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3891200" cy="36576000"/>
  <p:notesSz cx="37592000" cy="5120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19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68536" indent="136569" algn="l" rtl="0" fontAlgn="base">
      <a:spcBef>
        <a:spcPct val="0"/>
      </a:spcBef>
      <a:spcAft>
        <a:spcPct val="0"/>
      </a:spcAft>
      <a:defRPr sz="1019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39173" indent="271037" algn="l" rtl="0" fontAlgn="base">
      <a:spcBef>
        <a:spcPct val="0"/>
      </a:spcBef>
      <a:spcAft>
        <a:spcPct val="0"/>
      </a:spcAft>
      <a:defRPr sz="1019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09809" indent="405505" algn="l" rtl="0" fontAlgn="base">
      <a:spcBef>
        <a:spcPct val="0"/>
      </a:spcBef>
      <a:spcAft>
        <a:spcPct val="0"/>
      </a:spcAft>
      <a:defRPr sz="1019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80446" indent="539972" algn="l" rtl="0" fontAlgn="base">
      <a:spcBef>
        <a:spcPct val="0"/>
      </a:spcBef>
      <a:spcAft>
        <a:spcPct val="0"/>
      </a:spcAft>
      <a:defRPr sz="10191" kern="1200">
        <a:solidFill>
          <a:schemeClr val="tx1"/>
        </a:solidFill>
        <a:latin typeface="Arial" charset="0"/>
        <a:ea typeface="+mn-ea"/>
        <a:cs typeface="Arial" charset="0"/>
      </a:defRPr>
    </a:lvl5pPr>
    <a:lvl6pPr marL="3025521" algn="l" defTabSz="1210208" rtl="0" eaLnBrk="1" latinLnBrk="0" hangingPunct="1">
      <a:defRPr sz="10191" kern="1200">
        <a:solidFill>
          <a:schemeClr val="tx1"/>
        </a:solidFill>
        <a:latin typeface="Arial" charset="0"/>
        <a:ea typeface="+mn-ea"/>
        <a:cs typeface="Arial" charset="0"/>
      </a:defRPr>
    </a:lvl6pPr>
    <a:lvl7pPr marL="3630625" algn="l" defTabSz="1210208" rtl="0" eaLnBrk="1" latinLnBrk="0" hangingPunct="1">
      <a:defRPr sz="10191" kern="1200">
        <a:solidFill>
          <a:schemeClr val="tx1"/>
        </a:solidFill>
        <a:latin typeface="Arial" charset="0"/>
        <a:ea typeface="+mn-ea"/>
        <a:cs typeface="Arial" charset="0"/>
      </a:defRPr>
    </a:lvl7pPr>
    <a:lvl8pPr marL="4235729" algn="l" defTabSz="1210208" rtl="0" eaLnBrk="1" latinLnBrk="0" hangingPunct="1">
      <a:defRPr sz="10191" kern="1200">
        <a:solidFill>
          <a:schemeClr val="tx1"/>
        </a:solidFill>
        <a:latin typeface="Arial" charset="0"/>
        <a:ea typeface="+mn-ea"/>
        <a:cs typeface="Arial" charset="0"/>
      </a:defRPr>
    </a:lvl8pPr>
    <a:lvl9pPr marL="4840834" algn="l" defTabSz="1210208" rtl="0" eaLnBrk="1" latinLnBrk="0" hangingPunct="1">
      <a:defRPr sz="1019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5ED479-7E17-827E-901E-4055CEF17A6F}" name="Rice, Byron" initials="RB" userId="S::Rice.Byron@epa.gov::6f229afb-506b-4e5b-ada9-543ceb443c5f" providerId="AD"/>
  <p188:author id="{3F835ABA-9C51-FE63-E46B-804C405620F9}" name="Barkley, Anne" initials="AB" userId="S::Barkley.Anne@epa.gov::7bec1c46-0cf5-4a65-b5b4-500e794271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sandra Gaston" initials="CG" lastIdx="9" clrIdx="0"/>
  <p:cmAuthor id="2" name="Barkley, Anne" initials="B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66CC"/>
    <a:srgbClr val="333399"/>
    <a:srgbClr val="666699"/>
    <a:srgbClr val="252575"/>
    <a:srgbClr val="003399"/>
    <a:srgbClr val="D2A000"/>
    <a:srgbClr val="B88C00"/>
    <a:srgbClr val="941651"/>
    <a:srgbClr val="B73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947" autoAdjust="0"/>
    <p:restoredTop sz="96221" autoAdjust="0"/>
  </p:normalViewPr>
  <p:slideViewPr>
    <p:cSldViewPr snapToGrid="0">
      <p:cViewPr>
        <p:scale>
          <a:sx n="90" d="100"/>
          <a:sy n="90" d="100"/>
        </p:scale>
        <p:origin x="-3258" y="-13314"/>
      </p:cViewPr>
      <p:guideLst>
        <p:guide orient="horz" pos="11520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kley, Anne" userId="7bec1c46-0cf5-4a65-b5b4-500e79427127" providerId="ADAL" clId="{D33C152F-9D02-4344-A593-CEFFBF85A0F6}"/>
    <pc:docChg chg="undo custSel modSld">
      <pc:chgData name="Barkley, Anne" userId="7bec1c46-0cf5-4a65-b5b4-500e79427127" providerId="ADAL" clId="{D33C152F-9D02-4344-A593-CEFFBF85A0F6}" dt="2024-10-16T20:03:37.387" v="1343" actId="20577"/>
      <pc:docMkLst>
        <pc:docMk/>
      </pc:docMkLst>
      <pc:sldChg chg="addSp delSp modSp mod delCm modCm">
        <pc:chgData name="Barkley, Anne" userId="7bec1c46-0cf5-4a65-b5b4-500e79427127" providerId="ADAL" clId="{D33C152F-9D02-4344-A593-CEFFBF85A0F6}" dt="2024-10-16T20:03:37.387" v="1343" actId="20577"/>
        <pc:sldMkLst>
          <pc:docMk/>
          <pc:sldMk cId="0" sldId="257"/>
        </pc:sldMkLst>
        <pc:spChg chg="mod">
          <ac:chgData name="Barkley, Anne" userId="7bec1c46-0cf5-4a65-b5b4-500e79427127" providerId="ADAL" clId="{D33C152F-9D02-4344-A593-CEFFBF85A0F6}" dt="2024-10-15T19:49:05.233" v="429" actId="20577"/>
          <ac:spMkLst>
            <pc:docMk/>
            <pc:sldMk cId="0" sldId="257"/>
            <ac:spMk id="3" creationId="{89AA1825-D5B8-30FE-B9F4-B621EDF3D48C}"/>
          </ac:spMkLst>
        </pc:spChg>
        <pc:spChg chg="mod">
          <ac:chgData name="Barkley, Anne" userId="7bec1c46-0cf5-4a65-b5b4-500e79427127" providerId="ADAL" clId="{D33C152F-9D02-4344-A593-CEFFBF85A0F6}" dt="2024-10-08T12:35:43.806" v="172" actId="1076"/>
          <ac:spMkLst>
            <pc:docMk/>
            <pc:sldMk cId="0" sldId="257"/>
            <ac:spMk id="7" creationId="{9A1FE547-B300-1AA9-8E01-4413732BA71A}"/>
          </ac:spMkLst>
        </pc:spChg>
        <pc:spChg chg="mod">
          <ac:chgData name="Barkley, Anne" userId="7bec1c46-0cf5-4a65-b5b4-500e79427127" providerId="ADAL" clId="{D33C152F-9D02-4344-A593-CEFFBF85A0F6}" dt="2024-10-08T12:29:33.717" v="13" actId="20577"/>
          <ac:spMkLst>
            <pc:docMk/>
            <pc:sldMk cId="0" sldId="257"/>
            <ac:spMk id="8" creationId="{004CCC69-E5E9-2CD0-D12A-0D200ADD0F63}"/>
          </ac:spMkLst>
        </pc:spChg>
        <pc:spChg chg="mod">
          <ac:chgData name="Barkley, Anne" userId="7bec1c46-0cf5-4a65-b5b4-500e79427127" providerId="ADAL" clId="{D33C152F-9D02-4344-A593-CEFFBF85A0F6}" dt="2024-10-16T20:03:07.108" v="1328" actId="1076"/>
          <ac:spMkLst>
            <pc:docMk/>
            <pc:sldMk cId="0" sldId="257"/>
            <ac:spMk id="9" creationId="{214B0130-8B70-EEA5-E085-1C89BC1F1B46}"/>
          </ac:spMkLst>
        </pc:spChg>
        <pc:spChg chg="mod">
          <ac:chgData name="Barkley, Anne" userId="7bec1c46-0cf5-4a65-b5b4-500e79427127" providerId="ADAL" clId="{D33C152F-9D02-4344-A593-CEFFBF85A0F6}" dt="2024-10-15T14:34:28.439" v="363" actId="20577"/>
          <ac:spMkLst>
            <pc:docMk/>
            <pc:sldMk cId="0" sldId="257"/>
            <ac:spMk id="12" creationId="{1CF09DEF-2236-2552-3C13-202143BF7CDC}"/>
          </ac:spMkLst>
        </pc:spChg>
        <pc:spChg chg="mod">
          <ac:chgData name="Barkley, Anne" userId="7bec1c46-0cf5-4a65-b5b4-500e79427127" providerId="ADAL" clId="{D33C152F-9D02-4344-A593-CEFFBF85A0F6}" dt="2024-10-15T14:50:12.721" v="400" actId="20577"/>
          <ac:spMkLst>
            <pc:docMk/>
            <pc:sldMk cId="0" sldId="257"/>
            <ac:spMk id="14" creationId="{23356299-DA56-F628-DAE8-539A54D4448A}"/>
          </ac:spMkLst>
        </pc:spChg>
        <pc:spChg chg="mod">
          <ac:chgData name="Barkley, Anne" userId="7bec1c46-0cf5-4a65-b5b4-500e79427127" providerId="ADAL" clId="{D33C152F-9D02-4344-A593-CEFFBF85A0F6}" dt="2024-10-16T16:09:33.809" v="705" actId="20577"/>
          <ac:spMkLst>
            <pc:docMk/>
            <pc:sldMk cId="0" sldId="257"/>
            <ac:spMk id="15" creationId="{FEBA3CE3-E6B2-92E9-B8F8-09A607A64F69}"/>
          </ac:spMkLst>
        </pc:spChg>
        <pc:spChg chg="mod">
          <ac:chgData name="Barkley, Anne" userId="7bec1c46-0cf5-4a65-b5b4-500e79427127" providerId="ADAL" clId="{D33C152F-9D02-4344-A593-CEFFBF85A0F6}" dt="2024-10-15T12:49:20.529" v="350" actId="1076"/>
          <ac:spMkLst>
            <pc:docMk/>
            <pc:sldMk cId="0" sldId="257"/>
            <ac:spMk id="16" creationId="{B3D8AEF7-0C6F-ADC3-8594-75BB9299D848}"/>
          </ac:spMkLst>
        </pc:spChg>
        <pc:spChg chg="mod">
          <ac:chgData name="Barkley, Anne" userId="7bec1c46-0cf5-4a65-b5b4-500e79427127" providerId="ADAL" clId="{D33C152F-9D02-4344-A593-CEFFBF85A0F6}" dt="2024-10-16T16:11:49.162" v="931" actId="1076"/>
          <ac:spMkLst>
            <pc:docMk/>
            <pc:sldMk cId="0" sldId="257"/>
            <ac:spMk id="19" creationId="{EF02D482-9B3C-BE71-4D91-0A02A83D55B2}"/>
          </ac:spMkLst>
        </pc:spChg>
        <pc:spChg chg="mod">
          <ac:chgData name="Barkley, Anne" userId="7bec1c46-0cf5-4a65-b5b4-500e79427127" providerId="ADAL" clId="{D33C152F-9D02-4344-A593-CEFFBF85A0F6}" dt="2024-10-16T16:08:37.488" v="593" actId="1076"/>
          <ac:spMkLst>
            <pc:docMk/>
            <pc:sldMk cId="0" sldId="257"/>
            <ac:spMk id="23" creationId="{9D6FE96E-C2E6-663D-04FE-86BC3AD10A46}"/>
          </ac:spMkLst>
        </pc:spChg>
        <pc:spChg chg="mod">
          <ac:chgData name="Barkley, Anne" userId="7bec1c46-0cf5-4a65-b5b4-500e79427127" providerId="ADAL" clId="{D33C152F-9D02-4344-A593-CEFFBF85A0F6}" dt="2024-10-16T16:08:31.987" v="592" actId="1076"/>
          <ac:spMkLst>
            <pc:docMk/>
            <pc:sldMk cId="0" sldId="257"/>
            <ac:spMk id="24" creationId="{0DF62933-09F2-8647-8760-8D98F91023DF}"/>
          </ac:spMkLst>
        </pc:spChg>
        <pc:spChg chg="mod">
          <ac:chgData name="Barkley, Anne" userId="7bec1c46-0cf5-4a65-b5b4-500e79427127" providerId="ADAL" clId="{D33C152F-9D02-4344-A593-CEFFBF85A0F6}" dt="2024-10-16T16:08:27.144" v="589" actId="1076"/>
          <ac:spMkLst>
            <pc:docMk/>
            <pc:sldMk cId="0" sldId="257"/>
            <ac:spMk id="25" creationId="{7DA9246D-B6F9-E0B3-0961-B1EE27F6F3B9}"/>
          </ac:spMkLst>
        </pc:spChg>
        <pc:spChg chg="mod">
          <ac:chgData name="Barkley, Anne" userId="7bec1c46-0cf5-4a65-b5b4-500e79427127" providerId="ADAL" clId="{D33C152F-9D02-4344-A593-CEFFBF85A0F6}" dt="2024-10-15T14:38:00.605" v="371" actId="1076"/>
          <ac:spMkLst>
            <pc:docMk/>
            <pc:sldMk cId="0" sldId="257"/>
            <ac:spMk id="28" creationId="{76809521-D607-BA32-6534-C3AF12936EB2}"/>
          </ac:spMkLst>
        </pc:spChg>
        <pc:spChg chg="mod">
          <ac:chgData name="Barkley, Anne" userId="7bec1c46-0cf5-4a65-b5b4-500e79427127" providerId="ADAL" clId="{D33C152F-9D02-4344-A593-CEFFBF85A0F6}" dt="2024-10-15T14:37:54.996" v="368" actId="1076"/>
          <ac:spMkLst>
            <pc:docMk/>
            <pc:sldMk cId="0" sldId="257"/>
            <ac:spMk id="29" creationId="{BAEF17EA-1BE0-AB91-2BA5-BB684D81C000}"/>
          </ac:spMkLst>
        </pc:spChg>
        <pc:spChg chg="mod">
          <ac:chgData name="Barkley, Anne" userId="7bec1c46-0cf5-4a65-b5b4-500e79427127" providerId="ADAL" clId="{D33C152F-9D02-4344-A593-CEFFBF85A0F6}" dt="2024-10-16T16:08:45.117" v="595" actId="1076"/>
          <ac:spMkLst>
            <pc:docMk/>
            <pc:sldMk cId="0" sldId="257"/>
            <ac:spMk id="30" creationId="{4A8B658A-9581-434F-799B-61BA8AB54F30}"/>
          </ac:spMkLst>
        </pc:spChg>
        <pc:spChg chg="mod">
          <ac:chgData name="Barkley, Anne" userId="7bec1c46-0cf5-4a65-b5b4-500e79427127" providerId="ADAL" clId="{D33C152F-9D02-4344-A593-CEFFBF85A0F6}" dt="2024-10-16T18:26:05.115" v="1279" actId="20577"/>
          <ac:spMkLst>
            <pc:docMk/>
            <pc:sldMk cId="0" sldId="257"/>
            <ac:spMk id="31" creationId="{2B9FCB84-A9BA-E126-8FB4-A5DEC29DFD95}"/>
          </ac:spMkLst>
        </pc:spChg>
        <pc:spChg chg="mod">
          <ac:chgData name="Barkley, Anne" userId="7bec1c46-0cf5-4a65-b5b4-500e79427127" providerId="ADAL" clId="{D33C152F-9D02-4344-A593-CEFFBF85A0F6}" dt="2024-10-16T18:25:30.818" v="1263" actId="20577"/>
          <ac:spMkLst>
            <pc:docMk/>
            <pc:sldMk cId="0" sldId="257"/>
            <ac:spMk id="32" creationId="{01EA3960-6A75-F6EE-92AD-5F01A649F900}"/>
          </ac:spMkLst>
        </pc:spChg>
        <pc:spChg chg="mod">
          <ac:chgData name="Barkley, Anne" userId="7bec1c46-0cf5-4a65-b5b4-500e79427127" providerId="ADAL" clId="{D33C152F-9D02-4344-A593-CEFFBF85A0F6}" dt="2024-10-08T12:47:42.471" v="174" actId="14100"/>
          <ac:spMkLst>
            <pc:docMk/>
            <pc:sldMk cId="0" sldId="257"/>
            <ac:spMk id="33" creationId="{931CC95D-90A2-2FEA-9EE6-7161DA3E5149}"/>
          </ac:spMkLst>
        </pc:spChg>
        <pc:spChg chg="mod">
          <ac:chgData name="Barkley, Anne" userId="7bec1c46-0cf5-4a65-b5b4-500e79427127" providerId="ADAL" clId="{D33C152F-9D02-4344-A593-CEFFBF85A0F6}" dt="2024-10-16T18:06:30.119" v="1112" actId="962"/>
          <ac:spMkLst>
            <pc:docMk/>
            <pc:sldMk cId="0" sldId="257"/>
            <ac:spMk id="51" creationId="{44F4C897-1AC5-4C60-3D48-37A429638A4B}"/>
          </ac:spMkLst>
        </pc:spChg>
        <pc:spChg chg="mod">
          <ac:chgData name="Barkley, Anne" userId="7bec1c46-0cf5-4a65-b5b4-500e79427127" providerId="ADAL" clId="{D33C152F-9D02-4344-A593-CEFFBF85A0F6}" dt="2024-10-08T12:47:17.019" v="173" actId="1076"/>
          <ac:spMkLst>
            <pc:docMk/>
            <pc:sldMk cId="0" sldId="257"/>
            <ac:spMk id="52" creationId="{9BDD3816-BA2E-09BF-6751-5FC463D5BB2F}"/>
          </ac:spMkLst>
        </pc:spChg>
        <pc:spChg chg="mod">
          <ac:chgData name="Barkley, Anne" userId="7bec1c46-0cf5-4a65-b5b4-500e79427127" providerId="ADAL" clId="{D33C152F-9D02-4344-A593-CEFFBF85A0F6}" dt="2024-10-15T14:46:03.951" v="377" actId="20577"/>
          <ac:spMkLst>
            <pc:docMk/>
            <pc:sldMk cId="0" sldId="257"/>
            <ac:spMk id="53" creationId="{DE0B1EF8-C2B1-973B-733E-ED4C1E4D61DD}"/>
          </ac:spMkLst>
        </pc:spChg>
        <pc:spChg chg="mod">
          <ac:chgData name="Barkley, Anne" userId="7bec1c46-0cf5-4a65-b5b4-500e79427127" providerId="ADAL" clId="{D33C152F-9D02-4344-A593-CEFFBF85A0F6}" dt="2024-10-16T20:03:34.091" v="1339" actId="20577"/>
          <ac:spMkLst>
            <pc:docMk/>
            <pc:sldMk cId="0" sldId="257"/>
            <ac:spMk id="56" creationId="{2B944142-8F2A-DB32-85CE-0F3E9F2C9B46}"/>
          </ac:spMkLst>
        </pc:spChg>
        <pc:spChg chg="mod">
          <ac:chgData name="Barkley, Anne" userId="7bec1c46-0cf5-4a65-b5b4-500e79427127" providerId="ADAL" clId="{D33C152F-9D02-4344-A593-CEFFBF85A0F6}" dt="2024-10-16T20:03:37.387" v="1343" actId="20577"/>
          <ac:spMkLst>
            <pc:docMk/>
            <pc:sldMk cId="0" sldId="257"/>
            <ac:spMk id="57" creationId="{96BC6027-633F-98E2-24A9-2CBCEBE5EF5A}"/>
          </ac:spMkLst>
        </pc:spChg>
        <pc:spChg chg="mod">
          <ac:chgData name="Barkley, Anne" userId="7bec1c46-0cf5-4a65-b5b4-500e79427127" providerId="ADAL" clId="{D33C152F-9D02-4344-A593-CEFFBF85A0F6}" dt="2024-10-16T18:10:08.318" v="1179" actId="1076"/>
          <ac:spMkLst>
            <pc:docMk/>
            <pc:sldMk cId="0" sldId="257"/>
            <ac:spMk id="65" creationId="{7C56AB93-15F4-5DC0-B355-DD2C26D17F49}"/>
          </ac:spMkLst>
        </pc:spChg>
        <pc:spChg chg="mod">
          <ac:chgData name="Barkley, Anne" userId="7bec1c46-0cf5-4a65-b5b4-500e79427127" providerId="ADAL" clId="{D33C152F-9D02-4344-A593-CEFFBF85A0F6}" dt="2024-10-15T14:52:10.922" v="402" actId="20577"/>
          <ac:spMkLst>
            <pc:docMk/>
            <pc:sldMk cId="0" sldId="257"/>
            <ac:spMk id="78" creationId="{F54442A9-2CC9-FE3B-6D41-C91A2BE79077}"/>
          </ac:spMkLst>
        </pc:spChg>
        <pc:spChg chg="mod">
          <ac:chgData name="Barkley, Anne" userId="7bec1c46-0cf5-4a65-b5b4-500e79427127" providerId="ADAL" clId="{D33C152F-9D02-4344-A593-CEFFBF85A0F6}" dt="2024-10-16T16:08:40.017" v="594" actId="1076"/>
          <ac:spMkLst>
            <pc:docMk/>
            <pc:sldMk cId="0" sldId="257"/>
            <ac:spMk id="79" creationId="{D38A7A97-FBA0-A40C-EA72-CC7EF8882A9C}"/>
          </ac:spMkLst>
        </pc:spChg>
        <pc:spChg chg="add mod">
          <ac:chgData name="Barkley, Anne" userId="7bec1c46-0cf5-4a65-b5b4-500e79427127" providerId="ADAL" clId="{D33C152F-9D02-4344-A593-CEFFBF85A0F6}" dt="2024-10-16T16:07:33.859" v="585" actId="20577"/>
          <ac:spMkLst>
            <pc:docMk/>
            <pc:sldMk cId="0" sldId="257"/>
            <ac:spMk id="93" creationId="{BCF18CA8-6F15-F532-1BCF-DE0379B59DD5}"/>
          </ac:spMkLst>
        </pc:spChg>
        <pc:spChg chg="mod">
          <ac:chgData name="Barkley, Anne" userId="7bec1c46-0cf5-4a65-b5b4-500e79427127" providerId="ADAL" clId="{D33C152F-9D02-4344-A593-CEFFBF85A0F6}" dt="2024-10-08T12:32:22.181" v="115" actId="20577"/>
          <ac:spMkLst>
            <pc:docMk/>
            <pc:sldMk cId="0" sldId="257"/>
            <ac:spMk id="103" creationId="{D5A1885D-07BC-E4A0-F402-309B9AE12B60}"/>
          </ac:spMkLst>
        </pc:spChg>
        <pc:spChg chg="add mod">
          <ac:chgData name="Barkley, Anne" userId="7bec1c46-0cf5-4a65-b5b4-500e79427127" providerId="ADAL" clId="{D33C152F-9D02-4344-A593-CEFFBF85A0F6}" dt="2024-10-16T18:08:44.302" v="1156" actId="14100"/>
          <ac:spMkLst>
            <pc:docMk/>
            <pc:sldMk cId="0" sldId="257"/>
            <ac:spMk id="127" creationId="{D97E0B8C-77EE-B13B-3768-69DCA4929C81}"/>
          </ac:spMkLst>
        </pc:spChg>
        <pc:spChg chg="mod">
          <ac:chgData name="Barkley, Anne" userId="7bec1c46-0cf5-4a65-b5b4-500e79427127" providerId="ADAL" clId="{D33C152F-9D02-4344-A593-CEFFBF85A0F6}" dt="2024-10-16T16:08:29.440" v="591" actId="1076"/>
          <ac:spMkLst>
            <pc:docMk/>
            <pc:sldMk cId="0" sldId="257"/>
            <ac:spMk id="2146" creationId="{00000000-0000-0000-0000-000000000000}"/>
          </ac:spMkLst>
        </pc:spChg>
        <pc:grpChg chg="mod">
          <ac:chgData name="Barkley, Anne" userId="7bec1c46-0cf5-4a65-b5b4-500e79427127" providerId="ADAL" clId="{D33C152F-9D02-4344-A593-CEFFBF85A0F6}" dt="2024-10-16T18:09:21.489" v="1166" actId="1076"/>
          <ac:grpSpMkLst>
            <pc:docMk/>
            <pc:sldMk cId="0" sldId="257"/>
            <ac:grpSpMk id="70" creationId="{4AD00344-740D-5B60-B741-626A65110371}"/>
          </ac:grpSpMkLst>
        </pc:grpChg>
        <pc:grpChg chg="mod">
          <ac:chgData name="Barkley, Anne" userId="7bec1c46-0cf5-4a65-b5b4-500e79427127" providerId="ADAL" clId="{D33C152F-9D02-4344-A593-CEFFBF85A0F6}" dt="2024-10-16T18:06:57.134" v="1121" actId="1076"/>
          <ac:grpSpMkLst>
            <pc:docMk/>
            <pc:sldMk cId="0" sldId="257"/>
            <ac:grpSpMk id="72" creationId="{E9532B0F-4F8F-2BA2-76A0-245749C73562}"/>
          </ac:grpSpMkLst>
        </pc:grpChg>
        <pc:grpChg chg="mod">
          <ac:chgData name="Barkley, Anne" userId="7bec1c46-0cf5-4a65-b5b4-500e79427127" providerId="ADAL" clId="{D33C152F-9D02-4344-A593-CEFFBF85A0F6}" dt="2024-10-15T14:37:29.257" v="364" actId="14100"/>
          <ac:grpSpMkLst>
            <pc:docMk/>
            <pc:sldMk cId="0" sldId="257"/>
            <ac:grpSpMk id="147" creationId="{8858DF8A-A673-B69E-7ACA-1FBEEDFC02AC}"/>
          </ac:grpSpMkLst>
        </pc:grpChg>
        <pc:picChg chg="mod">
          <ac:chgData name="Barkley, Anne" userId="7bec1c46-0cf5-4a65-b5b4-500e79427127" providerId="ADAL" clId="{D33C152F-9D02-4344-A593-CEFFBF85A0F6}" dt="2024-10-15T12:56:33.416" v="352" actId="1076"/>
          <ac:picMkLst>
            <pc:docMk/>
            <pc:sldMk cId="0" sldId="257"/>
            <ac:picMk id="11" creationId="{BB54E66A-0F38-A35D-9CD5-E93BA7CFA123}"/>
          </ac:picMkLst>
        </pc:picChg>
        <pc:picChg chg="add del mod">
          <ac:chgData name="Barkley, Anne" userId="7bec1c46-0cf5-4a65-b5b4-500e79427127" providerId="ADAL" clId="{D33C152F-9D02-4344-A593-CEFFBF85A0F6}" dt="2024-10-08T12:33:27.473" v="152" actId="478"/>
          <ac:picMkLst>
            <pc:docMk/>
            <pc:sldMk cId="0" sldId="257"/>
            <ac:picMk id="22" creationId="{AF709818-9F0B-2FAA-281E-7AF250D6786F}"/>
          </ac:picMkLst>
        </pc:picChg>
        <pc:picChg chg="add mod">
          <ac:chgData name="Barkley, Anne" userId="7bec1c46-0cf5-4a65-b5b4-500e79427127" providerId="ADAL" clId="{D33C152F-9D02-4344-A593-CEFFBF85A0F6}" dt="2024-10-15T14:37:58.120" v="370" actId="1076"/>
          <ac:picMkLst>
            <pc:docMk/>
            <pc:sldMk cId="0" sldId="257"/>
            <ac:picMk id="61" creationId="{C411384F-CF51-3BE1-E636-2B68564C9798}"/>
          </ac:picMkLst>
        </pc:picChg>
        <pc:picChg chg="add del mod ord">
          <ac:chgData name="Barkley, Anne" userId="7bec1c46-0cf5-4a65-b5b4-500e79427127" providerId="ADAL" clId="{D33C152F-9D02-4344-A593-CEFFBF85A0F6}" dt="2024-10-16T20:00:48.232" v="1297" actId="478"/>
          <ac:picMkLst>
            <pc:docMk/>
            <pc:sldMk cId="0" sldId="257"/>
            <ac:picMk id="116" creationId="{31D6C2C9-7A84-E8D1-B5D6-49C0B85F3DC3}"/>
          </ac:picMkLst>
        </pc:picChg>
        <pc:picChg chg="add del mod">
          <ac:chgData name="Barkley, Anne" userId="7bec1c46-0cf5-4a65-b5b4-500e79427127" providerId="ADAL" clId="{D33C152F-9D02-4344-A593-CEFFBF85A0F6}" dt="2024-10-16T20:00:45.456" v="1296" actId="478"/>
          <ac:picMkLst>
            <pc:docMk/>
            <pc:sldMk cId="0" sldId="257"/>
            <ac:picMk id="125" creationId="{E599D87A-BCD4-9139-0BAF-0242EB08242A}"/>
          </ac:picMkLst>
        </pc:picChg>
        <pc:picChg chg="add del mod">
          <ac:chgData name="Barkley, Anne" userId="7bec1c46-0cf5-4a65-b5b4-500e79427127" providerId="ADAL" clId="{D33C152F-9D02-4344-A593-CEFFBF85A0F6}" dt="2024-10-16T18:07:56.420" v="1142" actId="478"/>
          <ac:picMkLst>
            <pc:docMk/>
            <pc:sldMk cId="0" sldId="257"/>
            <ac:picMk id="126" creationId="{342407D8-3444-F582-C83A-C0F2D1C43B85}"/>
          </ac:picMkLst>
        </pc:picChg>
        <pc:picChg chg="add del mod">
          <ac:chgData name="Barkley, Anne" userId="7bec1c46-0cf5-4a65-b5b4-500e79427127" providerId="ADAL" clId="{D33C152F-9D02-4344-A593-CEFFBF85A0F6}" dt="2024-10-16T20:00:20.100" v="1291" actId="478"/>
          <ac:picMkLst>
            <pc:docMk/>
            <pc:sldMk cId="0" sldId="257"/>
            <ac:picMk id="145" creationId="{6E47A02F-D1D8-B0C5-25C2-A6DD3A28E4EA}"/>
          </ac:picMkLst>
        </pc:picChg>
        <pc:picChg chg="add mod ord">
          <ac:chgData name="Barkley, Anne" userId="7bec1c46-0cf5-4a65-b5b4-500e79427127" providerId="ADAL" clId="{D33C152F-9D02-4344-A593-CEFFBF85A0F6}" dt="2024-10-16T20:02:43.158" v="1327" actId="14100"/>
          <ac:picMkLst>
            <pc:docMk/>
            <pc:sldMk cId="0" sldId="257"/>
            <ac:picMk id="148" creationId="{6C9965B7-D852-431F-D031-80CD93317FC4}"/>
          </ac:picMkLst>
        </pc:picChg>
        <pc:picChg chg="add del mod">
          <ac:chgData name="Barkley, Anne" userId="7bec1c46-0cf5-4a65-b5b4-500e79427127" providerId="ADAL" clId="{D33C152F-9D02-4344-A593-CEFFBF85A0F6}" dt="2024-10-16T20:00:16.490" v="1289" actId="478"/>
          <ac:picMkLst>
            <pc:docMk/>
            <pc:sldMk cId="0" sldId="257"/>
            <ac:picMk id="150" creationId="{D4C2D054-AC7C-608F-DBE5-B79C599BCD35}"/>
          </ac:picMkLst>
        </pc:picChg>
        <pc:picChg chg="add del mod">
          <ac:chgData name="Barkley, Anne" userId="7bec1c46-0cf5-4a65-b5b4-500e79427127" providerId="ADAL" clId="{D33C152F-9D02-4344-A593-CEFFBF85A0F6}" dt="2024-10-16T20:01:36.870" v="1311" actId="478"/>
          <ac:picMkLst>
            <pc:docMk/>
            <pc:sldMk cId="0" sldId="257"/>
            <ac:picMk id="152" creationId="{860B683A-5EDF-EB90-CBEA-3AEBC90EDE01}"/>
          </ac:picMkLst>
        </pc:picChg>
        <pc:picChg chg="add mod">
          <ac:chgData name="Barkley, Anne" userId="7bec1c46-0cf5-4a65-b5b4-500e79427127" providerId="ADAL" clId="{D33C152F-9D02-4344-A593-CEFFBF85A0F6}" dt="2024-10-16T20:02:05.584" v="1322" actId="692"/>
          <ac:picMkLst>
            <pc:docMk/>
            <pc:sldMk cId="0" sldId="257"/>
            <ac:picMk id="156" creationId="{18BB9452-9A7F-8CE7-C3B7-A20BBBB46995}"/>
          </ac:picMkLst>
        </pc:picChg>
        <pc:cxnChg chg="add mod">
          <ac:chgData name="Barkley, Anne" userId="7bec1c46-0cf5-4a65-b5b4-500e79427127" providerId="ADAL" clId="{D33C152F-9D02-4344-A593-CEFFBF85A0F6}" dt="2024-10-16T16:07:39.905" v="586" actId="14100"/>
          <ac:cxnSpMkLst>
            <pc:docMk/>
            <pc:sldMk cId="0" sldId="257"/>
            <ac:cxnSpMk id="4" creationId="{11024ED0-F785-32FD-5DF8-330153CA13FC}"/>
          </ac:cxnSpMkLst>
        </pc:cxnChg>
        <pc:cxnChg chg="add mod">
          <ac:chgData name="Barkley, Anne" userId="7bec1c46-0cf5-4a65-b5b4-500e79427127" providerId="ADAL" clId="{D33C152F-9D02-4344-A593-CEFFBF85A0F6}" dt="2024-10-16T20:00:55.964" v="1300" actId="14100"/>
          <ac:cxnSpMkLst>
            <pc:docMk/>
            <pc:sldMk cId="0" sldId="257"/>
            <ac:cxnSpMk id="135" creationId="{5E225EB1-A6C5-F2A4-05C6-43347A1AD271}"/>
          </ac:cxnSpMkLst>
        </pc:cxnChg>
        <pc:cxnChg chg="add mod">
          <ac:chgData name="Barkley, Anne" userId="7bec1c46-0cf5-4a65-b5b4-500e79427127" providerId="ADAL" clId="{D33C152F-9D02-4344-A593-CEFFBF85A0F6}" dt="2024-10-16T20:00:58.648" v="1301" actId="14100"/>
          <ac:cxnSpMkLst>
            <pc:docMk/>
            <pc:sldMk cId="0" sldId="257"/>
            <ac:cxnSpMk id="136" creationId="{9CFDAB5A-B367-965D-D3DA-E3324331DF7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arkley, Anne" userId="7bec1c46-0cf5-4a65-b5b4-500e79427127" providerId="ADAL" clId="{D33C152F-9D02-4344-A593-CEFFBF85A0F6}" dt="2024-10-08T12:35:13.983" v="166"/>
              <pc2:cmMkLst xmlns:pc2="http://schemas.microsoft.com/office/powerpoint/2019/9/main/command">
                <pc:docMk/>
                <pc:sldMk cId="0" sldId="257"/>
                <pc2:cmMk id="{AC2D4125-E8E5-4DF3-A001-D9013A47D97C}"/>
              </pc2:cmMkLst>
            </pc226:cmChg>
            <pc226:cmChg xmlns:pc226="http://schemas.microsoft.com/office/powerpoint/2022/06/main/command" chg="del mod">
              <pc226:chgData name="Barkley, Anne" userId="7bec1c46-0cf5-4a65-b5b4-500e79427127" providerId="ADAL" clId="{D33C152F-9D02-4344-A593-CEFFBF85A0F6}" dt="2024-10-08T12:35:15.301" v="168"/>
              <pc2:cmMkLst xmlns:pc2="http://schemas.microsoft.com/office/powerpoint/2019/9/main/command">
                <pc:docMk/>
                <pc:sldMk cId="0" sldId="257"/>
                <pc2:cmMk id="{71CFEF5D-724F-4472-BCD3-2B03CC2F6F11}"/>
              </pc2:cmMkLst>
            </pc226:cmChg>
            <pc226:cmChg xmlns:pc226="http://schemas.microsoft.com/office/powerpoint/2022/06/main/command" chg="del mod">
              <pc226:chgData name="Barkley, Anne" userId="7bec1c46-0cf5-4a65-b5b4-500e79427127" providerId="ADAL" clId="{D33C152F-9D02-4344-A593-CEFFBF85A0F6}" dt="2024-10-08T12:35:15.935" v="169"/>
              <pc2:cmMkLst xmlns:pc2="http://schemas.microsoft.com/office/powerpoint/2019/9/main/command">
                <pc:docMk/>
                <pc:sldMk cId="0" sldId="257"/>
                <pc2:cmMk id="{20FAF87D-B6C9-4263-BBD0-32143BF6DFDC}"/>
              </pc2:cmMkLst>
            </pc226:cmChg>
            <pc226:cmChg xmlns:pc226="http://schemas.microsoft.com/office/powerpoint/2022/06/main/command" chg="del mod">
              <pc226:chgData name="Barkley, Anne" userId="7bec1c46-0cf5-4a65-b5b4-500e79427127" providerId="ADAL" clId="{D33C152F-9D02-4344-A593-CEFFBF85A0F6}" dt="2024-10-08T12:35:17.680" v="171"/>
              <pc2:cmMkLst xmlns:pc2="http://schemas.microsoft.com/office/powerpoint/2019/9/main/command">
                <pc:docMk/>
                <pc:sldMk cId="0" sldId="257"/>
                <pc2:cmMk id="{39687287-DE8A-48CA-A1DE-22483EDCB03E}"/>
              </pc2:cmMkLst>
            </pc226:cmChg>
            <pc226:cmChg xmlns:pc226="http://schemas.microsoft.com/office/powerpoint/2022/06/main/command" chg="del mod">
              <pc226:chgData name="Barkley, Anne" userId="7bec1c46-0cf5-4a65-b5b4-500e79427127" providerId="ADAL" clId="{D33C152F-9D02-4344-A593-CEFFBF85A0F6}" dt="2024-10-08T12:35:12.375" v="165"/>
              <pc2:cmMkLst xmlns:pc2="http://schemas.microsoft.com/office/powerpoint/2019/9/main/command">
                <pc:docMk/>
                <pc:sldMk cId="0" sldId="257"/>
                <pc2:cmMk id="{CE8619B0-C36D-4FDA-AA05-DBDC553FC1C9}"/>
              </pc2:cmMkLst>
            </pc226:cmChg>
            <pc226:cmChg xmlns:pc226="http://schemas.microsoft.com/office/powerpoint/2022/06/main/command" chg="del mod">
              <pc226:chgData name="Barkley, Anne" userId="7bec1c46-0cf5-4a65-b5b4-500e79427127" providerId="ADAL" clId="{D33C152F-9D02-4344-A593-CEFFBF85A0F6}" dt="2024-10-08T12:35:14.505" v="167"/>
              <pc2:cmMkLst xmlns:pc2="http://schemas.microsoft.com/office/powerpoint/2019/9/main/command">
                <pc:docMk/>
                <pc:sldMk cId="0" sldId="257"/>
                <pc2:cmMk id="{13588BB8-9469-45FD-BF64-374CE92E7F5C}"/>
              </pc2:cmMkLst>
            </pc226:cmChg>
            <pc226:cmChg xmlns:pc226="http://schemas.microsoft.com/office/powerpoint/2022/06/main/command" chg="del mod">
              <pc226:chgData name="Barkley, Anne" userId="7bec1c46-0cf5-4a65-b5b4-500e79427127" providerId="ADAL" clId="{D33C152F-9D02-4344-A593-CEFFBF85A0F6}" dt="2024-10-08T12:35:16.665" v="170"/>
              <pc2:cmMkLst xmlns:pc2="http://schemas.microsoft.com/office/powerpoint/2019/9/main/command">
                <pc:docMk/>
                <pc:sldMk cId="0" sldId="257"/>
                <pc2:cmMk id="{08EF73CA-59C3-403F-BFE6-4B63C68A9D2C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289338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7384" tIns="243692" rIns="487384" bIns="243692" numCol="1" anchor="t" anchorCtr="0" compatLnSpc="1">
            <a:prstTxWarp prst="textNoShape">
              <a:avLst/>
            </a:prstTxWarp>
          </a:bodyPr>
          <a:lstStyle>
            <a:lvl1pPr defTabSz="4873625">
              <a:defRPr sz="6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1293138" y="0"/>
            <a:ext cx="16290925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7384" tIns="243692" rIns="487384" bIns="243692" numCol="1" anchor="t" anchorCtr="0" compatLnSpc="1">
            <a:prstTxWarp prst="textNoShape">
              <a:avLst/>
            </a:prstTxWarp>
          </a:bodyPr>
          <a:lstStyle>
            <a:lvl1pPr algn="r" defTabSz="4873625">
              <a:defRPr sz="6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31013" y="3989388"/>
            <a:ext cx="23931562" cy="1994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59200" y="25265063"/>
            <a:ext cx="30073600" cy="2393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7384" tIns="243692" rIns="487384" bIns="243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50519013"/>
            <a:ext cx="16289338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7384" tIns="243692" rIns="487384" bIns="243692" numCol="1" anchor="b" anchorCtr="0" compatLnSpc="1">
            <a:prstTxWarp prst="textNoShape">
              <a:avLst/>
            </a:prstTxWarp>
          </a:bodyPr>
          <a:lstStyle>
            <a:lvl1pPr defTabSz="4873625">
              <a:defRPr sz="6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1293138" y="50519013"/>
            <a:ext cx="16290925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7384" tIns="243692" rIns="487384" bIns="243692" numCol="1" anchor="b" anchorCtr="0" compatLnSpc="1">
            <a:prstTxWarp prst="textNoShape">
              <a:avLst/>
            </a:prstTxWarp>
          </a:bodyPr>
          <a:lstStyle>
            <a:lvl1pPr algn="r" defTabSz="4873625">
              <a:defRPr sz="6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C49147-D6AD-4A34-83D5-38E1A332A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9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68536" algn="l" rtl="0" eaLnBrk="0" fontAlgn="base" hangingPunct="0">
      <a:spcBef>
        <a:spcPct val="30000"/>
      </a:spcBef>
      <a:spcAft>
        <a:spcPct val="0"/>
      </a:spcAft>
      <a:defRPr sz="119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39173" algn="l" rtl="0" eaLnBrk="0" fontAlgn="base" hangingPunct="0">
      <a:spcBef>
        <a:spcPct val="30000"/>
      </a:spcBef>
      <a:spcAft>
        <a:spcPct val="0"/>
      </a:spcAft>
      <a:defRPr sz="119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09809" algn="l" rtl="0" eaLnBrk="0" fontAlgn="base" hangingPunct="0">
      <a:spcBef>
        <a:spcPct val="30000"/>
      </a:spcBef>
      <a:spcAft>
        <a:spcPct val="0"/>
      </a:spcAft>
      <a:defRPr sz="119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80446" algn="l" rtl="0" eaLnBrk="0" fontAlgn="base" hangingPunct="0">
      <a:spcBef>
        <a:spcPct val="30000"/>
      </a:spcBef>
      <a:spcAft>
        <a:spcPct val="0"/>
      </a:spcAft>
      <a:defRPr sz="119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352947" algn="l" defTabSz="94117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6pPr>
    <a:lvl7pPr marL="2823538" algn="l" defTabSz="94117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7pPr>
    <a:lvl8pPr marL="3294127" algn="l" defTabSz="94117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8pPr>
    <a:lvl9pPr marL="3764717" algn="l" defTabSz="94117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C7F98-7F71-4239-9299-B30B56C531C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31013" y="3989388"/>
            <a:ext cx="23931562" cy="199453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AutoNum type="arabicPeriod"/>
            </a:pPr>
            <a:endParaRPr lang="en-US" baseline="0" dirty="0"/>
          </a:p>
          <a:p>
            <a:pPr marL="228600" indent="-228600" eaLnBrk="1" hangingPunct="1"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1361740"/>
            <a:ext cx="37307520" cy="7840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0726400"/>
            <a:ext cx="30723840" cy="9347200"/>
          </a:xfrm>
        </p:spPr>
        <p:txBody>
          <a:bodyPr/>
          <a:lstStyle>
            <a:lvl1pPr marL="0" indent="0" algn="ctr">
              <a:buNone/>
              <a:defRPr/>
            </a:lvl1pPr>
            <a:lvl2pPr marL="427758" indent="0" algn="ctr">
              <a:buNone/>
              <a:defRPr/>
            </a:lvl2pPr>
            <a:lvl3pPr marL="855518" indent="0" algn="ctr">
              <a:buNone/>
              <a:defRPr/>
            </a:lvl3pPr>
            <a:lvl4pPr marL="1283276" indent="0" algn="ctr">
              <a:buNone/>
              <a:defRPr/>
            </a:lvl4pPr>
            <a:lvl5pPr marL="1711035" indent="0" algn="ctr">
              <a:buNone/>
              <a:defRPr/>
            </a:lvl5pPr>
            <a:lvl6pPr marL="2138793" indent="0" algn="ctr">
              <a:buNone/>
              <a:defRPr/>
            </a:lvl6pPr>
            <a:lvl7pPr marL="2566553" indent="0" algn="ctr">
              <a:buNone/>
              <a:defRPr/>
            </a:lvl7pPr>
            <a:lvl8pPr marL="2994311" indent="0" algn="ctr">
              <a:buNone/>
              <a:defRPr/>
            </a:lvl8pPr>
            <a:lvl9pPr marL="34220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A81E5-4740-495F-9AC6-F8C2DE1D1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D67E-1DB6-4E4E-BEEC-FBC969B5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465265"/>
            <a:ext cx="9875520" cy="31207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465265"/>
            <a:ext cx="29480256" cy="31207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A1997-FEE5-4930-A12D-CA4FBE4B9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CE60-29AE-4416-A8BA-06649692E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3502939"/>
            <a:ext cx="37307520" cy="7264400"/>
          </a:xfrm>
        </p:spPr>
        <p:txBody>
          <a:bodyPr anchor="t"/>
          <a:lstStyle>
            <a:lvl1pPr algn="l">
              <a:defRPr sz="37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5501939"/>
            <a:ext cx="37307520" cy="8001000"/>
          </a:xfrm>
        </p:spPr>
        <p:txBody>
          <a:bodyPr anchor="b"/>
          <a:lstStyle>
            <a:lvl1pPr marL="0" indent="0">
              <a:buNone/>
              <a:defRPr sz="1925"/>
            </a:lvl1pPr>
            <a:lvl2pPr marL="427758" indent="0">
              <a:buNone/>
              <a:defRPr sz="1684"/>
            </a:lvl2pPr>
            <a:lvl3pPr marL="855518" indent="0">
              <a:buNone/>
              <a:defRPr sz="1444"/>
            </a:lvl3pPr>
            <a:lvl4pPr marL="1283276" indent="0">
              <a:buNone/>
              <a:defRPr sz="1323"/>
            </a:lvl4pPr>
            <a:lvl5pPr marL="1711035" indent="0">
              <a:buNone/>
              <a:defRPr sz="1323"/>
            </a:lvl5pPr>
            <a:lvl6pPr marL="2138793" indent="0">
              <a:buNone/>
              <a:defRPr sz="1323"/>
            </a:lvl6pPr>
            <a:lvl7pPr marL="2566553" indent="0">
              <a:buNone/>
              <a:defRPr sz="1323"/>
            </a:lvl7pPr>
            <a:lvl8pPr marL="2994311" indent="0">
              <a:buNone/>
              <a:defRPr sz="1323"/>
            </a:lvl8pPr>
            <a:lvl9pPr marL="3422069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E874-9CCC-47BF-9895-9872910A7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8534401"/>
            <a:ext cx="19677888" cy="24137939"/>
          </a:xfrm>
        </p:spPr>
        <p:txBody>
          <a:bodyPr/>
          <a:lstStyle>
            <a:lvl1pPr>
              <a:defRPr sz="2647"/>
            </a:lvl1pPr>
            <a:lvl2pPr>
              <a:defRPr sz="2286"/>
            </a:lvl2pPr>
            <a:lvl3pPr>
              <a:defRPr sz="1925"/>
            </a:lvl3pPr>
            <a:lvl4pPr>
              <a:defRPr sz="1684"/>
            </a:lvl4pPr>
            <a:lvl5pPr>
              <a:defRPr sz="1684"/>
            </a:lvl5pPr>
            <a:lvl6pPr>
              <a:defRPr sz="1684"/>
            </a:lvl6pPr>
            <a:lvl7pPr>
              <a:defRPr sz="1684"/>
            </a:lvl7pPr>
            <a:lvl8pPr>
              <a:defRPr sz="1684"/>
            </a:lvl8pPr>
            <a:lvl9pPr>
              <a:defRPr sz="16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8752" y="8534401"/>
            <a:ext cx="19677888" cy="24137939"/>
          </a:xfrm>
        </p:spPr>
        <p:txBody>
          <a:bodyPr/>
          <a:lstStyle>
            <a:lvl1pPr>
              <a:defRPr sz="2647"/>
            </a:lvl1pPr>
            <a:lvl2pPr>
              <a:defRPr sz="2286"/>
            </a:lvl2pPr>
            <a:lvl3pPr>
              <a:defRPr sz="1925"/>
            </a:lvl3pPr>
            <a:lvl4pPr>
              <a:defRPr sz="1684"/>
            </a:lvl4pPr>
            <a:lvl5pPr>
              <a:defRPr sz="1684"/>
            </a:lvl5pPr>
            <a:lvl6pPr>
              <a:defRPr sz="1684"/>
            </a:lvl6pPr>
            <a:lvl7pPr>
              <a:defRPr sz="1684"/>
            </a:lvl7pPr>
            <a:lvl8pPr>
              <a:defRPr sz="1684"/>
            </a:lvl8pPr>
            <a:lvl9pPr>
              <a:defRPr sz="16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D574C-C4F0-4B5D-A144-86007B0A6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8186740"/>
            <a:ext cx="19392900" cy="341312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27758" indent="0">
              <a:buNone/>
              <a:defRPr sz="1925" b="1"/>
            </a:lvl2pPr>
            <a:lvl3pPr marL="855518" indent="0">
              <a:buNone/>
              <a:defRPr sz="1684" b="1"/>
            </a:lvl3pPr>
            <a:lvl4pPr marL="1283276" indent="0">
              <a:buNone/>
              <a:defRPr sz="1444" b="1"/>
            </a:lvl4pPr>
            <a:lvl5pPr marL="1711035" indent="0">
              <a:buNone/>
              <a:defRPr sz="1444" b="1"/>
            </a:lvl5pPr>
            <a:lvl6pPr marL="2138793" indent="0">
              <a:buNone/>
              <a:defRPr sz="1444" b="1"/>
            </a:lvl6pPr>
            <a:lvl7pPr marL="2566553" indent="0">
              <a:buNone/>
              <a:defRPr sz="1444" b="1"/>
            </a:lvl7pPr>
            <a:lvl8pPr marL="2994311" indent="0">
              <a:buNone/>
              <a:defRPr sz="1444" b="1"/>
            </a:lvl8pPr>
            <a:lvl9pPr marL="3422069" indent="0">
              <a:buNone/>
              <a:defRPr sz="14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1599865"/>
            <a:ext cx="19392900" cy="21072475"/>
          </a:xfrm>
        </p:spPr>
        <p:txBody>
          <a:bodyPr/>
          <a:lstStyle>
            <a:lvl1pPr>
              <a:defRPr sz="2286"/>
            </a:lvl1pPr>
            <a:lvl2pPr>
              <a:defRPr sz="1925"/>
            </a:lvl2pPr>
            <a:lvl3pPr>
              <a:defRPr sz="1684"/>
            </a:lvl3pPr>
            <a:lvl4pPr>
              <a:defRPr sz="1444"/>
            </a:lvl4pPr>
            <a:lvl5pPr>
              <a:defRPr sz="1444"/>
            </a:lvl5pPr>
            <a:lvl6pPr>
              <a:defRPr sz="1444"/>
            </a:lvl6pPr>
            <a:lvl7pPr>
              <a:defRPr sz="1444"/>
            </a:lvl7pPr>
            <a:lvl8pPr>
              <a:defRPr sz="1444"/>
            </a:lvl8pPr>
            <a:lvl9pPr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8186740"/>
            <a:ext cx="19400520" cy="341312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27758" indent="0">
              <a:buNone/>
              <a:defRPr sz="1925" b="1"/>
            </a:lvl2pPr>
            <a:lvl3pPr marL="855518" indent="0">
              <a:buNone/>
              <a:defRPr sz="1684" b="1"/>
            </a:lvl3pPr>
            <a:lvl4pPr marL="1283276" indent="0">
              <a:buNone/>
              <a:defRPr sz="1444" b="1"/>
            </a:lvl4pPr>
            <a:lvl5pPr marL="1711035" indent="0">
              <a:buNone/>
              <a:defRPr sz="1444" b="1"/>
            </a:lvl5pPr>
            <a:lvl6pPr marL="2138793" indent="0">
              <a:buNone/>
              <a:defRPr sz="1444" b="1"/>
            </a:lvl6pPr>
            <a:lvl7pPr marL="2566553" indent="0">
              <a:buNone/>
              <a:defRPr sz="1444" b="1"/>
            </a:lvl7pPr>
            <a:lvl8pPr marL="2994311" indent="0">
              <a:buNone/>
              <a:defRPr sz="1444" b="1"/>
            </a:lvl8pPr>
            <a:lvl9pPr marL="3422069" indent="0">
              <a:buNone/>
              <a:defRPr sz="14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1599865"/>
            <a:ext cx="19400520" cy="21072475"/>
          </a:xfrm>
        </p:spPr>
        <p:txBody>
          <a:bodyPr/>
          <a:lstStyle>
            <a:lvl1pPr>
              <a:defRPr sz="2286"/>
            </a:lvl1pPr>
            <a:lvl2pPr>
              <a:defRPr sz="1925"/>
            </a:lvl2pPr>
            <a:lvl3pPr>
              <a:defRPr sz="1684"/>
            </a:lvl3pPr>
            <a:lvl4pPr>
              <a:defRPr sz="1444"/>
            </a:lvl4pPr>
            <a:lvl5pPr>
              <a:defRPr sz="1444"/>
            </a:lvl5pPr>
            <a:lvl6pPr>
              <a:defRPr sz="1444"/>
            </a:lvl6pPr>
            <a:lvl7pPr>
              <a:defRPr sz="1444"/>
            </a:lvl7pPr>
            <a:lvl8pPr>
              <a:defRPr sz="1444"/>
            </a:lvl8pPr>
            <a:lvl9pPr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23729-602E-4893-ABD3-CA46B7E19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FA3B5-B3E2-45D6-87DE-778B6ACD5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7F082-AF82-437F-A21E-23B44726E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2" y="1455739"/>
            <a:ext cx="14439900" cy="6197600"/>
          </a:xfrm>
        </p:spPr>
        <p:txBody>
          <a:bodyPr anchor="b"/>
          <a:lstStyle>
            <a:lvl1pPr algn="l">
              <a:defRPr sz="1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455739"/>
            <a:ext cx="24536400" cy="31216600"/>
          </a:xfrm>
        </p:spPr>
        <p:txBody>
          <a:bodyPr/>
          <a:lstStyle>
            <a:lvl1pPr>
              <a:defRPr sz="3008"/>
            </a:lvl1pPr>
            <a:lvl2pPr>
              <a:defRPr sz="2647"/>
            </a:lvl2pPr>
            <a:lvl3pPr>
              <a:defRPr sz="2286"/>
            </a:lvl3pPr>
            <a:lvl4pPr>
              <a:defRPr sz="1925"/>
            </a:lvl4pPr>
            <a:lvl5pPr>
              <a:defRPr sz="1925"/>
            </a:lvl5pPr>
            <a:lvl6pPr>
              <a:defRPr sz="1925"/>
            </a:lvl6pPr>
            <a:lvl7pPr>
              <a:defRPr sz="1925"/>
            </a:lvl7pPr>
            <a:lvl8pPr>
              <a:defRPr sz="1925"/>
            </a:lvl8pPr>
            <a:lvl9pPr>
              <a:defRPr sz="1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2" y="7653339"/>
            <a:ext cx="14439900" cy="25019000"/>
          </a:xfrm>
        </p:spPr>
        <p:txBody>
          <a:bodyPr/>
          <a:lstStyle>
            <a:lvl1pPr marL="0" indent="0">
              <a:buNone/>
              <a:defRPr sz="1323"/>
            </a:lvl1pPr>
            <a:lvl2pPr marL="427758" indent="0">
              <a:buNone/>
              <a:defRPr sz="1083"/>
            </a:lvl2pPr>
            <a:lvl3pPr marL="855518" indent="0">
              <a:buNone/>
              <a:defRPr sz="963"/>
            </a:lvl3pPr>
            <a:lvl4pPr marL="1283276" indent="0">
              <a:buNone/>
              <a:defRPr sz="842"/>
            </a:lvl4pPr>
            <a:lvl5pPr marL="1711035" indent="0">
              <a:buNone/>
              <a:defRPr sz="842"/>
            </a:lvl5pPr>
            <a:lvl6pPr marL="2138793" indent="0">
              <a:buNone/>
              <a:defRPr sz="842"/>
            </a:lvl6pPr>
            <a:lvl7pPr marL="2566553" indent="0">
              <a:buNone/>
              <a:defRPr sz="842"/>
            </a:lvl7pPr>
            <a:lvl8pPr marL="2994311" indent="0">
              <a:buNone/>
              <a:defRPr sz="842"/>
            </a:lvl8pPr>
            <a:lvl9pPr marL="3422069" indent="0">
              <a:buNone/>
              <a:defRPr sz="8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AB072-6DA4-44EF-A528-35109E35E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0" y="25603200"/>
            <a:ext cx="26334720" cy="3022600"/>
          </a:xfrm>
        </p:spPr>
        <p:txBody>
          <a:bodyPr anchor="b"/>
          <a:lstStyle>
            <a:lvl1pPr algn="l">
              <a:defRPr sz="1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0" y="3268663"/>
            <a:ext cx="26334720" cy="21945600"/>
          </a:xfrm>
        </p:spPr>
        <p:txBody>
          <a:bodyPr/>
          <a:lstStyle>
            <a:lvl1pPr marL="0" indent="0">
              <a:buNone/>
              <a:defRPr sz="3008"/>
            </a:lvl1pPr>
            <a:lvl2pPr marL="427758" indent="0">
              <a:buNone/>
              <a:defRPr sz="2647"/>
            </a:lvl2pPr>
            <a:lvl3pPr marL="855518" indent="0">
              <a:buNone/>
              <a:defRPr sz="2286"/>
            </a:lvl3pPr>
            <a:lvl4pPr marL="1283276" indent="0">
              <a:buNone/>
              <a:defRPr sz="1925"/>
            </a:lvl4pPr>
            <a:lvl5pPr marL="1711035" indent="0">
              <a:buNone/>
              <a:defRPr sz="1925"/>
            </a:lvl5pPr>
            <a:lvl6pPr marL="2138793" indent="0">
              <a:buNone/>
              <a:defRPr sz="1925"/>
            </a:lvl6pPr>
            <a:lvl7pPr marL="2566553" indent="0">
              <a:buNone/>
              <a:defRPr sz="1925"/>
            </a:lvl7pPr>
            <a:lvl8pPr marL="2994311" indent="0">
              <a:buNone/>
              <a:defRPr sz="1925"/>
            </a:lvl8pPr>
            <a:lvl9pPr marL="3422069" indent="0">
              <a:buNone/>
              <a:defRPr sz="19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0" y="28625800"/>
            <a:ext cx="26334720" cy="4292600"/>
          </a:xfrm>
        </p:spPr>
        <p:txBody>
          <a:bodyPr/>
          <a:lstStyle>
            <a:lvl1pPr marL="0" indent="0">
              <a:buNone/>
              <a:defRPr sz="1323"/>
            </a:lvl1pPr>
            <a:lvl2pPr marL="427758" indent="0">
              <a:buNone/>
              <a:defRPr sz="1083"/>
            </a:lvl2pPr>
            <a:lvl3pPr marL="855518" indent="0">
              <a:buNone/>
              <a:defRPr sz="963"/>
            </a:lvl3pPr>
            <a:lvl4pPr marL="1283276" indent="0">
              <a:buNone/>
              <a:defRPr sz="842"/>
            </a:lvl4pPr>
            <a:lvl5pPr marL="1711035" indent="0">
              <a:buNone/>
              <a:defRPr sz="842"/>
            </a:lvl5pPr>
            <a:lvl6pPr marL="2138793" indent="0">
              <a:buNone/>
              <a:defRPr sz="842"/>
            </a:lvl6pPr>
            <a:lvl7pPr marL="2566553" indent="0">
              <a:buNone/>
              <a:defRPr sz="842"/>
            </a:lvl7pPr>
            <a:lvl8pPr marL="2994311" indent="0">
              <a:buNone/>
              <a:defRPr sz="842"/>
            </a:lvl8pPr>
            <a:lvl9pPr marL="3422069" indent="0">
              <a:buNone/>
              <a:defRPr sz="8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C3094-A219-4E67-852A-A72BF367E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560" y="1464733"/>
            <a:ext cx="3950208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090" tIns="195045" rIns="390090" bIns="1950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560" y="8534401"/>
            <a:ext cx="39502080" cy="2413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090" tIns="195045" rIns="390090" bIns="195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560" y="33307867"/>
            <a:ext cx="1024128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0090" tIns="195045" rIns="390090" bIns="195045" numCol="1" anchor="t" anchorCtr="0" compatLnSpc="1">
            <a:prstTxWarp prst="textNoShape">
              <a:avLst/>
            </a:prstTxWarp>
          </a:bodyPr>
          <a:lstStyle>
            <a:lvl1pPr>
              <a:defRPr sz="7218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160" y="33307867"/>
            <a:ext cx="1389888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0090" tIns="195045" rIns="390090" bIns="195045" numCol="1" anchor="t" anchorCtr="0" compatLnSpc="1">
            <a:prstTxWarp prst="textNoShape">
              <a:avLst/>
            </a:prstTxWarp>
          </a:bodyPr>
          <a:lstStyle>
            <a:lvl1pPr algn="ctr">
              <a:defRPr sz="7218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360" y="33307867"/>
            <a:ext cx="1024128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0090" tIns="195045" rIns="390090" bIns="195045" numCol="1" anchor="t" anchorCtr="0" compatLnSpc="1">
            <a:prstTxWarp prst="textNoShape">
              <a:avLst/>
            </a:prstTxWarp>
          </a:bodyPr>
          <a:lstStyle>
            <a:lvl1pPr algn="r">
              <a:defRPr sz="7218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380B7E-9ECE-471D-9B86-986D7007A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90538" rtl="0" eaLnBrk="0" fontAlgn="base" hangingPunct="0">
        <a:spcBef>
          <a:spcPct val="0"/>
        </a:spcBef>
        <a:spcAft>
          <a:spcPct val="0"/>
        </a:spcAft>
        <a:defRPr sz="22497">
          <a:solidFill>
            <a:schemeClr val="tx2"/>
          </a:solidFill>
          <a:latin typeface="+mj-lt"/>
          <a:ea typeface="+mj-ea"/>
          <a:cs typeface="+mj-cs"/>
        </a:defRPr>
      </a:lvl1pPr>
      <a:lvl2pPr algn="ctr" defTabSz="4690538" rtl="0" eaLnBrk="0" fontAlgn="base" hangingPunct="0">
        <a:spcBef>
          <a:spcPct val="0"/>
        </a:spcBef>
        <a:spcAft>
          <a:spcPct val="0"/>
        </a:spcAft>
        <a:defRPr sz="22497">
          <a:solidFill>
            <a:schemeClr val="tx2"/>
          </a:solidFill>
          <a:latin typeface="Arial" charset="0"/>
          <a:cs typeface="Arial" charset="0"/>
        </a:defRPr>
      </a:lvl2pPr>
      <a:lvl3pPr algn="ctr" defTabSz="4690538" rtl="0" eaLnBrk="0" fontAlgn="base" hangingPunct="0">
        <a:spcBef>
          <a:spcPct val="0"/>
        </a:spcBef>
        <a:spcAft>
          <a:spcPct val="0"/>
        </a:spcAft>
        <a:defRPr sz="22497">
          <a:solidFill>
            <a:schemeClr val="tx2"/>
          </a:solidFill>
          <a:latin typeface="Arial" charset="0"/>
          <a:cs typeface="Arial" charset="0"/>
        </a:defRPr>
      </a:lvl3pPr>
      <a:lvl4pPr algn="ctr" defTabSz="4690538" rtl="0" eaLnBrk="0" fontAlgn="base" hangingPunct="0">
        <a:spcBef>
          <a:spcPct val="0"/>
        </a:spcBef>
        <a:spcAft>
          <a:spcPct val="0"/>
        </a:spcAft>
        <a:defRPr sz="22497">
          <a:solidFill>
            <a:schemeClr val="tx2"/>
          </a:solidFill>
          <a:latin typeface="Arial" charset="0"/>
          <a:cs typeface="Arial" charset="0"/>
        </a:defRPr>
      </a:lvl4pPr>
      <a:lvl5pPr algn="ctr" defTabSz="4690538" rtl="0" eaLnBrk="0" fontAlgn="base" hangingPunct="0">
        <a:spcBef>
          <a:spcPct val="0"/>
        </a:spcBef>
        <a:spcAft>
          <a:spcPct val="0"/>
        </a:spcAft>
        <a:defRPr sz="22497">
          <a:solidFill>
            <a:schemeClr val="tx2"/>
          </a:solidFill>
          <a:latin typeface="Arial" charset="0"/>
          <a:cs typeface="Arial" charset="0"/>
        </a:defRPr>
      </a:lvl5pPr>
      <a:lvl6pPr marL="427758" algn="ctr" defTabSz="4691979" rtl="0" fontAlgn="base">
        <a:spcBef>
          <a:spcPct val="0"/>
        </a:spcBef>
        <a:spcAft>
          <a:spcPct val="0"/>
        </a:spcAft>
        <a:defRPr sz="22497">
          <a:solidFill>
            <a:schemeClr val="tx2"/>
          </a:solidFill>
          <a:latin typeface="Arial" charset="0"/>
          <a:cs typeface="Arial" charset="0"/>
        </a:defRPr>
      </a:lvl6pPr>
      <a:lvl7pPr marL="855518" algn="ctr" defTabSz="4691979" rtl="0" fontAlgn="base">
        <a:spcBef>
          <a:spcPct val="0"/>
        </a:spcBef>
        <a:spcAft>
          <a:spcPct val="0"/>
        </a:spcAft>
        <a:defRPr sz="22497">
          <a:solidFill>
            <a:schemeClr val="tx2"/>
          </a:solidFill>
          <a:latin typeface="Arial" charset="0"/>
          <a:cs typeface="Arial" charset="0"/>
        </a:defRPr>
      </a:lvl7pPr>
      <a:lvl8pPr marL="1283276" algn="ctr" defTabSz="4691979" rtl="0" fontAlgn="base">
        <a:spcBef>
          <a:spcPct val="0"/>
        </a:spcBef>
        <a:spcAft>
          <a:spcPct val="0"/>
        </a:spcAft>
        <a:defRPr sz="22497">
          <a:solidFill>
            <a:schemeClr val="tx2"/>
          </a:solidFill>
          <a:latin typeface="Arial" charset="0"/>
          <a:cs typeface="Arial" charset="0"/>
        </a:defRPr>
      </a:lvl8pPr>
      <a:lvl9pPr marL="1711035" algn="ctr" defTabSz="4691979" rtl="0" fontAlgn="base">
        <a:spcBef>
          <a:spcPct val="0"/>
        </a:spcBef>
        <a:spcAft>
          <a:spcPct val="0"/>
        </a:spcAft>
        <a:defRPr sz="2249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758951" indent="-1758951" algn="l" defTabSz="4690538" rtl="0" eaLnBrk="0" fontAlgn="base" hangingPunct="0">
        <a:spcBef>
          <a:spcPct val="20000"/>
        </a:spcBef>
        <a:spcAft>
          <a:spcPct val="0"/>
        </a:spcAft>
        <a:buChar char="•"/>
        <a:defRPr sz="16481">
          <a:solidFill>
            <a:schemeClr val="tx1"/>
          </a:solidFill>
          <a:latin typeface="+mn-lt"/>
          <a:ea typeface="+mn-ea"/>
          <a:cs typeface="+mn-cs"/>
        </a:defRPr>
      </a:lvl1pPr>
      <a:lvl2pPr marL="3812017" indent="-1464839" algn="l" defTabSz="4690538" rtl="0" eaLnBrk="0" fontAlgn="base" hangingPunct="0">
        <a:spcBef>
          <a:spcPct val="20000"/>
        </a:spcBef>
        <a:spcAft>
          <a:spcPct val="0"/>
        </a:spcAft>
        <a:buChar char="–"/>
        <a:defRPr sz="14436">
          <a:solidFill>
            <a:schemeClr val="tx1"/>
          </a:solidFill>
          <a:latin typeface="+mn-lt"/>
          <a:cs typeface="+mn-cs"/>
        </a:defRPr>
      </a:lvl2pPr>
      <a:lvl3pPr marL="5865082" indent="-1172634" algn="l" defTabSz="4690538" rtl="0" eaLnBrk="0" fontAlgn="base" hangingPunct="0">
        <a:spcBef>
          <a:spcPct val="20000"/>
        </a:spcBef>
        <a:spcAft>
          <a:spcPct val="0"/>
        </a:spcAft>
        <a:buChar char="•"/>
        <a:defRPr sz="12392">
          <a:solidFill>
            <a:schemeClr val="tx1"/>
          </a:solidFill>
          <a:latin typeface="+mn-lt"/>
          <a:cs typeface="+mn-cs"/>
        </a:defRPr>
      </a:lvl3pPr>
      <a:lvl4pPr marL="8212260" indent="-1174545" algn="l" defTabSz="4690538" rtl="0" eaLnBrk="0" fontAlgn="base" hangingPunct="0">
        <a:spcBef>
          <a:spcPct val="20000"/>
        </a:spcBef>
        <a:spcAft>
          <a:spcPct val="0"/>
        </a:spcAft>
        <a:buChar char="–"/>
        <a:defRPr sz="10226">
          <a:solidFill>
            <a:schemeClr val="tx1"/>
          </a:solidFill>
          <a:latin typeface="+mn-lt"/>
          <a:cs typeface="+mn-cs"/>
        </a:defRPr>
      </a:lvl4pPr>
      <a:lvl5pPr marL="10559440" indent="-1172634" algn="l" defTabSz="4690538" rtl="0" eaLnBrk="0" fontAlgn="base" hangingPunct="0">
        <a:spcBef>
          <a:spcPct val="20000"/>
        </a:spcBef>
        <a:spcAft>
          <a:spcPct val="0"/>
        </a:spcAft>
        <a:buChar char="»"/>
        <a:defRPr sz="10226">
          <a:solidFill>
            <a:schemeClr val="tx1"/>
          </a:solidFill>
          <a:latin typeface="+mn-lt"/>
          <a:cs typeface="+mn-cs"/>
        </a:defRPr>
      </a:lvl5pPr>
      <a:lvl6pPr marL="10988051" indent="-1173365" algn="l" defTabSz="4691979" rtl="0" fontAlgn="base">
        <a:spcBef>
          <a:spcPct val="20000"/>
        </a:spcBef>
        <a:spcAft>
          <a:spcPct val="0"/>
        </a:spcAft>
        <a:buChar char="»"/>
        <a:defRPr sz="10226">
          <a:solidFill>
            <a:schemeClr val="tx1"/>
          </a:solidFill>
          <a:latin typeface="+mn-lt"/>
          <a:cs typeface="+mn-cs"/>
        </a:defRPr>
      </a:lvl6pPr>
      <a:lvl7pPr marL="11415809" indent="-1173365" algn="l" defTabSz="4691979" rtl="0" fontAlgn="base">
        <a:spcBef>
          <a:spcPct val="20000"/>
        </a:spcBef>
        <a:spcAft>
          <a:spcPct val="0"/>
        </a:spcAft>
        <a:buChar char="»"/>
        <a:defRPr sz="10226">
          <a:solidFill>
            <a:schemeClr val="tx1"/>
          </a:solidFill>
          <a:latin typeface="+mn-lt"/>
          <a:cs typeface="+mn-cs"/>
        </a:defRPr>
      </a:lvl7pPr>
      <a:lvl8pPr marL="11843567" indent="-1173365" algn="l" defTabSz="4691979" rtl="0" fontAlgn="base">
        <a:spcBef>
          <a:spcPct val="20000"/>
        </a:spcBef>
        <a:spcAft>
          <a:spcPct val="0"/>
        </a:spcAft>
        <a:buChar char="»"/>
        <a:defRPr sz="10226">
          <a:solidFill>
            <a:schemeClr val="tx1"/>
          </a:solidFill>
          <a:latin typeface="+mn-lt"/>
          <a:cs typeface="+mn-cs"/>
        </a:defRPr>
      </a:lvl8pPr>
      <a:lvl9pPr marL="12271327" indent="-1173365" algn="l" defTabSz="4691979" rtl="0" fontAlgn="base">
        <a:spcBef>
          <a:spcPct val="20000"/>
        </a:spcBef>
        <a:spcAft>
          <a:spcPct val="0"/>
        </a:spcAft>
        <a:buChar char="»"/>
        <a:defRPr sz="10226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55518" rtl="0" eaLnBrk="1" latinLnBrk="0" hangingPunct="1">
        <a:defRPr sz="1684" kern="1200">
          <a:solidFill>
            <a:schemeClr val="tx1"/>
          </a:solidFill>
          <a:latin typeface="+mn-lt"/>
          <a:ea typeface="+mn-ea"/>
          <a:cs typeface="+mn-cs"/>
        </a:defRPr>
      </a:lvl1pPr>
      <a:lvl2pPr marL="427758" algn="l" defTabSz="855518" rtl="0" eaLnBrk="1" latinLnBrk="0" hangingPunct="1">
        <a:defRPr sz="1684" kern="1200">
          <a:solidFill>
            <a:schemeClr val="tx1"/>
          </a:solidFill>
          <a:latin typeface="+mn-lt"/>
          <a:ea typeface="+mn-ea"/>
          <a:cs typeface="+mn-cs"/>
        </a:defRPr>
      </a:lvl2pPr>
      <a:lvl3pPr marL="855518" algn="l" defTabSz="855518" rtl="0" eaLnBrk="1" latinLnBrk="0" hangingPunct="1">
        <a:defRPr sz="1684" kern="1200">
          <a:solidFill>
            <a:schemeClr val="tx1"/>
          </a:solidFill>
          <a:latin typeface="+mn-lt"/>
          <a:ea typeface="+mn-ea"/>
          <a:cs typeface="+mn-cs"/>
        </a:defRPr>
      </a:lvl3pPr>
      <a:lvl4pPr marL="1283276" algn="l" defTabSz="855518" rtl="0" eaLnBrk="1" latinLnBrk="0" hangingPunct="1">
        <a:defRPr sz="1684" kern="1200">
          <a:solidFill>
            <a:schemeClr val="tx1"/>
          </a:solidFill>
          <a:latin typeface="+mn-lt"/>
          <a:ea typeface="+mn-ea"/>
          <a:cs typeface="+mn-cs"/>
        </a:defRPr>
      </a:lvl4pPr>
      <a:lvl5pPr marL="1711035" algn="l" defTabSz="855518" rtl="0" eaLnBrk="1" latinLnBrk="0" hangingPunct="1">
        <a:defRPr sz="1684" kern="1200">
          <a:solidFill>
            <a:schemeClr val="tx1"/>
          </a:solidFill>
          <a:latin typeface="+mn-lt"/>
          <a:ea typeface="+mn-ea"/>
          <a:cs typeface="+mn-cs"/>
        </a:defRPr>
      </a:lvl5pPr>
      <a:lvl6pPr marL="2138793" algn="l" defTabSz="855518" rtl="0" eaLnBrk="1" latinLnBrk="0" hangingPunct="1">
        <a:defRPr sz="1684" kern="1200">
          <a:solidFill>
            <a:schemeClr val="tx1"/>
          </a:solidFill>
          <a:latin typeface="+mn-lt"/>
          <a:ea typeface="+mn-ea"/>
          <a:cs typeface="+mn-cs"/>
        </a:defRPr>
      </a:lvl6pPr>
      <a:lvl7pPr marL="2566553" algn="l" defTabSz="855518" rtl="0" eaLnBrk="1" latinLnBrk="0" hangingPunct="1">
        <a:defRPr sz="1684" kern="1200">
          <a:solidFill>
            <a:schemeClr val="tx1"/>
          </a:solidFill>
          <a:latin typeface="+mn-lt"/>
          <a:ea typeface="+mn-ea"/>
          <a:cs typeface="+mn-cs"/>
        </a:defRPr>
      </a:lvl7pPr>
      <a:lvl8pPr marL="2994311" algn="l" defTabSz="855518" rtl="0" eaLnBrk="1" latinLnBrk="0" hangingPunct="1">
        <a:defRPr sz="1684" kern="1200">
          <a:solidFill>
            <a:schemeClr val="tx1"/>
          </a:solidFill>
          <a:latin typeface="+mn-lt"/>
          <a:ea typeface="+mn-ea"/>
          <a:cs typeface="+mn-cs"/>
        </a:defRPr>
      </a:lvl8pPr>
      <a:lvl9pPr marL="3422069" algn="l" defTabSz="855518" rtl="0" eaLnBrk="1" latinLnBrk="0" hangingPunct="1">
        <a:defRPr sz="16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tif"/><Relationship Id="rId10" Type="http://schemas.openxmlformats.org/officeDocument/2006/relationships/hyperlink" Target="https://www.nifc.gov/fire-information/statistics/wildfires" TargetMode="External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591">
            <a:extLst>
              <a:ext uri="{FF2B5EF4-FFF2-40B4-BE49-F238E27FC236}">
                <a16:creationId xmlns:a16="http://schemas.microsoft.com/office/drawing/2014/main" id="{44F4C897-1AC5-4C60-3D48-37A429638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123" y="13981716"/>
            <a:ext cx="18795667" cy="205317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lIns="85550" tIns="42774" rIns="85550" bIns="42774" anchor="ctr"/>
          <a:lstStyle/>
          <a:p>
            <a:endParaRPr lang="en-US" sz="12260" dirty="0"/>
          </a:p>
        </p:txBody>
      </p:sp>
      <p:sp>
        <p:nvSpPr>
          <p:cNvPr id="144" name="Rectangle 6"/>
          <p:cNvSpPr>
            <a:spLocks noChangeArrowheads="1"/>
          </p:cNvSpPr>
          <p:nvPr/>
        </p:nvSpPr>
        <p:spPr bwMode="auto">
          <a:xfrm>
            <a:off x="29785707" y="6500080"/>
            <a:ext cx="13634699" cy="1428762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286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5255" y="651194"/>
            <a:ext cx="41801143" cy="5104122"/>
          </a:xfrm>
        </p:spPr>
        <p:txBody>
          <a:bodyPr anchor="t"/>
          <a:lstStyle/>
          <a:p>
            <a:pPr eaLnBrk="1" hangingPunct="1"/>
            <a:br>
              <a:rPr lang="en-US" sz="2926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26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9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9" b="1" dirty="0"/>
            </a:br>
            <a:endParaRPr lang="en-US" sz="3609" b="1" dirty="0"/>
          </a:p>
        </p:txBody>
      </p:sp>
      <p:sp>
        <p:nvSpPr>
          <p:cNvPr id="2053" name="Text Box 1594"/>
          <p:cNvSpPr txBox="1">
            <a:spLocks noChangeArrowheads="1"/>
          </p:cNvSpPr>
          <p:nvPr/>
        </p:nvSpPr>
        <p:spPr bwMode="auto">
          <a:xfrm>
            <a:off x="4045858" y="30424618"/>
            <a:ext cx="5101771" cy="197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0" tIns="42774" rIns="85550" bIns="42774">
            <a:spAutoFit/>
          </a:bodyPr>
          <a:lstStyle/>
          <a:p>
            <a:pPr defTabSz="4690538">
              <a:spcBef>
                <a:spcPct val="50000"/>
              </a:spcBef>
            </a:pPr>
            <a:endParaRPr lang="en-US" sz="12260"/>
          </a:p>
        </p:txBody>
      </p:sp>
      <p:sp>
        <p:nvSpPr>
          <p:cNvPr id="2146" name="Rectangle 1914"/>
          <p:cNvSpPr>
            <a:spLocks noChangeArrowheads="1"/>
          </p:cNvSpPr>
          <p:nvPr/>
        </p:nvSpPr>
        <p:spPr bwMode="auto">
          <a:xfrm>
            <a:off x="29801688" y="20990591"/>
            <a:ext cx="13634700" cy="13522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260" dirty="0"/>
          </a:p>
        </p:txBody>
      </p:sp>
      <p:sp>
        <p:nvSpPr>
          <p:cNvPr id="59" name="Rectangle 1591"/>
          <p:cNvSpPr>
            <a:spLocks noChangeArrowheads="1"/>
          </p:cNvSpPr>
          <p:nvPr/>
        </p:nvSpPr>
        <p:spPr bwMode="auto">
          <a:xfrm>
            <a:off x="505924" y="6500080"/>
            <a:ext cx="9741219" cy="190442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lIns="85550" tIns="42774" rIns="85550" bIns="42774" anchor="ctr"/>
          <a:lstStyle/>
          <a:p>
            <a:endParaRPr lang="en-US" sz="12260"/>
          </a:p>
        </p:txBody>
      </p:sp>
      <p:sp>
        <p:nvSpPr>
          <p:cNvPr id="44" name="Rectangle 1591"/>
          <p:cNvSpPr>
            <a:spLocks noChangeArrowheads="1"/>
          </p:cNvSpPr>
          <p:nvPr/>
        </p:nvSpPr>
        <p:spPr bwMode="auto">
          <a:xfrm>
            <a:off x="505925" y="25736036"/>
            <a:ext cx="9748616" cy="877738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lIns="85550" tIns="42774" rIns="85550" bIns="42774" anchor="ctr"/>
          <a:lstStyle/>
          <a:p>
            <a:endParaRPr lang="en-US" sz="12260"/>
          </a:p>
        </p:txBody>
      </p:sp>
      <p:sp>
        <p:nvSpPr>
          <p:cNvPr id="110" name="TextBox 109"/>
          <p:cNvSpPr txBox="1"/>
          <p:nvPr/>
        </p:nvSpPr>
        <p:spPr>
          <a:xfrm>
            <a:off x="537323" y="6630552"/>
            <a:ext cx="966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Background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4409747" y="6624338"/>
            <a:ext cx="15834886" cy="992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52" dirty="0">
                <a:latin typeface="Helvetica" charset="0"/>
                <a:ea typeface="Helvetica" charset="0"/>
                <a:cs typeface="Helvetica" charset="0"/>
              </a:rPr>
              <a:t>Results: Particle types from North Africa</a:t>
            </a:r>
          </a:p>
        </p:txBody>
      </p:sp>
      <p:pic>
        <p:nvPicPr>
          <p:cNvPr id="11" name="Picture 10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BB54E66A-0F38-A35D-9CD5-E93BA7CFA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" y="4512616"/>
            <a:ext cx="4372063" cy="13422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D8AEF7-0C6F-ADC3-8594-75BB9299D848}"/>
              </a:ext>
            </a:extLst>
          </p:cNvPr>
          <p:cNvSpPr txBox="1"/>
          <p:nvPr/>
        </p:nvSpPr>
        <p:spPr>
          <a:xfrm>
            <a:off x="104330" y="347144"/>
            <a:ext cx="43891200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CMAQ estimates of nitrogen deposition </a:t>
            </a:r>
          </a:p>
          <a:p>
            <a:pPr marL="0" marR="0" algn="ctr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</a:t>
            </a:r>
            <a:r>
              <a:rPr lang="en-US" sz="13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</a:t>
            </a:r>
            <a:r>
              <a:rPr lang="en-US" sz="1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ildfires across the contiguous U</a:t>
            </a:r>
            <a:r>
              <a:rPr lang="en-US" sz="13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nited States</a:t>
            </a:r>
            <a:endParaRPr lang="en-US" sz="13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591">
            <a:extLst>
              <a:ext uri="{FF2B5EF4-FFF2-40B4-BE49-F238E27FC236}">
                <a16:creationId xmlns:a16="http://schemas.microsoft.com/office/drawing/2014/main" id="{0D3F12AD-3DAD-9060-6884-F102EF0A5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603" y="6503570"/>
            <a:ext cx="18770191" cy="72017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lIns="85550" tIns="42774" rIns="85550" bIns="42774" anchor="ctr"/>
          <a:lstStyle/>
          <a:p>
            <a:endParaRPr lang="en-US" sz="1226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02D482-9B3C-BE71-4D91-0A02A83D55B2}"/>
              </a:ext>
            </a:extLst>
          </p:cNvPr>
          <p:cNvSpPr txBox="1"/>
          <p:nvPr/>
        </p:nvSpPr>
        <p:spPr>
          <a:xfrm>
            <a:off x="29925623" y="20956944"/>
            <a:ext cx="13507216" cy="992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52" dirty="0">
                <a:latin typeface="Helvetica" charset="0"/>
                <a:ea typeface="Helvetica" charset="0"/>
                <a:cs typeface="Helvetica" charset="0"/>
              </a:rPr>
              <a:t>Discussion and future 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25E93C-9D31-B358-3EB8-A15DAB515108}"/>
              </a:ext>
            </a:extLst>
          </p:cNvPr>
          <p:cNvSpPr txBox="1"/>
          <p:nvPr/>
        </p:nvSpPr>
        <p:spPr>
          <a:xfrm>
            <a:off x="5564758" y="3760582"/>
            <a:ext cx="38246895" cy="3235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1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 Barkley</a:t>
            </a:r>
            <a:r>
              <a:rPr lang="en-US" sz="54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Uma Shankar</a:t>
            </a:r>
            <a:r>
              <a:rPr lang="en-US" sz="54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Nicole Olson</a:t>
            </a:r>
            <a:r>
              <a:rPr lang="en-US" sz="54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Irena Pavlovic</a:t>
            </a:r>
            <a:r>
              <a:rPr lang="en-US" sz="54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Stephen LeDuc</a:t>
            </a:r>
            <a:r>
              <a:rPr lang="en-US" sz="54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Janice Brahney</a:t>
            </a:r>
            <a:r>
              <a:rPr lang="en-US" sz="54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Jiahao</a:t>
            </a:r>
            <a:r>
              <a:rPr lang="en-U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Wen</a:t>
            </a:r>
            <a:r>
              <a:rPr lang="en-US" sz="54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Douglas Hamilton</a:t>
            </a:r>
            <a:r>
              <a:rPr lang="en-US" sz="54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  <a:p>
            <a:pPr marL="0" marR="0" algn="ctr">
              <a:lnSpc>
                <a:spcPct val="101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and Environmental Effects Division, Center for Public Health and Environmental Assessment (CPHEA), Office of Research and Development (ORD), U.S. EPA; </a:t>
            </a:r>
          </a:p>
          <a:p>
            <a:pPr marL="0" marR="0" algn="ctr">
              <a:lnSpc>
                <a:spcPct val="101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Climate Sciences Division, CPHEA, ORD, U.S. EPA; </a:t>
            </a:r>
            <a:r>
              <a:rPr lang="en-US" sz="4000" kern="1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9, U.S. EPA; </a:t>
            </a:r>
            <a:r>
              <a:rPr lang="en-US" sz="4000" kern="1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Utah State University; </a:t>
            </a:r>
            <a:r>
              <a:rPr lang="en-US" sz="4000" kern="1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4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Carolina State University</a:t>
            </a:r>
            <a:endParaRPr lang="en-US" sz="4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8AE0C-8602-6C1B-A172-1CAC05ED604B}"/>
              </a:ext>
            </a:extLst>
          </p:cNvPr>
          <p:cNvSpPr txBox="1"/>
          <p:nvPr/>
        </p:nvSpPr>
        <p:spPr>
          <a:xfrm>
            <a:off x="511433" y="25881422"/>
            <a:ext cx="9632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A1825-D5B8-30FE-B9F4-B621EDF3D48C}"/>
              </a:ext>
            </a:extLst>
          </p:cNvPr>
          <p:cNvSpPr txBox="1"/>
          <p:nvPr/>
        </p:nvSpPr>
        <p:spPr>
          <a:xfrm>
            <a:off x="540863" y="7614928"/>
            <a:ext cx="9668872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Wildfires (WF) have been increasing in recent decades due to climate change, particularly in the western U.S.</a:t>
            </a:r>
            <a:r>
              <a:rPr lang="en-US" sz="3000" baseline="30000" dirty="0"/>
              <a:t>1</a:t>
            </a:r>
            <a:r>
              <a:rPr lang="en-US" sz="3000" dirty="0"/>
              <a:t> 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Atmospheric deposition from WF smoke can be an important source of nutrients like nitrogen (N), particularly for remote and aquatic ecosystems</a:t>
            </a:r>
            <a:r>
              <a:rPr lang="en-US" sz="3000" baseline="30000" dirty="0"/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Nutrient deposition from WF smoke has been linked to exceedances in critical loads, and potentially negative ecosystem outcomes such as freshwater eutrophication and harmful algal blooms</a:t>
            </a:r>
            <a:r>
              <a:rPr lang="en-US" sz="3000" baseline="30000" dirty="0"/>
              <a:t>3,4</a:t>
            </a:r>
            <a:r>
              <a:rPr lang="en-US" sz="3000" dirty="0"/>
              <a:t> as well as decreased growth and survival of trees</a:t>
            </a:r>
            <a:r>
              <a:rPr lang="en-US" sz="3000" baseline="30000" dirty="0"/>
              <a:t>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Over the past century, anthropogenic activities have increased nutrient deposition close to thresholds at which ecological damage can occur, meaning that additional inputs of nutrients can cause environmental impact</a:t>
            </a:r>
            <a:r>
              <a:rPr lang="en-US" sz="3000" baseline="30000" dirty="0"/>
              <a:t>6</a:t>
            </a:r>
            <a:r>
              <a:rPr lang="en-US" sz="3000" dirty="0"/>
              <a:t> 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With WF reaching unprecedented levels in recent years, it is important to update nutrient deposition estimates to more fully understand how climate change is impacting ecosystems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CD32A7-B040-C8C9-5C89-A7BD29D2EA1E}"/>
              </a:ext>
            </a:extLst>
          </p:cNvPr>
          <p:cNvGrpSpPr/>
          <p:nvPr/>
        </p:nvGrpSpPr>
        <p:grpSpPr>
          <a:xfrm>
            <a:off x="725649" y="17375452"/>
            <a:ext cx="5987375" cy="5195790"/>
            <a:chOff x="2088513" y="13684455"/>
            <a:chExt cx="7059116" cy="52909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97E6FD-41D8-042E-7575-377A15F28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8513" y="13684455"/>
              <a:ext cx="7059116" cy="52909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5BE18D8-C8AD-B56F-EE18-0741F7153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9194" y="16310127"/>
              <a:ext cx="3538661" cy="258366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1FE547-B300-1AA9-8E01-4413732BA71A}"/>
              </a:ext>
            </a:extLst>
          </p:cNvPr>
          <p:cNvSpPr txBox="1"/>
          <p:nvPr/>
        </p:nvSpPr>
        <p:spPr>
          <a:xfrm>
            <a:off x="6713024" y="18553598"/>
            <a:ext cx="34708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1. </a:t>
            </a:r>
            <a:r>
              <a:rPr lang="en-US" sz="2400" dirty="0"/>
              <a:t>Schematic showing WF smoke deposition to freshwater ecosystems. </a:t>
            </a:r>
          </a:p>
          <a:p>
            <a:r>
              <a:rPr lang="en-US" sz="2400" dirty="0"/>
              <a:t>Source: Adapted from the National Park Service.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CCC69-E5E9-2CD0-D12A-0D200ADD0F63}"/>
              </a:ext>
            </a:extLst>
          </p:cNvPr>
          <p:cNvSpPr txBox="1"/>
          <p:nvPr/>
        </p:nvSpPr>
        <p:spPr>
          <a:xfrm>
            <a:off x="606095" y="23083534"/>
            <a:ext cx="95560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Goal:</a:t>
            </a:r>
            <a:r>
              <a:rPr lang="en-US" sz="3200" dirty="0"/>
              <a:t> Evaluate and quantify N deposition from wildfire smoke emissions using CMAQ model simulations across the contiguous U.S. during 2018, a high fire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09DEF-2236-2552-3C13-202143BF7CDC}"/>
              </a:ext>
            </a:extLst>
          </p:cNvPr>
          <p:cNvSpPr txBox="1"/>
          <p:nvPr/>
        </p:nvSpPr>
        <p:spPr>
          <a:xfrm>
            <a:off x="530530" y="26904276"/>
            <a:ext cx="967192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Simulations were run using CMAQv5.3.2 at a 12-km horizontal resolution over the contiguous U.S. for 2018 configured with the Surface Tiled Aerosol and Gaseous Exchange (STAGE) bidirectional deposition scheme</a:t>
            </a:r>
            <a:r>
              <a:rPr lang="en-US" sz="2800" baseline="30000" dirty="0"/>
              <a:t>7</a:t>
            </a:r>
            <a:r>
              <a:rPr lang="en-US" sz="2800" dirty="0"/>
              <a:t>.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baseline simulation “CMAQ</a:t>
            </a:r>
            <a:r>
              <a:rPr lang="en-US" sz="2800" baseline="-25000" dirty="0"/>
              <a:t>FIRE</a:t>
            </a:r>
            <a:r>
              <a:rPr lang="en-US" sz="2800" dirty="0"/>
              <a:t>” was run to include all emission sources.</a:t>
            </a:r>
          </a:p>
          <a:p>
            <a:pPr marL="925736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This simulation is the same as the EQUATES dataset, and elemental carbon (EC) deposition results were cross-checked against the EQUATES dataset.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sensitivity test simulation “CMAQ</a:t>
            </a:r>
            <a:r>
              <a:rPr lang="en-US" sz="2800" baseline="-25000" dirty="0"/>
              <a:t>NOFIRE</a:t>
            </a:r>
            <a:r>
              <a:rPr lang="en-US" sz="2800" dirty="0"/>
              <a:t>” was performed excluding WF.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 deposition from only WF smoke was determined by calculating CMAQ</a:t>
            </a:r>
            <a:r>
              <a:rPr lang="en-US" sz="2800" baseline="-25000" dirty="0"/>
              <a:t>FIRE </a:t>
            </a:r>
            <a:r>
              <a:rPr lang="en-US" sz="2800" dirty="0"/>
              <a:t>– CMAQ</a:t>
            </a:r>
            <a:r>
              <a:rPr lang="en-US" sz="2800" baseline="-25000" dirty="0"/>
              <a:t>NOFIRE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 deposition was grouped annually and seasonally.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Species included in total N deposition were oxidized species NO</a:t>
            </a:r>
            <a:r>
              <a:rPr lang="en-US" sz="2800" baseline="-25000" dirty="0"/>
              <a:t>x</a:t>
            </a:r>
            <a:r>
              <a:rPr lang="en-US" sz="2800" dirty="0"/>
              <a:t>, PANs, organic nitrates, HONO, N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5</a:t>
            </a:r>
            <a:r>
              <a:rPr lang="en-US" sz="2800" dirty="0"/>
              <a:t>, TNO</a:t>
            </a:r>
            <a:r>
              <a:rPr lang="en-US" sz="2800" baseline="-25000" dirty="0"/>
              <a:t>3</a:t>
            </a:r>
            <a:r>
              <a:rPr lang="en-US" sz="2800" dirty="0"/>
              <a:t>, and reduced species </a:t>
            </a:r>
            <a:r>
              <a:rPr lang="en-US" sz="2800" dirty="0" err="1"/>
              <a:t>NH</a:t>
            </a:r>
            <a:r>
              <a:rPr lang="en-US" sz="2800" baseline="-25000" dirty="0" err="1"/>
              <a:t>x</a:t>
            </a:r>
            <a:endParaRPr lang="en-US" sz="2800" baseline="-25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352846-81A2-D6FA-A581-E425EB9AC142}"/>
              </a:ext>
            </a:extLst>
          </p:cNvPr>
          <p:cNvSpPr txBox="1"/>
          <p:nvPr/>
        </p:nvSpPr>
        <p:spPr>
          <a:xfrm>
            <a:off x="21830786" y="34705162"/>
            <a:ext cx="21862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views expressed in this poster are those of the authors and do not necessarily represent the views or policies of the U.S. Environmental Protection Agency.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D3816-BA2E-09BF-6751-5FC463D5BB2F}"/>
              </a:ext>
            </a:extLst>
          </p:cNvPr>
          <p:cNvSpPr txBox="1"/>
          <p:nvPr/>
        </p:nvSpPr>
        <p:spPr>
          <a:xfrm>
            <a:off x="10640533" y="6480975"/>
            <a:ext cx="1871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Burned Area Boundaries and Smoke in 2018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AD00344-740D-5B60-B741-626A65110371}"/>
              </a:ext>
            </a:extLst>
          </p:cNvPr>
          <p:cNvGrpSpPr/>
          <p:nvPr/>
        </p:nvGrpSpPr>
        <p:grpSpPr>
          <a:xfrm>
            <a:off x="12323165" y="14825556"/>
            <a:ext cx="8387683" cy="5887882"/>
            <a:chOff x="10834108" y="17693744"/>
            <a:chExt cx="9564153" cy="6769266"/>
          </a:xfrm>
        </p:grpSpPr>
        <p:pic>
          <p:nvPicPr>
            <p:cNvPr id="62" name="Picture 61" descr="Map&#10;&#10;Description automatically generated">
              <a:extLst>
                <a:ext uri="{FF2B5EF4-FFF2-40B4-BE49-F238E27FC236}">
                  <a16:creationId xmlns:a16="http://schemas.microsoft.com/office/drawing/2014/main" id="{C8D0EB01-FD4A-0B8E-B838-51D3D949C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4108" y="17693744"/>
              <a:ext cx="9564153" cy="6769266"/>
            </a:xfrm>
            <a:prstGeom prst="rect">
              <a:avLst/>
            </a:prstGeom>
            <a:ln>
              <a:noFill/>
            </a:ln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092678-78D5-6212-5763-C36625935AB9}"/>
                </a:ext>
              </a:extLst>
            </p:cNvPr>
            <p:cNvSpPr/>
            <p:nvPr/>
          </p:nvSpPr>
          <p:spPr bwMode="auto">
            <a:xfrm>
              <a:off x="11153274" y="23682059"/>
              <a:ext cx="8150146" cy="64036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C56AB93-15F4-5DC0-B355-DD2C26D17F49}"/>
                </a:ext>
              </a:extLst>
            </p:cNvPr>
            <p:cNvSpPr txBox="1"/>
            <p:nvPr/>
          </p:nvSpPr>
          <p:spPr>
            <a:xfrm>
              <a:off x="11018361" y="23498666"/>
              <a:ext cx="5031438" cy="530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Range = 0.02 – 23.75 kg N/ha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E001F68-97B0-53CE-F461-80FB81D5F977}"/>
                </a:ext>
              </a:extLst>
            </p:cNvPr>
            <p:cNvSpPr/>
            <p:nvPr/>
          </p:nvSpPr>
          <p:spPr bwMode="auto">
            <a:xfrm>
              <a:off x="14076947" y="18031990"/>
              <a:ext cx="2249906" cy="1600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9532B0F-4F8F-2BA2-76A0-245749C73562}"/>
              </a:ext>
            </a:extLst>
          </p:cNvPr>
          <p:cNvGrpSpPr/>
          <p:nvPr/>
        </p:nvGrpSpPr>
        <p:grpSpPr>
          <a:xfrm>
            <a:off x="20857033" y="14727464"/>
            <a:ext cx="8413570" cy="5959599"/>
            <a:chOff x="20600634" y="17703694"/>
            <a:chExt cx="9466598" cy="6769266"/>
          </a:xfrm>
        </p:grpSpPr>
        <p:pic>
          <p:nvPicPr>
            <p:cNvPr id="64" name="Picture 63" descr="Map&#10;&#10;Description automatically generated">
              <a:extLst>
                <a:ext uri="{FF2B5EF4-FFF2-40B4-BE49-F238E27FC236}">
                  <a16:creationId xmlns:a16="http://schemas.microsoft.com/office/drawing/2014/main" id="{3D82CED1-89BC-A1C6-81F2-1D7030BA6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0634" y="17703694"/>
              <a:ext cx="9466598" cy="6769266"/>
            </a:xfrm>
            <a:prstGeom prst="rect">
              <a:avLst/>
            </a:prstGeom>
            <a:ln>
              <a:noFill/>
            </a:ln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AAA51A3-30CE-A7E6-F326-847751E7953A}"/>
                </a:ext>
              </a:extLst>
            </p:cNvPr>
            <p:cNvSpPr/>
            <p:nvPr/>
          </p:nvSpPr>
          <p:spPr bwMode="auto">
            <a:xfrm>
              <a:off x="20800406" y="23764141"/>
              <a:ext cx="8150146" cy="5176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78215A-D0A4-48AF-DB1C-C81C4D968ABF}"/>
                </a:ext>
              </a:extLst>
            </p:cNvPr>
            <p:cNvSpPr txBox="1"/>
            <p:nvPr/>
          </p:nvSpPr>
          <p:spPr>
            <a:xfrm>
              <a:off x="20736514" y="23544526"/>
              <a:ext cx="8265695" cy="524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Range = 0 – 93% 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29B3E78-4778-B8D0-4BD6-17A67EC0537F}"/>
                </a:ext>
              </a:extLst>
            </p:cNvPr>
            <p:cNvSpPr/>
            <p:nvPr/>
          </p:nvSpPr>
          <p:spPr bwMode="auto">
            <a:xfrm>
              <a:off x="23744410" y="18057058"/>
              <a:ext cx="2249906" cy="1600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ECBBF91-84AC-15D8-473B-F2A09F608024}"/>
              </a:ext>
            </a:extLst>
          </p:cNvPr>
          <p:cNvSpPr txBox="1"/>
          <p:nvPr/>
        </p:nvSpPr>
        <p:spPr>
          <a:xfrm>
            <a:off x="10628544" y="20304055"/>
            <a:ext cx="1869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4. </a:t>
            </a:r>
            <a:r>
              <a:rPr lang="en-US" sz="2400" dirty="0"/>
              <a:t>Annual absolute (left) and relative (right) contributions of WFs to CMAQ modeled N deposition (kg N/ha) during 2018.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E440485-64E9-8C1A-C0AE-900ADC252BA9}"/>
              </a:ext>
            </a:extLst>
          </p:cNvPr>
          <p:cNvSpPr/>
          <p:nvPr/>
        </p:nvSpPr>
        <p:spPr bwMode="auto">
          <a:xfrm>
            <a:off x="19699977" y="23788593"/>
            <a:ext cx="2752253" cy="1875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85957AC-AA99-A304-E03C-B07F97AEA8CE}"/>
              </a:ext>
            </a:extLst>
          </p:cNvPr>
          <p:cNvSpPr/>
          <p:nvPr/>
        </p:nvSpPr>
        <p:spPr bwMode="auto">
          <a:xfrm>
            <a:off x="12377466" y="33277441"/>
            <a:ext cx="2752253" cy="1933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38A7A97-FBA0-A40C-EA72-CC7EF8882A9C}"/>
              </a:ext>
            </a:extLst>
          </p:cNvPr>
          <p:cNvSpPr txBox="1"/>
          <p:nvPr/>
        </p:nvSpPr>
        <p:spPr>
          <a:xfrm>
            <a:off x="29833196" y="28114161"/>
            <a:ext cx="13599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Acknowledgements</a:t>
            </a:r>
            <a:endParaRPr lang="en-US" sz="5852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EA1EC6A-53CD-6755-B263-801AF53B46FF}"/>
              </a:ext>
            </a:extLst>
          </p:cNvPr>
          <p:cNvGrpSpPr/>
          <p:nvPr/>
        </p:nvGrpSpPr>
        <p:grpSpPr>
          <a:xfrm>
            <a:off x="10820614" y="24056595"/>
            <a:ext cx="6820003" cy="4794195"/>
            <a:chOff x="10772779" y="23745147"/>
            <a:chExt cx="6522868" cy="4575994"/>
          </a:xfrm>
        </p:grpSpPr>
        <p:pic>
          <p:nvPicPr>
            <p:cNvPr id="85" name="Picture 84" descr="Map&#10;&#10;Description automatically generated">
              <a:extLst>
                <a:ext uri="{FF2B5EF4-FFF2-40B4-BE49-F238E27FC236}">
                  <a16:creationId xmlns:a16="http://schemas.microsoft.com/office/drawing/2014/main" id="{FFCE5B07-B196-68A8-E38A-EA3879BAC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2779" y="23797960"/>
              <a:ext cx="6522868" cy="4523181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8DAEF2-EB15-D5F2-8A38-29D5BDDB24B5}"/>
                </a:ext>
              </a:extLst>
            </p:cNvPr>
            <p:cNvSpPr/>
            <p:nvPr/>
          </p:nvSpPr>
          <p:spPr bwMode="auto">
            <a:xfrm>
              <a:off x="12589151" y="23745147"/>
              <a:ext cx="2752253" cy="1875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FD3D716-5BF4-7290-664C-B8CE57C0821F}"/>
                </a:ext>
              </a:extLst>
            </p:cNvPr>
            <p:cNvSpPr/>
            <p:nvPr/>
          </p:nvSpPr>
          <p:spPr bwMode="auto">
            <a:xfrm>
              <a:off x="12305394" y="28125130"/>
              <a:ext cx="2752253" cy="1875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C04FBD5C-CEC9-0648-F7A9-AE5E43B20F3B}"/>
              </a:ext>
            </a:extLst>
          </p:cNvPr>
          <p:cNvSpPr/>
          <p:nvPr/>
        </p:nvSpPr>
        <p:spPr bwMode="auto">
          <a:xfrm>
            <a:off x="19822365" y="28223510"/>
            <a:ext cx="2752253" cy="1875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646B420-119E-3321-A101-AB60C7774830}"/>
              </a:ext>
            </a:extLst>
          </p:cNvPr>
          <p:cNvGrpSpPr/>
          <p:nvPr/>
        </p:nvGrpSpPr>
        <p:grpSpPr>
          <a:xfrm>
            <a:off x="17733034" y="24083915"/>
            <a:ext cx="6604111" cy="4824709"/>
            <a:chOff x="17758543" y="23733886"/>
            <a:chExt cx="6510950" cy="471416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BA73279-EEE0-D839-C3CE-656FBF877D74}"/>
                </a:ext>
              </a:extLst>
            </p:cNvPr>
            <p:cNvSpPr/>
            <p:nvPr/>
          </p:nvSpPr>
          <p:spPr bwMode="auto">
            <a:xfrm>
              <a:off x="19523502" y="28254707"/>
              <a:ext cx="2752253" cy="1933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83" name="Picture 82" descr="Map&#10;&#10;Description automatically generated">
              <a:extLst>
                <a:ext uri="{FF2B5EF4-FFF2-40B4-BE49-F238E27FC236}">
                  <a16:creationId xmlns:a16="http://schemas.microsoft.com/office/drawing/2014/main" id="{DF6F2DBB-7257-C8E5-8388-8B2360890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8543" y="23769023"/>
              <a:ext cx="6510950" cy="463571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222C273-7216-2B6B-75E2-C131AE6BE35B}"/>
                </a:ext>
              </a:extLst>
            </p:cNvPr>
            <p:cNvSpPr txBox="1"/>
            <p:nvPr/>
          </p:nvSpPr>
          <p:spPr>
            <a:xfrm>
              <a:off x="17891644" y="27810104"/>
              <a:ext cx="5914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Range = 0 – 98%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2D77B11-FF6B-A43C-1B40-DB82B79F4A5C}"/>
                </a:ext>
              </a:extLst>
            </p:cNvPr>
            <p:cNvSpPr/>
            <p:nvPr/>
          </p:nvSpPr>
          <p:spPr bwMode="auto">
            <a:xfrm>
              <a:off x="19370606" y="23733886"/>
              <a:ext cx="2752253" cy="1875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6BC6027-633F-98E2-24A9-2CBCEBE5EF5A}"/>
              </a:ext>
            </a:extLst>
          </p:cNvPr>
          <p:cNvSpPr txBox="1"/>
          <p:nvPr/>
        </p:nvSpPr>
        <p:spPr>
          <a:xfrm>
            <a:off x="18025515" y="23796183"/>
            <a:ext cx="583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Jul </a:t>
            </a:r>
            <a:r>
              <a:rPr lang="en-US" sz="2400" dirty="0"/>
              <a:t>– Sep (JAS)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1A1EC7-E7D3-4243-B0F8-295CF66A80D8}"/>
              </a:ext>
            </a:extLst>
          </p:cNvPr>
          <p:cNvSpPr txBox="1"/>
          <p:nvPr/>
        </p:nvSpPr>
        <p:spPr>
          <a:xfrm>
            <a:off x="10633676" y="13913724"/>
            <a:ext cx="18723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CMAQ Results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A3CE3-E6B2-92E9-B8F8-09A607A64F69}"/>
              </a:ext>
            </a:extLst>
          </p:cNvPr>
          <p:cNvSpPr txBox="1"/>
          <p:nvPr/>
        </p:nvSpPr>
        <p:spPr>
          <a:xfrm>
            <a:off x="10568805" y="20871891"/>
            <a:ext cx="189663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Annual total N deposition from WF was highest in the western U.S., reaching nearly 24 kg/ha in northern 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Ranch, Carr, Klondike, Natchez and Camp Fires contributed &gt;20 kg N/ha near or directly downwind.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WF dominated total N dep in the West, contributing up to 93% in parts of northern CA and southern 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Hotspots of N deposition in the West accounted for a large fraction of total N deposition. In the eastern U.S., N deposition from WF only accounted for up to ~13% of total N deposition.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B0130-8B70-EEA5-E085-1C89BC1F1B46}"/>
              </a:ext>
            </a:extLst>
          </p:cNvPr>
          <p:cNvSpPr txBox="1"/>
          <p:nvPr/>
        </p:nvSpPr>
        <p:spPr>
          <a:xfrm>
            <a:off x="10632130" y="14650212"/>
            <a:ext cx="1869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Total wildfire N deposition in 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356299-DA56-F628-DAE8-539A54D4448A}"/>
              </a:ext>
            </a:extLst>
          </p:cNvPr>
          <p:cNvSpPr txBox="1"/>
          <p:nvPr/>
        </p:nvSpPr>
        <p:spPr>
          <a:xfrm>
            <a:off x="24421147" y="24134252"/>
            <a:ext cx="4927550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Total N deposition from WF was higher in the second half of the year (Jul – Dec).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largest effects were in northern CA, southern OR, central WA, and the Sierra Mountains.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WF contributed up to &gt;95% of total N deposition in parts of northern CA and southern OR in both seasons.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Fire season (and thus N deposition) remained elevated into Fall. For example, the Klondike Fire in OR burned Jul – Nov and the Camp Fire in CA started in early Nov.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4C26E6-A2A0-CDE6-CA87-CC1E968955F1}"/>
              </a:ext>
            </a:extLst>
          </p:cNvPr>
          <p:cNvSpPr txBox="1"/>
          <p:nvPr/>
        </p:nvSpPr>
        <p:spPr>
          <a:xfrm>
            <a:off x="29893778" y="20001777"/>
            <a:ext cx="137697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6FE96E-C2E6-663D-04FE-86BC3AD10A46}"/>
              </a:ext>
            </a:extLst>
          </p:cNvPr>
          <p:cNvSpPr txBox="1"/>
          <p:nvPr/>
        </p:nvSpPr>
        <p:spPr>
          <a:xfrm>
            <a:off x="29912130" y="28721641"/>
            <a:ext cx="13558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thank Kristen Foley, Christian Hogrefe, Wyat Appel, Ben Murphy, James Beidler, Shannon Koplitz, George Pouliot, and Byron Rice for their helpful guidance and discussions.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F62933-09F2-8647-8760-8D98F91023DF}"/>
              </a:ext>
            </a:extLst>
          </p:cNvPr>
          <p:cNvSpPr txBox="1"/>
          <p:nvPr/>
        </p:nvSpPr>
        <p:spPr>
          <a:xfrm>
            <a:off x="29821280" y="29475963"/>
            <a:ext cx="1359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References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A9246D-B6F9-E0B3-0961-B1EE27F6F3B9}"/>
              </a:ext>
            </a:extLst>
          </p:cNvPr>
          <p:cNvSpPr txBox="1"/>
          <p:nvPr/>
        </p:nvSpPr>
        <p:spPr>
          <a:xfrm>
            <a:off x="29783372" y="30134720"/>
            <a:ext cx="135955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400" dirty="0" err="1">
                <a:latin typeface="+mn-lt"/>
              </a:rPr>
              <a:t>Abatzoglou</a:t>
            </a:r>
            <a:r>
              <a:rPr lang="en-US" sz="1400" dirty="0">
                <a:latin typeface="+mn-lt"/>
              </a:rPr>
              <a:t>, J.T., and Williams, A.P. Impact of anthropogenic climate change on wildfire across western US forests. (2016). </a:t>
            </a:r>
            <a:r>
              <a:rPr lang="en-US" sz="1400" i="1" dirty="0">
                <a:latin typeface="+mn-lt"/>
              </a:rPr>
              <a:t>Proc. Natl. Acad. Sci. U.S.A.</a:t>
            </a:r>
            <a:r>
              <a:rPr lang="en-US" sz="1400" dirty="0">
                <a:latin typeface="+mn-lt"/>
              </a:rPr>
              <a:t> 113-11770-11775.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err="1">
                <a:latin typeface="+mn-lt"/>
              </a:rPr>
              <a:t>Mahowald</a:t>
            </a:r>
            <a:r>
              <a:rPr lang="en-US" sz="1400" dirty="0">
                <a:latin typeface="+mn-lt"/>
              </a:rPr>
              <a:t>, N., </a:t>
            </a:r>
            <a:r>
              <a:rPr lang="en-US" sz="1400" dirty="0" err="1">
                <a:latin typeface="+mn-lt"/>
              </a:rPr>
              <a:t>Jickells</a:t>
            </a:r>
            <a:r>
              <a:rPr lang="en-US" sz="1400" dirty="0">
                <a:latin typeface="+mn-lt"/>
              </a:rPr>
              <a:t>, T.D., Baker, A.R., </a:t>
            </a:r>
            <a:r>
              <a:rPr lang="en-US" sz="1400" dirty="0" err="1">
                <a:latin typeface="+mn-lt"/>
              </a:rPr>
              <a:t>Artaxo</a:t>
            </a:r>
            <a:r>
              <a:rPr lang="en-US" sz="1400" dirty="0">
                <a:latin typeface="+mn-lt"/>
              </a:rPr>
              <a:t>, P., Benitez-Nelson, C.R., </a:t>
            </a:r>
            <a:r>
              <a:rPr lang="en-US" sz="1400" dirty="0" err="1">
                <a:latin typeface="+mn-lt"/>
              </a:rPr>
              <a:t>Bergametti</a:t>
            </a:r>
            <a:r>
              <a:rPr lang="en-US" sz="1400" dirty="0">
                <a:latin typeface="+mn-lt"/>
              </a:rPr>
              <a:t>, G., Bond, T.C., Chen, Y., Cohen, D.D., </a:t>
            </a:r>
            <a:r>
              <a:rPr lang="en-US" sz="1400" dirty="0" err="1">
                <a:latin typeface="+mn-lt"/>
              </a:rPr>
              <a:t>Herut</a:t>
            </a:r>
            <a:r>
              <a:rPr lang="en-US" sz="1400" dirty="0">
                <a:latin typeface="+mn-lt"/>
              </a:rPr>
              <a:t>, B., </a:t>
            </a:r>
            <a:r>
              <a:rPr lang="en-US" sz="1400" dirty="0" err="1">
                <a:latin typeface="+mn-lt"/>
              </a:rPr>
              <a:t>Kubilay</a:t>
            </a:r>
            <a:r>
              <a:rPr lang="en-US" sz="1400" dirty="0">
                <a:latin typeface="+mn-lt"/>
              </a:rPr>
              <a:t>, N., </a:t>
            </a:r>
            <a:r>
              <a:rPr lang="en-US" sz="1400" dirty="0" err="1">
                <a:latin typeface="+mn-lt"/>
              </a:rPr>
              <a:t>Losno</a:t>
            </a:r>
            <a:r>
              <a:rPr lang="en-US" sz="1400" dirty="0">
                <a:latin typeface="+mn-lt"/>
              </a:rPr>
              <a:t>, R., Luo, C., </a:t>
            </a:r>
            <a:r>
              <a:rPr lang="en-US" sz="1400" dirty="0" err="1">
                <a:latin typeface="+mn-lt"/>
              </a:rPr>
              <a:t>Waenhaut</a:t>
            </a:r>
            <a:r>
              <a:rPr lang="en-US" sz="1400" dirty="0">
                <a:latin typeface="+mn-lt"/>
              </a:rPr>
              <a:t>, W., McGee, K.A., </a:t>
            </a:r>
            <a:r>
              <a:rPr lang="en-US" sz="1400" dirty="0" err="1">
                <a:latin typeface="+mn-lt"/>
              </a:rPr>
              <a:t>Okin</a:t>
            </a:r>
            <a:r>
              <a:rPr lang="en-US" sz="1400" dirty="0">
                <a:latin typeface="+mn-lt"/>
              </a:rPr>
              <a:t>, G.S., Siefert, R.L., Tsukuda, S. Global distribution of atmospheric phosphorus sources, concentration, and deposition rates, and anthropogenic impacts. (2008). </a:t>
            </a:r>
            <a:r>
              <a:rPr lang="en-US" sz="1400" i="1" dirty="0">
                <a:latin typeface="+mn-lt"/>
              </a:rPr>
              <a:t>Glob. </a:t>
            </a:r>
            <a:r>
              <a:rPr lang="en-US" sz="1400" i="1" dirty="0" err="1">
                <a:latin typeface="+mn-lt"/>
              </a:rPr>
              <a:t>Biogeochem</a:t>
            </a:r>
            <a:r>
              <a:rPr lang="en-US" sz="1400" i="1" dirty="0">
                <a:latin typeface="+mn-lt"/>
              </a:rPr>
              <a:t>. Impacts</a:t>
            </a:r>
            <a:r>
              <a:rPr lang="en-US" sz="1400" dirty="0">
                <a:latin typeface="+mn-lt"/>
              </a:rPr>
              <a:t>. 22, GB4026.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i="0" dirty="0">
                <a:effectLst/>
                <a:latin typeface="+mn-lt"/>
              </a:rPr>
              <a:t>Olson</a:t>
            </a:r>
            <a:r>
              <a:rPr lang="en-US" sz="1400" dirty="0">
                <a:latin typeface="+mn-lt"/>
              </a:rPr>
              <a:t>, N.E., </a:t>
            </a:r>
            <a:r>
              <a:rPr lang="en-US" sz="1400" dirty="0" err="1">
                <a:latin typeface="+mn-lt"/>
              </a:rPr>
              <a:t>Boaggio</a:t>
            </a:r>
            <a:r>
              <a:rPr lang="en-US" sz="1400" dirty="0">
                <a:latin typeface="+mn-lt"/>
              </a:rPr>
              <a:t>, K.L., Rice, R.B., Foley, K.M., LeDuc, S.D. Wildfires in the western U.S. are mobilizing PM2.5-associated nutrients and may be contributing ton downwind cyanobacteria blooms. (2023). </a:t>
            </a:r>
            <a:r>
              <a:rPr lang="en-US" sz="1400" i="1" dirty="0">
                <a:latin typeface="+mn-lt"/>
              </a:rPr>
              <a:t>Environ. Sci: Processes Impacts</a:t>
            </a:r>
            <a:r>
              <a:rPr lang="en-US" sz="1400" dirty="0">
                <a:latin typeface="+mn-lt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+mn-lt"/>
              </a:rPr>
              <a:t>Brahney, J., </a:t>
            </a:r>
            <a:r>
              <a:rPr lang="en-US" sz="1400" dirty="0" err="1">
                <a:latin typeface="+mn-lt"/>
              </a:rPr>
              <a:t>Mahowald</a:t>
            </a:r>
            <a:r>
              <a:rPr lang="en-US" sz="1400" dirty="0">
                <a:latin typeface="+mn-lt"/>
              </a:rPr>
              <a:t>, N., Ward, D.S., Ballantyne, A.P., Neff, J.C. Is atmospheric phosphorus pollution altering global alpine lake stoichiometry? (2015) </a:t>
            </a:r>
            <a:r>
              <a:rPr lang="en-US" sz="1400" i="1" dirty="0">
                <a:latin typeface="+mn-lt"/>
              </a:rPr>
              <a:t>Glob. </a:t>
            </a:r>
            <a:r>
              <a:rPr lang="en-US" sz="1400" i="1" dirty="0" err="1">
                <a:latin typeface="+mn-lt"/>
              </a:rPr>
              <a:t>Biogeochem</a:t>
            </a:r>
            <a:r>
              <a:rPr lang="en-US" sz="1400" i="1" dirty="0">
                <a:latin typeface="+mn-lt"/>
              </a:rPr>
              <a:t>. Cycles</a:t>
            </a:r>
            <a:r>
              <a:rPr lang="en-US" sz="1400" dirty="0">
                <a:latin typeface="+mn-lt"/>
              </a:rPr>
              <a:t>. 29, 1369-1383.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i="0" dirty="0">
                <a:effectLst/>
                <a:latin typeface="+mn-lt"/>
              </a:rPr>
              <a:t>Koplitz</a:t>
            </a:r>
            <a:r>
              <a:rPr lang="en-US" sz="1400" dirty="0">
                <a:latin typeface="+mn-lt"/>
              </a:rPr>
              <a:t>, S.N., Nolte, C.G., Sabo, R.D., Clark, C.M., Horn, K.J., Thomas, R.Q., Newcomer-Johnson, T.A. The contribution of wildland fire emissions to deposition in the U.S.: implications for tree growth and survival in the Northwest. (2021) </a:t>
            </a:r>
            <a:r>
              <a:rPr lang="en-US" sz="1400" i="1" dirty="0">
                <a:latin typeface="+mn-lt"/>
              </a:rPr>
              <a:t>Environ. Res. Letters. </a:t>
            </a:r>
            <a:r>
              <a:rPr lang="en-US" sz="1400" b="1" dirty="0">
                <a:latin typeface="+mn-lt"/>
              </a:rPr>
              <a:t>16,</a:t>
            </a:r>
            <a:r>
              <a:rPr lang="en-US" sz="1400" dirty="0">
                <a:latin typeface="+mn-lt"/>
              </a:rPr>
              <a:t> 024028. </a:t>
            </a:r>
            <a:endParaRPr lang="en-US" sz="1400" b="0" i="0" dirty="0">
              <a:solidFill>
                <a:srgbClr val="1B1B1B"/>
              </a:solidFill>
              <a:effectLst/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b="0" i="0" dirty="0">
                <a:effectLst/>
                <a:latin typeface="+mn-lt"/>
              </a:rPr>
              <a:t>Clark</a:t>
            </a:r>
            <a:r>
              <a:rPr lang="en-US" sz="1400" dirty="0">
                <a:latin typeface="+mn-lt"/>
              </a:rPr>
              <a:t>, C.M., Phelan, J., Doraiswamy, P., Buckley J., </a:t>
            </a:r>
            <a:r>
              <a:rPr lang="en-US" sz="1400" dirty="0" err="1">
                <a:latin typeface="+mn-lt"/>
              </a:rPr>
              <a:t>Cajka</a:t>
            </a:r>
            <a:r>
              <a:rPr lang="en-US" sz="1400" dirty="0">
                <a:latin typeface="+mn-lt"/>
              </a:rPr>
              <a:t>, J.C., Dennis, R.L., Spero, T.L. Atmospheric deposition and exceedances of critical loads from 1800-2025 for the conterminous U.S. (2018). </a:t>
            </a:r>
            <a:r>
              <a:rPr lang="en-US" sz="1400" i="1" dirty="0">
                <a:latin typeface="+mn-lt"/>
              </a:rPr>
              <a:t>Ecol. Appl. </a:t>
            </a:r>
            <a:r>
              <a:rPr lang="en-US" sz="1400" b="1" dirty="0">
                <a:latin typeface="+mn-lt"/>
              </a:rPr>
              <a:t>28,</a:t>
            </a:r>
            <a:r>
              <a:rPr lang="en-US" sz="1400" dirty="0">
                <a:latin typeface="+mn-lt"/>
              </a:rPr>
              <a:t> 978-1002.</a:t>
            </a:r>
            <a:endParaRPr lang="en-US" sz="1400" b="0" i="0" dirty="0">
              <a:solidFill>
                <a:srgbClr val="1B1B1B"/>
              </a:solidFill>
              <a:effectLst/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b="0" i="0" dirty="0">
                <a:solidFill>
                  <a:srgbClr val="1B1B1B"/>
                </a:solidFill>
                <a:effectLst/>
                <a:latin typeface="+mn-lt"/>
              </a:rPr>
              <a:t>Appel, K. W., Bash, J. O., Fahey, K. M., Foley, K. M., Gilliam, R. C., Hogrefe, C., </a:t>
            </a:r>
            <a:r>
              <a:rPr lang="en-US" sz="1400" b="0" i="0" dirty="0" err="1">
                <a:solidFill>
                  <a:srgbClr val="1B1B1B"/>
                </a:solidFill>
                <a:effectLst/>
                <a:latin typeface="+mn-lt"/>
              </a:rPr>
              <a:t>Hutzell</a:t>
            </a:r>
            <a:r>
              <a:rPr lang="en-US" sz="1400" b="0" i="0" dirty="0">
                <a:solidFill>
                  <a:srgbClr val="1B1B1B"/>
                </a:solidFill>
                <a:effectLst/>
                <a:latin typeface="+mn-lt"/>
              </a:rPr>
              <a:t>, W. T., Kang, D., Mathur, R., Murphy, B. N., </a:t>
            </a:r>
            <a:r>
              <a:rPr lang="en-US" sz="1400" b="0" i="0" dirty="0" err="1">
                <a:solidFill>
                  <a:srgbClr val="1B1B1B"/>
                </a:solidFill>
                <a:effectLst/>
                <a:latin typeface="+mn-lt"/>
              </a:rPr>
              <a:t>Napelenok</a:t>
            </a:r>
            <a:r>
              <a:rPr lang="en-US" sz="1400" b="0" i="0" dirty="0">
                <a:solidFill>
                  <a:srgbClr val="1B1B1B"/>
                </a:solidFill>
                <a:effectLst/>
                <a:latin typeface="+mn-lt"/>
              </a:rPr>
              <a:t>, S. L., Nolte, C. G., </a:t>
            </a:r>
            <a:r>
              <a:rPr lang="en-US" sz="1400" b="0" i="0" dirty="0" err="1">
                <a:solidFill>
                  <a:srgbClr val="1B1B1B"/>
                </a:solidFill>
                <a:effectLst/>
                <a:latin typeface="+mn-lt"/>
              </a:rPr>
              <a:t>Pleim</a:t>
            </a:r>
            <a:r>
              <a:rPr lang="en-US" sz="1400" b="0" i="0" dirty="0">
                <a:solidFill>
                  <a:srgbClr val="1B1B1B"/>
                </a:solidFill>
                <a:effectLst/>
                <a:latin typeface="+mn-lt"/>
              </a:rPr>
              <a:t>, J. E., Pouliot, G. A., Pye, H. O. T., Ran, L., Roselle, S. J., Sarwar, G., </a:t>
            </a:r>
            <a:r>
              <a:rPr lang="en-US" sz="1400" b="0" i="0" dirty="0" err="1">
                <a:solidFill>
                  <a:srgbClr val="1B1B1B"/>
                </a:solidFill>
                <a:effectLst/>
                <a:latin typeface="+mn-lt"/>
              </a:rPr>
              <a:t>Schwede</a:t>
            </a:r>
            <a:r>
              <a:rPr lang="en-US" sz="1400" b="0" i="0" dirty="0">
                <a:solidFill>
                  <a:srgbClr val="1B1B1B"/>
                </a:solidFill>
                <a:effectLst/>
                <a:latin typeface="+mn-lt"/>
              </a:rPr>
              <a:t>, D. B., Sidi, F. I., Spero, T. L., Wong, D. C. (2021) The Community Multiscale Air Quality Model Version 5.3 and 5.3.1: System Updates and Evaluation, </a:t>
            </a:r>
            <a:r>
              <a:rPr lang="en-US" sz="1400" b="0" i="1" dirty="0" err="1">
                <a:solidFill>
                  <a:srgbClr val="1B1B1B"/>
                </a:solidFill>
                <a:effectLst/>
                <a:latin typeface="+mn-lt"/>
              </a:rPr>
              <a:t>Geosci</a:t>
            </a:r>
            <a:r>
              <a:rPr lang="en-US" sz="1400" b="0" i="1" dirty="0">
                <a:solidFill>
                  <a:srgbClr val="1B1B1B"/>
                </a:solidFill>
                <a:effectLst/>
                <a:latin typeface="+mn-lt"/>
              </a:rPr>
              <a:t>. Model Dev.</a:t>
            </a:r>
            <a:r>
              <a:rPr lang="en-US" sz="1400" b="0" i="0" dirty="0">
                <a:solidFill>
                  <a:srgbClr val="1B1B1B"/>
                </a:solidFill>
                <a:effectLst/>
                <a:latin typeface="+mn-lt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i="0" dirty="0" err="1">
                <a:solidFill>
                  <a:srgbClr val="1B1B1B"/>
                </a:solidFill>
                <a:effectLst/>
                <a:latin typeface="+mn-lt"/>
              </a:rPr>
              <a:t>Benish</a:t>
            </a:r>
            <a:r>
              <a:rPr lang="en-US" sz="1400" b="0" i="0" dirty="0">
                <a:solidFill>
                  <a:srgbClr val="1B1B1B"/>
                </a:solidFill>
                <a:effectLst/>
                <a:latin typeface="+mn-lt"/>
              </a:rPr>
              <a:t>, S. E., Bash, J. O., Foley, K. M., Appel, K. W., Hogrefe, C., Gilliam, R</a:t>
            </a:r>
            <a:r>
              <a:rPr lang="en-US" sz="1400" dirty="0">
                <a:solidFill>
                  <a:srgbClr val="1B1B1B"/>
                </a:solidFill>
                <a:latin typeface="+mn-lt"/>
              </a:rPr>
              <a:t>.,</a:t>
            </a:r>
            <a:r>
              <a:rPr lang="en-US" sz="1400" b="0" i="0" dirty="0">
                <a:solidFill>
                  <a:srgbClr val="1B1B1B"/>
                </a:solidFill>
                <a:effectLst/>
                <a:latin typeface="+mn-lt"/>
              </a:rPr>
              <a:t> Pouliot, G. Long-term regional trends of nitrogen and sulfur deposition in the United States from 2002 to 2017, (2022). </a:t>
            </a:r>
            <a:r>
              <a:rPr lang="en-US" sz="1400" b="0" i="1" dirty="0">
                <a:solidFill>
                  <a:srgbClr val="1B1B1B"/>
                </a:solidFill>
                <a:effectLst/>
                <a:latin typeface="+mn-lt"/>
              </a:rPr>
              <a:t>Atmospheric Chemistry and Physics</a:t>
            </a:r>
            <a:endParaRPr lang="en-US" sz="1400" b="0" i="0" dirty="0">
              <a:solidFill>
                <a:srgbClr val="005EA2"/>
              </a:solidFill>
              <a:effectLst/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b="0" i="0" dirty="0">
                <a:solidFill>
                  <a:srgbClr val="1B1B1B"/>
                </a:solidFill>
                <a:effectLst/>
                <a:latin typeface="+mn-lt"/>
              </a:rPr>
              <a:t>United States Environmental Protection Agency. (2021). EQUATESv1.0: Emissions, WRF/MCIP, CMAQv5.3.2 Data -- 2002-2017 US_12km and NHEMI_108km [Dataset], UNC Dataverse</a:t>
            </a:r>
            <a:endParaRPr lang="en-US" sz="1400" b="0" i="0" dirty="0">
              <a:solidFill>
                <a:srgbClr val="005EA2"/>
              </a:solidFill>
              <a:effectLst/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809521-D607-BA32-6534-C3AF12936EB2}"/>
              </a:ext>
            </a:extLst>
          </p:cNvPr>
          <p:cNvSpPr txBox="1"/>
          <p:nvPr/>
        </p:nvSpPr>
        <p:spPr>
          <a:xfrm>
            <a:off x="20149394" y="11454308"/>
            <a:ext cx="7091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3. </a:t>
            </a:r>
            <a:r>
              <a:rPr lang="en-US" sz="2400" dirty="0"/>
              <a:t>Cumulative smoke distribution in 2018 from NOAA Hazard Monitoring System.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EF17EA-1BE0-AB91-2BA5-BB684D81C000}"/>
              </a:ext>
            </a:extLst>
          </p:cNvPr>
          <p:cNvSpPr txBox="1"/>
          <p:nvPr/>
        </p:nvSpPr>
        <p:spPr>
          <a:xfrm>
            <a:off x="11938249" y="11464855"/>
            <a:ext cx="646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2. </a:t>
            </a:r>
            <a:r>
              <a:rPr lang="en-US" sz="2400" dirty="0"/>
              <a:t>WF burned area in 2018 from Monitoring Trends in Burn Severity.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C95E7-C0CA-C65A-11D3-7E6678D67D5A}"/>
              </a:ext>
            </a:extLst>
          </p:cNvPr>
          <p:cNvSpPr txBox="1"/>
          <p:nvPr/>
        </p:nvSpPr>
        <p:spPr>
          <a:xfrm>
            <a:off x="29834509" y="6466923"/>
            <a:ext cx="13514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CMAQ Results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FE6745E-CB1C-6788-89E8-EACD3D97C43D}"/>
              </a:ext>
            </a:extLst>
          </p:cNvPr>
          <p:cNvSpPr/>
          <p:nvPr/>
        </p:nvSpPr>
        <p:spPr bwMode="auto">
          <a:xfrm>
            <a:off x="32195283" y="7225817"/>
            <a:ext cx="1460310" cy="169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1AEAC94-7861-A930-C08B-775A6FF8C6A3}"/>
              </a:ext>
            </a:extLst>
          </p:cNvPr>
          <p:cNvSpPr/>
          <p:nvPr/>
        </p:nvSpPr>
        <p:spPr bwMode="auto">
          <a:xfrm>
            <a:off x="38792231" y="7187902"/>
            <a:ext cx="1460310" cy="169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3F232CE-7BE0-A20E-5569-B01EE563DE5E}"/>
              </a:ext>
            </a:extLst>
          </p:cNvPr>
          <p:cNvSpPr/>
          <p:nvPr/>
        </p:nvSpPr>
        <p:spPr bwMode="auto">
          <a:xfrm>
            <a:off x="31919552" y="11324708"/>
            <a:ext cx="2152084" cy="169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C610F96-78D0-00C8-36C2-027288F45C70}"/>
              </a:ext>
            </a:extLst>
          </p:cNvPr>
          <p:cNvSpPr/>
          <p:nvPr/>
        </p:nvSpPr>
        <p:spPr bwMode="auto">
          <a:xfrm>
            <a:off x="31901968" y="12145676"/>
            <a:ext cx="2152084" cy="169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0CD5239-2998-4A6B-F27C-40C555DF425F}"/>
              </a:ext>
            </a:extLst>
          </p:cNvPr>
          <p:cNvSpPr/>
          <p:nvPr/>
        </p:nvSpPr>
        <p:spPr bwMode="auto">
          <a:xfrm>
            <a:off x="38370337" y="12028993"/>
            <a:ext cx="2152084" cy="169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C8863B6-393F-1549-CB0A-0720C9DC8AFE}"/>
              </a:ext>
            </a:extLst>
          </p:cNvPr>
          <p:cNvSpPr/>
          <p:nvPr/>
        </p:nvSpPr>
        <p:spPr bwMode="auto">
          <a:xfrm>
            <a:off x="38446344" y="16244800"/>
            <a:ext cx="2152084" cy="169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7604DD-6050-8C80-B168-C1152F14F74D}"/>
              </a:ext>
            </a:extLst>
          </p:cNvPr>
          <p:cNvSpPr txBox="1"/>
          <p:nvPr/>
        </p:nvSpPr>
        <p:spPr>
          <a:xfrm>
            <a:off x="29810608" y="17870422"/>
            <a:ext cx="13585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Contributions from WF of total oxidized N deposition dominated in the West, contributing up to 0.74 kg/ha in northern CA and accounting for up to 41% of total oxidized N deposition.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WFs are the dominant source of reduced N deposition in parts of the West, contributing up to 97%. These results are complementary to </a:t>
            </a:r>
            <a:r>
              <a:rPr lang="en-US" sz="3000" dirty="0" err="1"/>
              <a:t>Benish</a:t>
            </a:r>
            <a:r>
              <a:rPr lang="en-US" sz="3000" dirty="0"/>
              <a:t> et al.</a:t>
            </a:r>
            <a:r>
              <a:rPr lang="en-US" sz="3000" baseline="30000" dirty="0"/>
              <a:t>8</a:t>
            </a:r>
            <a:r>
              <a:rPr lang="en-US" sz="3000" dirty="0"/>
              <a:t> who show increases in reduced N deposition in parts of the western U.S.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8B658A-9581-434F-799B-61BA8AB54F30}"/>
              </a:ext>
            </a:extLst>
          </p:cNvPr>
          <p:cNvSpPr txBox="1"/>
          <p:nvPr/>
        </p:nvSpPr>
        <p:spPr>
          <a:xfrm>
            <a:off x="29853454" y="25879439"/>
            <a:ext cx="135072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We plan to extend our analysis by comparing our results from 2018 to those from 2008-2012</a:t>
            </a:r>
            <a:r>
              <a:rPr lang="en-US" sz="3000" baseline="30000" dirty="0"/>
              <a:t>5</a:t>
            </a:r>
            <a:r>
              <a:rPr lang="en-US" sz="3000" dirty="0"/>
              <a:t> to assess temporal trends in N deposition from WF; quantify phosphorus deposition from wildfires will be quantified using P to EC ratios, similar to </a:t>
            </a:r>
            <a:r>
              <a:rPr lang="en-US" sz="3000" dirty="0" err="1"/>
              <a:t>Mahowald</a:t>
            </a:r>
            <a:r>
              <a:rPr lang="en-US" sz="3000" dirty="0"/>
              <a:t> et al.</a:t>
            </a:r>
            <a:r>
              <a:rPr lang="en-US" sz="3000" baseline="30000" dirty="0"/>
              <a:t>2</a:t>
            </a:r>
            <a:r>
              <a:rPr lang="en-US" sz="3000" dirty="0"/>
              <a:t>; and evaluate ecological impacts of deposition results in downwind water bodies.</a:t>
            </a:r>
            <a:endParaRPr lang="en-US" sz="3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0B1EF8-C2B1-973B-733E-ED4C1E4D61DD}"/>
              </a:ext>
            </a:extLst>
          </p:cNvPr>
          <p:cNvSpPr txBox="1"/>
          <p:nvPr/>
        </p:nvSpPr>
        <p:spPr>
          <a:xfrm>
            <a:off x="10632042" y="23273893"/>
            <a:ext cx="1878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Seasonal total wildfire N deposition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9FCB84-A9BA-E126-8FB4-A5DEC29DFD95}"/>
              </a:ext>
            </a:extLst>
          </p:cNvPr>
          <p:cNvSpPr txBox="1"/>
          <p:nvPr/>
        </p:nvSpPr>
        <p:spPr>
          <a:xfrm>
            <a:off x="29833196" y="21799609"/>
            <a:ext cx="1360319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Contributions of N deposition from WF during 2018 were ecologically significant (i.e., &gt;0.5 kg/ha/</a:t>
            </a:r>
            <a:r>
              <a:rPr lang="en-US" sz="3000" dirty="0" err="1"/>
              <a:t>yr</a:t>
            </a:r>
            <a:r>
              <a:rPr lang="en-US" sz="30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Most of the West has lower critical loads (~2.5 kg N/ha/</a:t>
            </a:r>
            <a:r>
              <a:rPr lang="en-US" sz="3000" dirty="0" err="1"/>
              <a:t>yr</a:t>
            </a:r>
            <a:r>
              <a:rPr lang="en-US" sz="3000" dirty="0"/>
              <a:t>) than the eastern U.S.</a:t>
            </a:r>
            <a:r>
              <a:rPr lang="en-US" sz="3000" baseline="30000" dirty="0"/>
              <a:t>6</a:t>
            </a:r>
            <a:r>
              <a:rPr lang="en-US" sz="3000" dirty="0"/>
              <a:t> Our data show that WF alone can cause exceedances in critical loads near and immediately downwind of WFs, with deposition rates 10x greater than the critical load.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WF size did not always correlate with total N deposition, e.g., the Natchez Fire contributed the highest total N deposition but was 1/10</a:t>
            </a:r>
            <a:r>
              <a:rPr lang="en-US" sz="3000" baseline="30000" dirty="0"/>
              <a:t>th</a:t>
            </a:r>
            <a:r>
              <a:rPr lang="en-US" sz="3000" dirty="0"/>
              <a:t> the size of the Carr Fire, suggesting N dep is influenced by other factors (met, veg type).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EA3960-6A75-F6EE-92AD-5F01A649F900}"/>
              </a:ext>
            </a:extLst>
          </p:cNvPr>
          <p:cNvSpPr txBox="1"/>
          <p:nvPr/>
        </p:nvSpPr>
        <p:spPr>
          <a:xfrm>
            <a:off x="10625438" y="12209121"/>
            <a:ext cx="18792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+mn-lt"/>
              </a:rPr>
              <a:t>There were 58,083 </a:t>
            </a:r>
            <a:r>
              <a:rPr lang="en-US" sz="3000" dirty="0">
                <a:solidFill>
                  <a:srgbClr val="000000"/>
                </a:solidFill>
                <a:latin typeface="+mn-lt"/>
              </a:rPr>
              <a:t>WF 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+mn-lt"/>
              </a:rPr>
              <a:t>in 2018,</a:t>
            </a:r>
            <a:r>
              <a:rPr lang="en-US" sz="3000" dirty="0">
                <a:solidFill>
                  <a:srgbClr val="000000"/>
                </a:solidFill>
                <a:latin typeface="+mn-lt"/>
              </a:rPr>
              <a:t> with 8,767,492 total acres burned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+mn-lt"/>
                <a:hlinkClick r:id="rId10"/>
              </a:rPr>
              <a:t>https://www.nifc.gov/fire-information/statistics/wildfires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+mn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largest WFs in the west were (in decreasing order): Martin (NV), Ranch (CA), South Sugarloaf (NV), Carr (CA), Klondike (OR), and Camp (CA) Fires. The Natchez Fire (CA) 1/10</a:t>
            </a:r>
            <a:r>
              <a:rPr lang="en-US" sz="3000" baseline="30000" dirty="0"/>
              <a:t>th</a:t>
            </a:r>
            <a:r>
              <a:rPr lang="en-US" sz="3000" dirty="0"/>
              <a:t> the size of Carr.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75210FE-A509-EB68-B4F4-44237A9DD825}"/>
              </a:ext>
            </a:extLst>
          </p:cNvPr>
          <p:cNvGrpSpPr/>
          <p:nvPr/>
        </p:nvGrpSpPr>
        <p:grpSpPr>
          <a:xfrm>
            <a:off x="30008529" y="7806176"/>
            <a:ext cx="6278074" cy="4307809"/>
            <a:chOff x="30041976" y="8012571"/>
            <a:chExt cx="6278074" cy="430780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8694D4D-4EA4-83B4-D71A-F09651537961}"/>
                </a:ext>
              </a:extLst>
            </p:cNvPr>
            <p:cNvGrpSpPr/>
            <p:nvPr/>
          </p:nvGrpSpPr>
          <p:grpSpPr>
            <a:xfrm>
              <a:off x="30041976" y="8061544"/>
              <a:ext cx="6278074" cy="4206567"/>
              <a:chOff x="30087177" y="7252275"/>
              <a:chExt cx="6278074" cy="4206567"/>
            </a:xfrm>
          </p:grpSpPr>
          <p:pic>
            <p:nvPicPr>
              <p:cNvPr id="45" name="Picture 44" descr="Map&#10;&#10;Description automatically generated">
                <a:extLst>
                  <a:ext uri="{FF2B5EF4-FFF2-40B4-BE49-F238E27FC236}">
                    <a16:creationId xmlns:a16="http://schemas.microsoft.com/office/drawing/2014/main" id="{4555790D-3EC3-A48C-DFD6-C2CB4B2D0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87177" y="7252275"/>
                <a:ext cx="6278074" cy="4206567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F32F699-4374-7071-9E5C-965093A255F4}"/>
                  </a:ext>
                </a:extLst>
              </p:cNvPr>
              <p:cNvSpPr txBox="1"/>
              <p:nvPr/>
            </p:nvSpPr>
            <p:spPr>
              <a:xfrm>
                <a:off x="30139416" y="11000696"/>
                <a:ext cx="5494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Range = [-0.07 – 0.74 kg/ha]</a:t>
                </a: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31610D0-A634-941A-4F5C-6432A77A1EE6}"/>
                </a:ext>
              </a:extLst>
            </p:cNvPr>
            <p:cNvSpPr/>
            <p:nvPr/>
          </p:nvSpPr>
          <p:spPr bwMode="auto">
            <a:xfrm>
              <a:off x="31861355" y="12150955"/>
              <a:ext cx="2152084" cy="1694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B83344B-3029-0CF3-A4C7-8FA04516419C}"/>
                </a:ext>
              </a:extLst>
            </p:cNvPr>
            <p:cNvSpPr/>
            <p:nvPr/>
          </p:nvSpPr>
          <p:spPr bwMode="auto">
            <a:xfrm>
              <a:off x="31709949" y="8012571"/>
              <a:ext cx="2152084" cy="1694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DA7DA52-4AA3-A9BA-2898-DC6E54E01EFD}"/>
              </a:ext>
            </a:extLst>
          </p:cNvPr>
          <p:cNvGrpSpPr/>
          <p:nvPr/>
        </p:nvGrpSpPr>
        <p:grpSpPr>
          <a:xfrm>
            <a:off x="36679231" y="7766043"/>
            <a:ext cx="6146324" cy="4267854"/>
            <a:chOff x="36679231" y="7766043"/>
            <a:chExt cx="6146324" cy="426785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90AE061-5742-C995-C272-19054C35B887}"/>
                </a:ext>
              </a:extLst>
            </p:cNvPr>
            <p:cNvGrpSpPr/>
            <p:nvPr/>
          </p:nvGrpSpPr>
          <p:grpSpPr>
            <a:xfrm>
              <a:off x="36679231" y="7810434"/>
              <a:ext cx="6146324" cy="4223463"/>
              <a:chOff x="36769164" y="7254781"/>
              <a:chExt cx="6146324" cy="4223463"/>
            </a:xfrm>
          </p:grpSpPr>
          <p:pic>
            <p:nvPicPr>
              <p:cNvPr id="42" name="Picture 41" descr="Map&#10;&#10;Description automatically generated">
                <a:extLst>
                  <a:ext uri="{FF2B5EF4-FFF2-40B4-BE49-F238E27FC236}">
                    <a16:creationId xmlns:a16="http://schemas.microsoft.com/office/drawing/2014/main" id="{BFC185AC-63A7-1008-A9C5-772DD8C31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164" y="7254781"/>
                <a:ext cx="6146324" cy="4223463"/>
              </a:xfrm>
              <a:prstGeom prst="rect">
                <a:avLst/>
              </a:prstGeom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28CC13A-D063-7782-DD78-8E314FFA4CF6}"/>
                  </a:ext>
                </a:extLst>
              </p:cNvPr>
              <p:cNvSpPr txBox="1"/>
              <p:nvPr/>
            </p:nvSpPr>
            <p:spPr>
              <a:xfrm>
                <a:off x="36814950" y="10926200"/>
                <a:ext cx="5494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Range = [0 – 41%]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BBD78E6-AE3D-49D9-A6BE-2CBCAE55D1BD}"/>
                  </a:ext>
                </a:extLst>
              </p:cNvPr>
              <p:cNvSpPr/>
              <p:nvPr/>
            </p:nvSpPr>
            <p:spPr bwMode="auto">
              <a:xfrm>
                <a:off x="38781135" y="11306842"/>
                <a:ext cx="2152084" cy="16942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50149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185244A-A4F1-0D95-F828-EB850B8F5B2E}"/>
                </a:ext>
              </a:extLst>
            </p:cNvPr>
            <p:cNvSpPr/>
            <p:nvPr/>
          </p:nvSpPr>
          <p:spPr bwMode="auto">
            <a:xfrm>
              <a:off x="38396419" y="7766043"/>
              <a:ext cx="2152084" cy="1694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F1DD270-CE6B-F9FA-DADE-974E1210761F}"/>
              </a:ext>
            </a:extLst>
          </p:cNvPr>
          <p:cNvGrpSpPr/>
          <p:nvPr/>
        </p:nvGrpSpPr>
        <p:grpSpPr>
          <a:xfrm>
            <a:off x="30025327" y="12774663"/>
            <a:ext cx="6302852" cy="4302759"/>
            <a:chOff x="30008529" y="12600455"/>
            <a:chExt cx="6302852" cy="430275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6C7F012-1655-123B-B615-3D74F8C9696F}"/>
                </a:ext>
              </a:extLst>
            </p:cNvPr>
            <p:cNvGrpSpPr/>
            <p:nvPr/>
          </p:nvGrpSpPr>
          <p:grpSpPr>
            <a:xfrm>
              <a:off x="30008529" y="12695013"/>
              <a:ext cx="6302852" cy="4154929"/>
              <a:chOff x="30082075" y="12087236"/>
              <a:chExt cx="6302852" cy="4154929"/>
            </a:xfrm>
          </p:grpSpPr>
          <p:pic>
            <p:nvPicPr>
              <p:cNvPr id="37" name="Picture 36" descr="Map&#10;&#10;Description automatically generated">
                <a:extLst>
                  <a:ext uri="{FF2B5EF4-FFF2-40B4-BE49-F238E27FC236}">
                    <a16:creationId xmlns:a16="http://schemas.microsoft.com/office/drawing/2014/main" id="{859C3BF6-EEED-37E4-202D-29DE4C368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4909" y="12087236"/>
                <a:ext cx="6250018" cy="4154929"/>
              </a:xfrm>
              <a:prstGeom prst="rect">
                <a:avLst/>
              </a:prstGeom>
            </p:spPr>
          </p:pic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0B54035-5A1F-0FBF-D1CE-5E2299D09056}"/>
                  </a:ext>
                </a:extLst>
              </p:cNvPr>
              <p:cNvSpPr txBox="1"/>
              <p:nvPr/>
            </p:nvSpPr>
            <p:spPr>
              <a:xfrm>
                <a:off x="30082075" y="15770013"/>
                <a:ext cx="5494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Range = [0.01 – 23.10 kg/ha]</a:t>
                </a:r>
              </a:p>
            </p:txBody>
          </p:sp>
        </p:grp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5F295F3-2777-8EC0-BC15-C1B8B31D6915}"/>
                </a:ext>
              </a:extLst>
            </p:cNvPr>
            <p:cNvSpPr/>
            <p:nvPr/>
          </p:nvSpPr>
          <p:spPr bwMode="auto">
            <a:xfrm>
              <a:off x="31725646" y="16733789"/>
              <a:ext cx="2152084" cy="1694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D985247-4C1A-B2BF-9133-6CCB30AC56D3}"/>
                </a:ext>
              </a:extLst>
            </p:cNvPr>
            <p:cNvSpPr/>
            <p:nvPr/>
          </p:nvSpPr>
          <p:spPr bwMode="auto">
            <a:xfrm>
              <a:off x="31860264" y="12600455"/>
              <a:ext cx="2152084" cy="1694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36330B2-0E25-D0FF-A25E-AB1ECE400F04}"/>
              </a:ext>
            </a:extLst>
          </p:cNvPr>
          <p:cNvSpPr txBox="1"/>
          <p:nvPr/>
        </p:nvSpPr>
        <p:spPr>
          <a:xfrm>
            <a:off x="30008529" y="11973210"/>
            <a:ext cx="1250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6. </a:t>
            </a:r>
            <a:r>
              <a:rPr lang="en-US" sz="2400" dirty="0"/>
              <a:t>Annual absolute (left) and relative (right) contributions of WFs to CMAQ modeled oxidized N deposition (kg N/ha) during 2018. 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0A31E4D-D6EB-8E16-1C99-95EBC8606233}"/>
              </a:ext>
            </a:extLst>
          </p:cNvPr>
          <p:cNvGrpSpPr/>
          <p:nvPr/>
        </p:nvGrpSpPr>
        <p:grpSpPr>
          <a:xfrm>
            <a:off x="36706616" y="12728718"/>
            <a:ext cx="6201036" cy="4345319"/>
            <a:chOff x="36690404" y="12629656"/>
            <a:chExt cx="6201036" cy="425064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D8D102-6CF0-E54F-63A0-9FD991339E47}"/>
                </a:ext>
              </a:extLst>
            </p:cNvPr>
            <p:cNvGrpSpPr/>
            <p:nvPr/>
          </p:nvGrpSpPr>
          <p:grpSpPr>
            <a:xfrm>
              <a:off x="36690404" y="12702939"/>
              <a:ext cx="6201036" cy="4177366"/>
              <a:chOff x="36714452" y="12087236"/>
              <a:chExt cx="6201036" cy="4177366"/>
            </a:xfrm>
          </p:grpSpPr>
          <p:pic>
            <p:nvPicPr>
              <p:cNvPr id="34" name="Picture 33" descr="Map&#10;&#10;Description automatically generated">
                <a:extLst>
                  <a:ext uri="{FF2B5EF4-FFF2-40B4-BE49-F238E27FC236}">
                    <a16:creationId xmlns:a16="http://schemas.microsoft.com/office/drawing/2014/main" id="{297314E7-D829-0C0B-E669-B2A7B853E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14858" y="12087236"/>
                <a:ext cx="6200630" cy="4119934"/>
              </a:xfrm>
              <a:prstGeom prst="rect">
                <a:avLst/>
              </a:prstGeom>
            </p:spPr>
          </p:pic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9667F56-7500-2AA0-F3FF-28375FBF09BE}"/>
                  </a:ext>
                </a:extLst>
              </p:cNvPr>
              <p:cNvSpPr txBox="1"/>
              <p:nvPr/>
            </p:nvSpPr>
            <p:spPr>
              <a:xfrm>
                <a:off x="36714452" y="15746622"/>
                <a:ext cx="5494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Range = [0 – 97%]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7118034-04B8-3469-F576-946606B72B4F}"/>
                  </a:ext>
                </a:extLst>
              </p:cNvPr>
              <p:cNvSpPr/>
              <p:nvPr/>
            </p:nvSpPr>
            <p:spPr bwMode="auto">
              <a:xfrm>
                <a:off x="38470392" y="16095177"/>
                <a:ext cx="2152084" cy="16942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50149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F6AE944-856E-EFE4-C065-C84FDF79CF9E}"/>
                </a:ext>
              </a:extLst>
            </p:cNvPr>
            <p:cNvSpPr/>
            <p:nvPr/>
          </p:nvSpPr>
          <p:spPr bwMode="auto">
            <a:xfrm>
              <a:off x="38411609" y="12629656"/>
              <a:ext cx="2152084" cy="1694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D5A1885D-07BC-E4A0-F402-309B9AE12B60}"/>
              </a:ext>
            </a:extLst>
          </p:cNvPr>
          <p:cNvSpPr txBox="1"/>
          <p:nvPr/>
        </p:nvSpPr>
        <p:spPr>
          <a:xfrm>
            <a:off x="29790735" y="16973141"/>
            <a:ext cx="13634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7. </a:t>
            </a:r>
            <a:r>
              <a:rPr lang="en-US" sz="2400" dirty="0"/>
              <a:t>Annual absolute (left) and relative (right) contributions of WFs to CMAQ modeled reduced N deposition (kg N/ha) during 2018. 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858DF8A-A673-B69E-7ACA-1FBEEDFC02AC}"/>
              </a:ext>
            </a:extLst>
          </p:cNvPr>
          <p:cNvGrpSpPr/>
          <p:nvPr/>
        </p:nvGrpSpPr>
        <p:grpSpPr>
          <a:xfrm>
            <a:off x="10664985" y="7014443"/>
            <a:ext cx="7792177" cy="4449015"/>
            <a:chOff x="10664986" y="7014443"/>
            <a:chExt cx="7719482" cy="4382353"/>
          </a:xfrm>
        </p:grpSpPr>
        <p:pic>
          <p:nvPicPr>
            <p:cNvPr id="55" name="Picture 54" descr="A map of the united states&#10;&#10;Description automatically generated">
              <a:extLst>
                <a:ext uri="{FF2B5EF4-FFF2-40B4-BE49-F238E27FC236}">
                  <a16:creationId xmlns:a16="http://schemas.microsoft.com/office/drawing/2014/main" id="{A3912490-FF00-42E8-1BDB-3829F31A9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3150" y="7498400"/>
              <a:ext cx="6351318" cy="38983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AB76F9-A0DC-0DF2-07EF-BF11D5A57F94}"/>
                </a:ext>
              </a:extLst>
            </p:cNvPr>
            <p:cNvSpPr txBox="1"/>
            <p:nvPr/>
          </p:nvSpPr>
          <p:spPr>
            <a:xfrm>
              <a:off x="10672560" y="7014443"/>
              <a:ext cx="11657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Martin Fire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1E8F9EB-E2A6-996C-EE43-6832387D1FE9}"/>
                </a:ext>
              </a:extLst>
            </p:cNvPr>
            <p:cNvSpPr txBox="1"/>
            <p:nvPr/>
          </p:nvSpPr>
          <p:spPr>
            <a:xfrm>
              <a:off x="10684169" y="8884815"/>
              <a:ext cx="118654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Ranch Fire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F2E3ACFA-6E44-AFF4-C18C-F2D4B9C51D28}"/>
                </a:ext>
              </a:extLst>
            </p:cNvPr>
            <p:cNvCxnSpPr>
              <a:cxnSpLocks/>
              <a:stCxn id="50" idx="2"/>
            </p:cNvCxnSpPr>
            <p:nvPr/>
          </p:nvCxnSpPr>
          <p:spPr bwMode="auto">
            <a:xfrm>
              <a:off x="11255412" y="7352997"/>
              <a:ext cx="1672893" cy="13517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20D9799C-E55B-5756-DD84-8EF115B35FCC}"/>
                </a:ext>
              </a:extLst>
            </p:cNvPr>
            <p:cNvCxnSpPr>
              <a:cxnSpLocks/>
              <a:stCxn id="82" idx="3"/>
            </p:cNvCxnSpPr>
            <p:nvPr/>
          </p:nvCxnSpPr>
          <p:spPr bwMode="auto">
            <a:xfrm flipV="1">
              <a:off x="11870712" y="8938584"/>
              <a:ext cx="354302" cy="1155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91A38BF-60C4-CD07-E89E-9E046A710D53}"/>
                </a:ext>
              </a:extLst>
            </p:cNvPr>
            <p:cNvSpPr txBox="1"/>
            <p:nvPr/>
          </p:nvSpPr>
          <p:spPr>
            <a:xfrm>
              <a:off x="11870712" y="7194079"/>
              <a:ext cx="16546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South Sugarloaf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6F1A059F-D5F4-8ED7-1F18-38CF8D287B36}"/>
                </a:ext>
              </a:extLst>
            </p:cNvPr>
            <p:cNvCxnSpPr>
              <a:cxnSpLocks/>
              <a:stCxn id="123" idx="2"/>
            </p:cNvCxnSpPr>
            <p:nvPr/>
          </p:nvCxnSpPr>
          <p:spPr bwMode="auto">
            <a:xfrm>
              <a:off x="12698022" y="7532633"/>
              <a:ext cx="370802" cy="11721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1117A7C-3477-7E0E-DBFD-41114B5B351B}"/>
                </a:ext>
              </a:extLst>
            </p:cNvPr>
            <p:cNvSpPr txBox="1"/>
            <p:nvPr/>
          </p:nvSpPr>
          <p:spPr>
            <a:xfrm>
              <a:off x="10672560" y="8294115"/>
              <a:ext cx="9941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Carr Fire</a:t>
              </a:r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BE4CC66F-0610-D783-A38C-6589071E97DA}"/>
                </a:ext>
              </a:extLst>
            </p:cNvPr>
            <p:cNvCxnSpPr>
              <a:cxnSpLocks/>
              <a:stCxn id="130" idx="3"/>
            </p:cNvCxnSpPr>
            <p:nvPr/>
          </p:nvCxnSpPr>
          <p:spPr bwMode="auto">
            <a:xfrm>
              <a:off x="11666743" y="8463392"/>
              <a:ext cx="638651" cy="24859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90E5EAD-A1A0-73CA-C323-3D18998C4BB0}"/>
                </a:ext>
              </a:extLst>
            </p:cNvPr>
            <p:cNvSpPr txBox="1"/>
            <p:nvPr/>
          </p:nvSpPr>
          <p:spPr>
            <a:xfrm>
              <a:off x="10684582" y="9362853"/>
              <a:ext cx="114165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Camp Fire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28A54A59-78B5-ACAF-EE93-544201693BE6}"/>
                </a:ext>
              </a:extLst>
            </p:cNvPr>
            <p:cNvCxnSpPr>
              <a:cxnSpLocks/>
              <a:stCxn id="133" idx="3"/>
            </p:cNvCxnSpPr>
            <p:nvPr/>
          </p:nvCxnSpPr>
          <p:spPr bwMode="auto">
            <a:xfrm flipV="1">
              <a:off x="11826241" y="8913625"/>
              <a:ext cx="551225" cy="6185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17E158A-4725-02B6-C062-F858A35F6D14}"/>
                </a:ext>
              </a:extLst>
            </p:cNvPr>
            <p:cNvSpPr txBox="1"/>
            <p:nvPr/>
          </p:nvSpPr>
          <p:spPr>
            <a:xfrm>
              <a:off x="10664986" y="7847587"/>
              <a:ext cx="13789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Klondike Fire</a:t>
              </a: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2A8FFDFA-CE48-9550-D3D7-D99791E3D3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93009" y="8174010"/>
              <a:ext cx="932005" cy="2377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407CEE3-5571-030E-09D1-FDF976CF0B31}"/>
              </a:ext>
            </a:extLst>
          </p:cNvPr>
          <p:cNvGrpSpPr/>
          <p:nvPr/>
        </p:nvGrpSpPr>
        <p:grpSpPr>
          <a:xfrm>
            <a:off x="10826276" y="28809683"/>
            <a:ext cx="6995277" cy="5051123"/>
            <a:chOff x="10880388" y="28973581"/>
            <a:chExt cx="6797255" cy="4671427"/>
          </a:xfrm>
        </p:grpSpPr>
        <p:pic>
          <p:nvPicPr>
            <p:cNvPr id="89" name="Picture 88" descr="Map&#10;&#10;Description automatically generated">
              <a:extLst>
                <a:ext uri="{FF2B5EF4-FFF2-40B4-BE49-F238E27FC236}">
                  <a16:creationId xmlns:a16="http://schemas.microsoft.com/office/drawing/2014/main" id="{5C7533F7-CDC5-6920-F6A7-38ED9E884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88" y="29021226"/>
              <a:ext cx="6797255" cy="4609959"/>
            </a:xfrm>
            <a:prstGeom prst="rect">
              <a:avLst/>
            </a:prstGeom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2201969-0CB3-8BFC-2C47-B1019E991561}"/>
                </a:ext>
              </a:extLst>
            </p:cNvPr>
            <p:cNvSpPr/>
            <p:nvPr/>
          </p:nvSpPr>
          <p:spPr bwMode="auto">
            <a:xfrm>
              <a:off x="12502622" y="33457498"/>
              <a:ext cx="2752253" cy="1875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5078AE5-1453-1B03-30F0-B2C8830C0046}"/>
                </a:ext>
              </a:extLst>
            </p:cNvPr>
            <p:cNvSpPr/>
            <p:nvPr/>
          </p:nvSpPr>
          <p:spPr bwMode="auto">
            <a:xfrm>
              <a:off x="12505494" y="28973581"/>
              <a:ext cx="2752253" cy="1875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055870C-C240-F170-F28E-0AC655DE5A25}"/>
              </a:ext>
            </a:extLst>
          </p:cNvPr>
          <p:cNvSpPr txBox="1"/>
          <p:nvPr/>
        </p:nvSpPr>
        <p:spPr>
          <a:xfrm>
            <a:off x="11104482" y="28619957"/>
            <a:ext cx="573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Oct – Dec (OND)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2A942FD-30EA-21F8-84D4-8C55B7B96C1B}"/>
              </a:ext>
            </a:extLst>
          </p:cNvPr>
          <p:cNvGrpSpPr/>
          <p:nvPr/>
        </p:nvGrpSpPr>
        <p:grpSpPr>
          <a:xfrm>
            <a:off x="17797934" y="28833870"/>
            <a:ext cx="6664359" cy="5086347"/>
            <a:chOff x="17796404" y="28848871"/>
            <a:chExt cx="6442488" cy="4689714"/>
          </a:xfrm>
        </p:grpSpPr>
        <p:pic>
          <p:nvPicPr>
            <p:cNvPr id="36" name="Picture 35" descr="Map&#10;&#10;Description automatically generated">
              <a:extLst>
                <a:ext uri="{FF2B5EF4-FFF2-40B4-BE49-F238E27FC236}">
                  <a16:creationId xmlns:a16="http://schemas.microsoft.com/office/drawing/2014/main" id="{E116F8C1-3617-D055-276F-2D18D322C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6404" y="28868403"/>
              <a:ext cx="6442488" cy="4670182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428567E-376C-21F7-3C61-30536A3E82A6}"/>
                </a:ext>
              </a:extLst>
            </p:cNvPr>
            <p:cNvSpPr/>
            <p:nvPr/>
          </p:nvSpPr>
          <p:spPr bwMode="auto">
            <a:xfrm>
              <a:off x="19297769" y="33282137"/>
              <a:ext cx="2752253" cy="1933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9B805D8-2A8D-3125-26AD-4C0A87D3D303}"/>
                </a:ext>
              </a:extLst>
            </p:cNvPr>
            <p:cNvSpPr/>
            <p:nvPr/>
          </p:nvSpPr>
          <p:spPr bwMode="auto">
            <a:xfrm>
              <a:off x="19329652" y="28848871"/>
              <a:ext cx="2752253" cy="1933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9EFB24F-E388-01A1-C1AF-F0303C0774F7}"/>
              </a:ext>
            </a:extLst>
          </p:cNvPr>
          <p:cNvSpPr/>
          <p:nvPr/>
        </p:nvSpPr>
        <p:spPr bwMode="auto">
          <a:xfrm>
            <a:off x="19977520" y="28650417"/>
            <a:ext cx="1715172" cy="1569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1C4B14A-743C-CA59-65C1-94334581CEC0}"/>
              </a:ext>
            </a:extLst>
          </p:cNvPr>
          <p:cNvSpPr txBox="1"/>
          <p:nvPr/>
        </p:nvSpPr>
        <p:spPr>
          <a:xfrm>
            <a:off x="17957216" y="28591215"/>
            <a:ext cx="582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Oct – Dec (OND)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B944142-8F2A-DB32-85CE-0F3E9F2C9B46}"/>
              </a:ext>
            </a:extLst>
          </p:cNvPr>
          <p:cNvSpPr txBox="1"/>
          <p:nvPr/>
        </p:nvSpPr>
        <p:spPr>
          <a:xfrm>
            <a:off x="11042258" y="23824733"/>
            <a:ext cx="577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Jul – Sep (JAS)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54442A9-2CC9-FE3B-6D41-C91A2BE79077}"/>
              </a:ext>
            </a:extLst>
          </p:cNvPr>
          <p:cNvSpPr txBox="1"/>
          <p:nvPr/>
        </p:nvSpPr>
        <p:spPr>
          <a:xfrm>
            <a:off x="17832437" y="33291467"/>
            <a:ext cx="5914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Range = 0 – 96%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27E6E8D-1AD0-29BA-F063-A24B138F5C76}"/>
              </a:ext>
            </a:extLst>
          </p:cNvPr>
          <p:cNvSpPr/>
          <p:nvPr/>
        </p:nvSpPr>
        <p:spPr bwMode="auto">
          <a:xfrm>
            <a:off x="19491047" y="33746930"/>
            <a:ext cx="2279012" cy="209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455AC2E-857A-CD3B-235A-4E61D5F770CE}"/>
              </a:ext>
            </a:extLst>
          </p:cNvPr>
          <p:cNvSpPr txBox="1"/>
          <p:nvPr/>
        </p:nvSpPr>
        <p:spPr>
          <a:xfrm>
            <a:off x="10820614" y="33664873"/>
            <a:ext cx="14221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5. </a:t>
            </a:r>
            <a:r>
              <a:rPr lang="en-US" sz="2400" dirty="0"/>
              <a:t>Absolute (left) and relative (right) contributions of WFs to CMAQ N modeled deposition        (kg N/ha) during the Summer (JAS; top) and Fall (OND; bottom) fire seasons.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1CC95D-90A2-2FEA-9EE6-7161DA3E5149}"/>
              </a:ext>
            </a:extLst>
          </p:cNvPr>
          <p:cNvSpPr txBox="1"/>
          <p:nvPr/>
        </p:nvSpPr>
        <p:spPr>
          <a:xfrm>
            <a:off x="29783372" y="7266798"/>
            <a:ext cx="13514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Oxidized and reduced wildfire N deposition in 2018</a:t>
            </a:r>
          </a:p>
        </p:txBody>
      </p:sp>
      <p:pic>
        <p:nvPicPr>
          <p:cNvPr id="61" name="Picture 60" descr="A map of the united states&#10;&#10;Description automatically generated">
            <a:extLst>
              <a:ext uri="{FF2B5EF4-FFF2-40B4-BE49-F238E27FC236}">
                <a16:creationId xmlns:a16="http://schemas.microsoft.com/office/drawing/2014/main" id="{C411384F-CF51-3BE1-E636-2B68564C97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857" y="7357327"/>
            <a:ext cx="7091097" cy="412452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1024ED0-F785-32FD-5DF8-330153CA13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310432" y="8567926"/>
            <a:ext cx="749948" cy="730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CF18CA8-6F15-F532-1BCF-DE0379B59DD5}"/>
              </a:ext>
            </a:extLst>
          </p:cNvPr>
          <p:cNvSpPr txBox="1"/>
          <p:nvPr/>
        </p:nvSpPr>
        <p:spPr>
          <a:xfrm>
            <a:off x="13034476" y="9151553"/>
            <a:ext cx="134684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Natchez Fire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97E0B8C-77EE-B13B-3768-69DCA4929C81}"/>
              </a:ext>
            </a:extLst>
          </p:cNvPr>
          <p:cNvSpPr/>
          <p:nvPr/>
        </p:nvSpPr>
        <p:spPr bwMode="auto">
          <a:xfrm>
            <a:off x="12848566" y="15833558"/>
            <a:ext cx="1215452" cy="2732313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5E225EB1-A6C5-F2A4-05C6-43347A1AD27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744695" y="15360150"/>
            <a:ext cx="1344224" cy="4734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CFDAB5A-B367-965D-D3DA-E3324331DF7D}"/>
              </a:ext>
            </a:extLst>
          </p:cNvPr>
          <p:cNvCxnSpPr>
            <a:cxnSpLocks/>
          </p:cNvCxnSpPr>
          <p:nvPr/>
        </p:nvCxnSpPr>
        <p:spPr bwMode="auto">
          <a:xfrm flipH="1">
            <a:off x="12769596" y="18572689"/>
            <a:ext cx="1294422" cy="1767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6" name="Picture 155" descr="Map&#10;&#10;Description automatically generated">
            <a:extLst>
              <a:ext uri="{FF2B5EF4-FFF2-40B4-BE49-F238E27FC236}">
                <a16:creationId xmlns:a16="http://schemas.microsoft.com/office/drawing/2014/main" id="{18BB9452-9A7F-8CE7-C3B7-A20BBBB469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88" y="15344487"/>
            <a:ext cx="1617288" cy="34848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8" name="Picture 147" descr="Chart, bar chart&#10;&#10;Description automatically generated with medium confidence">
            <a:extLst>
              <a:ext uri="{FF2B5EF4-FFF2-40B4-BE49-F238E27FC236}">
                <a16:creationId xmlns:a16="http://schemas.microsoft.com/office/drawing/2014/main" id="{6C9965B7-D852-431F-D031-80CD93317FC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444" y="16809659"/>
            <a:ext cx="533057" cy="20196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014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014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40080</TotalTime>
  <Words>2009</Words>
  <Application>Microsoft Office PowerPoint</Application>
  <PresentationFormat>Custom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Default Design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Ambient Particles by Aerosol Time of Flight Mass Spectrometry Prather Group</dc:title>
  <dc:creator>Hatch</dc:creator>
  <cp:lastModifiedBy>Barkley, Anne</cp:lastModifiedBy>
  <cp:revision>905</cp:revision>
  <cp:lastPrinted>2017-11-29T15:15:32Z</cp:lastPrinted>
  <dcterms:created xsi:type="dcterms:W3CDTF">2007-02-10T04:22:32Z</dcterms:created>
  <dcterms:modified xsi:type="dcterms:W3CDTF">2024-10-16T20:03:39Z</dcterms:modified>
</cp:coreProperties>
</file>