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9"/>
  </p:notesMasterIdLst>
  <p:handoutMasterIdLst>
    <p:handoutMasterId r:id="rId20"/>
  </p:handoutMasterIdLst>
  <p:sldIdLst>
    <p:sldId id="256" r:id="rId6"/>
    <p:sldId id="259" r:id="rId7"/>
    <p:sldId id="285" r:id="rId8"/>
    <p:sldId id="263" r:id="rId9"/>
    <p:sldId id="281" r:id="rId10"/>
    <p:sldId id="275" r:id="rId11"/>
    <p:sldId id="277" r:id="rId12"/>
    <p:sldId id="272" r:id="rId13"/>
    <p:sldId id="282" r:id="rId14"/>
    <p:sldId id="283" r:id="rId15"/>
    <p:sldId id="271" r:id="rId16"/>
    <p:sldId id="284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C28A48-A71F-4453-AB84-E956F7F7ACFF}" v="114" dt="2024-10-18T16:13:48.3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74177" autoAdjust="0"/>
  </p:normalViewPr>
  <p:slideViewPr>
    <p:cSldViewPr snapToGrid="0" showGuides="1">
      <p:cViewPr varScale="1">
        <p:scale>
          <a:sx n="79" d="100"/>
          <a:sy n="79" d="100"/>
        </p:scale>
        <p:origin x="17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5400" y="6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61ADCD-0986-466F-BCF4-F140374402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AD45B1-DDA3-4823-B57F-398ED6D7CE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76914-892C-4AC1-8D72-D75A8D63A5B8}" type="datetime1">
              <a:rPr lang="en-GB" smtClean="0"/>
              <a:t>21/10/2024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B3C53-DC75-4A5C-81E7-5D7CB96E12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F6EE6-6533-46A0-A8FB-DBC252423243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1B013-C79C-4BAB-9591-CE1E1BF2A9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838611-CB23-4A11-B466-01829FB3E6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D025B-ACD2-45C1-B156-1DDB470CE319}" type="slidenum">
              <a:rPr lang="en-GB" smtClean="0"/>
              <a:t>‹#›</a:t>
            </a:fld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F8BE06-C1AD-4FF4-9212-678516BAB9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10225-CB48-4A2A-9739-463AD2DBC31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90303-6963-412A-B105-75156B8688FA}" type="datetime1">
              <a:rPr lang="en-GB" smtClean="0"/>
              <a:t>21/10/2024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668863D3-1D0C-412C-99BB-873840116A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5E44B7E2-ED93-42BE-81A6-FE398D91C1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691570-C65F-4C66-9CB2-8798BF7E897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2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en-GB" smtClean="0"/>
              <a:t>2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B6DA1D5-9B52-4126-BA50-590E646F35AC}" type="datetime1">
              <a:rPr lang="en-GB" smtClean="0"/>
              <a:t>21/10/2024</a:t>
            </a:fld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9946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en-GB" smtClean="0"/>
              <a:t>13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DAD23D7-7F2D-40B0-9B0E-230F15B39171}" type="datetime1">
              <a:rPr lang="en-GB" smtClean="0"/>
              <a:t>21/10/2024</a:t>
            </a:fld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9163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en-GB" smtClean="0"/>
              <a:t>3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B326110-7338-4C33-B319-52881D897DBE}" type="datetime1">
              <a:rPr lang="en-GB" smtClean="0"/>
              <a:t>21/10/2024</a:t>
            </a:fld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1465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en-GB" smtClean="0"/>
              <a:t>4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7EED9F7-04D1-4811-B0BB-94F6CF1C0A25}" type="datetime1">
              <a:rPr lang="en-GB" smtClean="0"/>
              <a:t>21/10/2024</a:t>
            </a:fld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2099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en-GB" smtClean="0"/>
              <a:t>5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DCCF1ED-DBC9-4366-9CD4-1141DFD0E0AD}" type="datetime1">
              <a:rPr lang="en-GB" smtClean="0"/>
              <a:t>21/10/2024</a:t>
            </a:fld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9535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en-GB" smtClean="0"/>
              <a:t>6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851E89A-92BA-48D2-A1BB-3894103A0D25}" type="datetime1">
              <a:rPr lang="en-GB" smtClean="0"/>
              <a:t>21/10/2024</a:t>
            </a:fld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7458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en-GB" smtClean="0"/>
              <a:t>7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8B0C74F-E373-45D1-B92E-CCD387A84733}" type="datetime1">
              <a:rPr lang="en-GB" smtClean="0"/>
              <a:t>21/10/2024</a:t>
            </a:fld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9632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en-GB" smtClean="0"/>
              <a:t>8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9FE5E63-0C6D-4D4E-A31D-A623195DD56E}" type="datetime1">
              <a:rPr lang="en-GB" smtClean="0"/>
              <a:t>21/10/2024</a:t>
            </a:fld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098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en-GB" smtClean="0"/>
              <a:t>11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735F425-398B-4F5B-9EB3-81F296273DDE}" type="datetime1">
              <a:rPr lang="en-GB" smtClean="0"/>
              <a:t>21/10/2024</a:t>
            </a:fld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974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en-GB" smtClean="0"/>
              <a:t>12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6962EB2-7A91-451B-8DF7-86521473364B}" type="datetime1">
              <a:rPr lang="en-GB" smtClean="0"/>
              <a:t>21/10/2024</a:t>
            </a:fld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446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1A6E4850-98D5-4727-B69D-6E89B4ACC362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US"/>
              <a:t>Tuite CMAS2024</a:t>
            </a:r>
            <a:endParaRPr lang="en-US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5DCE21D-C322-4B21-A60A-71E6E2C54D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200" y="0"/>
            <a:ext cx="12193200" cy="6861600"/>
          </a:xfrm>
          <a:custGeom>
            <a:avLst/>
            <a:gdLst>
              <a:gd name="connsiteX0" fmla="*/ 6275387 w 12193200"/>
              <a:gd name="connsiteY0" fmla="*/ 0 h 6861600"/>
              <a:gd name="connsiteX1" fmla="*/ 12193200 w 12193200"/>
              <a:gd name="connsiteY1" fmla="*/ 0 h 6861600"/>
              <a:gd name="connsiteX2" fmla="*/ 12193200 w 12193200"/>
              <a:gd name="connsiteY2" fmla="*/ 6861600 h 6861600"/>
              <a:gd name="connsiteX3" fmla="*/ 0 w 12193200"/>
              <a:gd name="connsiteY3" fmla="*/ 6861600 h 6861600"/>
              <a:gd name="connsiteX4" fmla="*/ 0 w 12193200"/>
              <a:gd name="connsiteY4" fmla="*/ 2245058 h 6861600"/>
              <a:gd name="connsiteX5" fmla="*/ 1 w 12193200"/>
              <a:gd name="connsiteY5" fmla="*/ 2245058 h 6861600"/>
              <a:gd name="connsiteX6" fmla="*/ 1 w 12193200"/>
              <a:gd name="connsiteY6" fmla="*/ 3378783 h 6861600"/>
              <a:gd name="connsiteX7" fmla="*/ 3519949 w 12193200"/>
              <a:gd name="connsiteY7" fmla="*/ 3378783 h 6861600"/>
              <a:gd name="connsiteX8" fmla="*/ 3519949 w 12193200"/>
              <a:gd name="connsiteY8" fmla="*/ 2245058 h 6861600"/>
              <a:gd name="connsiteX9" fmla="*/ 6275387 w 12193200"/>
              <a:gd name="connsiteY9" fmla="*/ 2245058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3200" h="6861600">
                <a:moveTo>
                  <a:pt x="6275387" y="0"/>
                </a:moveTo>
                <a:lnTo>
                  <a:pt x="12193200" y="0"/>
                </a:lnTo>
                <a:lnTo>
                  <a:pt x="12193200" y="6861600"/>
                </a:lnTo>
                <a:lnTo>
                  <a:pt x="0" y="6861600"/>
                </a:lnTo>
                <a:lnTo>
                  <a:pt x="0" y="2245058"/>
                </a:lnTo>
                <a:lnTo>
                  <a:pt x="1" y="2245058"/>
                </a:lnTo>
                <a:lnTo>
                  <a:pt x="1" y="3378783"/>
                </a:lnTo>
                <a:lnTo>
                  <a:pt x="3519949" y="3378783"/>
                </a:lnTo>
                <a:lnTo>
                  <a:pt x="3519949" y="2245058"/>
                </a:lnTo>
                <a:lnTo>
                  <a:pt x="6275387" y="2245058"/>
                </a:lnTo>
                <a:close/>
              </a:path>
            </a:pathLst>
          </a:custGeom>
          <a:solidFill>
            <a:srgbClr val="F9F9F7"/>
          </a:solidFill>
        </p:spPr>
        <p:txBody>
          <a:bodyPr wrap="square" lIns="72000" tIns="0" bIns="72000" anchor="b" anchorCtr="0">
            <a:noAutofit/>
          </a:bodyPr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US" noProof="0" dirty="0"/>
              <a:t>Mark placeholder to insert image </a:t>
            </a:r>
            <a:r>
              <a:rPr lang="en-US" dirty="0"/>
              <a:t>using the Insert tab – Pictures or from Templafy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60001" y="358842"/>
            <a:ext cx="5094915" cy="1512000"/>
          </a:xfrm>
        </p:spPr>
        <p:txBody>
          <a:bodyPr anchor="t" anchorCtr="0"/>
          <a:lstStyle>
            <a:lvl1pPr algn="l"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  <a:endParaRPr lang="en-US"/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FF3BE45C-E4DE-42B7-B25F-83E216F00A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1" y="2642923"/>
            <a:ext cx="2617710" cy="3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1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add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</a:t>
            </a:r>
            <a:br>
              <a:rPr lang="en-GB" noProof="0" dirty="0"/>
            </a:br>
            <a:r>
              <a:rPr lang="en-US" noProof="0" dirty="0"/>
              <a:t>Enter &amp; TAB for next text level</a:t>
            </a:r>
            <a:br>
              <a:rPr lang="en-GB" noProof="0" dirty="0"/>
            </a:br>
            <a:r>
              <a:rPr lang="en-US" noProof="0" dirty="0"/>
              <a:t>SHIFT+TAB to go back in levels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CC7FD-8EF4-43FC-BAB3-47E907F17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DBC8-36E5-4026-BDE5-614B04D631C5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C6AF5-5886-488E-94AF-540306D52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Tuite CMAS2024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05638-6A02-4F90-BE63-DA3C1ABD6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837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9B33E8C-77AA-45CF-BAED-72698ECB8677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55584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</a:t>
            </a:r>
            <a:br>
              <a:rPr lang="en-GB" noProof="0" dirty="0"/>
            </a:br>
            <a:r>
              <a:rPr lang="en-US" noProof="0" dirty="0"/>
              <a:t>Enter &amp; TAB for next text level</a:t>
            </a:r>
            <a:br>
              <a:rPr lang="en-GB" noProof="0" dirty="0"/>
            </a:br>
            <a:r>
              <a:rPr lang="en-US" noProof="0" dirty="0"/>
              <a:t>SHIFT+TAB to go back in levels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4799" y="1829496"/>
            <a:ext cx="5558400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</a:t>
            </a:r>
            <a:br>
              <a:rPr lang="en-GB" noProof="0" dirty="0"/>
            </a:br>
            <a:r>
              <a:rPr lang="en-US" noProof="0" dirty="0"/>
              <a:t>Enter &amp; TAB for next text level</a:t>
            </a:r>
            <a:br>
              <a:rPr lang="en-GB" noProof="0" dirty="0"/>
            </a:br>
            <a:r>
              <a:rPr lang="en-US" noProof="0" dirty="0"/>
              <a:t>SHIFT+TAB to go back in levels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4D13B6-5D47-4342-AE7D-6E53AE9D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B2537-65A0-4135-9495-F9B7F24F3CE7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4AC3241-D38F-486C-A52D-8F4AF51C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Tuite CMAS2024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A9F9E2-0E4E-4885-BB6E-89C9B4A0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077399-E20C-4E2D-ABA6-E98BC4B145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0152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0D1FB72-4098-4689-9361-6F1734C49467}"/>
              </a:ext>
            </a:extLst>
          </p:cNvPr>
          <p:cNvCxnSpPr>
            <a:cxnSpLocks/>
          </p:cNvCxnSpPr>
          <p:nvPr userDrawn="1"/>
        </p:nvCxnSpPr>
        <p:spPr>
          <a:xfrm>
            <a:off x="4124325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3583349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</a:t>
            </a:r>
            <a:br>
              <a:rPr lang="en-GB" noProof="0" dirty="0"/>
            </a:br>
            <a:r>
              <a:rPr lang="en-US" noProof="0" dirty="0"/>
              <a:t>Enter &amp; TAB for next text level</a:t>
            </a:r>
            <a:br>
              <a:rPr lang="en-GB" noProof="0" dirty="0"/>
            </a:br>
            <a:r>
              <a:rPr lang="en-US" noProof="0" dirty="0"/>
              <a:t>SHIFT+TAB to go back in levels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03713" y="1829496"/>
            <a:ext cx="7529485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</a:t>
            </a:r>
            <a:br>
              <a:rPr lang="en-GB" noProof="0" dirty="0"/>
            </a:br>
            <a:r>
              <a:rPr lang="en-US" noProof="0" dirty="0"/>
              <a:t>Enter &amp; TAB for next text level</a:t>
            </a:r>
            <a:br>
              <a:rPr lang="en-GB" noProof="0" dirty="0"/>
            </a:br>
            <a:r>
              <a:rPr lang="en-US" noProof="0" dirty="0"/>
              <a:t>SHIFT+TAB to go back in levels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4D13B6-5D47-4342-AE7D-6E53AE9D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08239-BF42-42CB-A160-F02425A604D3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4AC3241-D38F-486C-A52D-8F4AF51C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Tuite CMAS2024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A9F9E2-0E4E-4885-BB6E-89C9B4A0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224427-B940-40D0-B905-8D8D279710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1578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5F7E35-11CE-4F15-B222-DEDB33EE33A5}"/>
              </a:ext>
            </a:extLst>
          </p:cNvPr>
          <p:cNvCxnSpPr>
            <a:cxnSpLocks/>
          </p:cNvCxnSpPr>
          <p:nvPr userDrawn="1"/>
        </p:nvCxnSpPr>
        <p:spPr>
          <a:xfrm>
            <a:off x="8067675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247063" y="1829496"/>
            <a:ext cx="3586135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</a:t>
            </a:r>
            <a:br>
              <a:rPr lang="en-GB" noProof="0" dirty="0"/>
            </a:br>
            <a:r>
              <a:rPr lang="en-US" noProof="0" dirty="0"/>
              <a:t>Enter &amp; TAB for next text level</a:t>
            </a:r>
            <a:br>
              <a:rPr lang="en-GB" noProof="0" dirty="0"/>
            </a:br>
            <a:r>
              <a:rPr lang="en-US" noProof="0" dirty="0"/>
              <a:t>SHIFT+TAB to go back in levels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59999" y="1829496"/>
            <a:ext cx="7524000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</a:t>
            </a:r>
            <a:br>
              <a:rPr lang="en-GB" noProof="0" dirty="0"/>
            </a:br>
            <a:r>
              <a:rPr lang="en-US" noProof="0" dirty="0"/>
              <a:t>Enter &amp; TAB for next text level</a:t>
            </a:r>
            <a:br>
              <a:rPr lang="en-GB" noProof="0" dirty="0"/>
            </a:br>
            <a:r>
              <a:rPr lang="en-US" noProof="0" dirty="0"/>
              <a:t>SHIFT+TAB to go back in levels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4D13B6-5D47-4342-AE7D-6E53AE9D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6375-4998-45C1-8ACD-E44B1B6E70AC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4AC3241-D38F-486C-A52D-8F4AF51C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Tuite CMAS2024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A9F9E2-0E4E-4885-BB6E-89C9B4A0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B64688-EF18-4F0E-8937-7DCB334BAC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0440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82D290-910D-44B1-91A3-31A92E9BCB8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829496"/>
            <a:ext cx="55584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</a:t>
            </a:r>
            <a:br>
              <a:rPr lang="en-GB" noProof="0" dirty="0"/>
            </a:br>
            <a:r>
              <a:rPr lang="en-US" noProof="0" dirty="0"/>
              <a:t>Enter &amp; TAB for next text level</a:t>
            </a:r>
            <a:br>
              <a:rPr lang="en-GB" noProof="0" dirty="0"/>
            </a:br>
            <a:r>
              <a:rPr lang="en-US" noProof="0" dirty="0"/>
              <a:t>SHIFT+TAB to go back in levels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74799" y="1829496"/>
            <a:ext cx="5558400" cy="4294800"/>
          </a:xfrm>
          <a:solidFill>
            <a:srgbClr val="F9F9F7"/>
          </a:solidFill>
        </p:spPr>
        <p:txBody>
          <a:bodyPr lIns="72000" t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US" noProof="0" dirty="0"/>
              <a:t>Mark placeholder to insert image using the Insert tab – Pictures or from Templafy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84024-A9C5-4508-AFCD-8D104EF7641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AA05940-C37E-4482-9FE0-382EF34460D2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B2F8F-9F9B-42D4-A558-CAD2544BFED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Tuite CMAS2024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2A5FB-27BA-4F64-94C0-20040B8BCF3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537FCD8-5A4A-4089-A17B-F334A5974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4815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5648FC-B3C8-47BD-845A-99E2EB0898EB}"/>
              </a:ext>
            </a:extLst>
          </p:cNvPr>
          <p:cNvCxnSpPr>
            <a:cxnSpLocks/>
          </p:cNvCxnSpPr>
          <p:nvPr userDrawn="1"/>
        </p:nvCxnSpPr>
        <p:spPr>
          <a:xfrm>
            <a:off x="4124325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44B13E-5492-434C-AF88-0302168B648A}"/>
              </a:ext>
            </a:extLst>
          </p:cNvPr>
          <p:cNvCxnSpPr>
            <a:cxnSpLocks/>
          </p:cNvCxnSpPr>
          <p:nvPr userDrawn="1"/>
        </p:nvCxnSpPr>
        <p:spPr>
          <a:xfrm>
            <a:off x="8067675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8" y="1829496"/>
            <a:ext cx="3583352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</a:t>
            </a:r>
            <a:br>
              <a:rPr lang="en-GB" noProof="0" dirty="0"/>
            </a:br>
            <a:r>
              <a:rPr lang="en-US" noProof="0" dirty="0"/>
              <a:t>Enter &amp; TAB for next text level</a:t>
            </a:r>
            <a:br>
              <a:rPr lang="en-GB" noProof="0" dirty="0"/>
            </a:br>
            <a:r>
              <a:rPr lang="en-US" noProof="0" dirty="0"/>
              <a:t>SHIFT+TAB to go back in levels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03712" y="1829496"/>
            <a:ext cx="3582987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</a:t>
            </a:r>
            <a:br>
              <a:rPr lang="en-GB" noProof="0" dirty="0"/>
            </a:br>
            <a:r>
              <a:rPr lang="en-US" noProof="0" dirty="0"/>
              <a:t>Enter &amp; TAB for next text level</a:t>
            </a:r>
            <a:br>
              <a:rPr lang="en-GB" noProof="0" dirty="0"/>
            </a:br>
            <a:r>
              <a:rPr lang="en-US" noProof="0" dirty="0"/>
              <a:t>SHIFT+TAB to go back in levels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A42D6F0-A4EA-4276-A4AC-9D1AB4342CE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247063" y="1829496"/>
            <a:ext cx="3584575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</a:t>
            </a:r>
            <a:br>
              <a:rPr lang="en-GB" noProof="0" dirty="0"/>
            </a:br>
            <a:r>
              <a:rPr lang="en-US" noProof="0" dirty="0"/>
              <a:t>Enter &amp; TAB for next text level</a:t>
            </a:r>
            <a:br>
              <a:rPr lang="en-GB" noProof="0" dirty="0"/>
            </a:br>
            <a:r>
              <a:rPr lang="en-US" noProof="0" dirty="0"/>
              <a:t>SHIFT+TAB to go back in levels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89D45-376E-4BB4-AF66-EBFB815755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EB7DA0F-6653-4CE3-A7E1-99418358E723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E4065-89C1-4F31-92C2-C722F8FDD56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Tuite CMAS2024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CBF5B00-B445-4B0E-8583-A5FF5F82E3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CB6F92-9067-4F04-94D8-F7763241FA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750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5648FC-B3C8-47BD-845A-99E2EB0898EB}"/>
              </a:ext>
            </a:extLst>
          </p:cNvPr>
          <p:cNvCxnSpPr>
            <a:cxnSpLocks/>
          </p:cNvCxnSpPr>
          <p:nvPr userDrawn="1"/>
        </p:nvCxnSpPr>
        <p:spPr>
          <a:xfrm>
            <a:off x="3134511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44B13E-5492-434C-AF88-0302168B648A}"/>
              </a:ext>
            </a:extLst>
          </p:cNvPr>
          <p:cNvCxnSpPr>
            <a:cxnSpLocks/>
          </p:cNvCxnSpPr>
          <p:nvPr userDrawn="1"/>
        </p:nvCxnSpPr>
        <p:spPr>
          <a:xfrm>
            <a:off x="6096050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D38A04-1ABE-4166-96F7-5B391214ECCE}"/>
              </a:ext>
            </a:extLst>
          </p:cNvPr>
          <p:cNvCxnSpPr>
            <a:cxnSpLocks/>
          </p:cNvCxnSpPr>
          <p:nvPr userDrawn="1"/>
        </p:nvCxnSpPr>
        <p:spPr>
          <a:xfrm>
            <a:off x="9057588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8" y="1829496"/>
            <a:ext cx="2595600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</a:t>
            </a:r>
            <a:br>
              <a:rPr lang="en-GB" noProof="0" dirty="0"/>
            </a:br>
            <a:r>
              <a:rPr lang="en-US" noProof="0" dirty="0"/>
              <a:t>Enter &amp; TAB for next text level</a:t>
            </a:r>
            <a:br>
              <a:rPr lang="en-GB" noProof="0" dirty="0"/>
            </a:br>
            <a:r>
              <a:rPr lang="en-US" noProof="0" dirty="0"/>
              <a:t>SHIFT+TAB to go back in levels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19198" y="1829496"/>
            <a:ext cx="2595600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</a:t>
            </a:r>
            <a:br>
              <a:rPr lang="en-GB" noProof="0" dirty="0"/>
            </a:br>
            <a:r>
              <a:rPr lang="en-US" noProof="0" dirty="0"/>
              <a:t>Enter &amp; TAB for next text level</a:t>
            </a:r>
            <a:br>
              <a:rPr lang="en-GB" noProof="0" dirty="0"/>
            </a:br>
            <a:r>
              <a:rPr lang="en-US" noProof="0" dirty="0"/>
              <a:t>SHIFT+TAB to go back in levels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A42D6F0-A4EA-4276-A4AC-9D1AB4342CE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78398" y="1829496"/>
            <a:ext cx="2595600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</a:t>
            </a:r>
            <a:br>
              <a:rPr lang="en-GB" noProof="0" dirty="0"/>
            </a:br>
            <a:r>
              <a:rPr lang="en-US" noProof="0" dirty="0"/>
              <a:t>Enter &amp; TAB for next text level</a:t>
            </a:r>
            <a:br>
              <a:rPr lang="en-GB" noProof="0" dirty="0"/>
            </a:br>
            <a:r>
              <a:rPr lang="en-US" noProof="0" dirty="0"/>
              <a:t>SHIFT+TAB to go back in levels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9C11E749-AE1E-4399-8F9B-3CD1A336BEF6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9237599" y="1829496"/>
            <a:ext cx="2595600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</a:t>
            </a:r>
            <a:br>
              <a:rPr lang="en-GB" noProof="0" dirty="0"/>
            </a:br>
            <a:r>
              <a:rPr lang="en-US" noProof="0" dirty="0"/>
              <a:t>Enter &amp; TAB for next text level</a:t>
            </a:r>
            <a:br>
              <a:rPr lang="en-GB" noProof="0" dirty="0"/>
            </a:br>
            <a:r>
              <a:rPr lang="en-US" noProof="0" dirty="0"/>
              <a:t>SHIFT+TAB to go back in levels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89D45-376E-4BB4-AF66-EBFB815755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BF37515-3B68-4856-B9D7-4F465775FAAE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E4065-89C1-4F31-92C2-C722F8FDD56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Tuite CMAS2024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CBF5B00-B445-4B0E-8583-A5FF5F82E3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EBD53E-C155-468A-BF38-271FB0741E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0306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5648FC-B3C8-47BD-845A-99E2EB0898EB}"/>
              </a:ext>
            </a:extLst>
          </p:cNvPr>
          <p:cNvCxnSpPr>
            <a:cxnSpLocks/>
          </p:cNvCxnSpPr>
          <p:nvPr userDrawn="1"/>
        </p:nvCxnSpPr>
        <p:spPr>
          <a:xfrm>
            <a:off x="3134511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44B13E-5492-434C-AF88-0302168B648A}"/>
              </a:ext>
            </a:extLst>
          </p:cNvPr>
          <p:cNvCxnSpPr>
            <a:cxnSpLocks/>
          </p:cNvCxnSpPr>
          <p:nvPr userDrawn="1"/>
        </p:nvCxnSpPr>
        <p:spPr>
          <a:xfrm>
            <a:off x="6096050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D38A04-1ABE-4166-96F7-5B391214ECCE}"/>
              </a:ext>
            </a:extLst>
          </p:cNvPr>
          <p:cNvCxnSpPr>
            <a:cxnSpLocks/>
          </p:cNvCxnSpPr>
          <p:nvPr userDrawn="1"/>
        </p:nvCxnSpPr>
        <p:spPr>
          <a:xfrm>
            <a:off x="9057588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DE9F99B-72CE-4388-A07E-16E4FCA34B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5" y="3883843"/>
            <a:ext cx="2595600" cy="2240732"/>
          </a:xfrm>
        </p:spPr>
        <p:txBody>
          <a:bodyPr/>
          <a:lstStyle/>
          <a:p>
            <a:pPr lvl="0"/>
            <a:r>
              <a:rPr lang="en-US" noProof="0" dirty="0"/>
              <a:t>Click to add text </a:t>
            </a:r>
            <a:br>
              <a:rPr lang="en-GB" noProof="0" dirty="0"/>
            </a:br>
            <a:r>
              <a:rPr lang="en-US" noProof="0" dirty="0"/>
              <a:t>Enter &amp; TAB for next text level</a:t>
            </a:r>
            <a:br>
              <a:rPr lang="en-GB" noProof="0" dirty="0"/>
            </a:br>
            <a:r>
              <a:rPr lang="en-US" noProof="0" dirty="0"/>
              <a:t>SHIFT+TAB to go back in levels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F984BEEF-AC3D-4E0F-9E5A-7B1D1E9410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18383" y="3883843"/>
            <a:ext cx="2595600" cy="2240732"/>
          </a:xfrm>
        </p:spPr>
        <p:txBody>
          <a:bodyPr/>
          <a:lstStyle/>
          <a:p>
            <a:pPr lvl="0"/>
            <a:r>
              <a:rPr lang="en-US" noProof="0" dirty="0"/>
              <a:t>Click to add text </a:t>
            </a:r>
            <a:br>
              <a:rPr lang="en-GB" noProof="0" dirty="0"/>
            </a:br>
            <a:r>
              <a:rPr lang="en-US" noProof="0" dirty="0"/>
              <a:t>Enter &amp; TAB for next text level</a:t>
            </a:r>
            <a:br>
              <a:rPr lang="en-GB" noProof="0" dirty="0"/>
            </a:br>
            <a:r>
              <a:rPr lang="en-US" noProof="0" dirty="0"/>
              <a:t>SHIFT+TAB to go back in levels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E32555A-FE40-40E8-A71D-91AFA7E977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7991" y="3883843"/>
            <a:ext cx="2595600" cy="2240732"/>
          </a:xfrm>
        </p:spPr>
        <p:txBody>
          <a:bodyPr/>
          <a:lstStyle/>
          <a:p>
            <a:pPr lvl="0"/>
            <a:r>
              <a:rPr lang="en-US" noProof="0" dirty="0"/>
              <a:t>Click to add text </a:t>
            </a:r>
            <a:br>
              <a:rPr lang="en-GB" noProof="0" dirty="0"/>
            </a:br>
            <a:r>
              <a:rPr lang="en-US" noProof="0" dirty="0"/>
              <a:t>Enter &amp; TAB for next text level</a:t>
            </a:r>
            <a:br>
              <a:rPr lang="en-GB" noProof="0" dirty="0"/>
            </a:br>
            <a:r>
              <a:rPr lang="en-US" noProof="0" dirty="0"/>
              <a:t>SHIFT+TAB to go back in levels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3477BD4-C018-4A4A-A1E7-1BDA53EDD04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37599" y="3883843"/>
            <a:ext cx="2595600" cy="2240732"/>
          </a:xfrm>
        </p:spPr>
        <p:txBody>
          <a:bodyPr/>
          <a:lstStyle/>
          <a:p>
            <a:pPr lvl="0"/>
            <a:r>
              <a:rPr lang="en-US" noProof="0" dirty="0"/>
              <a:t>Click to add text </a:t>
            </a:r>
            <a:br>
              <a:rPr lang="en-GB" noProof="0" dirty="0"/>
            </a:br>
            <a:r>
              <a:rPr lang="en-US" noProof="0" dirty="0"/>
              <a:t>Enter &amp; TAB for next text level</a:t>
            </a:r>
            <a:br>
              <a:rPr lang="en-GB" noProof="0" dirty="0"/>
            </a:br>
            <a:r>
              <a:rPr lang="en-US" noProof="0" dirty="0"/>
              <a:t>SHIFT+TAB to go back in levels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E78D1B62-08BD-49AB-8756-078500D8179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59998" y="1829496"/>
            <a:ext cx="2595600" cy="1894092"/>
          </a:xfrm>
          <a:solidFill>
            <a:srgbClr val="F9F9F7"/>
          </a:solidFill>
        </p:spPr>
        <p:txBody>
          <a:bodyPr lIns="72000" tIns="72000" anchor="t" anchorCtr="0"/>
          <a:lstStyle>
            <a:lvl1pPr marL="0" indent="0" algn="l"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Mark placeholder to insert image using the Insert tab – Pictures or from Templafy</a:t>
            </a:r>
            <a:endParaRPr lang="en-US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27E426B3-007C-4DCD-B395-04C274D4842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319198" y="1829496"/>
            <a:ext cx="2595600" cy="1894092"/>
          </a:xfrm>
          <a:solidFill>
            <a:srgbClr val="F9F9F7"/>
          </a:solidFill>
        </p:spPr>
        <p:txBody>
          <a:bodyPr lIns="72000" tIns="72000" anchor="t" anchorCtr="0"/>
          <a:lstStyle>
            <a:lvl1pPr marL="0" indent="0" algn="l"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Mark placeholder to insert image using the Insert tab – Pictures or from Templafy</a:t>
            </a:r>
            <a:endParaRPr lang="en-US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D826721D-67F8-4284-AA9F-4B3CCE1F525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78398" y="1829496"/>
            <a:ext cx="2595600" cy="1894092"/>
          </a:xfrm>
          <a:solidFill>
            <a:srgbClr val="F9F9F7"/>
          </a:solidFill>
        </p:spPr>
        <p:txBody>
          <a:bodyPr lIns="72000" tIns="72000" anchor="t" anchorCtr="0"/>
          <a:lstStyle>
            <a:lvl1pPr marL="0" indent="0" algn="l"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Mark placeholder to insert image using the Insert tab – Pictures or from Templafy</a:t>
            </a:r>
            <a:endParaRPr lang="en-US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11DEFE19-EE06-43A9-A968-EE248DB75F7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237599" y="1829496"/>
            <a:ext cx="2595600" cy="1894092"/>
          </a:xfrm>
          <a:solidFill>
            <a:srgbClr val="F9F9F7"/>
          </a:solidFill>
        </p:spPr>
        <p:txBody>
          <a:bodyPr lIns="72000" tIns="72000" anchor="t" anchorCtr="0"/>
          <a:lstStyle>
            <a:lvl1pPr marL="0" indent="0" algn="l"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/>
              <a:t>Mark placeholder to insert image using the Insert tab – Pictures or from Templafy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89D45-376E-4BB4-AF66-EBFB815755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310145-6898-435C-9322-3246E45D0921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E4065-89C1-4F31-92C2-C722F8FDD56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Tuite CMAS2024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CBF5B00-B445-4B0E-8583-A5FF5F82E3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37A819-D59E-4FB0-B4D8-4B50F3690A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1685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ya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8250000" y="0"/>
            <a:ext cx="39420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</a:t>
            </a:r>
            <a:br>
              <a:rPr lang="en-GB" noProof="0" dirty="0"/>
            </a:br>
            <a:r>
              <a:rPr lang="en-US" noProof="0" dirty="0"/>
              <a:t>Enter &amp; TAB for next text level</a:t>
            </a:r>
            <a:br>
              <a:rPr lang="en-GB" noProof="0" dirty="0"/>
            </a:br>
            <a:r>
              <a:rPr lang="en-US" noProof="0" dirty="0"/>
              <a:t>SHIFT+TAB to go back in levels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620504" y="654050"/>
            <a:ext cx="3211693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/>
              <a:t>Click to add text </a:t>
            </a:r>
            <a:br>
              <a:rPr lang="en-GB" noProof="0" dirty="0"/>
            </a:br>
            <a:r>
              <a:rPr lang="en-US" noProof="0" dirty="0"/>
              <a:t>Enter &amp; TAB for next text level</a:t>
            </a:r>
            <a:br>
              <a:rPr lang="en-GB" noProof="0" dirty="0"/>
            </a:br>
            <a:r>
              <a:rPr lang="en-US" noProof="0" dirty="0"/>
              <a:t>SHIFT+TAB to go back in levels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4D13B6-5D47-4342-AE7D-6E53AE9D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C15C42-A985-497B-B546-FDCF3AAE7232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4AC3241-D38F-486C-A52D-8F4AF51C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4" y="6438798"/>
            <a:ext cx="6540034" cy="144000"/>
          </a:xfrm>
        </p:spPr>
        <p:txBody>
          <a:bodyPr/>
          <a:lstStyle/>
          <a:p>
            <a:r>
              <a:rPr lang="en-US"/>
              <a:t>Tuite CMAS2024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A9F9E2-0E4E-4885-BB6E-89C9B4A0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E1FB56-AB97-4B01-A917-7353F37994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8" y="654010"/>
            <a:ext cx="7523999" cy="938253"/>
          </a:xfrm>
        </p:spPr>
        <p:txBody>
          <a:bodyPr/>
          <a:lstStyle/>
          <a:p>
            <a:r>
              <a:rPr lang="en-US" noProof="0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208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ya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39420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7496" y="654050"/>
            <a:ext cx="7524000" cy="938213"/>
          </a:xfrm>
        </p:spPr>
        <p:txBody>
          <a:bodyPr/>
          <a:lstStyle/>
          <a:p>
            <a:r>
              <a:rPr lang="en-US" noProof="0" dirty="0"/>
              <a:t>Click to add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97496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</a:t>
            </a:r>
            <a:br>
              <a:rPr lang="en-GB" noProof="0" dirty="0"/>
            </a:br>
            <a:r>
              <a:rPr lang="en-US" noProof="0" dirty="0"/>
              <a:t>Enter &amp; TAB for next text level</a:t>
            </a:r>
            <a:br>
              <a:rPr lang="en-GB" noProof="0" dirty="0"/>
            </a:br>
            <a:r>
              <a:rPr lang="en-US" noProof="0" dirty="0"/>
              <a:t>SHIFT+TAB to go back in levels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0000" y="654050"/>
            <a:ext cx="3211693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/>
              <a:t>Click to add text </a:t>
            </a:r>
            <a:br>
              <a:rPr lang="en-GB" noProof="0" dirty="0"/>
            </a:br>
            <a:r>
              <a:rPr lang="en-US" noProof="0" dirty="0"/>
              <a:t>Enter &amp; TAB for next text level</a:t>
            </a:r>
            <a:br>
              <a:rPr lang="en-GB" noProof="0" dirty="0"/>
            </a:br>
            <a:r>
              <a:rPr lang="en-US" noProof="0" dirty="0"/>
              <a:t>SHIFT+TAB to go back in levels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9C5DF7-AA05-44B8-878C-85AD93C7E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A14C8-F396-4DAF-80FC-2B6FC450D59E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44664D2-EB52-4A0B-B455-1050F47E9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3713" y="6438798"/>
            <a:ext cx="5916287" cy="144000"/>
          </a:xfrm>
        </p:spPr>
        <p:txBody>
          <a:bodyPr/>
          <a:lstStyle/>
          <a:p>
            <a:r>
              <a:rPr lang="en-US"/>
              <a:t>Tuite CMAS2024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C95586C-4D9B-49BB-B75A-228B73D2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09BBAAE4-B138-434A-AB2B-8751F2BDF242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Ramboll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635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91B9F46-794B-4435-BBEF-F9C082A681F1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US"/>
              <a:t>Tuite CMAS2024</a:t>
            </a:r>
            <a:endParaRPr lang="en-US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6F7659C-7B1E-49FB-B560-86891DD5634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custGeom>
            <a:avLst/>
            <a:gdLst>
              <a:gd name="connsiteX0" fmla="*/ 6275387 w 12193200"/>
              <a:gd name="connsiteY0" fmla="*/ 0 h 6861600"/>
              <a:gd name="connsiteX1" fmla="*/ 12193200 w 12193200"/>
              <a:gd name="connsiteY1" fmla="*/ 0 h 6861600"/>
              <a:gd name="connsiteX2" fmla="*/ 12193200 w 12193200"/>
              <a:gd name="connsiteY2" fmla="*/ 6861600 h 6861600"/>
              <a:gd name="connsiteX3" fmla="*/ 0 w 12193200"/>
              <a:gd name="connsiteY3" fmla="*/ 6861600 h 6861600"/>
              <a:gd name="connsiteX4" fmla="*/ 0 w 12193200"/>
              <a:gd name="connsiteY4" fmla="*/ 2780908 h 6861600"/>
              <a:gd name="connsiteX5" fmla="*/ 1 w 12193200"/>
              <a:gd name="connsiteY5" fmla="*/ 2780908 h 6861600"/>
              <a:gd name="connsiteX6" fmla="*/ 1 w 12193200"/>
              <a:gd name="connsiteY6" fmla="*/ 3934964 h 6861600"/>
              <a:gd name="connsiteX7" fmla="*/ 3519949 w 12193200"/>
              <a:gd name="connsiteY7" fmla="*/ 3934964 h 6861600"/>
              <a:gd name="connsiteX8" fmla="*/ 3519949 w 12193200"/>
              <a:gd name="connsiteY8" fmla="*/ 2780908 h 6861600"/>
              <a:gd name="connsiteX9" fmla="*/ 6275387 w 12193200"/>
              <a:gd name="connsiteY9" fmla="*/ 2780908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3200" h="6861600">
                <a:moveTo>
                  <a:pt x="6275387" y="0"/>
                </a:moveTo>
                <a:lnTo>
                  <a:pt x="12193200" y="0"/>
                </a:lnTo>
                <a:lnTo>
                  <a:pt x="12193200" y="6861600"/>
                </a:lnTo>
                <a:lnTo>
                  <a:pt x="0" y="6861600"/>
                </a:lnTo>
                <a:lnTo>
                  <a:pt x="0" y="2780908"/>
                </a:lnTo>
                <a:lnTo>
                  <a:pt x="1" y="2780908"/>
                </a:lnTo>
                <a:lnTo>
                  <a:pt x="1" y="3934964"/>
                </a:lnTo>
                <a:lnTo>
                  <a:pt x="3519949" y="3934964"/>
                </a:lnTo>
                <a:lnTo>
                  <a:pt x="3519949" y="2780908"/>
                </a:lnTo>
                <a:lnTo>
                  <a:pt x="6275387" y="2780908"/>
                </a:lnTo>
                <a:close/>
              </a:path>
            </a:pathLst>
          </a:custGeom>
          <a:solidFill>
            <a:srgbClr val="F9F9F7"/>
          </a:solidFill>
        </p:spPr>
        <p:txBody>
          <a:bodyPr wrap="square" lIns="72000" tIns="0" bIns="72000" anchor="b" anchorCtr="0">
            <a:noAutofit/>
          </a:bodyPr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US" noProof="0" dirty="0"/>
              <a:t>Mark placeholder to insert image </a:t>
            </a:r>
            <a:r>
              <a:rPr lang="en-US" dirty="0"/>
              <a:t>using the Insert tab – Pictures or from Templafy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60000" y="338370"/>
            <a:ext cx="5094000" cy="1723004"/>
          </a:xfrm>
        </p:spPr>
        <p:txBody>
          <a:bodyPr anchor="t" anchorCtr="0"/>
          <a:lstStyle>
            <a:lvl1pPr algn="l">
              <a:lnSpc>
                <a:spcPct val="91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E897BB9-C0DA-41AA-90EC-DB8C5FCE35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357742" y="2163337"/>
            <a:ext cx="5094000" cy="424197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Verdana" panose="020B0604030504040204" pitchFamily="34" charset="0"/>
              <a:buChar char="​"/>
              <a:defRPr sz="1400">
                <a:solidFill>
                  <a:schemeClr val="bg1"/>
                </a:solidFill>
              </a:defRPr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en-US" dirty="0"/>
              <a:t>Subtitle</a:t>
            </a:r>
            <a:endParaRPr lang="en-US"/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BE643BFE-CC71-4C45-A510-41469C9CD8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1" y="3205083"/>
            <a:ext cx="2617710" cy="3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628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ya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0F3B86-9DC3-4846-A1AC-7D66924C2E85}"/>
              </a:ext>
            </a:extLst>
          </p:cNvPr>
          <p:cNvCxnSpPr>
            <a:cxnSpLocks/>
          </p:cNvCxnSpPr>
          <p:nvPr userDrawn="1"/>
        </p:nvCxnSpPr>
        <p:spPr>
          <a:xfrm>
            <a:off x="4125981" y="1829775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8250000" y="0"/>
            <a:ext cx="39420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8" y="1829496"/>
            <a:ext cx="35892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</a:t>
            </a:r>
            <a:br>
              <a:rPr lang="en-GB" noProof="0" dirty="0"/>
            </a:br>
            <a:r>
              <a:rPr lang="en-US" noProof="0" dirty="0"/>
              <a:t>Enter &amp; TAB for next text level</a:t>
            </a:r>
            <a:br>
              <a:rPr lang="en-GB" noProof="0" dirty="0"/>
            </a:br>
            <a:r>
              <a:rPr lang="en-US" noProof="0" dirty="0"/>
              <a:t>SHIFT+TAB to go back in levels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5573133-6D27-4CF6-9680-4BBF4FB964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94799" y="1829496"/>
            <a:ext cx="35892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</a:t>
            </a:r>
            <a:br>
              <a:rPr lang="en-GB" noProof="0" dirty="0"/>
            </a:br>
            <a:r>
              <a:rPr lang="en-US" noProof="0" dirty="0"/>
              <a:t>Enter &amp; TAB for next text level</a:t>
            </a:r>
            <a:br>
              <a:rPr lang="en-GB" noProof="0" dirty="0"/>
            </a:br>
            <a:r>
              <a:rPr lang="en-US" noProof="0" dirty="0"/>
              <a:t>SHIFT+TAB to go back in levels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620504" y="654050"/>
            <a:ext cx="3211693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/>
              <a:t>Click to add text </a:t>
            </a:r>
            <a:br>
              <a:rPr lang="en-GB" noProof="0" dirty="0"/>
            </a:br>
            <a:r>
              <a:rPr lang="en-US" noProof="0" dirty="0"/>
              <a:t>Enter &amp; TAB for next text level</a:t>
            </a:r>
            <a:br>
              <a:rPr lang="en-GB" noProof="0" dirty="0"/>
            </a:br>
            <a:r>
              <a:rPr lang="en-US" noProof="0" dirty="0"/>
              <a:t>SHIFT+TAB to go back in levels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4D13B6-5D47-4342-AE7D-6E53AE9D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73F279-D4CC-4C86-BF05-A59C9E869046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4AC3241-D38F-486C-A52D-8F4AF51C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4" y="6438798"/>
            <a:ext cx="6540032" cy="144000"/>
          </a:xfrm>
        </p:spPr>
        <p:txBody>
          <a:bodyPr/>
          <a:lstStyle/>
          <a:p>
            <a:r>
              <a:rPr lang="en-US"/>
              <a:t>Tuite CMAS2024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A9F9E2-0E4E-4885-BB6E-89C9B4A0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B260E7-5145-4D60-B0FD-D666309BC8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8" y="654010"/>
            <a:ext cx="7523997" cy="938253"/>
          </a:xfrm>
        </p:spPr>
        <p:txBody>
          <a:bodyPr/>
          <a:lstStyle/>
          <a:p>
            <a:r>
              <a:rPr lang="en-US" noProof="0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1627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ya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0F3B86-9DC3-4846-A1AC-7D66924C2E85}"/>
              </a:ext>
            </a:extLst>
          </p:cNvPr>
          <p:cNvCxnSpPr>
            <a:cxnSpLocks/>
          </p:cNvCxnSpPr>
          <p:nvPr userDrawn="1"/>
        </p:nvCxnSpPr>
        <p:spPr>
          <a:xfrm>
            <a:off x="8067982" y="1829775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39420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02000" y="654050"/>
            <a:ext cx="7524000" cy="938213"/>
          </a:xfrm>
        </p:spPr>
        <p:txBody>
          <a:bodyPr/>
          <a:lstStyle/>
          <a:p>
            <a:r>
              <a:rPr lang="en-US" noProof="0" dirty="0"/>
              <a:t>Click to add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01999" y="1829496"/>
            <a:ext cx="3589198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</a:t>
            </a:r>
            <a:br>
              <a:rPr lang="en-GB" noProof="0" dirty="0"/>
            </a:br>
            <a:r>
              <a:rPr lang="en-US" noProof="0" dirty="0"/>
              <a:t>Enter &amp; TAB for next text level</a:t>
            </a:r>
            <a:br>
              <a:rPr lang="en-GB" noProof="0" dirty="0"/>
            </a:br>
            <a:r>
              <a:rPr lang="en-US" noProof="0" dirty="0"/>
              <a:t>SHIFT+TAB to go back in levels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0000" y="654050"/>
            <a:ext cx="3211693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/>
              <a:t>Click to add text </a:t>
            </a:r>
            <a:br>
              <a:rPr lang="en-GB" noProof="0" dirty="0"/>
            </a:br>
            <a:r>
              <a:rPr lang="en-US" noProof="0" dirty="0"/>
              <a:t>Enter &amp; TAB for next text level</a:t>
            </a:r>
            <a:br>
              <a:rPr lang="en-GB" noProof="0" dirty="0"/>
            </a:br>
            <a:r>
              <a:rPr lang="en-US" noProof="0" dirty="0"/>
              <a:t>SHIFT+TAB to go back in levels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5573133-6D27-4CF6-9680-4BBF4FB964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251198" y="1829496"/>
            <a:ext cx="3582001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</a:t>
            </a:r>
            <a:br>
              <a:rPr lang="en-GB" noProof="0" dirty="0"/>
            </a:br>
            <a:r>
              <a:rPr lang="en-US" noProof="0" dirty="0"/>
              <a:t>Enter &amp; TAB for next text level</a:t>
            </a:r>
            <a:br>
              <a:rPr lang="en-GB" noProof="0" dirty="0"/>
            </a:br>
            <a:r>
              <a:rPr lang="en-US" noProof="0" dirty="0"/>
              <a:t>SHIFT+TAB to go back in levels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AAB6B10-3B1D-4A83-ABAF-2B5A7A4DE68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6C49651-0955-4EF7-ACD1-6BB26AA03F68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90EB1FC-C5EB-4C51-82E0-EA7BDC127E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303713" y="6438798"/>
            <a:ext cx="5916287" cy="144000"/>
          </a:xfrm>
        </p:spPr>
        <p:txBody>
          <a:bodyPr/>
          <a:lstStyle/>
          <a:p>
            <a:r>
              <a:rPr lang="en-US"/>
              <a:t>Tuite CMAS2024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B3EF062-88CB-43A8-9F24-FA8FE9948D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Lav dynamik">
            <a:extLst>
              <a:ext uri="{FF2B5EF4-FFF2-40B4-BE49-F238E27FC236}">
                <a16:creationId xmlns:a16="http://schemas.microsoft.com/office/drawing/2014/main" id="{1107FA97-AB49-4F73-B2DC-C8F68A25BF4B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Ramboll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65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pebbl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8250000" y="0"/>
            <a:ext cx="3942000" cy="6861600"/>
          </a:xfrm>
          <a:prstGeom prst="rect">
            <a:avLst/>
          </a:prstGeom>
          <a:solidFill>
            <a:srgbClr val="E3E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7524000" cy="938213"/>
          </a:xfrm>
        </p:spPr>
        <p:txBody>
          <a:bodyPr/>
          <a:lstStyle/>
          <a:p>
            <a:r>
              <a:rPr lang="en-US" noProof="0" dirty="0"/>
              <a:t>Click to add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</a:t>
            </a:r>
            <a:br>
              <a:rPr lang="en-GB" noProof="0" dirty="0"/>
            </a:br>
            <a:r>
              <a:rPr lang="en-US" noProof="0" dirty="0"/>
              <a:t>Enter &amp; TAB for next text level</a:t>
            </a:r>
            <a:br>
              <a:rPr lang="en-GB" noProof="0" dirty="0"/>
            </a:br>
            <a:r>
              <a:rPr lang="en-US" noProof="0" dirty="0"/>
              <a:t>SHIFT+TAB to go back in levels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620504" y="654050"/>
            <a:ext cx="3211693" cy="5470246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en-US" noProof="0" dirty="0"/>
              <a:t>Click to add text </a:t>
            </a:r>
            <a:br>
              <a:rPr lang="en-GB" noProof="0" dirty="0"/>
            </a:br>
            <a:r>
              <a:rPr lang="en-US" noProof="0" dirty="0"/>
              <a:t>Enter &amp; TAB for next text level</a:t>
            </a:r>
            <a:br>
              <a:rPr lang="en-GB" noProof="0" dirty="0"/>
            </a:br>
            <a:r>
              <a:rPr lang="en-US" noProof="0" dirty="0"/>
              <a:t>SHIFT+TAB to go back in levels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F0EDC-1BA0-46A5-AFF6-FF8FC354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A58B0-7392-4991-A1AB-69670BC7C9E7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6541200" cy="144000"/>
          </a:xfrm>
        </p:spPr>
        <p:txBody>
          <a:bodyPr/>
          <a:lstStyle/>
          <a:p>
            <a:r>
              <a:rPr lang="en-US"/>
              <a:t>Tuite CMAS2024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446710-E8D4-486F-90DE-EC9771FB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3225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pebbl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3942000" cy="6861600"/>
          </a:xfrm>
          <a:prstGeom prst="rect">
            <a:avLst/>
          </a:prstGeom>
          <a:solidFill>
            <a:srgbClr val="E3E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7496" y="654050"/>
            <a:ext cx="7524000" cy="938213"/>
          </a:xfrm>
        </p:spPr>
        <p:txBody>
          <a:bodyPr/>
          <a:lstStyle/>
          <a:p>
            <a:r>
              <a:rPr lang="en-US" noProof="0" dirty="0"/>
              <a:t>Click to add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97496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</a:t>
            </a:r>
            <a:br>
              <a:rPr lang="en-GB" noProof="0" dirty="0"/>
            </a:br>
            <a:r>
              <a:rPr lang="en-US" noProof="0" dirty="0"/>
              <a:t>Enter &amp; TAB for next text level</a:t>
            </a:r>
            <a:br>
              <a:rPr lang="en-GB" noProof="0" dirty="0"/>
            </a:br>
            <a:r>
              <a:rPr lang="en-US" noProof="0" dirty="0"/>
              <a:t>SHIFT+TAB to go back in levels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0000" y="654050"/>
            <a:ext cx="3211693" cy="5470246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en-US" noProof="0" dirty="0"/>
              <a:t>Click to add text </a:t>
            </a:r>
            <a:br>
              <a:rPr lang="en-GB" noProof="0" dirty="0"/>
            </a:br>
            <a:r>
              <a:rPr lang="en-US" noProof="0" dirty="0"/>
              <a:t>Enter &amp; TAB for next text level</a:t>
            </a:r>
            <a:br>
              <a:rPr lang="en-GB" noProof="0" dirty="0"/>
            </a:br>
            <a:r>
              <a:rPr lang="en-US" noProof="0" dirty="0"/>
              <a:t>SHIFT+TAB to go back in levels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47831-B728-45B5-9E64-16620CFD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C8CB-313F-423E-9CF2-1DFC9D55B6A5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EB497-E060-4BFF-B186-5D99D377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3713" y="6438798"/>
            <a:ext cx="5916287" cy="144000"/>
          </a:xfrm>
        </p:spPr>
        <p:txBody>
          <a:bodyPr/>
          <a:lstStyle/>
          <a:p>
            <a:r>
              <a:rPr lang="en-US"/>
              <a:t>Tuite CMAS2024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6DF8674-639A-429C-8B67-B36876945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Lav dynamik">
            <a:extLst>
              <a:ext uri="{FF2B5EF4-FFF2-40B4-BE49-F238E27FC236}">
                <a16:creationId xmlns:a16="http://schemas.microsoft.com/office/drawing/2014/main" id="{25BA861B-AC5B-40E5-BBC1-791F84A5A56F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700" dirty="0">
                <a:solidFill>
                  <a:schemeClr val="tx2"/>
                </a:solidFill>
              </a:rPr>
              <a:t>Ramboll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079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c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8250000" y="0"/>
            <a:ext cx="39420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7524000" cy="938213"/>
          </a:xfrm>
        </p:spPr>
        <p:txBody>
          <a:bodyPr/>
          <a:lstStyle/>
          <a:p>
            <a:r>
              <a:rPr lang="en-US" noProof="0" dirty="0"/>
              <a:t>Click to add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</a:t>
            </a:r>
            <a:br>
              <a:rPr lang="en-GB" noProof="0" dirty="0"/>
            </a:br>
            <a:r>
              <a:rPr lang="en-US" noProof="0" dirty="0"/>
              <a:t>Enter &amp; TAB for next text level</a:t>
            </a:r>
            <a:br>
              <a:rPr lang="en-GB" noProof="0" dirty="0"/>
            </a:br>
            <a:r>
              <a:rPr lang="en-US" noProof="0" dirty="0"/>
              <a:t>SHIFT+TAB to go back in levels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 bwMode="white">
          <a:xfrm>
            <a:off x="8620504" y="654050"/>
            <a:ext cx="3211693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/>
              <a:t>Click to add text </a:t>
            </a:r>
            <a:br>
              <a:rPr lang="en-GB" noProof="0" dirty="0"/>
            </a:br>
            <a:r>
              <a:rPr lang="en-US" noProof="0" dirty="0"/>
              <a:t>Enter &amp; TAB for next text level</a:t>
            </a:r>
            <a:br>
              <a:rPr lang="en-GB" noProof="0" dirty="0"/>
            </a:br>
            <a:r>
              <a:rPr lang="en-US" noProof="0" dirty="0"/>
              <a:t>SHIFT+TAB to go back in levels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F0EDC-1BA0-46A5-AFF6-FF8FC354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A2FDCA-03CC-498B-9B8D-6A672D462B81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6541200" cy="144000"/>
          </a:xfrm>
        </p:spPr>
        <p:txBody>
          <a:bodyPr/>
          <a:lstStyle/>
          <a:p>
            <a:r>
              <a:rPr lang="en-US"/>
              <a:t>Tuite CMAS2024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446710-E8D4-486F-90DE-EC9771FB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0541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oc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9240000" y="0"/>
            <a:ext cx="29520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8514000" cy="938213"/>
          </a:xfrm>
        </p:spPr>
        <p:txBody>
          <a:bodyPr/>
          <a:lstStyle/>
          <a:p>
            <a:r>
              <a:rPr lang="en-US" noProof="0" dirty="0"/>
              <a:t>Click to add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41004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</a:t>
            </a:r>
            <a:br>
              <a:rPr lang="en-GB" noProof="0" dirty="0"/>
            </a:br>
            <a:r>
              <a:rPr lang="en-US" noProof="0" dirty="0"/>
              <a:t>Enter &amp; TAB for next text level</a:t>
            </a:r>
            <a:br>
              <a:rPr lang="en-GB" noProof="0" dirty="0"/>
            </a:br>
            <a:r>
              <a:rPr lang="en-US" noProof="0" dirty="0"/>
              <a:t>SHIFT+TAB to go back in levels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 bwMode="white">
          <a:xfrm>
            <a:off x="9606001" y="654050"/>
            <a:ext cx="2225637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/>
              <a:t>Click to add text </a:t>
            </a:r>
            <a:br>
              <a:rPr lang="en-GB" noProof="0" dirty="0"/>
            </a:br>
            <a:r>
              <a:rPr lang="en-US" noProof="0" dirty="0"/>
              <a:t>Enter &amp; TAB for next text level</a:t>
            </a:r>
            <a:br>
              <a:rPr lang="en-GB" noProof="0" dirty="0"/>
            </a:br>
            <a:r>
              <a:rPr lang="en-US" noProof="0" dirty="0"/>
              <a:t>SHIFT+TAB to go back in levels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F0EDC-1BA0-46A5-AFF6-FF8FC354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F90061-3DD4-48F6-86F5-0C44B4908229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4" y="6438798"/>
            <a:ext cx="7528571" cy="144000"/>
          </a:xfrm>
        </p:spPr>
        <p:txBody>
          <a:bodyPr/>
          <a:lstStyle/>
          <a:p>
            <a:r>
              <a:rPr lang="en-US"/>
              <a:t>Tuite CMAS2024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446710-E8D4-486F-90DE-EC9771FB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B50B2CC-7292-40E5-983B-8C9FE3719D3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773599" y="1829496"/>
            <a:ext cx="41004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</a:t>
            </a:r>
            <a:br>
              <a:rPr lang="en-GB" noProof="0" dirty="0"/>
            </a:br>
            <a:r>
              <a:rPr lang="en-US" noProof="0" dirty="0"/>
              <a:t>Enter &amp; TAB for next text level</a:t>
            </a:r>
            <a:br>
              <a:rPr lang="en-GB" noProof="0" dirty="0"/>
            </a:br>
            <a:r>
              <a:rPr lang="en-US" noProof="0" dirty="0"/>
              <a:t>SHIFT+TAB to go back in levels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6A8F7E-A651-41D6-98A1-26DD4B538840}"/>
              </a:ext>
            </a:extLst>
          </p:cNvPr>
          <p:cNvCxnSpPr>
            <a:cxnSpLocks/>
          </p:cNvCxnSpPr>
          <p:nvPr userDrawn="1"/>
        </p:nvCxnSpPr>
        <p:spPr>
          <a:xfrm>
            <a:off x="4617221" y="1829775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8621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gr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8250000" y="0"/>
            <a:ext cx="39420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7524000" cy="938213"/>
          </a:xfrm>
        </p:spPr>
        <p:txBody>
          <a:bodyPr/>
          <a:lstStyle/>
          <a:p>
            <a:r>
              <a:rPr lang="en-US" noProof="0" dirty="0"/>
              <a:t>Click to add title</a:t>
            </a:r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620504" y="654050"/>
            <a:ext cx="3211693" cy="5470246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 dirty="0"/>
              <a:t>Click to add text </a:t>
            </a:r>
            <a:br>
              <a:rPr lang="en-GB" noProof="0" dirty="0"/>
            </a:br>
            <a:r>
              <a:rPr lang="en-US" noProof="0" dirty="0"/>
              <a:t>Enter &amp; TAB for next text level</a:t>
            </a:r>
            <a:br>
              <a:rPr lang="en-GB" noProof="0" dirty="0"/>
            </a:br>
            <a:r>
              <a:rPr lang="en-US" noProof="0" dirty="0"/>
              <a:t>SHIFT+TAB to go back in levels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F0EDC-1BA0-46A5-AFF6-FF8FC354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E0880560-681A-4708-B77E-0700469DFC6D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6541200" cy="144000"/>
          </a:xfrm>
        </p:spPr>
        <p:txBody>
          <a:bodyPr/>
          <a:lstStyle/>
          <a:p>
            <a:r>
              <a:rPr lang="en-US"/>
              <a:t>Tuite CMAS2024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446710-E8D4-486F-90DE-EC9771FB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44C8BD0-DD5C-4489-9629-555B91865A6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8775" y="1829496"/>
            <a:ext cx="7525224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</a:t>
            </a:r>
            <a:br>
              <a:rPr lang="en-GB" noProof="0" dirty="0"/>
            </a:br>
            <a:r>
              <a:rPr lang="en-US" noProof="0" dirty="0"/>
              <a:t>Enter &amp; TAB for next text level</a:t>
            </a:r>
            <a:br>
              <a:rPr lang="en-GB" noProof="0" dirty="0"/>
            </a:br>
            <a:r>
              <a:rPr lang="en-US" noProof="0" dirty="0"/>
              <a:t>SHIFT+TAB to go back in levels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200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gr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9240000" y="0"/>
            <a:ext cx="29520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8514000" cy="938213"/>
          </a:xfrm>
        </p:spPr>
        <p:txBody>
          <a:bodyPr/>
          <a:lstStyle/>
          <a:p>
            <a:r>
              <a:rPr lang="en-US" noProof="0" dirty="0"/>
              <a:t>Click to add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41004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</a:t>
            </a:r>
            <a:br>
              <a:rPr lang="en-GB" noProof="0" dirty="0"/>
            </a:br>
            <a:r>
              <a:rPr lang="en-US" noProof="0" dirty="0"/>
              <a:t>Enter &amp; TAB for next text level</a:t>
            </a:r>
            <a:br>
              <a:rPr lang="en-GB" noProof="0" dirty="0"/>
            </a:br>
            <a:r>
              <a:rPr lang="en-US" noProof="0" dirty="0"/>
              <a:t>SHIFT+TAB to go back in levels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606001" y="654050"/>
            <a:ext cx="2225637" cy="5470246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 dirty="0"/>
              <a:t>Click to add text </a:t>
            </a:r>
            <a:br>
              <a:rPr lang="en-GB" noProof="0" dirty="0"/>
            </a:br>
            <a:r>
              <a:rPr lang="en-US" noProof="0" dirty="0"/>
              <a:t>Enter &amp; TAB for next text level</a:t>
            </a:r>
            <a:br>
              <a:rPr lang="en-GB" noProof="0" dirty="0"/>
            </a:br>
            <a:r>
              <a:rPr lang="en-US" noProof="0" dirty="0"/>
              <a:t>SHIFT+TAB to go back in levels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F0EDC-1BA0-46A5-AFF6-FF8FC354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02BFD55-D89E-4604-A5AD-CE7FD039A8BC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7527600" cy="144000"/>
          </a:xfrm>
        </p:spPr>
        <p:txBody>
          <a:bodyPr/>
          <a:lstStyle/>
          <a:p>
            <a:r>
              <a:rPr lang="en-US"/>
              <a:t>Tuite CMAS2024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446710-E8D4-486F-90DE-EC9771FB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EF9E6FF-7726-40A8-94EA-A29CB944A47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773599" y="1829496"/>
            <a:ext cx="41004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</a:t>
            </a:r>
            <a:br>
              <a:rPr lang="en-GB" noProof="0" dirty="0"/>
            </a:br>
            <a:r>
              <a:rPr lang="en-US" noProof="0" dirty="0"/>
              <a:t>Enter &amp; TAB for next text level</a:t>
            </a:r>
            <a:br>
              <a:rPr lang="en-GB" noProof="0" dirty="0"/>
            </a:br>
            <a:r>
              <a:rPr lang="en-US" noProof="0" dirty="0"/>
              <a:t>SHIFT+TAB to go back in levels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180825-6800-4756-8533-D472E6030F49}"/>
              </a:ext>
            </a:extLst>
          </p:cNvPr>
          <p:cNvCxnSpPr>
            <a:cxnSpLocks/>
          </p:cNvCxnSpPr>
          <p:nvPr userDrawn="1"/>
        </p:nvCxnSpPr>
        <p:spPr>
          <a:xfrm>
            <a:off x="4617221" y="1829775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8306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6" hidden="1">
            <a:extLst>
              <a:ext uri="{FF2B5EF4-FFF2-40B4-BE49-F238E27FC236}">
                <a16:creationId xmlns:a16="http://schemas.microsoft.com/office/drawing/2014/main" id="{756EBC4B-94DD-497B-89B0-BFABB76B7F8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1583DB9-8992-4625-9E10-791EAAB06B5C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10" name="Slide Number Placeholder 10" hidden="1">
            <a:extLst>
              <a:ext uri="{FF2B5EF4-FFF2-40B4-BE49-F238E27FC236}">
                <a16:creationId xmlns:a16="http://schemas.microsoft.com/office/drawing/2014/main" id="{278ED99F-3EB8-45AB-B54D-DDBD71FB069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7524000" cy="938213"/>
          </a:xfrm>
        </p:spPr>
        <p:txBody>
          <a:bodyPr/>
          <a:lstStyle/>
          <a:p>
            <a:r>
              <a:rPr lang="en-US" noProof="0" dirty="0"/>
              <a:t>Click to add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</a:t>
            </a:r>
            <a:br>
              <a:rPr lang="en-GB" noProof="0" dirty="0"/>
            </a:br>
            <a:r>
              <a:rPr lang="en-US" noProof="0" dirty="0"/>
              <a:t>Enter &amp; TAB for next text level</a:t>
            </a:r>
            <a:br>
              <a:rPr lang="en-GB" noProof="0" dirty="0"/>
            </a:br>
            <a:r>
              <a:rPr lang="en-US" noProof="0" dirty="0"/>
              <a:t>SHIFT+TAB to go back in levels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C42D2E8-535A-4E76-941E-2AB83D872A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50000" y="0"/>
            <a:ext cx="39420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US" noProof="0" dirty="0"/>
              <a:t>Mark placeholder to insert image using the Insert tab – Pictures or from Templafy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6542737" cy="144000"/>
          </a:xfrm>
        </p:spPr>
        <p:txBody>
          <a:bodyPr/>
          <a:lstStyle/>
          <a:p>
            <a:r>
              <a:rPr lang="en-US"/>
              <a:t>Tuite CMAS2024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9202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34AB29C-AE28-49BA-8CB9-70E6E1E173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9420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US" noProof="0" dirty="0"/>
              <a:t>Mark placeholder to insert image using the Insert tab – Pictures or from Templafy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7496" y="654050"/>
            <a:ext cx="7524000" cy="936000"/>
          </a:xfrm>
        </p:spPr>
        <p:txBody>
          <a:bodyPr/>
          <a:lstStyle/>
          <a:p>
            <a:r>
              <a:rPr lang="en-US" noProof="0" dirty="0"/>
              <a:t>Click to add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97496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</a:t>
            </a:r>
            <a:br>
              <a:rPr lang="en-GB" noProof="0" dirty="0"/>
            </a:br>
            <a:r>
              <a:rPr lang="en-US" noProof="0" dirty="0"/>
              <a:t>Enter &amp; TAB for next text level</a:t>
            </a:r>
            <a:br>
              <a:rPr lang="en-GB" noProof="0" dirty="0"/>
            </a:br>
            <a:r>
              <a:rPr lang="en-US" noProof="0" dirty="0"/>
              <a:t>SHIFT+TAB to go back in levels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7DB29-13FA-4B09-A099-DDC9A23701C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6B4BE02-4C46-4E67-9F5F-58F0D27D9028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73E84-2C35-47EE-9E5D-0C16556B1C9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303713" y="6438798"/>
            <a:ext cx="5916287" cy="144000"/>
          </a:xfrm>
        </p:spPr>
        <p:txBody>
          <a:bodyPr/>
          <a:lstStyle/>
          <a:p>
            <a:r>
              <a:rPr lang="en-US"/>
              <a:t>Tuite CMAS2024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A470A-F824-4C76-B4D6-585485AA2DE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505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08">
          <p15:clr>
            <a:srgbClr val="FBAE40"/>
          </p15:clr>
        </p15:guide>
        <p15:guide id="2" pos="248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EF4715D1-8A3D-4EF8-8A3A-DD38AB6FC5D9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US"/>
              <a:t>Tuite CMAS2024</a:t>
            </a:r>
            <a:endParaRPr lang="en-US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1AB11E3-DCD9-468D-AF31-A1154B63730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custGeom>
            <a:avLst/>
            <a:gdLst>
              <a:gd name="connsiteX0" fmla="*/ 0 w 12193200"/>
              <a:gd name="connsiteY0" fmla="*/ 0 h 6861600"/>
              <a:gd name="connsiteX1" fmla="*/ 12193200 w 12193200"/>
              <a:gd name="connsiteY1" fmla="*/ 0 h 6861600"/>
              <a:gd name="connsiteX2" fmla="*/ 12193200 w 12193200"/>
              <a:gd name="connsiteY2" fmla="*/ 6861600 h 6861600"/>
              <a:gd name="connsiteX3" fmla="*/ 0 w 12193200"/>
              <a:gd name="connsiteY3" fmla="*/ 6861600 h 6861600"/>
              <a:gd name="connsiteX4" fmla="*/ 0 w 12193200"/>
              <a:gd name="connsiteY4" fmla="*/ 6858001 h 6861600"/>
              <a:gd name="connsiteX5" fmla="*/ 5915025 w 12193200"/>
              <a:gd name="connsiteY5" fmla="*/ 6858001 h 6861600"/>
              <a:gd name="connsiteX6" fmla="*/ 5915025 w 12193200"/>
              <a:gd name="connsiteY6" fmla="*/ 4077093 h 6861600"/>
              <a:gd name="connsiteX7" fmla="*/ 3519949 w 12193200"/>
              <a:gd name="connsiteY7" fmla="*/ 4077093 h 6861600"/>
              <a:gd name="connsiteX8" fmla="*/ 3519949 w 12193200"/>
              <a:gd name="connsiteY8" fmla="*/ 2975066 h 6861600"/>
              <a:gd name="connsiteX9" fmla="*/ 1 w 12193200"/>
              <a:gd name="connsiteY9" fmla="*/ 2975066 h 6861600"/>
              <a:gd name="connsiteX10" fmla="*/ 1 w 12193200"/>
              <a:gd name="connsiteY10" fmla="*/ 4077093 h 6861600"/>
              <a:gd name="connsiteX11" fmla="*/ 0 w 12193200"/>
              <a:gd name="connsiteY11" fmla="*/ 4077093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3200" h="6861600">
                <a:moveTo>
                  <a:pt x="0" y="0"/>
                </a:moveTo>
                <a:lnTo>
                  <a:pt x="12193200" y="0"/>
                </a:lnTo>
                <a:lnTo>
                  <a:pt x="12193200" y="6861600"/>
                </a:lnTo>
                <a:lnTo>
                  <a:pt x="0" y="6861600"/>
                </a:lnTo>
                <a:lnTo>
                  <a:pt x="0" y="6858001"/>
                </a:lnTo>
                <a:lnTo>
                  <a:pt x="5915025" y="6858001"/>
                </a:lnTo>
                <a:lnTo>
                  <a:pt x="5915025" y="4077093"/>
                </a:lnTo>
                <a:lnTo>
                  <a:pt x="3519949" y="4077093"/>
                </a:lnTo>
                <a:lnTo>
                  <a:pt x="3519949" y="2975066"/>
                </a:lnTo>
                <a:lnTo>
                  <a:pt x="1" y="2975066"/>
                </a:lnTo>
                <a:lnTo>
                  <a:pt x="1" y="4077093"/>
                </a:lnTo>
                <a:lnTo>
                  <a:pt x="0" y="4077093"/>
                </a:lnTo>
                <a:close/>
              </a:path>
            </a:pathLst>
          </a:custGeom>
          <a:solidFill>
            <a:srgbClr val="F9F9F7"/>
          </a:solidFill>
        </p:spPr>
        <p:txBody>
          <a:bodyPr wrap="square" lIns="72000" tIns="72000" bIns="0" anchor="t" anchorCtr="0">
            <a:noAutofit/>
          </a:bodyPr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US" noProof="0" dirty="0"/>
              <a:t>Mark placeholder to insert image </a:t>
            </a:r>
            <a:r>
              <a:rPr lang="en-US" dirty="0"/>
              <a:t>using the Insert tab – Pictures or from Templafy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60000" y="4472085"/>
            <a:ext cx="4734000" cy="1176240"/>
          </a:xfrm>
        </p:spPr>
        <p:txBody>
          <a:bodyPr anchor="t" anchorCtr="0"/>
          <a:lstStyle>
            <a:lvl1pPr algn="l">
              <a:lnSpc>
                <a:spcPct val="91000"/>
              </a:lnSpc>
              <a:defRPr sz="4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  <a:endParaRPr lang="en-US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D4561A69-5067-410B-91C5-BE4B74B22D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360000" y="5860800"/>
            <a:ext cx="4734000" cy="544705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Verdana" panose="020B0604030504040204" pitchFamily="34" charset="0"/>
              <a:buChar char="​"/>
              <a:defRPr sz="1400">
                <a:solidFill>
                  <a:schemeClr val="bg1"/>
                </a:solidFill>
              </a:defRPr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en-US" dirty="0"/>
              <a:t>Subtitle</a:t>
            </a:r>
            <a:endParaRPr lang="en-US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B01D38AB-220F-4FC4-8219-927BC28D87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1" y="3361634"/>
            <a:ext cx="2617710" cy="3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716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6" hidden="1">
            <a:extLst>
              <a:ext uri="{FF2B5EF4-FFF2-40B4-BE49-F238E27FC236}">
                <a16:creationId xmlns:a16="http://schemas.microsoft.com/office/drawing/2014/main" id="{B362E88C-9EAD-4C11-BE6B-5CB3B41E802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A17C3F9B-A306-4805-8326-39FF9F3123ED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42646B51-B8EC-41E6-905C-2EA91C894C8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34AB29C-AE28-49BA-8CB9-70E6E1E173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90800" y="0"/>
            <a:ext cx="69012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US" noProof="0" dirty="0"/>
              <a:t>Mark placeholder to insert image using the Insert tab – Pictures or from Templafy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654051"/>
            <a:ext cx="4573774" cy="2349448"/>
          </a:xfrm>
        </p:spPr>
        <p:txBody>
          <a:bodyPr/>
          <a:lstStyle>
            <a:lvl1pPr>
              <a:lnSpc>
                <a:spcPct val="91000"/>
              </a:lnSpc>
              <a:defRPr sz="4100"/>
            </a:lvl1pPr>
          </a:lstStyle>
          <a:p>
            <a:r>
              <a:rPr lang="en-US" noProof="0" dirty="0"/>
              <a:t>Click to add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352800"/>
            <a:ext cx="4573774" cy="2772697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</a:t>
            </a:r>
            <a:br>
              <a:rPr lang="en-GB" noProof="0" dirty="0"/>
            </a:br>
            <a:r>
              <a:rPr lang="en-US" noProof="0" dirty="0"/>
              <a:t>Enter &amp; TAB for next text level</a:t>
            </a:r>
            <a:br>
              <a:rPr lang="en-GB" noProof="0" dirty="0"/>
            </a:br>
            <a:r>
              <a:rPr lang="en-US" noProof="0" dirty="0"/>
              <a:t>SHIFT+TAB to go back in levels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5FEECF7-4538-440F-96EA-C21501C6A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361043"/>
            <a:ext cx="3588036" cy="221755"/>
          </a:xfrm>
        </p:spPr>
        <p:txBody>
          <a:bodyPr/>
          <a:lstStyle/>
          <a:p>
            <a:r>
              <a:rPr lang="en-US"/>
              <a:t>Tuite CMAS2024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563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29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34AB29C-AE28-49BA-8CB9-70E6E1E173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9284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US" noProof="0" dirty="0"/>
              <a:t>Mark placeholder to insert image using the Insert tab – Pictures or from Templafy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89755" y="654051"/>
            <a:ext cx="6531741" cy="2349448"/>
          </a:xfrm>
        </p:spPr>
        <p:txBody>
          <a:bodyPr/>
          <a:lstStyle>
            <a:lvl1pPr>
              <a:lnSpc>
                <a:spcPct val="91000"/>
              </a:lnSpc>
              <a:defRPr sz="4100"/>
            </a:lvl1pPr>
          </a:lstStyle>
          <a:p>
            <a:r>
              <a:rPr lang="en-US" noProof="0" dirty="0"/>
              <a:t>Click to add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89755" y="3352800"/>
            <a:ext cx="6531741" cy="2772697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</a:t>
            </a:r>
            <a:br>
              <a:rPr lang="en-GB" noProof="0" dirty="0"/>
            </a:br>
            <a:r>
              <a:rPr lang="en-US" noProof="0" dirty="0"/>
              <a:t>Enter &amp; TAB for next text level</a:t>
            </a:r>
            <a:br>
              <a:rPr lang="en-GB" noProof="0" dirty="0"/>
            </a:br>
            <a:r>
              <a:rPr lang="en-US" noProof="0" dirty="0"/>
              <a:t>SHIFT+TAB to go back in levels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54FEB-C389-4653-B226-8CADC584E9A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1BA7F7E-D1E6-42A3-B138-0BFA6E42E9DA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3BFA0-A0B2-46DF-BB77-1FCE2156E1B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289755" y="6438798"/>
            <a:ext cx="4930245" cy="144000"/>
          </a:xfrm>
        </p:spPr>
        <p:txBody>
          <a:bodyPr/>
          <a:lstStyle/>
          <a:p>
            <a:r>
              <a:rPr lang="en-US"/>
              <a:t>Tuite CMAS2024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752393-FFA4-4674-9424-10C04085B8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981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29">
          <p15:clr>
            <a:srgbClr val="FBAE40"/>
          </p15:clr>
        </p15:guide>
        <p15:guide id="2" pos="310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image key message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35C0182F-ADAB-42FE-8E3F-6E031EAC242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ADED57A-B531-4317-859B-7AD940113B83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16" name="Slide Number Placeholder 10" hidden="1">
            <a:extLst>
              <a:ext uri="{FF2B5EF4-FFF2-40B4-BE49-F238E27FC236}">
                <a16:creationId xmlns:a16="http://schemas.microsoft.com/office/drawing/2014/main" id="{1B428ADB-22C2-4C2B-9198-91AE2BA16AF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-2" y="0"/>
            <a:ext cx="69012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6F462CB-49C6-43D4-8FBC-ABA17853FE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01198" y="0"/>
            <a:ext cx="5290801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US" noProof="0" dirty="0"/>
              <a:t>Mark placeholder to insert image using the Insert tab – Pictures or from Templafy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654051"/>
            <a:ext cx="6184800" cy="2349448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add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352800"/>
            <a:ext cx="6184800" cy="27726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/>
              <a:t>Click to add text </a:t>
            </a:r>
            <a:br>
              <a:rPr lang="en-GB" noProof="0" dirty="0"/>
            </a:br>
            <a:r>
              <a:rPr lang="en-US" noProof="0" dirty="0"/>
              <a:t>Enter &amp; TAB for next text level</a:t>
            </a:r>
            <a:br>
              <a:rPr lang="en-GB" noProof="0" dirty="0"/>
            </a:br>
            <a:r>
              <a:rPr lang="en-US" noProof="0" dirty="0"/>
              <a:t>SHIFT+TAB to go back in levels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5FEECF7-4538-440F-96EA-C21501C6A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367354"/>
            <a:ext cx="5198435" cy="2154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Tuite CMAS2024</a:t>
            </a:r>
            <a:endParaRPr lang="en-US" dirty="0"/>
          </a:p>
        </p:txBody>
      </p:sp>
      <p:sp>
        <p:nvSpPr>
          <p:cNvPr id="14" name="Lav dynamik">
            <a:extLst>
              <a:ext uri="{FF2B5EF4-FFF2-40B4-BE49-F238E27FC236}">
                <a16:creationId xmlns:a16="http://schemas.microsoft.com/office/drawing/2014/main" id="{1A0DCCFC-0F80-4FEA-BB6A-651AF6A10A44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Ramboll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676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 key message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FEDDE2A4-F6B9-48F4-9D70-713FCBC801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US"/>
              <a:t>Tuite CMAS2024</a:t>
            </a:r>
            <a:endParaRPr lang="en-US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6F462CB-49C6-43D4-8FBC-ABA17853FE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290801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US" noProof="0" dirty="0"/>
              <a:t>Mark placeholder to insert image using the Insert tab – Pictures or from Templafy</a:t>
            </a:r>
            <a:endParaRPr lang="en-US"/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5290800" y="0"/>
            <a:ext cx="69012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50802" y="654051"/>
            <a:ext cx="6184800" cy="2349448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add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50802" y="3352800"/>
            <a:ext cx="6184800" cy="27726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/>
              <a:t>Click to add text </a:t>
            </a:r>
            <a:br>
              <a:rPr lang="en-GB" noProof="0" dirty="0"/>
            </a:br>
            <a:r>
              <a:rPr lang="en-US" noProof="0" dirty="0"/>
              <a:t>Enter &amp; TAB for next text level</a:t>
            </a:r>
            <a:br>
              <a:rPr lang="en-GB" noProof="0" dirty="0"/>
            </a:br>
            <a:r>
              <a:rPr lang="en-US" noProof="0" dirty="0"/>
              <a:t>SHIFT+TAB to go back in levels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71951-D21A-4AD7-B0ED-D9EDFD6FD21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A347C6-B18D-4D0D-ABBB-CB2588EC044F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8F7CD-9DD3-4685-B0A9-7CE0ABF9F10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920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key message cya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-2" y="0"/>
            <a:ext cx="69012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58225" y="654051"/>
            <a:ext cx="4563272" cy="2349448"/>
          </a:xfrm>
        </p:spPr>
        <p:txBody>
          <a:bodyPr/>
          <a:lstStyle>
            <a:lvl1pPr>
              <a:lnSpc>
                <a:spcPct val="91000"/>
              </a:lnSpc>
              <a:defRPr sz="4100"/>
            </a:lvl1pPr>
          </a:lstStyle>
          <a:p>
            <a:r>
              <a:rPr lang="en-US" noProof="0" dirty="0"/>
              <a:t>Click to add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58225" y="3352800"/>
            <a:ext cx="4563272" cy="2772697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</a:t>
            </a:r>
            <a:br>
              <a:rPr lang="en-GB" noProof="0" dirty="0"/>
            </a:br>
            <a:r>
              <a:rPr lang="en-US" noProof="0" dirty="0"/>
              <a:t>Enter &amp; TAB for next text level</a:t>
            </a:r>
            <a:br>
              <a:rPr lang="en-GB" noProof="0" dirty="0"/>
            </a:br>
            <a:r>
              <a:rPr lang="en-US" noProof="0" dirty="0"/>
              <a:t>SHIFT+TAB to go back in levels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3407EFD-739B-433D-AABC-B74FC5DD659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0000" y="654050"/>
            <a:ext cx="6184172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/>
              <a:t>Click to add text </a:t>
            </a:r>
            <a:br>
              <a:rPr lang="en-GB" noProof="0" dirty="0"/>
            </a:br>
            <a:r>
              <a:rPr lang="en-US" noProof="0" dirty="0"/>
              <a:t>Enter &amp; TAB for next text level</a:t>
            </a:r>
            <a:br>
              <a:rPr lang="en-GB" noProof="0" dirty="0"/>
            </a:br>
            <a:r>
              <a:rPr lang="en-US" noProof="0" dirty="0"/>
              <a:t>SHIFT+TAB to go back in levels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03372A-7FA0-487B-AC8F-173641FF6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4476-A1F8-40D0-8124-7D4571226DDB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5FEECF7-4538-440F-96EA-C21501C6A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5200209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Tuite CMAS2024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04AFF32-2AA2-423E-A356-4B61B59F5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54F492D0-8979-441C-B481-C115B7F6449C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Ramboll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85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key message cya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-1" y="0"/>
            <a:ext cx="4303713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654050"/>
            <a:ext cx="3584974" cy="1175446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add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351600"/>
            <a:ext cx="3584974" cy="277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/>
              <a:t>Click to add text </a:t>
            </a:r>
            <a:br>
              <a:rPr lang="en-GB" noProof="0" dirty="0"/>
            </a:br>
            <a:r>
              <a:rPr lang="en-US" noProof="0" dirty="0"/>
              <a:t>Enter &amp; TAB for next text level</a:t>
            </a:r>
            <a:br>
              <a:rPr lang="en-GB" noProof="0" dirty="0"/>
            </a:br>
            <a:r>
              <a:rPr lang="en-US" noProof="0" dirty="0"/>
              <a:t>SHIFT+TAB to go back in levels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1997" y="654050"/>
            <a:ext cx="7170004" cy="5470246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en-US" noProof="0" dirty="0"/>
              <a:t>Click to add text </a:t>
            </a:r>
            <a:br>
              <a:rPr lang="en-GB" noProof="0" dirty="0"/>
            </a:br>
            <a:r>
              <a:rPr lang="en-US" noProof="0" dirty="0"/>
              <a:t>Enter &amp; TAB for next text level</a:t>
            </a:r>
            <a:br>
              <a:rPr lang="en-GB" noProof="0" dirty="0"/>
            </a:br>
            <a:r>
              <a:rPr lang="en-US" noProof="0" dirty="0"/>
              <a:t>SHIFT+TAB to go back in levels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4FF4A83-F11D-4BA4-ACA2-28A4736CF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FD12-10F8-4F45-B306-2ADEB9975390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6FF72C8-12DE-429B-98AC-66256B00C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1996" y="6438798"/>
            <a:ext cx="5558003" cy="144000"/>
          </a:xfrm>
        </p:spPr>
        <p:txBody>
          <a:bodyPr/>
          <a:lstStyle/>
          <a:p>
            <a:r>
              <a:rPr lang="en-US"/>
              <a:t>Tuite CMAS2024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F8271F6-50AB-44A1-9998-6F78F158F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6D075D77-F3B6-4EB5-9E52-AB5745AED53F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Ramboll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93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3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 key message pe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6F462CB-49C6-43D4-8FBC-ABA17853FE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290801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US" noProof="0" dirty="0"/>
              <a:t>Mark placeholder to insert image using the Insert tab – Pictures or from Templafy</a:t>
            </a:r>
            <a:endParaRPr lang="en-US"/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5290800" y="0"/>
            <a:ext cx="6901200" cy="686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48399" y="654050"/>
            <a:ext cx="6184800" cy="2349449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to add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48399" y="3352800"/>
            <a:ext cx="6184800" cy="2772697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en-US" noProof="0" dirty="0"/>
              <a:t>Click to add text </a:t>
            </a:r>
            <a:br>
              <a:rPr lang="en-GB" noProof="0" dirty="0"/>
            </a:br>
            <a:r>
              <a:rPr lang="en-US" noProof="0" dirty="0"/>
              <a:t>Enter &amp; TAB for next text level</a:t>
            </a:r>
            <a:br>
              <a:rPr lang="en-GB" noProof="0" dirty="0"/>
            </a:br>
            <a:r>
              <a:rPr lang="en-US" noProof="0" dirty="0"/>
              <a:t>SHIFT+TAB to go back in levels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C9341C1-1ACE-4D5F-954C-E2A9E304D58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687E810-830D-43BB-B387-87B623EAB40D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E03AEF-76B9-47EF-ADA3-08AB46B8689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648399" y="6438798"/>
            <a:ext cx="4571601" cy="144000"/>
          </a:xfrm>
        </p:spPr>
        <p:txBody>
          <a:bodyPr/>
          <a:lstStyle/>
          <a:p>
            <a:r>
              <a:rPr lang="en-US"/>
              <a:t>Tuite CMAS2024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036FE6-E32E-4510-9DFD-1E158523278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627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key message pe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4302000" cy="686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654050"/>
            <a:ext cx="3584974" cy="1175446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to add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351600"/>
            <a:ext cx="3584974" cy="2772000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en-US" noProof="0" dirty="0"/>
              <a:t>Click to add text </a:t>
            </a:r>
            <a:br>
              <a:rPr lang="en-GB" noProof="0" dirty="0"/>
            </a:br>
            <a:r>
              <a:rPr lang="en-US" noProof="0" dirty="0"/>
              <a:t>Enter &amp; TAB for next text level</a:t>
            </a:r>
            <a:br>
              <a:rPr lang="en-GB" noProof="0" dirty="0"/>
            </a:br>
            <a:r>
              <a:rPr lang="en-US" noProof="0" dirty="0"/>
              <a:t>SHIFT+TAB to go back in levels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1997" y="654050"/>
            <a:ext cx="7170004" cy="5470246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en-US" noProof="0" dirty="0"/>
              <a:t>Click to add text </a:t>
            </a:r>
            <a:br>
              <a:rPr lang="en-GB" noProof="0" dirty="0"/>
            </a:br>
            <a:r>
              <a:rPr lang="en-US" noProof="0" dirty="0"/>
              <a:t>Enter &amp; TAB for next text level</a:t>
            </a:r>
            <a:br>
              <a:rPr lang="en-GB" noProof="0" dirty="0"/>
            </a:br>
            <a:r>
              <a:rPr lang="en-US" noProof="0" dirty="0"/>
              <a:t>SHIFT+TAB to go back in levels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90BD52F-5F30-4092-B6BD-BC68EBA80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5085-F722-4804-A17A-201A9F5163FA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3160CC-677A-4E30-9B6F-4DD30FA62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7725" y="6438798"/>
            <a:ext cx="5562275" cy="144000"/>
          </a:xfrm>
        </p:spPr>
        <p:txBody>
          <a:bodyPr/>
          <a:lstStyle/>
          <a:p>
            <a:r>
              <a:rPr lang="en-US"/>
              <a:t>Tuite CMAS2024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BF8DDD7-7966-45A0-AD48-A99BD1B49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A4A15578-12D5-4CA3-AE58-36E6DB03E8B8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700" dirty="0">
                <a:solidFill>
                  <a:schemeClr val="tx2"/>
                </a:solidFill>
              </a:rPr>
              <a:t>Ramboll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07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34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 key message oc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6F462CB-49C6-43D4-8FBC-ABA17853FE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9036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US" noProof="0" dirty="0"/>
              <a:t>Mark placeholder to insert image using the Insert tab – Pictures or from Templafy</a:t>
            </a:r>
            <a:endParaRPr lang="en-US"/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6903600" y="0"/>
            <a:ext cx="52884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7260312" y="654051"/>
            <a:ext cx="4575290" cy="2349448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to add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white">
          <a:xfrm>
            <a:off x="7260312" y="3352800"/>
            <a:ext cx="4575290" cy="27726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/>
              <a:t>Click to add text </a:t>
            </a:r>
            <a:br>
              <a:rPr lang="en-GB" noProof="0" dirty="0"/>
            </a:br>
            <a:r>
              <a:rPr lang="en-US" noProof="0" dirty="0"/>
              <a:t>Enter &amp; TAB for next text level</a:t>
            </a:r>
            <a:br>
              <a:rPr lang="en-GB" noProof="0" dirty="0"/>
            </a:br>
            <a:r>
              <a:rPr lang="en-US" noProof="0" dirty="0"/>
              <a:t>SHIFT+TAB to go back in levels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71951-D21A-4AD7-B0ED-D9EDFD6FD215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676C6C-D66D-479D-B39D-EA5C68E8A2E3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0D0E1-89DD-41BB-9E30-0E38A07068D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261225" y="6367354"/>
            <a:ext cx="2957513" cy="215444"/>
          </a:xfrm>
        </p:spPr>
        <p:txBody>
          <a:bodyPr/>
          <a:lstStyle/>
          <a:p>
            <a:r>
              <a:rPr lang="en-US"/>
              <a:t>Tuite CMAS2024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8F7CD-9DD3-4685-B0A9-7CE0ABF9F10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4352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 key message oc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43020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60000" y="654051"/>
            <a:ext cx="3584974" cy="2136774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to add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white">
          <a:xfrm>
            <a:off x="360000" y="3352800"/>
            <a:ext cx="3584974" cy="27726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/>
              <a:t>Click to add text </a:t>
            </a:r>
            <a:br>
              <a:rPr lang="en-GB" noProof="0" dirty="0"/>
            </a:br>
            <a:r>
              <a:rPr lang="en-US" noProof="0" dirty="0"/>
              <a:t>Enter &amp; TAB for next text level</a:t>
            </a:r>
            <a:br>
              <a:rPr lang="en-GB" noProof="0" dirty="0"/>
            </a:br>
            <a:r>
              <a:rPr lang="en-US" noProof="0" dirty="0"/>
              <a:t>SHIFT+TAB to go back in levels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1997" y="654050"/>
            <a:ext cx="7170004" cy="5470246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en-US" noProof="0" dirty="0"/>
              <a:t>Click to add text </a:t>
            </a:r>
            <a:br>
              <a:rPr lang="en-GB" noProof="0" dirty="0"/>
            </a:br>
            <a:r>
              <a:rPr lang="en-US" noProof="0" dirty="0"/>
              <a:t>Enter &amp; TAB for next text level</a:t>
            </a:r>
            <a:br>
              <a:rPr lang="en-GB" noProof="0" dirty="0"/>
            </a:br>
            <a:r>
              <a:rPr lang="en-US" noProof="0" dirty="0"/>
              <a:t>SHIFT+TAB to go back in levels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AE0849-ADA5-4C35-BD3D-32AEC0275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076E-0164-4A85-845C-6421E2074CBC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1AB1FEE-9EFB-4823-A0D2-ECFD3E905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7725" y="6438798"/>
            <a:ext cx="5562275" cy="144000"/>
          </a:xfrm>
        </p:spPr>
        <p:txBody>
          <a:bodyPr/>
          <a:lstStyle/>
          <a:p>
            <a:r>
              <a:rPr lang="en-US"/>
              <a:t>Tuite CMAS2024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4A6979C-ADCB-4300-A9EA-07138DC93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B1EEDA58-6175-4232-A50D-8C1F8D8DDEA6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700" dirty="0">
                <a:solidFill>
                  <a:schemeClr val="tx2"/>
                </a:solidFill>
              </a:rPr>
              <a:t>Ramboll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77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(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C0B0343-43B4-46BE-BE97-D556BD1B882D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US"/>
              <a:t>Tuite CMAS2024</a:t>
            </a:r>
            <a:endParaRPr lang="en-US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392B3FA-4A45-49A0-A3FB-2000E37DA94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custGeom>
            <a:avLst/>
            <a:gdLst>
              <a:gd name="connsiteX0" fmla="*/ 0 w 12193200"/>
              <a:gd name="connsiteY0" fmla="*/ 0 h 6861600"/>
              <a:gd name="connsiteX1" fmla="*/ 12193200 w 12193200"/>
              <a:gd name="connsiteY1" fmla="*/ 0 h 6861600"/>
              <a:gd name="connsiteX2" fmla="*/ 12193200 w 12193200"/>
              <a:gd name="connsiteY2" fmla="*/ 6861600 h 6861600"/>
              <a:gd name="connsiteX3" fmla="*/ 0 w 12193200"/>
              <a:gd name="connsiteY3" fmla="*/ 6861600 h 6861600"/>
              <a:gd name="connsiteX4" fmla="*/ 0 w 12193200"/>
              <a:gd name="connsiteY4" fmla="*/ 6858002 h 6861600"/>
              <a:gd name="connsiteX5" fmla="*/ 5762624 w 12193200"/>
              <a:gd name="connsiteY5" fmla="*/ 6858002 h 6861600"/>
              <a:gd name="connsiteX6" fmla="*/ 5762624 w 12193200"/>
              <a:gd name="connsiteY6" fmla="*/ 6858001 h 6861600"/>
              <a:gd name="connsiteX7" fmla="*/ 5915025 w 12193200"/>
              <a:gd name="connsiteY7" fmla="*/ 6858001 h 6861600"/>
              <a:gd name="connsiteX8" fmla="*/ 5915025 w 12193200"/>
              <a:gd name="connsiteY8" fmla="*/ 4501189 h 6861600"/>
              <a:gd name="connsiteX9" fmla="*/ 5762624 w 12193200"/>
              <a:gd name="connsiteY9" fmla="*/ 4501189 h 6861600"/>
              <a:gd name="connsiteX10" fmla="*/ 5762624 w 12193200"/>
              <a:gd name="connsiteY10" fmla="*/ 4495802 h 6861600"/>
              <a:gd name="connsiteX11" fmla="*/ 3519949 w 12193200"/>
              <a:gd name="connsiteY11" fmla="*/ 4495802 h 6861600"/>
              <a:gd name="connsiteX12" fmla="*/ 3519949 w 12193200"/>
              <a:gd name="connsiteY12" fmla="*/ 3355681 h 6861600"/>
              <a:gd name="connsiteX13" fmla="*/ 1 w 12193200"/>
              <a:gd name="connsiteY13" fmla="*/ 3355681 h 6861600"/>
              <a:gd name="connsiteX14" fmla="*/ 1 w 12193200"/>
              <a:gd name="connsiteY14" fmla="*/ 3362327 h 6861600"/>
              <a:gd name="connsiteX15" fmla="*/ 0 w 12193200"/>
              <a:gd name="connsiteY15" fmla="*/ 3362327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3200" h="6861600">
                <a:moveTo>
                  <a:pt x="0" y="0"/>
                </a:moveTo>
                <a:lnTo>
                  <a:pt x="12193200" y="0"/>
                </a:lnTo>
                <a:lnTo>
                  <a:pt x="12193200" y="6861600"/>
                </a:lnTo>
                <a:lnTo>
                  <a:pt x="0" y="6861600"/>
                </a:lnTo>
                <a:lnTo>
                  <a:pt x="0" y="6858002"/>
                </a:lnTo>
                <a:lnTo>
                  <a:pt x="5762624" y="6858002"/>
                </a:lnTo>
                <a:lnTo>
                  <a:pt x="5762624" y="6858001"/>
                </a:lnTo>
                <a:lnTo>
                  <a:pt x="5915025" y="6858001"/>
                </a:lnTo>
                <a:lnTo>
                  <a:pt x="5915025" y="4501189"/>
                </a:lnTo>
                <a:lnTo>
                  <a:pt x="5762624" y="4501189"/>
                </a:lnTo>
                <a:lnTo>
                  <a:pt x="5762624" y="4495802"/>
                </a:lnTo>
                <a:lnTo>
                  <a:pt x="3519949" y="4495802"/>
                </a:lnTo>
                <a:lnTo>
                  <a:pt x="3519949" y="3355681"/>
                </a:lnTo>
                <a:lnTo>
                  <a:pt x="1" y="3355681"/>
                </a:lnTo>
                <a:lnTo>
                  <a:pt x="1" y="3362327"/>
                </a:lnTo>
                <a:lnTo>
                  <a:pt x="0" y="3362327"/>
                </a:lnTo>
                <a:close/>
              </a:path>
            </a:pathLst>
          </a:custGeom>
          <a:solidFill>
            <a:srgbClr val="F9F9F7"/>
          </a:solidFill>
        </p:spPr>
        <p:txBody>
          <a:bodyPr wrap="square" lIns="72000" tIns="72000" bIns="72000" anchor="t" anchorCtr="0">
            <a:noAutofit/>
          </a:bodyPr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US" noProof="0" dirty="0"/>
              <a:t>Mark placeholder to insert image </a:t>
            </a:r>
            <a:r>
              <a:rPr lang="en-US" dirty="0"/>
              <a:t>using the Insert tab – Pictures or from Templafy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60001" y="4822763"/>
            <a:ext cx="4734551" cy="929108"/>
          </a:xfrm>
        </p:spPr>
        <p:txBody>
          <a:bodyPr anchor="t" anchorCtr="0"/>
          <a:lstStyle>
            <a:lvl1pPr algn="l">
              <a:lnSpc>
                <a:spcPct val="91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E897BB9-C0DA-41AA-90EC-DB8C5FCE35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360001" y="5860800"/>
            <a:ext cx="4734551" cy="424197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Verdana" panose="020B0604030504040204" pitchFamily="34" charset="0"/>
              <a:buChar char="​"/>
              <a:defRPr sz="1400">
                <a:solidFill>
                  <a:schemeClr val="bg1"/>
                </a:solidFill>
              </a:defRPr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en-US" dirty="0"/>
              <a:t>Subtitle</a:t>
            </a:r>
            <a:endParaRPr lang="en-US"/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DA2544AE-9170-440D-A7DE-3D8825007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1" y="3777917"/>
            <a:ext cx="2617710" cy="3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210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 key message gr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6F462CB-49C6-43D4-8FBC-ABA17853FE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9036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US" noProof="0" dirty="0"/>
              <a:t>Mark placeholder to insert image using the Insert tab – Pictures or from Templafy</a:t>
            </a:r>
            <a:endParaRPr lang="en-US"/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6903600" y="0"/>
            <a:ext cx="52884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60312" y="654051"/>
            <a:ext cx="4575290" cy="2349448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Click to add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60312" y="3352800"/>
            <a:ext cx="4575290" cy="277269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 dirty="0"/>
              <a:t>Click to add text </a:t>
            </a:r>
            <a:br>
              <a:rPr lang="en-GB" noProof="0" dirty="0"/>
            </a:br>
            <a:r>
              <a:rPr lang="en-US" noProof="0" dirty="0"/>
              <a:t>Enter &amp; TAB for next text level</a:t>
            </a:r>
            <a:br>
              <a:rPr lang="en-GB" noProof="0" dirty="0"/>
            </a:br>
            <a:r>
              <a:rPr lang="en-US" noProof="0" dirty="0"/>
              <a:t>SHIFT+TAB to go back in levels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71951-D21A-4AD7-B0ED-D9EDFD6FD21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49E044AF-6D9A-4727-B11D-FA3817E384DB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0D0E1-89DD-41BB-9E30-0E38A07068D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253288" y="6367354"/>
            <a:ext cx="2965450" cy="21544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Tuite CMAS2024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8F7CD-9DD3-4685-B0A9-7CE0ABF9F10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29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key message gr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43020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654051"/>
            <a:ext cx="3584974" cy="2136774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Click to add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352800"/>
            <a:ext cx="3584974" cy="277269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 dirty="0"/>
              <a:t>Click to add text </a:t>
            </a:r>
            <a:br>
              <a:rPr lang="en-GB" noProof="0" dirty="0"/>
            </a:br>
            <a:r>
              <a:rPr lang="en-US" noProof="0" dirty="0"/>
              <a:t>Enter &amp; TAB for next text level</a:t>
            </a:r>
            <a:br>
              <a:rPr lang="en-GB" noProof="0" dirty="0"/>
            </a:br>
            <a:r>
              <a:rPr lang="en-US" noProof="0" dirty="0"/>
              <a:t>SHIFT+TAB to go back in levels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1997" y="654051"/>
            <a:ext cx="7170004" cy="5470245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en-US" noProof="0" dirty="0"/>
              <a:t>Click to add text </a:t>
            </a:r>
            <a:br>
              <a:rPr lang="en-GB" noProof="0" dirty="0"/>
            </a:br>
            <a:r>
              <a:rPr lang="en-US" noProof="0" dirty="0"/>
              <a:t>Enter &amp; TAB for next text level</a:t>
            </a:r>
            <a:br>
              <a:rPr lang="en-GB" noProof="0" dirty="0"/>
            </a:br>
            <a:r>
              <a:rPr lang="en-US" noProof="0" dirty="0"/>
              <a:t>SHIFT+TAB to go back in levels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3D33C9E-6521-4DF1-93A8-375CEAEC2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5F02-F356-429B-BCA8-F0A4B7FCEAE1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23F77A-3C54-4C93-BB36-E29AEE7A1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1997" y="6438798"/>
            <a:ext cx="5558003" cy="144000"/>
          </a:xfrm>
        </p:spPr>
        <p:txBody>
          <a:bodyPr/>
          <a:lstStyle/>
          <a:p>
            <a:r>
              <a:rPr lang="en-US"/>
              <a:t>Tuite CMAS2024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CE16FDD-BBE2-4F3D-ADDA-ED4FA9CE9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F6A1A2FD-ED95-4DEE-9A2C-FB659D867A09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700" dirty="0">
                <a:solidFill>
                  <a:schemeClr val="accent2"/>
                </a:solidFill>
              </a:rPr>
              <a:t>Ramboll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327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3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6" hidden="1">
            <a:extLst>
              <a:ext uri="{FF2B5EF4-FFF2-40B4-BE49-F238E27FC236}">
                <a16:creationId xmlns:a16="http://schemas.microsoft.com/office/drawing/2014/main" id="{B1DFE0D9-0BA4-4026-8A37-2B9467024CB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2FC7EE5-BF07-4EDF-A006-498EEEAAFEF2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10" name="Slide Number Placeholder 10" hidden="1">
            <a:extLst>
              <a:ext uri="{FF2B5EF4-FFF2-40B4-BE49-F238E27FC236}">
                <a16:creationId xmlns:a16="http://schemas.microsoft.com/office/drawing/2014/main" id="{B99F8788-0F5A-48AA-8CA3-6BDF988C91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4D05E2D1-BF97-4F56-A04F-48768FE304D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US"/>
              <a:t>Tuite CMAS2024</a:t>
            </a:r>
            <a:endParaRPr lang="en-US" dirty="0"/>
          </a:p>
        </p:txBody>
      </p:sp>
      <p:sp>
        <p:nvSpPr>
          <p:cNvPr id="12" name="Background">
            <a:extLst>
              <a:ext uri="{FF2B5EF4-FFF2-40B4-BE49-F238E27FC236}">
                <a16:creationId xmlns:a16="http://schemas.microsoft.com/office/drawing/2014/main" id="{AB09C097-1BD9-4120-AB83-44067D1B1490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A3ADEAA8-6B38-44C6-9245-01A3512C101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US" noProof="0" dirty="0"/>
              <a:t>Mark placeholder to insert image using the Insert tab – Pictures or from Templafy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add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764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er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350000" y="1122363"/>
            <a:ext cx="8509963" cy="1984631"/>
          </a:xfrm>
        </p:spPr>
        <p:txBody>
          <a:bodyPr anchor="b"/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Click to add </a:t>
            </a:r>
            <a:r>
              <a:rPr lang="en-US" dirty="0"/>
              <a:t>Breaker text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350000" y="3503718"/>
            <a:ext cx="3939550" cy="1152000"/>
          </a:xfrm>
        </p:spPr>
        <p:txBody>
          <a:bodyPr l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tabLst/>
              <a:defRPr sz="1600"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Click to add subtitle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D603A-7559-4371-ACE3-B12E20084BA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577498D-EF23-4965-89D3-818293FE327B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8BCD5-ACF2-4924-B2F7-A3E3F0EB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Tuite CMAS2024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B807C-31DA-4CEA-947C-A0D8107B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Lav dynamik">
            <a:extLst>
              <a:ext uri="{FF2B5EF4-FFF2-40B4-BE49-F238E27FC236}">
                <a16:creationId xmlns:a16="http://schemas.microsoft.com/office/drawing/2014/main" id="{01B40D1A-C761-49C0-BCA5-BA2972BD1B0E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700" dirty="0">
                <a:solidFill>
                  <a:schemeClr val="bg2"/>
                </a:solidFill>
              </a:rPr>
              <a:t>Ramboll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11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er (B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350000" y="1122363"/>
            <a:ext cx="8509963" cy="1984631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add </a:t>
            </a:r>
            <a:r>
              <a:rPr lang="en-US" dirty="0"/>
              <a:t>Breaker text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350000" y="3503718"/>
            <a:ext cx="3939550" cy="1152000"/>
          </a:xfrm>
        </p:spPr>
        <p:txBody>
          <a:bodyPr l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tabLst/>
              <a:defRPr sz="1600"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Click to add subtitle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D603A-7559-4371-ACE3-B12E20084BA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4EA24E-2ED8-4962-9AB0-5FAA6FC81E8B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8BCD5-ACF2-4924-B2F7-A3E3F0EB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Tuite CMAS2024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B807C-31DA-4CEA-947C-A0D8107B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Lav dynamik">
            <a:extLst>
              <a:ext uri="{FF2B5EF4-FFF2-40B4-BE49-F238E27FC236}">
                <a16:creationId xmlns:a16="http://schemas.microsoft.com/office/drawing/2014/main" id="{D556956A-96D6-4D98-8C29-19A32FDF3B33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700" dirty="0">
                <a:solidFill>
                  <a:schemeClr val="tx1"/>
                </a:solidFill>
              </a:rPr>
              <a:t>Ramboll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01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er (C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50000" y="1122363"/>
            <a:ext cx="8509963" cy="1984631"/>
          </a:xfrm>
        </p:spPr>
        <p:txBody>
          <a:bodyPr anchor="b"/>
          <a:lstStyle>
            <a:lvl1pPr algn="l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Click to add </a:t>
            </a:r>
            <a:r>
              <a:rPr lang="en-US" dirty="0"/>
              <a:t>Breaker text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50000" y="3503718"/>
            <a:ext cx="3939550" cy="1152000"/>
          </a:xfrm>
        </p:spPr>
        <p:txBody>
          <a:bodyPr l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​"/>
              <a:defRPr sz="1600">
                <a:solidFill>
                  <a:schemeClr val="accent2"/>
                </a:solidFill>
              </a:defRPr>
            </a:lvl1pPr>
            <a:lvl2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tabLst/>
              <a:defRPr sz="1600"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Click to add subtitle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D603A-7559-4371-ACE3-B12E20084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FB8D70EA-3BDA-4638-A186-97DC2062503A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8BCD5-ACF2-4924-B2F7-A3E3F0EB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Tuite CMAS2024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B807C-31DA-4CEA-947C-A0D8107B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Lav dynamik">
            <a:extLst>
              <a:ext uri="{FF2B5EF4-FFF2-40B4-BE49-F238E27FC236}">
                <a16:creationId xmlns:a16="http://schemas.microsoft.com/office/drawing/2014/main" id="{0224D57B-23DE-43CD-A5E3-B1FD72D6C8DA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700" dirty="0">
                <a:solidFill>
                  <a:schemeClr val="accent2"/>
                </a:solidFill>
              </a:rPr>
              <a:t>Ramboll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31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6" hidden="1">
            <a:extLst>
              <a:ext uri="{FF2B5EF4-FFF2-40B4-BE49-F238E27FC236}">
                <a16:creationId xmlns:a16="http://schemas.microsoft.com/office/drawing/2014/main" id="{7C5422F3-5F2C-463F-A5A3-46F0157D824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6898D-8FF5-4885-B115-5C8E5B3EFDF4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98C6F70D-EDED-4332-A39E-FEB7023695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8" hidden="1">
            <a:extLst>
              <a:ext uri="{FF2B5EF4-FFF2-40B4-BE49-F238E27FC236}">
                <a16:creationId xmlns:a16="http://schemas.microsoft.com/office/drawing/2014/main" id="{967103C1-9540-4364-BCE9-15A87F07812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US"/>
              <a:t>Tuite CMAS2024</a:t>
            </a:r>
            <a:endParaRPr lang="en-US" dirty="0"/>
          </a:p>
        </p:txBody>
      </p:sp>
      <p:sp>
        <p:nvSpPr>
          <p:cNvPr id="10" name="Background">
            <a:extLst>
              <a:ext uri="{FF2B5EF4-FFF2-40B4-BE49-F238E27FC236}">
                <a16:creationId xmlns:a16="http://schemas.microsoft.com/office/drawing/2014/main" id="{A870D1C3-7E2E-4C71-B669-3496D73E1AB6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5D6EC3A-345A-46A8-866F-80BE98B51E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58000"/>
          </a:xfrm>
          <a:solidFill>
            <a:schemeClr val="accent6"/>
          </a:solidFill>
        </p:spPr>
        <p:txBody>
          <a:bodyPr lIns="72000" tIns="7200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US" dirty="0"/>
              <a:t>Mark placeholder to insert image using the Insert tab – Pictures or from Templafy</a:t>
            </a:r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937409C-206B-454B-8F34-A6BF4D2A9B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50000" y="1122363"/>
            <a:ext cx="8509963" cy="198463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add </a:t>
            </a:r>
            <a:r>
              <a:rPr lang="en-US" dirty="0"/>
              <a:t>Breaker text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AAC92615-713B-4965-8112-B0AF203E30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50000" y="3503718"/>
            <a:ext cx="3939550" cy="1152000"/>
          </a:xfrm>
        </p:spPr>
        <p:txBody>
          <a:bodyPr l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​"/>
              <a:defRPr sz="160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tabLst/>
              <a:defRPr sz="1600"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Click to add 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4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add title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3905E07-E31B-4F3D-8575-C55D9D889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7BE7-A168-490B-BEF2-425913E0B061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2E6126-5A1A-4F07-8EC7-3F74BED72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Tuite CMAS2024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FF46BFE-D75C-482A-B035-34180EC5D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839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2F7A9-B0D3-418A-9805-E4833A53A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59D1-0C3D-4EC2-B845-DD510164CF5C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05BC24-963D-470F-A870-C18B9237C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Tuite CMAS2024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38358-50F7-4700-A532-2128C5051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8526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38B45A83-AD80-4AC8-A603-5DC2AFC3E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A3BCFD2A-B2D8-47BD-BBF8-D7313396B6F8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E6681B86-2D19-4D3D-A83D-CCC19C2EC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r>
              <a:rPr lang="en-US"/>
              <a:t>Tuite CMAS2024</a:t>
            </a:r>
            <a:endParaRPr lang="en-US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454ABD19-90F9-480D-A030-70CEC9079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60000" y="654050"/>
            <a:ext cx="11471638" cy="938213"/>
          </a:xfrm>
        </p:spPr>
        <p:txBody>
          <a:bodyPr anchor="t" anchorCtr="0"/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Click to add </a:t>
            </a:r>
            <a:r>
              <a:rPr lang="en-US" dirty="0"/>
              <a:t>Thank you!</a:t>
            </a:r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D419BB8-DA67-44EC-8B75-16DF8EF149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59999" y="1828800"/>
            <a:ext cx="4320000" cy="5622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5pPr>
            <a:lvl6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6pPr>
            <a:lvl7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Name Last name</a:t>
            </a:r>
            <a:br>
              <a:rPr lang="en-GB" dirty="0"/>
            </a:br>
            <a:r>
              <a:rPr lang="en-US" dirty="0"/>
              <a:t>Job title, Department</a:t>
            </a:r>
            <a:br>
              <a:rPr lang="en-GB" dirty="0"/>
            </a:br>
            <a:r>
              <a:rPr lang="en-US" dirty="0"/>
              <a:t>e-mail</a:t>
            </a:r>
            <a:endParaRPr lang="en-US"/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E45963F1-9B5A-42FF-AF44-D9A92C9240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5878864"/>
            <a:ext cx="2617200" cy="32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25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righ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EA61AA7A-6332-4B33-AE93-5AB1597CF243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US"/>
              <a:t>Tuite CMAS2024</a:t>
            </a:r>
            <a:endParaRPr lang="en-US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28407CFA-12E8-4EE0-A351-546A2BCBA9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rgbClr val="F9F9F7"/>
          </a:solidFill>
        </p:spPr>
        <p:txBody>
          <a:bodyPr lIns="72000" tIns="7200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US" noProof="0" dirty="0"/>
              <a:t>Mark placeholder to insert image </a:t>
            </a:r>
            <a:r>
              <a:rPr lang="en-US" dirty="0"/>
              <a:t>using the Insert tab – Pictures or from Templafy</a:t>
            </a:r>
            <a:endParaRPr lang="en-US"/>
          </a:p>
          <a:p>
            <a:endParaRPr lang="en-US" dirty="0"/>
          </a:p>
        </p:txBody>
      </p:sp>
      <p:sp>
        <p:nvSpPr>
          <p:cNvPr id="14" name="Text Placeholder logo">
            <a:extLst>
              <a:ext uri="{FF2B5EF4-FFF2-40B4-BE49-F238E27FC236}">
                <a16:creationId xmlns:a16="http://schemas.microsoft.com/office/drawing/2014/main" id="{F1CD8122-E16A-4EEC-B42A-6AF75D6661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5878800"/>
            <a:ext cx="2617200" cy="327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654050"/>
            <a:ext cx="10485800" cy="802800"/>
          </a:xfrm>
        </p:spPr>
        <p:txBody>
          <a:bodyPr anchor="b" anchorCtr="0"/>
          <a:lstStyle>
            <a:lvl1pPr algn="l">
              <a:defRPr sz="6000"/>
            </a:lvl1pPr>
          </a:lstStyle>
          <a:p>
            <a:r>
              <a:rPr lang="en-US" dirty="0"/>
              <a:t>Headline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4687200"/>
            <a:ext cx="10485800" cy="828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Verdana" panose="020B0604030504040204" pitchFamily="34" charset="0"/>
              <a:buChar char="​"/>
              <a:defRPr sz="1200"/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en-US" dirty="0"/>
              <a:t>Subtitle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D5CAD49-96B5-43EE-877D-1641596EA5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55529"/>
            <a:ext cx="10485800" cy="1476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marL="14400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 dirty="0"/>
              <a:t>Headline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7538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38B45A83-AD80-4AC8-A603-5DC2AFC3E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58872526-6199-4CC0-8B04-13435B241AC9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E6681B86-2D19-4D3D-A83D-CCC19C2EC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r>
              <a:rPr lang="en-US"/>
              <a:t>Tuite CMAS2024</a:t>
            </a:r>
            <a:endParaRPr lang="en-US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454ABD19-90F9-480D-A030-70CEC9079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Background">
            <a:extLst>
              <a:ext uri="{FF2B5EF4-FFF2-40B4-BE49-F238E27FC236}">
                <a16:creationId xmlns:a16="http://schemas.microsoft.com/office/drawing/2014/main" id="{6E4254E8-0058-4B51-AE94-DF452D313C5C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6AFBD548-0737-4492-BE87-1A3682008E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58000"/>
          </a:xfrm>
          <a:solidFill>
            <a:schemeClr val="accent6"/>
          </a:solidFill>
        </p:spPr>
        <p:txBody>
          <a:bodyPr lIns="72000" tIns="7200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US" dirty="0"/>
              <a:t>Mark placeholder to insert image using the Insert tab – Pictures or from Templafy</a:t>
            </a:r>
            <a:endParaRPr lang="en-US"/>
          </a:p>
        </p:txBody>
      </p:sp>
      <p:sp>
        <p:nvSpPr>
          <p:cNvPr id="15" name="Text Placeholder logo">
            <a:extLst>
              <a:ext uri="{FF2B5EF4-FFF2-40B4-BE49-F238E27FC236}">
                <a16:creationId xmlns:a16="http://schemas.microsoft.com/office/drawing/2014/main" id="{A2083184-4833-48EE-B693-FB3137B41B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5878800"/>
            <a:ext cx="2617200" cy="327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654050"/>
            <a:ext cx="11471638" cy="1174751"/>
          </a:xfrm>
        </p:spPr>
        <p:txBody>
          <a:bodyPr anchor="t" anchorCtr="0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add </a:t>
            </a:r>
            <a:r>
              <a:rPr lang="en-US" dirty="0"/>
              <a:t>Thank you!</a:t>
            </a:r>
            <a:endParaRPr lang="en-US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A17E5844-AA2E-48C4-91FF-39484DFE72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59999" y="1828800"/>
            <a:ext cx="4320000" cy="5622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5pPr>
            <a:lvl6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6pPr>
            <a:lvl7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Name Last name</a:t>
            </a:r>
            <a:br>
              <a:rPr lang="en-GB" dirty="0"/>
            </a:br>
            <a:r>
              <a:rPr lang="en-US" dirty="0"/>
              <a:t>Job title, Department</a:t>
            </a:r>
            <a:br>
              <a:rPr lang="en-GB" dirty="0"/>
            </a:br>
            <a:r>
              <a:rPr lang="en-US" dirty="0"/>
              <a:t>e-mail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17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right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38B45A83-AD80-4AC8-A603-5DC2AFC3E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44C282A8-CC55-4A07-A718-3187C65E2987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E6681B86-2D19-4D3D-A83D-CCC19C2EC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r>
              <a:rPr lang="en-US"/>
              <a:t>Tuite CMAS2024</a:t>
            </a:r>
            <a:endParaRPr lang="en-US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454ABD19-90F9-480D-A030-70CEC9079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Background">
            <a:extLst>
              <a:ext uri="{FF2B5EF4-FFF2-40B4-BE49-F238E27FC236}">
                <a16:creationId xmlns:a16="http://schemas.microsoft.com/office/drawing/2014/main" id="{6E4254E8-0058-4B51-AE94-DF452D313C5C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6AFBD548-0737-4492-BE87-1A3682008E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58000"/>
          </a:xfrm>
          <a:solidFill>
            <a:schemeClr val="accent6"/>
          </a:solidFill>
        </p:spPr>
        <p:txBody>
          <a:bodyPr lIns="72000" tIns="7200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US" dirty="0"/>
              <a:t>Mark placeholder to insert image using the Insert tab – Pictures or from Templafy</a:t>
            </a:r>
            <a:endParaRPr lang="en-US"/>
          </a:p>
        </p:txBody>
      </p:sp>
      <p:sp>
        <p:nvSpPr>
          <p:cNvPr id="15" name="Text Placeholder logo">
            <a:extLst>
              <a:ext uri="{FF2B5EF4-FFF2-40B4-BE49-F238E27FC236}">
                <a16:creationId xmlns:a16="http://schemas.microsoft.com/office/drawing/2014/main" id="{93B5AFB1-79EB-42DA-8C67-9C34BAE10A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5878800"/>
            <a:ext cx="2617200" cy="327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654050"/>
            <a:ext cx="11471638" cy="1174751"/>
          </a:xfrm>
        </p:spPr>
        <p:txBody>
          <a:bodyPr anchor="t" anchorCtr="0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to add </a:t>
            </a:r>
            <a:r>
              <a:rPr lang="en-US" dirty="0"/>
              <a:t>Thank you!</a:t>
            </a:r>
            <a:endParaRPr lang="en-US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A17E5844-AA2E-48C4-91FF-39484DFE72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59999" y="1828800"/>
            <a:ext cx="4320000" cy="5622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333333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5pPr>
            <a:lvl6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6pPr>
            <a:lvl7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Name Last name</a:t>
            </a:r>
            <a:br>
              <a:rPr lang="en-GB" dirty="0"/>
            </a:br>
            <a:r>
              <a:rPr lang="en-US" dirty="0"/>
              <a:t>Job title, Department</a:t>
            </a:r>
            <a:br>
              <a:rPr lang="en-GB" dirty="0"/>
            </a:br>
            <a:r>
              <a:rPr lang="en-US" dirty="0"/>
              <a:t>e-mail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77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B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38B45A83-AD80-4AC8-A603-5DC2AFC3E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E2B932F7-3A7B-450F-939A-5A3B3EE86902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E6681B86-2D19-4D3D-A83D-CCC19C2EC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r>
              <a:rPr lang="en-US"/>
              <a:t>Tuite CMAS2024</a:t>
            </a:r>
            <a:endParaRPr lang="en-US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454ABD19-90F9-480D-A030-70CEC9079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 err="1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0DC3440-E1C8-49D9-9C24-C57CA0F0CB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9021" y="1282751"/>
            <a:ext cx="4986000" cy="424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37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C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38B45A83-AD80-4AC8-A603-5DC2AFC3E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01196C2F-8C9F-4808-A074-FFD91D928EAD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E6681B86-2D19-4D3D-A83D-CCC19C2EC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r>
              <a:rPr lang="en-US"/>
              <a:t>Tuite CMAS2024</a:t>
            </a:r>
            <a:endParaRPr lang="en-US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454ABD19-90F9-480D-A030-70CEC9079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 err="1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19CD149-890D-40C4-A7EE-82FC4C58D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9021" y="1282751"/>
            <a:ext cx="4986000" cy="424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40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D69AAB-5376-40EF-9BC8-527076D40F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5420" y="4613272"/>
            <a:ext cx="995748" cy="2065891"/>
          </a:xfrm>
          <a:prstGeom prst="rect">
            <a:avLst/>
          </a:prstGeom>
        </p:spPr>
      </p:pic>
      <p:sp>
        <p:nvSpPr>
          <p:cNvPr id="23" name="Text Box 3">
            <a:extLst>
              <a:ext uri="{FF2B5EF4-FFF2-40B4-BE49-F238E27FC236}">
                <a16:creationId xmlns:a16="http://schemas.microsoft.com/office/drawing/2014/main" id="{19798472-DC87-414E-BC4E-CFAF99EF0E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45200" y="938540"/>
            <a:ext cx="2880000" cy="518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PICTURES</a:t>
            </a:r>
            <a:br>
              <a:rPr lang="en-GB" sz="9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r>
              <a:rPr lang="en-US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Insert corporate picture from Templafy</a:t>
            </a:r>
            <a:endParaRPr lang="en-US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1.</a:t>
            </a:r>
            <a:r>
              <a:rPr lang="en-US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Click the blue </a:t>
            </a:r>
            <a:r>
              <a:rPr lang="en-US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Templafy </a:t>
            </a:r>
            <a:r>
              <a:rPr lang="en-US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button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2. </a:t>
            </a:r>
            <a:r>
              <a:rPr lang="en-US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 the dropdown, click </a:t>
            </a:r>
            <a:r>
              <a:rPr lang="en-US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Images</a:t>
            </a:r>
            <a:r>
              <a:rPr lang="en-US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, or click the </a:t>
            </a:r>
            <a:r>
              <a:rPr lang="en-US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Images </a:t>
            </a:r>
            <a:r>
              <a:rPr lang="en-US" altLang="da-DK" sz="900" b="0" i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button</a:t>
            </a:r>
            <a:r>
              <a:rPr lang="en-US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in the Templafy pane on the right side of the screen</a:t>
            </a:r>
            <a:endParaRPr lang="en-US" altLang="da-DK" sz="90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da-DK" sz="900" b="0" baseline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Insert picture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On slides with pictureplaceholder, click on the icon and choose </a:t>
            </a:r>
            <a:r>
              <a:rPr lang="en-US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Insert</a:t>
            </a:r>
            <a:endParaRPr lang="en-US"/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Crop picture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1. </a:t>
            </a:r>
            <a:r>
              <a:rPr lang="en-US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</a:t>
            </a:r>
            <a:r>
              <a:rPr lang="en-US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Crop</a:t>
            </a:r>
            <a:r>
              <a:rPr lang="en-US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to change size or focus of the picture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2. </a:t>
            </a:r>
            <a:r>
              <a:rPr lang="en-US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If you want to scale the picture, hold </a:t>
            </a:r>
            <a:r>
              <a:rPr lang="en-US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SHIFT</a:t>
            </a:r>
            <a:r>
              <a:rPr lang="en-US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-key down while dragging the corners of the picture</a:t>
            </a:r>
            <a:b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endParaRPr lang="en-US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HINT: </a:t>
            </a:r>
            <a:r>
              <a:rPr lang="en-US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If you delete the picture and insert a new one, the picture may lie in front of the text or graphic. If this happens, select the picture, right-click and choose </a:t>
            </a:r>
            <a:r>
              <a:rPr lang="en-US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Send to Back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GUIDES</a:t>
            </a:r>
            <a:endParaRPr lang="en-US" sz="1600" b="1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the </a:t>
            </a:r>
            <a:r>
              <a:rPr lang="en-US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View</a:t>
            </a:r>
            <a:r>
              <a:rPr lang="en-US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tab and set tick mark next to </a:t>
            </a:r>
            <a:r>
              <a:rPr lang="en-US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Guides</a:t>
            </a:r>
            <a:endParaRPr lang="en-US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HINT: Alt + F9 </a:t>
            </a:r>
            <a:r>
              <a:rPr lang="en-US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for quick view of guides</a:t>
            </a:r>
            <a:b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r>
              <a:rPr lang="en-US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Mac: </a:t>
            </a:r>
            <a:r>
              <a:rPr lang="en-US" sz="900" b="0" i="0" dirty="0">
                <a:solidFill>
                  <a:srgbClr val="333333"/>
                </a:solidFill>
                <a:effectLst/>
                <a:latin typeface="Verdana"/>
              </a:rPr>
              <a:t>⌘ </a:t>
            </a:r>
            <a:r>
              <a:rPr lang="en-US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+ option + ctrl + G</a:t>
            </a:r>
            <a:endParaRPr lang="en-US"/>
          </a:p>
        </p:txBody>
      </p: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1E29220A-15A7-4D74-97D3-C35C0B6650BA}"/>
              </a:ext>
            </a:extLst>
          </p:cNvPr>
          <p:cNvGrpSpPr/>
          <p:nvPr userDrawn="1"/>
        </p:nvGrpSpPr>
        <p:grpSpPr>
          <a:xfrm>
            <a:off x="7209816" y="1187437"/>
            <a:ext cx="676669" cy="997704"/>
            <a:chOff x="6442771" y="2574072"/>
            <a:chExt cx="676669" cy="997704"/>
          </a:xfrm>
        </p:grpSpPr>
        <p:pic>
          <p:nvPicPr>
            <p:cNvPr id="27" name="Billede 26">
              <a:extLst>
                <a:ext uri="{FF2B5EF4-FFF2-40B4-BE49-F238E27FC236}">
                  <a16:creationId xmlns:a16="http://schemas.microsoft.com/office/drawing/2014/main" id="{3A5D5234-21E3-4579-AE5E-A650C0CF9F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C18E748C-FC83-400F-9C35-D988C12280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pic>
        <p:nvPicPr>
          <p:cNvPr id="57" name="Picture 19">
            <a:extLst>
              <a:ext uri="{FF2B5EF4-FFF2-40B4-BE49-F238E27FC236}">
                <a16:creationId xmlns:a16="http://schemas.microsoft.com/office/drawing/2014/main" id="{E210FBD4-B8B9-4AFA-9670-2FEBAA1CF37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51578" y="3148530"/>
            <a:ext cx="313788" cy="543900"/>
          </a:xfrm>
          <a:prstGeom prst="rect">
            <a:avLst/>
          </a:prstGeom>
        </p:spPr>
      </p:pic>
      <p:sp>
        <p:nvSpPr>
          <p:cNvPr id="61" name="Text Box 4">
            <a:extLst>
              <a:ext uri="{FF2B5EF4-FFF2-40B4-BE49-F238E27FC236}">
                <a16:creationId xmlns:a16="http://schemas.microsoft.com/office/drawing/2014/main" id="{DD6A81B7-1FEE-46CF-A623-23E99CFEAF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45647" y="938540"/>
            <a:ext cx="2880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HEADER &amp; FOOTER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Do this at the very end to apply the changes on all slides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on </a:t>
            </a:r>
            <a:r>
              <a:rPr lang="en-US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Header and Footer </a:t>
            </a:r>
            <a:r>
              <a:rPr lang="en-US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 the </a:t>
            </a:r>
            <a:r>
              <a:rPr lang="en-US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Insert</a:t>
            </a:r>
            <a:r>
              <a:rPr lang="en-US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tab (write the desired text, click date or page number from or to)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</a:t>
            </a:r>
            <a:r>
              <a:rPr lang="en-US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Apply to All </a:t>
            </a:r>
            <a:r>
              <a:rPr lang="en-US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or </a:t>
            </a:r>
            <a:r>
              <a:rPr lang="en-US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Apply</a:t>
            </a:r>
            <a:r>
              <a:rPr lang="en-US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if only used on one slide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endParaRPr lang="en-US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16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COPY/PASTE CONTENT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When copying old content to your new presentation, 2 options are available: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1. Best practice: </a:t>
            </a:r>
            <a:r>
              <a:rPr lang="en-US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Create a slide in your new presentation and copy </a:t>
            </a:r>
            <a:r>
              <a:rPr lang="en-US" altLang="da-DK" sz="900" b="0" i="0" u="sng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one</a:t>
            </a:r>
            <a:r>
              <a:rPr lang="en-US" altLang="da-DK" sz="900" b="0" i="0" u="none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piece of content at a time (e.g. copy all text from </a:t>
            </a:r>
            <a:r>
              <a:rPr lang="en-US" altLang="da-DK" sz="900" b="0" i="0" u="sng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one</a:t>
            </a:r>
            <a:r>
              <a:rPr lang="en-US" altLang="da-DK" sz="900" b="0" i="0" u="none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textbox)</a:t>
            </a:r>
            <a:endParaRPr lang="en-US" altLang="da-DK" sz="900" b="1" i="0" u="sng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2. </a:t>
            </a:r>
            <a:r>
              <a:rPr lang="en-US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Or copy an entire slide into your new presentation and then choose a fitting layout. Remember to delete the old, wrong layouts (go to View &gt; Slidemaster and delete them)</a:t>
            </a:r>
            <a:endParaRPr lang="en-US" altLang="da-DK" sz="900" b="1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US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SLIDES &amp; SLIDE ELEMENTS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Insert predefined slides and elements from the Templafy button. Choose </a:t>
            </a:r>
            <a:r>
              <a:rPr lang="en-US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Slides</a:t>
            </a:r>
            <a:r>
              <a:rPr lang="en-US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and </a:t>
            </a:r>
            <a:r>
              <a:rPr lang="en-US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Slide elements </a:t>
            </a:r>
            <a:r>
              <a:rPr lang="en-US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from the dropdown menu or from the buttons in the Templafy pane on the right side of the screen</a:t>
            </a:r>
            <a:endParaRPr lang="en-US" altLang="da-DK" sz="900" b="1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</p:txBody>
      </p:sp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/>
          <p:nvPr userDrawn="1"/>
        </p:nvSpPr>
        <p:spPr>
          <a:xfrm>
            <a:off x="358776" y="244128"/>
            <a:ext cx="11290298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3200" b="0" noProof="1">
                <a:solidFill>
                  <a:srgbClr val="333333"/>
                </a:solidFill>
                <a:latin typeface="+mj-lt"/>
                <a:cs typeface="Verdana" panose="020B0604030504040204" pitchFamily="34" charset="0"/>
              </a:rPr>
              <a:t>TIPS &amp; TRICKS - YOUR USER GUIDE</a:t>
            </a:r>
            <a:endParaRPr lang="en-US"/>
          </a:p>
        </p:txBody>
      </p:sp>
      <p:pic>
        <p:nvPicPr>
          <p:cNvPr id="19" name="Picture 12">
            <a:extLst>
              <a:ext uri="{FF2B5EF4-FFF2-40B4-BE49-F238E27FC236}">
                <a16:creationId xmlns:a16="http://schemas.microsoft.com/office/drawing/2014/main" id="{D59A1415-DF88-48C2-BFBD-2900D34A9A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175883" y="1493859"/>
            <a:ext cx="378293" cy="543366"/>
          </a:xfrm>
          <a:prstGeom prst="rect">
            <a:avLst/>
          </a:prstGeom>
        </p:spPr>
      </p:pic>
      <p:sp>
        <p:nvSpPr>
          <p:cNvPr id="20" name="Date Placeholder 6" hidden="1">
            <a:extLst>
              <a:ext uri="{FF2B5EF4-FFF2-40B4-BE49-F238E27FC236}">
                <a16:creationId xmlns:a16="http://schemas.microsoft.com/office/drawing/2014/main" id="{56AA1691-6753-45B8-AB77-1105989467F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746BD1DA-D215-4C96-B744-69DD9EDA1C9C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21" name="Footer Placeholder 8" hidden="1">
            <a:extLst>
              <a:ext uri="{FF2B5EF4-FFF2-40B4-BE49-F238E27FC236}">
                <a16:creationId xmlns:a16="http://schemas.microsoft.com/office/drawing/2014/main" id="{2F8C9320-E8BF-471F-8DD3-1BC47902191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US"/>
              <a:t>Tuite CMAS2024</a:t>
            </a:r>
            <a:endParaRPr lang="en-US" dirty="0"/>
          </a:p>
        </p:txBody>
      </p:sp>
      <p:sp>
        <p:nvSpPr>
          <p:cNvPr id="22" name="Slide Number Placeholder 10" hidden="1">
            <a:extLst>
              <a:ext uri="{FF2B5EF4-FFF2-40B4-BE49-F238E27FC236}">
                <a16:creationId xmlns:a16="http://schemas.microsoft.com/office/drawing/2014/main" id="{B01A309B-80AB-481C-AE3F-3C56C2C92EE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33">
            <a:extLst>
              <a:ext uri="{FF2B5EF4-FFF2-40B4-BE49-F238E27FC236}">
                <a16:creationId xmlns:a16="http://schemas.microsoft.com/office/drawing/2014/main" id="{B03E872F-21DD-423D-B6DE-4945F155FB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3901" t="45142" r="62601" b="9046"/>
          <a:stretch/>
        </p:blipFill>
        <p:spPr>
          <a:xfrm>
            <a:off x="7210077" y="2430166"/>
            <a:ext cx="341204" cy="321707"/>
          </a:xfrm>
          <a:prstGeom prst="rect">
            <a:avLst/>
          </a:prstGeom>
        </p:spPr>
      </p:pic>
      <p:pic>
        <p:nvPicPr>
          <p:cNvPr id="14" name="Picture 2" descr="C:\Users\MAV~1.SKA\AppData\Local\Temp\SNAGHTMLe48c1e.PNG">
            <a:extLst>
              <a:ext uri="{FF2B5EF4-FFF2-40B4-BE49-F238E27FC236}">
                <a16:creationId xmlns:a16="http://schemas.microsoft.com/office/drawing/2014/main" id="{F708B370-AE70-4A27-B119-8EF9D44A86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883" y="4632457"/>
            <a:ext cx="650850" cy="9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2">
            <a:extLst>
              <a:ext uri="{FF2B5EF4-FFF2-40B4-BE49-F238E27FC236}">
                <a16:creationId xmlns:a16="http://schemas.microsoft.com/office/drawing/2014/main" id="{8B1B4749-2B7E-4474-A2D3-2B2892ADCA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5267" y="938540"/>
            <a:ext cx="288000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TEXT STYLES</a:t>
            </a:r>
            <a:endParaRPr lang="en-US" altLang="da-DK" sz="16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Use the </a:t>
            </a:r>
            <a:r>
              <a:rPr lang="en-US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TAB</a:t>
            </a:r>
            <a:r>
              <a:rPr lang="en-US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-key</a:t>
            </a:r>
            <a:r>
              <a:rPr lang="en-US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to jump through levels. Click </a:t>
            </a:r>
            <a:r>
              <a:rPr lang="en-US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ENTER</a:t>
            </a:r>
            <a:r>
              <a:rPr lang="en-US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, then </a:t>
            </a:r>
            <a:r>
              <a:rPr lang="en-US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TAB</a:t>
            </a:r>
            <a:r>
              <a:rPr lang="en-US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to switch from one level to the next level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To go back in levels use </a:t>
            </a:r>
            <a:r>
              <a:rPr lang="en-US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SHIFT-TAB</a:t>
            </a:r>
            <a:endParaRPr lang="en-US" sz="900" b="1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sz="90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Alternatively, </a:t>
            </a:r>
            <a:r>
              <a:rPr lang="en-US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Increase</a:t>
            </a:r>
            <a:r>
              <a:rPr lang="en-US" sz="90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and </a:t>
            </a:r>
            <a:r>
              <a:rPr lang="en-US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Decrease </a:t>
            </a:r>
            <a:r>
              <a:rPr lang="en-US" sz="90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list level can be used</a:t>
            </a:r>
            <a:b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b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r>
              <a:rPr lang="en-US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Reset slide</a:t>
            </a:r>
            <a:endParaRPr lang="en-US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da-DK" sz="90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the </a:t>
            </a:r>
            <a:r>
              <a:rPr lang="en-US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Reset </a:t>
            </a:r>
            <a:r>
              <a:rPr lang="en-US" altLang="da-DK" sz="90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menu to reset position, size</a:t>
            </a:r>
            <a:r>
              <a:rPr lang="en-US" altLang="da-DK" sz="90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and formatting of the slide placeholders to their default settings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r>
              <a:rPr lang="en-US" sz="16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SLIDES &amp; LAYOUTS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on the menu </a:t>
            </a:r>
            <a:r>
              <a:rPr lang="en-US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New Slide </a:t>
            </a:r>
            <a:r>
              <a:rPr lang="en-US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 the </a:t>
            </a:r>
            <a:r>
              <a:rPr lang="en-US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Home</a:t>
            </a:r>
            <a:r>
              <a:rPr lang="en-US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tab to insert a new slide</a:t>
            </a:r>
            <a:b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b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r>
              <a:rPr lang="en-US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Change layout</a:t>
            </a:r>
            <a:endParaRPr lang="en-US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US" sz="900" dirty="0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Click on the arrow next to </a:t>
            </a:r>
            <a:r>
              <a:rPr lang="en-US" sz="900" b="1" dirty="0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Layout </a:t>
            </a:r>
            <a:r>
              <a:rPr lang="en-US" sz="900" dirty="0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to view a dropdown menu of possible slide layouts</a:t>
            </a:r>
            <a:endParaRPr lang="en-US"/>
          </a:p>
          <a:p>
            <a:pPr marL="0" indent="0">
              <a:spcAft>
                <a:spcPts val="600"/>
              </a:spcAft>
              <a:buFont typeface="+mj-lt"/>
              <a:buNone/>
            </a:pPr>
            <a:endParaRPr lang="en-US" sz="900" dirty="0">
              <a:solidFill>
                <a:srgbClr val="333333"/>
              </a:solidFill>
              <a:latin typeface="+mn-lt"/>
              <a:ea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Color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Use </a:t>
            </a:r>
            <a:r>
              <a:rPr lang="en-US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Custom Colors </a:t>
            </a:r>
            <a:r>
              <a:rPr lang="en-US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to change color.</a:t>
            </a:r>
            <a:b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endParaRPr lang="en-US" sz="900" dirty="0">
              <a:solidFill>
                <a:srgbClr val="333333"/>
              </a:solidFill>
              <a:latin typeface="+mn-lt"/>
              <a:ea typeface="Verdana" panose="020B060403050404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2B8CEB7-8718-40FB-BCC9-2AC96094B83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183906" y="4287980"/>
            <a:ext cx="475428" cy="176762"/>
          </a:xfrm>
          <a:prstGeom prst="rect">
            <a:avLst/>
          </a:prstGeom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1543AAD2-58D2-4DCE-A080-AFA6A459F60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83906" y="3470985"/>
            <a:ext cx="328881" cy="505501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F410AF64-93DE-4C35-8AC4-D2AFA638F57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186604" y="2737830"/>
            <a:ext cx="538465" cy="17284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AAFDC93-9DCC-4CE4-B8D7-6137FEEF048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183906" y="2026540"/>
            <a:ext cx="457143" cy="25714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02B52D7-9EB4-432D-A8C5-A0DAE58EF038}"/>
              </a:ext>
            </a:extLst>
          </p:cNvPr>
          <p:cNvCxnSpPr>
            <a:cxnSpLocks/>
          </p:cNvCxnSpPr>
          <p:nvPr userDrawn="1"/>
        </p:nvCxnSpPr>
        <p:spPr>
          <a:xfrm>
            <a:off x="2757565" y="4996939"/>
            <a:ext cx="907781" cy="3100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5E9322B-F814-45C1-A30F-1BB8D0604356}"/>
              </a:ext>
            </a:extLst>
          </p:cNvPr>
          <p:cNvCxnSpPr>
            <a:cxnSpLocks/>
          </p:cNvCxnSpPr>
          <p:nvPr userDrawn="1"/>
        </p:nvCxnSpPr>
        <p:spPr>
          <a:xfrm rot="19200000">
            <a:off x="2751034" y="4996939"/>
            <a:ext cx="907781" cy="3100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39B075D-C775-447D-A3A2-2DDBE502A24E}"/>
              </a:ext>
            </a:extLst>
          </p:cNvPr>
          <p:cNvCxnSpPr>
            <a:cxnSpLocks/>
          </p:cNvCxnSpPr>
          <p:nvPr userDrawn="1"/>
        </p:nvCxnSpPr>
        <p:spPr>
          <a:xfrm>
            <a:off x="2757565" y="6075482"/>
            <a:ext cx="907781" cy="3100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F27D424-46E2-4CE8-9A03-0D53792EDAE5}"/>
              </a:ext>
            </a:extLst>
          </p:cNvPr>
          <p:cNvCxnSpPr>
            <a:cxnSpLocks/>
          </p:cNvCxnSpPr>
          <p:nvPr userDrawn="1"/>
        </p:nvCxnSpPr>
        <p:spPr>
          <a:xfrm rot="19200000">
            <a:off x="2751034" y="6075482"/>
            <a:ext cx="907781" cy="3100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4368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358775" y="656823"/>
            <a:ext cx="11472863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4000" b="0" noProof="0" dirty="0">
                <a:solidFill>
                  <a:schemeClr val="tx1"/>
                </a:solidFill>
              </a:rPr>
              <a:t>If you see any </a:t>
            </a:r>
            <a:r>
              <a:rPr lang="en-US" sz="4000" b="1" i="1" noProof="0" dirty="0">
                <a:solidFill>
                  <a:schemeClr val="tx1"/>
                </a:solidFill>
              </a:rPr>
              <a:t>layouts after this </a:t>
            </a:r>
            <a:r>
              <a:rPr lang="en-US" sz="4000" b="0" i="0" noProof="0" dirty="0">
                <a:solidFill>
                  <a:schemeClr val="tx1"/>
                </a:solidFill>
              </a:rPr>
              <a:t>one</a:t>
            </a:r>
            <a:r>
              <a:rPr lang="en-US" sz="4000" b="1" i="1" noProof="0" dirty="0">
                <a:solidFill>
                  <a:schemeClr val="tx1"/>
                </a:solidFill>
              </a:rPr>
              <a:t>,</a:t>
            </a:r>
            <a:br>
              <a:rPr lang="en-GB" sz="4000" b="0" i="0" noProof="0" dirty="0">
                <a:solidFill>
                  <a:schemeClr val="tx1"/>
                </a:solidFill>
              </a:rPr>
            </a:br>
            <a:r>
              <a:rPr lang="en-US" sz="4000" b="0" noProof="0" dirty="0">
                <a:solidFill>
                  <a:schemeClr val="tx1"/>
                </a:solidFill>
              </a:rPr>
              <a:t>do not use them. These layouts </a:t>
            </a:r>
            <a:r>
              <a:rPr lang="en-US" sz="4000" b="1" i="1" u="none" noProof="0" dirty="0">
                <a:solidFill>
                  <a:schemeClr val="tx1"/>
                </a:solidFill>
              </a:rPr>
              <a:t>are not </a:t>
            </a:r>
            <a:r>
              <a:rPr lang="en-US" sz="4000" b="0" noProof="0" dirty="0">
                <a:solidFill>
                  <a:schemeClr val="tx1"/>
                </a:solidFill>
              </a:rPr>
              <a:t>part of our corporate template.</a:t>
            </a:r>
            <a:endParaRPr lang="en-US" sz="2400" b="0" noProof="0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tx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US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US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30213" y="2745012"/>
            <a:ext cx="1015234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i="1" noProof="0" dirty="0">
                <a:solidFill>
                  <a:schemeClr val="tx1"/>
                </a:solidFill>
              </a:rPr>
              <a:t>Do not use 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358775" y="5186455"/>
            <a:ext cx="11472863" cy="6309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1800" b="0" noProof="0" dirty="0">
                <a:solidFill>
                  <a:schemeClr val="tx1"/>
                </a:solidFill>
              </a:rPr>
              <a:t>Due to PowerPoint’s standard Copy/Paste functionality extra undesirable layouts can appear.</a:t>
            </a:r>
            <a:endParaRPr lang="en-US"/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1800" b="0" noProof="0" dirty="0">
                <a:solidFill>
                  <a:schemeClr val="tx1"/>
                </a:solidFill>
              </a:rPr>
              <a:t>Also notice: Layouts after this might contain potential confidential information.</a:t>
            </a:r>
            <a:endParaRPr lang="en-US"/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D6E879AB-058D-4A7C-AD68-2B524569CEC4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US"/>
              <a:t>Tuite CMAS2024</a:t>
            </a:r>
            <a:endParaRPr lang="en-US" dirty="0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E81B246F-92C7-4EF8-ACD0-05F73C7095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834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5630575-5D93-4094-B126-4FA6754A1E5C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US"/>
              <a:t>Tuite CMAS2024</a:t>
            </a:r>
            <a:endParaRPr lang="en-US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28407CFA-12E8-4EE0-A351-546A2BCBA9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rgbClr val="F9F9F7"/>
          </a:solidFill>
        </p:spPr>
        <p:txBody>
          <a:bodyPr lIns="72000" tIns="7200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US" noProof="0" dirty="0"/>
              <a:t>Mark placeholder to insert image </a:t>
            </a:r>
            <a:r>
              <a:rPr lang="en-US" dirty="0"/>
              <a:t>using the Insert tab – Pictures or from Templafy</a:t>
            </a:r>
            <a:endParaRPr lang="en-US"/>
          </a:p>
          <a:p>
            <a:endParaRPr lang="en-US" dirty="0"/>
          </a:p>
        </p:txBody>
      </p:sp>
      <p:sp>
        <p:nvSpPr>
          <p:cNvPr id="14" name="Text Placeholder logo">
            <a:extLst>
              <a:ext uri="{FF2B5EF4-FFF2-40B4-BE49-F238E27FC236}">
                <a16:creationId xmlns:a16="http://schemas.microsoft.com/office/drawing/2014/main" id="{E32549A6-0448-4926-86D9-B6AD75A15E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5878658"/>
            <a:ext cx="2617200" cy="327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654050"/>
            <a:ext cx="10485800" cy="802800"/>
          </a:xfrm>
        </p:spPr>
        <p:txBody>
          <a:bodyPr anchor="b" anchorCtr="0"/>
          <a:lstStyle>
            <a:lvl1pPr algn="l">
              <a:defRPr sz="6000"/>
            </a:lvl1pPr>
          </a:lstStyle>
          <a:p>
            <a:r>
              <a:rPr lang="en-US" dirty="0"/>
              <a:t>Headline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4687200"/>
            <a:ext cx="10485800" cy="828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Verdana" panose="020B0604030504040204" pitchFamily="34" charset="0"/>
              <a:buChar char="​"/>
              <a:defRPr sz="1200">
                <a:solidFill>
                  <a:schemeClr val="bg1"/>
                </a:solidFill>
              </a:defRPr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en-US" dirty="0"/>
              <a:t>Subtitle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D5CAD49-96B5-43EE-877D-1641596EA5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55531"/>
            <a:ext cx="10485800" cy="1476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14400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 dirty="0"/>
              <a:t>Headline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187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BCA7D0B8-23E7-41F4-8734-FF370A1BFC9F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US"/>
              <a:t>Tuite CMAS2024</a:t>
            </a:r>
            <a:endParaRPr lang="en-US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654049"/>
            <a:ext cx="10485800" cy="804214"/>
          </a:xfrm>
        </p:spPr>
        <p:txBody>
          <a:bodyPr anchor="b" anchorCtr="0"/>
          <a:lstStyle>
            <a:lvl1pPr algn="l">
              <a:defRPr sz="6000"/>
            </a:lvl1pPr>
          </a:lstStyle>
          <a:p>
            <a:r>
              <a:rPr lang="en-US" dirty="0"/>
              <a:t>Headline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4687200"/>
            <a:ext cx="10485800" cy="828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Verdana" panose="020B0604030504040204" pitchFamily="34" charset="0"/>
              <a:buChar char="​"/>
              <a:defRPr sz="1200"/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en-US" dirty="0"/>
              <a:t>Subtitle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D5CAD49-96B5-43EE-877D-1641596EA5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55531"/>
            <a:ext cx="10485800" cy="1476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marL="14400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 dirty="0"/>
              <a:t>Headline</a:t>
            </a:r>
            <a:endParaRPr lang="en-US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9BE5E2E4-C4EA-470A-9EED-5F0C8AEF39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5878800"/>
            <a:ext cx="2617200" cy="32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171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8" y="654050"/>
            <a:ext cx="3583351" cy="1175446"/>
          </a:xfrm>
        </p:spPr>
        <p:txBody>
          <a:bodyPr/>
          <a:lstStyle>
            <a:lvl1pPr>
              <a:defRPr sz="4100"/>
            </a:lvl1pPr>
          </a:lstStyle>
          <a:p>
            <a:r>
              <a:rPr lang="en-US" noProof="0" dirty="0"/>
              <a:t>Click to add Agenda title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303712" y="654050"/>
            <a:ext cx="5915025" cy="5483951"/>
          </a:xfrm>
        </p:spPr>
        <p:txBody>
          <a:bodyPr tIns="54000"/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1pPr>
            <a:lvl2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2pPr>
            <a:lvl3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3pPr>
            <a:lvl4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4pPr>
            <a:lvl5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5pPr>
            <a:lvl6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6pPr>
            <a:lvl7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7pPr>
            <a:lvl8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8pPr>
            <a:lvl9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9pPr>
          </a:lstStyle>
          <a:p>
            <a:pPr lvl="0"/>
            <a:r>
              <a:rPr lang="en-US" noProof="0" dirty="0"/>
              <a:t>Click to add agenda point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006308-6883-44E5-8AC1-4EFA41DAE41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F4E3291-9F6E-4B4E-BBF3-F0ECC990371F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78EA59-B5DA-44FE-A987-F0BBFEED3A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Tuite CMAS2024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410AEC-4403-4C48-A85B-AE4CFE4111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0254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B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78ACD53B-260B-4FF0-BE81-47ED68F9F4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8" y="654050"/>
            <a:ext cx="3583351" cy="1175446"/>
          </a:xfrm>
        </p:spPr>
        <p:txBody>
          <a:bodyPr/>
          <a:lstStyle>
            <a:lvl1pPr>
              <a:defRPr sz="41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add Agenda title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303712" y="654050"/>
            <a:ext cx="5915025" cy="5483951"/>
          </a:xfrm>
        </p:spPr>
        <p:txBody>
          <a:bodyPr tIns="54000"/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1pPr>
            <a:lvl2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2pPr>
            <a:lvl3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3pPr>
            <a:lvl4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4pPr>
            <a:lvl5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5pPr>
            <a:lvl6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6pPr>
            <a:lvl7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7pPr>
            <a:lvl8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8pPr>
            <a:lvl9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/>
              <a:t>Click to add agenda point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006308-6883-44E5-8AC1-4EFA41DAE41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9DE479-FFBF-4F64-A33B-3DC75E03B46B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78EA59-B5DA-44FE-A987-F0BBFEED3A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Tuite CMAS2024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410AEC-4403-4C48-A85B-AE4CFE4111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Lav dynamik">
            <a:extLst>
              <a:ext uri="{FF2B5EF4-FFF2-40B4-BE49-F238E27FC236}">
                <a16:creationId xmlns:a16="http://schemas.microsoft.com/office/drawing/2014/main" id="{BCDDD54F-FD08-428B-BC60-617D3FA993D5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700" dirty="0">
                <a:solidFill>
                  <a:schemeClr val="tx1"/>
                </a:solidFill>
              </a:rPr>
              <a:t>Ramboll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71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guide" hidden="1">
            <a:extLst>
              <a:ext uri="{FF2B5EF4-FFF2-40B4-BE49-F238E27FC236}">
                <a16:creationId xmlns:a16="http://schemas.microsoft.com/office/drawing/2014/main" id="{15561ECF-7D46-418C-8729-C8ECF83A13E2}"/>
              </a:ext>
            </a:extLst>
          </p:cNvPr>
          <p:cNvGrpSpPr/>
          <p:nvPr userDrawn="1"/>
        </p:nvGrpSpPr>
        <p:grpSpPr>
          <a:xfrm>
            <a:off x="358775" y="652461"/>
            <a:ext cx="11473225" cy="5911853"/>
            <a:chOff x="358775" y="652461"/>
            <a:chExt cx="11473225" cy="59118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79F99D4-F67E-4434-8A77-73CFD8194BE7}"/>
                </a:ext>
              </a:extLst>
            </p:cNvPr>
            <p:cNvSpPr/>
            <p:nvPr userDrawn="1"/>
          </p:nvSpPr>
          <p:spPr>
            <a:xfrm>
              <a:off x="986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B2247C1-8999-4428-B39C-99101426123D}"/>
                </a:ext>
              </a:extLst>
            </p:cNvPr>
            <p:cNvSpPr/>
            <p:nvPr userDrawn="1"/>
          </p:nvSpPr>
          <p:spPr>
            <a:xfrm>
              <a:off x="360000" y="652462"/>
              <a:ext cx="11472000" cy="5911851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1125219-FD9A-41B2-B1E3-EAB13584C8B0}"/>
                </a:ext>
              </a:extLst>
            </p:cNvPr>
            <p:cNvSpPr/>
            <p:nvPr userDrawn="1"/>
          </p:nvSpPr>
          <p:spPr>
            <a:xfrm>
              <a:off x="358775" y="1828800"/>
              <a:ext cx="11472863" cy="4735514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916D790-5B35-4F06-B6DB-EC1E2EB169A5}"/>
                </a:ext>
              </a:extLst>
            </p:cNvPr>
            <p:cNvSpPr/>
            <p:nvPr userDrawn="1"/>
          </p:nvSpPr>
          <p:spPr>
            <a:xfrm>
              <a:off x="1972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DCB2FC5-A2F6-4A4F-84AA-43534FE975BF}"/>
                </a:ext>
              </a:extLst>
            </p:cNvPr>
            <p:cNvSpPr/>
            <p:nvPr userDrawn="1"/>
          </p:nvSpPr>
          <p:spPr>
            <a:xfrm>
              <a:off x="2958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65EB2D0-7A80-405D-B665-12F8D4CC5F63}"/>
                </a:ext>
              </a:extLst>
            </p:cNvPr>
            <p:cNvSpPr/>
            <p:nvPr userDrawn="1"/>
          </p:nvSpPr>
          <p:spPr>
            <a:xfrm>
              <a:off x="3944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E2768B5-D959-48CB-BDED-4EAD8F5FF0AD}"/>
                </a:ext>
              </a:extLst>
            </p:cNvPr>
            <p:cNvSpPr/>
            <p:nvPr userDrawn="1"/>
          </p:nvSpPr>
          <p:spPr>
            <a:xfrm>
              <a:off x="4930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EE85FF8-3F3E-4005-8518-F5A205F1651A}"/>
                </a:ext>
              </a:extLst>
            </p:cNvPr>
            <p:cNvSpPr/>
            <p:nvPr userDrawn="1"/>
          </p:nvSpPr>
          <p:spPr>
            <a:xfrm>
              <a:off x="5916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39F7EBC-85F9-49AF-A359-590F00976AFB}"/>
                </a:ext>
              </a:extLst>
            </p:cNvPr>
            <p:cNvSpPr/>
            <p:nvPr userDrawn="1"/>
          </p:nvSpPr>
          <p:spPr>
            <a:xfrm>
              <a:off x="6902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7F1FA3E-E852-433E-9D2C-2852FFC2D8B6}"/>
                </a:ext>
              </a:extLst>
            </p:cNvPr>
            <p:cNvSpPr/>
            <p:nvPr userDrawn="1"/>
          </p:nvSpPr>
          <p:spPr>
            <a:xfrm>
              <a:off x="7888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2443D88-E494-49A4-9054-8E60E8F2A85E}"/>
                </a:ext>
              </a:extLst>
            </p:cNvPr>
            <p:cNvSpPr/>
            <p:nvPr userDrawn="1"/>
          </p:nvSpPr>
          <p:spPr>
            <a:xfrm>
              <a:off x="8874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83D840B-83FD-46BD-BEA5-2505FBE2EFF8}"/>
                </a:ext>
              </a:extLst>
            </p:cNvPr>
            <p:cNvSpPr/>
            <p:nvPr userDrawn="1"/>
          </p:nvSpPr>
          <p:spPr>
            <a:xfrm>
              <a:off x="9860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ABC8FB8-5C7D-4EA0-B3F8-180CCCB2B78F}"/>
                </a:ext>
              </a:extLst>
            </p:cNvPr>
            <p:cNvSpPr/>
            <p:nvPr userDrawn="1"/>
          </p:nvSpPr>
          <p:spPr>
            <a:xfrm>
              <a:off x="10846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A6E85EE-3577-48A9-A89C-EA48B414776F}"/>
                </a:ext>
              </a:extLst>
            </p:cNvPr>
            <p:cNvSpPr/>
            <p:nvPr userDrawn="1"/>
          </p:nvSpPr>
          <p:spPr>
            <a:xfrm>
              <a:off x="358775" y="6124575"/>
              <a:ext cx="11473200" cy="439739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US" sz="2000" noProof="0" dirty="0" err="1"/>
            </a:p>
          </p:txBody>
        </p:sp>
      </p:grpSp>
      <p:sp>
        <p:nvSpPr>
          <p:cNvPr id="4" name="Logo name">
            <a:extLst>
              <a:ext uri="{FF2B5EF4-FFF2-40B4-BE49-F238E27FC236}">
                <a16:creationId xmlns:a16="http://schemas.microsoft.com/office/drawing/2014/main" id="{01B9A0B6-FAB9-47A4-9AD8-E4A32831A03D}"/>
              </a:ext>
            </a:extLst>
          </p:cNvPr>
          <p:cNvSpPr txBox="1"/>
          <p:nvPr userDrawn="1"/>
        </p:nvSpPr>
        <p:spPr>
          <a:xfrm>
            <a:off x="360000" y="6368400"/>
            <a:ext cx="777600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700" dirty="0">
                <a:solidFill>
                  <a:schemeClr val="tx2"/>
                </a:solidFill>
              </a:rPr>
              <a:t>Ramboll</a:t>
            </a:r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655200"/>
            <a:ext cx="10483200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28800"/>
            <a:ext cx="11473200" cy="429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Level 1 (Enter+TAB for next text level, SHIFT+TAB to go back in levels)</a:t>
            </a:r>
            <a:endParaRPr lang="en-US"/>
          </a:p>
          <a:p>
            <a:pPr lvl="1"/>
            <a:r>
              <a:rPr lang="en-US" noProof="0" dirty="0"/>
              <a:t>Level 2</a:t>
            </a:r>
            <a:endParaRPr lang="en-US"/>
          </a:p>
          <a:p>
            <a:pPr lvl="2"/>
            <a:r>
              <a:rPr lang="en-US" noProof="0" dirty="0"/>
              <a:t>Level 3</a:t>
            </a:r>
            <a:endParaRPr lang="en-US"/>
          </a:p>
          <a:p>
            <a:pPr lvl="3"/>
            <a:r>
              <a:rPr lang="en-US" noProof="0" dirty="0"/>
              <a:t>Level 4</a:t>
            </a:r>
            <a:endParaRPr lang="en-US"/>
          </a:p>
          <a:p>
            <a:pPr lvl="4"/>
            <a:r>
              <a:rPr lang="en-US" noProof="0" dirty="0"/>
              <a:t>Level 5</a:t>
            </a:r>
            <a:endParaRPr lang="en-US"/>
          </a:p>
          <a:p>
            <a:pPr lvl="5"/>
            <a:r>
              <a:rPr lang="en-US" noProof="0" dirty="0"/>
              <a:t>Level 6</a:t>
            </a:r>
            <a:endParaRPr lang="en-US"/>
          </a:p>
          <a:p>
            <a:pPr lvl="6"/>
            <a:r>
              <a:rPr lang="en-US" noProof="0" dirty="0"/>
              <a:t>Level 7</a:t>
            </a:r>
            <a:endParaRPr lang="en-US"/>
          </a:p>
          <a:p>
            <a:pPr lvl="7"/>
            <a:r>
              <a:rPr lang="en-US" noProof="0" dirty="0"/>
              <a:t>Level 8</a:t>
            </a:r>
            <a:endParaRPr lang="en-US"/>
          </a:p>
          <a:p>
            <a:pPr lvl="8"/>
            <a:r>
              <a:rPr lang="en-US" noProof="0" dirty="0"/>
              <a:t>Level 9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43F1B6-0743-4D14-8B95-B030120DE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206800" y="6310800"/>
            <a:ext cx="626400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63535189-52CE-4B21-A946-8A8CC4BC3969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60BDC-2796-43E8-A075-B3BFBC3B2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2800" y="6440400"/>
            <a:ext cx="8877600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r>
              <a:rPr lang="en-US"/>
              <a:t>Tuite CMAS2024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2516E-ED5A-4F68-B285-E8D0CC42F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6800" y="6476400"/>
            <a:ext cx="626400" cy="108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41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08000" indent="-10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08000" indent="-10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21" userDrawn="1">
          <p15:clr>
            <a:srgbClr val="A4A3A4"/>
          </p15:clr>
        </p15:guide>
        <p15:guide id="2" pos="847" userDrawn="1">
          <p15:clr>
            <a:srgbClr val="A4A3A4"/>
          </p15:clr>
        </p15:guide>
        <p15:guide id="3" orient="horz" pos="410" userDrawn="1">
          <p15:clr>
            <a:srgbClr val="F26B43"/>
          </p15:clr>
        </p15:guide>
        <p15:guide id="4" orient="horz" pos="4135" userDrawn="1">
          <p15:clr>
            <a:srgbClr val="A4A3A4"/>
          </p15:clr>
        </p15:guide>
        <p15:guide id="5" pos="226" userDrawn="1">
          <p15:clr>
            <a:srgbClr val="F26B43"/>
          </p15:clr>
        </p15:guide>
        <p15:guide id="6" pos="7453" userDrawn="1">
          <p15:clr>
            <a:srgbClr val="F26B43"/>
          </p15:clr>
        </p15:guide>
        <p15:guide id="7" orient="horz" pos="1152" userDrawn="1">
          <p15:clr>
            <a:srgbClr val="F26B43"/>
          </p15:clr>
        </p15:guide>
        <p15:guide id="8" pos="1242" userDrawn="1">
          <p15:clr>
            <a:srgbClr val="A4A3A4"/>
          </p15:clr>
        </p15:guide>
        <p15:guide id="9" pos="1468" userDrawn="1">
          <p15:clr>
            <a:srgbClr val="A4A3A4"/>
          </p15:clr>
        </p15:guide>
        <p15:guide id="10" pos="1863" userDrawn="1">
          <p15:clr>
            <a:srgbClr val="A4A3A4"/>
          </p15:clr>
        </p15:guide>
        <p15:guide id="11" pos="2090" userDrawn="1">
          <p15:clr>
            <a:srgbClr val="A4A3A4"/>
          </p15:clr>
        </p15:guide>
        <p15:guide id="12" pos="2484" userDrawn="1">
          <p15:clr>
            <a:srgbClr val="A4A3A4"/>
          </p15:clr>
        </p15:guide>
        <p15:guide id="13" pos="2711" userDrawn="1">
          <p15:clr>
            <a:srgbClr val="A4A3A4"/>
          </p15:clr>
        </p15:guide>
        <p15:guide id="14" pos="3105" userDrawn="1">
          <p15:clr>
            <a:srgbClr val="A4A3A4"/>
          </p15:clr>
        </p15:guide>
        <p15:guide id="15" pos="3332" userDrawn="1">
          <p15:clr>
            <a:srgbClr val="A4A3A4"/>
          </p15:clr>
        </p15:guide>
        <p15:guide id="16" pos="3726" userDrawn="1">
          <p15:clr>
            <a:srgbClr val="A4A3A4"/>
          </p15:clr>
        </p15:guide>
        <p15:guide id="17" pos="3953" userDrawn="1">
          <p15:clr>
            <a:srgbClr val="A4A3A4"/>
          </p15:clr>
        </p15:guide>
        <p15:guide id="18" pos="4347" userDrawn="1">
          <p15:clr>
            <a:srgbClr val="A4A3A4"/>
          </p15:clr>
        </p15:guide>
        <p15:guide id="19" pos="4574" userDrawn="1">
          <p15:clr>
            <a:srgbClr val="A4A3A4"/>
          </p15:clr>
        </p15:guide>
        <p15:guide id="20" pos="4968" userDrawn="1">
          <p15:clr>
            <a:srgbClr val="A4A3A4"/>
          </p15:clr>
        </p15:guide>
        <p15:guide id="21" pos="5195" userDrawn="1">
          <p15:clr>
            <a:srgbClr val="A4A3A4"/>
          </p15:clr>
        </p15:guide>
        <p15:guide id="22" pos="5589" userDrawn="1">
          <p15:clr>
            <a:srgbClr val="A4A3A4"/>
          </p15:clr>
        </p15:guide>
        <p15:guide id="23" pos="5816" userDrawn="1">
          <p15:clr>
            <a:srgbClr val="A4A3A4"/>
          </p15:clr>
        </p15:guide>
        <p15:guide id="24" pos="6211" userDrawn="1">
          <p15:clr>
            <a:srgbClr val="A4A3A4"/>
          </p15:clr>
        </p15:guide>
        <p15:guide id="25" pos="6437" userDrawn="1">
          <p15:clr>
            <a:srgbClr val="A4A3A4"/>
          </p15:clr>
        </p15:guide>
        <p15:guide id="26" pos="6832" userDrawn="1">
          <p15:clr>
            <a:srgbClr val="A4A3A4"/>
          </p15:clr>
        </p15:guide>
        <p15:guide id="27" pos="7058" userDrawn="1">
          <p15:clr>
            <a:srgbClr val="A4A3A4"/>
          </p15:clr>
        </p15:guide>
        <p15:guide id="28" orient="horz" pos="38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7" Type="http://schemas.openxmlformats.org/officeDocument/2006/relationships/image" Target="../media/image18.png"/><Relationship Id="rId2" Type="http://schemas.openxmlformats.org/officeDocument/2006/relationships/customXml" Target="../../customXml/item1.xml"/><Relationship Id="rId1" Type="http://schemas.openxmlformats.org/officeDocument/2006/relationships/customXml" Target="../../customXml/item2.xml"/><Relationship Id="rId6" Type="http://schemas.openxmlformats.org/officeDocument/2006/relationships/image" Target="../media/image17.emf"/><Relationship Id="rId5" Type="http://schemas.openxmlformats.org/officeDocument/2006/relationships/image" Target="../media/image16.jp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camx.com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pm-pollution/final-reconsideration-national-ambient-air-quality-standards-particulate-matter-p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://www.camx.com/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9FCCFE-889F-4525-B43F-166C7E08A49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870E343-E0D1-4765-950E-8ED1965DF3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0" y="4167962"/>
            <a:ext cx="10485800" cy="1475999"/>
          </a:xfrm>
        </p:spPr>
        <p:txBody>
          <a:bodyPr/>
          <a:lstStyle/>
          <a:p>
            <a:pPr algn="r"/>
            <a:r>
              <a:rPr lang="en-US" sz="20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Katie Tuite</a:t>
            </a:r>
            <a:r>
              <a:rPr lang="en-US" sz="2000" kern="100" baseline="30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en-US" sz="20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Chris Emery</a:t>
            </a:r>
            <a:r>
              <a:rPr lang="en-US" sz="2000" kern="100" baseline="30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en-US" sz="20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Ling Huang</a:t>
            </a:r>
            <a:r>
              <a:rPr lang="en-US" sz="2000" kern="100" baseline="30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1,2</a:t>
            </a:r>
            <a:r>
              <a:rPr lang="en-US" sz="20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Pradeepa Vennam</a:t>
            </a:r>
            <a:r>
              <a:rPr lang="en-US" sz="2000" kern="100" baseline="30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en-US" sz="20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Greg Yarwood</a:t>
            </a:r>
            <a:r>
              <a:rPr lang="en-US" sz="2000" kern="100" baseline="30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</a:t>
            </a:r>
          </a:p>
          <a:p>
            <a:pPr marL="0" marR="0" algn="r"/>
            <a:r>
              <a:rPr lang="en-US" sz="1400" baseline="30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en-US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Ramboll </a:t>
            </a:r>
            <a:endParaRPr lang="en-US" sz="1400" dirty="0">
              <a:effectLst/>
              <a:latin typeface="Calibri" panose="020F0502020204030204" pitchFamily="34" charset="0"/>
              <a:ea typeface="Verdana" panose="020B0604030504040204" pitchFamily="34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baseline="30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en-US" sz="14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School of Environmental and Chemical Engineering, Shanghai University</a:t>
            </a: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CMAS Conference 2024</a:t>
            </a: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D4F0E-CD52-4E94-A9D4-A18F20E6F9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0000" y="2462706"/>
            <a:ext cx="11119876" cy="1476000"/>
          </a:xfrm>
        </p:spPr>
        <p:txBody>
          <a:bodyPr/>
          <a:lstStyle/>
          <a:p>
            <a:r>
              <a:rPr lang="en-US" sz="4400" dirty="0"/>
              <a:t>Evaluating updated secondary organic aerosol (SOA) formation schemes in CAMx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A301D28-9CDB-5F86-159C-9564D6C21195}"/>
              </a:ext>
            </a:extLst>
          </p:cNvPr>
          <p:cNvGrpSpPr>
            <a:grpSpLocks noChangeAspect="1"/>
          </p:cNvGrpSpPr>
          <p:nvPr/>
        </p:nvGrpSpPr>
        <p:grpSpPr>
          <a:xfrm>
            <a:off x="5197249" y="71826"/>
            <a:ext cx="6895514" cy="2172087"/>
            <a:chOff x="0" y="4043"/>
            <a:chExt cx="12192000" cy="3840480"/>
          </a:xfrm>
        </p:grpSpPr>
        <p:pic>
          <p:nvPicPr>
            <p:cNvPr id="7" name="Picture Placeholder 1">
              <a:extLst>
                <a:ext uri="{FF2B5EF4-FFF2-40B4-BE49-F238E27FC236}">
                  <a16:creationId xmlns:a16="http://schemas.microsoft.com/office/drawing/2014/main" id="{00EDE1DB-FC89-08B9-24DE-15224495148E}"/>
                </a:ext>
              </a:extLst>
            </p:cNvPr>
            <p:cNvPicPr>
              <a:picLocks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1" b="1661"/>
            <a:stretch/>
          </p:blipFill>
          <p:spPr bwMode="auto">
            <a:xfrm>
              <a:off x="0" y="4043"/>
              <a:ext cx="12192000" cy="3840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187D190-8958-DD30-A301-7D5D392C49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239" y="777238"/>
              <a:ext cx="5768888" cy="228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8" descr="TCEQ Logo">
            <a:extLst>
              <a:ext uri="{FF2B5EF4-FFF2-40B4-BE49-F238E27FC236}">
                <a16:creationId xmlns:a16="http://schemas.microsoft.com/office/drawing/2014/main" id="{D852B66E-6033-2ED1-69D8-D309211C20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607" y="6226466"/>
            <a:ext cx="2739156" cy="484475"/>
          </a:xfrm>
          <a:prstGeom prst="rect">
            <a:avLst/>
          </a:prstGeom>
        </p:spPr>
      </p:pic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4AB674F0-18BF-727F-1651-50FCE2826C71}"/>
              </a:ext>
            </a:extLst>
          </p:cNvPr>
          <p:cNvSpPr txBox="1">
            <a:spLocks/>
          </p:cNvSpPr>
          <p:nvPr/>
        </p:nvSpPr>
        <p:spPr>
          <a:xfrm>
            <a:off x="9886533" y="5923463"/>
            <a:ext cx="1918533" cy="3030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Verdana" panose="020B060403050404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Verdana" panose="020B0604030504040204" pitchFamily="34" charset="0"/>
              <a:buNone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Verdana" panose="020B0604030504040204" pitchFamily="34" charset="0"/>
              <a:buChar char="​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Verdana" panose="020B0604030504040204" pitchFamily="34" charset="0"/>
              <a:buChar char="​"/>
              <a:defRPr sz="1200" b="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Verdana" panose="020B0604030504040204" pitchFamily="34" charset="0"/>
              <a:buChar char="​"/>
              <a:tabLst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Verdana" panose="020B0604030504040204" pitchFamily="34" charset="0"/>
              <a:buChar char="​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Verdana" panose="020B0604030504040204" pitchFamily="34" charset="0"/>
              <a:buChar char="​"/>
              <a:defRPr sz="1200" b="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Verdana" panose="020B0604030504040204" pitchFamily="34" charset="0"/>
              <a:buChar char="​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Verdana" panose="020B0604030504040204" pitchFamily="34" charset="0"/>
              <a:buChar char="​"/>
              <a:defRPr sz="12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Funding from: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D41CD3-B8A8-94D9-567A-DB17A654642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Tuite CMAS2024</a:t>
            </a:r>
            <a:endParaRPr lang="en-US" dirty="0"/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2368167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61798-3C53-2AEA-D18A-6C00467F6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DD6E2-929C-5AE2-8820-85660F9EE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034" y="1591200"/>
            <a:ext cx="11473200" cy="1492242"/>
          </a:xfrm>
        </p:spPr>
        <p:txBody>
          <a:bodyPr/>
          <a:lstStyle/>
          <a:p>
            <a:r>
              <a:rPr lang="en-US" sz="1800" dirty="0"/>
              <a:t>Update </a:t>
            </a:r>
            <a:r>
              <a:rPr lang="en-US" sz="1800" dirty="0" err="1"/>
              <a:t>CAMx’s</a:t>
            </a:r>
            <a:r>
              <a:rPr lang="en-US" sz="1800" dirty="0"/>
              <a:t> Particle Source Apportionment Technology (PSAT) probing tool for use with SIMPLE scheme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Update IVOC emission speciation to differentiate between Volatile Chemical Products (VCP) and IVOC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99AFB3-364A-44B5-2E95-26B7A5803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EA1EF61-BD1B-B828-1216-9B2B3B5A1D8D}"/>
              </a:ext>
            </a:extLst>
          </p:cNvPr>
          <p:cNvGrpSpPr>
            <a:grpSpLocks noChangeAspect="1"/>
          </p:cNvGrpSpPr>
          <p:nvPr/>
        </p:nvGrpSpPr>
        <p:grpSpPr>
          <a:xfrm>
            <a:off x="5190160" y="4577913"/>
            <a:ext cx="6895514" cy="2172087"/>
            <a:chOff x="0" y="4043"/>
            <a:chExt cx="12192000" cy="3840480"/>
          </a:xfrm>
        </p:grpSpPr>
        <p:pic>
          <p:nvPicPr>
            <p:cNvPr id="6" name="Picture Placeholder 1">
              <a:extLst>
                <a:ext uri="{FF2B5EF4-FFF2-40B4-BE49-F238E27FC236}">
                  <a16:creationId xmlns:a16="http://schemas.microsoft.com/office/drawing/2014/main" id="{CD1A0C84-651B-9959-9BF3-565FBF0E8784}"/>
                </a:ext>
              </a:extLst>
            </p:cNvPr>
            <p:cNvPicPr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1" b="1661"/>
            <a:stretch/>
          </p:blipFill>
          <p:spPr bwMode="auto">
            <a:xfrm>
              <a:off x="0" y="4043"/>
              <a:ext cx="12192000" cy="3840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0981CA0-DF64-EF18-269A-AEB2BA4E4B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239" y="777238"/>
              <a:ext cx="5768888" cy="228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0EC8A966-A6FF-99F4-2ACE-61FF3C75B296}"/>
              </a:ext>
            </a:extLst>
          </p:cNvPr>
          <p:cNvSpPr txBox="1">
            <a:spLocks/>
          </p:cNvSpPr>
          <p:nvPr/>
        </p:nvSpPr>
        <p:spPr>
          <a:xfrm>
            <a:off x="354034" y="4607916"/>
            <a:ext cx="4421106" cy="17002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you!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ktuite@ramboll.com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www.camx.com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8D713F0D-7C50-B216-3A5E-17CE9A87EB2C}"/>
              </a:ext>
            </a:extLst>
          </p:cNvPr>
          <p:cNvSpPr txBox="1">
            <a:spLocks/>
          </p:cNvSpPr>
          <p:nvPr/>
        </p:nvSpPr>
        <p:spPr>
          <a:xfrm>
            <a:off x="350913" y="6611772"/>
            <a:ext cx="8877600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Tuite CMAS2024</a:t>
            </a:r>
          </a:p>
        </p:txBody>
      </p:sp>
    </p:spTree>
    <p:extLst>
      <p:ext uri="{BB962C8B-B14F-4D97-AF65-F5344CB8AC3E}">
        <p14:creationId xmlns:p14="http://schemas.microsoft.com/office/powerpoint/2010/main" val="3082675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EC95-6EC8-2ED4-6A09-48E1D3EB2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538818"/>
            <a:ext cx="10483200" cy="936000"/>
          </a:xfrm>
        </p:spPr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23FC7-3ED1-2C7C-461F-AA60A9285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2B55BC61-BDD2-49CF-AA18-10A6BFA74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BFA518-10D0-EFB7-6DAF-2E35F380C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Tuite CMAS2024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427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F04A89-5E51-BED0-995B-B8248D43B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C83E144-32C4-5527-3C25-52826F93255F}"/>
              </a:ext>
            </a:extLst>
          </p:cNvPr>
          <p:cNvSpPr txBox="1">
            <a:spLocks/>
          </p:cNvSpPr>
          <p:nvPr/>
        </p:nvSpPr>
        <p:spPr>
          <a:xfrm>
            <a:off x="567818" y="655200"/>
            <a:ext cx="10483200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CAMx box model tests – scaled emissions runs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D8FB3B-0E54-439A-1CC0-BBAB5DA2F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550" y="1161070"/>
            <a:ext cx="7412209" cy="529117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CCB3457-0C76-EE28-19D1-C56589F2B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Tuite CMAS2024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48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EC95-6EC8-2ED4-6A09-48E1D3EB2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928" y="552244"/>
            <a:ext cx="10483200" cy="936000"/>
          </a:xfrm>
        </p:spPr>
        <p:txBody>
          <a:bodyPr/>
          <a:lstStyle/>
          <a:p>
            <a:r>
              <a:rPr lang="en-US" dirty="0"/>
              <a:t>Emission-weighted SOA potential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23FC7-3ED1-2C7C-461F-AA60A9285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9C7100DC-6656-A6FC-0563-D79110A5B144}"/>
              </a:ext>
            </a:extLst>
          </p:cNvPr>
          <p:cNvSpPr txBox="1">
            <a:spLocks/>
          </p:cNvSpPr>
          <p:nvPr/>
        </p:nvSpPr>
        <p:spPr>
          <a:xfrm>
            <a:off x="9696992" y="1853288"/>
            <a:ext cx="2298273" cy="3982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spc="100" dirty="0"/>
          </a:p>
          <a:p>
            <a:endParaRPr lang="en-US" sz="1800" spc="1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0C3C129-2DEB-EC4F-2D4B-0018BFD55113}"/>
              </a:ext>
            </a:extLst>
          </p:cNvPr>
          <p:cNvGrpSpPr>
            <a:grpSpLocks noChangeAspect="1"/>
          </p:cNvGrpSpPr>
          <p:nvPr/>
        </p:nvGrpSpPr>
        <p:grpSpPr>
          <a:xfrm>
            <a:off x="1856741" y="1180394"/>
            <a:ext cx="8732139" cy="5678391"/>
            <a:chOff x="1519264" y="1121525"/>
            <a:chExt cx="8075350" cy="527809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10F7912-76A7-D171-D96E-8935A2B53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8585" y="1121525"/>
              <a:ext cx="7986029" cy="294387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240E817-AB53-C534-15DA-BC09D42478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9584"/>
            <a:stretch/>
          </p:blipFill>
          <p:spPr>
            <a:xfrm>
              <a:off x="1519264" y="3794048"/>
              <a:ext cx="8075350" cy="2605573"/>
            </a:xfrm>
            <a:prstGeom prst="rect">
              <a:avLst/>
            </a:prstGeom>
          </p:spPr>
        </p:pic>
      </p:grp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3C9F8CD7-4E02-3CC0-952E-A9BC04A06A66}"/>
              </a:ext>
            </a:extLst>
          </p:cNvPr>
          <p:cNvSpPr txBox="1">
            <a:spLocks/>
          </p:cNvSpPr>
          <p:nvPr/>
        </p:nvSpPr>
        <p:spPr>
          <a:xfrm>
            <a:off x="938315" y="2669591"/>
            <a:ext cx="1159540" cy="33096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spc="100" dirty="0"/>
              <a:t>Dallas</a:t>
            </a:r>
          </a:p>
          <a:p>
            <a:endParaRPr lang="en-US" sz="1800" b="1" spc="100" dirty="0"/>
          </a:p>
          <a:p>
            <a:endParaRPr lang="en-US" sz="1800" b="1" spc="100" dirty="0"/>
          </a:p>
          <a:p>
            <a:endParaRPr lang="en-US" sz="1800" b="1" spc="100" dirty="0"/>
          </a:p>
          <a:p>
            <a:endParaRPr lang="en-US" sz="1800" b="1" spc="100" dirty="0"/>
          </a:p>
          <a:p>
            <a:endParaRPr lang="en-US" sz="1800" b="1" spc="100" dirty="0"/>
          </a:p>
          <a:p>
            <a:endParaRPr lang="en-US" sz="1800" b="1" spc="100" dirty="0"/>
          </a:p>
          <a:p>
            <a:pPr marL="0" indent="0">
              <a:buNone/>
            </a:pPr>
            <a:endParaRPr lang="en-US" sz="1800" b="1" spc="100" dirty="0"/>
          </a:p>
          <a:p>
            <a:pPr marL="0" indent="0">
              <a:buNone/>
            </a:pPr>
            <a:r>
              <a:rPr lang="en-US" sz="1800" b="1" spc="100" dirty="0"/>
              <a:t>Tyler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BA22D90-BFA2-33DA-3639-EE48AD8CA970}"/>
              </a:ext>
            </a:extLst>
          </p:cNvPr>
          <p:cNvGrpSpPr/>
          <p:nvPr/>
        </p:nvGrpSpPr>
        <p:grpSpPr>
          <a:xfrm>
            <a:off x="10156234" y="1902345"/>
            <a:ext cx="1676966" cy="1556971"/>
            <a:chOff x="10412309" y="2351143"/>
            <a:chExt cx="1676966" cy="15569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19C69E8-4401-00D5-8F6B-7ECFFBC640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1469" t="88468" r="62448" b="223"/>
            <a:stretch/>
          </p:blipFill>
          <p:spPr>
            <a:xfrm>
              <a:off x="10476242" y="2351143"/>
              <a:ext cx="1611030" cy="40220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7F408E3-8C16-D568-7A08-97862E0F56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8137" t="90226" r="45781" b="-1535"/>
            <a:stretch/>
          </p:blipFill>
          <p:spPr>
            <a:xfrm>
              <a:off x="10478245" y="2791946"/>
              <a:ext cx="1611030" cy="40220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18F3C76-E72C-6C7E-C373-6C1CBCD5AE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4627" t="88469" r="30922" b="-606"/>
            <a:stretch/>
          </p:blipFill>
          <p:spPr>
            <a:xfrm>
              <a:off x="10412309" y="3118389"/>
              <a:ext cx="1447658" cy="43175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6F5252D-E6B2-6B0E-B800-EC97A2E625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9183" t="88468" r="22507" b="135"/>
            <a:stretch/>
          </p:blipFill>
          <p:spPr>
            <a:xfrm>
              <a:off x="10428935" y="3502715"/>
              <a:ext cx="832406" cy="405399"/>
            </a:xfrm>
            <a:prstGeom prst="rect">
              <a:avLst/>
            </a:prstGeom>
          </p:spPr>
        </p:pic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CC8C05-9338-AD94-4596-CB3E50800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Tuite CMAS2024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806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EC95-6EC8-2ED4-6A09-48E1D3EB2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66887-1E1A-B816-D292-A98512201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8897" y="1400532"/>
            <a:ext cx="6095301" cy="3853943"/>
          </a:xfrm>
        </p:spPr>
        <p:txBody>
          <a:bodyPr/>
          <a:lstStyle/>
          <a:p>
            <a:r>
              <a:rPr lang="en-US" sz="1800" dirty="0"/>
              <a:t>Annual PM</a:t>
            </a:r>
            <a:r>
              <a:rPr lang="en-US" sz="1800" baseline="-25000" dirty="0"/>
              <a:t>2.5</a:t>
            </a:r>
            <a:r>
              <a:rPr lang="en-US" sz="1800" dirty="0"/>
              <a:t> National Ambient Air Quality Standard (NAAQS) reduced from 12 </a:t>
            </a:r>
            <a:r>
              <a:rPr lang="el-GR" sz="1800" dirty="0"/>
              <a:t>μ</a:t>
            </a:r>
            <a:r>
              <a:rPr lang="en-US" sz="1800" dirty="0"/>
              <a:t>g/m</a:t>
            </a:r>
            <a:r>
              <a:rPr lang="en-US" sz="1800" baseline="30000" dirty="0"/>
              <a:t>3</a:t>
            </a:r>
            <a:r>
              <a:rPr lang="en-US" sz="1800" dirty="0"/>
              <a:t> to 9 </a:t>
            </a:r>
            <a:r>
              <a:rPr lang="el-GR" sz="1800" dirty="0"/>
              <a:t>μ</a:t>
            </a:r>
            <a:r>
              <a:rPr lang="en-US" sz="1800" dirty="0"/>
              <a:t>g/m</a:t>
            </a:r>
            <a:r>
              <a:rPr lang="en-US" sz="1800" baseline="30000" dirty="0"/>
              <a:t>3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PM modeling needed for State Implementation Plans (SIP)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Secondary organic aerosol (SOA) is a major component of PM</a:t>
            </a:r>
            <a:r>
              <a:rPr lang="en-US" sz="1800" baseline="-25000" dirty="0"/>
              <a:t>2.5</a:t>
            </a:r>
            <a:r>
              <a:rPr lang="en-US" sz="1800" dirty="0"/>
              <a:t> in many regions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Differing SOA schemes can affect air quality forecasts and assessments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23FC7-3ED1-2C7C-461F-AA60A9285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6E4295C-AC99-4389-CAC7-0395E11118A3}"/>
              </a:ext>
            </a:extLst>
          </p:cNvPr>
          <p:cNvSpPr txBox="1">
            <a:spLocks/>
          </p:cNvSpPr>
          <p:nvPr/>
        </p:nvSpPr>
        <p:spPr>
          <a:xfrm>
            <a:off x="5658897" y="5288511"/>
            <a:ext cx="6095301" cy="1329925"/>
          </a:xfrm>
          <a:prstGeom prst="roundRect">
            <a:avLst/>
          </a:prstGeom>
          <a:solidFill>
            <a:srgbClr val="CCEBFD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800" dirty="0"/>
          </a:p>
          <a:p>
            <a:pPr marL="0" indent="0" algn="ctr">
              <a:buNone/>
            </a:pPr>
            <a:r>
              <a:rPr lang="en-US" sz="1800" dirty="0"/>
              <a:t>Purpose: Review and update the CAMx SOA treatment to better guide effective PM</a:t>
            </a:r>
            <a:r>
              <a:rPr lang="en-US" sz="1800" baseline="-25000" dirty="0"/>
              <a:t>2.5</a:t>
            </a:r>
            <a:r>
              <a:rPr lang="en-US" sz="1800" dirty="0"/>
              <a:t> SIP strategies</a:t>
            </a:r>
          </a:p>
          <a:p>
            <a:pPr marL="0" indent="0" algn="ctr">
              <a:buNone/>
            </a:pPr>
            <a:endParaRPr lang="en-US" sz="800" dirty="0"/>
          </a:p>
          <a:p>
            <a:pPr algn="ctr"/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2F5D74-8C59-B459-E4F1-D79ED50DA690}"/>
              </a:ext>
            </a:extLst>
          </p:cNvPr>
          <p:cNvSpPr txBox="1"/>
          <p:nvPr/>
        </p:nvSpPr>
        <p:spPr>
          <a:xfrm>
            <a:off x="130862" y="5933847"/>
            <a:ext cx="443779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Final Reconsideration of the National Ambient Air Quality Standards for Particulate Matter (PM) | US EPA</a:t>
            </a:r>
            <a:r>
              <a:rPr lang="en-US" sz="1200" dirty="0"/>
              <a:t> 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23DEEB1-310F-F267-E92E-1B7A105EA68A}"/>
              </a:ext>
            </a:extLst>
          </p:cNvPr>
          <p:cNvGrpSpPr/>
          <p:nvPr/>
        </p:nvGrpSpPr>
        <p:grpSpPr>
          <a:xfrm>
            <a:off x="102586" y="1443702"/>
            <a:ext cx="5433599" cy="4396037"/>
            <a:chOff x="102586" y="1443702"/>
            <a:chExt cx="5433599" cy="439603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F093226-2D15-D156-8831-7B49A1F19C3D}"/>
                </a:ext>
              </a:extLst>
            </p:cNvPr>
            <p:cNvGrpSpPr/>
            <p:nvPr/>
          </p:nvGrpSpPr>
          <p:grpSpPr>
            <a:xfrm>
              <a:off x="102586" y="1443702"/>
              <a:ext cx="5336772" cy="3970595"/>
              <a:chOff x="102586" y="1229880"/>
              <a:chExt cx="5336772" cy="3970595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239EE98D-6216-B176-6778-056D908ACFB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02587" y="1229880"/>
                <a:ext cx="5336771" cy="3970595"/>
                <a:chOff x="257695" y="1768098"/>
                <a:chExt cx="5095818" cy="3791324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0C2DBF71-B452-9A0F-FDB7-2E5F90C9538B}"/>
                    </a:ext>
                  </a:extLst>
                </p:cNvPr>
                <p:cNvGrpSpPr/>
                <p:nvPr/>
              </p:nvGrpSpPr>
              <p:grpSpPr>
                <a:xfrm>
                  <a:off x="257695" y="1768098"/>
                  <a:ext cx="5037512" cy="3791324"/>
                  <a:chOff x="257695" y="1768098"/>
                  <a:chExt cx="5037512" cy="3791324"/>
                </a:xfrm>
              </p:grpSpPr>
              <p:pic>
                <p:nvPicPr>
                  <p:cNvPr id="12" name="Picture 11">
                    <a:extLst>
                      <a:ext uri="{FF2B5EF4-FFF2-40B4-BE49-F238E27FC236}">
                        <a16:creationId xmlns:a16="http://schemas.microsoft.com/office/drawing/2014/main" id="{7DA9F413-D401-9FF0-449A-1AEE1BCC5CF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9432" r="15142"/>
                  <a:stretch/>
                </p:blipFill>
                <p:spPr>
                  <a:xfrm>
                    <a:off x="257695" y="1768098"/>
                    <a:ext cx="5018335" cy="3791324"/>
                  </a:xfrm>
                  <a:prstGeom prst="rect">
                    <a:avLst/>
                  </a:prstGeom>
                </p:spPr>
              </p:pic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6D1B3639-FB45-5792-61ED-89B43C4822AB}"/>
                      </a:ext>
                    </a:extLst>
                  </p:cNvPr>
                  <p:cNvSpPr/>
                  <p:nvPr/>
                </p:nvSpPr>
                <p:spPr>
                  <a:xfrm>
                    <a:off x="4663440" y="4164676"/>
                    <a:ext cx="631767" cy="13567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2000" tIns="36000" rIns="72000" bIns="36000" rtlCol="0" anchor="ctr"/>
                  <a:lstStyle/>
                  <a:p>
                    <a:pPr algn="ctr"/>
                    <a:endParaRPr lang="en-US" sz="2000" dirty="0" err="1"/>
                  </a:p>
                </p:txBody>
              </p:sp>
            </p:grpSp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2EA21247-1C11-1D7D-57EC-58E726BADD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590" t="2814" r="88691" b="84340"/>
                <a:stretch/>
              </p:blipFill>
              <p:spPr>
                <a:xfrm>
                  <a:off x="4522122" y="4164676"/>
                  <a:ext cx="831391" cy="567778"/>
                </a:xfrm>
                <a:prstGeom prst="rect">
                  <a:avLst/>
                </a:prstGeom>
              </p:spPr>
            </p:pic>
          </p:grp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66A8491-E96E-EA64-05E0-513C99BCDA65}"/>
                  </a:ext>
                </a:extLst>
              </p:cNvPr>
              <p:cNvSpPr/>
              <p:nvPr/>
            </p:nvSpPr>
            <p:spPr>
              <a:xfrm>
                <a:off x="102586" y="4781882"/>
                <a:ext cx="2682177" cy="41859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/>
              <a:p>
                <a:pPr algn="ctr"/>
                <a:endParaRPr lang="en-US" sz="2000" dirty="0" err="1"/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8340B52-E2BE-642F-8619-B2635DFB9E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432" t="92253" r="50733" b="171"/>
            <a:stretch/>
          </p:blipFill>
          <p:spPr>
            <a:xfrm>
              <a:off x="130862" y="5245113"/>
              <a:ext cx="5405323" cy="594626"/>
            </a:xfrm>
            <a:prstGeom prst="rect">
              <a:avLst/>
            </a:prstGeom>
          </p:spPr>
        </p:pic>
      </p:grp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1C0EDED0-9E54-CC80-60D2-93C9F2C7198F}"/>
              </a:ext>
            </a:extLst>
          </p:cNvPr>
          <p:cNvSpPr txBox="1">
            <a:spLocks/>
          </p:cNvSpPr>
          <p:nvPr/>
        </p:nvSpPr>
        <p:spPr>
          <a:xfrm>
            <a:off x="350913" y="6611772"/>
            <a:ext cx="8877600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/>
              <a:t>Tuite CMAS2024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41590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EC95-6EC8-2ED4-6A09-48E1D3EB2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655200"/>
            <a:ext cx="5290302" cy="936000"/>
          </a:xfrm>
        </p:spPr>
        <p:txBody>
          <a:bodyPr/>
          <a:lstStyle/>
          <a:p>
            <a:r>
              <a:rPr lang="en-US" dirty="0"/>
              <a:t>SOA treatment in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23FC7-3ED1-2C7C-461F-AA60A9285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443260E-2620-06E2-5617-B47360B54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863" y="1444037"/>
            <a:ext cx="6155746" cy="785455"/>
          </a:xfrm>
        </p:spPr>
        <p:txBody>
          <a:bodyPr/>
          <a:lstStyle/>
          <a:p>
            <a:r>
              <a:rPr lang="en-US" sz="1800" dirty="0"/>
              <a:t>Two-product scheme and Volatility Basis Set (VBS) are common approaches</a:t>
            </a:r>
          </a:p>
        </p:txBody>
      </p:sp>
      <p:pic>
        <p:nvPicPr>
          <p:cNvPr id="8" name="Picture 7" descr="Illustration of a “two-product” SOA scheme (involving an SOA precursor, condensable gas products, and SOA), combined with a non-volatile treatment of POA.">
            <a:extLst>
              <a:ext uri="{FF2B5EF4-FFF2-40B4-BE49-F238E27FC236}">
                <a16:creationId xmlns:a16="http://schemas.microsoft.com/office/drawing/2014/main" id="{D2C5CEC3-CCBF-D4A4-C065-E39BB0012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944" y="94979"/>
            <a:ext cx="5120640" cy="2698116"/>
          </a:xfrm>
          <a:prstGeom prst="rect">
            <a:avLst/>
          </a:prstGeom>
        </p:spPr>
      </p:pic>
      <p:pic>
        <p:nvPicPr>
          <p:cNvPr id="9" name="Content Placeholder 4" descr="Illustration of a volatility basis set (VBS) scheme for SOA and POA with four volatility bins. Alternative treatments of photochemical OA aging are included in each panel: (a) VBS with no-aging; (b) VBS with stepwise gas-phase OH oxidation causing functionalization; (c) VBS with OH-oxidation causing functionalization and fragmentation; and (d) VBS with condensed-phase OA oligomerization.">
            <a:extLst>
              <a:ext uri="{FF2B5EF4-FFF2-40B4-BE49-F238E27FC236}">
                <a16:creationId xmlns:a16="http://schemas.microsoft.com/office/drawing/2014/main" id="{D9D3927E-8286-105F-82D4-E78E43EDFC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" r="50401" b="50762"/>
          <a:stretch/>
        </p:blipFill>
        <p:spPr bwMode="auto">
          <a:xfrm>
            <a:off x="6908944" y="2901283"/>
            <a:ext cx="5120640" cy="3886663"/>
          </a:xfrm>
          <a:prstGeom prst="rect">
            <a:avLst/>
          </a:prstGeom>
          <a:noFill/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B32D399-A39D-A525-47E2-698F12BE97B3}"/>
              </a:ext>
            </a:extLst>
          </p:cNvPr>
          <p:cNvSpPr txBox="1">
            <a:spLocks/>
          </p:cNvSpPr>
          <p:nvPr/>
        </p:nvSpPr>
        <p:spPr>
          <a:xfrm>
            <a:off x="278863" y="5583722"/>
            <a:ext cx="6334589" cy="7125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CAMx SOAP is a modified two-product scheme: high, low, and non-volatile products</a:t>
            </a: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ED6B27A8-D8F2-E7F6-92E6-39EF20324A6D}"/>
              </a:ext>
            </a:extLst>
          </p:cNvPr>
          <p:cNvSpPr txBox="1">
            <a:spLocks/>
          </p:cNvSpPr>
          <p:nvPr/>
        </p:nvSpPr>
        <p:spPr>
          <a:xfrm>
            <a:off x="350913" y="6611772"/>
            <a:ext cx="8877600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/>
              <a:t>Tuite CMAS2024</a:t>
            </a:r>
            <a:endParaRPr lang="en-US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6">
                <a:extLst>
                  <a:ext uri="{FF2B5EF4-FFF2-40B4-BE49-F238E27FC236}">
                    <a16:creationId xmlns:a16="http://schemas.microsoft.com/office/drawing/2014/main" id="{805D6D06-47A2-C4E5-4759-77469F71F9B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6534" y="3421769"/>
                <a:ext cx="6479246" cy="1726304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144000" indent="-144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88000" indent="-144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32000" indent="-144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​"/>
                  <a:defRPr sz="16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​"/>
                  <a:tabLst/>
                  <a:defRPr sz="41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​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​"/>
                  <a:defRPr sz="1000" b="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08000" indent="-108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08000" indent="-108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0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latin typeface="Cambria Math" panose="020405030504060302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2000" smtClean="0">
                          <a:latin typeface="Cambria Math" panose="020405030504060302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f>
                            <m:fPr>
                              <m:type m:val="li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  <a:cs typeface="Times New Roman" panose="02020603050405020304" pitchFamily="18" charset="0"/>
                                    </a:rPr>
                                    <m:t>𝑂𝐴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f>
                            <m:fPr>
                              <m:type m:val="li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  <a:cs typeface="Times New Roman" panose="02020603050405020304" pitchFamily="18" charset="0"/>
                                    </a:rPr>
                                    <m:t>𝑂𝐴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m:t>…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f>
                            <m:fPr>
                              <m:type m:val="li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  <a:cs typeface="Times New Roman" panose="02020603050405020304" pitchFamily="18" charset="0"/>
                                    </a:rPr>
                                    <m:t>𝑂𝐴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marL="0" indent="0" algn="r">
                  <a:buFont typeface="Arial" panose="020B0604020202020204" pitchFamily="34" charset="0"/>
                  <a:buNone/>
                </a:pPr>
                <a:endParaRPr lang="en-US" sz="20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CG = condensable gas;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1800" i="1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CG yield; Y = SOA yield; C* =  saturation vapor pressure; C</a:t>
                </a:r>
                <a:r>
                  <a:rPr lang="en-US" sz="18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OA</a:t>
                </a:r>
                <a:r>
                  <a:rPr lang="en-US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organic aerosol concentration</a:t>
                </a:r>
                <a:endParaRPr lang="en-US" baseline="-25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18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baseline="-25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Content Placeholder 6">
                <a:extLst>
                  <a:ext uri="{FF2B5EF4-FFF2-40B4-BE49-F238E27FC236}">
                    <a16:creationId xmlns:a16="http://schemas.microsoft.com/office/drawing/2014/main" id="{805D6D06-47A2-C4E5-4759-77469F71F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34" y="3421769"/>
                <a:ext cx="6479246" cy="1726304"/>
              </a:xfrm>
              <a:prstGeom prst="rect">
                <a:avLst/>
              </a:prstGeom>
              <a:blipFill>
                <a:blip r:embed="rId5"/>
                <a:stretch>
                  <a:fillRect l="-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809245DB-BBC7-B9C8-3280-3594338F3A1B}"/>
              </a:ext>
            </a:extLst>
          </p:cNvPr>
          <p:cNvSpPr txBox="1">
            <a:spLocks/>
          </p:cNvSpPr>
          <p:nvPr/>
        </p:nvSpPr>
        <p:spPr>
          <a:xfrm>
            <a:off x="0" y="259695"/>
            <a:ext cx="1928553" cy="3955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endParaRPr lang="en-US" baseline="-25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9F3F662-D689-47D2-9846-04F24BBBCEE3}"/>
              </a:ext>
            </a:extLst>
          </p:cNvPr>
          <p:cNvGrpSpPr/>
          <p:nvPr/>
        </p:nvGrpSpPr>
        <p:grpSpPr>
          <a:xfrm>
            <a:off x="261061" y="2516293"/>
            <a:ext cx="6357609" cy="691762"/>
            <a:chOff x="77000" y="2248569"/>
            <a:chExt cx="6357609" cy="6917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ontent Placeholder 6">
                  <a:extLst>
                    <a:ext uri="{FF2B5EF4-FFF2-40B4-BE49-F238E27FC236}">
                      <a16:creationId xmlns:a16="http://schemas.microsoft.com/office/drawing/2014/main" id="{7267F877-1688-E46F-31E5-4AA05151D5C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7000" y="2248569"/>
                  <a:ext cx="1766721" cy="691762"/>
                </a:xfrm>
                <a:prstGeom prst="rect">
                  <a:avLst/>
                </a:prstGeom>
              </p:spPr>
              <p:txBody>
                <a:bodyPr vert="horz" lIns="0" tIns="0" rIns="0" bIns="0" rtlCol="0">
                  <a:noAutofit/>
                </a:bodyPr>
                <a:lstStyle>
                  <a:lvl1pPr marL="144000" indent="-144000" algn="l" defTabSz="9144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88000" indent="-144000" algn="l" defTabSz="9144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432000" indent="-144000" algn="l" defTabSz="9144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0" indent="0" algn="l" defTabSz="9144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​"/>
                    <a:defRPr sz="1600" b="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0" indent="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​"/>
                    <a:tabLst/>
                    <a:defRPr sz="41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0" indent="0" algn="l" defTabSz="9144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​"/>
                    <a:defRPr sz="16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0" indent="0" algn="l" defTabSz="9144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​"/>
                    <a:defRPr sz="1000" b="0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08000" indent="-108000" algn="l" defTabSz="9144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08000" indent="-108000" algn="l" defTabSz="9144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1000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Font typeface="Arial" panose="020B0604020202020204" pitchFamily="34" charset="0"/>
                    <a:buNone/>
                  </a:pP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SOA</m:t>
                      </m:r>
                      <m:r>
                        <a:rPr lang="en-US" sz="200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precursor</m:t>
                      </m:r>
                    </m:oMath>
                  </a14:m>
                  <a:r>
                    <a:rPr lang="en-US" sz="2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(I/VOC)</a:t>
                  </a:r>
                </a:p>
              </p:txBody>
            </p:sp>
          </mc:Choice>
          <mc:Fallback xmlns="">
            <p:sp>
              <p:nvSpPr>
                <p:cNvPr id="11" name="Content Placeholder 6">
                  <a:extLst>
                    <a:ext uri="{FF2B5EF4-FFF2-40B4-BE49-F238E27FC236}">
                      <a16:creationId xmlns:a16="http://schemas.microsoft.com/office/drawing/2014/main" id="{7267F877-1688-E46F-31E5-4AA05151D5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00" y="2248569"/>
                  <a:ext cx="1766721" cy="691762"/>
                </a:xfrm>
                <a:prstGeom prst="rect">
                  <a:avLst/>
                </a:prstGeom>
                <a:blipFill>
                  <a:blip r:embed="rId6"/>
                  <a:stretch>
                    <a:fillRect b="-106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ontent Placeholder 6">
                  <a:extLst>
                    <a:ext uri="{FF2B5EF4-FFF2-40B4-BE49-F238E27FC236}">
                      <a16:creationId xmlns:a16="http://schemas.microsoft.com/office/drawing/2014/main" id="{EA055E82-04F3-CDCF-9910-B670661C76C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743307" y="2462283"/>
                  <a:ext cx="4691302" cy="416042"/>
                </a:xfrm>
                <a:prstGeom prst="rect">
                  <a:avLst/>
                </a:prstGeom>
              </p:spPr>
              <p:txBody>
                <a:bodyPr vert="horz" lIns="0" tIns="0" rIns="0" bIns="0" rtlCol="0">
                  <a:noAutofit/>
                </a:bodyPr>
                <a:lstStyle>
                  <a:lvl1pPr marL="144000" indent="-144000" algn="l" defTabSz="9144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88000" indent="-144000" algn="l" defTabSz="9144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432000" indent="-144000" algn="l" defTabSz="9144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0" indent="0" algn="l" defTabSz="9144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​"/>
                    <a:defRPr sz="1600" b="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0" indent="0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​"/>
                    <a:tabLst/>
                    <a:defRPr sz="41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0" indent="0" algn="l" defTabSz="9144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​"/>
                    <a:defRPr sz="16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0" indent="0" algn="l" defTabSz="9144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​"/>
                    <a:defRPr sz="1000" b="0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08000" indent="-108000" algn="l" defTabSz="9144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08000" indent="-108000" algn="l" defTabSz="9144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1000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buNone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rPr>
                          <m:t>𝑜𝑥𝑖𝑑𝑎𝑛𝑡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α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CG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α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CG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α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CG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sub>
                        </m:sSub>
                      </m:oMath>
                    </m:oMathPara>
                  </a14:m>
                  <a:endParaRPr lang="en-US" sz="20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" name="Content Placeholder 6">
                  <a:extLst>
                    <a:ext uri="{FF2B5EF4-FFF2-40B4-BE49-F238E27FC236}">
                      <a16:creationId xmlns:a16="http://schemas.microsoft.com/office/drawing/2014/main" id="{EA055E82-04F3-CDCF-9910-B670661C76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3307" y="2462283"/>
                  <a:ext cx="4691302" cy="41604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80307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23FC7-3ED1-2C7C-461F-AA60A9285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5443260E-2620-06E2-5617-B47360B549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8800" y="1758199"/>
                <a:ext cx="3172909" cy="4223904"/>
              </a:xfrm>
            </p:spPr>
            <p:txBody>
              <a:bodyPr/>
              <a:lstStyle/>
              <a:p>
                <a:r>
                  <a:rPr lang="en-US" sz="1800" dirty="0"/>
                  <a:t>8 SOA schemes in 5 models</a:t>
                </a:r>
              </a:p>
              <a:p>
                <a:r>
                  <a:rPr lang="en-US" sz="1800" dirty="0"/>
                  <a:t>Calculated Y with scheme-specific parameters (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1800" dirty="0"/>
                  <a:t>, C*)</a:t>
                </a:r>
              </a:p>
              <a:p>
                <a:r>
                  <a:rPr lang="en-US" sz="1800" dirty="0"/>
                  <a:t>Anthropogenic, biogenic, and IVOC precursors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r>
                  <a:rPr lang="en-US" sz="1800" dirty="0"/>
                  <a:t>Differences in: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US" sz="1800" dirty="0"/>
                  <a:t> Magnitude of Y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US" sz="1800" dirty="0"/>
                  <a:t> Trend with C</a:t>
                </a:r>
                <a:r>
                  <a:rPr lang="en-US" sz="1800" baseline="-25000" dirty="0"/>
                  <a:t>OA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US" sz="1800" baseline="-25000" dirty="0"/>
                  <a:t> </a:t>
                </a:r>
                <a:r>
                  <a:rPr lang="en-US" sz="1800" dirty="0"/>
                  <a:t>Impact of NOx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US" sz="1800" dirty="0"/>
                  <a:t> Treatment of IVOC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5443260E-2620-06E2-5617-B47360B549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8800" y="1758199"/>
                <a:ext cx="3172909" cy="4223904"/>
              </a:xfrm>
              <a:blipFill>
                <a:blip r:embed="rId3"/>
                <a:stretch>
                  <a:fillRect l="-4231" t="-1876" r="-2115" b="-2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First-generation SOA yields at varying OA concentration for benzene (BENZ), toluene (TOL), and xylene (XYL) under high and low NOx conditions calculated by different models/schemes.">
            <a:extLst>
              <a:ext uri="{FF2B5EF4-FFF2-40B4-BE49-F238E27FC236}">
                <a16:creationId xmlns:a16="http://schemas.microsoft.com/office/drawing/2014/main" id="{C1144E37-81E2-6554-C4F8-0D10C6851B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41"/>
          <a:stretch/>
        </p:blipFill>
        <p:spPr bwMode="auto">
          <a:xfrm>
            <a:off x="3872015" y="1156013"/>
            <a:ext cx="8078844" cy="2714138"/>
          </a:xfrm>
          <a:prstGeom prst="rect">
            <a:avLst/>
          </a:prstGeom>
          <a:noFill/>
        </p:spPr>
      </p:pic>
      <p:pic>
        <p:nvPicPr>
          <p:cNvPr id="5" name="Picture 4" descr="First-generation SOA yields at varying OA concentrations for isoprene (ISOP), monoterpenes (TERP), and sesquiterpenes (SESQ) under high and low NOx conditions calculated by different models/schemes.">
            <a:extLst>
              <a:ext uri="{FF2B5EF4-FFF2-40B4-BE49-F238E27FC236}">
                <a16:creationId xmlns:a16="http://schemas.microsoft.com/office/drawing/2014/main" id="{1D730084-937F-5940-D5EB-A52B6F7ABA0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3" b="33592"/>
          <a:stretch/>
        </p:blipFill>
        <p:spPr bwMode="auto">
          <a:xfrm>
            <a:off x="3872015" y="3978040"/>
            <a:ext cx="8078844" cy="2735694"/>
          </a:xfrm>
          <a:prstGeom prst="rect">
            <a:avLst/>
          </a:prstGeom>
          <a:noFill/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5369CB1-9CD9-1C57-BE9D-049DF6B90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00" y="422444"/>
            <a:ext cx="11418343" cy="936000"/>
          </a:xfrm>
        </p:spPr>
        <p:txBody>
          <a:bodyPr/>
          <a:lstStyle/>
          <a:p>
            <a:r>
              <a:rPr lang="en-US" dirty="0"/>
              <a:t>Comparison of instantaneous (nonaged) SOA yields at 298 K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35F5196A-2510-9B5E-48F6-852833154460}"/>
              </a:ext>
            </a:extLst>
          </p:cNvPr>
          <p:cNvSpPr txBox="1">
            <a:spLocks/>
          </p:cNvSpPr>
          <p:nvPr/>
        </p:nvSpPr>
        <p:spPr>
          <a:xfrm>
            <a:off x="350913" y="6611772"/>
            <a:ext cx="8877600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/>
              <a:t>Tuite CMAS2024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883158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EC95-6EC8-2ED4-6A09-48E1D3EB2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CAMx SOA schemes tested using box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66887-1E1A-B816-D292-A98512201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754" y="1912843"/>
            <a:ext cx="10682491" cy="538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/>
              <a:t>Structure of SOAP maintained but SOA yield parameters updated in 3 test schemes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23FC7-3ED1-2C7C-461F-AA60A9285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0F40042-F9E7-C7A0-56D4-FC77E3D4262B}"/>
              </a:ext>
            </a:extLst>
          </p:cNvPr>
          <p:cNvSpPr txBox="1">
            <a:spLocks/>
          </p:cNvSpPr>
          <p:nvPr/>
        </p:nvSpPr>
        <p:spPr>
          <a:xfrm>
            <a:off x="2950508" y="4645435"/>
            <a:ext cx="2901656" cy="145390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Curves fit to AERO7/CRACMM SOA yield data using SOAP C* values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D298E7-1277-6E1F-7D75-A5D37B2E300C}"/>
              </a:ext>
            </a:extLst>
          </p:cNvPr>
          <p:cNvSpPr txBox="1">
            <a:spLocks/>
          </p:cNvSpPr>
          <p:nvPr/>
        </p:nvSpPr>
        <p:spPr>
          <a:xfrm>
            <a:off x="7649023" y="4645435"/>
            <a:ext cx="3683867" cy="152674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Assumes all SOA formed is non-volatile; parameters based on multi-model averages and work by Seltzer et al., 2021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CF88EE-F292-8DBA-1EFD-6CC2C162EC31}"/>
              </a:ext>
            </a:extLst>
          </p:cNvPr>
          <p:cNvSpPr txBox="1">
            <a:spLocks/>
          </p:cNvSpPr>
          <p:nvPr/>
        </p:nvSpPr>
        <p:spPr>
          <a:xfrm>
            <a:off x="1452007" y="2663034"/>
            <a:ext cx="2498072" cy="1453908"/>
          </a:xfrm>
          <a:prstGeom prst="roundRect">
            <a:avLst/>
          </a:prstGeom>
          <a:ln w="19050">
            <a:solidFill>
              <a:srgbClr val="009DF0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buNone/>
            </a:pPr>
            <a:r>
              <a:rPr lang="en-US" sz="1800" dirty="0"/>
              <a:t>Parameters that emulate </a:t>
            </a:r>
          </a:p>
          <a:p>
            <a:pPr marL="0" lvl="2" indent="0" algn="ctr">
              <a:buNone/>
            </a:pPr>
            <a:r>
              <a:rPr lang="en-US" sz="1800" dirty="0"/>
              <a:t>CMAQ AERO7</a:t>
            </a:r>
          </a:p>
          <a:p>
            <a:pPr marL="0" lvl="2" indent="0" algn="ctr">
              <a:buNone/>
            </a:pPr>
            <a:r>
              <a:rPr lang="en-US" sz="1800" dirty="0"/>
              <a:t>(“E-AERO7”)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BBCFC6B-FC26-19F4-262C-3A4A126B3748}"/>
              </a:ext>
            </a:extLst>
          </p:cNvPr>
          <p:cNvSpPr txBox="1">
            <a:spLocks/>
          </p:cNvSpPr>
          <p:nvPr/>
        </p:nvSpPr>
        <p:spPr>
          <a:xfrm>
            <a:off x="4846963" y="2663033"/>
            <a:ext cx="2498072" cy="1453907"/>
          </a:xfrm>
          <a:prstGeom prst="roundRect">
            <a:avLst/>
          </a:prstGeom>
          <a:ln w="19050">
            <a:solidFill>
              <a:srgbClr val="009DF0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buNone/>
            </a:pPr>
            <a:r>
              <a:rPr lang="en-US" sz="1800" dirty="0"/>
              <a:t>Parameters that emulate </a:t>
            </a:r>
          </a:p>
          <a:p>
            <a:pPr marL="0" lvl="2" indent="0" algn="ctr">
              <a:buNone/>
            </a:pPr>
            <a:r>
              <a:rPr lang="en-US" sz="1800" dirty="0"/>
              <a:t>CMAQ CRACMM</a:t>
            </a:r>
          </a:p>
          <a:p>
            <a:pPr marL="0" lvl="2" indent="0" algn="ctr">
              <a:buNone/>
            </a:pPr>
            <a:r>
              <a:rPr lang="en-US" sz="1800" dirty="0"/>
              <a:t>(“E-CRACMM”)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58FC66E-8B93-4015-3579-170E1A9DDAF6}"/>
              </a:ext>
            </a:extLst>
          </p:cNvPr>
          <p:cNvSpPr txBox="1">
            <a:spLocks/>
          </p:cNvSpPr>
          <p:nvPr/>
        </p:nvSpPr>
        <p:spPr>
          <a:xfrm>
            <a:off x="8241921" y="2663034"/>
            <a:ext cx="2498072" cy="1453906"/>
          </a:xfrm>
          <a:prstGeom prst="roundRect">
            <a:avLst/>
          </a:prstGeom>
          <a:ln w="19050">
            <a:solidFill>
              <a:srgbClr val="009DF0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buNone/>
            </a:pPr>
            <a:r>
              <a:rPr lang="en-US" sz="1800" dirty="0"/>
              <a:t>Parameters that emulate a </a:t>
            </a:r>
          </a:p>
          <a:p>
            <a:pPr marL="0" lvl="2" indent="0" algn="ctr">
              <a:buNone/>
            </a:pPr>
            <a:r>
              <a:rPr lang="en-US" sz="1800" dirty="0"/>
              <a:t>“SIMPLE”-style scheme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99A726A-B84F-BB7B-E2DA-63930BDF7FA5}"/>
              </a:ext>
            </a:extLst>
          </p:cNvPr>
          <p:cNvCxnSpPr>
            <a:cxnSpLocks/>
            <a:stCxn id="6" idx="2"/>
            <a:endCxn id="5" idx="0"/>
          </p:cNvCxnSpPr>
          <p:nvPr/>
        </p:nvCxnSpPr>
        <p:spPr>
          <a:xfrm>
            <a:off x="2701043" y="4116942"/>
            <a:ext cx="1700293" cy="528493"/>
          </a:xfrm>
          <a:prstGeom prst="straightConnector1">
            <a:avLst/>
          </a:prstGeom>
          <a:ln w="28575">
            <a:solidFill>
              <a:srgbClr val="009D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11DDBBE-72CC-47B5-00A2-0130D2BBF966}"/>
              </a:ext>
            </a:extLst>
          </p:cNvPr>
          <p:cNvCxnSpPr>
            <a:cxnSpLocks/>
            <a:stCxn id="10" idx="2"/>
            <a:endCxn id="5" idx="0"/>
          </p:cNvCxnSpPr>
          <p:nvPr/>
        </p:nvCxnSpPr>
        <p:spPr>
          <a:xfrm flipH="1">
            <a:off x="4401336" y="4116940"/>
            <a:ext cx="1694663" cy="528495"/>
          </a:xfrm>
          <a:prstGeom prst="straightConnector1">
            <a:avLst/>
          </a:prstGeom>
          <a:ln w="28575">
            <a:solidFill>
              <a:srgbClr val="009D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166C539-92E6-4525-21AB-EC243BA1EA76}"/>
              </a:ext>
            </a:extLst>
          </p:cNvPr>
          <p:cNvCxnSpPr>
            <a:cxnSpLocks/>
            <a:stCxn id="11" idx="2"/>
            <a:endCxn id="9" idx="0"/>
          </p:cNvCxnSpPr>
          <p:nvPr/>
        </p:nvCxnSpPr>
        <p:spPr>
          <a:xfrm>
            <a:off x="9490957" y="4116940"/>
            <a:ext cx="0" cy="528495"/>
          </a:xfrm>
          <a:prstGeom prst="straightConnector1">
            <a:avLst/>
          </a:prstGeom>
          <a:ln w="28575">
            <a:solidFill>
              <a:srgbClr val="009D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4705132D-4522-84E3-3098-44A8D23058FE}"/>
              </a:ext>
            </a:extLst>
          </p:cNvPr>
          <p:cNvSpPr txBox="1">
            <a:spLocks/>
          </p:cNvSpPr>
          <p:nvPr/>
        </p:nvSpPr>
        <p:spPr>
          <a:xfrm>
            <a:off x="350913" y="6611772"/>
            <a:ext cx="8877600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Tuite CMAS2024</a:t>
            </a:r>
          </a:p>
        </p:txBody>
      </p:sp>
    </p:spTree>
    <p:extLst>
      <p:ext uri="{BB962C8B-B14F-4D97-AF65-F5344CB8AC3E}">
        <p14:creationId xmlns:p14="http://schemas.microsoft.com/office/powerpoint/2010/main" val="472150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F04A89-5E51-BED0-995B-B8248D43B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C83E144-32C4-5527-3C25-52826F93255F}"/>
              </a:ext>
            </a:extLst>
          </p:cNvPr>
          <p:cNvSpPr txBox="1">
            <a:spLocks/>
          </p:cNvSpPr>
          <p:nvPr/>
        </p:nvSpPr>
        <p:spPr>
          <a:xfrm>
            <a:off x="567818" y="655200"/>
            <a:ext cx="10483200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CAMx box model tests – scaled emissions runs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E9BA5B1-730A-0389-1EE1-49784D925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9357" y="1591200"/>
            <a:ext cx="3820633" cy="4759981"/>
          </a:xfrm>
        </p:spPr>
        <p:txBody>
          <a:bodyPr/>
          <a:lstStyle/>
          <a:p>
            <a:r>
              <a:rPr lang="en-US" sz="1800" dirty="0"/>
              <a:t>SOA response to varying anthropogenic VOC and NOx emissions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Similar response for SOAP, AERO7, SIMPLE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 SOA decreases as NOx increases</a:t>
            </a:r>
          </a:p>
          <a:p>
            <a:pPr marL="288000" lvl="2" indent="0">
              <a:buNone/>
            </a:pPr>
            <a:endParaRPr lang="en-US" sz="1800" dirty="0"/>
          </a:p>
          <a:p>
            <a:r>
              <a:rPr lang="en-US" sz="1800" dirty="0"/>
              <a:t>CRACMM behaves differently from others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 ‘Ridgeline’ is at higher NOx factor (SOA increases before it decreases)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9BB5EA5-8F6A-2CE7-F3D0-817FE742A1F2}"/>
              </a:ext>
            </a:extLst>
          </p:cNvPr>
          <p:cNvGrpSpPr/>
          <p:nvPr/>
        </p:nvGrpSpPr>
        <p:grpSpPr>
          <a:xfrm>
            <a:off x="94837" y="6584400"/>
            <a:ext cx="1619693" cy="188026"/>
            <a:chOff x="2799907" y="3882586"/>
            <a:chExt cx="1619693" cy="188026"/>
          </a:xfrm>
        </p:grpSpPr>
        <p:sp>
          <p:nvSpPr>
            <p:cNvPr id="13" name="Star: 5 Points 12">
              <a:extLst>
                <a:ext uri="{FF2B5EF4-FFF2-40B4-BE49-F238E27FC236}">
                  <a16:creationId xmlns:a16="http://schemas.microsoft.com/office/drawing/2014/main" id="{E6B85BAA-4470-5B46-3670-2AFABC293F23}"/>
                </a:ext>
              </a:extLst>
            </p:cNvPr>
            <p:cNvSpPr/>
            <p:nvPr/>
          </p:nvSpPr>
          <p:spPr>
            <a:xfrm>
              <a:off x="2799907" y="3882586"/>
              <a:ext cx="191386" cy="17720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US" sz="2000" dirty="0" err="1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33C17FD-EE38-DF81-2BA3-143EEC1F4080}"/>
                </a:ext>
              </a:extLst>
            </p:cNvPr>
            <p:cNvSpPr txBox="1"/>
            <p:nvPr/>
          </p:nvSpPr>
          <p:spPr>
            <a:xfrm>
              <a:off x="3086986" y="3885946"/>
              <a:ext cx="133261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Base case (1,1)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3BC146C-368F-DD9E-B79C-70575F0AE01B}"/>
              </a:ext>
            </a:extLst>
          </p:cNvPr>
          <p:cNvGrpSpPr/>
          <p:nvPr/>
        </p:nvGrpSpPr>
        <p:grpSpPr>
          <a:xfrm>
            <a:off x="28165" y="1211108"/>
            <a:ext cx="7618481" cy="5353200"/>
            <a:chOff x="28165" y="1211108"/>
            <a:chExt cx="7618481" cy="535320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D2993AB-9404-50B1-6243-F3CE31A8EDDC}"/>
                </a:ext>
              </a:extLst>
            </p:cNvPr>
            <p:cNvGrpSpPr/>
            <p:nvPr/>
          </p:nvGrpSpPr>
          <p:grpSpPr>
            <a:xfrm>
              <a:off x="148000" y="1211108"/>
              <a:ext cx="7498646" cy="5353200"/>
              <a:chOff x="221509" y="1293320"/>
              <a:chExt cx="7498646" cy="5353200"/>
            </a:xfrm>
          </p:grpSpPr>
          <p:pic>
            <p:nvPicPr>
              <p:cNvPr id="5" name="Picture 4" descr="SOA response surface (24-hr average, µg/m3) to varying anthropogenic NOx and VOC emissions for DFW for four different SOA schemes (SOAP2, AERO7, CRACMM, SIMPLE). NOx and VOC scaling factors of 1 are the base case simulation. Note that the concentration scale is different for each scheme.">
                <a:extLst>
                  <a:ext uri="{FF2B5EF4-FFF2-40B4-BE49-F238E27FC236}">
                    <a16:creationId xmlns:a16="http://schemas.microsoft.com/office/drawing/2014/main" id="{373C8F5B-095E-CECC-3B40-D6CBE97410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509" y="1293320"/>
                <a:ext cx="7498646" cy="5353200"/>
              </a:xfrm>
              <a:prstGeom prst="rect">
                <a:avLst/>
              </a:prstGeom>
              <a:noFill/>
            </p:spPr>
          </p:pic>
          <p:sp>
            <p:nvSpPr>
              <p:cNvPr id="2" name="Star: 5 Points 1">
                <a:extLst>
                  <a:ext uri="{FF2B5EF4-FFF2-40B4-BE49-F238E27FC236}">
                    <a16:creationId xmlns:a16="http://schemas.microsoft.com/office/drawing/2014/main" id="{0515D7C9-8EE6-DA96-46C7-E647E6403C07}"/>
                  </a:ext>
                </a:extLst>
              </p:cNvPr>
              <p:cNvSpPr/>
              <p:nvPr/>
            </p:nvSpPr>
            <p:spPr>
              <a:xfrm>
                <a:off x="2991293" y="3251791"/>
                <a:ext cx="191386" cy="17720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/>
              <a:p>
                <a:pPr algn="ctr"/>
                <a:endParaRPr lang="en-US" sz="2000" dirty="0" err="1"/>
              </a:p>
            </p:txBody>
          </p:sp>
          <p:sp>
            <p:nvSpPr>
              <p:cNvPr id="3" name="Star: 5 Points 2">
                <a:extLst>
                  <a:ext uri="{FF2B5EF4-FFF2-40B4-BE49-F238E27FC236}">
                    <a16:creationId xmlns:a16="http://schemas.microsoft.com/office/drawing/2014/main" id="{4C04C60B-21A0-5FAE-D6CA-69784D172D6E}"/>
                  </a:ext>
                </a:extLst>
              </p:cNvPr>
              <p:cNvSpPr/>
              <p:nvPr/>
            </p:nvSpPr>
            <p:spPr>
              <a:xfrm>
                <a:off x="2991293" y="5920563"/>
                <a:ext cx="191386" cy="17720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/>
              <a:p>
                <a:pPr algn="ctr"/>
                <a:endParaRPr lang="en-US" sz="2000" dirty="0" err="1"/>
              </a:p>
            </p:txBody>
          </p:sp>
          <p:sp>
            <p:nvSpPr>
              <p:cNvPr id="11" name="Star: 5 Points 10">
                <a:extLst>
                  <a:ext uri="{FF2B5EF4-FFF2-40B4-BE49-F238E27FC236}">
                    <a16:creationId xmlns:a16="http://schemas.microsoft.com/office/drawing/2014/main" id="{532570A1-362B-40FB-9EBA-B74DD8C02FA4}"/>
                  </a:ext>
                </a:extLst>
              </p:cNvPr>
              <p:cNvSpPr/>
              <p:nvPr/>
            </p:nvSpPr>
            <p:spPr>
              <a:xfrm>
                <a:off x="6765851" y="3251790"/>
                <a:ext cx="191386" cy="17720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/>
              <a:p>
                <a:pPr algn="ctr"/>
                <a:endParaRPr lang="en-US" sz="2000" dirty="0" err="1"/>
              </a:p>
            </p:txBody>
          </p:sp>
          <p:sp>
            <p:nvSpPr>
              <p:cNvPr id="12" name="Star: 5 Points 11">
                <a:extLst>
                  <a:ext uri="{FF2B5EF4-FFF2-40B4-BE49-F238E27FC236}">
                    <a16:creationId xmlns:a16="http://schemas.microsoft.com/office/drawing/2014/main" id="{3C0C1045-6B3E-EF67-7EE1-0A9D226358EB}"/>
                  </a:ext>
                </a:extLst>
              </p:cNvPr>
              <p:cNvSpPr/>
              <p:nvPr/>
            </p:nvSpPr>
            <p:spPr>
              <a:xfrm>
                <a:off x="6765851" y="5920563"/>
                <a:ext cx="191386" cy="17720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/>
              <a:p>
                <a:pPr algn="ctr"/>
                <a:endParaRPr lang="en-US" sz="2000" dirty="0" err="1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31342F4-BF7B-BC3D-7110-5D976441ABC5}"/>
                </a:ext>
              </a:extLst>
            </p:cNvPr>
            <p:cNvSpPr txBox="1"/>
            <p:nvPr/>
          </p:nvSpPr>
          <p:spPr>
            <a:xfrm>
              <a:off x="28165" y="1454626"/>
              <a:ext cx="3271624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Dallas-Fort Worth: SOAP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FA60536-064E-EE32-952C-77653A117B43}"/>
                </a:ext>
              </a:extLst>
            </p:cNvPr>
            <p:cNvSpPr txBox="1"/>
            <p:nvPr/>
          </p:nvSpPr>
          <p:spPr>
            <a:xfrm>
              <a:off x="270876" y="4129580"/>
              <a:ext cx="3271624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Dallas-Fort Worth: E-CRACMM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664824-DA05-8658-F2A0-1AD3079EF549}"/>
                </a:ext>
              </a:extLst>
            </p:cNvPr>
            <p:cNvSpPr txBox="1"/>
            <p:nvPr/>
          </p:nvSpPr>
          <p:spPr>
            <a:xfrm>
              <a:off x="3958761" y="1459485"/>
              <a:ext cx="3271624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Dallas-Fort Worth: E-AERO7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2A333B1-A0BB-6B26-1F40-CCBCEB3F1F54}"/>
                </a:ext>
              </a:extLst>
            </p:cNvPr>
            <p:cNvSpPr txBox="1"/>
            <p:nvPr/>
          </p:nvSpPr>
          <p:spPr>
            <a:xfrm>
              <a:off x="3891781" y="4129580"/>
              <a:ext cx="3271624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Dallas-Fort Worth: SIMPLE</a:t>
              </a:r>
            </a:p>
          </p:txBody>
        </p:sp>
      </p:grp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3D6F6B0E-2D40-C2DD-0F20-BE02F5858053}"/>
              </a:ext>
            </a:extLst>
          </p:cNvPr>
          <p:cNvSpPr txBox="1">
            <a:spLocks/>
          </p:cNvSpPr>
          <p:nvPr/>
        </p:nvSpPr>
        <p:spPr>
          <a:xfrm>
            <a:off x="3663962" y="6607789"/>
            <a:ext cx="8877600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								Tuite CMAS2024</a:t>
            </a:r>
          </a:p>
        </p:txBody>
      </p:sp>
    </p:spTree>
    <p:extLst>
      <p:ext uri="{BB962C8B-B14F-4D97-AF65-F5344CB8AC3E}">
        <p14:creationId xmlns:p14="http://schemas.microsoft.com/office/powerpoint/2010/main" val="347111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F04A89-5E51-BED0-995B-B8248D43B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C83E144-32C4-5527-3C25-52826F93255F}"/>
              </a:ext>
            </a:extLst>
          </p:cNvPr>
          <p:cNvSpPr txBox="1">
            <a:spLocks/>
          </p:cNvSpPr>
          <p:nvPr/>
        </p:nvSpPr>
        <p:spPr>
          <a:xfrm>
            <a:off x="553641" y="346149"/>
            <a:ext cx="10483200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CAMx box model tests – reduced NOx runs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47461BA-130A-9CA0-64E0-C7DAAB7D27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564114"/>
              </p:ext>
            </p:extLst>
          </p:nvPr>
        </p:nvGraphicFramePr>
        <p:xfrm>
          <a:off x="475608" y="1720912"/>
          <a:ext cx="7043007" cy="4324776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190847">
                  <a:extLst>
                    <a:ext uri="{9D8B030D-6E8A-4147-A177-3AD203B41FA5}">
                      <a16:colId xmlns:a16="http://schemas.microsoft.com/office/drawing/2014/main" val="99466727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3870210474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23634674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1188248496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207130787"/>
                    </a:ext>
                  </a:extLst>
                </a:gridCol>
              </a:tblGrid>
              <a:tr h="307728">
                <a:tc rowSpan="2"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lang="en-US" sz="14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SOAP</a:t>
                      </a: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9D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E-AERO7*</a:t>
                      </a:r>
                      <a:endParaRPr sz="1400" dirty="0"/>
                    </a:p>
                  </a:txBody>
                  <a:tcPr marL="18415" marR="18415" marT="0" marB="0" anchor="ctr">
                    <a:solidFill>
                      <a:srgbClr val="009D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E-CRACMM* 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solidFill>
                      <a:srgbClr val="009D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SIMPLE</a:t>
                      </a:r>
                      <a:endParaRPr sz="1400" dirty="0"/>
                    </a:p>
                  </a:txBody>
                  <a:tcPr marL="18415" marR="18415" marT="0" marB="0" anchor="ctr">
                    <a:solidFill>
                      <a:srgbClr val="009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16094"/>
                  </a:ext>
                </a:extLst>
              </a:tr>
              <a:tr h="3243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Base - 50% NOx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Base - 50% NOx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Base - 50% NOx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Base - 50% NOx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67104081"/>
                  </a:ext>
                </a:extLst>
              </a:tr>
              <a:tr h="307728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Dallas-Fort Worth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kern="1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kern="1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59601992"/>
                  </a:ext>
                </a:extLst>
              </a:tr>
              <a:tr h="307728"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ASOA </a:t>
                      </a:r>
                      <a:endParaRPr lang="en-US" sz="14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9.6%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1.9%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3.5%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0.6%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06544070"/>
                  </a:ext>
                </a:extLst>
              </a:tr>
              <a:tr h="307728"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BSOA</a:t>
                      </a:r>
                      <a:endParaRPr lang="en-US" sz="14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12.2%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0.4%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-10.7%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2.4%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64435060"/>
                  </a:ext>
                </a:extLst>
              </a:tr>
              <a:tr h="307728"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Total SOA</a:t>
                      </a:r>
                      <a:endParaRPr lang="en-US" sz="14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10.3%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1.6%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-2.5%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0.9%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79529538"/>
                  </a:ext>
                </a:extLst>
              </a:tr>
              <a:tr h="307728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San Antonio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kern="1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kern="1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9537009"/>
                  </a:ext>
                </a:extLst>
              </a:tr>
              <a:tr h="307728"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ASOA</a:t>
                      </a:r>
                      <a:endParaRPr lang="en-US" sz="14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3.7%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2.1%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2.3%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1.0%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35744808"/>
                  </a:ext>
                </a:extLst>
              </a:tr>
              <a:tr h="307728"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BSOA</a:t>
                      </a:r>
                      <a:endParaRPr lang="en-US" sz="14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3.7%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0.3%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-10.0%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1.8%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54698602"/>
                  </a:ext>
                </a:extLst>
              </a:tr>
              <a:tr h="307728"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Total SOA</a:t>
                      </a:r>
                      <a:endParaRPr lang="en-US" sz="14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3.7%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1.8%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-3.2%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1.1%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44311447"/>
                  </a:ext>
                </a:extLst>
              </a:tr>
              <a:tr h="307728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Tyler/Northeast Texas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kern="1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kern="1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77734001"/>
                  </a:ext>
                </a:extLst>
              </a:tr>
              <a:tr h="307728"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ASOA</a:t>
                      </a:r>
                      <a:endParaRPr lang="en-US" sz="14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4.4%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9.9%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1.0%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8.5%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08178877"/>
                  </a:ext>
                </a:extLst>
              </a:tr>
              <a:tr h="307728"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BSOA</a:t>
                      </a:r>
                      <a:endParaRPr lang="en-US" sz="14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-4.1%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-6.2%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-12.6%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-4.4%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205790"/>
                  </a:ext>
                </a:extLst>
              </a:tr>
              <a:tr h="307728"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Total SOA</a:t>
                      </a:r>
                      <a:endParaRPr lang="en-US" sz="14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-2.5%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-1.8%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-11.0%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-1.5%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256799"/>
                  </a:ext>
                </a:extLst>
              </a:tr>
            </a:tbl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8433B26-0EF0-E064-160C-50AC9A0AC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346" y="1063526"/>
            <a:ext cx="7133609" cy="566801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Difference in average SOA concentration (</a:t>
            </a:r>
            <a:r>
              <a:rPr lang="el-GR" sz="1800" dirty="0"/>
              <a:t>μ</a:t>
            </a:r>
            <a:r>
              <a:rPr lang="en-US" sz="1800" dirty="0"/>
              <a:t>g/m</a:t>
            </a:r>
            <a:r>
              <a:rPr lang="en-US" sz="1800" baseline="30000" dirty="0"/>
              <a:t>3</a:t>
            </a:r>
            <a:r>
              <a:rPr lang="en-US" sz="1800" dirty="0"/>
              <a:t>) between base run and 50% NOx emission reduction run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E39EFA2-9AAB-B132-A050-0EE220FDB80E}"/>
              </a:ext>
            </a:extLst>
          </p:cNvPr>
          <p:cNvGrpSpPr>
            <a:grpSpLocks noChangeAspect="1"/>
          </p:cNvGrpSpPr>
          <p:nvPr/>
        </p:nvGrpSpPr>
        <p:grpSpPr>
          <a:xfrm>
            <a:off x="8012734" y="988719"/>
            <a:ext cx="3681824" cy="4927633"/>
            <a:chOff x="8467641" y="1998920"/>
            <a:chExt cx="2775254" cy="3714308"/>
          </a:xfrm>
        </p:grpSpPr>
        <p:pic>
          <p:nvPicPr>
            <p:cNvPr id="12" name="Picture 11" descr="First-generation SOA yields at varying OA concentrations for isoprene (ISOP), monoterpenes (TERP), and sesquiterpenes (SESQ) under high and low NOx conditions calculated by different models/schemes.">
              <a:extLst>
                <a:ext uri="{FF2B5EF4-FFF2-40B4-BE49-F238E27FC236}">
                  <a16:creationId xmlns:a16="http://schemas.microsoft.com/office/drawing/2014/main" id="{9E0A6702-188E-B67E-5449-2D7FC5E872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815" r="50074" b="32992"/>
            <a:stretch/>
          </p:blipFill>
          <p:spPr bwMode="auto">
            <a:xfrm>
              <a:off x="8503736" y="1998920"/>
              <a:ext cx="2739159" cy="1857154"/>
            </a:xfrm>
            <a:prstGeom prst="rect">
              <a:avLst/>
            </a:prstGeom>
            <a:noFill/>
          </p:spPr>
        </p:pic>
        <p:pic>
          <p:nvPicPr>
            <p:cNvPr id="13" name="Picture 12" descr="First-generation SOA yields at varying OA concentrations for isoprene (ISOP), monoterpenes (TERP), and sesquiterpenes (SESQ) under high and low NOx conditions calculated by different models/schemes.">
              <a:extLst>
                <a:ext uri="{FF2B5EF4-FFF2-40B4-BE49-F238E27FC236}">
                  <a16:creationId xmlns:a16="http://schemas.microsoft.com/office/drawing/2014/main" id="{A0BB12AB-524D-8019-1543-56E3337F4B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3815" b="32992"/>
            <a:stretch/>
          </p:blipFill>
          <p:spPr bwMode="auto">
            <a:xfrm>
              <a:off x="8467641" y="3856074"/>
              <a:ext cx="2743200" cy="1857154"/>
            </a:xfrm>
            <a:prstGeom prst="rect">
              <a:avLst/>
            </a:prstGeom>
            <a:noFill/>
          </p:spPr>
        </p:pic>
      </p:grp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5903D47-100C-876C-0920-AC8B15316E3F}"/>
              </a:ext>
            </a:extLst>
          </p:cNvPr>
          <p:cNvSpPr txBox="1">
            <a:spLocks/>
          </p:cNvSpPr>
          <p:nvPr/>
        </p:nvSpPr>
        <p:spPr>
          <a:xfrm>
            <a:off x="475608" y="6169999"/>
            <a:ext cx="7043007" cy="5857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400" dirty="0"/>
              <a:t>ASOA = anthropogenic SOA; BSOA = biogenic SOA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400" dirty="0"/>
              <a:t>*E-AERO7 and E-CRACMM have limited aging representation 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21F783-4129-3130-544D-0707C6716F1B}"/>
              </a:ext>
            </a:extLst>
          </p:cNvPr>
          <p:cNvSpPr txBox="1">
            <a:spLocks/>
          </p:cNvSpPr>
          <p:nvPr/>
        </p:nvSpPr>
        <p:spPr>
          <a:xfrm>
            <a:off x="8012734" y="5971319"/>
            <a:ext cx="3633938" cy="714822"/>
          </a:xfrm>
          <a:prstGeom prst="roundRect">
            <a:avLst/>
          </a:prstGeom>
          <a:ln>
            <a:solidFill>
              <a:schemeClr val="tx1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/>
              <a:t>Unique CRACMM behavior due terpene yield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21DF05-3DB6-CF44-AC1F-95E78A135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0913" y="6611772"/>
            <a:ext cx="8877600" cy="144000"/>
          </a:xfrm>
        </p:spPr>
        <p:txBody>
          <a:bodyPr/>
          <a:lstStyle/>
          <a:p>
            <a:r>
              <a:rPr lang="en-US" sz="800" dirty="0"/>
              <a:t>Tuite CMAS2024</a:t>
            </a:r>
          </a:p>
        </p:txBody>
      </p:sp>
    </p:spTree>
    <p:extLst>
      <p:ext uri="{BB962C8B-B14F-4D97-AF65-F5344CB8AC3E}">
        <p14:creationId xmlns:p14="http://schemas.microsoft.com/office/powerpoint/2010/main" val="2899569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EC95-6EC8-2ED4-6A09-48E1D3EB2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538818"/>
            <a:ext cx="10483200" cy="936000"/>
          </a:xfrm>
        </p:spPr>
        <p:txBody>
          <a:bodyPr/>
          <a:lstStyle/>
          <a:p>
            <a:r>
              <a:rPr lang="en-US" dirty="0"/>
              <a:t>Advantages of SIMPLE scheme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66887-1E1A-B816-D292-A98512201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" y="1776683"/>
            <a:ext cx="11194692" cy="1652317"/>
          </a:xfrm>
        </p:spPr>
        <p:txBody>
          <a:bodyPr/>
          <a:lstStyle/>
          <a:p>
            <a:pPr lvl="3"/>
            <a:endParaRPr lang="en-US" sz="1800" spc="100" dirty="0"/>
          </a:p>
          <a:p>
            <a:pPr lvl="3"/>
            <a:endParaRPr lang="en-US" sz="1800" spc="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23FC7-3ED1-2C7C-461F-AA60A9285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B60408D-77E5-8817-1198-7FA34C819AB6}"/>
              </a:ext>
            </a:extLst>
          </p:cNvPr>
          <p:cNvSpPr txBox="1">
            <a:spLocks/>
          </p:cNvSpPr>
          <p:nvPr/>
        </p:nvSpPr>
        <p:spPr>
          <a:xfrm>
            <a:off x="360001" y="1591200"/>
            <a:ext cx="11252879" cy="1837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Straightforward to implement</a:t>
            </a:r>
          </a:p>
          <a:p>
            <a:r>
              <a:rPr lang="en-US" sz="1800" dirty="0"/>
              <a:t>Potential to improve computational efficiency (especially with </a:t>
            </a:r>
            <a:r>
              <a:rPr lang="en-US" sz="1800" dirty="0" err="1"/>
              <a:t>CAMx’s</a:t>
            </a:r>
            <a:r>
              <a:rPr lang="en-US" sz="1800" dirty="0"/>
              <a:t> source apportionment probing tools)</a:t>
            </a:r>
          </a:p>
          <a:p>
            <a:r>
              <a:rPr lang="en-US" sz="1800" dirty="0"/>
              <a:t>Behaves more predictably without nonlinearities present in other schemes</a:t>
            </a:r>
          </a:p>
          <a:p>
            <a:r>
              <a:rPr lang="en-US" sz="1800" dirty="0"/>
              <a:t>Ability to calculate emission-weighted SOA potential of precursors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49794E-C7D4-D6D5-E7D1-2E0A05286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338" y="3730865"/>
            <a:ext cx="8202204" cy="3008202"/>
          </a:xfrm>
          <a:prstGeom prst="rect">
            <a:avLst/>
          </a:prstGeom>
        </p:spPr>
      </p:pic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BE22C509-C776-49BF-FB37-C1BF9B257A98}"/>
              </a:ext>
            </a:extLst>
          </p:cNvPr>
          <p:cNvSpPr txBox="1">
            <a:spLocks/>
          </p:cNvSpPr>
          <p:nvPr/>
        </p:nvSpPr>
        <p:spPr>
          <a:xfrm>
            <a:off x="561843" y="5085337"/>
            <a:ext cx="1542615" cy="6919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Dallas- Fort Worth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9972E55E-CC9F-3D24-28D5-804394270CC7}"/>
              </a:ext>
            </a:extLst>
          </p:cNvPr>
          <p:cNvSpPr txBox="1">
            <a:spLocks/>
          </p:cNvSpPr>
          <p:nvPr/>
        </p:nvSpPr>
        <p:spPr>
          <a:xfrm>
            <a:off x="350913" y="6611772"/>
            <a:ext cx="8877600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/>
              <a:t>Tuite CMAS2024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554093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61798-3C53-2AEA-D18A-6C00467F6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CAMx SOAP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DD6E2-929C-5AE2-8820-85660F9EE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034" y="1591200"/>
            <a:ext cx="11473200" cy="4294800"/>
          </a:xfrm>
        </p:spPr>
        <p:txBody>
          <a:bodyPr/>
          <a:lstStyle/>
          <a:p>
            <a:r>
              <a:rPr lang="en-US" sz="1800" dirty="0"/>
              <a:t>SOAP3 released with CAMx v7.3 (June 2024)</a:t>
            </a:r>
          </a:p>
          <a:p>
            <a:r>
              <a:rPr lang="en-US" sz="1800" dirty="0"/>
              <a:t>Two options for SOA yield parameters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 COMPLEX – based on E-AERO7 implementation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 SIMPLE – non-volatile SOA</a:t>
            </a:r>
          </a:p>
          <a:p>
            <a:r>
              <a:rPr lang="en-US" sz="1800" dirty="0"/>
              <a:t>Additional updates (not discussed in this presentation)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 POA evaporation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 SOA from heterogeneous uptake of glyoxal and methylglyoxal</a:t>
            </a:r>
          </a:p>
          <a:p>
            <a:r>
              <a:rPr lang="en-US" sz="1800" dirty="0"/>
              <a:t>Details provided in User’s Guide at </a:t>
            </a:r>
            <a:r>
              <a:rPr lang="en-US" sz="1800" dirty="0">
                <a:hlinkClick r:id="rId2"/>
              </a:rPr>
              <a:t>www.camx.com</a:t>
            </a:r>
            <a:r>
              <a:rPr lang="en-US" sz="18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99AFB3-364A-44B5-2E95-26B7A5803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EA1EF61-BD1B-B828-1216-9B2B3B5A1D8D}"/>
              </a:ext>
            </a:extLst>
          </p:cNvPr>
          <p:cNvGrpSpPr>
            <a:grpSpLocks noChangeAspect="1"/>
          </p:cNvGrpSpPr>
          <p:nvPr/>
        </p:nvGrpSpPr>
        <p:grpSpPr>
          <a:xfrm>
            <a:off x="5190160" y="4577913"/>
            <a:ext cx="6895514" cy="2172087"/>
            <a:chOff x="0" y="4043"/>
            <a:chExt cx="12192000" cy="3840480"/>
          </a:xfrm>
        </p:grpSpPr>
        <p:pic>
          <p:nvPicPr>
            <p:cNvPr id="6" name="Picture Placeholder 1">
              <a:extLst>
                <a:ext uri="{FF2B5EF4-FFF2-40B4-BE49-F238E27FC236}">
                  <a16:creationId xmlns:a16="http://schemas.microsoft.com/office/drawing/2014/main" id="{CD1A0C84-651B-9959-9BF3-565FBF0E8784}"/>
                </a:ext>
              </a:extLst>
            </p:cNvPr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1" b="1661"/>
            <a:stretch/>
          </p:blipFill>
          <p:spPr bwMode="auto">
            <a:xfrm>
              <a:off x="0" y="4043"/>
              <a:ext cx="12192000" cy="3840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0981CA0-DF64-EF18-269A-AEB2BA4E4B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239" y="777238"/>
              <a:ext cx="5768888" cy="228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61AF9C42-D009-4F23-7D4A-B3EBECFAADDF}"/>
              </a:ext>
            </a:extLst>
          </p:cNvPr>
          <p:cNvSpPr txBox="1">
            <a:spLocks/>
          </p:cNvSpPr>
          <p:nvPr/>
        </p:nvSpPr>
        <p:spPr>
          <a:xfrm>
            <a:off x="350913" y="6611772"/>
            <a:ext cx="8877600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Tuite CMAS2024</a:t>
            </a:r>
          </a:p>
        </p:txBody>
      </p:sp>
    </p:spTree>
    <p:extLst>
      <p:ext uri="{BB962C8B-B14F-4D97-AF65-F5344CB8AC3E}">
        <p14:creationId xmlns:p14="http://schemas.microsoft.com/office/powerpoint/2010/main" val="3511617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726722261999581"/>
</p:tagLst>
</file>

<file path=ppt/theme/theme1.xml><?xml version="1.0" encoding="utf-8"?>
<a:theme xmlns:a="http://schemas.openxmlformats.org/drawingml/2006/main" name="Blank">
  <a:themeElements>
    <a:clrScheme name="Ramboll 2021">
      <a:dk1>
        <a:srgbClr val="000000"/>
      </a:dk1>
      <a:lt1>
        <a:srgbClr val="FFFFFF"/>
      </a:lt1>
      <a:dk2>
        <a:srgbClr val="009DF0"/>
      </a:dk2>
      <a:lt2>
        <a:srgbClr val="273943"/>
      </a:lt2>
      <a:accent1>
        <a:srgbClr val="05326E"/>
      </a:accent1>
      <a:accent2>
        <a:srgbClr val="125A40"/>
      </a:accent2>
      <a:accent3>
        <a:srgbClr val="ADD095"/>
      </a:accent3>
      <a:accent4>
        <a:srgbClr val="62294B"/>
      </a:accent4>
      <a:accent5>
        <a:srgbClr val="FF8855"/>
      </a:accent5>
      <a:accent6>
        <a:srgbClr val="E3E1D8"/>
      </a:accent6>
      <a:hlink>
        <a:srgbClr val="009DF0"/>
      </a:hlink>
      <a:folHlink>
        <a:srgbClr val="CCEBFD"/>
      </a:folHlink>
    </a:clrScheme>
    <a:fontScheme name="Rambol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custClrLst>
    <a:custClr name="Black">
      <a:srgbClr val="000000"/>
    </a:custClr>
    <a:custClr name="Mountain 100%">
      <a:srgbClr val="273943"/>
    </a:custClr>
    <a:custClr name="Cyan 100%">
      <a:srgbClr val="009DF0"/>
    </a:custClr>
    <a:custClr name="Ocean 100%">
      <a:srgbClr val="05326E"/>
    </a:custClr>
    <a:custClr name="Forest 100%">
      <a:srgbClr val="125A40"/>
    </a:custClr>
    <a:custClr name="Grass 100%">
      <a:srgbClr val="ADD095"/>
    </a:custClr>
    <a:custClr name="Heath 100%">
      <a:srgbClr val="61294B"/>
    </a:custClr>
    <a:custClr name="Field 100%">
      <a:srgbClr val="FF8855"/>
    </a:custClr>
    <a:custClr name="Pebble 100%">
      <a:srgbClr val="E3E1D8"/>
    </a:custClr>
    <a:custClr name="Sand 100%">
      <a:srgbClr val="FFE682"/>
    </a:custClr>
    <a:custClr name="Text color">
      <a:srgbClr val="333333"/>
    </a:custClr>
    <a:custClr name="Mountain 80%">
      <a:srgbClr val="47525A"/>
    </a:custClr>
    <a:custClr name="Cyan 80%">
      <a:srgbClr val="33B1F3"/>
    </a:custClr>
    <a:custClr name="Ocean 80%">
      <a:srgbClr val="375B8B"/>
    </a:custClr>
    <a:custClr name="Forest 80%">
      <a:srgbClr val="417B66"/>
    </a:custClr>
    <a:custClr name="Grass 80%">
      <a:srgbClr val="BDD9AA"/>
    </a:custClr>
    <a:custClr name="Heath 80%">
      <a:srgbClr val="794B62"/>
    </a:custClr>
    <a:custClr name="Field 80%">
      <a:srgbClr val="F89D73"/>
    </a:custClr>
    <a:custClr name="Pebble 80%">
      <a:srgbClr val="E9E7E0"/>
    </a:custClr>
    <a:custClr name="Sand 80%">
      <a:srgbClr val="FCE783"/>
    </a:custClr>
    <a:custClr name="White">
      <a:srgbClr val="FFFFFF"/>
    </a:custClr>
    <a:custClr name="Mountain 60%">
      <a:srgbClr val="7D888E"/>
    </a:custClr>
    <a:custClr name="Cyan 60%">
      <a:srgbClr val="66C4F6"/>
    </a:custClr>
    <a:custClr name="Ocean 60%">
      <a:srgbClr val="6984A8"/>
    </a:custClr>
    <a:custClr name="Forest 60%">
      <a:srgbClr val="719C8C"/>
    </a:custClr>
    <a:custClr name="Grass 60%">
      <a:srgbClr val="CEE3BF"/>
    </a:custClr>
    <a:custClr name="Heath 60%">
      <a:srgbClr val="A17F93"/>
    </a:custClr>
    <a:custClr name="Field 60%">
      <a:srgbClr val="FFB899"/>
    </a:custClr>
    <a:custClr name="Pebble 60%">
      <a:srgbClr val="EEEDE8"/>
    </a:custClr>
    <a:custClr name="Sand 60%">
      <a:srgbClr val="FFFAB4"/>
    </a:custClr>
    <a:custClr name="White">
      <a:srgbClr val="FFFFFF"/>
    </a:custClr>
    <a:custClr name="Mountain 40%">
      <a:srgbClr val="D3D7D9"/>
    </a:custClr>
    <a:custClr name="Cyan 40%">
      <a:srgbClr val="CCEBFD"/>
    </a:custClr>
    <a:custClr name="Ocean 40%">
      <a:srgbClr val="CED6E3"/>
    </a:custClr>
    <a:custClr name="Forest 40%">
      <a:srgbClr val="CFDED9"/>
    </a:custClr>
    <a:custClr name="Grass 40%">
      <a:srgbClr val="EFF7EA"/>
    </a:custClr>
    <a:custClr name="Heath 40%">
      <a:srgbClr val="DFD4DA"/>
    </a:custClr>
    <a:custClr name="Field 40%">
      <a:srgbClr val="FFE7DD"/>
    </a:custClr>
    <a:custClr name="Pebble 40%">
      <a:srgbClr val="F9F9F7"/>
    </a:custClr>
    <a:custClr name="Sand 40%">
      <a:srgbClr val="FFFAE6"/>
    </a:custClr>
  </a:custClrLst>
  <a:extLst>
    <a:ext uri="{05A4C25C-085E-4340-85A3-A5531E510DB2}">
      <thm15:themeFamily xmlns:thm15="http://schemas.microsoft.com/office/thememl/2012/main" name="BaseTemplate 16-9 UK.potx" id="{99839C17-9291-4D6B-9A70-B923972FEA85}" vid="{497495C2-62DF-4425-B50B-9A17880EC5A0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ck">
      <a:srgbClr val="000000"/>
    </a:custClr>
    <a:custClr name="Mountain 100%">
      <a:srgbClr val="273943"/>
    </a:custClr>
    <a:custClr name="Cyan 100%">
      <a:srgbClr val="009DF0"/>
    </a:custClr>
    <a:custClr name="Ocean 100%">
      <a:srgbClr val="05326E"/>
    </a:custClr>
    <a:custClr name="Forest 100%">
      <a:srgbClr val="125A40"/>
    </a:custClr>
    <a:custClr name="Grass 100%">
      <a:srgbClr val="ADD095"/>
    </a:custClr>
    <a:custClr name="Heath 100%">
      <a:srgbClr val="61294B"/>
    </a:custClr>
    <a:custClr name="Field 100%">
      <a:srgbClr val="FF8855"/>
    </a:custClr>
    <a:custClr name="Pebble 100%">
      <a:srgbClr val="E3E1D8"/>
    </a:custClr>
    <a:custClr name="Sand 100%">
      <a:srgbClr val="FFE682"/>
    </a:custClr>
    <a:custClr name="Text color">
      <a:srgbClr val="333333"/>
    </a:custClr>
    <a:custClr name="Mountain 80%">
      <a:srgbClr val="47525A"/>
    </a:custClr>
    <a:custClr name="Cyan 80%">
      <a:srgbClr val="33B1F3"/>
    </a:custClr>
    <a:custClr name="Ocean 80%">
      <a:srgbClr val="375B8B"/>
    </a:custClr>
    <a:custClr name="Forest 80%">
      <a:srgbClr val="417B66"/>
    </a:custClr>
    <a:custClr name="Grass 80%">
      <a:srgbClr val="BDD9AA"/>
    </a:custClr>
    <a:custClr name="Heath 80%">
      <a:srgbClr val="794B62"/>
    </a:custClr>
    <a:custClr name="Field 80%">
      <a:srgbClr val="F89D73"/>
    </a:custClr>
    <a:custClr name="Pebble 80%">
      <a:srgbClr val="E9E7E0"/>
    </a:custClr>
    <a:custClr name="Sand 80%">
      <a:srgbClr val="FCE783"/>
    </a:custClr>
    <a:custClr name="White">
      <a:srgbClr val="FFFFFF"/>
    </a:custClr>
    <a:custClr name="Mountain 60%">
      <a:srgbClr val="7D888E"/>
    </a:custClr>
    <a:custClr name="Cyan 60%">
      <a:srgbClr val="66C4F6"/>
    </a:custClr>
    <a:custClr name="Ocean 60%">
      <a:srgbClr val="6984A8"/>
    </a:custClr>
    <a:custClr name="Forest 60%">
      <a:srgbClr val="719C8C"/>
    </a:custClr>
    <a:custClr name="Grass 60%">
      <a:srgbClr val="CEE3BF"/>
    </a:custClr>
    <a:custClr name="Heath 60%">
      <a:srgbClr val="A17F93"/>
    </a:custClr>
    <a:custClr name="Field 60%">
      <a:srgbClr val="FFB899"/>
    </a:custClr>
    <a:custClr name="Pebble 60%">
      <a:srgbClr val="EEEDE8"/>
    </a:custClr>
    <a:custClr name="Sand 60%">
      <a:srgbClr val="FFFAB4"/>
    </a:custClr>
    <a:custClr name="White">
      <a:srgbClr val="FFFFFF"/>
    </a:custClr>
    <a:custClr name="Mountain 40%">
      <a:srgbClr val="D3D7D9"/>
    </a:custClr>
    <a:custClr name="Cyan 40%">
      <a:srgbClr val="CCEBFD"/>
    </a:custClr>
    <a:custClr name="Ocean 40%">
      <a:srgbClr val="CED6E3"/>
    </a:custClr>
    <a:custClr name="Forest 40%">
      <a:srgbClr val="CFDED9"/>
    </a:custClr>
    <a:custClr name="Grass 40%">
      <a:srgbClr val="EFF7EA"/>
    </a:custClr>
    <a:custClr name="Heath 40%">
      <a:srgbClr val="DFD4DA"/>
    </a:custClr>
    <a:custClr name="Field 40%">
      <a:srgbClr val="FFE7DD"/>
    </a:custClr>
    <a:custClr name="Pebble 40%">
      <a:srgbClr val="F9F9F7"/>
    </a:custClr>
    <a:custClr name="Sand 40%">
      <a:srgbClr val="FFFAE6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ck">
      <a:srgbClr val="000000"/>
    </a:custClr>
    <a:custClr name="Mountain 100%">
      <a:srgbClr val="273943"/>
    </a:custClr>
    <a:custClr name="Cyan 100%">
      <a:srgbClr val="009DF0"/>
    </a:custClr>
    <a:custClr name="Ocean 100%">
      <a:srgbClr val="05326E"/>
    </a:custClr>
    <a:custClr name="Forest 100%">
      <a:srgbClr val="125A40"/>
    </a:custClr>
    <a:custClr name="Grass 100%">
      <a:srgbClr val="ADD095"/>
    </a:custClr>
    <a:custClr name="Heath 100%">
      <a:srgbClr val="61294B"/>
    </a:custClr>
    <a:custClr name="Field 100%">
      <a:srgbClr val="FF8855"/>
    </a:custClr>
    <a:custClr name="Pebble 100%">
      <a:srgbClr val="E3E1D8"/>
    </a:custClr>
    <a:custClr name="Sand 100%">
      <a:srgbClr val="FFE682"/>
    </a:custClr>
    <a:custClr name="Text color">
      <a:srgbClr val="333333"/>
    </a:custClr>
    <a:custClr name="Mountain 80%">
      <a:srgbClr val="47525A"/>
    </a:custClr>
    <a:custClr name="Cyan 80%">
      <a:srgbClr val="33B1F3"/>
    </a:custClr>
    <a:custClr name="Ocean 80%">
      <a:srgbClr val="375B8B"/>
    </a:custClr>
    <a:custClr name="Forest 80%">
      <a:srgbClr val="417B66"/>
    </a:custClr>
    <a:custClr name="Grass 80%">
      <a:srgbClr val="BDD9AA"/>
    </a:custClr>
    <a:custClr name="Heath 80%">
      <a:srgbClr val="794B62"/>
    </a:custClr>
    <a:custClr name="Field 80%">
      <a:srgbClr val="F89D73"/>
    </a:custClr>
    <a:custClr name="Pebble 80%">
      <a:srgbClr val="E9E7E0"/>
    </a:custClr>
    <a:custClr name="Sand 80%">
      <a:srgbClr val="FCE783"/>
    </a:custClr>
    <a:custClr name="White">
      <a:srgbClr val="FFFFFF"/>
    </a:custClr>
    <a:custClr name="Mountain 60%">
      <a:srgbClr val="7D888E"/>
    </a:custClr>
    <a:custClr name="Cyan 60%">
      <a:srgbClr val="66C4F6"/>
    </a:custClr>
    <a:custClr name="Ocean 60%">
      <a:srgbClr val="6984A8"/>
    </a:custClr>
    <a:custClr name="Forest 60%">
      <a:srgbClr val="719C8C"/>
    </a:custClr>
    <a:custClr name="Grass 60%">
      <a:srgbClr val="CEE3BF"/>
    </a:custClr>
    <a:custClr name="Heath 60%">
      <a:srgbClr val="A17F93"/>
    </a:custClr>
    <a:custClr name="Field 60%">
      <a:srgbClr val="FFB899"/>
    </a:custClr>
    <a:custClr name="Pebble 60%">
      <a:srgbClr val="EEEDE8"/>
    </a:custClr>
    <a:custClr name="Sand 60%">
      <a:srgbClr val="FFFAB4"/>
    </a:custClr>
    <a:custClr name="White">
      <a:srgbClr val="FFFFFF"/>
    </a:custClr>
    <a:custClr name="Mountain 40%">
      <a:srgbClr val="D3D7D9"/>
    </a:custClr>
    <a:custClr name="Cyan 40%">
      <a:srgbClr val="CCEBFD"/>
    </a:custClr>
    <a:custClr name="Ocean 40%">
      <a:srgbClr val="CED6E3"/>
    </a:custClr>
    <a:custClr name="Forest 40%">
      <a:srgbClr val="CFDED9"/>
    </a:custClr>
    <a:custClr name="Grass 40%">
      <a:srgbClr val="EFF7EA"/>
    </a:custClr>
    <a:custClr name="Heath 40%">
      <a:srgbClr val="DFD4DA"/>
    </a:custClr>
    <a:custClr name="Field 40%">
      <a:srgbClr val="FFE7DD"/>
    </a:custClr>
    <a:custClr name="Pebble 40%">
      <a:srgbClr val="F9F9F7"/>
    </a:custClr>
    <a:custClr name="Sand 40%">
      <a:srgbClr val="FFFAE6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TemplafySlideTemplateConfiguration><![CDATA[{"slideVersion":2,"isValidatorEnabled":false,"isLocked":false,"elementsMetadata":[],"slideId":"638060244248971723","enableDocumentContentUpdater":false,"version":"2.0"}]]></TemplafySlideTemplateConfiguration>
</file>

<file path=customXml/item2.xml><?xml version="1.0" encoding="utf-8"?>
<TemplafySlideFormConfiguration><![CDATA[{"formFields":[],"formDataEntries":[]}]]></TemplafySlideFormConfiguration>
</file>

<file path=customXml/item3.xml><?xml version="1.0" encoding="utf-8"?>
<TemplafyTemplateConfiguration><![CDATA[{"elementsMetadata":[],"transformationConfigurations":[{"propertyName":"BlankSelection","propertyValue":"{{UserProfile.Office.BlankSelection}}","disableUpdates":false,"type":"customDocumentProperty"},{"language":"{{DocumentLanguage}}","disableUpdates":false,"type":"proofingLanguage"}],"templateName":"Ramboll Template","templateDescription":"","enableDocumentContentUpdater":false,"version":"2.0"}]]></TemplafyTemplateConfiguration>
</file>

<file path=customXml/item4.xml><?xml version="1.0" encoding="utf-8"?>
<TemplafyFormConfiguration><![CDATA[{"formFields":[],"formDataEntries":[]}]]></TemplafyFormConfiguration>
</file>

<file path=customXml/itemProps1.xml><?xml version="1.0" encoding="utf-8"?>
<ds:datastoreItem xmlns:ds="http://schemas.openxmlformats.org/officeDocument/2006/customXml" ds:itemID="{D8033785-F373-4A47-AD39-951F7C084790}">
  <ds:schemaRefs/>
</ds:datastoreItem>
</file>

<file path=customXml/itemProps2.xml><?xml version="1.0" encoding="utf-8"?>
<ds:datastoreItem xmlns:ds="http://schemas.openxmlformats.org/officeDocument/2006/customXml" ds:itemID="{0E7692AA-7650-4209-AB80-E2578F710FEB}">
  <ds:schemaRefs/>
</ds:datastoreItem>
</file>

<file path=customXml/itemProps3.xml><?xml version="1.0" encoding="utf-8"?>
<ds:datastoreItem xmlns:ds="http://schemas.openxmlformats.org/officeDocument/2006/customXml" ds:itemID="{0D7A3A21-999B-468C-A495-01738D07585D}">
  <ds:schemaRefs/>
</ds:datastoreItem>
</file>

<file path=customXml/itemProps4.xml><?xml version="1.0" encoding="utf-8"?>
<ds:datastoreItem xmlns:ds="http://schemas.openxmlformats.org/officeDocument/2006/customXml" ds:itemID="{B13A3067-8B87-4BB8-9074-25CDC43A7AD1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6272</TotalTime>
  <Words>848</Words>
  <Application>Microsoft Office PowerPoint</Application>
  <PresentationFormat>Widescreen</PresentationFormat>
  <Paragraphs>211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 Math</vt:lpstr>
      <vt:lpstr>Verdana</vt:lpstr>
      <vt:lpstr>Wingdings</vt:lpstr>
      <vt:lpstr>Blank</vt:lpstr>
      <vt:lpstr>PowerPoint Presentation</vt:lpstr>
      <vt:lpstr>Motivation</vt:lpstr>
      <vt:lpstr>SOA treatment in models</vt:lpstr>
      <vt:lpstr>Comparison of instantaneous (nonaged) SOA yields at 298 K</vt:lpstr>
      <vt:lpstr>Updated CAMx SOA schemes tested using box models</vt:lpstr>
      <vt:lpstr>PowerPoint Presentation</vt:lpstr>
      <vt:lpstr>PowerPoint Presentation</vt:lpstr>
      <vt:lpstr>Advantages of SIMPLE scheme</vt:lpstr>
      <vt:lpstr>CAMx SOAP updates</vt:lpstr>
      <vt:lpstr>Next steps</vt:lpstr>
      <vt:lpstr>Extra slides</vt:lpstr>
      <vt:lpstr>PowerPoint Presentation</vt:lpstr>
      <vt:lpstr>Emission-weighted SOA potential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Tuite</dc:creator>
  <cp:lastModifiedBy>Katie Tuite</cp:lastModifiedBy>
  <cp:revision>4</cp:revision>
  <dcterms:created xsi:type="dcterms:W3CDTF">2024-10-10T23:44:37Z</dcterms:created>
  <dcterms:modified xsi:type="dcterms:W3CDTF">2024-10-21T11:37:25Z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omnidocs.com</vt:lpwstr>
  </property>
  <property fmtid="{D5CDD505-2E9C-101B-9397-08002B2CF9AE}" pid="3" name="TemplafyTimeStamp">
    <vt:lpwstr>2024-09-27T15:57:02</vt:lpwstr>
  </property>
  <property fmtid="{D5CDD505-2E9C-101B-9397-08002B2CF9AE}" pid="4" name="TemplafyTenantId">
    <vt:lpwstr>ramboll</vt:lpwstr>
  </property>
  <property fmtid="{D5CDD505-2E9C-101B-9397-08002B2CF9AE}" pid="5" name="TemplafyTemplateId">
    <vt:lpwstr>636486672340117068</vt:lpwstr>
  </property>
  <property fmtid="{D5CDD505-2E9C-101B-9397-08002B2CF9AE}" pid="6" name="TemplafyUserProfileId">
    <vt:lpwstr>637918735227353310</vt:lpwstr>
  </property>
  <property fmtid="{D5CDD505-2E9C-101B-9397-08002B2CF9AE}" pid="7" name="TemplafyLanguageCode">
    <vt:lpwstr>en-US</vt:lpwstr>
  </property>
  <property fmtid="{D5CDD505-2E9C-101B-9397-08002B2CF9AE}" pid="8" name="BlankSelection">
    <vt:lpwstr>Ramboll</vt:lpwstr>
  </property>
  <property fmtid="{D5CDD505-2E9C-101B-9397-08002B2CF9AE}" pid="9" name="TemplafyFromBlank">
    <vt:bool>false</vt:bool>
  </property>
  <property fmtid="{D5CDD505-2E9C-101B-9397-08002B2CF9AE}" pid="10" name="Doc_AcceptedBy">
    <vt:lpwstr> </vt:lpwstr>
  </property>
  <property fmtid="{D5CDD505-2E9C-101B-9397-08002B2CF9AE}" pid="11" name="Doc_AcceptedDate">
    <vt:lpwstr> </vt:lpwstr>
  </property>
  <property fmtid="{D5CDD505-2E9C-101B-9397-08002B2CF9AE}" pid="12" name="Doc_ApprovedPublicationBy">
    <vt:lpwstr> </vt:lpwstr>
  </property>
  <property fmtid="{D5CDD505-2E9C-101B-9397-08002B2CF9AE}" pid="13" name="Doc_ApprovedPublicationDate">
    <vt:lpwstr> </vt:lpwstr>
  </property>
  <property fmtid="{D5CDD505-2E9C-101B-9397-08002B2CF9AE}" pid="14" name="Doc_ApprovedSharingBy">
    <vt:lpwstr> </vt:lpwstr>
  </property>
  <property fmtid="{D5CDD505-2E9C-101B-9397-08002B2CF9AE}" pid="15" name="Doc_ApprovedSharingDate">
    <vt:lpwstr> </vt:lpwstr>
  </property>
  <property fmtid="{D5CDD505-2E9C-101B-9397-08002B2CF9AE}" pid="16" name="Doc_CheckedBy">
    <vt:lpwstr> </vt:lpwstr>
  </property>
  <property fmtid="{D5CDD505-2E9C-101B-9397-08002B2CF9AE}" pid="17" name="Doc_CheckedDate">
    <vt:lpwstr> </vt:lpwstr>
  </property>
  <property fmtid="{D5CDD505-2E9C-101B-9397-08002B2CF9AE}" pid="18" name="Doc_Client">
    <vt:lpwstr> </vt:lpwstr>
  </property>
  <property fmtid="{D5CDD505-2E9C-101B-9397-08002B2CF9AE}" pid="19" name="Doc_DesignStatus">
    <vt:lpwstr> </vt:lpwstr>
  </property>
  <property fmtid="{D5CDD505-2E9C-101B-9397-08002B2CF9AE}" pid="20" name="Doc_DocNumber">
    <vt:lpwstr> </vt:lpwstr>
  </property>
  <property fmtid="{D5CDD505-2E9C-101B-9397-08002B2CF9AE}" pid="21" name="Doc_DocTitle1">
    <vt:lpwstr> </vt:lpwstr>
  </property>
  <property fmtid="{D5CDD505-2E9C-101B-9397-08002B2CF9AE}" pid="22" name="Doc_DocTitle2">
    <vt:lpwstr> </vt:lpwstr>
  </property>
  <property fmtid="{D5CDD505-2E9C-101B-9397-08002B2CF9AE}" pid="23" name="Doc_DocTitle3">
    <vt:lpwstr> </vt:lpwstr>
  </property>
  <property fmtid="{D5CDD505-2E9C-101B-9397-08002B2CF9AE}" pid="24" name="Doc_DocTitle4">
    <vt:lpwstr> </vt:lpwstr>
  </property>
  <property fmtid="{D5CDD505-2E9C-101B-9397-08002B2CF9AE}" pid="25" name="Doc_MaconomyID">
    <vt:lpwstr> </vt:lpwstr>
  </property>
  <property fmtid="{D5CDD505-2E9C-101B-9397-08002B2CF9AE}" pid="26" name="Doc_Originator">
    <vt:lpwstr> </vt:lpwstr>
  </property>
  <property fmtid="{D5CDD505-2E9C-101B-9397-08002B2CF9AE}" pid="27" name="Doc_PreparedBy">
    <vt:lpwstr> </vt:lpwstr>
  </property>
  <property fmtid="{D5CDD505-2E9C-101B-9397-08002B2CF9AE}" pid="28" name="Doc_PreparedDate">
    <vt:lpwstr> </vt:lpwstr>
  </property>
  <property fmtid="{D5CDD505-2E9C-101B-9397-08002B2CF9AE}" pid="29" name="Doc_ProjectName">
    <vt:lpwstr> </vt:lpwstr>
  </property>
  <property fmtid="{D5CDD505-2E9C-101B-9397-08002B2CF9AE}" pid="30" name="Doc_Revision">
    <vt:lpwstr> </vt:lpwstr>
  </property>
  <property fmtid="{D5CDD505-2E9C-101B-9397-08002B2CF9AE}" pid="31" name="Doc_Revision1">
    <vt:lpwstr> </vt:lpwstr>
  </property>
  <property fmtid="{D5CDD505-2E9C-101B-9397-08002B2CF9AE}" pid="32" name="Doc_Revision10">
    <vt:lpwstr> </vt:lpwstr>
  </property>
  <property fmtid="{D5CDD505-2E9C-101B-9397-08002B2CF9AE}" pid="33" name="Doc_Revision10ApprovedBy">
    <vt:lpwstr> </vt:lpwstr>
  </property>
  <property fmtid="{D5CDD505-2E9C-101B-9397-08002B2CF9AE}" pid="34" name="Doc_Revision10CheckedBy">
    <vt:lpwstr> </vt:lpwstr>
  </property>
  <property fmtid="{D5CDD505-2E9C-101B-9397-08002B2CF9AE}" pid="35" name="Doc_Revision10Date">
    <vt:lpwstr> </vt:lpwstr>
  </property>
  <property fmtid="{D5CDD505-2E9C-101B-9397-08002B2CF9AE}" pid="36" name="Doc_Revision10DesignedBy">
    <vt:lpwstr> </vt:lpwstr>
  </property>
  <property fmtid="{D5CDD505-2E9C-101B-9397-08002B2CF9AE}" pid="37" name="Doc_Revision10Note">
    <vt:lpwstr> </vt:lpwstr>
  </property>
  <property fmtid="{D5CDD505-2E9C-101B-9397-08002B2CF9AE}" pid="38" name="Doc_Revision10PreparedBy">
    <vt:lpwstr> </vt:lpwstr>
  </property>
  <property fmtid="{D5CDD505-2E9C-101B-9397-08002B2CF9AE}" pid="39" name="Doc_Revision11">
    <vt:lpwstr> </vt:lpwstr>
  </property>
  <property fmtid="{D5CDD505-2E9C-101B-9397-08002B2CF9AE}" pid="40" name="Doc_Revision11ApprovedBy">
    <vt:lpwstr> </vt:lpwstr>
  </property>
  <property fmtid="{D5CDD505-2E9C-101B-9397-08002B2CF9AE}" pid="41" name="Doc_Revision11CheckedBy">
    <vt:lpwstr> </vt:lpwstr>
  </property>
  <property fmtid="{D5CDD505-2E9C-101B-9397-08002B2CF9AE}" pid="42" name="Doc_Revision11Date">
    <vt:lpwstr> </vt:lpwstr>
  </property>
  <property fmtid="{D5CDD505-2E9C-101B-9397-08002B2CF9AE}" pid="43" name="Doc_Revision11DesignedBy">
    <vt:lpwstr> </vt:lpwstr>
  </property>
  <property fmtid="{D5CDD505-2E9C-101B-9397-08002B2CF9AE}" pid="44" name="Doc_Revision11Note">
    <vt:lpwstr> </vt:lpwstr>
  </property>
  <property fmtid="{D5CDD505-2E9C-101B-9397-08002B2CF9AE}" pid="45" name="Doc_Revision11PreparedBy">
    <vt:lpwstr> </vt:lpwstr>
  </property>
  <property fmtid="{D5CDD505-2E9C-101B-9397-08002B2CF9AE}" pid="46" name="Doc_Revision12">
    <vt:lpwstr> </vt:lpwstr>
  </property>
  <property fmtid="{D5CDD505-2E9C-101B-9397-08002B2CF9AE}" pid="47" name="Doc_Revision12ApprovedBy">
    <vt:lpwstr> </vt:lpwstr>
  </property>
  <property fmtid="{D5CDD505-2E9C-101B-9397-08002B2CF9AE}" pid="48" name="Doc_Revision12CheckedBy">
    <vt:lpwstr> </vt:lpwstr>
  </property>
  <property fmtid="{D5CDD505-2E9C-101B-9397-08002B2CF9AE}" pid="49" name="Doc_Revision12Date">
    <vt:lpwstr> </vt:lpwstr>
  </property>
  <property fmtid="{D5CDD505-2E9C-101B-9397-08002B2CF9AE}" pid="50" name="Doc_Revision12DesignedBy">
    <vt:lpwstr> </vt:lpwstr>
  </property>
  <property fmtid="{D5CDD505-2E9C-101B-9397-08002B2CF9AE}" pid="51" name="Doc_Revision12Note">
    <vt:lpwstr> </vt:lpwstr>
  </property>
  <property fmtid="{D5CDD505-2E9C-101B-9397-08002B2CF9AE}" pid="52" name="Doc_Revision12PreparedBy">
    <vt:lpwstr> </vt:lpwstr>
  </property>
  <property fmtid="{D5CDD505-2E9C-101B-9397-08002B2CF9AE}" pid="53" name="Doc_Revision1ApprovedBy">
    <vt:lpwstr> </vt:lpwstr>
  </property>
  <property fmtid="{D5CDD505-2E9C-101B-9397-08002B2CF9AE}" pid="54" name="Doc_Revision1CheckedBy">
    <vt:lpwstr> </vt:lpwstr>
  </property>
  <property fmtid="{D5CDD505-2E9C-101B-9397-08002B2CF9AE}" pid="55" name="Doc_Revision1Date">
    <vt:lpwstr> </vt:lpwstr>
  </property>
  <property fmtid="{D5CDD505-2E9C-101B-9397-08002B2CF9AE}" pid="56" name="Doc_Revision1DesignedBy">
    <vt:lpwstr> </vt:lpwstr>
  </property>
  <property fmtid="{D5CDD505-2E9C-101B-9397-08002B2CF9AE}" pid="57" name="Doc_Revision1Note">
    <vt:lpwstr> </vt:lpwstr>
  </property>
  <property fmtid="{D5CDD505-2E9C-101B-9397-08002B2CF9AE}" pid="58" name="Doc_Revision1PreparedBy">
    <vt:lpwstr> </vt:lpwstr>
  </property>
  <property fmtid="{D5CDD505-2E9C-101B-9397-08002B2CF9AE}" pid="59" name="Doc_Revision2">
    <vt:lpwstr> </vt:lpwstr>
  </property>
  <property fmtid="{D5CDD505-2E9C-101B-9397-08002B2CF9AE}" pid="60" name="Doc_Revision2ApprovedBy">
    <vt:lpwstr> </vt:lpwstr>
  </property>
  <property fmtid="{D5CDD505-2E9C-101B-9397-08002B2CF9AE}" pid="61" name="Doc_Revision2CheckedBy">
    <vt:lpwstr> </vt:lpwstr>
  </property>
  <property fmtid="{D5CDD505-2E9C-101B-9397-08002B2CF9AE}" pid="62" name="Doc_Revision2Date">
    <vt:lpwstr> </vt:lpwstr>
  </property>
  <property fmtid="{D5CDD505-2E9C-101B-9397-08002B2CF9AE}" pid="63" name="Doc_Revision2DesignedBy">
    <vt:lpwstr> </vt:lpwstr>
  </property>
  <property fmtid="{D5CDD505-2E9C-101B-9397-08002B2CF9AE}" pid="64" name="Doc_Revision2Note">
    <vt:lpwstr> </vt:lpwstr>
  </property>
  <property fmtid="{D5CDD505-2E9C-101B-9397-08002B2CF9AE}" pid="65" name="Doc_Revision2PreparedBy">
    <vt:lpwstr> </vt:lpwstr>
  </property>
  <property fmtid="{D5CDD505-2E9C-101B-9397-08002B2CF9AE}" pid="66" name="Doc_Revision3">
    <vt:lpwstr> </vt:lpwstr>
  </property>
  <property fmtid="{D5CDD505-2E9C-101B-9397-08002B2CF9AE}" pid="67" name="Doc_Revision3ApprovedBy">
    <vt:lpwstr> </vt:lpwstr>
  </property>
  <property fmtid="{D5CDD505-2E9C-101B-9397-08002B2CF9AE}" pid="68" name="Doc_Revision3CheckedBy">
    <vt:lpwstr> </vt:lpwstr>
  </property>
  <property fmtid="{D5CDD505-2E9C-101B-9397-08002B2CF9AE}" pid="69" name="Doc_Revision3Date">
    <vt:lpwstr> </vt:lpwstr>
  </property>
  <property fmtid="{D5CDD505-2E9C-101B-9397-08002B2CF9AE}" pid="70" name="Doc_Revision3DesignedBy">
    <vt:lpwstr> </vt:lpwstr>
  </property>
  <property fmtid="{D5CDD505-2E9C-101B-9397-08002B2CF9AE}" pid="71" name="Doc_Revision3Note">
    <vt:lpwstr> </vt:lpwstr>
  </property>
  <property fmtid="{D5CDD505-2E9C-101B-9397-08002B2CF9AE}" pid="72" name="Doc_Revision3PreparedBy">
    <vt:lpwstr> </vt:lpwstr>
  </property>
  <property fmtid="{D5CDD505-2E9C-101B-9397-08002B2CF9AE}" pid="73" name="Doc_Revision4">
    <vt:lpwstr> </vt:lpwstr>
  </property>
  <property fmtid="{D5CDD505-2E9C-101B-9397-08002B2CF9AE}" pid="74" name="Doc_Revision4ApprovedBy">
    <vt:lpwstr> </vt:lpwstr>
  </property>
  <property fmtid="{D5CDD505-2E9C-101B-9397-08002B2CF9AE}" pid="75" name="Doc_Revision4CheckedBy">
    <vt:lpwstr> </vt:lpwstr>
  </property>
  <property fmtid="{D5CDD505-2E9C-101B-9397-08002B2CF9AE}" pid="76" name="Doc_Revision4Date">
    <vt:lpwstr> </vt:lpwstr>
  </property>
  <property fmtid="{D5CDD505-2E9C-101B-9397-08002B2CF9AE}" pid="77" name="Doc_Revision4DesignedBy">
    <vt:lpwstr> </vt:lpwstr>
  </property>
  <property fmtid="{D5CDD505-2E9C-101B-9397-08002B2CF9AE}" pid="78" name="Doc_Revision4Note">
    <vt:lpwstr> </vt:lpwstr>
  </property>
  <property fmtid="{D5CDD505-2E9C-101B-9397-08002B2CF9AE}" pid="79" name="Doc_Revision4PreparedBy">
    <vt:lpwstr> </vt:lpwstr>
  </property>
  <property fmtid="{D5CDD505-2E9C-101B-9397-08002B2CF9AE}" pid="80" name="Doc_Revision5">
    <vt:lpwstr> </vt:lpwstr>
  </property>
  <property fmtid="{D5CDD505-2E9C-101B-9397-08002B2CF9AE}" pid="81" name="Doc_Revision5ApprovedBy">
    <vt:lpwstr> </vt:lpwstr>
  </property>
  <property fmtid="{D5CDD505-2E9C-101B-9397-08002B2CF9AE}" pid="82" name="Doc_Revision5CheckedBy">
    <vt:lpwstr> </vt:lpwstr>
  </property>
  <property fmtid="{D5CDD505-2E9C-101B-9397-08002B2CF9AE}" pid="83" name="Doc_Revision5Date">
    <vt:lpwstr> </vt:lpwstr>
  </property>
  <property fmtid="{D5CDD505-2E9C-101B-9397-08002B2CF9AE}" pid="84" name="Doc_Revision5DesignedBy">
    <vt:lpwstr> </vt:lpwstr>
  </property>
  <property fmtid="{D5CDD505-2E9C-101B-9397-08002B2CF9AE}" pid="85" name="Doc_Revision5Note">
    <vt:lpwstr> </vt:lpwstr>
  </property>
  <property fmtid="{D5CDD505-2E9C-101B-9397-08002B2CF9AE}" pid="86" name="Doc_Revision5PreparedBy">
    <vt:lpwstr> </vt:lpwstr>
  </property>
  <property fmtid="{D5CDD505-2E9C-101B-9397-08002B2CF9AE}" pid="87" name="Doc_Revision6">
    <vt:lpwstr> </vt:lpwstr>
  </property>
  <property fmtid="{D5CDD505-2E9C-101B-9397-08002B2CF9AE}" pid="88" name="Doc_Revision6ApprovedBy">
    <vt:lpwstr> </vt:lpwstr>
  </property>
  <property fmtid="{D5CDD505-2E9C-101B-9397-08002B2CF9AE}" pid="89" name="Doc_Revision6CheckedBy">
    <vt:lpwstr> </vt:lpwstr>
  </property>
  <property fmtid="{D5CDD505-2E9C-101B-9397-08002B2CF9AE}" pid="90" name="Doc_Revision6Date">
    <vt:lpwstr> </vt:lpwstr>
  </property>
  <property fmtid="{D5CDD505-2E9C-101B-9397-08002B2CF9AE}" pid="91" name="Doc_Revision6DesignedBy">
    <vt:lpwstr> </vt:lpwstr>
  </property>
  <property fmtid="{D5CDD505-2E9C-101B-9397-08002B2CF9AE}" pid="92" name="Doc_Revision6Note">
    <vt:lpwstr> </vt:lpwstr>
  </property>
  <property fmtid="{D5CDD505-2E9C-101B-9397-08002B2CF9AE}" pid="93" name="Doc_Revision6PreparedBy">
    <vt:lpwstr> </vt:lpwstr>
  </property>
  <property fmtid="{D5CDD505-2E9C-101B-9397-08002B2CF9AE}" pid="94" name="Doc_Revision7">
    <vt:lpwstr> </vt:lpwstr>
  </property>
  <property fmtid="{D5CDD505-2E9C-101B-9397-08002B2CF9AE}" pid="95" name="Doc_Revision7ApprovedBy">
    <vt:lpwstr> </vt:lpwstr>
  </property>
  <property fmtid="{D5CDD505-2E9C-101B-9397-08002B2CF9AE}" pid="96" name="Doc_Revision7CheckedBy">
    <vt:lpwstr> </vt:lpwstr>
  </property>
  <property fmtid="{D5CDD505-2E9C-101B-9397-08002B2CF9AE}" pid="97" name="Doc_Revision7Date">
    <vt:lpwstr> </vt:lpwstr>
  </property>
  <property fmtid="{D5CDD505-2E9C-101B-9397-08002B2CF9AE}" pid="98" name="Doc_Revision7DesignedBy">
    <vt:lpwstr> </vt:lpwstr>
  </property>
  <property fmtid="{D5CDD505-2E9C-101B-9397-08002B2CF9AE}" pid="99" name="Doc_Revision7Note">
    <vt:lpwstr> </vt:lpwstr>
  </property>
  <property fmtid="{D5CDD505-2E9C-101B-9397-08002B2CF9AE}" pid="100" name="Doc_Revision7PreparedBy">
    <vt:lpwstr> </vt:lpwstr>
  </property>
  <property fmtid="{D5CDD505-2E9C-101B-9397-08002B2CF9AE}" pid="101" name="Doc_Revision8">
    <vt:lpwstr> </vt:lpwstr>
  </property>
  <property fmtid="{D5CDD505-2E9C-101B-9397-08002B2CF9AE}" pid="102" name="Doc_Revision8ApprovedBy">
    <vt:lpwstr> </vt:lpwstr>
  </property>
  <property fmtid="{D5CDD505-2E9C-101B-9397-08002B2CF9AE}" pid="103" name="Doc_Revision8CheckedBy">
    <vt:lpwstr> </vt:lpwstr>
  </property>
  <property fmtid="{D5CDD505-2E9C-101B-9397-08002B2CF9AE}" pid="104" name="Doc_Revision8Date">
    <vt:lpwstr> </vt:lpwstr>
  </property>
  <property fmtid="{D5CDD505-2E9C-101B-9397-08002B2CF9AE}" pid="105" name="Doc_Revision8DesignedBy">
    <vt:lpwstr> </vt:lpwstr>
  </property>
  <property fmtid="{D5CDD505-2E9C-101B-9397-08002B2CF9AE}" pid="106" name="Doc_Revision8Note">
    <vt:lpwstr> </vt:lpwstr>
  </property>
  <property fmtid="{D5CDD505-2E9C-101B-9397-08002B2CF9AE}" pid="107" name="Doc_Revision8PreparedBy">
    <vt:lpwstr> </vt:lpwstr>
  </property>
  <property fmtid="{D5CDD505-2E9C-101B-9397-08002B2CF9AE}" pid="108" name="Doc_Revision9">
    <vt:lpwstr> </vt:lpwstr>
  </property>
  <property fmtid="{D5CDD505-2E9C-101B-9397-08002B2CF9AE}" pid="109" name="Doc_Revision9ApprovedBy">
    <vt:lpwstr> </vt:lpwstr>
  </property>
  <property fmtid="{D5CDD505-2E9C-101B-9397-08002B2CF9AE}" pid="110" name="Doc_Revision9CheckedBy">
    <vt:lpwstr> </vt:lpwstr>
  </property>
  <property fmtid="{D5CDD505-2E9C-101B-9397-08002B2CF9AE}" pid="111" name="Doc_Revision9Date">
    <vt:lpwstr> </vt:lpwstr>
  </property>
  <property fmtid="{D5CDD505-2E9C-101B-9397-08002B2CF9AE}" pid="112" name="Doc_Revision9DesignedBy">
    <vt:lpwstr> </vt:lpwstr>
  </property>
  <property fmtid="{D5CDD505-2E9C-101B-9397-08002B2CF9AE}" pid="113" name="Doc_Revision9Note">
    <vt:lpwstr> </vt:lpwstr>
  </property>
  <property fmtid="{D5CDD505-2E9C-101B-9397-08002B2CF9AE}" pid="114" name="Doc_Revision9PreparedBy">
    <vt:lpwstr> </vt:lpwstr>
  </property>
  <property fmtid="{D5CDD505-2E9C-101B-9397-08002B2CF9AE}" pid="115" name="Doc_RevisionNote">
    <vt:lpwstr> </vt:lpwstr>
  </property>
  <property fmtid="{D5CDD505-2E9C-101B-9397-08002B2CF9AE}" pid="116" name="Doc_SecurityClassification">
    <vt:lpwstr> </vt:lpwstr>
  </property>
  <property fmtid="{D5CDD505-2E9C-101B-9397-08002B2CF9AE}" pid="117" name="Doc_Suitability">
    <vt:lpwstr> </vt:lpwstr>
  </property>
  <property fmtid="{D5CDD505-2E9C-101B-9397-08002B2CF9AE}" pid="118" name="Doc_Unique_ProjectID">
    <vt:lpwstr> </vt:lpwstr>
  </property>
  <property fmtid="{D5CDD505-2E9C-101B-9397-08002B2CF9AE}" pid="119" name="Document_FileName">
    <vt:lpwstr> </vt:lpwstr>
  </property>
  <property fmtid="{D5CDD505-2E9C-101B-9397-08002B2CF9AE}" pid="120" name="Document_Name">
    <vt:lpwstr> </vt:lpwstr>
  </property>
  <property fmtid="{D5CDD505-2E9C-101B-9397-08002B2CF9AE}" pid="121" name="Document_Number">
    <vt:lpwstr> </vt:lpwstr>
  </property>
  <property fmtid="{D5CDD505-2E9C-101B-9397-08002B2CF9AE}" pid="122" name="Document_Version">
    <vt:lpwstr> </vt:lpwstr>
  </property>
  <property fmtid="{D5CDD505-2E9C-101B-9397-08002B2CF9AE}" pid="123" name="Document_VersionSeq">
    <vt:lpwstr> </vt:lpwstr>
  </property>
  <property fmtid="{D5CDD505-2E9C-101B-9397-08002B2CF9AE}" pid="124" name="Folder_Code">
    <vt:lpwstr> </vt:lpwstr>
  </property>
  <property fmtid="{D5CDD505-2E9C-101B-9397-08002B2CF9AE}" pid="125" name="Folder_CreateDate">
    <vt:lpwstr> </vt:lpwstr>
  </property>
  <property fmtid="{D5CDD505-2E9C-101B-9397-08002B2CF9AE}" pid="126" name="Folder_Creator">
    <vt:lpwstr> </vt:lpwstr>
  </property>
  <property fmtid="{D5CDD505-2E9C-101B-9397-08002B2CF9AE}" pid="127" name="Folder_CreatorDesc">
    <vt:lpwstr> </vt:lpwstr>
  </property>
  <property fmtid="{D5CDD505-2E9C-101B-9397-08002B2CF9AE}" pid="128" name="Folder_Description">
    <vt:lpwstr> </vt:lpwstr>
  </property>
  <property fmtid="{D5CDD505-2E9C-101B-9397-08002B2CF9AE}" pid="129" name="Folder_Manager">
    <vt:lpwstr> </vt:lpwstr>
  </property>
  <property fmtid="{D5CDD505-2E9C-101B-9397-08002B2CF9AE}" pid="130" name="Folder_ManagerDesc">
    <vt:lpwstr> </vt:lpwstr>
  </property>
  <property fmtid="{D5CDD505-2E9C-101B-9397-08002B2CF9AE}" pid="131" name="Folder_Name">
    <vt:lpwstr> </vt:lpwstr>
  </property>
  <property fmtid="{D5CDD505-2E9C-101B-9397-08002B2CF9AE}" pid="132" name="Folder_Number">
    <vt:lpwstr> </vt:lpwstr>
  </property>
  <property fmtid="{D5CDD505-2E9C-101B-9397-08002B2CF9AE}" pid="133" name="Folder_Storage">
    <vt:lpwstr> </vt:lpwstr>
  </property>
  <property fmtid="{D5CDD505-2E9C-101B-9397-08002B2CF9AE}" pid="134" name="Folder_StorageDesc">
    <vt:lpwstr> </vt:lpwstr>
  </property>
  <property fmtid="{D5CDD505-2E9C-101B-9397-08002B2CF9AE}" pid="135" name="Folder_UpdateDate">
    <vt:lpwstr> </vt:lpwstr>
  </property>
  <property fmtid="{D5CDD505-2E9C-101B-9397-08002B2CF9AE}" pid="136" name="Folder_UpdateDesc">
    <vt:lpwstr> </vt:lpwstr>
  </property>
  <property fmtid="{D5CDD505-2E9C-101B-9397-08002B2CF9AE}" pid="137" name="Folder_Updater">
    <vt:lpwstr> </vt:lpwstr>
  </property>
  <property fmtid="{D5CDD505-2E9C-101B-9397-08002B2CF9AE}" pid="138" name="Ram_Document_AltName_AltName">
    <vt:lpwstr> </vt:lpwstr>
  </property>
  <property fmtid="{D5CDD505-2E9C-101B-9397-08002B2CF9AE}" pid="139" name="Ram_Document_AltName_DocName">
    <vt:lpwstr> </vt:lpwstr>
  </property>
  <property fmtid="{D5CDD505-2E9C-101B-9397-08002B2CF9AE}" pid="140" name="Ram_Document_AltName_Part1">
    <vt:lpwstr> </vt:lpwstr>
  </property>
  <property fmtid="{D5CDD505-2E9C-101B-9397-08002B2CF9AE}" pid="141" name="Ram_Document_AltName_Part2">
    <vt:lpwstr> </vt:lpwstr>
  </property>
  <property fmtid="{D5CDD505-2E9C-101B-9397-08002B2CF9AE}" pid="142" name="Ram_Document_AltName_Part3">
    <vt:lpwstr> </vt:lpwstr>
  </property>
  <property fmtid="{D5CDD505-2E9C-101B-9397-08002B2CF9AE}" pid="143" name="Ram_Document_AltName_Part4">
    <vt:lpwstr> </vt:lpwstr>
  </property>
  <property fmtid="{D5CDD505-2E9C-101B-9397-08002B2CF9AE}" pid="144" name="Ram_Document_AltName_Part5">
    <vt:lpwstr> </vt:lpwstr>
  </property>
  <property fmtid="{D5CDD505-2E9C-101B-9397-08002B2CF9AE}" pid="145" name="Ram_Document_AltName_Part6">
    <vt:lpwstr> </vt:lpwstr>
  </property>
  <property fmtid="{D5CDD505-2E9C-101B-9397-08002B2CF9AE}" pid="146" name="Ram_Document_AltName_Part7">
    <vt:lpwstr> </vt:lpwstr>
  </property>
  <property fmtid="{D5CDD505-2E9C-101B-9397-08002B2CF9AE}" pid="147" name="Ram_Document_AltName_Part8">
    <vt:lpwstr> </vt:lpwstr>
  </property>
  <property fmtid="{D5CDD505-2E9C-101B-9397-08002B2CF9AE}" pid="148" name="Ram_Document_AltName_Part9">
    <vt:lpwstr> </vt:lpwstr>
  </property>
  <property fmtid="{D5CDD505-2E9C-101B-9397-08002B2CF9AE}" pid="149" name="Ram_Document_CustomerDocName">
    <vt:lpwstr> </vt:lpwstr>
  </property>
  <property fmtid="{D5CDD505-2E9C-101B-9397-08002B2CF9AE}" pid="150" name="Ram_Document_CustomerDocNumber">
    <vt:lpwstr> </vt:lpwstr>
  </property>
  <property fmtid="{D5CDD505-2E9C-101B-9397-08002B2CF9AE}" pid="151" name="Ram_Project_ClientName">
    <vt:lpwstr> </vt:lpwstr>
  </property>
  <property fmtid="{D5CDD505-2E9C-101B-9397-08002B2CF9AE}" pid="152" name="Ram_WorkArea_Client">
    <vt:lpwstr> </vt:lpwstr>
  </property>
  <property fmtid="{D5CDD505-2E9C-101B-9397-08002B2CF9AE}" pid="153" name="Ram_WorkArea_ProjectName">
    <vt:lpwstr> </vt:lpwstr>
  </property>
  <property fmtid="{D5CDD505-2E9C-101B-9397-08002B2CF9AE}" pid="154" name="Ram_Document_ApprovedBy">
    <vt:lpwstr> </vt:lpwstr>
  </property>
  <property fmtid="{D5CDD505-2E9C-101B-9397-08002B2CF9AE}" pid="155" name="Ram_Document_CheckedBy">
    <vt:lpwstr> </vt:lpwstr>
  </property>
  <property fmtid="{D5CDD505-2E9C-101B-9397-08002B2CF9AE}" pid="156" name="Ram_Document_Date">
    <vt:lpwstr> </vt:lpwstr>
  </property>
  <property fmtid="{D5CDD505-2E9C-101B-9397-08002B2CF9AE}" pid="157" name="Ram_Document_DocID">
    <vt:lpwstr> </vt:lpwstr>
  </property>
  <property fmtid="{D5CDD505-2E9C-101B-9397-08002B2CF9AE}" pid="158" name="Ram_Document_DocStructureID">
    <vt:lpwstr> </vt:lpwstr>
  </property>
  <property fmtid="{D5CDD505-2E9C-101B-9397-08002B2CF9AE}" pid="159" name="Ram_Document_PreparedBy">
    <vt:lpwstr> </vt:lpwstr>
  </property>
  <property fmtid="{D5CDD505-2E9C-101B-9397-08002B2CF9AE}" pid="160" name="Ram_Document_Title1">
    <vt:lpwstr> </vt:lpwstr>
  </property>
  <property fmtid="{D5CDD505-2E9C-101B-9397-08002B2CF9AE}" pid="161" name="Ram_Document_Title2">
    <vt:lpwstr> </vt:lpwstr>
  </property>
  <property fmtid="{D5CDD505-2E9C-101B-9397-08002B2CF9AE}" pid="162" name="Ram_Document_Version">
    <vt:lpwstr> </vt:lpwstr>
  </property>
  <property fmtid="{D5CDD505-2E9C-101B-9397-08002B2CF9AE}" pid="163" name="Ram_Document_VersionDescription">
    <vt:lpwstr> </vt:lpwstr>
  </property>
  <property fmtid="{D5CDD505-2E9C-101B-9397-08002B2CF9AE}" pid="164" name="Ram_Project_Name">
    <vt:lpwstr> </vt:lpwstr>
  </property>
  <property fmtid="{D5CDD505-2E9C-101B-9397-08002B2CF9AE}" pid="165" name="Ram_Project_Number">
    <vt:lpwstr> </vt:lpwstr>
  </property>
  <property fmtid="{D5CDD505-2E9C-101B-9397-08002B2CF9AE}" pid="166" name="Ram_Document_Project_Field1">
    <vt:lpwstr> </vt:lpwstr>
  </property>
  <property fmtid="{D5CDD505-2E9C-101B-9397-08002B2CF9AE}" pid="167" name="Ram_Document_Project_Field2">
    <vt:lpwstr> </vt:lpwstr>
  </property>
  <property fmtid="{D5CDD505-2E9C-101B-9397-08002B2CF9AE}" pid="168" name="Ram_Document_Project_Field3">
    <vt:lpwstr> </vt:lpwstr>
  </property>
  <property fmtid="{D5CDD505-2E9C-101B-9397-08002B2CF9AE}" pid="169" name="Ram_Document_PreparedBy_FullName">
    <vt:lpwstr> </vt:lpwstr>
  </property>
  <property fmtid="{D5CDD505-2E9C-101B-9397-08002B2CF9AE}" pid="170" name="Ram_Document_Client_Version">
    <vt:lpwstr> </vt:lpwstr>
  </property>
  <property fmtid="{D5CDD505-2E9C-101B-9397-08002B2CF9AE}" pid="171" name="Ram_Document_Client_Version_Description">
    <vt:lpwstr> </vt:lpwstr>
  </property>
  <property fmtid="{D5CDD505-2E9C-101B-9397-08002B2CF9AE}" pid="172" name="Ram_Document_URN">
    <vt:lpwstr> </vt:lpwstr>
  </property>
  <property fmtid="{D5CDD505-2E9C-101B-9397-08002B2CF9AE}" pid="173" name="Doc_CreatedDate">
    <vt:lpwstr> </vt:lpwstr>
  </property>
  <property fmtid="{D5CDD505-2E9C-101B-9397-08002B2CF9AE}" pid="174" name="Ram_Project_Manager">
    <vt:lpwstr> </vt:lpwstr>
  </property>
  <property fmtid="{D5CDD505-2E9C-101B-9397-08002B2CF9AE}" pid="175" name="Ram_WorkArea_MaconomyProjectID">
    <vt:lpwstr> </vt:lpwstr>
  </property>
  <property fmtid="{D5CDD505-2E9C-101B-9397-08002B2CF9AE}" pid="176" name="MSIP_Label_20ea7001-5c24-4702-a3ac-e436ccb02747_Enabled">
    <vt:lpwstr>true</vt:lpwstr>
  </property>
  <property fmtid="{D5CDD505-2E9C-101B-9397-08002B2CF9AE}" pid="177" name="MSIP_Label_20ea7001-5c24-4702-a3ac-e436ccb02747_SetDate">
    <vt:lpwstr>2024-10-11T03:59:30Z</vt:lpwstr>
  </property>
  <property fmtid="{D5CDD505-2E9C-101B-9397-08002B2CF9AE}" pid="178" name="MSIP_Label_20ea7001-5c24-4702-a3ac-e436ccb02747_Method">
    <vt:lpwstr>Standard</vt:lpwstr>
  </property>
  <property fmtid="{D5CDD505-2E9C-101B-9397-08002B2CF9AE}" pid="179" name="MSIP_Label_20ea7001-5c24-4702-a3ac-e436ccb02747_Name">
    <vt:lpwstr>Confidential</vt:lpwstr>
  </property>
  <property fmtid="{D5CDD505-2E9C-101B-9397-08002B2CF9AE}" pid="180" name="MSIP_Label_20ea7001-5c24-4702-a3ac-e436ccb02747_SiteId">
    <vt:lpwstr>c8823c91-be81-4f89-b024-6c3dd789c106</vt:lpwstr>
  </property>
  <property fmtid="{D5CDD505-2E9C-101B-9397-08002B2CF9AE}" pid="181" name="MSIP_Label_20ea7001-5c24-4702-a3ac-e436ccb02747_ActionId">
    <vt:lpwstr>c874dceb-23ad-48bb-b155-bd70030219f0</vt:lpwstr>
  </property>
  <property fmtid="{D5CDD505-2E9C-101B-9397-08002B2CF9AE}" pid="182" name="MSIP_Label_20ea7001-5c24-4702-a3ac-e436ccb02747_ContentBits">
    <vt:lpwstr>2</vt:lpwstr>
  </property>
</Properties>
</file>