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9" r:id="rId2"/>
    <p:sldId id="561" r:id="rId3"/>
    <p:sldId id="297" r:id="rId4"/>
    <p:sldId id="563" r:id="rId5"/>
    <p:sldId id="541" r:id="rId6"/>
    <p:sldId id="291" r:id="rId7"/>
    <p:sldId id="542" r:id="rId8"/>
    <p:sldId id="548" r:id="rId9"/>
    <p:sldId id="564" r:id="rId10"/>
    <p:sldId id="284" r:id="rId11"/>
    <p:sldId id="353" r:id="rId12"/>
    <p:sldId id="565" r:id="rId13"/>
    <p:sldId id="529" r:id="rId14"/>
    <p:sldId id="294" r:id="rId15"/>
    <p:sldId id="531" r:id="rId16"/>
    <p:sldId id="557" r:id="rId17"/>
    <p:sldId id="555" r:id="rId18"/>
    <p:sldId id="546" r:id="rId19"/>
    <p:sldId id="547" r:id="rId20"/>
    <p:sldId id="545" r:id="rId21"/>
    <p:sldId id="296" r:id="rId22"/>
    <p:sldId id="302" r:id="rId23"/>
    <p:sldId id="256" r:id="rId24"/>
    <p:sldId id="554" r:id="rId25"/>
    <p:sldId id="533" r:id="rId26"/>
    <p:sldId id="295" r:id="rId27"/>
    <p:sldId id="556" r:id="rId28"/>
    <p:sldId id="55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9D5A01-F0CD-FBFE-0D05-1A4FE3CB1516}" name="Pye, Havala" initials="PH" userId="S::pye.havala@epa.gov::9f81b1e5-bd31-4f40-9666-9c20bcecc960" providerId="AD"/>
  <p188:author id="{F8580E03-DD21-3085-4089-2215B71947A1}" name="Sarwar, Golam" initials="SG" userId="S::sarwar.golam@epa.gov::1c4efaf6-ba77-45c3-94c6-296cf137f912" providerId="AD"/>
  <p188:author id="{9549DB1E-5F95-CC18-765F-C239477299AD}" name="Hutzell, Bill" initials="HB" userId="S::hutzell.bill@epa.gov::bd5ef358-f042-4b0a-aa78-af5c6819f6ee" providerId="AD"/>
  <p188:author id="{3D2F065F-7339-1B15-323A-0BE6052191BF}" name="Murphy, Benjamin (he/him/his)" initials="M(" userId="S::murphy.benjamin@epa.gov::454af59d-8b81-4194-86ad-1a731206de65" providerId="AD"/>
  <p188:author id="{85E53E87-2461-9B33-6F29-663012756FF0}" name="Rob Pinder" initials="rp" userId="Rob Pinder" providerId="None"/>
  <p188:author id="{33E141B2-7212-3021-882A-817B904F1D3A}" name="Skipper, Nash" initials="SN" userId="S::skipper.nash@epa.gov::87f52d4f-7f94-413b-b37a-4e2e93226714" providerId="AD"/>
  <p188:author id="{2FDD29B3-7715-ABEF-549F-B03389BE0BCA}" name="Pye, Havala" initials="HP" userId="S::Pye.Havala@epa.gov::9f81b1e5-bd31-4f40-9666-9c20bcecc9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D8EC"/>
    <a:srgbClr val="EAEFF7"/>
    <a:srgbClr val="E6E6E6"/>
    <a:srgbClr val="557FC9"/>
    <a:srgbClr val="FF9896"/>
    <a:srgbClr val="C6B1D6"/>
    <a:srgbClr val="AEC7E8"/>
    <a:srgbClr val="056CB6"/>
    <a:srgbClr val="0070C0"/>
    <a:srgbClr val="FE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44" autoAdjust="0"/>
  </p:normalViewPr>
  <p:slideViewPr>
    <p:cSldViewPr snapToGrid="0">
      <p:cViewPr varScale="1">
        <p:scale>
          <a:sx n="70" d="100"/>
          <a:sy n="70" d="100"/>
        </p:scale>
        <p:origin x="20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ipper, Nash" userId="S::skipper.nash@epa.gov::87f52d4f-7f94-413b-b37a-4e2e93226714" providerId="AD" clId="Web-{5B19030B-26E1-A98E-6E50-6677A4BE9CE6}"/>
    <pc:docChg chg="mod">
      <pc:chgData name="Skipper, Nash" userId="S::skipper.nash@epa.gov::87f52d4f-7f94-413b-b37a-4e2e93226714" providerId="AD" clId="Web-{5B19030B-26E1-A98E-6E50-6677A4BE9CE6}" dt="2024-10-07T19:26:04.211" v="0"/>
      <pc:docMkLst>
        <pc:docMk/>
      </pc:docMkLst>
    </pc:docChg>
  </pc:docChgLst>
  <pc:docChgLst>
    <pc:chgData name="Sarwar, Golam" userId="S::sarwar.golam@epa.gov::1c4efaf6-ba77-45c3-94c6-296cf137f912" providerId="AD" clId="Web-{3969054C-0A47-100A-B820-ACC12D24B351}"/>
    <pc:docChg chg="mod">
      <pc:chgData name="Sarwar, Golam" userId="S::sarwar.golam@epa.gov::1c4efaf6-ba77-45c3-94c6-296cf137f912" providerId="AD" clId="Web-{3969054C-0A47-100A-B820-ACC12D24B351}" dt="2024-10-07T23:20:26.768" v="0"/>
      <pc:docMkLst>
        <pc:docMk/>
      </pc:docMkLst>
    </pc:docChg>
  </pc:docChgLst>
  <pc:docChgLst>
    <pc:chgData name="Pye, Havala" userId="9f81b1e5-bd31-4f40-9666-9c20bcecc960" providerId="ADAL" clId="{2D9F3509-0DCA-4478-BD06-586E3C4AEC9E}"/>
    <pc:docChg chg="undo custSel addSld delSld modSld sldOrd">
      <pc:chgData name="Pye, Havala" userId="9f81b1e5-bd31-4f40-9666-9c20bcecc960" providerId="ADAL" clId="{2D9F3509-0DCA-4478-BD06-586E3C4AEC9E}" dt="2024-09-16T13:43:05.347" v="562"/>
      <pc:docMkLst>
        <pc:docMk/>
      </pc:docMkLst>
      <pc:sldChg chg="ord">
        <pc:chgData name="Pye, Havala" userId="9f81b1e5-bd31-4f40-9666-9c20bcecc960" providerId="ADAL" clId="{2D9F3509-0DCA-4478-BD06-586E3C4AEC9E}" dt="2024-09-16T13:35:02.769" v="260"/>
        <pc:sldMkLst>
          <pc:docMk/>
          <pc:sldMk cId="2956861831" sldId="256"/>
        </pc:sldMkLst>
      </pc:sldChg>
      <pc:sldChg chg="modSp mod">
        <pc:chgData name="Pye, Havala" userId="9f81b1e5-bd31-4f40-9666-9c20bcecc960" providerId="ADAL" clId="{2D9F3509-0DCA-4478-BD06-586E3C4AEC9E}" dt="2024-09-16T13:36:31.983" v="300" actId="20577"/>
        <pc:sldMkLst>
          <pc:docMk/>
          <pc:sldMk cId="2550542129" sldId="289"/>
        </pc:sldMkLst>
        <pc:spChg chg="mod">
          <ac:chgData name="Pye, Havala" userId="9f81b1e5-bd31-4f40-9666-9c20bcecc960" providerId="ADAL" clId="{2D9F3509-0DCA-4478-BD06-586E3C4AEC9E}" dt="2024-09-16T13:36:23.325" v="270" actId="20577"/>
          <ac:spMkLst>
            <pc:docMk/>
            <pc:sldMk cId="2550542129" sldId="289"/>
            <ac:spMk id="4" creationId="{00000000-0000-0000-0000-000000000000}"/>
          </ac:spMkLst>
        </pc:spChg>
        <pc:spChg chg="mod">
          <ac:chgData name="Pye, Havala" userId="9f81b1e5-bd31-4f40-9666-9c20bcecc960" providerId="ADAL" clId="{2D9F3509-0DCA-4478-BD06-586E3C4AEC9E}" dt="2024-09-16T13:32:24.215" v="55" actId="20577"/>
          <ac:spMkLst>
            <pc:docMk/>
            <pc:sldMk cId="2550542129" sldId="289"/>
            <ac:spMk id="5" creationId="{00000000-0000-0000-0000-000000000000}"/>
          </ac:spMkLst>
        </pc:spChg>
        <pc:spChg chg="mod">
          <ac:chgData name="Pye, Havala" userId="9f81b1e5-bd31-4f40-9666-9c20bcecc960" providerId="ADAL" clId="{2D9F3509-0DCA-4478-BD06-586E3C4AEC9E}" dt="2024-09-16T13:36:31.983" v="300" actId="20577"/>
          <ac:spMkLst>
            <pc:docMk/>
            <pc:sldMk cId="2550542129" sldId="289"/>
            <ac:spMk id="6" creationId="{035DE527-439C-4243-8A3D-B78A09435CDD}"/>
          </ac:spMkLst>
        </pc:spChg>
      </pc:sldChg>
      <pc:sldChg chg="ord">
        <pc:chgData name="Pye, Havala" userId="9f81b1e5-bd31-4f40-9666-9c20bcecc960" providerId="ADAL" clId="{2D9F3509-0DCA-4478-BD06-586E3C4AEC9E}" dt="2024-09-16T13:35:02.769" v="260"/>
        <pc:sldMkLst>
          <pc:docMk/>
          <pc:sldMk cId="1682303004" sldId="290"/>
        </pc:sldMkLst>
      </pc:sldChg>
      <pc:sldChg chg="modSp mod ord">
        <pc:chgData name="Pye, Havala" userId="9f81b1e5-bd31-4f40-9666-9c20bcecc960" providerId="ADAL" clId="{2D9F3509-0DCA-4478-BD06-586E3C4AEC9E}" dt="2024-09-16T13:43:05.347" v="562"/>
        <pc:sldMkLst>
          <pc:docMk/>
          <pc:sldMk cId="3225829787" sldId="291"/>
        </pc:sldMkLst>
        <pc:spChg chg="mod">
          <ac:chgData name="Pye, Havala" userId="9f81b1e5-bd31-4f40-9666-9c20bcecc960" providerId="ADAL" clId="{2D9F3509-0DCA-4478-BD06-586E3C4AEC9E}" dt="2024-09-16T13:34:54.945" v="258" actId="20577"/>
          <ac:spMkLst>
            <pc:docMk/>
            <pc:sldMk cId="3225829787" sldId="291"/>
            <ac:spMk id="2" creationId="{FF19F761-FBC7-30A9-4B70-625FD4C25DFB}"/>
          </ac:spMkLst>
        </pc:spChg>
      </pc:sldChg>
      <pc:sldChg chg="ord">
        <pc:chgData name="Pye, Havala" userId="9f81b1e5-bd31-4f40-9666-9c20bcecc960" providerId="ADAL" clId="{2D9F3509-0DCA-4478-BD06-586E3C4AEC9E}" dt="2024-09-16T13:34:35.977" v="246"/>
        <pc:sldMkLst>
          <pc:docMk/>
          <pc:sldMk cId="579335995" sldId="296"/>
        </pc:sldMkLst>
      </pc:sldChg>
      <pc:sldChg chg="del">
        <pc:chgData name="Pye, Havala" userId="9f81b1e5-bd31-4f40-9666-9c20bcecc960" providerId="ADAL" clId="{2D9F3509-0DCA-4478-BD06-586E3C4AEC9E}" dt="2024-09-16T13:33:47.017" v="181" actId="47"/>
        <pc:sldMkLst>
          <pc:docMk/>
          <pc:sldMk cId="2620033790" sldId="300"/>
        </pc:sldMkLst>
      </pc:sldChg>
      <pc:sldChg chg="ord">
        <pc:chgData name="Pye, Havala" userId="9f81b1e5-bd31-4f40-9666-9c20bcecc960" providerId="ADAL" clId="{2D9F3509-0DCA-4478-BD06-586E3C4AEC9E}" dt="2024-09-16T13:40:37.349" v="475"/>
        <pc:sldMkLst>
          <pc:docMk/>
          <pc:sldMk cId="3838213587" sldId="529"/>
        </pc:sldMkLst>
      </pc:sldChg>
      <pc:sldChg chg="modSp mod ord chgLayout">
        <pc:chgData name="Pye, Havala" userId="9f81b1e5-bd31-4f40-9666-9c20bcecc960" providerId="ADAL" clId="{2D9F3509-0DCA-4478-BD06-586E3C4AEC9E}" dt="2024-09-16T13:33:35.913" v="180"/>
        <pc:sldMkLst>
          <pc:docMk/>
          <pc:sldMk cId="2501230963" sldId="532"/>
        </pc:sldMkLst>
        <pc:spChg chg="mod ord">
          <ac:chgData name="Pye, Havala" userId="9f81b1e5-bd31-4f40-9666-9c20bcecc960" providerId="ADAL" clId="{2D9F3509-0DCA-4478-BD06-586E3C4AEC9E}" dt="2024-09-16T13:32:37.682" v="57" actId="700"/>
          <ac:spMkLst>
            <pc:docMk/>
            <pc:sldMk cId="2501230963" sldId="532"/>
            <ac:spMk id="2" creationId="{ECCD8914-EA02-2C12-66A6-054A57217E6F}"/>
          </ac:spMkLst>
        </pc:spChg>
        <pc:spChg chg="mod ord">
          <ac:chgData name="Pye, Havala" userId="9f81b1e5-bd31-4f40-9666-9c20bcecc960" providerId="ADAL" clId="{2D9F3509-0DCA-4478-BD06-586E3C4AEC9E}" dt="2024-09-16T13:32:37.682" v="57" actId="700"/>
          <ac:spMkLst>
            <pc:docMk/>
            <pc:sldMk cId="2501230963" sldId="532"/>
            <ac:spMk id="3" creationId="{31E1798A-FF20-05FA-E27E-92667F81C097}"/>
          </ac:spMkLst>
        </pc:spChg>
      </pc:sldChg>
      <pc:sldChg chg="ord">
        <pc:chgData name="Pye, Havala" userId="9f81b1e5-bd31-4f40-9666-9c20bcecc960" providerId="ADAL" clId="{2D9F3509-0DCA-4478-BD06-586E3C4AEC9E}" dt="2024-09-16T13:35:10.452" v="262"/>
        <pc:sldMkLst>
          <pc:docMk/>
          <pc:sldMk cId="4149331094" sldId="536"/>
        </pc:sldMkLst>
      </pc:sldChg>
      <pc:sldChg chg="modSp new mod">
        <pc:chgData name="Pye, Havala" userId="9f81b1e5-bd31-4f40-9666-9c20bcecc960" providerId="ADAL" clId="{2D9F3509-0DCA-4478-BD06-586E3C4AEC9E}" dt="2024-09-16T13:39:43.739" v="473" actId="20577"/>
        <pc:sldMkLst>
          <pc:docMk/>
          <pc:sldMk cId="2478443498" sldId="539"/>
        </pc:sldMkLst>
        <pc:spChg chg="mod">
          <ac:chgData name="Pye, Havala" userId="9f81b1e5-bd31-4f40-9666-9c20bcecc960" providerId="ADAL" clId="{2D9F3509-0DCA-4478-BD06-586E3C4AEC9E}" dt="2024-09-16T13:33:28.574" v="178" actId="20577"/>
          <ac:spMkLst>
            <pc:docMk/>
            <pc:sldMk cId="2478443498" sldId="539"/>
            <ac:spMk id="2" creationId="{13BA705C-F660-63F5-5B36-E40D3530BC00}"/>
          </ac:spMkLst>
        </pc:spChg>
        <pc:spChg chg="mod">
          <ac:chgData name="Pye, Havala" userId="9f81b1e5-bd31-4f40-9666-9c20bcecc960" providerId="ADAL" clId="{2D9F3509-0DCA-4478-BD06-586E3C4AEC9E}" dt="2024-09-16T13:39:43.739" v="473" actId="20577"/>
          <ac:spMkLst>
            <pc:docMk/>
            <pc:sldMk cId="2478443498" sldId="539"/>
            <ac:spMk id="3" creationId="{B6B7AA28-5829-4755-4817-6E15B4196566}"/>
          </ac:spMkLst>
        </pc:spChg>
      </pc:sldChg>
      <pc:sldChg chg="addSp delSp modSp new del mod modClrScheme chgLayout">
        <pc:chgData name="Pye, Havala" userId="9f81b1e5-bd31-4f40-9666-9c20bcecc960" providerId="ADAL" clId="{2D9F3509-0DCA-4478-BD06-586E3C4AEC9E}" dt="2024-09-16T13:41:56.484" v="538" actId="47"/>
        <pc:sldMkLst>
          <pc:docMk/>
          <pc:sldMk cId="301853907" sldId="540"/>
        </pc:sldMkLst>
        <pc:spChg chg="del mod ord">
          <ac:chgData name="Pye, Havala" userId="9f81b1e5-bd31-4f40-9666-9c20bcecc960" providerId="ADAL" clId="{2D9F3509-0DCA-4478-BD06-586E3C4AEC9E}" dt="2024-09-16T13:34:23.530" v="226" actId="700"/>
          <ac:spMkLst>
            <pc:docMk/>
            <pc:sldMk cId="301853907" sldId="540"/>
            <ac:spMk id="2" creationId="{87297BAB-C1DF-8862-8D35-B21F1A24F80E}"/>
          </ac:spMkLst>
        </pc:spChg>
        <pc:spChg chg="del mod ord">
          <ac:chgData name="Pye, Havala" userId="9f81b1e5-bd31-4f40-9666-9c20bcecc960" providerId="ADAL" clId="{2D9F3509-0DCA-4478-BD06-586E3C4AEC9E}" dt="2024-09-16T13:34:23.530" v="226" actId="700"/>
          <ac:spMkLst>
            <pc:docMk/>
            <pc:sldMk cId="301853907" sldId="540"/>
            <ac:spMk id="3" creationId="{EE7C4ED0-24A8-102C-8704-C10DB49928EF}"/>
          </ac:spMkLst>
        </pc:spChg>
        <pc:spChg chg="add mod ord">
          <ac:chgData name="Pye, Havala" userId="9f81b1e5-bd31-4f40-9666-9c20bcecc960" providerId="ADAL" clId="{2D9F3509-0DCA-4478-BD06-586E3C4AEC9E}" dt="2024-09-16T13:34:29.188" v="244" actId="20577"/>
          <ac:spMkLst>
            <pc:docMk/>
            <pc:sldMk cId="301853907" sldId="540"/>
            <ac:spMk id="4" creationId="{0087C4BF-447C-8FEB-F1E8-35046209EA24}"/>
          </ac:spMkLst>
        </pc:spChg>
        <pc:spChg chg="add mod ord">
          <ac:chgData name="Pye, Havala" userId="9f81b1e5-bd31-4f40-9666-9c20bcecc960" providerId="ADAL" clId="{2D9F3509-0DCA-4478-BD06-586E3C4AEC9E}" dt="2024-09-16T13:34:23.530" v="226" actId="700"/>
          <ac:spMkLst>
            <pc:docMk/>
            <pc:sldMk cId="301853907" sldId="540"/>
            <ac:spMk id="5" creationId="{F06B1508-A209-F77F-6BC3-9A1E6AD3456C}"/>
          </ac:spMkLst>
        </pc:spChg>
      </pc:sldChg>
      <pc:sldChg chg="addSp delSp modSp new mod modClrScheme chgLayout">
        <pc:chgData name="Pye, Havala" userId="9f81b1e5-bd31-4f40-9666-9c20bcecc960" providerId="ADAL" clId="{2D9F3509-0DCA-4478-BD06-586E3C4AEC9E}" dt="2024-09-16T13:40:53.659" v="491" actId="20577"/>
        <pc:sldMkLst>
          <pc:docMk/>
          <pc:sldMk cId="2226731642" sldId="541"/>
        </pc:sldMkLst>
        <pc:spChg chg="del mod ord">
          <ac:chgData name="Pye, Havala" userId="9f81b1e5-bd31-4f40-9666-9c20bcecc960" providerId="ADAL" clId="{2D9F3509-0DCA-4478-BD06-586E3C4AEC9E}" dt="2024-09-16T13:40:49.590" v="477" actId="700"/>
          <ac:spMkLst>
            <pc:docMk/>
            <pc:sldMk cId="2226731642" sldId="541"/>
            <ac:spMk id="2" creationId="{28B9AEBF-65D7-5029-295A-501CED6BB267}"/>
          </ac:spMkLst>
        </pc:spChg>
        <pc:spChg chg="del mod ord">
          <ac:chgData name="Pye, Havala" userId="9f81b1e5-bd31-4f40-9666-9c20bcecc960" providerId="ADAL" clId="{2D9F3509-0DCA-4478-BD06-586E3C4AEC9E}" dt="2024-09-16T13:40:49.590" v="477" actId="700"/>
          <ac:spMkLst>
            <pc:docMk/>
            <pc:sldMk cId="2226731642" sldId="541"/>
            <ac:spMk id="3" creationId="{63B67C7E-5B6A-0A0D-4B88-ACB3F874E8BC}"/>
          </ac:spMkLst>
        </pc:spChg>
        <pc:spChg chg="add mod ord">
          <ac:chgData name="Pye, Havala" userId="9f81b1e5-bd31-4f40-9666-9c20bcecc960" providerId="ADAL" clId="{2D9F3509-0DCA-4478-BD06-586E3C4AEC9E}" dt="2024-09-16T13:40:53.659" v="491" actId="20577"/>
          <ac:spMkLst>
            <pc:docMk/>
            <pc:sldMk cId="2226731642" sldId="541"/>
            <ac:spMk id="4" creationId="{E51E8C3C-7129-EEEA-BEEA-E2048938A5F3}"/>
          </ac:spMkLst>
        </pc:spChg>
        <pc:spChg chg="add mod ord">
          <ac:chgData name="Pye, Havala" userId="9f81b1e5-bd31-4f40-9666-9c20bcecc960" providerId="ADAL" clId="{2D9F3509-0DCA-4478-BD06-586E3C4AEC9E}" dt="2024-09-16T13:40:49.590" v="477" actId="700"/>
          <ac:spMkLst>
            <pc:docMk/>
            <pc:sldMk cId="2226731642" sldId="541"/>
            <ac:spMk id="5" creationId="{270A99BB-CDBD-0D2F-3D5A-0457E4795CDB}"/>
          </ac:spMkLst>
        </pc:spChg>
      </pc:sldChg>
      <pc:sldChg chg="addSp delSp modSp new mod modClrScheme chgLayout">
        <pc:chgData name="Pye, Havala" userId="9f81b1e5-bd31-4f40-9666-9c20bcecc960" providerId="ADAL" clId="{2D9F3509-0DCA-4478-BD06-586E3C4AEC9E}" dt="2024-09-16T13:41:16.728" v="523" actId="20577"/>
        <pc:sldMkLst>
          <pc:docMk/>
          <pc:sldMk cId="1724875585" sldId="542"/>
        </pc:sldMkLst>
        <pc:spChg chg="del mod ord">
          <ac:chgData name="Pye, Havala" userId="9f81b1e5-bd31-4f40-9666-9c20bcecc960" providerId="ADAL" clId="{2D9F3509-0DCA-4478-BD06-586E3C4AEC9E}" dt="2024-09-16T13:41:08.144" v="493" actId="700"/>
          <ac:spMkLst>
            <pc:docMk/>
            <pc:sldMk cId="1724875585" sldId="542"/>
            <ac:spMk id="2" creationId="{8E4B095E-C6CA-66F8-CC33-00CEFA264C79}"/>
          </ac:spMkLst>
        </pc:spChg>
        <pc:spChg chg="del mod ord">
          <ac:chgData name="Pye, Havala" userId="9f81b1e5-bd31-4f40-9666-9c20bcecc960" providerId="ADAL" clId="{2D9F3509-0DCA-4478-BD06-586E3C4AEC9E}" dt="2024-09-16T13:41:08.144" v="493" actId="700"/>
          <ac:spMkLst>
            <pc:docMk/>
            <pc:sldMk cId="1724875585" sldId="542"/>
            <ac:spMk id="3" creationId="{9F88EE7D-6332-DB77-6B4D-3C8BDE898E0C}"/>
          </ac:spMkLst>
        </pc:spChg>
        <pc:spChg chg="add mod ord">
          <ac:chgData name="Pye, Havala" userId="9f81b1e5-bd31-4f40-9666-9c20bcecc960" providerId="ADAL" clId="{2D9F3509-0DCA-4478-BD06-586E3C4AEC9E}" dt="2024-09-16T13:41:16.728" v="523" actId="20577"/>
          <ac:spMkLst>
            <pc:docMk/>
            <pc:sldMk cId="1724875585" sldId="542"/>
            <ac:spMk id="4" creationId="{8447E892-ED23-6ADD-1A9D-4577C0DCC3AE}"/>
          </ac:spMkLst>
        </pc:spChg>
        <pc:spChg chg="add mod ord">
          <ac:chgData name="Pye, Havala" userId="9f81b1e5-bd31-4f40-9666-9c20bcecc960" providerId="ADAL" clId="{2D9F3509-0DCA-4478-BD06-586E3C4AEC9E}" dt="2024-09-16T13:41:08.144" v="493" actId="700"/>
          <ac:spMkLst>
            <pc:docMk/>
            <pc:sldMk cId="1724875585" sldId="542"/>
            <ac:spMk id="5" creationId="{6CB3E93F-D80C-CB55-D422-0952B62701D5}"/>
          </ac:spMkLst>
        </pc:spChg>
      </pc:sldChg>
      <pc:sldChg chg="modSp add mod">
        <pc:chgData name="Pye, Havala" userId="9f81b1e5-bd31-4f40-9666-9c20bcecc960" providerId="ADAL" clId="{2D9F3509-0DCA-4478-BD06-586E3C4AEC9E}" dt="2024-09-16T13:41:28.509" v="525" actId="20577"/>
        <pc:sldMkLst>
          <pc:docMk/>
          <pc:sldMk cId="794586605" sldId="543"/>
        </pc:sldMkLst>
        <pc:spChg chg="mod">
          <ac:chgData name="Pye, Havala" userId="9f81b1e5-bd31-4f40-9666-9c20bcecc960" providerId="ADAL" clId="{2D9F3509-0DCA-4478-BD06-586E3C4AEC9E}" dt="2024-09-16T13:41:28.509" v="525" actId="20577"/>
          <ac:spMkLst>
            <pc:docMk/>
            <pc:sldMk cId="794586605" sldId="543"/>
            <ac:spMk id="4" creationId="{8447E892-ED23-6ADD-1A9D-4577C0DCC3AE}"/>
          </ac:spMkLst>
        </pc:spChg>
      </pc:sldChg>
      <pc:sldChg chg="addSp delSp modSp new mod modClrScheme chgLayout">
        <pc:chgData name="Pye, Havala" userId="9f81b1e5-bd31-4f40-9666-9c20bcecc960" providerId="ADAL" clId="{2D9F3509-0DCA-4478-BD06-586E3C4AEC9E}" dt="2024-09-16T13:41:48.573" v="535" actId="20577"/>
        <pc:sldMkLst>
          <pc:docMk/>
          <pc:sldMk cId="851250261" sldId="544"/>
        </pc:sldMkLst>
        <pc:spChg chg="del mod ord">
          <ac:chgData name="Pye, Havala" userId="9f81b1e5-bd31-4f40-9666-9c20bcecc960" providerId="ADAL" clId="{2D9F3509-0DCA-4478-BD06-586E3C4AEC9E}" dt="2024-09-16T13:41:45.303" v="527" actId="700"/>
          <ac:spMkLst>
            <pc:docMk/>
            <pc:sldMk cId="851250261" sldId="544"/>
            <ac:spMk id="2" creationId="{00F2306D-224F-BFDE-F4D5-0584A797D268}"/>
          </ac:spMkLst>
        </pc:spChg>
        <pc:spChg chg="del mod ord">
          <ac:chgData name="Pye, Havala" userId="9f81b1e5-bd31-4f40-9666-9c20bcecc960" providerId="ADAL" clId="{2D9F3509-0DCA-4478-BD06-586E3C4AEC9E}" dt="2024-09-16T13:41:45.303" v="527" actId="700"/>
          <ac:spMkLst>
            <pc:docMk/>
            <pc:sldMk cId="851250261" sldId="544"/>
            <ac:spMk id="3" creationId="{725E8428-41E3-3077-C310-C791E1A9118B}"/>
          </ac:spMkLst>
        </pc:spChg>
        <pc:spChg chg="add mod ord">
          <ac:chgData name="Pye, Havala" userId="9f81b1e5-bd31-4f40-9666-9c20bcecc960" providerId="ADAL" clId="{2D9F3509-0DCA-4478-BD06-586E3C4AEC9E}" dt="2024-09-16T13:41:48.573" v="535" actId="20577"/>
          <ac:spMkLst>
            <pc:docMk/>
            <pc:sldMk cId="851250261" sldId="544"/>
            <ac:spMk id="4" creationId="{F60B2B9E-FD0B-8EEA-117F-71F71B0127A9}"/>
          </ac:spMkLst>
        </pc:spChg>
        <pc:spChg chg="add mod ord">
          <ac:chgData name="Pye, Havala" userId="9f81b1e5-bd31-4f40-9666-9c20bcecc960" providerId="ADAL" clId="{2D9F3509-0DCA-4478-BD06-586E3C4AEC9E}" dt="2024-09-16T13:41:45.303" v="527" actId="700"/>
          <ac:spMkLst>
            <pc:docMk/>
            <pc:sldMk cId="851250261" sldId="544"/>
            <ac:spMk id="5" creationId="{3BD2483B-C9DA-A3EA-4D73-D74814C54143}"/>
          </ac:spMkLst>
        </pc:spChg>
      </pc:sldChg>
      <pc:sldChg chg="addSp delSp modSp new mod modClrScheme chgLayout">
        <pc:chgData name="Pye, Havala" userId="9f81b1e5-bd31-4f40-9666-9c20bcecc960" providerId="ADAL" clId="{2D9F3509-0DCA-4478-BD06-586E3C4AEC9E}" dt="2024-09-16T13:42:02.116" v="560" actId="20577"/>
        <pc:sldMkLst>
          <pc:docMk/>
          <pc:sldMk cId="2194362285" sldId="545"/>
        </pc:sldMkLst>
        <pc:spChg chg="del mod ord">
          <ac:chgData name="Pye, Havala" userId="9f81b1e5-bd31-4f40-9666-9c20bcecc960" providerId="ADAL" clId="{2D9F3509-0DCA-4478-BD06-586E3C4AEC9E}" dt="2024-09-16T13:41:54.938" v="537" actId="700"/>
          <ac:spMkLst>
            <pc:docMk/>
            <pc:sldMk cId="2194362285" sldId="545"/>
            <ac:spMk id="2" creationId="{9B496315-8BCC-7F08-0160-77F633A8CAF8}"/>
          </ac:spMkLst>
        </pc:spChg>
        <pc:spChg chg="del mod ord">
          <ac:chgData name="Pye, Havala" userId="9f81b1e5-bd31-4f40-9666-9c20bcecc960" providerId="ADAL" clId="{2D9F3509-0DCA-4478-BD06-586E3C4AEC9E}" dt="2024-09-16T13:41:54.938" v="537" actId="700"/>
          <ac:spMkLst>
            <pc:docMk/>
            <pc:sldMk cId="2194362285" sldId="545"/>
            <ac:spMk id="3" creationId="{0ECC1FC8-9500-6C4D-01D0-F580B52ADEB4}"/>
          </ac:spMkLst>
        </pc:spChg>
        <pc:spChg chg="add mod ord">
          <ac:chgData name="Pye, Havala" userId="9f81b1e5-bd31-4f40-9666-9c20bcecc960" providerId="ADAL" clId="{2D9F3509-0DCA-4478-BD06-586E3C4AEC9E}" dt="2024-09-16T13:42:02.116" v="560" actId="20577"/>
          <ac:spMkLst>
            <pc:docMk/>
            <pc:sldMk cId="2194362285" sldId="545"/>
            <ac:spMk id="4" creationId="{CEFFCDDB-2CA3-7F7B-6E13-FC0B16DE8848}"/>
          </ac:spMkLst>
        </pc:spChg>
        <pc:spChg chg="add mod ord">
          <ac:chgData name="Pye, Havala" userId="9f81b1e5-bd31-4f40-9666-9c20bcecc960" providerId="ADAL" clId="{2D9F3509-0DCA-4478-BD06-586E3C4AEC9E}" dt="2024-09-16T13:41:54.938" v="537" actId="700"/>
          <ac:spMkLst>
            <pc:docMk/>
            <pc:sldMk cId="2194362285" sldId="545"/>
            <ac:spMk id="5" creationId="{0CE00EB8-EE81-9CB7-1B80-5A5E56A72573}"/>
          </ac:spMkLst>
        </pc:spChg>
      </pc:sldChg>
    </pc:docChg>
  </pc:docChgLst>
  <pc:docChgLst>
    <pc:chgData name="Murphy, Benjamin (he/him/his)" userId="S::murphy.benjamin@epa.gov::454af59d-8b81-4194-86ad-1a731206de65" providerId="AD" clId="Web-{B755DFD9-E2B8-8642-FB1F-755DDFE59BBB}"/>
    <pc:docChg chg="mod">
      <pc:chgData name="Murphy, Benjamin (he/him/his)" userId="S::murphy.benjamin@epa.gov::454af59d-8b81-4194-86ad-1a731206de65" providerId="AD" clId="Web-{B755DFD9-E2B8-8642-FB1F-755DDFE59BBB}" dt="2024-10-08T01:54:25.025" v="0"/>
      <pc:docMkLst>
        <pc:docMk/>
      </pc:docMkLst>
    </pc:docChg>
  </pc:docChgLst>
  <pc:docChgLst>
    <pc:chgData name="Hutzell, Bill" userId="S::hutzell.bill@epa.gov::bd5ef358-f042-4b0a-aa78-af5c6819f6ee" providerId="AD" clId="Web-{6DEA2CA4-9FC9-530C-21E8-46685431E4C3}"/>
    <pc:docChg chg="mod">
      <pc:chgData name="Hutzell, Bill" userId="S::hutzell.bill@epa.gov::bd5ef358-f042-4b0a-aa78-af5c6819f6ee" providerId="AD" clId="Web-{6DEA2CA4-9FC9-530C-21E8-46685431E4C3}" dt="2024-10-07T21:45:39.912" v="0"/>
      <pc:docMkLst>
        <pc:docMk/>
      </pc:docMkLst>
    </pc:docChg>
  </pc:docChgLst>
  <pc:docChgLst>
    <pc:chgData name="Pinder, Robert" userId="8a0def46-3f48-4ce4-8b11-e63637e65b63" providerId="ADAL" clId="{C62364D0-7F01-4976-A91A-121247E8404C}"/>
    <pc:docChg chg="">
      <pc:chgData name="Pinder, Robert" userId="8a0def46-3f48-4ce4-8b11-e63637e65b63" providerId="ADAL" clId="{C62364D0-7F01-4976-A91A-121247E8404C}" dt="2024-10-15T14:26:05.954" v="0"/>
      <pc:docMkLst>
        <pc:docMk/>
      </pc:docMkLst>
      <pc:sldChg chg="addCm">
        <pc:chgData name="Pinder, Robert" userId="8a0def46-3f48-4ce4-8b11-e63637e65b63" providerId="ADAL" clId="{C62364D0-7F01-4976-A91A-121247E8404C}" dt="2024-10-15T14:26:05.954" v="0"/>
        <pc:sldMkLst>
          <pc:docMk/>
          <pc:sldMk cId="2226731642" sldId="541"/>
        </pc:sldMkLst>
        <pc:extLst>
          <p:ext xmlns:p="http://schemas.openxmlformats.org/presentationml/2006/main" uri="{D6D511B9-2390-475A-947B-AFAB55BFBCF1}">
            <pc226:cmChg xmlns:pc226="http://schemas.microsoft.com/office/powerpoint/2022/06/main/command" chg="add">
              <pc226:chgData name="Pinder, Robert" userId="8a0def46-3f48-4ce4-8b11-e63637e65b63" providerId="ADAL" clId="{C62364D0-7F01-4976-A91A-121247E8404C}" dt="2024-10-15T14:26:05.954" v="0"/>
              <pc2:cmMkLst xmlns:pc2="http://schemas.microsoft.com/office/powerpoint/2019/9/main/command">
                <pc:docMk/>
                <pc:sldMk cId="2226731642" sldId="541"/>
                <pc2:cmMk id="{7525CAEB-D45F-44E0-B024-FF82048673B6}"/>
              </pc2:cmMkLst>
            </pc226:cmChg>
          </p:ext>
        </pc:extLst>
      </pc:sldChg>
    </pc:docChg>
  </pc:docChgLst>
  <pc:docChgLst>
    <pc:chgData name="Pye, Havala" userId="9f81b1e5-bd31-4f40-9666-9c20bcecc960" providerId="ADAL" clId="{E7CF0E24-2380-4E66-87FC-FA133C6BD91A}"/>
    <pc:docChg chg="undo custSel addSld delSld modSld sldOrd">
      <pc:chgData name="Pye, Havala" userId="9f81b1e5-bd31-4f40-9666-9c20bcecc960" providerId="ADAL" clId="{E7CF0E24-2380-4E66-87FC-FA133C6BD91A}" dt="2024-10-20T22:13:32.330" v="27696" actId="20577"/>
      <pc:docMkLst>
        <pc:docMk/>
      </pc:docMkLst>
      <pc:sldChg chg="addSp delSp modSp mod modAnim addCm delCm modCm modNotesTx">
        <pc:chgData name="Pye, Havala" userId="9f81b1e5-bd31-4f40-9666-9c20bcecc960" providerId="ADAL" clId="{E7CF0E24-2380-4E66-87FC-FA133C6BD91A}" dt="2024-10-19T19:20:08.182" v="26526" actId="20577"/>
        <pc:sldMkLst>
          <pc:docMk/>
          <pc:sldMk cId="2956861831" sldId="256"/>
        </pc:sldMkLst>
        <pc:spChg chg="add mod">
          <ac:chgData name="Pye, Havala" userId="9f81b1e5-bd31-4f40-9666-9c20bcecc960" providerId="ADAL" clId="{E7CF0E24-2380-4E66-87FC-FA133C6BD91A}" dt="2024-10-19T19:20:08.182" v="26526" actId="20577"/>
          <ac:spMkLst>
            <pc:docMk/>
            <pc:sldMk cId="2956861831" sldId="256"/>
            <ac:spMk id="2" creationId="{F3CA2E84-9EFB-CB03-F181-1F26CBE4A3A2}"/>
          </ac:spMkLst>
        </pc:spChg>
        <pc:spChg chg="mod">
          <ac:chgData name="Pye, Havala" userId="9f81b1e5-bd31-4f40-9666-9c20bcecc960" providerId="ADAL" clId="{E7CF0E24-2380-4E66-87FC-FA133C6BD91A}" dt="2024-10-07T19:00:30.476" v="7705" actId="20577"/>
          <ac:spMkLst>
            <pc:docMk/>
            <pc:sldMk cId="2956861831" sldId="256"/>
            <ac:spMk id="5" creationId="{5AB50D4D-6D5B-2987-E922-FED77D7EB41D}"/>
          </ac:spMkLst>
        </pc:spChg>
        <pc:spChg chg="mod">
          <ac:chgData name="Pye, Havala" userId="9f81b1e5-bd31-4f40-9666-9c20bcecc960" providerId="ADAL" clId="{E7CF0E24-2380-4E66-87FC-FA133C6BD91A}" dt="2024-10-07T19:00:32.016" v="7706" actId="20577"/>
          <ac:spMkLst>
            <pc:docMk/>
            <pc:sldMk cId="2956861831" sldId="256"/>
            <ac:spMk id="6" creationId="{397D1F76-037F-EA0A-4B9F-60BA49D01273}"/>
          </ac:spMkLst>
        </pc:spChg>
        <pc:spChg chg="mod">
          <ac:chgData name="Pye, Havala" userId="9f81b1e5-bd31-4f40-9666-9c20bcecc960" providerId="ADAL" clId="{E7CF0E24-2380-4E66-87FC-FA133C6BD91A}" dt="2024-10-07T19:00:34.938" v="7707" actId="20577"/>
          <ac:spMkLst>
            <pc:docMk/>
            <pc:sldMk cId="2956861831" sldId="256"/>
            <ac:spMk id="7" creationId="{4FD28523-F276-F7A0-E7B2-454A8AAC43F2}"/>
          </ac:spMkLst>
        </pc:spChg>
        <pc:spChg chg="mod">
          <ac:chgData name="Pye, Havala" userId="9f81b1e5-bd31-4f40-9666-9c20bcecc960" providerId="ADAL" clId="{E7CF0E24-2380-4E66-87FC-FA133C6BD91A}" dt="2024-10-07T19:00:10.037" v="7701" actId="1076"/>
          <ac:spMkLst>
            <pc:docMk/>
            <pc:sldMk cId="2956861831" sldId="256"/>
            <ac:spMk id="13" creationId="{4A28B31E-602D-F222-4167-D77F366D5E2C}"/>
          </ac:spMkLst>
        </pc:spChg>
        <pc:spChg chg="mod">
          <ac:chgData name="Pye, Havala" userId="9f81b1e5-bd31-4f40-9666-9c20bcecc960" providerId="ADAL" clId="{E7CF0E24-2380-4E66-87FC-FA133C6BD91A}" dt="2024-10-07T19:00:10.037" v="7701" actId="1076"/>
          <ac:spMkLst>
            <pc:docMk/>
            <pc:sldMk cId="2956861831" sldId="256"/>
            <ac:spMk id="14" creationId="{C71DD329-7A9C-0517-555D-CD8211170E17}"/>
          </ac:spMkLst>
        </pc:spChg>
        <pc:spChg chg="add del mod">
          <ac:chgData name="Pye, Havala" userId="9f81b1e5-bd31-4f40-9666-9c20bcecc960" providerId="ADAL" clId="{E7CF0E24-2380-4E66-87FC-FA133C6BD91A}" dt="2024-10-07T18:57:33.244" v="7668" actId="478"/>
          <ac:spMkLst>
            <pc:docMk/>
            <pc:sldMk cId="2956861831" sldId="256"/>
            <ac:spMk id="15" creationId="{DA01BDA6-248A-A6CB-AFB3-652206D2F5B7}"/>
          </ac:spMkLst>
        </pc:spChg>
        <pc:spChg chg="add mod">
          <ac:chgData name="Pye, Havala" userId="9f81b1e5-bd31-4f40-9666-9c20bcecc960" providerId="ADAL" clId="{E7CF0E24-2380-4E66-87FC-FA133C6BD91A}" dt="2024-10-07T19:00:10.037" v="7701" actId="1076"/>
          <ac:spMkLst>
            <pc:docMk/>
            <pc:sldMk cId="2956861831" sldId="256"/>
            <ac:spMk id="16" creationId="{2A861609-914C-5CA3-C68D-FDB905CBCC2C}"/>
          </ac:spMkLst>
        </pc:spChg>
        <pc:spChg chg="add mod">
          <ac:chgData name="Pye, Havala" userId="9f81b1e5-bd31-4f40-9666-9c20bcecc960" providerId="ADAL" clId="{E7CF0E24-2380-4E66-87FC-FA133C6BD91A}" dt="2024-10-07T19:00:10.037" v="7701" actId="1076"/>
          <ac:spMkLst>
            <pc:docMk/>
            <pc:sldMk cId="2956861831" sldId="256"/>
            <ac:spMk id="19" creationId="{93204046-7366-E5CD-CF97-1F7B19FD5722}"/>
          </ac:spMkLst>
        </pc:spChg>
        <pc:spChg chg="add mod">
          <ac:chgData name="Pye, Havala" userId="9f81b1e5-bd31-4f40-9666-9c20bcecc960" providerId="ADAL" clId="{E7CF0E24-2380-4E66-87FC-FA133C6BD91A}" dt="2024-10-07T19:00:10.037" v="7701" actId="1076"/>
          <ac:spMkLst>
            <pc:docMk/>
            <pc:sldMk cId="2956861831" sldId="256"/>
            <ac:spMk id="21" creationId="{ABFBBECD-6A2C-0CC4-3F2A-0234E8EC7201}"/>
          </ac:spMkLst>
        </pc:spChg>
        <pc:spChg chg="add mod">
          <ac:chgData name="Pye, Havala" userId="9f81b1e5-bd31-4f40-9666-9c20bcecc960" providerId="ADAL" clId="{E7CF0E24-2380-4E66-87FC-FA133C6BD91A}" dt="2024-10-07T19:01:20.320" v="7740" actId="255"/>
          <ac:spMkLst>
            <pc:docMk/>
            <pc:sldMk cId="2956861831" sldId="256"/>
            <ac:spMk id="23" creationId="{E35380C0-B24A-963A-E994-178021270CDA}"/>
          </ac:spMkLst>
        </pc:spChg>
        <pc:spChg chg="add mod">
          <ac:chgData name="Pye, Havala" userId="9f81b1e5-bd31-4f40-9666-9c20bcecc960" providerId="ADAL" clId="{E7CF0E24-2380-4E66-87FC-FA133C6BD91A}" dt="2024-10-07T21:21:30.034" v="8486" actId="207"/>
          <ac:spMkLst>
            <pc:docMk/>
            <pc:sldMk cId="2956861831" sldId="256"/>
            <ac:spMk id="24" creationId="{998CD096-2B0F-23D7-FAAF-63995494DE09}"/>
          </ac:spMkLst>
        </pc:spChg>
        <pc:spChg chg="add mod">
          <ac:chgData name="Pye, Havala" userId="9f81b1e5-bd31-4f40-9666-9c20bcecc960" providerId="ADAL" clId="{E7CF0E24-2380-4E66-87FC-FA133C6BD91A}" dt="2024-10-07T21:21:32.688" v="8487" actId="207"/>
          <ac:spMkLst>
            <pc:docMk/>
            <pc:sldMk cId="2956861831" sldId="256"/>
            <ac:spMk id="25" creationId="{3DE4CA32-2AE7-D656-3143-0E9BBC6413C7}"/>
          </ac:spMkLst>
        </pc:spChg>
        <pc:cxnChg chg="add del">
          <ac:chgData name="Pye, Havala" userId="9f81b1e5-bd31-4f40-9666-9c20bcecc960" providerId="ADAL" clId="{E7CF0E24-2380-4E66-87FC-FA133C6BD91A}" dt="2024-10-07T18:57:35.693" v="7669" actId="478"/>
          <ac:cxnSpMkLst>
            <pc:docMk/>
            <pc:sldMk cId="2956861831" sldId="256"/>
            <ac:cxnSpMk id="9" creationId="{53D72E2E-4B2B-B842-FC44-E1826EE0C862}"/>
          </ac:cxnSpMkLst>
        </pc:cxnChg>
        <pc:cxnChg chg="del">
          <ac:chgData name="Pye, Havala" userId="9f81b1e5-bd31-4f40-9666-9c20bcecc960" providerId="ADAL" clId="{E7CF0E24-2380-4E66-87FC-FA133C6BD91A}" dt="2024-10-07T18:55:27.643" v="7591" actId="478"/>
          <ac:cxnSpMkLst>
            <pc:docMk/>
            <pc:sldMk cId="2956861831" sldId="256"/>
            <ac:cxnSpMk id="10" creationId="{D5980F79-CA90-E12B-44A4-E47B1D7A1EAC}"/>
          </ac:cxnSpMkLst>
        </pc:cxnChg>
        <pc:cxnChg chg="del">
          <ac:chgData name="Pye, Havala" userId="9f81b1e5-bd31-4f40-9666-9c20bcecc960" providerId="ADAL" clId="{E7CF0E24-2380-4E66-87FC-FA133C6BD91A}" dt="2024-10-07T18:55:29.247" v="7592" actId="478"/>
          <ac:cxnSpMkLst>
            <pc:docMk/>
            <pc:sldMk cId="2956861831" sldId="256"/>
            <ac:cxnSpMk id="11" creationId="{3A5B0695-4DFB-7175-9FFA-183FE5F71285}"/>
          </ac:cxnSpMkLst>
        </pc:cxnChg>
        <pc:cxnChg chg="del">
          <ac:chgData name="Pye, Havala" userId="9f81b1e5-bd31-4f40-9666-9c20bcecc960" providerId="ADAL" clId="{E7CF0E24-2380-4E66-87FC-FA133C6BD91A}" dt="2024-10-07T18:55:30.630" v="7593" actId="478"/>
          <ac:cxnSpMkLst>
            <pc:docMk/>
            <pc:sldMk cId="2956861831" sldId="256"/>
            <ac:cxnSpMk id="12" creationId="{D3668206-B976-35FB-DE7D-468EACF294D6}"/>
          </ac:cxnSpMkLst>
        </pc:cxnChg>
        <pc:cxnChg chg="add mod">
          <ac:chgData name="Pye, Havala" userId="9f81b1e5-bd31-4f40-9666-9c20bcecc960" providerId="ADAL" clId="{E7CF0E24-2380-4E66-87FC-FA133C6BD91A}" dt="2024-10-07T19:00:10.037" v="7701" actId="1076"/>
          <ac:cxnSpMkLst>
            <pc:docMk/>
            <pc:sldMk cId="2956861831" sldId="256"/>
            <ac:cxnSpMk id="18" creationId="{201F7239-6DB9-FC7C-1024-7052C10FD056}"/>
          </ac:cxnSpMkLst>
        </pc:cxnChg>
        <pc:cxnChg chg="add mod">
          <ac:chgData name="Pye, Havala" userId="9f81b1e5-bd31-4f40-9666-9c20bcecc960" providerId="ADAL" clId="{E7CF0E24-2380-4E66-87FC-FA133C6BD91A}" dt="2024-10-07T21:23:02.248" v="8513" actId="1038"/>
          <ac:cxnSpMkLst>
            <pc:docMk/>
            <pc:sldMk cId="2956861831" sldId="256"/>
            <ac:cxnSpMk id="20" creationId="{47E96ABD-11F6-6109-7E9A-D0A75FA73D76}"/>
          </ac:cxnSpMkLst>
        </pc:cxnChg>
        <pc:cxnChg chg="add mod">
          <ac:chgData name="Pye, Havala" userId="9f81b1e5-bd31-4f40-9666-9c20bcecc960" providerId="ADAL" clId="{E7CF0E24-2380-4E66-87FC-FA133C6BD91A}" dt="2024-10-07T21:23:04.583" v="8514" actId="1038"/>
          <ac:cxnSpMkLst>
            <pc:docMk/>
            <pc:sldMk cId="2956861831" sldId="256"/>
            <ac:cxnSpMk id="22" creationId="{408A49EE-218B-8C6F-274C-D92B1EE196A0}"/>
          </ac:cxnSpMkLst>
        </pc:cxnChg>
        <pc:extLst>
          <p:ext xmlns:p="http://schemas.openxmlformats.org/presentationml/2006/main" uri="{D6D511B9-2390-475A-947B-AFAB55BFBCF1}">
            <pc226:cmChg xmlns:pc226="http://schemas.microsoft.com/office/powerpoint/2022/06/main/command" chg="add del mod">
              <pc226:chgData name="Pye, Havala" userId="9f81b1e5-bd31-4f40-9666-9c20bcecc960" providerId="ADAL" clId="{E7CF0E24-2380-4E66-87FC-FA133C6BD91A}" dt="2024-10-15T20:48:14.742" v="14204"/>
              <pc2:cmMkLst xmlns:pc2="http://schemas.microsoft.com/office/powerpoint/2019/9/main/command">
                <pc:docMk/>
                <pc:sldMk cId="2956861831" sldId="256"/>
                <pc2:cmMk id="{BFC8F312-3277-4374-B007-81345FF22C42}"/>
              </pc2:cmMkLst>
            </pc226:cmChg>
          </p:ext>
        </pc:extLst>
      </pc:sldChg>
      <pc:sldChg chg="addSp modSp add mod modNotesTx">
        <pc:chgData name="Pye, Havala" userId="9f81b1e5-bd31-4f40-9666-9c20bcecc960" providerId="ADAL" clId="{E7CF0E24-2380-4E66-87FC-FA133C6BD91A}" dt="2024-10-18T21:57:58.740" v="20847" actId="20577"/>
        <pc:sldMkLst>
          <pc:docMk/>
          <pc:sldMk cId="413695434" sldId="284"/>
        </pc:sldMkLst>
        <pc:spChg chg="mod">
          <ac:chgData name="Pye, Havala" userId="9f81b1e5-bd31-4f40-9666-9c20bcecc960" providerId="ADAL" clId="{E7CF0E24-2380-4E66-87FC-FA133C6BD91A}" dt="2024-10-07T21:35:15.453" v="8951" actId="20577"/>
          <ac:spMkLst>
            <pc:docMk/>
            <pc:sldMk cId="413695434" sldId="284"/>
            <ac:spMk id="2" creationId="{7C162B1B-0346-318D-F260-94ED1B776821}"/>
          </ac:spMkLst>
        </pc:spChg>
        <pc:spChg chg="mod">
          <ac:chgData name="Pye, Havala" userId="9f81b1e5-bd31-4f40-9666-9c20bcecc960" providerId="ADAL" clId="{E7CF0E24-2380-4E66-87FC-FA133C6BD91A}" dt="2024-10-18T21:46:13.974" v="20430" actId="20577"/>
          <ac:spMkLst>
            <pc:docMk/>
            <pc:sldMk cId="413695434" sldId="284"/>
            <ac:spMk id="3" creationId="{939F32F6-8A80-C38D-6974-C86522F77FB5}"/>
          </ac:spMkLst>
        </pc:spChg>
        <pc:spChg chg="add mod">
          <ac:chgData name="Pye, Havala" userId="9f81b1e5-bd31-4f40-9666-9c20bcecc960" providerId="ADAL" clId="{E7CF0E24-2380-4E66-87FC-FA133C6BD91A}" dt="2024-10-07T21:34:13.648" v="8853"/>
          <ac:spMkLst>
            <pc:docMk/>
            <pc:sldMk cId="413695434" sldId="284"/>
            <ac:spMk id="4" creationId="{62072343-17C3-0596-FC3D-41B928FD8F72}"/>
          </ac:spMkLst>
        </pc:spChg>
        <pc:spChg chg="add mod">
          <ac:chgData name="Pye, Havala" userId="9f81b1e5-bd31-4f40-9666-9c20bcecc960" providerId="ADAL" clId="{E7CF0E24-2380-4E66-87FC-FA133C6BD91A}" dt="2024-10-18T21:43:35.196" v="20310" actId="255"/>
          <ac:spMkLst>
            <pc:docMk/>
            <pc:sldMk cId="413695434" sldId="284"/>
            <ac:spMk id="6" creationId="{489EC8D1-568A-A924-6161-EADD30B46E85}"/>
          </ac:spMkLst>
        </pc:spChg>
      </pc:sldChg>
      <pc:sldChg chg="addSp modSp mod modNotesTx">
        <pc:chgData name="Pye, Havala" userId="9f81b1e5-bd31-4f40-9666-9c20bcecc960" providerId="ADAL" clId="{E7CF0E24-2380-4E66-87FC-FA133C6BD91A}" dt="2024-10-17T12:13:55.443" v="14325" actId="20577"/>
        <pc:sldMkLst>
          <pc:docMk/>
          <pc:sldMk cId="2550542129" sldId="289"/>
        </pc:sldMkLst>
        <pc:spChg chg="mod">
          <ac:chgData name="Pye, Havala" userId="9f81b1e5-bd31-4f40-9666-9c20bcecc960" providerId="ADAL" clId="{E7CF0E24-2380-4E66-87FC-FA133C6BD91A}" dt="2024-10-17T12:13:55.443" v="14325" actId="20577"/>
          <ac:spMkLst>
            <pc:docMk/>
            <pc:sldMk cId="2550542129" sldId="289"/>
            <ac:spMk id="4" creationId="{00000000-0000-0000-0000-000000000000}"/>
          </ac:spMkLst>
        </pc:spChg>
        <pc:spChg chg="mod">
          <ac:chgData name="Pye, Havala" userId="9f81b1e5-bd31-4f40-9666-9c20bcecc960" providerId="ADAL" clId="{E7CF0E24-2380-4E66-87FC-FA133C6BD91A}" dt="2024-10-07T13:39:08.775" v="2108" actId="255"/>
          <ac:spMkLst>
            <pc:docMk/>
            <pc:sldMk cId="2550542129" sldId="289"/>
            <ac:spMk id="5" creationId="{00000000-0000-0000-0000-000000000000}"/>
          </ac:spMkLst>
        </pc:spChg>
        <pc:spChg chg="mod">
          <ac:chgData name="Pye, Havala" userId="9f81b1e5-bd31-4f40-9666-9c20bcecc960" providerId="ADAL" clId="{E7CF0E24-2380-4E66-87FC-FA133C6BD91A}" dt="2024-10-15T14:55:18.362" v="9254" actId="20577"/>
          <ac:spMkLst>
            <pc:docMk/>
            <pc:sldMk cId="2550542129" sldId="289"/>
            <ac:spMk id="6" creationId="{035DE527-439C-4243-8A3D-B78A09435CDD}"/>
          </ac:spMkLst>
        </pc:spChg>
        <pc:spChg chg="mod">
          <ac:chgData name="Pye, Havala" userId="9f81b1e5-bd31-4f40-9666-9c20bcecc960" providerId="ADAL" clId="{E7CF0E24-2380-4E66-87FC-FA133C6BD91A}" dt="2024-10-04T16:30:16.157" v="82" actId="14100"/>
          <ac:spMkLst>
            <pc:docMk/>
            <pc:sldMk cId="2550542129" sldId="289"/>
            <ac:spMk id="10" creationId="{716421AB-F83A-5B27-BCFD-6E70A810ADAF}"/>
          </ac:spMkLst>
        </pc:spChg>
        <pc:picChg chg="ord">
          <ac:chgData name="Pye, Havala" userId="9f81b1e5-bd31-4f40-9666-9c20bcecc960" providerId="ADAL" clId="{E7CF0E24-2380-4E66-87FC-FA133C6BD91A}" dt="2024-10-04T16:30:18.857" v="83" actId="167"/>
          <ac:picMkLst>
            <pc:docMk/>
            <pc:sldMk cId="2550542129" sldId="289"/>
            <ac:picMk id="2" creationId="{00000000-0000-0000-0000-000000000000}"/>
          </ac:picMkLst>
        </pc:picChg>
        <pc:picChg chg="add mod">
          <ac:chgData name="Pye, Havala" userId="9f81b1e5-bd31-4f40-9666-9c20bcecc960" providerId="ADAL" clId="{E7CF0E24-2380-4E66-87FC-FA133C6BD91A}" dt="2024-10-04T16:32:29.576" v="90" actId="14100"/>
          <ac:picMkLst>
            <pc:docMk/>
            <pc:sldMk cId="2550542129" sldId="289"/>
            <ac:picMk id="11" creationId="{3497AC56-9BF6-6F62-0EC3-AF73CD5B608F}"/>
          </ac:picMkLst>
        </pc:picChg>
      </pc:sldChg>
      <pc:sldChg chg="addSp delSp modSp del mod delCm">
        <pc:chgData name="Pye, Havala" userId="9f81b1e5-bd31-4f40-9666-9c20bcecc960" providerId="ADAL" clId="{E7CF0E24-2380-4E66-87FC-FA133C6BD91A}" dt="2024-10-19T18:40:13.359" v="24518" actId="47"/>
        <pc:sldMkLst>
          <pc:docMk/>
          <pc:sldMk cId="1682303004" sldId="290"/>
        </pc:sldMkLst>
        <pc:spChg chg="add mod">
          <ac:chgData name="Pye, Havala" userId="9f81b1e5-bd31-4f40-9666-9c20bcecc960" providerId="ADAL" clId="{E7CF0E24-2380-4E66-87FC-FA133C6BD91A}" dt="2024-10-15T20:37:35.757" v="14187" actId="20577"/>
          <ac:spMkLst>
            <pc:docMk/>
            <pc:sldMk cId="1682303004" sldId="290"/>
            <ac:spMk id="2" creationId="{2573B216-3DC5-097E-EF71-350F959E0CB9}"/>
          </ac:spMkLst>
        </pc:spChg>
        <pc:spChg chg="mod">
          <ac:chgData name="Pye, Havala" userId="9f81b1e5-bd31-4f40-9666-9c20bcecc960" providerId="ADAL" clId="{E7CF0E24-2380-4E66-87FC-FA133C6BD91A}" dt="2024-10-07T21:14:56.506" v="8453" actId="20577"/>
          <ac:spMkLst>
            <pc:docMk/>
            <pc:sldMk cId="1682303004" sldId="290"/>
            <ac:spMk id="4" creationId="{35D3526E-1D9C-8923-44E0-18CB0862F3BE}"/>
          </ac:spMkLst>
        </pc:spChg>
        <pc:spChg chg="mod">
          <ac:chgData name="Pye, Havala" userId="9f81b1e5-bd31-4f40-9666-9c20bcecc960" providerId="ADAL" clId="{E7CF0E24-2380-4E66-87FC-FA133C6BD91A}" dt="2024-10-07T21:14:49.579" v="8447" actId="1076"/>
          <ac:spMkLst>
            <pc:docMk/>
            <pc:sldMk cId="1682303004" sldId="290"/>
            <ac:spMk id="6" creationId="{397D1F76-037F-EA0A-4B9F-60BA49D01273}"/>
          </ac:spMkLst>
        </pc:spChg>
        <pc:spChg chg="del">
          <ac:chgData name="Pye, Havala" userId="9f81b1e5-bd31-4f40-9666-9c20bcecc960" providerId="ADAL" clId="{E7CF0E24-2380-4E66-87FC-FA133C6BD91A}" dt="2024-10-07T21:14:45.076" v="8446" actId="478"/>
          <ac:spMkLst>
            <pc:docMk/>
            <pc:sldMk cId="1682303004" sldId="290"/>
            <ac:spMk id="9" creationId="{3ABC2A30-AD96-80EA-067E-7171A9F8690A}"/>
          </ac:spMkLst>
        </pc:spChg>
        <pc:extLst>
          <p:ext xmlns:p="http://schemas.openxmlformats.org/presentationml/2006/main" uri="{D6D511B9-2390-475A-947B-AFAB55BFBCF1}">
            <pc226:cmChg xmlns:pc226="http://schemas.microsoft.com/office/powerpoint/2022/06/main/command" chg="del">
              <pc226:chgData name="Pye, Havala" userId="9f81b1e5-bd31-4f40-9666-9c20bcecc960" providerId="ADAL" clId="{E7CF0E24-2380-4E66-87FC-FA133C6BD91A}" dt="2024-10-15T20:48:14.742" v="14204"/>
              <pc2:cmMkLst xmlns:pc2="http://schemas.microsoft.com/office/powerpoint/2019/9/main/command">
                <pc:docMk/>
                <pc:sldMk cId="1682303004" sldId="290"/>
                <pc2:cmMk id="{2F4CDA80-27B0-4E48-9569-204E46F24C85}"/>
              </pc2:cmMkLst>
            </pc226:cmChg>
          </p:ext>
        </pc:extLst>
      </pc:sldChg>
      <pc:sldChg chg="modSp mod ord modNotesTx">
        <pc:chgData name="Pye, Havala" userId="9f81b1e5-bd31-4f40-9666-9c20bcecc960" providerId="ADAL" clId="{E7CF0E24-2380-4E66-87FC-FA133C6BD91A}" dt="2024-10-20T22:06:38.917" v="27382" actId="20577"/>
        <pc:sldMkLst>
          <pc:docMk/>
          <pc:sldMk cId="3225829787" sldId="291"/>
        </pc:sldMkLst>
        <pc:spChg chg="mod">
          <ac:chgData name="Pye, Havala" userId="9f81b1e5-bd31-4f40-9666-9c20bcecc960" providerId="ADAL" clId="{E7CF0E24-2380-4E66-87FC-FA133C6BD91A}" dt="2024-10-15T15:00:06.427" v="9342" actId="20577"/>
          <ac:spMkLst>
            <pc:docMk/>
            <pc:sldMk cId="3225829787" sldId="291"/>
            <ac:spMk id="2" creationId="{FF19F761-FBC7-30A9-4B70-625FD4C25DFB}"/>
          </ac:spMkLst>
        </pc:spChg>
        <pc:spChg chg="mod">
          <ac:chgData name="Pye, Havala" userId="9f81b1e5-bd31-4f40-9666-9c20bcecc960" providerId="ADAL" clId="{E7CF0E24-2380-4E66-87FC-FA133C6BD91A}" dt="2024-10-18T21:33:38.805" v="18400" actId="20577"/>
          <ac:spMkLst>
            <pc:docMk/>
            <pc:sldMk cId="3225829787" sldId="291"/>
            <ac:spMk id="3" creationId="{3CE507FF-41A3-189E-C402-CCD7864E31AB}"/>
          </ac:spMkLst>
        </pc:spChg>
      </pc:sldChg>
      <pc:sldChg chg="addSp delSp modSp mod delAnim modAnim addCm delCm modCm modNotesTx">
        <pc:chgData name="Pye, Havala" userId="9f81b1e5-bd31-4f40-9666-9c20bcecc960" providerId="ADAL" clId="{E7CF0E24-2380-4E66-87FC-FA133C6BD91A}" dt="2024-10-18T22:19:28.846" v="23781" actId="20577"/>
        <pc:sldMkLst>
          <pc:docMk/>
          <pc:sldMk cId="267105372" sldId="294"/>
        </pc:sldMkLst>
        <pc:spChg chg="mod">
          <ac:chgData name="Pye, Havala" userId="9f81b1e5-bd31-4f40-9666-9c20bcecc960" providerId="ADAL" clId="{E7CF0E24-2380-4E66-87FC-FA133C6BD91A}" dt="2024-10-07T16:11:11.195" v="2977" actId="20577"/>
          <ac:spMkLst>
            <pc:docMk/>
            <pc:sldMk cId="267105372" sldId="294"/>
            <ac:spMk id="2" creationId="{A37739F0-0381-6818-DA89-D37882C125BC}"/>
          </ac:spMkLst>
        </pc:spChg>
        <pc:spChg chg="add mod">
          <ac:chgData name="Pye, Havala" userId="9f81b1e5-bd31-4f40-9666-9c20bcecc960" providerId="ADAL" clId="{E7CF0E24-2380-4E66-87FC-FA133C6BD91A}" dt="2024-10-07T21:25:52.950" v="8554" actId="1076"/>
          <ac:spMkLst>
            <pc:docMk/>
            <pc:sldMk cId="267105372" sldId="294"/>
            <ac:spMk id="3" creationId="{416FD28C-B541-0518-DA9D-717F53FC16CD}"/>
          </ac:spMkLst>
        </pc:spChg>
        <pc:spChg chg="add mod">
          <ac:chgData name="Pye, Havala" userId="9f81b1e5-bd31-4f40-9666-9c20bcecc960" providerId="ADAL" clId="{E7CF0E24-2380-4E66-87FC-FA133C6BD91A}" dt="2024-10-18T22:15:38.558" v="22926" actId="14100"/>
          <ac:spMkLst>
            <pc:docMk/>
            <pc:sldMk cId="267105372" sldId="294"/>
            <ac:spMk id="4" creationId="{66ED632A-DBD2-8411-451C-9D5C46A7E76C}"/>
          </ac:spMkLst>
        </pc:spChg>
        <pc:spChg chg="add mod">
          <ac:chgData name="Pye, Havala" userId="9f81b1e5-bd31-4f40-9666-9c20bcecc960" providerId="ADAL" clId="{E7CF0E24-2380-4E66-87FC-FA133C6BD91A}" dt="2024-10-18T22:15:48.268" v="22927" actId="1076"/>
          <ac:spMkLst>
            <pc:docMk/>
            <pc:sldMk cId="267105372" sldId="294"/>
            <ac:spMk id="5" creationId="{BB8D0A4C-E8BC-5C65-1A1F-D7C9429EB819}"/>
          </ac:spMkLst>
        </pc:spChg>
        <pc:spChg chg="del">
          <ac:chgData name="Pye, Havala" userId="9f81b1e5-bd31-4f40-9666-9c20bcecc960" providerId="ADAL" clId="{E7CF0E24-2380-4E66-87FC-FA133C6BD91A}" dt="2024-10-07T16:12:15.714" v="3037" actId="478"/>
          <ac:spMkLst>
            <pc:docMk/>
            <pc:sldMk cId="267105372" sldId="294"/>
            <ac:spMk id="11" creationId="{A586CE83-F97A-9DED-0941-3B81E394138F}"/>
          </ac:spMkLst>
        </pc:spChg>
        <pc:spChg chg="mod">
          <ac:chgData name="Pye, Havala" userId="9f81b1e5-bd31-4f40-9666-9c20bcecc960" providerId="ADAL" clId="{E7CF0E24-2380-4E66-87FC-FA133C6BD91A}" dt="2024-10-07T21:28:52.770" v="8734" actId="1076"/>
          <ac:spMkLst>
            <pc:docMk/>
            <pc:sldMk cId="267105372" sldId="294"/>
            <ac:spMk id="16" creationId="{8A6BFE20-F796-109A-7B37-4D9BE75C585D}"/>
          </ac:spMkLst>
        </pc:spChg>
        <pc:spChg chg="mod">
          <ac:chgData name="Pye, Havala" userId="9f81b1e5-bd31-4f40-9666-9c20bcecc960" providerId="ADAL" clId="{E7CF0E24-2380-4E66-87FC-FA133C6BD91A}" dt="2024-10-18T22:15:18.094" v="22925" actId="1076"/>
          <ac:spMkLst>
            <pc:docMk/>
            <pc:sldMk cId="267105372" sldId="294"/>
            <ac:spMk id="17" creationId="{7A902F1A-BB2F-8BF9-219C-9C03730CE175}"/>
          </ac:spMkLst>
        </pc:spChg>
        <pc:spChg chg="del mod">
          <ac:chgData name="Pye, Havala" userId="9f81b1e5-bd31-4f40-9666-9c20bcecc960" providerId="ADAL" clId="{E7CF0E24-2380-4E66-87FC-FA133C6BD91A}" dt="2024-10-07T21:25:37.902" v="8549" actId="478"/>
          <ac:spMkLst>
            <pc:docMk/>
            <pc:sldMk cId="267105372" sldId="294"/>
            <ac:spMk id="18" creationId="{BBFD0781-309A-6F16-6BC9-89BE871F765C}"/>
          </ac:spMkLst>
        </pc:spChg>
        <pc:spChg chg="del mod">
          <ac:chgData name="Pye, Havala" userId="9f81b1e5-bd31-4f40-9666-9c20bcecc960" providerId="ADAL" clId="{E7CF0E24-2380-4E66-87FC-FA133C6BD91A}" dt="2024-10-07T21:25:37.902" v="8549" actId="478"/>
          <ac:spMkLst>
            <pc:docMk/>
            <pc:sldMk cId="267105372" sldId="294"/>
            <ac:spMk id="19" creationId="{AB17559D-EC50-4066-9E9F-05B841A3F616}"/>
          </ac:spMkLst>
        </pc:spChg>
        <pc:spChg chg="del mod">
          <ac:chgData name="Pye, Havala" userId="9f81b1e5-bd31-4f40-9666-9c20bcecc960" providerId="ADAL" clId="{E7CF0E24-2380-4E66-87FC-FA133C6BD91A}" dt="2024-10-07T21:25:40.354" v="8550" actId="478"/>
          <ac:spMkLst>
            <pc:docMk/>
            <pc:sldMk cId="267105372" sldId="294"/>
            <ac:spMk id="21" creationId="{5864D320-F0D2-04D1-8DC4-6F13698F1296}"/>
          </ac:spMkLst>
        </pc:spChg>
        <pc:spChg chg="del">
          <ac:chgData name="Pye, Havala" userId="9f81b1e5-bd31-4f40-9666-9c20bcecc960" providerId="ADAL" clId="{E7CF0E24-2380-4E66-87FC-FA133C6BD91A}" dt="2024-10-07T16:11:35.794" v="2980" actId="478"/>
          <ac:spMkLst>
            <pc:docMk/>
            <pc:sldMk cId="267105372" sldId="294"/>
            <ac:spMk id="22" creationId="{9FBFBF7C-623D-486A-462A-6B316D163D68}"/>
          </ac:spMkLst>
        </pc:spChg>
        <pc:spChg chg="del mod">
          <ac:chgData name="Pye, Havala" userId="9f81b1e5-bd31-4f40-9666-9c20bcecc960" providerId="ADAL" clId="{E7CF0E24-2380-4E66-87FC-FA133C6BD91A}" dt="2024-10-07T21:26:54.419" v="8608" actId="478"/>
          <ac:spMkLst>
            <pc:docMk/>
            <pc:sldMk cId="267105372" sldId="294"/>
            <ac:spMk id="23" creationId="{E149CA86-8A80-9DDF-F640-0AB0E9F0E232}"/>
          </ac:spMkLst>
        </pc:spChg>
        <pc:spChg chg="mod">
          <ac:chgData name="Pye, Havala" userId="9f81b1e5-bd31-4f40-9666-9c20bcecc960" providerId="ADAL" clId="{E7CF0E24-2380-4E66-87FC-FA133C6BD91A}" dt="2024-10-18T21:44:20.836" v="20321" actId="1076"/>
          <ac:spMkLst>
            <pc:docMk/>
            <pc:sldMk cId="267105372" sldId="294"/>
            <ac:spMk id="24" creationId="{F01452D0-69C5-A57F-5140-AFD553977EA8}"/>
          </ac:spMkLst>
        </pc:spChg>
        <pc:grpChg chg="del">
          <ac:chgData name="Pye, Havala" userId="9f81b1e5-bd31-4f40-9666-9c20bcecc960" providerId="ADAL" clId="{E7CF0E24-2380-4E66-87FC-FA133C6BD91A}" dt="2024-10-07T16:11:34.304" v="2979" actId="478"/>
          <ac:grpSpMkLst>
            <pc:docMk/>
            <pc:sldMk cId="267105372" sldId="294"/>
            <ac:grpSpMk id="31" creationId="{94816E95-406C-EBFB-81D7-908661485301}"/>
          </ac:grpSpMkLst>
        </pc:grpChg>
        <pc:picChg chg="del">
          <ac:chgData name="Pye, Havala" userId="9f81b1e5-bd31-4f40-9666-9c20bcecc960" providerId="ADAL" clId="{E7CF0E24-2380-4E66-87FC-FA133C6BD91A}" dt="2024-10-07T14:22:02.211" v="2671" actId="478"/>
          <ac:picMkLst>
            <pc:docMk/>
            <pc:sldMk cId="267105372" sldId="294"/>
            <ac:picMk id="4" creationId="{7EA78E3C-80BE-13F2-BCBD-FA8508B75ADC}"/>
          </ac:picMkLst>
        </pc:picChg>
        <pc:picChg chg="mod">
          <ac:chgData name="Pye, Havala" userId="9f81b1e5-bd31-4f40-9666-9c20bcecc960" providerId="ADAL" clId="{E7CF0E24-2380-4E66-87FC-FA133C6BD91A}" dt="2024-10-07T21:28:52.770" v="8734" actId="1076"/>
          <ac:picMkLst>
            <pc:docMk/>
            <pc:sldMk cId="267105372" sldId="294"/>
            <ac:picMk id="6" creationId="{4C7EB25C-7B5F-3C33-86A6-BEB5F1CB3A2F}"/>
          </ac:picMkLst>
        </pc:picChg>
        <pc:picChg chg="del mod">
          <ac:chgData name="Pye, Havala" userId="9f81b1e5-bd31-4f40-9666-9c20bcecc960" providerId="ADAL" clId="{E7CF0E24-2380-4E66-87FC-FA133C6BD91A}" dt="2024-10-07T21:25:37.902" v="8549" actId="478"/>
          <ac:picMkLst>
            <pc:docMk/>
            <pc:sldMk cId="267105372" sldId="294"/>
            <ac:picMk id="8" creationId="{70B37A2A-C753-5179-3183-7AD01FC76327}"/>
          </ac:picMkLst>
        </pc:picChg>
        <pc:picChg chg="del mod">
          <ac:chgData name="Pye, Havala" userId="9f81b1e5-bd31-4f40-9666-9c20bcecc960" providerId="ADAL" clId="{E7CF0E24-2380-4E66-87FC-FA133C6BD91A}" dt="2024-10-07T21:25:37.902" v="8549" actId="478"/>
          <ac:picMkLst>
            <pc:docMk/>
            <pc:sldMk cId="267105372" sldId="294"/>
            <ac:picMk id="10" creationId="{71BFE613-79EB-6C2C-0BE3-3CB31847CD9E}"/>
          </ac:picMkLst>
        </pc:picChg>
        <pc:picChg chg="mod">
          <ac:chgData name="Pye, Havala" userId="9f81b1e5-bd31-4f40-9666-9c20bcecc960" providerId="ADAL" clId="{E7CF0E24-2380-4E66-87FC-FA133C6BD91A}" dt="2024-10-07T21:27:04.157" v="8611" actId="14100"/>
          <ac:picMkLst>
            <pc:docMk/>
            <pc:sldMk cId="267105372" sldId="294"/>
            <ac:picMk id="15" creationId="{E7315471-F672-4506-3740-840954E94B5D}"/>
          </ac:picMkLst>
        </pc:picChg>
        <pc:extLst>
          <p:ext xmlns:p="http://schemas.openxmlformats.org/presentationml/2006/main" uri="{D6D511B9-2390-475A-947B-AFAB55BFBCF1}">
            <pc226:cmChg xmlns:pc226="http://schemas.microsoft.com/office/powerpoint/2022/06/main/command" chg="add del mod">
              <pc226:chgData name="Pye, Havala" userId="9f81b1e5-bd31-4f40-9666-9c20bcecc960" providerId="ADAL" clId="{E7CF0E24-2380-4E66-87FC-FA133C6BD91A}" dt="2024-10-15T20:48:14.742" v="14204"/>
              <pc2:cmMkLst xmlns:pc2="http://schemas.microsoft.com/office/powerpoint/2019/9/main/command">
                <pc:docMk/>
                <pc:sldMk cId="267105372" sldId="294"/>
                <pc2:cmMk id="{906CD8BE-2B57-4C3D-8835-A379B895FB99}"/>
              </pc2:cmMkLst>
            </pc226:cmChg>
          </p:ext>
        </pc:extLst>
      </pc:sldChg>
      <pc:sldChg chg="modSp mod modNotesTx">
        <pc:chgData name="Pye, Havala" userId="9f81b1e5-bd31-4f40-9666-9c20bcecc960" providerId="ADAL" clId="{E7CF0E24-2380-4E66-87FC-FA133C6BD91A}" dt="2024-10-18T21:25:56.412" v="17517"/>
        <pc:sldMkLst>
          <pc:docMk/>
          <pc:sldMk cId="4219586712" sldId="295"/>
        </pc:sldMkLst>
        <pc:spChg chg="mod">
          <ac:chgData name="Pye, Havala" userId="9f81b1e5-bd31-4f40-9666-9c20bcecc960" providerId="ADAL" clId="{E7CF0E24-2380-4E66-87FC-FA133C6BD91A}" dt="2024-10-07T16:21:39.530" v="3198" actId="20577"/>
          <ac:spMkLst>
            <pc:docMk/>
            <pc:sldMk cId="4219586712" sldId="295"/>
            <ac:spMk id="2" creationId="{4E498294-C8A2-BF5E-001C-013E1FC6EF3D}"/>
          </ac:spMkLst>
        </pc:spChg>
      </pc:sldChg>
      <pc:sldChg chg="delSp modSp mod modNotesTx">
        <pc:chgData name="Pye, Havala" userId="9f81b1e5-bd31-4f40-9666-9c20bcecc960" providerId="ADAL" clId="{E7CF0E24-2380-4E66-87FC-FA133C6BD91A}" dt="2024-10-19T18:44:37.225" v="25541" actId="20577"/>
        <pc:sldMkLst>
          <pc:docMk/>
          <pc:sldMk cId="579335995" sldId="296"/>
        </pc:sldMkLst>
        <pc:spChg chg="mod">
          <ac:chgData name="Pye, Havala" userId="9f81b1e5-bd31-4f40-9666-9c20bcecc960" providerId="ADAL" clId="{E7CF0E24-2380-4E66-87FC-FA133C6BD91A}" dt="2024-10-15T20:06:38.642" v="12267" actId="255"/>
          <ac:spMkLst>
            <pc:docMk/>
            <pc:sldMk cId="579335995" sldId="296"/>
            <ac:spMk id="2" creationId="{16457C65-C22F-B6F4-F8D9-FEE96662BA03}"/>
          </ac:spMkLst>
        </pc:spChg>
        <pc:spChg chg="mod">
          <ac:chgData name="Pye, Havala" userId="9f81b1e5-bd31-4f40-9666-9c20bcecc960" providerId="ADAL" clId="{E7CF0E24-2380-4E66-87FC-FA133C6BD91A}" dt="2024-10-15T19:54:51.179" v="12232" actId="14100"/>
          <ac:spMkLst>
            <pc:docMk/>
            <pc:sldMk cId="579335995" sldId="296"/>
            <ac:spMk id="3" creationId="{B090E665-AE41-A8B7-FC11-B9A4F89182E1}"/>
          </ac:spMkLst>
        </pc:spChg>
        <pc:spChg chg="del">
          <ac:chgData name="Pye, Havala" userId="9f81b1e5-bd31-4f40-9666-9c20bcecc960" providerId="ADAL" clId="{E7CF0E24-2380-4E66-87FC-FA133C6BD91A}" dt="2024-10-15T19:54:46.668" v="12231" actId="478"/>
          <ac:spMkLst>
            <pc:docMk/>
            <pc:sldMk cId="579335995" sldId="296"/>
            <ac:spMk id="5" creationId="{202D0B66-501F-E0F3-A90E-206724788764}"/>
          </ac:spMkLst>
        </pc:spChg>
        <pc:spChg chg="del">
          <ac:chgData name="Pye, Havala" userId="9f81b1e5-bd31-4f40-9666-9c20bcecc960" providerId="ADAL" clId="{E7CF0E24-2380-4E66-87FC-FA133C6BD91A}" dt="2024-10-15T19:54:45.325" v="12230" actId="478"/>
          <ac:spMkLst>
            <pc:docMk/>
            <pc:sldMk cId="579335995" sldId="296"/>
            <ac:spMk id="6" creationId="{4B800D10-B5E0-1BE6-0C28-47FEC6DF534C}"/>
          </ac:spMkLst>
        </pc:spChg>
        <pc:spChg chg="mod">
          <ac:chgData name="Pye, Havala" userId="9f81b1e5-bd31-4f40-9666-9c20bcecc960" providerId="ADAL" clId="{E7CF0E24-2380-4E66-87FC-FA133C6BD91A}" dt="2024-10-15T19:55:42.286" v="12254" actId="1076"/>
          <ac:spMkLst>
            <pc:docMk/>
            <pc:sldMk cId="579335995" sldId="296"/>
            <ac:spMk id="7" creationId="{F9EFB57F-54CA-A091-AB5F-FEFAE49C1706}"/>
          </ac:spMkLst>
        </pc:spChg>
        <pc:spChg chg="mod">
          <ac:chgData name="Pye, Havala" userId="9f81b1e5-bd31-4f40-9666-9c20bcecc960" providerId="ADAL" clId="{E7CF0E24-2380-4E66-87FC-FA133C6BD91A}" dt="2024-10-15T19:55:45.369" v="12256" actId="1076"/>
          <ac:spMkLst>
            <pc:docMk/>
            <pc:sldMk cId="579335995" sldId="296"/>
            <ac:spMk id="8" creationId="{7E8CE568-063B-BE97-877B-52E9AC0168F8}"/>
          </ac:spMkLst>
        </pc:spChg>
        <pc:spChg chg="mod">
          <ac:chgData name="Pye, Havala" userId="9f81b1e5-bd31-4f40-9666-9c20bcecc960" providerId="ADAL" clId="{E7CF0E24-2380-4E66-87FC-FA133C6BD91A}" dt="2024-10-15T19:55:43.985" v="12255" actId="1076"/>
          <ac:spMkLst>
            <pc:docMk/>
            <pc:sldMk cId="579335995" sldId="296"/>
            <ac:spMk id="9" creationId="{9F2CD01D-8F71-2D36-0F37-FC4A5D968063}"/>
          </ac:spMkLst>
        </pc:spChg>
        <pc:spChg chg="mod">
          <ac:chgData name="Pye, Havala" userId="9f81b1e5-bd31-4f40-9666-9c20bcecc960" providerId="ADAL" clId="{E7CF0E24-2380-4E66-87FC-FA133C6BD91A}" dt="2024-10-15T19:55:49.901" v="12258" actId="1076"/>
          <ac:spMkLst>
            <pc:docMk/>
            <pc:sldMk cId="579335995" sldId="296"/>
            <ac:spMk id="10" creationId="{CB38F00F-3252-FEA9-CAF0-19C55BA75F35}"/>
          </ac:spMkLst>
        </pc:spChg>
        <pc:spChg chg="mod">
          <ac:chgData name="Pye, Havala" userId="9f81b1e5-bd31-4f40-9666-9c20bcecc960" providerId="ADAL" clId="{E7CF0E24-2380-4E66-87FC-FA133C6BD91A}" dt="2024-10-15T19:55:30.601" v="12248" actId="1076"/>
          <ac:spMkLst>
            <pc:docMk/>
            <pc:sldMk cId="579335995" sldId="296"/>
            <ac:spMk id="11" creationId="{81CEFDF2-A9A6-618A-FBFA-76D3A0CE5280}"/>
          </ac:spMkLst>
        </pc:spChg>
        <pc:spChg chg="mod">
          <ac:chgData name="Pye, Havala" userId="9f81b1e5-bd31-4f40-9666-9c20bcecc960" providerId="ADAL" clId="{E7CF0E24-2380-4E66-87FC-FA133C6BD91A}" dt="2024-10-15T19:55:51.835" v="12259" actId="1076"/>
          <ac:spMkLst>
            <pc:docMk/>
            <pc:sldMk cId="579335995" sldId="296"/>
            <ac:spMk id="12" creationId="{8A8A3F1E-37E0-9F01-64EA-100347534AF0}"/>
          </ac:spMkLst>
        </pc:spChg>
        <pc:spChg chg="mod">
          <ac:chgData name="Pye, Havala" userId="9f81b1e5-bd31-4f40-9666-9c20bcecc960" providerId="ADAL" clId="{E7CF0E24-2380-4E66-87FC-FA133C6BD91A}" dt="2024-10-15T19:55:25.682" v="12246" actId="1076"/>
          <ac:spMkLst>
            <pc:docMk/>
            <pc:sldMk cId="579335995" sldId="296"/>
            <ac:spMk id="13" creationId="{D6BC1A40-B6A9-41CD-C0B3-D579705A82E3}"/>
          </ac:spMkLst>
        </pc:spChg>
        <pc:spChg chg="mod">
          <ac:chgData name="Pye, Havala" userId="9f81b1e5-bd31-4f40-9666-9c20bcecc960" providerId="ADAL" clId="{E7CF0E24-2380-4E66-87FC-FA133C6BD91A}" dt="2024-10-15T19:55:19.318" v="12243" actId="1076"/>
          <ac:spMkLst>
            <pc:docMk/>
            <pc:sldMk cId="579335995" sldId="296"/>
            <ac:spMk id="14" creationId="{8818D433-841C-E171-97BD-B92AD0EAFBD4}"/>
          </ac:spMkLst>
        </pc:spChg>
        <pc:spChg chg="mod">
          <ac:chgData name="Pye, Havala" userId="9f81b1e5-bd31-4f40-9666-9c20bcecc960" providerId="ADAL" clId="{E7CF0E24-2380-4E66-87FC-FA133C6BD91A}" dt="2024-10-15T19:55:57.575" v="12262" actId="1076"/>
          <ac:spMkLst>
            <pc:docMk/>
            <pc:sldMk cId="579335995" sldId="296"/>
            <ac:spMk id="15" creationId="{FF4F1974-CDD3-F830-BA04-1567DA006243}"/>
          </ac:spMkLst>
        </pc:spChg>
        <pc:picChg chg="del">
          <ac:chgData name="Pye, Havala" userId="9f81b1e5-bd31-4f40-9666-9c20bcecc960" providerId="ADAL" clId="{E7CF0E24-2380-4E66-87FC-FA133C6BD91A}" dt="2024-10-15T19:54:43.936" v="12229" actId="478"/>
          <ac:picMkLst>
            <pc:docMk/>
            <pc:sldMk cId="579335995" sldId="296"/>
            <ac:picMk id="4" creationId="{6FD0AA89-D717-8BD7-7AB5-4728DD916230}"/>
          </ac:picMkLst>
        </pc:picChg>
      </pc:sldChg>
      <pc:sldChg chg="addSp delSp modSp mod ord delAnim modAnim delCm modCm modNotesTx">
        <pc:chgData name="Pye, Havala" userId="9f81b1e5-bd31-4f40-9666-9c20bcecc960" providerId="ADAL" clId="{E7CF0E24-2380-4E66-87FC-FA133C6BD91A}" dt="2024-10-20T22:01:41.242" v="26560" actId="20577"/>
        <pc:sldMkLst>
          <pc:docMk/>
          <pc:sldMk cId="1035420893" sldId="297"/>
        </pc:sldMkLst>
        <pc:spChg chg="mod">
          <ac:chgData name="Pye, Havala" userId="9f81b1e5-bd31-4f40-9666-9c20bcecc960" providerId="ADAL" clId="{E7CF0E24-2380-4E66-87FC-FA133C6BD91A}" dt="2024-10-15T20:48:56.927" v="14211" actId="20577"/>
          <ac:spMkLst>
            <pc:docMk/>
            <pc:sldMk cId="1035420893" sldId="297"/>
            <ac:spMk id="2" creationId="{AB062592-519C-DBA4-33BC-2AD11A085E31}"/>
          </ac:spMkLst>
        </pc:spChg>
        <pc:spChg chg="add mod">
          <ac:chgData name="Pye, Havala" userId="9f81b1e5-bd31-4f40-9666-9c20bcecc960" providerId="ADAL" clId="{E7CF0E24-2380-4E66-87FC-FA133C6BD91A}" dt="2024-10-15T15:16:52.392" v="9919" actId="1076"/>
          <ac:spMkLst>
            <pc:docMk/>
            <pc:sldMk cId="1035420893" sldId="297"/>
            <ac:spMk id="3" creationId="{968868B7-BAAA-57C8-1009-07AB89D17E5B}"/>
          </ac:spMkLst>
        </pc:spChg>
        <pc:spChg chg="mod">
          <ac:chgData name="Pye, Havala" userId="9f81b1e5-bd31-4f40-9666-9c20bcecc960" providerId="ADAL" clId="{E7CF0E24-2380-4E66-87FC-FA133C6BD91A}" dt="2024-10-15T15:18:22.529" v="9989" actId="1076"/>
          <ac:spMkLst>
            <pc:docMk/>
            <pc:sldMk cId="1035420893" sldId="297"/>
            <ac:spMk id="5" creationId="{79260A1A-540B-9483-C2C7-F2BB66283005}"/>
          </ac:spMkLst>
        </pc:spChg>
        <pc:spChg chg="add mod">
          <ac:chgData name="Pye, Havala" userId="9f81b1e5-bd31-4f40-9666-9c20bcecc960" providerId="ADAL" clId="{E7CF0E24-2380-4E66-87FC-FA133C6BD91A}" dt="2024-10-18T21:13:29.373" v="15285" actId="20577"/>
          <ac:spMkLst>
            <pc:docMk/>
            <pc:sldMk cId="1035420893" sldId="297"/>
            <ac:spMk id="6" creationId="{5AA965D0-3D34-2BC4-8CF0-4B1B9F384E29}"/>
          </ac:spMkLst>
        </pc:spChg>
        <pc:spChg chg="mod">
          <ac:chgData name="Pye, Havala" userId="9f81b1e5-bd31-4f40-9666-9c20bcecc960" providerId="ADAL" clId="{E7CF0E24-2380-4E66-87FC-FA133C6BD91A}" dt="2024-10-15T15:16:52.392" v="9919" actId="1076"/>
          <ac:spMkLst>
            <pc:docMk/>
            <pc:sldMk cId="1035420893" sldId="297"/>
            <ac:spMk id="8" creationId="{87421E60-F8E3-850C-D91E-716F53FA26A7}"/>
          </ac:spMkLst>
        </pc:spChg>
        <pc:spChg chg="mod">
          <ac:chgData name="Pye, Havala" userId="9f81b1e5-bd31-4f40-9666-9c20bcecc960" providerId="ADAL" clId="{E7CF0E24-2380-4E66-87FC-FA133C6BD91A}" dt="2024-10-15T15:16:52.392" v="9919" actId="1076"/>
          <ac:spMkLst>
            <pc:docMk/>
            <pc:sldMk cId="1035420893" sldId="297"/>
            <ac:spMk id="9" creationId="{3D2B6518-7183-DAA0-DE79-585E1E3DF5BE}"/>
          </ac:spMkLst>
        </pc:spChg>
        <pc:spChg chg="mod">
          <ac:chgData name="Pye, Havala" userId="9f81b1e5-bd31-4f40-9666-9c20bcecc960" providerId="ADAL" clId="{E7CF0E24-2380-4E66-87FC-FA133C6BD91A}" dt="2024-10-15T15:17:26.109" v="9928" actId="14100"/>
          <ac:spMkLst>
            <pc:docMk/>
            <pc:sldMk cId="1035420893" sldId="297"/>
            <ac:spMk id="12" creationId="{9CA4CEE4-FFAA-C9AF-3F76-BA80D2588037}"/>
          </ac:spMkLst>
        </pc:spChg>
        <pc:spChg chg="mod">
          <ac:chgData name="Pye, Havala" userId="9f81b1e5-bd31-4f40-9666-9c20bcecc960" providerId="ADAL" clId="{E7CF0E24-2380-4E66-87FC-FA133C6BD91A}" dt="2024-10-15T15:17:48.165" v="9988" actId="20577"/>
          <ac:spMkLst>
            <pc:docMk/>
            <pc:sldMk cId="1035420893" sldId="297"/>
            <ac:spMk id="13" creationId="{1079922E-48AA-2BFA-7D23-04104717E790}"/>
          </ac:spMkLst>
        </pc:spChg>
        <pc:spChg chg="mod">
          <ac:chgData name="Pye, Havala" userId="9f81b1e5-bd31-4f40-9666-9c20bcecc960" providerId="ADAL" clId="{E7CF0E24-2380-4E66-87FC-FA133C6BD91A}" dt="2024-10-15T15:16:52.392" v="9919" actId="1076"/>
          <ac:spMkLst>
            <pc:docMk/>
            <pc:sldMk cId="1035420893" sldId="297"/>
            <ac:spMk id="18" creationId="{52AFEC44-45F2-96EE-B953-F29259B7ADBA}"/>
          </ac:spMkLst>
        </pc:spChg>
        <pc:spChg chg="mod">
          <ac:chgData name="Pye, Havala" userId="9f81b1e5-bd31-4f40-9666-9c20bcecc960" providerId="ADAL" clId="{E7CF0E24-2380-4E66-87FC-FA133C6BD91A}" dt="2024-10-18T21:17:42.019" v="16228" actId="20577"/>
          <ac:spMkLst>
            <pc:docMk/>
            <pc:sldMk cId="1035420893" sldId="297"/>
            <ac:spMk id="19" creationId="{1CEFBFF3-3D12-7408-A26C-C8CCAB23E493}"/>
          </ac:spMkLst>
        </pc:spChg>
        <pc:spChg chg="del mod">
          <ac:chgData name="Pye, Havala" userId="9f81b1e5-bd31-4f40-9666-9c20bcecc960" providerId="ADAL" clId="{E7CF0E24-2380-4E66-87FC-FA133C6BD91A}" dt="2024-10-15T15:03:15.843" v="9459" actId="478"/>
          <ac:spMkLst>
            <pc:docMk/>
            <pc:sldMk cId="1035420893" sldId="297"/>
            <ac:spMk id="23" creationId="{9D5815EB-065B-6A9F-5300-836F80B00ECF}"/>
          </ac:spMkLst>
        </pc:spChg>
        <pc:picChg chg="mod">
          <ac:chgData name="Pye, Havala" userId="9f81b1e5-bd31-4f40-9666-9c20bcecc960" providerId="ADAL" clId="{E7CF0E24-2380-4E66-87FC-FA133C6BD91A}" dt="2024-10-15T15:16:52.392" v="9919" actId="1076"/>
          <ac:picMkLst>
            <pc:docMk/>
            <pc:sldMk cId="1035420893" sldId="297"/>
            <ac:picMk id="4" creationId="{68F8D1DF-39DA-26D5-0582-40667E55C335}"/>
          </ac:picMkLst>
        </pc:picChg>
        <pc:picChg chg="del">
          <ac:chgData name="Pye, Havala" userId="9f81b1e5-bd31-4f40-9666-9c20bcecc960" providerId="ADAL" clId="{E7CF0E24-2380-4E66-87FC-FA133C6BD91A}" dt="2024-10-07T13:48:24.658" v="2200" actId="478"/>
          <ac:picMkLst>
            <pc:docMk/>
            <pc:sldMk cId="1035420893" sldId="297"/>
            <ac:picMk id="24" creationId="{7ED1682E-CFE6-9678-9D15-3E8C946676AB}"/>
          </ac:picMkLst>
        </pc:picChg>
        <pc:cxnChg chg="add mod">
          <ac:chgData name="Pye, Havala" userId="9f81b1e5-bd31-4f40-9666-9c20bcecc960" providerId="ADAL" clId="{E7CF0E24-2380-4E66-87FC-FA133C6BD91A}" dt="2024-10-18T21:13:08.478" v="15282" actId="20577"/>
          <ac:cxnSpMkLst>
            <pc:docMk/>
            <pc:sldMk cId="1035420893" sldId="297"/>
            <ac:cxnSpMk id="7" creationId="{9647DDB6-235A-DBE4-C6A2-0DC65135020D}"/>
          </ac:cxnSpMkLst>
        </pc:cxnChg>
        <pc:cxnChg chg="mod">
          <ac:chgData name="Pye, Havala" userId="9f81b1e5-bd31-4f40-9666-9c20bcecc960" providerId="ADAL" clId="{E7CF0E24-2380-4E66-87FC-FA133C6BD91A}" dt="2024-10-15T15:16:52.392" v="9919" actId="1076"/>
          <ac:cxnSpMkLst>
            <pc:docMk/>
            <pc:sldMk cId="1035420893" sldId="297"/>
            <ac:cxnSpMk id="11" creationId="{EECAB8F2-8F45-20EB-808F-2CC538A709FB}"/>
          </ac:cxnSpMkLst>
        </pc:cxnChg>
        <pc:cxnChg chg="mod">
          <ac:chgData name="Pye, Havala" userId="9f81b1e5-bd31-4f40-9666-9c20bcecc960" providerId="ADAL" clId="{E7CF0E24-2380-4E66-87FC-FA133C6BD91A}" dt="2024-10-15T15:17:41.832" v="9976" actId="20577"/>
          <ac:cxnSpMkLst>
            <pc:docMk/>
            <pc:sldMk cId="1035420893" sldId="297"/>
            <ac:cxnSpMk id="14" creationId="{DC96BDBF-F84F-0E28-EE33-A30745173583}"/>
          </ac:cxnSpMkLst>
        </pc:cxnChg>
        <pc:cxnChg chg="mod">
          <ac:chgData name="Pye, Havala" userId="9f81b1e5-bd31-4f40-9666-9c20bcecc960" providerId="ADAL" clId="{E7CF0E24-2380-4E66-87FC-FA133C6BD91A}" dt="2024-10-15T15:17:15.656" v="9927" actId="14100"/>
          <ac:cxnSpMkLst>
            <pc:docMk/>
            <pc:sldMk cId="1035420893" sldId="297"/>
            <ac:cxnSpMk id="20" creationId="{DF66F854-A5B3-9D03-8483-99B8F9A4764D}"/>
          </ac:cxnSpMkLst>
        </pc:cxnChg>
        <pc:extLst>
          <p:ext xmlns:p="http://schemas.openxmlformats.org/presentationml/2006/main" uri="{D6D511B9-2390-475A-947B-AFAB55BFBCF1}">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1035420893" sldId="297"/>
                <pc2:cmMk id="{D6ED077D-DCBD-46AD-A67F-4F3BA8CDEADB}"/>
              </pc2:cmMkLst>
              <pc226:cmRplyChg chg="add">
                <pc226:chgData name="Pye, Havala" userId="9f81b1e5-bd31-4f40-9666-9c20bcecc960" providerId="ADAL" clId="{E7CF0E24-2380-4E66-87FC-FA133C6BD91A}" dt="2024-10-09T16:19:42.934" v="9178"/>
                <pc2:cmRplyMkLst xmlns:pc2="http://schemas.microsoft.com/office/powerpoint/2019/9/main/command">
                  <pc:docMk/>
                  <pc:sldMk cId="1035420893" sldId="297"/>
                  <pc2:cmMk id="{D6ED077D-DCBD-46AD-A67F-4F3BA8CDEADB}"/>
                  <pc2:cmRplyMk id="{6D35FD1A-E80E-40F6-BF73-827DB60DCA2C}"/>
                </pc2:cmRplyMkLst>
              </pc226:cmRplyChg>
            </pc226:cmChg>
          </p:ext>
        </pc:extLst>
      </pc:sldChg>
      <pc:sldChg chg="del">
        <pc:chgData name="Pye, Havala" userId="9f81b1e5-bd31-4f40-9666-9c20bcecc960" providerId="ADAL" clId="{E7CF0E24-2380-4E66-87FC-FA133C6BD91A}" dt="2024-10-09T16:26:00.640" v="9250" actId="47"/>
        <pc:sldMkLst>
          <pc:docMk/>
          <pc:sldMk cId="1332975393" sldId="299"/>
        </pc:sldMkLst>
      </pc:sldChg>
      <pc:sldChg chg="del">
        <pc:chgData name="Pye, Havala" userId="9f81b1e5-bd31-4f40-9666-9c20bcecc960" providerId="ADAL" clId="{E7CF0E24-2380-4E66-87FC-FA133C6BD91A}" dt="2024-10-07T18:36:58.559" v="6434" actId="47"/>
        <pc:sldMkLst>
          <pc:docMk/>
          <pc:sldMk cId="3989204914" sldId="301"/>
        </pc:sldMkLst>
      </pc:sldChg>
      <pc:sldChg chg="addSp delSp modSp mod modNotesTx">
        <pc:chgData name="Pye, Havala" userId="9f81b1e5-bd31-4f40-9666-9c20bcecc960" providerId="ADAL" clId="{E7CF0E24-2380-4E66-87FC-FA133C6BD91A}" dt="2024-10-19T18:47:51.497" v="26140" actId="20577"/>
        <pc:sldMkLst>
          <pc:docMk/>
          <pc:sldMk cId="750044383" sldId="302"/>
        </pc:sldMkLst>
        <pc:spChg chg="add mod">
          <ac:chgData name="Pye, Havala" userId="9f81b1e5-bd31-4f40-9666-9c20bcecc960" providerId="ADAL" clId="{E7CF0E24-2380-4E66-87FC-FA133C6BD91A}" dt="2024-10-15T15:58:58.285" v="11315" actId="1076"/>
          <ac:spMkLst>
            <pc:docMk/>
            <pc:sldMk cId="750044383" sldId="302"/>
            <ac:spMk id="3" creationId="{616BFB5A-6B31-CF1E-6FDB-7D200AAB7A77}"/>
          </ac:spMkLst>
        </pc:spChg>
        <pc:spChg chg="add mod">
          <ac:chgData name="Pye, Havala" userId="9f81b1e5-bd31-4f40-9666-9c20bcecc960" providerId="ADAL" clId="{E7CF0E24-2380-4E66-87FC-FA133C6BD91A}" dt="2024-10-18T19:56:46.175" v="14397" actId="164"/>
          <ac:spMkLst>
            <pc:docMk/>
            <pc:sldMk cId="750044383" sldId="302"/>
            <ac:spMk id="4" creationId="{6A1E4ABC-1CD0-5947-83E7-FDF4DB2A555E}"/>
          </ac:spMkLst>
        </pc:spChg>
        <pc:spChg chg="add mod">
          <ac:chgData name="Pye, Havala" userId="9f81b1e5-bd31-4f40-9666-9c20bcecc960" providerId="ADAL" clId="{E7CF0E24-2380-4E66-87FC-FA133C6BD91A}" dt="2024-10-18T19:56:46.175" v="14397" actId="164"/>
          <ac:spMkLst>
            <pc:docMk/>
            <pc:sldMk cId="750044383" sldId="302"/>
            <ac:spMk id="5" creationId="{95471920-D732-B651-9FA2-713F501838FD}"/>
          </ac:spMkLst>
        </pc:spChg>
        <pc:spChg chg="mod">
          <ac:chgData name="Pye, Havala" userId="9f81b1e5-bd31-4f40-9666-9c20bcecc960" providerId="ADAL" clId="{E7CF0E24-2380-4E66-87FC-FA133C6BD91A}" dt="2024-10-15T15:58:48.978" v="11312" actId="1076"/>
          <ac:spMkLst>
            <pc:docMk/>
            <pc:sldMk cId="750044383" sldId="302"/>
            <ac:spMk id="6" creationId="{1CBF661E-1D1E-BF80-8B29-4A6E2492F345}"/>
          </ac:spMkLst>
        </pc:spChg>
        <pc:spChg chg="add mod">
          <ac:chgData name="Pye, Havala" userId="9f81b1e5-bd31-4f40-9666-9c20bcecc960" providerId="ADAL" clId="{E7CF0E24-2380-4E66-87FC-FA133C6BD91A}" dt="2024-10-18T19:56:46.175" v="14397" actId="164"/>
          <ac:spMkLst>
            <pc:docMk/>
            <pc:sldMk cId="750044383" sldId="302"/>
            <ac:spMk id="7" creationId="{D3EEEF9A-806A-CF42-C801-3B840CACBBA1}"/>
          </ac:spMkLst>
        </pc:spChg>
        <pc:spChg chg="add mod">
          <ac:chgData name="Pye, Havala" userId="9f81b1e5-bd31-4f40-9666-9c20bcecc960" providerId="ADAL" clId="{E7CF0E24-2380-4E66-87FC-FA133C6BD91A}" dt="2024-10-18T19:56:46.175" v="14397" actId="164"/>
          <ac:spMkLst>
            <pc:docMk/>
            <pc:sldMk cId="750044383" sldId="302"/>
            <ac:spMk id="8" creationId="{33FA5257-3FDA-A06D-320D-4432A9E6BC7F}"/>
          </ac:spMkLst>
        </pc:spChg>
        <pc:spChg chg="add mod">
          <ac:chgData name="Pye, Havala" userId="9f81b1e5-bd31-4f40-9666-9c20bcecc960" providerId="ADAL" clId="{E7CF0E24-2380-4E66-87FC-FA133C6BD91A}" dt="2024-10-18T19:56:46.175" v="14397" actId="164"/>
          <ac:spMkLst>
            <pc:docMk/>
            <pc:sldMk cId="750044383" sldId="302"/>
            <ac:spMk id="9" creationId="{BC2874D4-FA8C-1E01-0A70-3A395845691D}"/>
          </ac:spMkLst>
        </pc:spChg>
        <pc:spChg chg="add mod">
          <ac:chgData name="Pye, Havala" userId="9f81b1e5-bd31-4f40-9666-9c20bcecc960" providerId="ADAL" clId="{E7CF0E24-2380-4E66-87FC-FA133C6BD91A}" dt="2024-10-18T19:56:46.175" v="14397" actId="164"/>
          <ac:spMkLst>
            <pc:docMk/>
            <pc:sldMk cId="750044383" sldId="302"/>
            <ac:spMk id="11" creationId="{F71B8556-5EF1-6FD8-2697-49662A8968EA}"/>
          </ac:spMkLst>
        </pc:spChg>
        <pc:spChg chg="add mod">
          <ac:chgData name="Pye, Havala" userId="9f81b1e5-bd31-4f40-9666-9c20bcecc960" providerId="ADAL" clId="{E7CF0E24-2380-4E66-87FC-FA133C6BD91A}" dt="2024-10-18T19:56:46.175" v="14397" actId="164"/>
          <ac:spMkLst>
            <pc:docMk/>
            <pc:sldMk cId="750044383" sldId="302"/>
            <ac:spMk id="12" creationId="{3D8D5B0B-7542-E29A-6DCA-D41783F9FFDA}"/>
          </ac:spMkLst>
        </pc:spChg>
        <pc:spChg chg="mod">
          <ac:chgData name="Pye, Havala" userId="9f81b1e5-bd31-4f40-9666-9c20bcecc960" providerId="ADAL" clId="{E7CF0E24-2380-4E66-87FC-FA133C6BD91A}" dt="2024-10-18T19:56:46.175" v="14397" actId="164"/>
          <ac:spMkLst>
            <pc:docMk/>
            <pc:sldMk cId="750044383" sldId="302"/>
            <ac:spMk id="14" creationId="{57006BD3-1D6F-CD64-5F59-6245E911F831}"/>
          </ac:spMkLst>
        </pc:spChg>
        <pc:spChg chg="mod">
          <ac:chgData name="Pye, Havala" userId="9f81b1e5-bd31-4f40-9666-9c20bcecc960" providerId="ADAL" clId="{E7CF0E24-2380-4E66-87FC-FA133C6BD91A}" dt="2024-10-18T19:56:46.175" v="14397" actId="164"/>
          <ac:spMkLst>
            <pc:docMk/>
            <pc:sldMk cId="750044383" sldId="302"/>
            <ac:spMk id="15" creationId="{B3775B73-51B0-B4B5-2A43-693757265E9C}"/>
          </ac:spMkLst>
        </pc:spChg>
        <pc:spChg chg="add mod">
          <ac:chgData name="Pye, Havala" userId="9f81b1e5-bd31-4f40-9666-9c20bcecc960" providerId="ADAL" clId="{E7CF0E24-2380-4E66-87FC-FA133C6BD91A}" dt="2024-10-18T19:56:46.175" v="14397" actId="164"/>
          <ac:spMkLst>
            <pc:docMk/>
            <pc:sldMk cId="750044383" sldId="302"/>
            <ac:spMk id="16" creationId="{74984F9F-62D9-A11F-1EDC-C827A760C24D}"/>
          </ac:spMkLst>
        </pc:spChg>
        <pc:spChg chg="add mod">
          <ac:chgData name="Pye, Havala" userId="9f81b1e5-bd31-4f40-9666-9c20bcecc960" providerId="ADAL" clId="{E7CF0E24-2380-4E66-87FC-FA133C6BD91A}" dt="2024-10-18T19:56:46.175" v="14397" actId="164"/>
          <ac:spMkLst>
            <pc:docMk/>
            <pc:sldMk cId="750044383" sldId="302"/>
            <ac:spMk id="17" creationId="{3D275453-BF61-2B65-3225-4A3C413CAB2D}"/>
          </ac:spMkLst>
        </pc:spChg>
        <pc:spChg chg="add mod">
          <ac:chgData name="Pye, Havala" userId="9f81b1e5-bd31-4f40-9666-9c20bcecc960" providerId="ADAL" clId="{E7CF0E24-2380-4E66-87FC-FA133C6BD91A}" dt="2024-10-18T19:56:46.175" v="14397" actId="164"/>
          <ac:spMkLst>
            <pc:docMk/>
            <pc:sldMk cId="750044383" sldId="302"/>
            <ac:spMk id="18" creationId="{982298DD-67D1-F245-C31C-D4F92E370605}"/>
          </ac:spMkLst>
        </pc:spChg>
        <pc:spChg chg="add mod">
          <ac:chgData name="Pye, Havala" userId="9f81b1e5-bd31-4f40-9666-9c20bcecc960" providerId="ADAL" clId="{E7CF0E24-2380-4E66-87FC-FA133C6BD91A}" dt="2024-10-18T19:56:46.175" v="14397" actId="164"/>
          <ac:spMkLst>
            <pc:docMk/>
            <pc:sldMk cId="750044383" sldId="302"/>
            <ac:spMk id="19" creationId="{01673FB7-19FF-275E-274A-EC5D12449D6A}"/>
          </ac:spMkLst>
        </pc:spChg>
        <pc:spChg chg="add mod">
          <ac:chgData name="Pye, Havala" userId="9f81b1e5-bd31-4f40-9666-9c20bcecc960" providerId="ADAL" clId="{E7CF0E24-2380-4E66-87FC-FA133C6BD91A}" dt="2024-10-18T19:56:46.175" v="14397" actId="164"/>
          <ac:spMkLst>
            <pc:docMk/>
            <pc:sldMk cId="750044383" sldId="302"/>
            <ac:spMk id="20" creationId="{6A86442B-F65B-BD69-80FE-717BDC8972CA}"/>
          </ac:spMkLst>
        </pc:spChg>
        <pc:spChg chg="add mod">
          <ac:chgData name="Pye, Havala" userId="9f81b1e5-bd31-4f40-9666-9c20bcecc960" providerId="ADAL" clId="{E7CF0E24-2380-4E66-87FC-FA133C6BD91A}" dt="2024-10-18T19:56:46.175" v="14397" actId="164"/>
          <ac:spMkLst>
            <pc:docMk/>
            <pc:sldMk cId="750044383" sldId="302"/>
            <ac:spMk id="21" creationId="{CBB7AEE0-83BF-2D9E-1B4A-DFE7C6A30D01}"/>
          </ac:spMkLst>
        </pc:spChg>
        <pc:spChg chg="add mod">
          <ac:chgData name="Pye, Havala" userId="9f81b1e5-bd31-4f40-9666-9c20bcecc960" providerId="ADAL" clId="{E7CF0E24-2380-4E66-87FC-FA133C6BD91A}" dt="2024-10-18T19:56:46.175" v="14397" actId="164"/>
          <ac:spMkLst>
            <pc:docMk/>
            <pc:sldMk cId="750044383" sldId="302"/>
            <ac:spMk id="22" creationId="{C8085DF5-D30D-94A2-DF99-80A9B1FDC8DD}"/>
          </ac:spMkLst>
        </pc:spChg>
        <pc:spChg chg="add mod">
          <ac:chgData name="Pye, Havala" userId="9f81b1e5-bd31-4f40-9666-9c20bcecc960" providerId="ADAL" clId="{E7CF0E24-2380-4E66-87FC-FA133C6BD91A}" dt="2024-10-18T19:56:46.175" v="14397" actId="164"/>
          <ac:spMkLst>
            <pc:docMk/>
            <pc:sldMk cId="750044383" sldId="302"/>
            <ac:spMk id="23" creationId="{1DE86F92-E656-B450-CBC9-044037BE8A9E}"/>
          </ac:spMkLst>
        </pc:spChg>
        <pc:spChg chg="add mod">
          <ac:chgData name="Pye, Havala" userId="9f81b1e5-bd31-4f40-9666-9c20bcecc960" providerId="ADAL" clId="{E7CF0E24-2380-4E66-87FC-FA133C6BD91A}" dt="2024-10-18T19:56:46.175" v="14397" actId="164"/>
          <ac:spMkLst>
            <pc:docMk/>
            <pc:sldMk cId="750044383" sldId="302"/>
            <ac:spMk id="24" creationId="{69D1225B-5871-5F13-678B-6A4E26DC1EB2}"/>
          </ac:spMkLst>
        </pc:spChg>
        <pc:spChg chg="add mod">
          <ac:chgData name="Pye, Havala" userId="9f81b1e5-bd31-4f40-9666-9c20bcecc960" providerId="ADAL" clId="{E7CF0E24-2380-4E66-87FC-FA133C6BD91A}" dt="2024-10-18T19:56:46.175" v="14397" actId="164"/>
          <ac:spMkLst>
            <pc:docMk/>
            <pc:sldMk cId="750044383" sldId="302"/>
            <ac:spMk id="25" creationId="{446748DE-F48B-5337-B12E-33229836B5CB}"/>
          </ac:spMkLst>
        </pc:spChg>
        <pc:spChg chg="add mod">
          <ac:chgData name="Pye, Havala" userId="9f81b1e5-bd31-4f40-9666-9c20bcecc960" providerId="ADAL" clId="{E7CF0E24-2380-4E66-87FC-FA133C6BD91A}" dt="2024-10-18T19:56:46.175" v="14397" actId="164"/>
          <ac:spMkLst>
            <pc:docMk/>
            <pc:sldMk cId="750044383" sldId="302"/>
            <ac:spMk id="26" creationId="{F4FF2317-B167-6DC7-743E-280AFDF86D98}"/>
          </ac:spMkLst>
        </pc:spChg>
        <pc:spChg chg="add mod">
          <ac:chgData name="Pye, Havala" userId="9f81b1e5-bd31-4f40-9666-9c20bcecc960" providerId="ADAL" clId="{E7CF0E24-2380-4E66-87FC-FA133C6BD91A}" dt="2024-10-18T19:56:46.175" v="14397" actId="164"/>
          <ac:spMkLst>
            <pc:docMk/>
            <pc:sldMk cId="750044383" sldId="302"/>
            <ac:spMk id="27" creationId="{8E70FAA8-03C4-81E8-87DC-013E020D5642}"/>
          </ac:spMkLst>
        </pc:spChg>
        <pc:spChg chg="add mod">
          <ac:chgData name="Pye, Havala" userId="9f81b1e5-bd31-4f40-9666-9c20bcecc960" providerId="ADAL" clId="{E7CF0E24-2380-4E66-87FC-FA133C6BD91A}" dt="2024-10-18T19:56:46.175" v="14397" actId="164"/>
          <ac:spMkLst>
            <pc:docMk/>
            <pc:sldMk cId="750044383" sldId="302"/>
            <ac:spMk id="28" creationId="{7D3E5A4D-1DB2-AD40-E01B-541B7A9B69B8}"/>
          </ac:spMkLst>
        </pc:spChg>
        <pc:spChg chg="add mod">
          <ac:chgData name="Pye, Havala" userId="9f81b1e5-bd31-4f40-9666-9c20bcecc960" providerId="ADAL" clId="{E7CF0E24-2380-4E66-87FC-FA133C6BD91A}" dt="2024-10-18T19:56:46.175" v="14397" actId="164"/>
          <ac:spMkLst>
            <pc:docMk/>
            <pc:sldMk cId="750044383" sldId="302"/>
            <ac:spMk id="29" creationId="{95189334-4B93-A111-76EF-9F02E4C31776}"/>
          </ac:spMkLst>
        </pc:spChg>
        <pc:spChg chg="add mod">
          <ac:chgData name="Pye, Havala" userId="9f81b1e5-bd31-4f40-9666-9c20bcecc960" providerId="ADAL" clId="{E7CF0E24-2380-4E66-87FC-FA133C6BD91A}" dt="2024-10-18T19:56:46.175" v="14397" actId="164"/>
          <ac:spMkLst>
            <pc:docMk/>
            <pc:sldMk cId="750044383" sldId="302"/>
            <ac:spMk id="30" creationId="{C5FFACF9-47D4-1ED7-06B1-F68FFAF1F9FB}"/>
          </ac:spMkLst>
        </pc:spChg>
        <pc:spChg chg="add mod">
          <ac:chgData name="Pye, Havala" userId="9f81b1e5-bd31-4f40-9666-9c20bcecc960" providerId="ADAL" clId="{E7CF0E24-2380-4E66-87FC-FA133C6BD91A}" dt="2024-10-18T19:56:46.175" v="14397" actId="164"/>
          <ac:spMkLst>
            <pc:docMk/>
            <pc:sldMk cId="750044383" sldId="302"/>
            <ac:spMk id="31" creationId="{BADDDEF6-DF5B-C08B-EBE7-08A842CB9DED}"/>
          </ac:spMkLst>
        </pc:spChg>
        <pc:spChg chg="add mod">
          <ac:chgData name="Pye, Havala" userId="9f81b1e5-bd31-4f40-9666-9c20bcecc960" providerId="ADAL" clId="{E7CF0E24-2380-4E66-87FC-FA133C6BD91A}" dt="2024-10-18T19:56:46.175" v="14397" actId="164"/>
          <ac:spMkLst>
            <pc:docMk/>
            <pc:sldMk cId="750044383" sldId="302"/>
            <ac:spMk id="32" creationId="{9C83FC0F-DCE0-6D6E-E746-8D0989A0FAC8}"/>
          </ac:spMkLst>
        </pc:spChg>
        <pc:spChg chg="add mod">
          <ac:chgData name="Pye, Havala" userId="9f81b1e5-bd31-4f40-9666-9c20bcecc960" providerId="ADAL" clId="{E7CF0E24-2380-4E66-87FC-FA133C6BD91A}" dt="2024-10-18T19:56:46.175" v="14397" actId="164"/>
          <ac:spMkLst>
            <pc:docMk/>
            <pc:sldMk cId="750044383" sldId="302"/>
            <ac:spMk id="33" creationId="{158709C6-D553-0F87-9077-99B005B7EFC1}"/>
          </ac:spMkLst>
        </pc:spChg>
        <pc:spChg chg="add mod">
          <ac:chgData name="Pye, Havala" userId="9f81b1e5-bd31-4f40-9666-9c20bcecc960" providerId="ADAL" clId="{E7CF0E24-2380-4E66-87FC-FA133C6BD91A}" dt="2024-10-18T19:56:46.175" v="14397" actId="164"/>
          <ac:spMkLst>
            <pc:docMk/>
            <pc:sldMk cId="750044383" sldId="302"/>
            <ac:spMk id="34" creationId="{E3C0398F-22C2-69C5-BF96-659134540707}"/>
          </ac:spMkLst>
        </pc:spChg>
        <pc:spChg chg="add mod">
          <ac:chgData name="Pye, Havala" userId="9f81b1e5-bd31-4f40-9666-9c20bcecc960" providerId="ADAL" clId="{E7CF0E24-2380-4E66-87FC-FA133C6BD91A}" dt="2024-10-18T19:56:46.175" v="14397" actId="164"/>
          <ac:spMkLst>
            <pc:docMk/>
            <pc:sldMk cId="750044383" sldId="302"/>
            <ac:spMk id="35" creationId="{A883193C-0AC3-DABD-2B24-7B53484BDD0E}"/>
          </ac:spMkLst>
        </pc:spChg>
        <pc:spChg chg="add mod">
          <ac:chgData name="Pye, Havala" userId="9f81b1e5-bd31-4f40-9666-9c20bcecc960" providerId="ADAL" clId="{E7CF0E24-2380-4E66-87FC-FA133C6BD91A}" dt="2024-10-18T19:56:46.175" v="14397" actId="164"/>
          <ac:spMkLst>
            <pc:docMk/>
            <pc:sldMk cId="750044383" sldId="302"/>
            <ac:spMk id="36" creationId="{BD58D0B1-6806-C4EA-5354-A7789276A63D}"/>
          </ac:spMkLst>
        </pc:spChg>
        <pc:spChg chg="add mod">
          <ac:chgData name="Pye, Havala" userId="9f81b1e5-bd31-4f40-9666-9c20bcecc960" providerId="ADAL" clId="{E7CF0E24-2380-4E66-87FC-FA133C6BD91A}" dt="2024-10-18T19:56:46.175" v="14397" actId="164"/>
          <ac:spMkLst>
            <pc:docMk/>
            <pc:sldMk cId="750044383" sldId="302"/>
            <ac:spMk id="37" creationId="{C42D6C9D-E583-C829-D7AE-C0BD1CD3BB46}"/>
          </ac:spMkLst>
        </pc:spChg>
        <pc:spChg chg="add mod">
          <ac:chgData name="Pye, Havala" userId="9f81b1e5-bd31-4f40-9666-9c20bcecc960" providerId="ADAL" clId="{E7CF0E24-2380-4E66-87FC-FA133C6BD91A}" dt="2024-10-18T19:56:46.175" v="14397" actId="164"/>
          <ac:spMkLst>
            <pc:docMk/>
            <pc:sldMk cId="750044383" sldId="302"/>
            <ac:spMk id="38" creationId="{8AA60E76-C208-8AEE-E0D6-8C122D493EBA}"/>
          </ac:spMkLst>
        </pc:spChg>
        <pc:spChg chg="add mod">
          <ac:chgData name="Pye, Havala" userId="9f81b1e5-bd31-4f40-9666-9c20bcecc960" providerId="ADAL" clId="{E7CF0E24-2380-4E66-87FC-FA133C6BD91A}" dt="2024-10-18T19:56:46.175" v="14397" actId="164"/>
          <ac:spMkLst>
            <pc:docMk/>
            <pc:sldMk cId="750044383" sldId="302"/>
            <ac:spMk id="39" creationId="{6F1B5B2D-B0AE-A2CD-D8E9-61F48D2ADD99}"/>
          </ac:spMkLst>
        </pc:spChg>
        <pc:spChg chg="add mod">
          <ac:chgData name="Pye, Havala" userId="9f81b1e5-bd31-4f40-9666-9c20bcecc960" providerId="ADAL" clId="{E7CF0E24-2380-4E66-87FC-FA133C6BD91A}" dt="2024-10-18T19:56:46.175" v="14397" actId="164"/>
          <ac:spMkLst>
            <pc:docMk/>
            <pc:sldMk cId="750044383" sldId="302"/>
            <ac:spMk id="40" creationId="{8F39F404-01B5-86B4-C29A-04B5AF1A39D0}"/>
          </ac:spMkLst>
        </pc:spChg>
        <pc:spChg chg="add mod">
          <ac:chgData name="Pye, Havala" userId="9f81b1e5-bd31-4f40-9666-9c20bcecc960" providerId="ADAL" clId="{E7CF0E24-2380-4E66-87FC-FA133C6BD91A}" dt="2024-10-18T19:56:46.175" v="14397" actId="164"/>
          <ac:spMkLst>
            <pc:docMk/>
            <pc:sldMk cId="750044383" sldId="302"/>
            <ac:spMk id="41" creationId="{4EBED781-CC73-BE70-D59C-847FEBB651B3}"/>
          </ac:spMkLst>
        </pc:spChg>
        <pc:spChg chg="add mod">
          <ac:chgData name="Pye, Havala" userId="9f81b1e5-bd31-4f40-9666-9c20bcecc960" providerId="ADAL" clId="{E7CF0E24-2380-4E66-87FC-FA133C6BD91A}" dt="2024-10-18T19:56:46.175" v="14397" actId="164"/>
          <ac:spMkLst>
            <pc:docMk/>
            <pc:sldMk cId="750044383" sldId="302"/>
            <ac:spMk id="42" creationId="{26A21C52-8750-CC91-D998-AE3E4FBFE400}"/>
          </ac:spMkLst>
        </pc:spChg>
        <pc:spChg chg="add mod">
          <ac:chgData name="Pye, Havala" userId="9f81b1e5-bd31-4f40-9666-9c20bcecc960" providerId="ADAL" clId="{E7CF0E24-2380-4E66-87FC-FA133C6BD91A}" dt="2024-10-18T19:56:46.175" v="14397" actId="164"/>
          <ac:spMkLst>
            <pc:docMk/>
            <pc:sldMk cId="750044383" sldId="302"/>
            <ac:spMk id="43" creationId="{1CC85E57-2862-2323-FB0F-A110D8364AD3}"/>
          </ac:spMkLst>
        </pc:spChg>
        <pc:spChg chg="add mod">
          <ac:chgData name="Pye, Havala" userId="9f81b1e5-bd31-4f40-9666-9c20bcecc960" providerId="ADAL" clId="{E7CF0E24-2380-4E66-87FC-FA133C6BD91A}" dt="2024-10-18T19:56:46.175" v="14397" actId="164"/>
          <ac:spMkLst>
            <pc:docMk/>
            <pc:sldMk cId="750044383" sldId="302"/>
            <ac:spMk id="44" creationId="{96BAF968-DE72-7604-FE5D-4A0B4BCF45F8}"/>
          </ac:spMkLst>
        </pc:spChg>
        <pc:spChg chg="add mod">
          <ac:chgData name="Pye, Havala" userId="9f81b1e5-bd31-4f40-9666-9c20bcecc960" providerId="ADAL" clId="{E7CF0E24-2380-4E66-87FC-FA133C6BD91A}" dt="2024-10-18T19:56:46.175" v="14397" actId="164"/>
          <ac:spMkLst>
            <pc:docMk/>
            <pc:sldMk cId="750044383" sldId="302"/>
            <ac:spMk id="55" creationId="{60904AA2-1C85-1FA5-EEEE-7067F2827557}"/>
          </ac:spMkLst>
        </pc:spChg>
        <pc:spChg chg="add mod">
          <ac:chgData name="Pye, Havala" userId="9f81b1e5-bd31-4f40-9666-9c20bcecc960" providerId="ADAL" clId="{E7CF0E24-2380-4E66-87FC-FA133C6BD91A}" dt="2024-10-18T19:56:46.175" v="14397" actId="164"/>
          <ac:spMkLst>
            <pc:docMk/>
            <pc:sldMk cId="750044383" sldId="302"/>
            <ac:spMk id="56" creationId="{BB331296-05F1-2195-709D-9E73B93B61A5}"/>
          </ac:spMkLst>
        </pc:spChg>
        <pc:spChg chg="add mod">
          <ac:chgData name="Pye, Havala" userId="9f81b1e5-bd31-4f40-9666-9c20bcecc960" providerId="ADAL" clId="{E7CF0E24-2380-4E66-87FC-FA133C6BD91A}" dt="2024-10-18T19:56:46.175" v="14397" actId="164"/>
          <ac:spMkLst>
            <pc:docMk/>
            <pc:sldMk cId="750044383" sldId="302"/>
            <ac:spMk id="57" creationId="{D8701CA0-66CD-C94C-86F6-A2AB26BB7DC6}"/>
          </ac:spMkLst>
        </pc:spChg>
        <pc:spChg chg="add mod">
          <ac:chgData name="Pye, Havala" userId="9f81b1e5-bd31-4f40-9666-9c20bcecc960" providerId="ADAL" clId="{E7CF0E24-2380-4E66-87FC-FA133C6BD91A}" dt="2024-10-18T19:56:46.175" v="14397" actId="164"/>
          <ac:spMkLst>
            <pc:docMk/>
            <pc:sldMk cId="750044383" sldId="302"/>
            <ac:spMk id="58" creationId="{539D1052-0575-F731-3A71-DDD7D76EFB1C}"/>
          </ac:spMkLst>
        </pc:spChg>
        <pc:spChg chg="add mod">
          <ac:chgData name="Pye, Havala" userId="9f81b1e5-bd31-4f40-9666-9c20bcecc960" providerId="ADAL" clId="{E7CF0E24-2380-4E66-87FC-FA133C6BD91A}" dt="2024-10-18T19:56:46.175" v="14397" actId="164"/>
          <ac:spMkLst>
            <pc:docMk/>
            <pc:sldMk cId="750044383" sldId="302"/>
            <ac:spMk id="59" creationId="{9C9EC44A-8277-7FCD-64BA-57C8AE222C56}"/>
          </ac:spMkLst>
        </pc:spChg>
        <pc:spChg chg="add mod">
          <ac:chgData name="Pye, Havala" userId="9f81b1e5-bd31-4f40-9666-9c20bcecc960" providerId="ADAL" clId="{E7CF0E24-2380-4E66-87FC-FA133C6BD91A}" dt="2024-10-18T19:56:46.175" v="14397" actId="164"/>
          <ac:spMkLst>
            <pc:docMk/>
            <pc:sldMk cId="750044383" sldId="302"/>
            <ac:spMk id="60" creationId="{EA87C992-C7A9-2DA2-7D44-A3DD6686C65A}"/>
          </ac:spMkLst>
        </pc:spChg>
        <pc:spChg chg="add mod">
          <ac:chgData name="Pye, Havala" userId="9f81b1e5-bd31-4f40-9666-9c20bcecc960" providerId="ADAL" clId="{E7CF0E24-2380-4E66-87FC-FA133C6BD91A}" dt="2024-10-18T19:56:46.175" v="14397" actId="164"/>
          <ac:spMkLst>
            <pc:docMk/>
            <pc:sldMk cId="750044383" sldId="302"/>
            <ac:spMk id="61" creationId="{A8A88443-6C60-A5F4-EA94-4A4CBEC7DB41}"/>
          </ac:spMkLst>
        </pc:spChg>
        <pc:spChg chg="add mod">
          <ac:chgData name="Pye, Havala" userId="9f81b1e5-bd31-4f40-9666-9c20bcecc960" providerId="ADAL" clId="{E7CF0E24-2380-4E66-87FC-FA133C6BD91A}" dt="2024-10-18T19:56:46.175" v="14397" actId="164"/>
          <ac:spMkLst>
            <pc:docMk/>
            <pc:sldMk cId="750044383" sldId="302"/>
            <ac:spMk id="62" creationId="{9CE89AC9-41C9-5026-E0A2-6C975EDF279D}"/>
          </ac:spMkLst>
        </pc:spChg>
        <pc:spChg chg="add mod">
          <ac:chgData name="Pye, Havala" userId="9f81b1e5-bd31-4f40-9666-9c20bcecc960" providerId="ADAL" clId="{E7CF0E24-2380-4E66-87FC-FA133C6BD91A}" dt="2024-10-18T19:56:46.175" v="14397" actId="164"/>
          <ac:spMkLst>
            <pc:docMk/>
            <pc:sldMk cId="750044383" sldId="302"/>
            <ac:spMk id="63" creationId="{F9C784A5-EBC5-7DB1-7E8B-D87F86A5593C}"/>
          </ac:spMkLst>
        </pc:spChg>
        <pc:spChg chg="add mod">
          <ac:chgData name="Pye, Havala" userId="9f81b1e5-bd31-4f40-9666-9c20bcecc960" providerId="ADAL" clId="{E7CF0E24-2380-4E66-87FC-FA133C6BD91A}" dt="2024-10-18T19:56:46.175" v="14397" actId="164"/>
          <ac:spMkLst>
            <pc:docMk/>
            <pc:sldMk cId="750044383" sldId="302"/>
            <ac:spMk id="64" creationId="{CD3A8234-F6AB-C819-9415-E6B3F7105D75}"/>
          </ac:spMkLst>
        </pc:spChg>
        <pc:grpChg chg="add mod">
          <ac:chgData name="Pye, Havala" userId="9f81b1e5-bd31-4f40-9666-9c20bcecc960" providerId="ADAL" clId="{E7CF0E24-2380-4E66-87FC-FA133C6BD91A}" dt="2024-10-18T19:56:46.175" v="14397" actId="164"/>
          <ac:grpSpMkLst>
            <pc:docMk/>
            <pc:sldMk cId="750044383" sldId="302"/>
            <ac:grpSpMk id="13" creationId="{6F5B2580-9977-31E3-94E6-B8C0C4E10B26}"/>
          </ac:grpSpMkLst>
        </pc:grpChg>
        <pc:grpChg chg="add mod">
          <ac:chgData name="Pye, Havala" userId="9f81b1e5-bd31-4f40-9666-9c20bcecc960" providerId="ADAL" clId="{E7CF0E24-2380-4E66-87FC-FA133C6BD91A}" dt="2024-10-18T19:56:46.175" v="14397" actId="164"/>
          <ac:grpSpMkLst>
            <pc:docMk/>
            <pc:sldMk cId="750044383" sldId="302"/>
            <ac:grpSpMk id="65" creationId="{653CCC3B-5B84-8688-FEB3-F872DA428966}"/>
          </ac:grpSpMkLst>
        </pc:grpChg>
        <pc:picChg chg="del">
          <ac:chgData name="Pye, Havala" userId="9f81b1e5-bd31-4f40-9666-9c20bcecc960" providerId="ADAL" clId="{E7CF0E24-2380-4E66-87FC-FA133C6BD91A}" dt="2024-10-07T21:24:31.791" v="8546" actId="478"/>
          <ac:picMkLst>
            <pc:docMk/>
            <pc:sldMk cId="750044383" sldId="302"/>
            <ac:picMk id="5" creationId="{D7C39E28-E22B-73AF-0188-23E92B7E10D8}"/>
          </ac:picMkLst>
        </pc:picChg>
        <pc:picChg chg="add del mod">
          <ac:chgData name="Pye, Havala" userId="9f81b1e5-bd31-4f40-9666-9c20bcecc960" providerId="ADAL" clId="{E7CF0E24-2380-4E66-87FC-FA133C6BD91A}" dt="2024-10-18T19:56:48.718" v="14398" actId="478"/>
          <ac:picMkLst>
            <pc:docMk/>
            <pc:sldMk cId="750044383" sldId="302"/>
            <ac:picMk id="10" creationId="{B581DC01-C445-6DA6-5465-E0FCAD34AE3C}"/>
          </ac:picMkLst>
        </pc:picChg>
        <pc:picChg chg="add mod">
          <ac:chgData name="Pye, Havala" userId="9f81b1e5-bd31-4f40-9666-9c20bcecc960" providerId="ADAL" clId="{E7CF0E24-2380-4E66-87FC-FA133C6BD91A}" dt="2024-10-18T19:58:11.667" v="14402" actId="1076"/>
          <ac:picMkLst>
            <pc:docMk/>
            <pc:sldMk cId="750044383" sldId="302"/>
            <ac:picMk id="67" creationId="{436D4D09-35BF-7B2C-B3E3-F59863823B08}"/>
          </ac:picMkLst>
        </pc:picChg>
        <pc:cxnChg chg="add mod">
          <ac:chgData name="Pye, Havala" userId="9f81b1e5-bd31-4f40-9666-9c20bcecc960" providerId="ADAL" clId="{E7CF0E24-2380-4E66-87FC-FA133C6BD91A}" dt="2024-10-18T19:56:46.175" v="14397" actId="164"/>
          <ac:cxnSpMkLst>
            <pc:docMk/>
            <pc:sldMk cId="750044383" sldId="302"/>
            <ac:cxnSpMk id="45" creationId="{27F85B08-5695-03B7-74CD-532EE06A107C}"/>
          </ac:cxnSpMkLst>
        </pc:cxnChg>
        <pc:cxnChg chg="add mod">
          <ac:chgData name="Pye, Havala" userId="9f81b1e5-bd31-4f40-9666-9c20bcecc960" providerId="ADAL" clId="{E7CF0E24-2380-4E66-87FC-FA133C6BD91A}" dt="2024-10-18T19:56:46.175" v="14397" actId="164"/>
          <ac:cxnSpMkLst>
            <pc:docMk/>
            <pc:sldMk cId="750044383" sldId="302"/>
            <ac:cxnSpMk id="46" creationId="{BDCC37C4-0BBC-0193-9859-BA03B9FDE122}"/>
          </ac:cxnSpMkLst>
        </pc:cxnChg>
        <pc:cxnChg chg="add mod">
          <ac:chgData name="Pye, Havala" userId="9f81b1e5-bd31-4f40-9666-9c20bcecc960" providerId="ADAL" clId="{E7CF0E24-2380-4E66-87FC-FA133C6BD91A}" dt="2024-10-18T19:56:46.175" v="14397" actId="164"/>
          <ac:cxnSpMkLst>
            <pc:docMk/>
            <pc:sldMk cId="750044383" sldId="302"/>
            <ac:cxnSpMk id="47" creationId="{EBE71E58-7B5B-A2B5-DCCA-C52A949B3F9C}"/>
          </ac:cxnSpMkLst>
        </pc:cxnChg>
        <pc:cxnChg chg="add mod">
          <ac:chgData name="Pye, Havala" userId="9f81b1e5-bd31-4f40-9666-9c20bcecc960" providerId="ADAL" clId="{E7CF0E24-2380-4E66-87FC-FA133C6BD91A}" dt="2024-10-18T19:56:46.175" v="14397" actId="164"/>
          <ac:cxnSpMkLst>
            <pc:docMk/>
            <pc:sldMk cId="750044383" sldId="302"/>
            <ac:cxnSpMk id="48" creationId="{6AF10633-A589-9858-1B7C-851FC09DA63B}"/>
          </ac:cxnSpMkLst>
        </pc:cxnChg>
        <pc:cxnChg chg="add mod">
          <ac:chgData name="Pye, Havala" userId="9f81b1e5-bd31-4f40-9666-9c20bcecc960" providerId="ADAL" clId="{E7CF0E24-2380-4E66-87FC-FA133C6BD91A}" dt="2024-10-18T19:56:46.175" v="14397" actId="164"/>
          <ac:cxnSpMkLst>
            <pc:docMk/>
            <pc:sldMk cId="750044383" sldId="302"/>
            <ac:cxnSpMk id="49" creationId="{AB92940E-CDE9-8187-E3AF-DC592C734A01}"/>
          </ac:cxnSpMkLst>
        </pc:cxnChg>
        <pc:cxnChg chg="add mod">
          <ac:chgData name="Pye, Havala" userId="9f81b1e5-bd31-4f40-9666-9c20bcecc960" providerId="ADAL" clId="{E7CF0E24-2380-4E66-87FC-FA133C6BD91A}" dt="2024-10-18T19:56:46.175" v="14397" actId="164"/>
          <ac:cxnSpMkLst>
            <pc:docMk/>
            <pc:sldMk cId="750044383" sldId="302"/>
            <ac:cxnSpMk id="50" creationId="{03C3CDBB-CC5D-004F-A18A-EDE9539ED0DD}"/>
          </ac:cxnSpMkLst>
        </pc:cxnChg>
        <pc:cxnChg chg="add mod">
          <ac:chgData name="Pye, Havala" userId="9f81b1e5-bd31-4f40-9666-9c20bcecc960" providerId="ADAL" clId="{E7CF0E24-2380-4E66-87FC-FA133C6BD91A}" dt="2024-10-18T19:56:46.175" v="14397" actId="164"/>
          <ac:cxnSpMkLst>
            <pc:docMk/>
            <pc:sldMk cId="750044383" sldId="302"/>
            <ac:cxnSpMk id="51" creationId="{6C003CF7-DD54-B8E2-503F-6402AA2EAD16}"/>
          </ac:cxnSpMkLst>
        </pc:cxnChg>
        <pc:cxnChg chg="add mod">
          <ac:chgData name="Pye, Havala" userId="9f81b1e5-bd31-4f40-9666-9c20bcecc960" providerId="ADAL" clId="{E7CF0E24-2380-4E66-87FC-FA133C6BD91A}" dt="2024-10-18T19:56:46.175" v="14397" actId="164"/>
          <ac:cxnSpMkLst>
            <pc:docMk/>
            <pc:sldMk cId="750044383" sldId="302"/>
            <ac:cxnSpMk id="52" creationId="{C1684D9D-3266-E2F6-246A-23804A50BDF0}"/>
          </ac:cxnSpMkLst>
        </pc:cxnChg>
        <pc:cxnChg chg="add mod">
          <ac:chgData name="Pye, Havala" userId="9f81b1e5-bd31-4f40-9666-9c20bcecc960" providerId="ADAL" clId="{E7CF0E24-2380-4E66-87FC-FA133C6BD91A}" dt="2024-10-18T19:56:46.175" v="14397" actId="164"/>
          <ac:cxnSpMkLst>
            <pc:docMk/>
            <pc:sldMk cId="750044383" sldId="302"/>
            <ac:cxnSpMk id="53" creationId="{BDF486B0-EFCB-966A-1A29-7DB05F16B679}"/>
          </ac:cxnSpMkLst>
        </pc:cxnChg>
        <pc:cxnChg chg="add mod">
          <ac:chgData name="Pye, Havala" userId="9f81b1e5-bd31-4f40-9666-9c20bcecc960" providerId="ADAL" clId="{E7CF0E24-2380-4E66-87FC-FA133C6BD91A}" dt="2024-10-18T19:56:46.175" v="14397" actId="164"/>
          <ac:cxnSpMkLst>
            <pc:docMk/>
            <pc:sldMk cId="750044383" sldId="302"/>
            <ac:cxnSpMk id="54" creationId="{B1EA5035-9AD1-156D-AEAC-6012BB4153E0}"/>
          </ac:cxnSpMkLst>
        </pc:cxnChg>
      </pc:sldChg>
      <pc:sldChg chg="addSp delSp modSp del mod ord modAnim">
        <pc:chgData name="Pye, Havala" userId="9f81b1e5-bd31-4f40-9666-9c20bcecc960" providerId="ADAL" clId="{E7CF0E24-2380-4E66-87FC-FA133C6BD91A}" dt="2024-10-19T18:40:02.902" v="24515" actId="47"/>
        <pc:sldMkLst>
          <pc:docMk/>
          <pc:sldMk cId="1570651822" sldId="351"/>
        </pc:sldMkLst>
        <pc:spChg chg="mod">
          <ac:chgData name="Pye, Havala" userId="9f81b1e5-bd31-4f40-9666-9c20bcecc960" providerId="ADAL" clId="{E7CF0E24-2380-4E66-87FC-FA133C6BD91A}" dt="2024-10-15T15:16:26.199" v="9916" actId="255"/>
          <ac:spMkLst>
            <pc:docMk/>
            <pc:sldMk cId="1570651822" sldId="351"/>
            <ac:spMk id="3" creationId="{92168F14-38E3-4ED1-8A09-16451A41BA23}"/>
          </ac:spMkLst>
        </pc:spChg>
        <pc:spChg chg="add mod">
          <ac:chgData name="Pye, Havala" userId="9f81b1e5-bd31-4f40-9666-9c20bcecc960" providerId="ADAL" clId="{E7CF0E24-2380-4E66-87FC-FA133C6BD91A}" dt="2024-10-15T20:51:41.652" v="14256" actId="1076"/>
          <ac:spMkLst>
            <pc:docMk/>
            <pc:sldMk cId="1570651822" sldId="351"/>
            <ac:spMk id="4" creationId="{50EF7D97-6DC4-D84F-9E93-4C468CDC32D1}"/>
          </ac:spMkLst>
        </pc:spChg>
        <pc:picChg chg="del">
          <ac:chgData name="Pye, Havala" userId="9f81b1e5-bd31-4f40-9666-9c20bcecc960" providerId="ADAL" clId="{E7CF0E24-2380-4E66-87FC-FA133C6BD91A}" dt="2024-10-07T14:06:26.334" v="2445" actId="478"/>
          <ac:picMkLst>
            <pc:docMk/>
            <pc:sldMk cId="1570651822" sldId="351"/>
            <ac:picMk id="6" creationId="{A0A8E39B-B5DC-1514-6D65-6DAE64D8002A}"/>
          </ac:picMkLst>
        </pc:picChg>
      </pc:sldChg>
      <pc:sldChg chg="addSp delSp modSp mod modNotesTx">
        <pc:chgData name="Pye, Havala" userId="9f81b1e5-bd31-4f40-9666-9c20bcecc960" providerId="ADAL" clId="{E7CF0E24-2380-4E66-87FC-FA133C6BD91A}" dt="2024-10-18T22:04:55.926" v="21287" actId="20577"/>
        <pc:sldMkLst>
          <pc:docMk/>
          <pc:sldMk cId="2858139178" sldId="353"/>
        </pc:sldMkLst>
        <pc:spChg chg="mod">
          <ac:chgData name="Pye, Havala" userId="9f81b1e5-bd31-4f40-9666-9c20bcecc960" providerId="ADAL" clId="{E7CF0E24-2380-4E66-87FC-FA133C6BD91A}" dt="2024-10-18T22:04:55.926" v="21287" actId="20577"/>
          <ac:spMkLst>
            <pc:docMk/>
            <pc:sldMk cId="2858139178" sldId="353"/>
            <ac:spMk id="3" creationId="{512AD5E1-4C0C-7843-6547-0212A914A1AF}"/>
          </ac:spMkLst>
        </pc:spChg>
        <pc:spChg chg="add del mod">
          <ac:chgData name="Pye, Havala" userId="9f81b1e5-bd31-4f40-9666-9c20bcecc960" providerId="ADAL" clId="{E7CF0E24-2380-4E66-87FC-FA133C6BD91A}" dt="2024-10-15T20:44:17.752" v="14202" actId="478"/>
          <ac:spMkLst>
            <pc:docMk/>
            <pc:sldMk cId="2858139178" sldId="353"/>
            <ac:spMk id="4" creationId="{A7E0E599-7093-69DC-5546-55CA4EB9E328}"/>
          </ac:spMkLst>
        </pc:spChg>
        <pc:spChg chg="del mod">
          <ac:chgData name="Pye, Havala" userId="9f81b1e5-bd31-4f40-9666-9c20bcecc960" providerId="ADAL" clId="{E7CF0E24-2380-4E66-87FC-FA133C6BD91A}" dt="2024-10-15T20:44:12.529" v="14200" actId="478"/>
          <ac:spMkLst>
            <pc:docMk/>
            <pc:sldMk cId="2858139178" sldId="353"/>
            <ac:spMk id="5" creationId="{2B702549-F9BB-47FC-F08E-05FCB2B685E4}"/>
          </ac:spMkLst>
        </pc:spChg>
        <pc:spChg chg="del mod">
          <ac:chgData name="Pye, Havala" userId="9f81b1e5-bd31-4f40-9666-9c20bcecc960" providerId="ADAL" clId="{E7CF0E24-2380-4E66-87FC-FA133C6BD91A}" dt="2024-10-15T20:44:13.521" v="14201" actId="478"/>
          <ac:spMkLst>
            <pc:docMk/>
            <pc:sldMk cId="2858139178" sldId="353"/>
            <ac:spMk id="8" creationId="{5DAA0A5C-2AA2-072E-0B09-0E5A8AB7125D}"/>
          </ac:spMkLst>
        </pc:spChg>
        <pc:spChg chg="del mod">
          <ac:chgData name="Pye, Havala" userId="9f81b1e5-bd31-4f40-9666-9c20bcecc960" providerId="ADAL" clId="{E7CF0E24-2380-4E66-87FC-FA133C6BD91A}" dt="2024-10-15T20:44:10.303" v="14198" actId="478"/>
          <ac:spMkLst>
            <pc:docMk/>
            <pc:sldMk cId="2858139178" sldId="353"/>
            <ac:spMk id="9" creationId="{458A0176-57DC-30C4-85C7-15582ACFA4AE}"/>
          </ac:spMkLst>
        </pc:spChg>
        <pc:spChg chg="mod">
          <ac:chgData name="Pye, Havala" userId="9f81b1e5-bd31-4f40-9666-9c20bcecc960" providerId="ADAL" clId="{E7CF0E24-2380-4E66-87FC-FA133C6BD91A}" dt="2024-10-07T18:43:34.391" v="6639" actId="1076"/>
          <ac:spMkLst>
            <pc:docMk/>
            <pc:sldMk cId="2858139178" sldId="353"/>
            <ac:spMk id="15" creationId="{F1BC4677-1E32-15D3-6484-C227A37D48CC}"/>
          </ac:spMkLst>
        </pc:spChg>
        <pc:spChg chg="del mod">
          <ac:chgData name="Pye, Havala" userId="9f81b1e5-bd31-4f40-9666-9c20bcecc960" providerId="ADAL" clId="{E7CF0E24-2380-4E66-87FC-FA133C6BD91A}" dt="2024-10-15T20:44:11.304" v="14199" actId="478"/>
          <ac:spMkLst>
            <pc:docMk/>
            <pc:sldMk cId="2858139178" sldId="353"/>
            <ac:spMk id="18" creationId="{297C6937-2E98-66DF-19B9-FFCCE0CF78C5}"/>
          </ac:spMkLst>
        </pc:spChg>
        <pc:picChg chg="del">
          <ac:chgData name="Pye, Havala" userId="9f81b1e5-bd31-4f40-9666-9c20bcecc960" providerId="ADAL" clId="{E7CF0E24-2380-4E66-87FC-FA133C6BD91A}" dt="2024-10-07T14:21:58.951" v="2670" actId="478"/>
          <ac:picMkLst>
            <pc:docMk/>
            <pc:sldMk cId="2858139178" sldId="353"/>
            <ac:picMk id="12" creationId="{DD9DF777-EDA3-8A2C-D288-20B8D73325A1}"/>
          </ac:picMkLst>
        </pc:picChg>
        <pc:picChg chg="del mod">
          <ac:chgData name="Pye, Havala" userId="9f81b1e5-bd31-4f40-9666-9c20bcecc960" providerId="ADAL" clId="{E7CF0E24-2380-4E66-87FC-FA133C6BD91A}" dt="2024-10-15T20:44:08.974" v="14197" actId="478"/>
          <ac:picMkLst>
            <pc:docMk/>
            <pc:sldMk cId="2858139178" sldId="353"/>
            <ac:picMk id="16" creationId="{94A6B358-DC1A-FC1A-FA79-57A80CA99F6D}"/>
          </ac:picMkLst>
        </pc:picChg>
        <pc:picChg chg="del mod">
          <ac:chgData name="Pye, Havala" userId="9f81b1e5-bd31-4f40-9666-9c20bcecc960" providerId="ADAL" clId="{E7CF0E24-2380-4E66-87FC-FA133C6BD91A}" dt="2024-10-15T20:44:08.329" v="14196" actId="478"/>
          <ac:picMkLst>
            <pc:docMk/>
            <pc:sldMk cId="2858139178" sldId="353"/>
            <ac:picMk id="17" creationId="{A9814C0E-9701-F9F2-D15B-C4A91F8EDC5E}"/>
          </ac:picMkLst>
        </pc:picChg>
      </pc:sldChg>
      <pc:sldChg chg="modSp add del mod">
        <pc:chgData name="Pye, Havala" userId="9f81b1e5-bd31-4f40-9666-9c20bcecc960" providerId="ADAL" clId="{E7CF0E24-2380-4E66-87FC-FA133C6BD91A}" dt="2024-10-07T21:31:00.932" v="8748" actId="47"/>
        <pc:sldMkLst>
          <pc:docMk/>
          <pc:sldMk cId="1984844240" sldId="516"/>
        </pc:sldMkLst>
        <pc:spChg chg="mod">
          <ac:chgData name="Pye, Havala" userId="9f81b1e5-bd31-4f40-9666-9c20bcecc960" providerId="ADAL" clId="{E7CF0E24-2380-4E66-87FC-FA133C6BD91A}" dt="2024-10-07T21:30:41.759" v="8747" actId="20577"/>
          <ac:spMkLst>
            <pc:docMk/>
            <pc:sldMk cId="1984844240" sldId="516"/>
            <ac:spMk id="2" creationId="{D30DBFC6-2657-46A0-A6AE-753EF0F20125}"/>
          </ac:spMkLst>
        </pc:spChg>
      </pc:sldChg>
      <pc:sldChg chg="delSp modSp del mod ord">
        <pc:chgData name="Pye, Havala" userId="9f81b1e5-bd31-4f40-9666-9c20bcecc960" providerId="ADAL" clId="{E7CF0E24-2380-4E66-87FC-FA133C6BD91A}" dt="2024-10-19T18:40:03.557" v="24516" actId="47"/>
        <pc:sldMkLst>
          <pc:docMk/>
          <pc:sldMk cId="1476442676" sldId="527"/>
        </pc:sldMkLst>
        <pc:spChg chg="mod">
          <ac:chgData name="Pye, Havala" userId="9f81b1e5-bd31-4f40-9666-9c20bcecc960" providerId="ADAL" clId="{E7CF0E24-2380-4E66-87FC-FA133C6BD91A}" dt="2024-10-15T16:07:16.472" v="11622" actId="20577"/>
          <ac:spMkLst>
            <pc:docMk/>
            <pc:sldMk cId="1476442676" sldId="527"/>
            <ac:spMk id="2" creationId="{BC1AD566-AB74-BABB-DA85-5D17C8942AAA}"/>
          </ac:spMkLst>
        </pc:spChg>
        <pc:spChg chg="mod">
          <ac:chgData name="Pye, Havala" userId="9f81b1e5-bd31-4f40-9666-9c20bcecc960" providerId="ADAL" clId="{E7CF0E24-2380-4E66-87FC-FA133C6BD91A}" dt="2024-10-07T13:49:37.706" v="2247" actId="1076"/>
          <ac:spMkLst>
            <pc:docMk/>
            <pc:sldMk cId="1476442676" sldId="527"/>
            <ac:spMk id="3" creationId="{9B6D7D29-A2F7-8604-F84E-E5EB0FB54AA3}"/>
          </ac:spMkLst>
        </pc:spChg>
        <pc:picChg chg="mod">
          <ac:chgData name="Pye, Havala" userId="9f81b1e5-bd31-4f40-9666-9c20bcecc960" providerId="ADAL" clId="{E7CF0E24-2380-4E66-87FC-FA133C6BD91A}" dt="2024-10-07T13:48:35.718" v="2203" actId="1076"/>
          <ac:picMkLst>
            <pc:docMk/>
            <pc:sldMk cId="1476442676" sldId="527"/>
            <ac:picMk id="4" creationId="{B9BEAE42-F55E-8111-C658-C61B982E0955}"/>
          </ac:picMkLst>
        </pc:picChg>
        <pc:picChg chg="del">
          <ac:chgData name="Pye, Havala" userId="9f81b1e5-bd31-4f40-9666-9c20bcecc960" providerId="ADAL" clId="{E7CF0E24-2380-4E66-87FC-FA133C6BD91A}" dt="2024-10-07T13:48:22.553" v="2199" actId="478"/>
          <ac:picMkLst>
            <pc:docMk/>
            <pc:sldMk cId="1476442676" sldId="527"/>
            <ac:picMk id="6" creationId="{8FC2AFCA-A62C-28A4-AD67-C9D843DAB14D}"/>
          </ac:picMkLst>
        </pc:picChg>
      </pc:sldChg>
      <pc:sldChg chg="addSp delSp modSp mod ord delAnim modAnim delCm modCm modNotesTx">
        <pc:chgData name="Pye, Havala" userId="9f81b1e5-bd31-4f40-9666-9c20bcecc960" providerId="ADAL" clId="{E7CF0E24-2380-4E66-87FC-FA133C6BD91A}" dt="2024-10-20T22:08:58.634" v="27465" actId="20577"/>
        <pc:sldMkLst>
          <pc:docMk/>
          <pc:sldMk cId="3838213587" sldId="529"/>
        </pc:sldMkLst>
        <pc:spChg chg="mod">
          <ac:chgData name="Pye, Havala" userId="9f81b1e5-bd31-4f40-9666-9c20bcecc960" providerId="ADAL" clId="{E7CF0E24-2380-4E66-87FC-FA133C6BD91A}" dt="2024-10-07T18:37:49.768" v="6467" actId="27636"/>
          <ac:spMkLst>
            <pc:docMk/>
            <pc:sldMk cId="3838213587" sldId="529"/>
            <ac:spMk id="2" creationId="{4FC36882-C34B-0510-BCD3-0297F52271E7}"/>
          </ac:spMkLst>
        </pc:spChg>
        <pc:spChg chg="add mod">
          <ac:chgData name="Pye, Havala" userId="9f81b1e5-bd31-4f40-9666-9c20bcecc960" providerId="ADAL" clId="{E7CF0E24-2380-4E66-87FC-FA133C6BD91A}" dt="2024-10-18T21:44:09.144" v="20318" actId="20577"/>
          <ac:spMkLst>
            <pc:docMk/>
            <pc:sldMk cId="3838213587" sldId="529"/>
            <ac:spMk id="3" creationId="{8638E57C-5B28-604A-02CA-DC8AD7AB4A20}"/>
          </ac:spMkLst>
        </pc:spChg>
        <pc:spChg chg="mod">
          <ac:chgData name="Pye, Havala" userId="9f81b1e5-bd31-4f40-9666-9c20bcecc960" providerId="ADAL" clId="{E7CF0E24-2380-4E66-87FC-FA133C6BD91A}" dt="2024-10-18T22:11:49.244" v="22393" actId="14100"/>
          <ac:spMkLst>
            <pc:docMk/>
            <pc:sldMk cId="3838213587" sldId="529"/>
            <ac:spMk id="6" creationId="{C3CFD0F7-7F64-4798-F62C-F1460559C158}"/>
          </ac:spMkLst>
        </pc:spChg>
        <pc:spChg chg="mod">
          <ac:chgData name="Pye, Havala" userId="9f81b1e5-bd31-4f40-9666-9c20bcecc960" providerId="ADAL" clId="{E7CF0E24-2380-4E66-87FC-FA133C6BD91A}" dt="2024-10-15T15:35:21.197" v="10628" actId="1076"/>
          <ac:spMkLst>
            <pc:docMk/>
            <pc:sldMk cId="3838213587" sldId="529"/>
            <ac:spMk id="7" creationId="{A7D6AE87-4137-E6F6-8DB7-FB55AE200973}"/>
          </ac:spMkLst>
        </pc:spChg>
        <pc:spChg chg="mod">
          <ac:chgData name="Pye, Havala" userId="9f81b1e5-bd31-4f40-9666-9c20bcecc960" providerId="ADAL" clId="{E7CF0E24-2380-4E66-87FC-FA133C6BD91A}" dt="2024-10-18T22:11:57.995" v="22394" actId="255"/>
          <ac:spMkLst>
            <pc:docMk/>
            <pc:sldMk cId="3838213587" sldId="529"/>
            <ac:spMk id="8" creationId="{0B4DB208-7946-3888-E4A8-49DBFAA941FB}"/>
          </ac:spMkLst>
        </pc:spChg>
        <pc:spChg chg="mod">
          <ac:chgData name="Pye, Havala" userId="9f81b1e5-bd31-4f40-9666-9c20bcecc960" providerId="ADAL" clId="{E7CF0E24-2380-4E66-87FC-FA133C6BD91A}" dt="2024-10-18T22:09:49.100" v="22171" actId="20577"/>
          <ac:spMkLst>
            <pc:docMk/>
            <pc:sldMk cId="3838213587" sldId="529"/>
            <ac:spMk id="9" creationId="{67787314-66B4-93DC-F65B-AB99A59041A7}"/>
          </ac:spMkLst>
        </pc:spChg>
        <pc:spChg chg="add mod">
          <ac:chgData name="Pye, Havala" userId="9f81b1e5-bd31-4f40-9666-9c20bcecc960" providerId="ADAL" clId="{E7CF0E24-2380-4E66-87FC-FA133C6BD91A}" dt="2024-10-15T15:35:21.197" v="10628" actId="1076"/>
          <ac:spMkLst>
            <pc:docMk/>
            <pc:sldMk cId="3838213587" sldId="529"/>
            <ac:spMk id="10" creationId="{C3CEC700-E7A3-6737-DC76-06D8DB5AF92A}"/>
          </ac:spMkLst>
        </pc:spChg>
        <pc:spChg chg="add mod">
          <ac:chgData name="Pye, Havala" userId="9f81b1e5-bd31-4f40-9666-9c20bcecc960" providerId="ADAL" clId="{E7CF0E24-2380-4E66-87FC-FA133C6BD91A}" dt="2024-10-18T22:10:35.959" v="22232" actId="20577"/>
          <ac:spMkLst>
            <pc:docMk/>
            <pc:sldMk cId="3838213587" sldId="529"/>
            <ac:spMk id="11" creationId="{EF0C2FD9-C566-6C47-FF7D-0FB7BF309E4D}"/>
          </ac:spMkLst>
        </pc:spChg>
        <pc:spChg chg="add mod">
          <ac:chgData name="Pye, Havala" userId="9f81b1e5-bd31-4f40-9666-9c20bcecc960" providerId="ADAL" clId="{E7CF0E24-2380-4E66-87FC-FA133C6BD91A}" dt="2024-10-15T15:35:21.197" v="10628" actId="1076"/>
          <ac:spMkLst>
            <pc:docMk/>
            <pc:sldMk cId="3838213587" sldId="529"/>
            <ac:spMk id="12" creationId="{E1BB6BB0-C116-50FC-EBE4-57503C52EED0}"/>
          </ac:spMkLst>
        </pc:spChg>
        <pc:spChg chg="add mod ord">
          <ac:chgData name="Pye, Havala" userId="9f81b1e5-bd31-4f40-9666-9c20bcecc960" providerId="ADAL" clId="{E7CF0E24-2380-4E66-87FC-FA133C6BD91A}" dt="2024-10-15T15:35:21.197" v="10628" actId="1076"/>
          <ac:spMkLst>
            <pc:docMk/>
            <pc:sldMk cId="3838213587" sldId="529"/>
            <ac:spMk id="13" creationId="{D33503C1-030F-912F-1A7A-AC020E4B498E}"/>
          </ac:spMkLst>
        </pc:spChg>
        <pc:spChg chg="add mod">
          <ac:chgData name="Pye, Havala" userId="9f81b1e5-bd31-4f40-9666-9c20bcecc960" providerId="ADAL" clId="{E7CF0E24-2380-4E66-87FC-FA133C6BD91A}" dt="2024-10-07T21:35:45.825" v="8958" actId="20577"/>
          <ac:spMkLst>
            <pc:docMk/>
            <pc:sldMk cId="3838213587" sldId="529"/>
            <ac:spMk id="14" creationId="{022A1C34-2E25-915D-868A-55B0E3661BE2}"/>
          </ac:spMkLst>
        </pc:spChg>
        <pc:picChg chg="add mod ord modCrop">
          <ac:chgData name="Pye, Havala" userId="9f81b1e5-bd31-4f40-9666-9c20bcecc960" providerId="ADAL" clId="{E7CF0E24-2380-4E66-87FC-FA133C6BD91A}" dt="2024-10-15T15:35:21.197" v="10628" actId="1076"/>
          <ac:picMkLst>
            <pc:docMk/>
            <pc:sldMk cId="3838213587" sldId="529"/>
            <ac:picMk id="4" creationId="{2868CA06-1CC3-B14D-E990-1CD317D3B49A}"/>
          </ac:picMkLst>
        </pc:picChg>
        <pc:picChg chg="del">
          <ac:chgData name="Pye, Havala" userId="9f81b1e5-bd31-4f40-9666-9c20bcecc960" providerId="ADAL" clId="{E7CF0E24-2380-4E66-87FC-FA133C6BD91A}" dt="2024-10-07T21:35:33.292" v="8952" actId="478"/>
          <ac:picMkLst>
            <pc:docMk/>
            <pc:sldMk cId="3838213587" sldId="529"/>
            <ac:picMk id="4" creationId="{4B73F49E-6930-F1EF-46BF-1E8E8BD11AD5}"/>
          </ac:picMkLst>
        </pc:picChg>
        <pc:picChg chg="mod ord modCrop">
          <ac:chgData name="Pye, Havala" userId="9f81b1e5-bd31-4f40-9666-9c20bcecc960" providerId="ADAL" clId="{E7CF0E24-2380-4E66-87FC-FA133C6BD91A}" dt="2024-10-15T15:35:21.197" v="10628" actId="1076"/>
          <ac:picMkLst>
            <pc:docMk/>
            <pc:sldMk cId="3838213587" sldId="529"/>
            <ac:picMk id="5" creationId="{7280B18E-2CDE-E699-0003-7F77347A016B}"/>
          </ac:picMkLst>
        </pc:picChg>
        <pc:cxnChg chg="del mod">
          <ac:chgData name="Pye, Havala" userId="9f81b1e5-bd31-4f40-9666-9c20bcecc960" providerId="ADAL" clId="{E7CF0E24-2380-4E66-87FC-FA133C6BD91A}" dt="2024-10-15T15:34:19.558" v="10613" actId="478"/>
          <ac:cxnSpMkLst>
            <pc:docMk/>
            <pc:sldMk cId="3838213587" sldId="529"/>
            <ac:cxnSpMk id="11" creationId="{AD8CB955-3B64-6ABD-E0A8-A58AB81E6E31}"/>
          </ac:cxnSpMkLst>
        </pc:cxnChg>
        <pc:extLst>
          <p:ext xmlns:p="http://schemas.openxmlformats.org/presentationml/2006/main" uri="{D6D511B9-2390-475A-947B-AFAB55BFBCF1}">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3838213587" sldId="529"/>
                <pc2:cmMk id="{494DA19A-3AFC-43E7-B954-1724B639AF11}"/>
              </pc2:cmMkLst>
            </pc226:cmChg>
          </p:ext>
        </pc:extLst>
      </pc:sldChg>
      <pc:sldChg chg="addSp delSp modSp mod ord delAnim modAnim delCm modCm modNotesTx">
        <pc:chgData name="Pye, Havala" userId="9f81b1e5-bd31-4f40-9666-9c20bcecc960" providerId="ADAL" clId="{E7CF0E24-2380-4E66-87FC-FA133C6BD91A}" dt="2024-10-20T22:12:17.599" v="27505" actId="1038"/>
        <pc:sldMkLst>
          <pc:docMk/>
          <pc:sldMk cId="873083764" sldId="531"/>
        </pc:sldMkLst>
        <pc:spChg chg="mod">
          <ac:chgData name="Pye, Havala" userId="9f81b1e5-bd31-4f40-9666-9c20bcecc960" providerId="ADAL" clId="{E7CF0E24-2380-4E66-87FC-FA133C6BD91A}" dt="2024-10-15T15:42:58.286" v="10820" actId="1076"/>
          <ac:spMkLst>
            <pc:docMk/>
            <pc:sldMk cId="873083764" sldId="531"/>
            <ac:spMk id="2" creationId="{AA440C56-1CB4-BC47-34F5-761D7E7D0516}"/>
          </ac:spMkLst>
        </pc:spChg>
        <pc:spChg chg="mod">
          <ac:chgData name="Pye, Havala" userId="9f81b1e5-bd31-4f40-9666-9c20bcecc960" providerId="ADAL" clId="{E7CF0E24-2380-4E66-87FC-FA133C6BD91A}" dt="2024-10-18T19:44:21.733" v="14364" actId="14100"/>
          <ac:spMkLst>
            <pc:docMk/>
            <pc:sldMk cId="873083764" sldId="531"/>
            <ac:spMk id="3" creationId="{A5B96C8E-E2C4-8F6F-B913-A5391C61E6E5}"/>
          </ac:spMkLst>
        </pc:spChg>
        <pc:spChg chg="add mod">
          <ac:chgData name="Pye, Havala" userId="9f81b1e5-bd31-4f40-9666-9c20bcecc960" providerId="ADAL" clId="{E7CF0E24-2380-4E66-87FC-FA133C6BD91A}" dt="2024-10-15T15:37:25.328" v="10645" actId="20577"/>
          <ac:spMkLst>
            <pc:docMk/>
            <pc:sldMk cId="873083764" sldId="531"/>
            <ac:spMk id="5" creationId="{B699691C-AD38-D363-4DC9-EC8E2A1963D1}"/>
          </ac:spMkLst>
        </pc:spChg>
        <pc:spChg chg="del">
          <ac:chgData name="Pye, Havala" userId="9f81b1e5-bd31-4f40-9666-9c20bcecc960" providerId="ADAL" clId="{E7CF0E24-2380-4E66-87FC-FA133C6BD91A}" dt="2024-10-15T15:35:49.073" v="10634" actId="478"/>
          <ac:spMkLst>
            <pc:docMk/>
            <pc:sldMk cId="873083764" sldId="531"/>
            <ac:spMk id="7" creationId="{09C56AF1-0F6B-F2B5-06F6-E5C4B627C363}"/>
          </ac:spMkLst>
        </pc:spChg>
        <pc:spChg chg="add mod">
          <ac:chgData name="Pye, Havala" userId="9f81b1e5-bd31-4f40-9666-9c20bcecc960" providerId="ADAL" clId="{E7CF0E24-2380-4E66-87FC-FA133C6BD91A}" dt="2024-10-20T22:12:17.599" v="27505" actId="1038"/>
          <ac:spMkLst>
            <pc:docMk/>
            <pc:sldMk cId="873083764" sldId="531"/>
            <ac:spMk id="8" creationId="{F86FBC3F-6B4E-25F1-E192-DC2DCBD08F91}"/>
          </ac:spMkLst>
        </pc:spChg>
        <pc:spChg chg="del">
          <ac:chgData name="Pye, Havala" userId="9f81b1e5-bd31-4f40-9666-9c20bcecc960" providerId="ADAL" clId="{E7CF0E24-2380-4E66-87FC-FA133C6BD91A}" dt="2024-10-15T15:35:47.845" v="10633" actId="478"/>
          <ac:spMkLst>
            <pc:docMk/>
            <pc:sldMk cId="873083764" sldId="531"/>
            <ac:spMk id="9" creationId="{B83897FA-CB43-F5EF-AEE3-6700F0EE97DA}"/>
          </ac:spMkLst>
        </pc:spChg>
        <pc:spChg chg="add mod">
          <ac:chgData name="Pye, Havala" userId="9f81b1e5-bd31-4f40-9666-9c20bcecc960" providerId="ADAL" clId="{E7CF0E24-2380-4E66-87FC-FA133C6BD91A}" dt="2024-10-20T22:11:31.330" v="27501" actId="14100"/>
          <ac:spMkLst>
            <pc:docMk/>
            <pc:sldMk cId="873083764" sldId="531"/>
            <ac:spMk id="10" creationId="{FAECF0A1-4B47-339B-6F1F-A04B176FA9C3}"/>
          </ac:spMkLst>
        </pc:spChg>
        <pc:spChg chg="add mod">
          <ac:chgData name="Pye, Havala" userId="9f81b1e5-bd31-4f40-9666-9c20bcecc960" providerId="ADAL" clId="{E7CF0E24-2380-4E66-87FC-FA133C6BD91A}" dt="2024-10-20T22:12:02.351" v="27503" actId="1037"/>
          <ac:spMkLst>
            <pc:docMk/>
            <pc:sldMk cId="873083764" sldId="531"/>
            <ac:spMk id="11" creationId="{159B40B4-FFDD-5873-50B9-02E176CF1E4D}"/>
          </ac:spMkLst>
        </pc:spChg>
        <pc:spChg chg="del">
          <ac:chgData name="Pye, Havala" userId="9f81b1e5-bd31-4f40-9666-9c20bcecc960" providerId="ADAL" clId="{E7CF0E24-2380-4E66-87FC-FA133C6BD91A}" dt="2024-10-15T15:35:46.038" v="10630" actId="478"/>
          <ac:spMkLst>
            <pc:docMk/>
            <pc:sldMk cId="873083764" sldId="531"/>
            <ac:spMk id="12" creationId="{20CCB45D-5FA6-72C6-B9BA-162F25ECF7F2}"/>
          </ac:spMkLst>
        </pc:spChg>
        <pc:spChg chg="add del mod">
          <ac:chgData name="Pye, Havala" userId="9f81b1e5-bd31-4f40-9666-9c20bcecc960" providerId="ADAL" clId="{E7CF0E24-2380-4E66-87FC-FA133C6BD91A}" dt="2024-10-15T20:12:45.199" v="12908" actId="478"/>
          <ac:spMkLst>
            <pc:docMk/>
            <pc:sldMk cId="873083764" sldId="531"/>
            <ac:spMk id="13" creationId="{0F910E64-3CA4-CBCA-7169-68419130C983}"/>
          </ac:spMkLst>
        </pc:spChg>
        <pc:spChg chg="mod">
          <ac:chgData name="Pye, Havala" userId="9f81b1e5-bd31-4f40-9666-9c20bcecc960" providerId="ADAL" clId="{E7CF0E24-2380-4E66-87FC-FA133C6BD91A}" dt="2024-10-15T15:37:43.826" v="10650" actId="1076"/>
          <ac:spMkLst>
            <pc:docMk/>
            <pc:sldMk cId="873083764" sldId="531"/>
            <ac:spMk id="18" creationId="{3652286B-AF3D-09C5-C583-A8E055D764F1}"/>
          </ac:spMkLst>
        </pc:spChg>
        <pc:spChg chg="del">
          <ac:chgData name="Pye, Havala" userId="9f81b1e5-bd31-4f40-9666-9c20bcecc960" providerId="ADAL" clId="{E7CF0E24-2380-4E66-87FC-FA133C6BD91A}" dt="2024-10-15T15:35:51.176" v="10635" actId="478"/>
          <ac:spMkLst>
            <pc:docMk/>
            <pc:sldMk cId="873083764" sldId="531"/>
            <ac:spMk id="32" creationId="{E4F28792-81E7-7D6F-2BCA-2DD265188808}"/>
          </ac:spMkLst>
        </pc:spChg>
        <pc:picChg chg="add mod ord modCrop">
          <ac:chgData name="Pye, Havala" userId="9f81b1e5-bd31-4f40-9666-9c20bcecc960" providerId="ADAL" clId="{E7CF0E24-2380-4E66-87FC-FA133C6BD91A}" dt="2024-10-20T22:10:50.448" v="27478" actId="1076"/>
          <ac:picMkLst>
            <pc:docMk/>
            <pc:sldMk cId="873083764" sldId="531"/>
            <ac:picMk id="4" creationId="{3FD891D6-121A-3364-B49A-9BA6C26968C5}"/>
          </ac:picMkLst>
        </pc:picChg>
        <pc:picChg chg="del">
          <ac:chgData name="Pye, Havala" userId="9f81b1e5-bd31-4f40-9666-9c20bcecc960" providerId="ADAL" clId="{E7CF0E24-2380-4E66-87FC-FA133C6BD91A}" dt="2024-10-07T14:22:03.881" v="2672" actId="478"/>
          <ac:picMkLst>
            <pc:docMk/>
            <pc:sldMk cId="873083764" sldId="531"/>
            <ac:picMk id="4" creationId="{DC39CD5D-06D3-1926-503C-9BAD99AA76AE}"/>
          </ac:picMkLst>
        </pc:picChg>
        <pc:picChg chg="add del mod ord">
          <ac:chgData name="Pye, Havala" userId="9f81b1e5-bd31-4f40-9666-9c20bcecc960" providerId="ADAL" clId="{E7CF0E24-2380-4E66-87FC-FA133C6BD91A}" dt="2024-10-20T22:10:43.118" v="27470" actId="478"/>
          <ac:picMkLst>
            <pc:docMk/>
            <pc:sldMk cId="873083764" sldId="531"/>
            <ac:picMk id="6" creationId="{B7D845A2-DDCC-A7F3-A208-5227812C3E85}"/>
          </ac:picMkLst>
        </pc:picChg>
        <pc:picChg chg="del">
          <ac:chgData name="Pye, Havala" userId="9f81b1e5-bd31-4f40-9666-9c20bcecc960" providerId="ADAL" clId="{E7CF0E24-2380-4E66-87FC-FA133C6BD91A}" dt="2024-10-15T15:37:16.040" v="10641" actId="478"/>
          <ac:picMkLst>
            <pc:docMk/>
            <pc:sldMk cId="873083764" sldId="531"/>
            <ac:picMk id="14" creationId="{AEB47E1B-A648-225F-43B2-72F49078EFE2}"/>
          </ac:picMkLst>
        </pc:picChg>
        <pc:picChg chg="del">
          <ac:chgData name="Pye, Havala" userId="9f81b1e5-bd31-4f40-9666-9c20bcecc960" providerId="ADAL" clId="{E7CF0E24-2380-4E66-87FC-FA133C6BD91A}" dt="2024-10-15T15:37:17.849" v="10642" actId="478"/>
          <ac:picMkLst>
            <pc:docMk/>
            <pc:sldMk cId="873083764" sldId="531"/>
            <ac:picMk id="16" creationId="{7FDA2CDB-A04F-D8A7-F620-3F190ABDDDD8}"/>
          </ac:picMkLst>
        </pc:picChg>
        <pc:picChg chg="del">
          <ac:chgData name="Pye, Havala" userId="9f81b1e5-bd31-4f40-9666-9c20bcecc960" providerId="ADAL" clId="{E7CF0E24-2380-4E66-87FC-FA133C6BD91A}" dt="2024-10-15T15:35:51.176" v="10635" actId="478"/>
          <ac:picMkLst>
            <pc:docMk/>
            <pc:sldMk cId="873083764" sldId="531"/>
            <ac:picMk id="23" creationId="{CDB6A8A5-722E-E0E4-0D8C-9E6C43391BCF}"/>
          </ac:picMkLst>
        </pc:picChg>
        <pc:picChg chg="del">
          <ac:chgData name="Pye, Havala" userId="9f81b1e5-bd31-4f40-9666-9c20bcecc960" providerId="ADAL" clId="{E7CF0E24-2380-4E66-87FC-FA133C6BD91A}" dt="2024-10-15T15:35:51.176" v="10635" actId="478"/>
          <ac:picMkLst>
            <pc:docMk/>
            <pc:sldMk cId="873083764" sldId="531"/>
            <ac:picMk id="25" creationId="{41F44900-F707-5EF3-3F2F-9427FF95EF65}"/>
          </ac:picMkLst>
        </pc:picChg>
        <pc:picChg chg="del">
          <ac:chgData name="Pye, Havala" userId="9f81b1e5-bd31-4f40-9666-9c20bcecc960" providerId="ADAL" clId="{E7CF0E24-2380-4E66-87FC-FA133C6BD91A}" dt="2024-10-15T15:35:46.639" v="10631" actId="478"/>
          <ac:picMkLst>
            <pc:docMk/>
            <pc:sldMk cId="873083764" sldId="531"/>
            <ac:picMk id="1026" creationId="{8E102E3C-35C5-4D2F-B66E-166078E042A8}"/>
          </ac:picMkLst>
        </pc:picChg>
        <pc:cxnChg chg="del">
          <ac:chgData name="Pye, Havala" userId="9f81b1e5-bd31-4f40-9666-9c20bcecc960" providerId="ADAL" clId="{E7CF0E24-2380-4E66-87FC-FA133C6BD91A}" dt="2024-10-15T15:35:47.150" v="10632" actId="478"/>
          <ac:cxnSpMkLst>
            <pc:docMk/>
            <pc:sldMk cId="873083764" sldId="531"/>
            <ac:cxnSpMk id="31" creationId="{0705144F-CCF3-E463-CC32-1E06D8AE1773}"/>
          </ac:cxnSpMkLst>
        </pc:cxnChg>
        <pc:cxnChg chg="del">
          <ac:chgData name="Pye, Havala" userId="9f81b1e5-bd31-4f40-9666-9c20bcecc960" providerId="ADAL" clId="{E7CF0E24-2380-4E66-87FC-FA133C6BD91A}" dt="2024-10-15T15:35:51.176" v="10635" actId="478"/>
          <ac:cxnSpMkLst>
            <pc:docMk/>
            <pc:sldMk cId="873083764" sldId="531"/>
            <ac:cxnSpMk id="33" creationId="{FDCB9AB3-9D15-A777-C90B-A54ED45582E2}"/>
          </ac:cxnSpMkLst>
        </pc:cxnChg>
        <pc:extLst>
          <p:ext xmlns:p="http://schemas.openxmlformats.org/presentationml/2006/main" uri="{D6D511B9-2390-475A-947B-AFAB55BFBCF1}">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873083764" sldId="531"/>
                <pc2:cmMk id="{27E18AC0-9085-4AFC-8247-C43C8CCC0348}"/>
              </pc2:cmMkLst>
            </pc226:cmChg>
          </p:ext>
        </pc:extLst>
      </pc:sldChg>
      <pc:sldChg chg="del">
        <pc:chgData name="Pye, Havala" userId="9f81b1e5-bd31-4f40-9666-9c20bcecc960" providerId="ADAL" clId="{E7CF0E24-2380-4E66-87FC-FA133C6BD91A}" dt="2024-10-07T18:37:09.214" v="6435" actId="47"/>
        <pc:sldMkLst>
          <pc:docMk/>
          <pc:sldMk cId="2501230963" sldId="532"/>
        </pc:sldMkLst>
      </pc:sldChg>
      <pc:sldChg chg="modSp mod ord">
        <pc:chgData name="Pye, Havala" userId="9f81b1e5-bd31-4f40-9666-9c20bcecc960" providerId="ADAL" clId="{E7CF0E24-2380-4E66-87FC-FA133C6BD91A}" dt="2024-10-19T19:14:55.716" v="26153" actId="20577"/>
        <pc:sldMkLst>
          <pc:docMk/>
          <pc:sldMk cId="1706805455" sldId="533"/>
        </pc:sldMkLst>
        <pc:spChg chg="mod">
          <ac:chgData name="Pye, Havala" userId="9f81b1e5-bd31-4f40-9666-9c20bcecc960" providerId="ADAL" clId="{E7CF0E24-2380-4E66-87FC-FA133C6BD91A}" dt="2024-10-19T19:14:55.716" v="26153" actId="20577"/>
          <ac:spMkLst>
            <pc:docMk/>
            <pc:sldMk cId="1706805455" sldId="533"/>
            <ac:spMk id="3" creationId="{31E1798A-FF20-05FA-E27E-92667F81C097}"/>
          </ac:spMkLst>
        </pc:spChg>
        <pc:picChg chg="mod">
          <ac:chgData name="Pye, Havala" userId="9f81b1e5-bd31-4f40-9666-9c20bcecc960" providerId="ADAL" clId="{E7CF0E24-2380-4E66-87FC-FA133C6BD91A}" dt="2024-10-07T18:10:48.459" v="5280" actId="1076"/>
          <ac:picMkLst>
            <pc:docMk/>
            <pc:sldMk cId="1706805455" sldId="533"/>
            <ac:picMk id="5" creationId="{856EE7EE-7FB9-702C-34BD-5A7988258194}"/>
          </ac:picMkLst>
        </pc:picChg>
        <pc:picChg chg="mod">
          <ac:chgData name="Pye, Havala" userId="9f81b1e5-bd31-4f40-9666-9c20bcecc960" providerId="ADAL" clId="{E7CF0E24-2380-4E66-87FC-FA133C6BD91A}" dt="2024-10-07T18:10:48.459" v="5280" actId="1076"/>
          <ac:picMkLst>
            <pc:docMk/>
            <pc:sldMk cId="1706805455" sldId="533"/>
            <ac:picMk id="7" creationId="{1D5BEE23-6BF5-0070-458B-6DC074BAD854}"/>
          </ac:picMkLst>
        </pc:picChg>
        <pc:picChg chg="mod">
          <ac:chgData name="Pye, Havala" userId="9f81b1e5-bd31-4f40-9666-9c20bcecc960" providerId="ADAL" clId="{E7CF0E24-2380-4E66-87FC-FA133C6BD91A}" dt="2024-10-07T18:10:48.459" v="5280" actId="1076"/>
          <ac:picMkLst>
            <pc:docMk/>
            <pc:sldMk cId="1706805455" sldId="533"/>
            <ac:picMk id="9" creationId="{2D407176-DD04-41A1-FFC3-FA8A98E9E171}"/>
          </ac:picMkLst>
        </pc:picChg>
        <pc:picChg chg="mod">
          <ac:chgData name="Pye, Havala" userId="9f81b1e5-bd31-4f40-9666-9c20bcecc960" providerId="ADAL" clId="{E7CF0E24-2380-4E66-87FC-FA133C6BD91A}" dt="2024-10-07T18:10:48.459" v="5280" actId="1076"/>
          <ac:picMkLst>
            <pc:docMk/>
            <pc:sldMk cId="1706805455" sldId="533"/>
            <ac:picMk id="13" creationId="{869E83B0-C0C6-3003-D409-D0D26AD2DDEE}"/>
          </ac:picMkLst>
        </pc:picChg>
      </pc:sldChg>
      <pc:sldChg chg="del ord">
        <pc:chgData name="Pye, Havala" userId="9f81b1e5-bd31-4f40-9666-9c20bcecc960" providerId="ADAL" clId="{E7CF0E24-2380-4E66-87FC-FA133C6BD91A}" dt="2024-10-15T16:03:44.514" v="11569" actId="47"/>
        <pc:sldMkLst>
          <pc:docMk/>
          <pc:sldMk cId="4149331094" sldId="536"/>
        </pc:sldMkLst>
      </pc:sldChg>
      <pc:sldChg chg="modSp del mod">
        <pc:chgData name="Pye, Havala" userId="9f81b1e5-bd31-4f40-9666-9c20bcecc960" providerId="ADAL" clId="{E7CF0E24-2380-4E66-87FC-FA133C6BD91A}" dt="2024-10-09T16:25:56.984" v="9249" actId="47"/>
        <pc:sldMkLst>
          <pc:docMk/>
          <pc:sldMk cId="3390867008" sldId="537"/>
        </pc:sldMkLst>
        <pc:spChg chg="mod">
          <ac:chgData name="Pye, Havala" userId="9f81b1e5-bd31-4f40-9666-9c20bcecc960" providerId="ADAL" clId="{E7CF0E24-2380-4E66-87FC-FA133C6BD91A}" dt="2024-10-07T19:17:35.582" v="8183" actId="20577"/>
          <ac:spMkLst>
            <pc:docMk/>
            <pc:sldMk cId="3390867008" sldId="537"/>
            <ac:spMk id="3" creationId="{372BC7B9-2E05-0E42-5EA8-D019CD55BBDE}"/>
          </ac:spMkLst>
        </pc:spChg>
      </pc:sldChg>
      <pc:sldChg chg="del">
        <pc:chgData name="Pye, Havala" userId="9f81b1e5-bd31-4f40-9666-9c20bcecc960" providerId="ADAL" clId="{E7CF0E24-2380-4E66-87FC-FA133C6BD91A}" dt="2024-10-09T16:26:06.313" v="9251" actId="47"/>
        <pc:sldMkLst>
          <pc:docMk/>
          <pc:sldMk cId="3608409801" sldId="538"/>
        </pc:sldMkLst>
      </pc:sldChg>
      <pc:sldChg chg="modSp del mod ord modNotesTx">
        <pc:chgData name="Pye, Havala" userId="9f81b1e5-bd31-4f40-9666-9c20bcecc960" providerId="ADAL" clId="{E7CF0E24-2380-4E66-87FC-FA133C6BD91A}" dt="2024-10-19T18:40:02.379" v="24514" actId="47"/>
        <pc:sldMkLst>
          <pc:docMk/>
          <pc:sldMk cId="2478443498" sldId="539"/>
        </pc:sldMkLst>
        <pc:spChg chg="mod">
          <ac:chgData name="Pye, Havala" userId="9f81b1e5-bd31-4f40-9666-9c20bcecc960" providerId="ADAL" clId="{E7CF0E24-2380-4E66-87FC-FA133C6BD91A}" dt="2024-10-15T20:31:45.957" v="14074" actId="20577"/>
          <ac:spMkLst>
            <pc:docMk/>
            <pc:sldMk cId="2478443498" sldId="539"/>
            <ac:spMk id="2" creationId="{13BA705C-F660-63F5-5B36-E40D3530BC00}"/>
          </ac:spMkLst>
        </pc:spChg>
        <pc:spChg chg="mod">
          <ac:chgData name="Pye, Havala" userId="9f81b1e5-bd31-4f40-9666-9c20bcecc960" providerId="ADAL" clId="{E7CF0E24-2380-4E66-87FC-FA133C6BD91A}" dt="2024-10-15T20:31:21.107" v="14069" actId="20577"/>
          <ac:spMkLst>
            <pc:docMk/>
            <pc:sldMk cId="2478443498" sldId="539"/>
            <ac:spMk id="3" creationId="{B6B7AA28-5829-4755-4817-6E15B4196566}"/>
          </ac:spMkLst>
        </pc:spChg>
      </pc:sldChg>
      <pc:sldChg chg="addSp delSp modSp mod ord delCm modCm modNotesTx">
        <pc:chgData name="Pye, Havala" userId="9f81b1e5-bd31-4f40-9666-9c20bcecc960" providerId="ADAL" clId="{E7CF0E24-2380-4E66-87FC-FA133C6BD91A}" dt="2024-10-18T21:30:56.379" v="18344"/>
        <pc:sldMkLst>
          <pc:docMk/>
          <pc:sldMk cId="2226731642" sldId="541"/>
        </pc:sldMkLst>
        <pc:spChg chg="add del mod">
          <ac:chgData name="Pye, Havala" userId="9f81b1e5-bd31-4f40-9666-9c20bcecc960" providerId="ADAL" clId="{E7CF0E24-2380-4E66-87FC-FA133C6BD91A}" dt="2024-10-15T20:29:16.039" v="14006" actId="478"/>
          <ac:spMkLst>
            <pc:docMk/>
            <pc:sldMk cId="2226731642" sldId="541"/>
            <ac:spMk id="2" creationId="{75C865B2-7C60-F308-07EB-819A416C1740}"/>
          </ac:spMkLst>
        </pc:spChg>
        <pc:spChg chg="del mod">
          <ac:chgData name="Pye, Havala" userId="9f81b1e5-bd31-4f40-9666-9c20bcecc960" providerId="ADAL" clId="{E7CF0E24-2380-4E66-87FC-FA133C6BD91A}" dt="2024-10-15T20:29:12.464" v="14004" actId="478"/>
          <ac:spMkLst>
            <pc:docMk/>
            <pc:sldMk cId="2226731642" sldId="541"/>
            <ac:spMk id="4" creationId="{E51E8C3C-7129-EEEA-BEEA-E2048938A5F3}"/>
          </ac:spMkLst>
        </pc:spChg>
        <pc:spChg chg="mod">
          <ac:chgData name="Pye, Havala" userId="9f81b1e5-bd31-4f40-9666-9c20bcecc960" providerId="ADAL" clId="{E7CF0E24-2380-4E66-87FC-FA133C6BD91A}" dt="2024-10-18T20:53:31.183" v="14484" actId="113"/>
          <ac:spMkLst>
            <pc:docMk/>
            <pc:sldMk cId="2226731642" sldId="541"/>
            <ac:spMk id="5" creationId="{270A99BB-CDBD-0D2F-3D5A-0457E4795CDB}"/>
          </ac:spMkLst>
        </pc:spChg>
        <pc:spChg chg="add del mod">
          <ac:chgData name="Pye, Havala" userId="9f81b1e5-bd31-4f40-9666-9c20bcecc960" providerId="ADAL" clId="{E7CF0E24-2380-4E66-87FC-FA133C6BD91A}" dt="2024-10-15T20:29:14.775" v="14005" actId="478"/>
          <ac:spMkLst>
            <pc:docMk/>
            <pc:sldMk cId="2226731642" sldId="541"/>
            <ac:spMk id="6" creationId="{6D56E950-44D5-7BD8-B270-BE7F69DD6600}"/>
          </ac:spMkLst>
        </pc:spChg>
        <pc:picChg chg="add mod">
          <ac:chgData name="Pye, Havala" userId="9f81b1e5-bd31-4f40-9666-9c20bcecc960" providerId="ADAL" clId="{E7CF0E24-2380-4E66-87FC-FA133C6BD91A}" dt="2024-10-15T20:30:00.913" v="14033" actId="1076"/>
          <ac:picMkLst>
            <pc:docMk/>
            <pc:sldMk cId="2226731642" sldId="541"/>
            <ac:picMk id="1026" creationId="{4398BB87-48E7-0A4A-8C2A-874512C9B27B}"/>
          </ac:picMkLst>
        </pc:picChg>
        <pc:extLst>
          <p:ext xmlns:p="http://schemas.openxmlformats.org/presentationml/2006/main" uri="{D6D511B9-2390-475A-947B-AFAB55BFBCF1}">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2226731642" sldId="541"/>
                <pc2:cmMk id="{7525CAEB-D45F-44E0-B024-FF82048673B6}"/>
              </pc2:cmMkLst>
              <pc226:cmRplyChg chg="add">
                <pc226:chgData name="Pye, Havala" userId="9f81b1e5-bd31-4f40-9666-9c20bcecc960" providerId="ADAL" clId="{E7CF0E24-2380-4E66-87FC-FA133C6BD91A}" dt="2024-10-15T14:59:23.553" v="9332"/>
                <pc2:cmRplyMkLst xmlns:pc2="http://schemas.microsoft.com/office/powerpoint/2019/9/main/command">
                  <pc:docMk/>
                  <pc:sldMk cId="2226731642" sldId="541"/>
                  <pc2:cmMk id="{7525CAEB-D45F-44E0-B024-FF82048673B6}"/>
                  <pc2:cmRplyMk id="{45CB01DC-3D5F-4EFE-BE6D-629A89DA8F7B}"/>
                </pc2:cmRplyMkLst>
              </pc226:cmRplyChg>
            </pc226:cmChg>
          </p:ext>
        </pc:extLst>
      </pc:sldChg>
      <pc:sldChg chg="addSp delSp modSp mod addCm delCm modCm modNotesTx">
        <pc:chgData name="Pye, Havala" userId="9f81b1e5-bd31-4f40-9666-9c20bcecc960" providerId="ADAL" clId="{E7CF0E24-2380-4E66-87FC-FA133C6BD91A}" dt="2024-10-18T21:58:18.793" v="20864" actId="20577"/>
        <pc:sldMkLst>
          <pc:docMk/>
          <pc:sldMk cId="1724875585" sldId="542"/>
        </pc:sldMkLst>
        <pc:spChg chg="mod">
          <ac:chgData name="Pye, Havala" userId="9f81b1e5-bd31-4f40-9666-9c20bcecc960" providerId="ADAL" clId="{E7CF0E24-2380-4E66-87FC-FA133C6BD91A}" dt="2024-10-18T21:45:18.265" v="20344" actId="20577"/>
          <ac:spMkLst>
            <pc:docMk/>
            <pc:sldMk cId="1724875585" sldId="542"/>
            <ac:spMk id="4" creationId="{8447E892-ED23-6ADD-1A9D-4577C0DCC3AE}"/>
          </ac:spMkLst>
        </pc:spChg>
        <pc:spChg chg="mod">
          <ac:chgData name="Pye, Havala" userId="9f81b1e5-bd31-4f40-9666-9c20bcecc960" providerId="ADAL" clId="{E7CF0E24-2380-4E66-87FC-FA133C6BD91A}" dt="2024-10-15T15:24:27.225" v="10258" actId="20577"/>
          <ac:spMkLst>
            <pc:docMk/>
            <pc:sldMk cId="1724875585" sldId="542"/>
            <ac:spMk id="5" creationId="{6CB3E93F-D80C-CB55-D422-0952B62701D5}"/>
          </ac:spMkLst>
        </pc:spChg>
        <pc:picChg chg="add del mod">
          <ac:chgData name="Pye, Havala" userId="9f81b1e5-bd31-4f40-9666-9c20bcecc960" providerId="ADAL" clId="{E7CF0E24-2380-4E66-87FC-FA133C6BD91A}" dt="2024-10-15T15:51:48.176" v="11002" actId="478"/>
          <ac:picMkLst>
            <pc:docMk/>
            <pc:sldMk cId="1724875585" sldId="542"/>
            <ac:picMk id="2" creationId="{94E0BBF4-0853-58BC-670A-78FF1B3F5A35}"/>
          </ac:picMkLst>
        </pc:picChg>
        <pc:extLst>
          <p:ext xmlns:p="http://schemas.openxmlformats.org/presentationml/2006/main" uri="{D6D511B9-2390-475A-947B-AFAB55BFBCF1}">
            <pc226:cmChg xmlns:pc226="http://schemas.microsoft.com/office/powerpoint/2022/06/main/command" chg="add del mod">
              <pc226:chgData name="Pye, Havala" userId="9f81b1e5-bd31-4f40-9666-9c20bcecc960" providerId="ADAL" clId="{E7CF0E24-2380-4E66-87FC-FA133C6BD91A}" dt="2024-10-15T20:48:14.742" v="14204"/>
              <pc2:cmMkLst xmlns:pc2="http://schemas.microsoft.com/office/powerpoint/2019/9/main/command">
                <pc:docMk/>
                <pc:sldMk cId="1724875585" sldId="542"/>
                <pc2:cmMk id="{6A81E25B-20C6-4305-B4F2-EBD97764121C}"/>
              </pc2:cmMkLst>
            </pc226:cmChg>
          </p:ext>
        </pc:extLst>
      </pc:sldChg>
      <pc:sldChg chg="del">
        <pc:chgData name="Pye, Havala" userId="9f81b1e5-bd31-4f40-9666-9c20bcecc960" providerId="ADAL" clId="{E7CF0E24-2380-4E66-87FC-FA133C6BD91A}" dt="2024-10-07T14:36:29.829" v="2838" actId="47"/>
        <pc:sldMkLst>
          <pc:docMk/>
          <pc:sldMk cId="794586605" sldId="543"/>
        </pc:sldMkLst>
      </pc:sldChg>
      <pc:sldChg chg="modSp del mod">
        <pc:chgData name="Pye, Havala" userId="9f81b1e5-bd31-4f40-9666-9c20bcecc960" providerId="ADAL" clId="{E7CF0E24-2380-4E66-87FC-FA133C6BD91A}" dt="2024-10-15T15:46:20.153" v="10881" actId="47"/>
        <pc:sldMkLst>
          <pc:docMk/>
          <pc:sldMk cId="851250261" sldId="544"/>
        </pc:sldMkLst>
        <pc:spChg chg="mod">
          <ac:chgData name="Pye, Havala" userId="9f81b1e5-bd31-4f40-9666-9c20bcecc960" providerId="ADAL" clId="{E7CF0E24-2380-4E66-87FC-FA133C6BD91A}" dt="2024-10-07T14:24:24.123" v="2683" actId="20577"/>
          <ac:spMkLst>
            <pc:docMk/>
            <pc:sldMk cId="851250261" sldId="544"/>
            <ac:spMk id="4" creationId="{F60B2B9E-FD0B-8EEA-117F-71F71B0127A9}"/>
          </ac:spMkLst>
        </pc:spChg>
      </pc:sldChg>
      <pc:sldChg chg="addSp modSp mod modNotesTx">
        <pc:chgData name="Pye, Havala" userId="9f81b1e5-bd31-4f40-9666-9c20bcecc960" providerId="ADAL" clId="{E7CF0E24-2380-4E66-87FC-FA133C6BD91A}" dt="2024-10-19T18:43:10.185" v="25079" actId="20577"/>
        <pc:sldMkLst>
          <pc:docMk/>
          <pc:sldMk cId="2194362285" sldId="545"/>
        </pc:sldMkLst>
        <pc:spChg chg="mod">
          <ac:chgData name="Pye, Havala" userId="9f81b1e5-bd31-4f40-9666-9c20bcecc960" providerId="ADAL" clId="{E7CF0E24-2380-4E66-87FC-FA133C6BD91A}" dt="2024-10-15T15:52:03.741" v="11007" actId="6549"/>
          <ac:spMkLst>
            <pc:docMk/>
            <pc:sldMk cId="2194362285" sldId="545"/>
            <ac:spMk id="5" creationId="{0CE00EB8-EE81-9CB7-1B80-5A5E56A72573}"/>
          </ac:spMkLst>
        </pc:spChg>
        <pc:picChg chg="add mod">
          <ac:chgData name="Pye, Havala" userId="9f81b1e5-bd31-4f40-9666-9c20bcecc960" providerId="ADAL" clId="{E7CF0E24-2380-4E66-87FC-FA133C6BD91A}" dt="2024-10-15T15:51:19.912" v="10999"/>
          <ac:picMkLst>
            <pc:docMk/>
            <pc:sldMk cId="2194362285" sldId="545"/>
            <ac:picMk id="2" creationId="{FD3EA739-B2E2-DE04-4E13-F1CB5ACA6EDE}"/>
          </ac:picMkLst>
        </pc:picChg>
      </pc:sldChg>
      <pc:sldChg chg="addSp delSp modSp new mod ord addCm delCm modCm modNotesTx">
        <pc:chgData name="Pye, Havala" userId="9f81b1e5-bd31-4f40-9666-9c20bcecc960" providerId="ADAL" clId="{E7CF0E24-2380-4E66-87FC-FA133C6BD91A}" dt="2024-10-19T19:18:35.134" v="26249" actId="1076"/>
        <pc:sldMkLst>
          <pc:docMk/>
          <pc:sldMk cId="2162492590" sldId="546"/>
        </pc:sldMkLst>
        <pc:spChg chg="mod">
          <ac:chgData name="Pye, Havala" userId="9f81b1e5-bd31-4f40-9666-9c20bcecc960" providerId="ADAL" clId="{E7CF0E24-2380-4E66-87FC-FA133C6BD91A}" dt="2024-10-15T20:33:35.806" v="14110" actId="20577"/>
          <ac:spMkLst>
            <pc:docMk/>
            <pc:sldMk cId="2162492590" sldId="546"/>
            <ac:spMk id="2" creationId="{852D80F0-9764-0588-CEA8-273E0B506BF3}"/>
          </ac:spMkLst>
        </pc:spChg>
        <pc:spChg chg="del mod">
          <ac:chgData name="Pye, Havala" userId="9f81b1e5-bd31-4f40-9666-9c20bcecc960" providerId="ADAL" clId="{E7CF0E24-2380-4E66-87FC-FA133C6BD91A}" dt="2024-10-04T17:21:54.041" v="781" actId="478"/>
          <ac:spMkLst>
            <pc:docMk/>
            <pc:sldMk cId="2162492590" sldId="546"/>
            <ac:spMk id="3" creationId="{15F45D71-22A8-BC93-3A9B-17A59DB16713}"/>
          </ac:spMkLst>
        </pc:spChg>
        <pc:spChg chg="add mod">
          <ac:chgData name="Pye, Havala" userId="9f81b1e5-bd31-4f40-9666-9c20bcecc960" providerId="ADAL" clId="{E7CF0E24-2380-4E66-87FC-FA133C6BD91A}" dt="2024-10-19T19:18:35.134" v="26249" actId="1076"/>
          <ac:spMkLst>
            <pc:docMk/>
            <pc:sldMk cId="2162492590" sldId="546"/>
            <ac:spMk id="3" creationId="{483DA6C3-9236-1392-E5CE-BF8B41222768}"/>
          </ac:spMkLst>
        </pc:spChg>
        <pc:spChg chg="add mod">
          <ac:chgData name="Pye, Havala" userId="9f81b1e5-bd31-4f40-9666-9c20bcecc960" providerId="ADAL" clId="{E7CF0E24-2380-4E66-87FC-FA133C6BD91A}" dt="2024-10-15T20:35:14.157" v="14148" actId="1035"/>
          <ac:spMkLst>
            <pc:docMk/>
            <pc:sldMk cId="2162492590" sldId="546"/>
            <ac:spMk id="5" creationId="{7CA37494-550A-C784-1D58-8409DE177849}"/>
          </ac:spMkLst>
        </pc:spChg>
        <pc:spChg chg="add del mod">
          <ac:chgData name="Pye, Havala" userId="9f81b1e5-bd31-4f40-9666-9c20bcecc960" providerId="ADAL" clId="{E7CF0E24-2380-4E66-87FC-FA133C6BD91A}" dt="2024-10-04T17:21:56.548" v="782" actId="478"/>
          <ac:spMkLst>
            <pc:docMk/>
            <pc:sldMk cId="2162492590" sldId="546"/>
            <ac:spMk id="6" creationId="{9D23F642-8A77-BA71-B482-4BEFD3E6E815}"/>
          </ac:spMkLst>
        </pc:spChg>
        <pc:graphicFrameChg chg="add mod modGraphic">
          <ac:chgData name="Pye, Havala" userId="9f81b1e5-bd31-4f40-9666-9c20bcecc960" providerId="ADAL" clId="{E7CF0E24-2380-4E66-87FC-FA133C6BD91A}" dt="2024-10-19T19:18:02.491" v="26243" actId="207"/>
          <ac:graphicFrameMkLst>
            <pc:docMk/>
            <pc:sldMk cId="2162492590" sldId="546"/>
            <ac:graphicFrameMk id="4" creationId="{2EFC6770-D380-F56F-1F62-76A8781BA764}"/>
          </ac:graphicFrameMkLst>
        </pc:graphicFrameChg>
        <pc:extLst>
          <p:ext xmlns:p="http://schemas.openxmlformats.org/presentationml/2006/main" uri="{D6D511B9-2390-475A-947B-AFAB55BFBCF1}">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2162492590" sldId="546"/>
                <pc2:cmMk id="{8D734F26-F370-4EF3-870A-124F0B2689D8}"/>
              </pc2:cmMkLst>
            </pc226:cmChg>
            <pc226:cmChg xmlns:pc226="http://schemas.microsoft.com/office/powerpoint/2022/06/main/command" chg="add del mod">
              <pc226:chgData name="Pye, Havala" userId="9f81b1e5-bd31-4f40-9666-9c20bcecc960" providerId="ADAL" clId="{E7CF0E24-2380-4E66-87FC-FA133C6BD91A}" dt="2024-10-15T20:48:14.742" v="14204"/>
              <pc2:cmMkLst xmlns:pc2="http://schemas.microsoft.com/office/powerpoint/2019/9/main/command">
                <pc:docMk/>
                <pc:sldMk cId="2162492590" sldId="546"/>
                <pc2:cmMk id="{799364CE-9498-40FB-A1DF-561B4DE2E66F}"/>
              </pc2:cmMkLst>
              <pc226:cmRplyChg chg="add">
                <pc226:chgData name="Pye, Havala" userId="9f81b1e5-bd31-4f40-9666-9c20bcecc960" providerId="ADAL" clId="{E7CF0E24-2380-4E66-87FC-FA133C6BD91A}" dt="2024-10-07T21:39:52.929" v="8985"/>
                <pc2:cmRplyMkLst xmlns:pc2="http://schemas.microsoft.com/office/powerpoint/2019/9/main/command">
                  <pc:docMk/>
                  <pc:sldMk cId="2162492590" sldId="546"/>
                  <pc2:cmMk id="{799364CE-9498-40FB-A1DF-561B4DE2E66F}"/>
                  <pc2:cmRplyMk id="{D6D966F3-DE75-4631-A38E-9D4343B37493}"/>
                </pc2:cmRplyMkLst>
              </pc226:cmRplyChg>
            </pc226:cmChg>
          </p:ext>
        </pc:extLst>
      </pc:sldChg>
      <pc:sldChg chg="modSp new mod ord delCm modCm modNotesTx">
        <pc:chgData name="Pye, Havala" userId="9f81b1e5-bd31-4f40-9666-9c20bcecc960" providerId="ADAL" clId="{E7CF0E24-2380-4E66-87FC-FA133C6BD91A}" dt="2024-10-20T22:13:32.330" v="27696" actId="20577"/>
        <pc:sldMkLst>
          <pc:docMk/>
          <pc:sldMk cId="2598362" sldId="547"/>
        </pc:sldMkLst>
        <pc:spChg chg="mod">
          <ac:chgData name="Pye, Havala" userId="9f81b1e5-bd31-4f40-9666-9c20bcecc960" providerId="ADAL" clId="{E7CF0E24-2380-4E66-87FC-FA133C6BD91A}" dt="2024-10-07T21:03:48.831" v="8384" actId="20577"/>
          <ac:spMkLst>
            <pc:docMk/>
            <pc:sldMk cId="2598362" sldId="547"/>
            <ac:spMk id="2" creationId="{AEB65FFC-AB65-DBA7-A7F8-90187DD8C48F}"/>
          </ac:spMkLst>
        </pc:spChg>
        <pc:spChg chg="mod">
          <ac:chgData name="Pye, Havala" userId="9f81b1e5-bd31-4f40-9666-9c20bcecc960" providerId="ADAL" clId="{E7CF0E24-2380-4E66-87FC-FA133C6BD91A}" dt="2024-10-15T20:37:04.133" v="14159" actId="207"/>
          <ac:spMkLst>
            <pc:docMk/>
            <pc:sldMk cId="2598362" sldId="547"/>
            <ac:spMk id="3" creationId="{99F8EF05-9EEE-F063-9D5C-E4E007F3102D}"/>
          </ac:spMkLst>
        </pc:spChg>
        <pc:extLst>
          <p:ext xmlns:p="http://schemas.openxmlformats.org/presentationml/2006/main" uri="{D6D511B9-2390-475A-947B-AFAB55BFBCF1}">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2598362" sldId="547"/>
                <pc2:cmMk id="{6060C6D3-2A68-4C66-928D-DBF0171F8437}"/>
              </pc2:cmMkLst>
            </pc226:cmChg>
          </p:ext>
        </pc:extLst>
      </pc:sldChg>
      <pc:sldChg chg="new del">
        <pc:chgData name="Pye, Havala" userId="9f81b1e5-bd31-4f40-9666-9c20bcecc960" providerId="ADAL" clId="{E7CF0E24-2380-4E66-87FC-FA133C6BD91A}" dt="2024-10-07T13:47:37.342" v="2130" actId="47"/>
        <pc:sldMkLst>
          <pc:docMk/>
          <pc:sldMk cId="2446401028" sldId="548"/>
        </pc:sldMkLst>
      </pc:sldChg>
      <pc:sldChg chg="addSp delSp modSp new mod modClrScheme chgLayout modNotesTx">
        <pc:chgData name="Pye, Havala" userId="9f81b1e5-bd31-4f40-9666-9c20bcecc960" providerId="ADAL" clId="{E7CF0E24-2380-4E66-87FC-FA133C6BD91A}" dt="2024-10-18T21:40:26.309" v="19932" actId="20577"/>
        <pc:sldMkLst>
          <pc:docMk/>
          <pc:sldMk cId="2511330135" sldId="548"/>
        </pc:sldMkLst>
        <pc:spChg chg="del mod ord">
          <ac:chgData name="Pye, Havala" userId="9f81b1e5-bd31-4f40-9666-9c20bcecc960" providerId="ADAL" clId="{E7CF0E24-2380-4E66-87FC-FA133C6BD91A}" dt="2024-10-07T16:08:57.605" v="2918" actId="700"/>
          <ac:spMkLst>
            <pc:docMk/>
            <pc:sldMk cId="2511330135" sldId="548"/>
            <ac:spMk id="2" creationId="{FA6D73E6-CBEB-9369-D68E-490C1D3ECD05}"/>
          </ac:spMkLst>
        </pc:spChg>
        <pc:spChg chg="add mod">
          <ac:chgData name="Pye, Havala" userId="9f81b1e5-bd31-4f40-9666-9c20bcecc960" providerId="ADAL" clId="{E7CF0E24-2380-4E66-87FC-FA133C6BD91A}" dt="2024-10-16T19:37:52.321" v="14309" actId="1076"/>
          <ac:spMkLst>
            <pc:docMk/>
            <pc:sldMk cId="2511330135" sldId="548"/>
            <ac:spMk id="2" creationId="{FCB1133E-78FC-0FFF-E4DE-2EBAE8111992}"/>
          </ac:spMkLst>
        </pc:spChg>
        <pc:spChg chg="del mod ord">
          <ac:chgData name="Pye, Havala" userId="9f81b1e5-bd31-4f40-9666-9c20bcecc960" providerId="ADAL" clId="{E7CF0E24-2380-4E66-87FC-FA133C6BD91A}" dt="2024-10-07T16:08:57.605" v="2918" actId="700"/>
          <ac:spMkLst>
            <pc:docMk/>
            <pc:sldMk cId="2511330135" sldId="548"/>
            <ac:spMk id="3" creationId="{D5CEEA0A-A5DE-403C-AE92-304AEF852379}"/>
          </ac:spMkLst>
        </pc:spChg>
        <pc:spChg chg="add mod">
          <ac:chgData name="Pye, Havala" userId="9f81b1e5-bd31-4f40-9666-9c20bcecc960" providerId="ADAL" clId="{E7CF0E24-2380-4E66-87FC-FA133C6BD91A}" dt="2024-10-16T19:37:52.321" v="14309" actId="1076"/>
          <ac:spMkLst>
            <pc:docMk/>
            <pc:sldMk cId="2511330135" sldId="548"/>
            <ac:spMk id="3" creationId="{F63C95A2-1A4B-F221-B513-3888AA276E1B}"/>
          </ac:spMkLst>
        </pc:spChg>
        <pc:spChg chg="add mod">
          <ac:chgData name="Pye, Havala" userId="9f81b1e5-bd31-4f40-9666-9c20bcecc960" providerId="ADAL" clId="{E7CF0E24-2380-4E66-87FC-FA133C6BD91A}" dt="2024-10-15T15:31:56.380" v="10563" actId="20577"/>
          <ac:spMkLst>
            <pc:docMk/>
            <pc:sldMk cId="2511330135" sldId="548"/>
            <ac:spMk id="4" creationId="{6BC86B69-96CF-9E6E-30C0-03F1A0A2FBA6}"/>
          </ac:spMkLst>
        </pc:spChg>
        <pc:spChg chg="add mod ord">
          <ac:chgData name="Pye, Havala" userId="9f81b1e5-bd31-4f40-9666-9c20bcecc960" providerId="ADAL" clId="{E7CF0E24-2380-4E66-87FC-FA133C6BD91A}" dt="2024-10-18T21:36:43.877" v="19028" actId="20577"/>
          <ac:spMkLst>
            <pc:docMk/>
            <pc:sldMk cId="2511330135" sldId="548"/>
            <ac:spMk id="5" creationId="{CB1AFA11-838E-1543-6161-814516E7E08A}"/>
          </ac:spMkLst>
        </pc:spChg>
        <pc:spChg chg="add mod">
          <ac:chgData name="Pye, Havala" userId="9f81b1e5-bd31-4f40-9666-9c20bcecc960" providerId="ADAL" clId="{E7CF0E24-2380-4E66-87FC-FA133C6BD91A}" dt="2024-10-16T19:37:52.321" v="14309" actId="1076"/>
          <ac:spMkLst>
            <pc:docMk/>
            <pc:sldMk cId="2511330135" sldId="548"/>
            <ac:spMk id="6" creationId="{1D70AC4D-EB93-4AB2-3219-0CBFE053D3B6}"/>
          </ac:spMkLst>
        </pc:spChg>
        <pc:spChg chg="add del mod ord">
          <ac:chgData name="Pye, Havala" userId="9f81b1e5-bd31-4f40-9666-9c20bcecc960" providerId="ADAL" clId="{E7CF0E24-2380-4E66-87FC-FA133C6BD91A}" dt="2024-10-07T19:13:53.830" v="7877"/>
          <ac:spMkLst>
            <pc:docMk/>
            <pc:sldMk cId="2511330135" sldId="548"/>
            <ac:spMk id="6" creationId="{C1E98DA5-791D-D26A-6DDE-90459A0F58A6}"/>
          </ac:spMkLst>
        </pc:spChg>
        <pc:spChg chg="add del mod">
          <ac:chgData name="Pye, Havala" userId="9f81b1e5-bd31-4f40-9666-9c20bcecc960" providerId="ADAL" clId="{E7CF0E24-2380-4E66-87FC-FA133C6BD91A}" dt="2024-10-15T15:29:21.563" v="10539" actId="478"/>
          <ac:spMkLst>
            <pc:docMk/>
            <pc:sldMk cId="2511330135" sldId="548"/>
            <ac:spMk id="7" creationId="{FDADF49E-B092-4FBE-5B84-708EA7A1317A}"/>
          </ac:spMkLst>
        </pc:spChg>
        <pc:spChg chg="add del mod">
          <ac:chgData name="Pye, Havala" userId="9f81b1e5-bd31-4f40-9666-9c20bcecc960" providerId="ADAL" clId="{E7CF0E24-2380-4E66-87FC-FA133C6BD91A}" dt="2024-10-15T20:43:23.913" v="14193" actId="478"/>
          <ac:spMkLst>
            <pc:docMk/>
            <pc:sldMk cId="2511330135" sldId="548"/>
            <ac:spMk id="9" creationId="{4258647E-0BEE-3D4A-68BF-69BA42B9D746}"/>
          </ac:spMkLst>
        </pc:spChg>
        <pc:spChg chg="add del mod">
          <ac:chgData name="Pye, Havala" userId="9f81b1e5-bd31-4f40-9666-9c20bcecc960" providerId="ADAL" clId="{E7CF0E24-2380-4E66-87FC-FA133C6BD91A}" dt="2024-10-15T20:43:23.913" v="14193" actId="478"/>
          <ac:spMkLst>
            <pc:docMk/>
            <pc:sldMk cId="2511330135" sldId="548"/>
            <ac:spMk id="10" creationId="{6CD4C3BD-6C99-6F1E-1DDA-225C2EAD6DAD}"/>
          </ac:spMkLst>
        </pc:spChg>
        <pc:spChg chg="add mod">
          <ac:chgData name="Pye, Havala" userId="9f81b1e5-bd31-4f40-9666-9c20bcecc960" providerId="ADAL" clId="{E7CF0E24-2380-4E66-87FC-FA133C6BD91A}" dt="2024-10-15T15:13:45.558" v="9834" actId="1076"/>
          <ac:spMkLst>
            <pc:docMk/>
            <pc:sldMk cId="2511330135" sldId="548"/>
            <ac:spMk id="11" creationId="{CFEACEBF-D719-3CEE-DBEE-8891D2DE9987}"/>
          </ac:spMkLst>
        </pc:spChg>
        <pc:spChg chg="add mod">
          <ac:chgData name="Pye, Havala" userId="9f81b1e5-bd31-4f40-9666-9c20bcecc960" providerId="ADAL" clId="{E7CF0E24-2380-4E66-87FC-FA133C6BD91A}" dt="2024-10-07T19:19:22.898" v="8220" actId="1076"/>
          <ac:spMkLst>
            <pc:docMk/>
            <pc:sldMk cId="2511330135" sldId="548"/>
            <ac:spMk id="12" creationId="{1E66BAA9-939E-A1EC-E423-35F30DA7BDF5}"/>
          </ac:spMkLst>
        </pc:spChg>
        <pc:graphicFrameChg chg="add del mod modGraphic">
          <ac:chgData name="Pye, Havala" userId="9f81b1e5-bd31-4f40-9666-9c20bcecc960" providerId="ADAL" clId="{E7CF0E24-2380-4E66-87FC-FA133C6BD91A}" dt="2024-10-15T20:43:23.913" v="14193" actId="478"/>
          <ac:graphicFrameMkLst>
            <pc:docMk/>
            <pc:sldMk cId="2511330135" sldId="548"/>
            <ac:graphicFrameMk id="8" creationId="{BE53E3DF-3AE1-C79B-E0F3-1092D5BC5296}"/>
          </ac:graphicFrameMkLst>
        </pc:graphicFrameChg>
        <pc:picChg chg="add mod">
          <ac:chgData name="Pye, Havala" userId="9f81b1e5-bd31-4f40-9666-9c20bcecc960" providerId="ADAL" clId="{E7CF0E24-2380-4E66-87FC-FA133C6BD91A}" dt="2024-10-15T15:11:54.283" v="9640" actId="1076"/>
          <ac:picMkLst>
            <pc:docMk/>
            <pc:sldMk cId="2511330135" sldId="548"/>
            <ac:picMk id="1026" creationId="{BC19B53D-B78E-6296-F6FC-D4D813910372}"/>
          </ac:picMkLst>
        </pc:picChg>
      </pc:sldChg>
      <pc:sldChg chg="addSp modSp add del mod">
        <pc:chgData name="Pye, Havala" userId="9f81b1e5-bd31-4f40-9666-9c20bcecc960" providerId="ADAL" clId="{E7CF0E24-2380-4E66-87FC-FA133C6BD91A}" dt="2024-10-07T21:34:15.411" v="8854" actId="47"/>
        <pc:sldMkLst>
          <pc:docMk/>
          <pc:sldMk cId="3783374485" sldId="549"/>
        </pc:sldMkLst>
        <pc:spChg chg="add mod">
          <ac:chgData name="Pye, Havala" userId="9f81b1e5-bd31-4f40-9666-9c20bcecc960" providerId="ADAL" clId="{E7CF0E24-2380-4E66-87FC-FA133C6BD91A}" dt="2024-10-07T16:51:02.118" v="4821" actId="20577"/>
          <ac:spMkLst>
            <pc:docMk/>
            <pc:sldMk cId="3783374485" sldId="549"/>
            <ac:spMk id="2" creationId="{C1B11ADD-62F0-7689-F1C4-78F757915884}"/>
          </ac:spMkLst>
        </pc:spChg>
        <pc:spChg chg="mod">
          <ac:chgData name="Pye, Havala" userId="9f81b1e5-bd31-4f40-9666-9c20bcecc960" providerId="ADAL" clId="{E7CF0E24-2380-4E66-87FC-FA133C6BD91A}" dt="2024-10-07T16:14:50.666" v="3145" actId="20577"/>
          <ac:spMkLst>
            <pc:docMk/>
            <pc:sldMk cId="3783374485" sldId="549"/>
            <ac:spMk id="5" creationId="{CB1AFA11-838E-1543-6161-814516E7E08A}"/>
          </ac:spMkLst>
        </pc:spChg>
        <pc:spChg chg="mod">
          <ac:chgData name="Pye, Havala" userId="9f81b1e5-bd31-4f40-9666-9c20bcecc960" providerId="ADAL" clId="{E7CF0E24-2380-4E66-87FC-FA133C6BD91A}" dt="2024-10-07T21:12:06.092" v="8429" actId="20577"/>
          <ac:spMkLst>
            <pc:docMk/>
            <pc:sldMk cId="3783374485" sldId="549"/>
            <ac:spMk id="6" creationId="{C1E98DA5-791D-D26A-6DDE-90459A0F58A6}"/>
          </ac:spMkLst>
        </pc:spChg>
      </pc:sldChg>
      <pc:sldChg chg="modSp add del mod">
        <pc:chgData name="Pye, Havala" userId="9f81b1e5-bd31-4f40-9666-9c20bcecc960" providerId="ADAL" clId="{E7CF0E24-2380-4E66-87FC-FA133C6BD91A}" dt="2024-10-15T16:03:43.886" v="11568" actId="47"/>
        <pc:sldMkLst>
          <pc:docMk/>
          <pc:sldMk cId="4052944069" sldId="550"/>
        </pc:sldMkLst>
        <pc:spChg chg="mod">
          <ac:chgData name="Pye, Havala" userId="9f81b1e5-bd31-4f40-9666-9c20bcecc960" providerId="ADAL" clId="{E7CF0E24-2380-4E66-87FC-FA133C6BD91A}" dt="2024-10-07T16:21:36.533" v="3197" actId="20577"/>
          <ac:spMkLst>
            <pc:docMk/>
            <pc:sldMk cId="4052944069" sldId="550"/>
            <ac:spMk id="2" creationId="{4E498294-C8A2-BF5E-001C-013E1FC6EF3D}"/>
          </ac:spMkLst>
        </pc:spChg>
      </pc:sldChg>
      <pc:sldChg chg="addSp delSp modSp new mod ord setBg modClrScheme chgLayout">
        <pc:chgData name="Pye, Havala" userId="9f81b1e5-bd31-4f40-9666-9c20bcecc960" providerId="ADAL" clId="{E7CF0E24-2380-4E66-87FC-FA133C6BD91A}" dt="2024-10-18T21:05:06.111" v="14530" actId="20577"/>
        <pc:sldMkLst>
          <pc:docMk/>
          <pc:sldMk cId="1304730744" sldId="551"/>
        </pc:sldMkLst>
        <pc:spChg chg="del mod ord">
          <ac:chgData name="Pye, Havala" userId="9f81b1e5-bd31-4f40-9666-9c20bcecc960" providerId="ADAL" clId="{E7CF0E24-2380-4E66-87FC-FA133C6BD91A}" dt="2024-10-07T16:21:43.566" v="3200" actId="700"/>
          <ac:spMkLst>
            <pc:docMk/>
            <pc:sldMk cId="1304730744" sldId="551"/>
            <ac:spMk id="2" creationId="{0C85E21F-D398-CB66-741A-83D95A7C8065}"/>
          </ac:spMkLst>
        </pc:spChg>
        <pc:spChg chg="del mod ord">
          <ac:chgData name="Pye, Havala" userId="9f81b1e5-bd31-4f40-9666-9c20bcecc960" providerId="ADAL" clId="{E7CF0E24-2380-4E66-87FC-FA133C6BD91A}" dt="2024-10-07T16:21:43.566" v="3200" actId="700"/>
          <ac:spMkLst>
            <pc:docMk/>
            <pc:sldMk cId="1304730744" sldId="551"/>
            <ac:spMk id="3" creationId="{B54EC611-267D-6E5C-98DD-CCE5994ECFB5}"/>
          </ac:spMkLst>
        </pc:spChg>
        <pc:spChg chg="add del mod">
          <ac:chgData name="Pye, Havala" userId="9f81b1e5-bd31-4f40-9666-9c20bcecc960" providerId="ADAL" clId="{E7CF0E24-2380-4E66-87FC-FA133C6BD91A}" dt="2024-10-07T21:44:49.131" v="9167" actId="478"/>
          <ac:spMkLst>
            <pc:docMk/>
            <pc:sldMk cId="1304730744" sldId="551"/>
            <ac:spMk id="3" creationId="{BB9C3B6C-9625-3512-BBCC-6B9252F263E2}"/>
          </ac:spMkLst>
        </pc:spChg>
        <pc:spChg chg="add del mod ord">
          <ac:chgData name="Pye, Havala" userId="9f81b1e5-bd31-4f40-9666-9c20bcecc960" providerId="ADAL" clId="{E7CF0E24-2380-4E66-87FC-FA133C6BD91A}" dt="2024-10-07T21:44:46.052" v="9166" actId="478"/>
          <ac:spMkLst>
            <pc:docMk/>
            <pc:sldMk cId="1304730744" sldId="551"/>
            <ac:spMk id="4" creationId="{DFC8291E-D68F-A7D7-26F6-C71A920A4CAB}"/>
          </ac:spMkLst>
        </pc:spChg>
        <pc:spChg chg="add mod ord">
          <ac:chgData name="Pye, Havala" userId="9f81b1e5-bd31-4f40-9666-9c20bcecc960" providerId="ADAL" clId="{E7CF0E24-2380-4E66-87FC-FA133C6BD91A}" dt="2024-10-18T21:05:06.111" v="14530" actId="20577"/>
          <ac:spMkLst>
            <pc:docMk/>
            <pc:sldMk cId="1304730744" sldId="551"/>
            <ac:spMk id="5" creationId="{243ABE27-EC90-5072-C905-3B710B39F402}"/>
          </ac:spMkLst>
        </pc:spChg>
      </pc:sldChg>
      <pc:sldChg chg="modSp new del mod ord">
        <pc:chgData name="Pye, Havala" userId="9f81b1e5-bd31-4f40-9666-9c20bcecc960" providerId="ADAL" clId="{E7CF0E24-2380-4E66-87FC-FA133C6BD91A}" dt="2024-10-15T16:03:45.080" v="11570" actId="47"/>
        <pc:sldMkLst>
          <pc:docMk/>
          <pc:sldMk cId="1628485656" sldId="552"/>
        </pc:sldMkLst>
        <pc:spChg chg="mod">
          <ac:chgData name="Pye, Havala" userId="9f81b1e5-bd31-4f40-9666-9c20bcecc960" providerId="ADAL" clId="{E7CF0E24-2380-4E66-87FC-FA133C6BD91A}" dt="2024-10-07T16:51:17.628" v="4837" actId="20577"/>
          <ac:spMkLst>
            <pc:docMk/>
            <pc:sldMk cId="1628485656" sldId="552"/>
            <ac:spMk id="2" creationId="{C5E7EEED-3BF0-1EAF-0D4D-CD6984F3940E}"/>
          </ac:spMkLst>
        </pc:spChg>
        <pc:spChg chg="mod">
          <ac:chgData name="Pye, Havala" userId="9f81b1e5-bd31-4f40-9666-9c20bcecc960" providerId="ADAL" clId="{E7CF0E24-2380-4E66-87FC-FA133C6BD91A}" dt="2024-10-07T19:20:04.872" v="8249" actId="20577"/>
          <ac:spMkLst>
            <pc:docMk/>
            <pc:sldMk cId="1628485656" sldId="552"/>
            <ac:spMk id="3" creationId="{D3846FAC-FB62-34F2-9438-770CF4712961}"/>
          </ac:spMkLst>
        </pc:spChg>
      </pc:sldChg>
      <pc:sldChg chg="modSp new del mod">
        <pc:chgData name="Pye, Havala" userId="9f81b1e5-bd31-4f40-9666-9c20bcecc960" providerId="ADAL" clId="{E7CF0E24-2380-4E66-87FC-FA133C6BD91A}" dt="2024-10-07T18:38:43.710" v="6490" actId="47"/>
        <pc:sldMkLst>
          <pc:docMk/>
          <pc:sldMk cId="2307625610" sldId="553"/>
        </pc:sldMkLst>
        <pc:spChg chg="mod">
          <ac:chgData name="Pye, Havala" userId="9f81b1e5-bd31-4f40-9666-9c20bcecc960" providerId="ADAL" clId="{E7CF0E24-2380-4E66-87FC-FA133C6BD91A}" dt="2024-10-07T16:51:55.631" v="4851" actId="20577"/>
          <ac:spMkLst>
            <pc:docMk/>
            <pc:sldMk cId="2307625610" sldId="553"/>
            <ac:spMk id="2" creationId="{1F80D9F4-26F4-1B7A-B2D9-1AA345AEE236}"/>
          </ac:spMkLst>
        </pc:spChg>
      </pc:sldChg>
      <pc:sldChg chg="addSp delSp modSp new mod addCm delCm modCm">
        <pc:chgData name="Pye, Havala" userId="9f81b1e5-bd31-4f40-9666-9c20bcecc960" providerId="ADAL" clId="{E7CF0E24-2380-4E66-87FC-FA133C6BD91A}" dt="2024-10-15T20:48:14.742" v="14204"/>
        <pc:sldMkLst>
          <pc:docMk/>
          <pc:sldMk cId="400752959" sldId="554"/>
        </pc:sldMkLst>
        <pc:spChg chg="mod">
          <ac:chgData name="Pye, Havala" userId="9f81b1e5-bd31-4f40-9666-9c20bcecc960" providerId="ADAL" clId="{E7CF0E24-2380-4E66-87FC-FA133C6BD91A}" dt="2024-10-07T18:12:59.219" v="5386" actId="20577"/>
          <ac:spMkLst>
            <pc:docMk/>
            <pc:sldMk cId="400752959" sldId="554"/>
            <ac:spMk id="2" creationId="{5D1354A1-59E2-5A35-83E4-D41BEE167225}"/>
          </ac:spMkLst>
        </pc:spChg>
        <pc:spChg chg="mod">
          <ac:chgData name="Pye, Havala" userId="9f81b1e5-bd31-4f40-9666-9c20bcecc960" providerId="ADAL" clId="{E7CF0E24-2380-4E66-87FC-FA133C6BD91A}" dt="2024-10-15T20:37:28.316" v="14166" actId="20577"/>
          <ac:spMkLst>
            <pc:docMk/>
            <pc:sldMk cId="400752959" sldId="554"/>
            <ac:spMk id="3" creationId="{F090C5D4-21F9-97F6-153C-1487B7B29050}"/>
          </ac:spMkLst>
        </pc:spChg>
        <pc:spChg chg="add del mod">
          <ac:chgData name="Pye, Havala" userId="9f81b1e5-bd31-4f40-9666-9c20bcecc960" providerId="ADAL" clId="{E7CF0E24-2380-4E66-87FC-FA133C6BD91A}" dt="2024-10-07T18:21:44.562" v="6303" actId="21"/>
          <ac:spMkLst>
            <pc:docMk/>
            <pc:sldMk cId="400752959" sldId="554"/>
            <ac:spMk id="4" creationId="{544BF05B-AE03-1F85-5FD3-7B8F088DF8DD}"/>
          </ac:spMkLst>
        </pc:spChg>
        <pc:spChg chg="add mod">
          <ac:chgData name="Pye, Havala" userId="9f81b1e5-bd31-4f40-9666-9c20bcecc960" providerId="ADAL" clId="{E7CF0E24-2380-4E66-87FC-FA133C6BD91A}" dt="2024-10-15T16:03:29.406" v="11567" actId="122"/>
          <ac:spMkLst>
            <pc:docMk/>
            <pc:sldMk cId="400752959" sldId="554"/>
            <ac:spMk id="5" creationId="{544BF05B-AE03-1F85-5FD3-7B8F088DF8DD}"/>
          </ac:spMkLst>
        </pc:spChg>
        <pc:extLst>
          <p:ext xmlns:p="http://schemas.openxmlformats.org/presentationml/2006/main" uri="{D6D511B9-2390-475A-947B-AFAB55BFBCF1}">
            <pc226:cmChg xmlns:pc226="http://schemas.microsoft.com/office/powerpoint/2022/06/main/command" chg="add del mod">
              <pc226:chgData name="Pye, Havala" userId="9f81b1e5-bd31-4f40-9666-9c20bcecc960" providerId="ADAL" clId="{E7CF0E24-2380-4E66-87FC-FA133C6BD91A}" dt="2024-10-15T20:48:14.742" v="14204"/>
              <pc2:cmMkLst xmlns:pc2="http://schemas.microsoft.com/office/powerpoint/2019/9/main/command">
                <pc:docMk/>
                <pc:sldMk cId="400752959" sldId="554"/>
                <pc2:cmMk id="{BF91D490-72C8-43DD-8887-02E970A3D385}"/>
              </pc2:cmMkLst>
            </pc226:cmChg>
          </p:ext>
        </pc:extLst>
      </pc:sldChg>
      <pc:sldChg chg="addSp delSp modSp new mod ord modAnim addCm delCm modCm modNotesTx">
        <pc:chgData name="Pye, Havala" userId="9f81b1e5-bd31-4f40-9666-9c20bcecc960" providerId="ADAL" clId="{E7CF0E24-2380-4E66-87FC-FA133C6BD91A}" dt="2024-10-19T18:41:41.692" v="24735"/>
        <pc:sldMkLst>
          <pc:docMk/>
          <pc:sldMk cId="1356630572" sldId="555"/>
        </pc:sldMkLst>
        <pc:spChg chg="mod">
          <ac:chgData name="Pye, Havala" userId="9f81b1e5-bd31-4f40-9666-9c20bcecc960" providerId="ADAL" clId="{E7CF0E24-2380-4E66-87FC-FA133C6BD91A}" dt="2024-10-15T16:08:50.181" v="11652" actId="20577"/>
          <ac:spMkLst>
            <pc:docMk/>
            <pc:sldMk cId="1356630572" sldId="555"/>
            <ac:spMk id="2" creationId="{A845E508-FF09-DAD7-AA8A-7CC250C9BCF8}"/>
          </ac:spMkLst>
        </pc:spChg>
        <pc:spChg chg="add del mod">
          <ac:chgData name="Pye, Havala" userId="9f81b1e5-bd31-4f40-9666-9c20bcecc960" providerId="ADAL" clId="{E7CF0E24-2380-4E66-87FC-FA133C6BD91A}" dt="2024-10-07T20:42:17.198" v="8286" actId="478"/>
          <ac:spMkLst>
            <pc:docMk/>
            <pc:sldMk cId="1356630572" sldId="555"/>
            <ac:spMk id="3" creationId="{8EBBDF66-E8A3-2EB8-A2A4-E85CCBB3C502}"/>
          </ac:spMkLst>
        </pc:spChg>
        <pc:spChg chg="add mod">
          <ac:chgData name="Pye, Havala" userId="9f81b1e5-bd31-4f40-9666-9c20bcecc960" providerId="ADAL" clId="{E7CF0E24-2380-4E66-87FC-FA133C6BD91A}" dt="2024-10-19T18:41:37.656" v="24734" actId="1076"/>
          <ac:spMkLst>
            <pc:docMk/>
            <pc:sldMk cId="1356630572" sldId="555"/>
            <ac:spMk id="3" creationId="{DDB8A9F0-F173-C8D8-759F-BFDCFDDA7E80}"/>
          </ac:spMkLst>
        </pc:spChg>
        <pc:spChg chg="add mod">
          <ac:chgData name="Pye, Havala" userId="9f81b1e5-bd31-4f40-9666-9c20bcecc960" providerId="ADAL" clId="{E7CF0E24-2380-4E66-87FC-FA133C6BD91A}" dt="2024-10-15T15:47:54.783" v="10931" actId="20577"/>
          <ac:spMkLst>
            <pc:docMk/>
            <pc:sldMk cId="1356630572" sldId="555"/>
            <ac:spMk id="6" creationId="{7D24E819-1A29-6E0C-BD4B-6F2D903487EB}"/>
          </ac:spMkLst>
        </pc:spChg>
        <pc:spChg chg="add mod">
          <ac:chgData name="Pye, Havala" userId="9f81b1e5-bd31-4f40-9666-9c20bcecc960" providerId="ADAL" clId="{E7CF0E24-2380-4E66-87FC-FA133C6BD91A}" dt="2024-10-15T15:49:14.760" v="10954" actId="20577"/>
          <ac:spMkLst>
            <pc:docMk/>
            <pc:sldMk cId="1356630572" sldId="555"/>
            <ac:spMk id="8" creationId="{3FA5D9CC-B69F-1309-FFD7-7B0715AEF961}"/>
          </ac:spMkLst>
        </pc:spChg>
        <pc:spChg chg="add mod">
          <ac:chgData name="Pye, Havala" userId="9f81b1e5-bd31-4f40-9666-9c20bcecc960" providerId="ADAL" clId="{E7CF0E24-2380-4E66-87FC-FA133C6BD91A}" dt="2024-10-09T16:23:37.008" v="9225" actId="20577"/>
          <ac:spMkLst>
            <pc:docMk/>
            <pc:sldMk cId="1356630572" sldId="555"/>
            <ac:spMk id="10" creationId="{B040A673-C6E6-726A-1ED1-67A5B4C28197}"/>
          </ac:spMkLst>
        </pc:spChg>
        <pc:spChg chg="add del mod">
          <ac:chgData name="Pye, Havala" userId="9f81b1e5-bd31-4f40-9666-9c20bcecc960" providerId="ADAL" clId="{E7CF0E24-2380-4E66-87FC-FA133C6BD91A}" dt="2024-10-07T20:42:20.098" v="8287" actId="478"/>
          <ac:spMkLst>
            <pc:docMk/>
            <pc:sldMk cId="1356630572" sldId="555"/>
            <ac:spMk id="12" creationId="{33290C8A-230C-7AED-C631-2D25B636D4EC}"/>
          </ac:spMkLst>
        </pc:spChg>
        <pc:spChg chg="add mod ord">
          <ac:chgData name="Pye, Havala" userId="9f81b1e5-bd31-4f40-9666-9c20bcecc960" providerId="ADAL" clId="{E7CF0E24-2380-4E66-87FC-FA133C6BD91A}" dt="2024-10-07T21:01:04.411" v="8359" actId="164"/>
          <ac:spMkLst>
            <pc:docMk/>
            <pc:sldMk cId="1356630572" sldId="555"/>
            <ac:spMk id="19" creationId="{DBA63BE4-F694-EEC7-CAAD-0223FFFB06AB}"/>
          </ac:spMkLst>
        </pc:spChg>
        <pc:spChg chg="add mod ord">
          <ac:chgData name="Pye, Havala" userId="9f81b1e5-bd31-4f40-9666-9c20bcecc960" providerId="ADAL" clId="{E7CF0E24-2380-4E66-87FC-FA133C6BD91A}" dt="2024-10-07T21:00:58.193" v="8358" actId="164"/>
          <ac:spMkLst>
            <pc:docMk/>
            <pc:sldMk cId="1356630572" sldId="555"/>
            <ac:spMk id="20" creationId="{918637BD-5C81-D232-CF84-CB1F53DEDE78}"/>
          </ac:spMkLst>
        </pc:spChg>
        <pc:spChg chg="add mod ord">
          <ac:chgData name="Pye, Havala" userId="9f81b1e5-bd31-4f40-9666-9c20bcecc960" providerId="ADAL" clId="{E7CF0E24-2380-4E66-87FC-FA133C6BD91A}" dt="2024-10-07T21:00:49.562" v="8353" actId="164"/>
          <ac:spMkLst>
            <pc:docMk/>
            <pc:sldMk cId="1356630572" sldId="555"/>
            <ac:spMk id="21" creationId="{1A4B298F-C5E8-9D59-5703-63FA87A5B7A5}"/>
          </ac:spMkLst>
        </pc:spChg>
        <pc:grpChg chg="add mod">
          <ac:chgData name="Pye, Havala" userId="9f81b1e5-bd31-4f40-9666-9c20bcecc960" providerId="ADAL" clId="{E7CF0E24-2380-4E66-87FC-FA133C6BD91A}" dt="2024-10-07T21:01:51.085" v="8367" actId="12788"/>
          <ac:grpSpMkLst>
            <pc:docMk/>
            <pc:sldMk cId="1356630572" sldId="555"/>
            <ac:grpSpMk id="22" creationId="{23CF4E10-9161-343E-599F-F7650FBE4057}"/>
          </ac:grpSpMkLst>
        </pc:grpChg>
        <pc:grpChg chg="add mod">
          <ac:chgData name="Pye, Havala" userId="9f81b1e5-bd31-4f40-9666-9c20bcecc960" providerId="ADAL" clId="{E7CF0E24-2380-4E66-87FC-FA133C6BD91A}" dt="2024-10-07T21:02:03.195" v="8369" actId="408"/>
          <ac:grpSpMkLst>
            <pc:docMk/>
            <pc:sldMk cId="1356630572" sldId="555"/>
            <ac:grpSpMk id="23" creationId="{AA964F15-41D3-62C1-EC21-2EF86749C65B}"/>
          </ac:grpSpMkLst>
        </pc:grpChg>
        <pc:grpChg chg="add mod">
          <ac:chgData name="Pye, Havala" userId="9f81b1e5-bd31-4f40-9666-9c20bcecc960" providerId="ADAL" clId="{E7CF0E24-2380-4E66-87FC-FA133C6BD91A}" dt="2024-10-07T21:02:03.195" v="8369" actId="408"/>
          <ac:grpSpMkLst>
            <pc:docMk/>
            <pc:sldMk cId="1356630572" sldId="555"/>
            <ac:grpSpMk id="24" creationId="{0015B0E1-0467-C365-6C7D-E53897896AD2}"/>
          </ac:grpSpMkLst>
        </pc:grpChg>
        <pc:graphicFrameChg chg="add del">
          <ac:chgData name="Pye, Havala" userId="9f81b1e5-bd31-4f40-9666-9c20bcecc960" providerId="ADAL" clId="{E7CF0E24-2380-4E66-87FC-FA133C6BD91A}" dt="2024-10-07T20:41:57.171" v="8279" actId="26606"/>
          <ac:graphicFrameMkLst>
            <pc:docMk/>
            <pc:sldMk cId="1356630572" sldId="555"/>
            <ac:graphicFrameMk id="5" creationId="{9BF77A06-ADD9-3E7B-0384-94BF4A6057FC}"/>
          </ac:graphicFrameMkLst>
        </pc:graphicFrameChg>
        <pc:picChg chg="add mod">
          <ac:chgData name="Pye, Havala" userId="9f81b1e5-bd31-4f40-9666-9c20bcecc960" providerId="ADAL" clId="{E7CF0E24-2380-4E66-87FC-FA133C6BD91A}" dt="2024-10-07T21:01:04.411" v="8359" actId="164"/>
          <ac:picMkLst>
            <pc:docMk/>
            <pc:sldMk cId="1356630572" sldId="555"/>
            <ac:picMk id="14" creationId="{8190B57C-CD2B-8CB7-7840-2A191141EE25}"/>
          </ac:picMkLst>
        </pc:picChg>
        <pc:picChg chg="add mod">
          <ac:chgData name="Pye, Havala" userId="9f81b1e5-bd31-4f40-9666-9c20bcecc960" providerId="ADAL" clId="{E7CF0E24-2380-4E66-87FC-FA133C6BD91A}" dt="2024-10-07T21:00:58.193" v="8358" actId="164"/>
          <ac:picMkLst>
            <pc:docMk/>
            <pc:sldMk cId="1356630572" sldId="555"/>
            <ac:picMk id="16" creationId="{A26E746F-2C08-F522-3E4D-3DB03B2BFEF2}"/>
          </ac:picMkLst>
        </pc:picChg>
        <pc:picChg chg="add mod">
          <ac:chgData name="Pye, Havala" userId="9f81b1e5-bd31-4f40-9666-9c20bcecc960" providerId="ADAL" clId="{E7CF0E24-2380-4E66-87FC-FA133C6BD91A}" dt="2024-10-07T21:00:49.562" v="8353" actId="164"/>
          <ac:picMkLst>
            <pc:docMk/>
            <pc:sldMk cId="1356630572" sldId="555"/>
            <ac:picMk id="18" creationId="{AC902600-DC51-A806-E454-220D6B19EF3D}"/>
          </ac:picMkLst>
        </pc:picChg>
        <pc:extLst>
          <p:ext xmlns:p="http://schemas.openxmlformats.org/presentationml/2006/main" uri="{D6D511B9-2390-475A-947B-AFAB55BFBCF1}">
            <pc226:cmChg xmlns:pc226="http://schemas.microsoft.com/office/powerpoint/2022/06/main/command" chg="del">
              <pc226:chgData name="Pye, Havala" userId="9f81b1e5-bd31-4f40-9666-9c20bcecc960" providerId="ADAL" clId="{E7CF0E24-2380-4E66-87FC-FA133C6BD91A}" dt="2024-10-15T20:48:14.742" v="14204"/>
              <pc2:cmMkLst xmlns:pc2="http://schemas.microsoft.com/office/powerpoint/2019/9/main/command">
                <pc:docMk/>
                <pc:sldMk cId="1356630572" sldId="555"/>
                <pc2:cmMk id="{C9D78302-66D3-4973-B01D-5A13B19D1F18}"/>
              </pc2:cmMkLst>
              <pc226:cmRplyChg chg="add">
                <pc226:chgData name="Pye, Havala" userId="9f81b1e5-bd31-4f40-9666-9c20bcecc960" providerId="ADAL" clId="{E7CF0E24-2380-4E66-87FC-FA133C6BD91A}" dt="2024-10-15T15:48:41.795" v="10932"/>
                <pc2:cmRplyMkLst xmlns:pc2="http://schemas.microsoft.com/office/powerpoint/2019/9/main/command">
                  <pc:docMk/>
                  <pc:sldMk cId="1356630572" sldId="555"/>
                  <pc2:cmMk id="{C9D78302-66D3-4973-B01D-5A13B19D1F18}"/>
                  <pc2:cmRplyMk id="{01B3DF0A-9F36-4020-89D9-38816415DA85}"/>
                </pc2:cmRplyMkLst>
              </pc226:cmRplyChg>
            </pc226:cmChg>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1356630572" sldId="555"/>
                <pc2:cmMk id="{7E6C5FA7-B6B6-477A-A962-C251127FC6DD}"/>
              </pc2:cmMkLst>
            </pc226:cmChg>
            <pc226:cmChg xmlns:pc226="http://schemas.microsoft.com/office/powerpoint/2022/06/main/command" chg="add del mod">
              <pc226:chgData name="Pye, Havala" userId="9f81b1e5-bd31-4f40-9666-9c20bcecc960" providerId="ADAL" clId="{E7CF0E24-2380-4E66-87FC-FA133C6BD91A}" dt="2024-10-15T20:48:14.742" v="14204"/>
              <pc2:cmMkLst xmlns:pc2="http://schemas.microsoft.com/office/powerpoint/2019/9/main/command">
                <pc:docMk/>
                <pc:sldMk cId="1356630572" sldId="555"/>
                <pc2:cmMk id="{44CF56E0-BA68-4BBD-A143-304EA7BC1251}"/>
              </pc2:cmMkLst>
            </pc226:cmChg>
          </p:ext>
        </pc:extLst>
      </pc:sldChg>
      <pc:sldChg chg="addSp delSp modSp new mod ord">
        <pc:chgData name="Pye, Havala" userId="9f81b1e5-bd31-4f40-9666-9c20bcecc960" providerId="ADAL" clId="{E7CF0E24-2380-4E66-87FC-FA133C6BD91A}" dt="2024-10-19T19:20:52.913" v="26527"/>
        <pc:sldMkLst>
          <pc:docMk/>
          <pc:sldMk cId="867398054" sldId="556"/>
        </pc:sldMkLst>
        <pc:spChg chg="mod">
          <ac:chgData name="Pye, Havala" userId="9f81b1e5-bd31-4f40-9666-9c20bcecc960" providerId="ADAL" clId="{E7CF0E24-2380-4E66-87FC-FA133C6BD91A}" dt="2024-10-07T19:02:56.076" v="7776" actId="115"/>
          <ac:spMkLst>
            <pc:docMk/>
            <pc:sldMk cId="867398054" sldId="556"/>
            <ac:spMk id="2" creationId="{C3121862-9C2A-5EFE-47F9-29BCD85E7B44}"/>
          </ac:spMkLst>
        </pc:spChg>
        <pc:spChg chg="mod">
          <ac:chgData name="Pye, Havala" userId="9f81b1e5-bd31-4f40-9666-9c20bcecc960" providerId="ADAL" clId="{E7CF0E24-2380-4E66-87FC-FA133C6BD91A}" dt="2024-10-19T19:20:52.913" v="26527"/>
          <ac:spMkLst>
            <pc:docMk/>
            <pc:sldMk cId="867398054" sldId="556"/>
            <ac:spMk id="3" creationId="{848AA2C4-59EC-CBA4-FAD6-36C0E88DCF05}"/>
          </ac:spMkLst>
        </pc:spChg>
        <pc:spChg chg="add del mod">
          <ac:chgData name="Pye, Havala" userId="9f81b1e5-bd31-4f40-9666-9c20bcecc960" providerId="ADAL" clId="{E7CF0E24-2380-4E66-87FC-FA133C6BD91A}" dt="2024-10-07T19:03:42.990" v="7800"/>
          <ac:spMkLst>
            <pc:docMk/>
            <pc:sldMk cId="867398054" sldId="556"/>
            <ac:spMk id="4" creationId="{9FF5A2FF-EF79-94A9-257A-FD420A48BF55}"/>
          </ac:spMkLst>
        </pc:spChg>
      </pc:sldChg>
      <pc:sldChg chg="delSp modSp add mod delCm modCm modNotesTx">
        <pc:chgData name="Pye, Havala" userId="9f81b1e5-bd31-4f40-9666-9c20bcecc960" providerId="ADAL" clId="{E7CF0E24-2380-4E66-87FC-FA133C6BD91A}" dt="2024-10-18T22:22:26.741" v="24513" actId="20577"/>
        <pc:sldMkLst>
          <pc:docMk/>
          <pc:sldMk cId="1406619978" sldId="557"/>
        </pc:sldMkLst>
        <pc:spChg chg="mod">
          <ac:chgData name="Pye, Havala" userId="9f81b1e5-bd31-4f40-9666-9c20bcecc960" providerId="ADAL" clId="{E7CF0E24-2380-4E66-87FC-FA133C6BD91A}" dt="2024-10-15T20:32:23.038" v="14075" actId="14100"/>
          <ac:spMkLst>
            <pc:docMk/>
            <pc:sldMk cId="1406619978" sldId="557"/>
            <ac:spMk id="3" creationId="{A5B96C8E-E2C4-8F6F-B913-A5391C61E6E5}"/>
          </ac:spMkLst>
        </pc:spChg>
        <pc:spChg chg="mod">
          <ac:chgData name="Pye, Havala" userId="9f81b1e5-bd31-4f40-9666-9c20bcecc960" providerId="ADAL" clId="{E7CF0E24-2380-4E66-87FC-FA133C6BD91A}" dt="2024-10-15T20:32:29.116" v="14095" actId="1035"/>
          <ac:spMkLst>
            <pc:docMk/>
            <pc:sldMk cId="1406619978" sldId="557"/>
            <ac:spMk id="7" creationId="{09C56AF1-0F6B-F2B5-06F6-E5C4B627C363}"/>
          </ac:spMkLst>
        </pc:spChg>
        <pc:spChg chg="mod">
          <ac:chgData name="Pye, Havala" userId="9f81b1e5-bd31-4f40-9666-9c20bcecc960" providerId="ADAL" clId="{E7CF0E24-2380-4E66-87FC-FA133C6BD91A}" dt="2024-10-15T20:32:29.116" v="14095" actId="1035"/>
          <ac:spMkLst>
            <pc:docMk/>
            <pc:sldMk cId="1406619978" sldId="557"/>
            <ac:spMk id="9" creationId="{B83897FA-CB43-F5EF-AEE3-6700F0EE97DA}"/>
          </ac:spMkLst>
        </pc:spChg>
        <pc:spChg chg="mod">
          <ac:chgData name="Pye, Havala" userId="9f81b1e5-bd31-4f40-9666-9c20bcecc960" providerId="ADAL" clId="{E7CF0E24-2380-4E66-87FC-FA133C6BD91A}" dt="2024-10-15T20:32:29.116" v="14095" actId="1035"/>
          <ac:spMkLst>
            <pc:docMk/>
            <pc:sldMk cId="1406619978" sldId="557"/>
            <ac:spMk id="12" creationId="{20CCB45D-5FA6-72C6-B9BA-162F25ECF7F2}"/>
          </ac:spMkLst>
        </pc:spChg>
        <pc:spChg chg="del">
          <ac:chgData name="Pye, Havala" userId="9f81b1e5-bd31-4f40-9666-9c20bcecc960" providerId="ADAL" clId="{E7CF0E24-2380-4E66-87FC-FA133C6BD91A}" dt="2024-10-15T15:44:44.023" v="10833" actId="478"/>
          <ac:spMkLst>
            <pc:docMk/>
            <pc:sldMk cId="1406619978" sldId="557"/>
            <ac:spMk id="18" creationId="{3652286B-AF3D-09C5-C583-A8E055D764F1}"/>
          </ac:spMkLst>
        </pc:spChg>
        <pc:spChg chg="mod">
          <ac:chgData name="Pye, Havala" userId="9f81b1e5-bd31-4f40-9666-9c20bcecc960" providerId="ADAL" clId="{E7CF0E24-2380-4E66-87FC-FA133C6BD91A}" dt="2024-10-18T22:22:10.941" v="24452" actId="20577"/>
          <ac:spMkLst>
            <pc:docMk/>
            <pc:sldMk cId="1406619978" sldId="557"/>
            <ac:spMk id="32" creationId="{E4F28792-81E7-7D6F-2BCA-2DD265188808}"/>
          </ac:spMkLst>
        </pc:spChg>
        <pc:picChg chg="del">
          <ac:chgData name="Pye, Havala" userId="9f81b1e5-bd31-4f40-9666-9c20bcecc960" providerId="ADAL" clId="{E7CF0E24-2380-4E66-87FC-FA133C6BD91A}" dt="2024-10-15T15:44:42.785" v="10832" actId="478"/>
          <ac:picMkLst>
            <pc:docMk/>
            <pc:sldMk cId="1406619978" sldId="557"/>
            <ac:picMk id="14" creationId="{AEB47E1B-A648-225F-43B2-72F49078EFE2}"/>
          </ac:picMkLst>
        </pc:picChg>
        <pc:picChg chg="del">
          <ac:chgData name="Pye, Havala" userId="9f81b1e5-bd31-4f40-9666-9c20bcecc960" providerId="ADAL" clId="{E7CF0E24-2380-4E66-87FC-FA133C6BD91A}" dt="2024-10-15T15:44:44.847" v="10834" actId="478"/>
          <ac:picMkLst>
            <pc:docMk/>
            <pc:sldMk cId="1406619978" sldId="557"/>
            <ac:picMk id="16" creationId="{7FDA2CDB-A04F-D8A7-F620-3F190ABDDDD8}"/>
          </ac:picMkLst>
        </pc:picChg>
        <pc:picChg chg="mod">
          <ac:chgData name="Pye, Havala" userId="9f81b1e5-bd31-4f40-9666-9c20bcecc960" providerId="ADAL" clId="{E7CF0E24-2380-4E66-87FC-FA133C6BD91A}" dt="2024-10-15T20:32:29.116" v="14095" actId="1035"/>
          <ac:picMkLst>
            <pc:docMk/>
            <pc:sldMk cId="1406619978" sldId="557"/>
            <ac:picMk id="23" creationId="{CDB6A8A5-722E-E0E4-0D8C-9E6C43391BCF}"/>
          </ac:picMkLst>
        </pc:picChg>
        <pc:picChg chg="mod">
          <ac:chgData name="Pye, Havala" userId="9f81b1e5-bd31-4f40-9666-9c20bcecc960" providerId="ADAL" clId="{E7CF0E24-2380-4E66-87FC-FA133C6BD91A}" dt="2024-10-15T20:32:29.116" v="14095" actId="1035"/>
          <ac:picMkLst>
            <pc:docMk/>
            <pc:sldMk cId="1406619978" sldId="557"/>
            <ac:picMk id="25" creationId="{41F44900-F707-5EF3-3F2F-9427FF95EF65}"/>
          </ac:picMkLst>
        </pc:picChg>
        <pc:picChg chg="mod">
          <ac:chgData name="Pye, Havala" userId="9f81b1e5-bd31-4f40-9666-9c20bcecc960" providerId="ADAL" clId="{E7CF0E24-2380-4E66-87FC-FA133C6BD91A}" dt="2024-10-15T20:32:29.116" v="14095" actId="1035"/>
          <ac:picMkLst>
            <pc:docMk/>
            <pc:sldMk cId="1406619978" sldId="557"/>
            <ac:picMk id="1026" creationId="{8E102E3C-35C5-4D2F-B66E-166078E042A8}"/>
          </ac:picMkLst>
        </pc:picChg>
        <pc:cxnChg chg="del">
          <ac:chgData name="Pye, Havala" userId="9f81b1e5-bd31-4f40-9666-9c20bcecc960" providerId="ADAL" clId="{E7CF0E24-2380-4E66-87FC-FA133C6BD91A}" dt="2024-10-15T15:45:07.053" v="10840" actId="478"/>
          <ac:cxnSpMkLst>
            <pc:docMk/>
            <pc:sldMk cId="1406619978" sldId="557"/>
            <ac:cxnSpMk id="31" creationId="{0705144F-CCF3-E463-CC32-1E06D8AE1773}"/>
          </ac:cxnSpMkLst>
        </pc:cxnChg>
        <pc:cxnChg chg="del">
          <ac:chgData name="Pye, Havala" userId="9f81b1e5-bd31-4f40-9666-9c20bcecc960" providerId="ADAL" clId="{E7CF0E24-2380-4E66-87FC-FA133C6BD91A}" dt="2024-10-15T15:45:13.826" v="10843" actId="478"/>
          <ac:cxnSpMkLst>
            <pc:docMk/>
            <pc:sldMk cId="1406619978" sldId="557"/>
            <ac:cxnSpMk id="33" creationId="{FDCB9AB3-9D15-A777-C90B-A54ED45582E2}"/>
          </ac:cxnSpMkLst>
        </pc:cxnChg>
        <pc:extLst>
          <p:ext xmlns:p="http://schemas.openxmlformats.org/presentationml/2006/main" uri="{D6D511B9-2390-475A-947B-AFAB55BFBCF1}">
            <pc226:cmChg xmlns:pc226="http://schemas.microsoft.com/office/powerpoint/2022/06/main/command" chg="del mod">
              <pc226:chgData name="Pye, Havala" userId="9f81b1e5-bd31-4f40-9666-9c20bcecc960" providerId="ADAL" clId="{E7CF0E24-2380-4E66-87FC-FA133C6BD91A}" dt="2024-10-15T20:48:14.742" v="14204"/>
              <pc2:cmMkLst xmlns:pc2="http://schemas.microsoft.com/office/powerpoint/2019/9/main/command">
                <pc:docMk/>
                <pc:sldMk cId="1406619978" sldId="557"/>
                <pc2:cmMk id="{9822D549-FB7F-4D81-81F0-0147C02D7E20}"/>
              </pc2:cmMkLst>
            </pc226:cmChg>
          </p:ext>
        </pc:extLst>
      </pc:sldChg>
      <pc:sldChg chg="modSp new del mod">
        <pc:chgData name="Pye, Havala" userId="9f81b1e5-bd31-4f40-9666-9c20bcecc960" providerId="ADAL" clId="{E7CF0E24-2380-4E66-87FC-FA133C6BD91A}" dt="2024-10-15T20:26:19.370" v="13869" actId="47"/>
        <pc:sldMkLst>
          <pc:docMk/>
          <pc:sldMk cId="283854875" sldId="558"/>
        </pc:sldMkLst>
        <pc:spChg chg="mod">
          <ac:chgData name="Pye, Havala" userId="9f81b1e5-bd31-4f40-9666-9c20bcecc960" providerId="ADAL" clId="{E7CF0E24-2380-4E66-87FC-FA133C6BD91A}" dt="2024-10-15T19:11:26.754" v="11864" actId="20577"/>
          <ac:spMkLst>
            <pc:docMk/>
            <pc:sldMk cId="283854875" sldId="558"/>
            <ac:spMk id="2" creationId="{0609DF2F-C51C-6AC3-A544-93F1C341D9B9}"/>
          </ac:spMkLst>
        </pc:spChg>
        <pc:spChg chg="mod">
          <ac:chgData name="Pye, Havala" userId="9f81b1e5-bd31-4f40-9666-9c20bcecc960" providerId="ADAL" clId="{E7CF0E24-2380-4E66-87FC-FA133C6BD91A}" dt="2024-10-15T19:17:55.587" v="12226" actId="20577"/>
          <ac:spMkLst>
            <pc:docMk/>
            <pc:sldMk cId="283854875" sldId="558"/>
            <ac:spMk id="3" creationId="{1CFB617B-8B56-7734-BC9D-D3D8364A1E2E}"/>
          </ac:spMkLst>
        </pc:spChg>
      </pc:sldChg>
      <pc:sldChg chg="modSp new del mod">
        <pc:chgData name="Pye, Havala" userId="9f81b1e5-bd31-4f40-9666-9c20bcecc960" providerId="ADAL" clId="{E7CF0E24-2380-4E66-87FC-FA133C6BD91A}" dt="2024-10-15T20:26:32.379" v="13870" actId="47"/>
        <pc:sldMkLst>
          <pc:docMk/>
          <pc:sldMk cId="1406581008" sldId="559"/>
        </pc:sldMkLst>
        <pc:spChg chg="mod">
          <ac:chgData name="Pye, Havala" userId="9f81b1e5-bd31-4f40-9666-9c20bcecc960" providerId="ADAL" clId="{E7CF0E24-2380-4E66-87FC-FA133C6BD91A}" dt="2024-10-15T19:15:35.521" v="12083" actId="20577"/>
          <ac:spMkLst>
            <pc:docMk/>
            <pc:sldMk cId="1406581008" sldId="559"/>
            <ac:spMk id="3" creationId="{3CEABC64-FEBD-6CC1-F2B9-740DAD3F160C}"/>
          </ac:spMkLst>
        </pc:spChg>
      </pc:sldChg>
      <pc:sldChg chg="new del">
        <pc:chgData name="Pye, Havala" userId="9f81b1e5-bd31-4f40-9666-9c20bcecc960" providerId="ADAL" clId="{E7CF0E24-2380-4E66-87FC-FA133C6BD91A}" dt="2024-10-15T20:11:33.113" v="12831" actId="47"/>
        <pc:sldMkLst>
          <pc:docMk/>
          <pc:sldMk cId="1107736698" sldId="560"/>
        </pc:sldMkLst>
      </pc:sldChg>
      <pc:sldChg chg="addSp delSp modSp add mod delAnim modNotesTx">
        <pc:chgData name="Pye, Havala" userId="9f81b1e5-bd31-4f40-9666-9c20bcecc960" providerId="ADAL" clId="{E7CF0E24-2380-4E66-87FC-FA133C6BD91A}" dt="2024-10-19T19:15:29.652" v="26167" actId="20577"/>
        <pc:sldMkLst>
          <pc:docMk/>
          <pc:sldMk cId="2842584781" sldId="561"/>
        </pc:sldMkLst>
        <pc:spChg chg="mod">
          <ac:chgData name="Pye, Havala" userId="9f81b1e5-bd31-4f40-9666-9c20bcecc960" providerId="ADAL" clId="{E7CF0E24-2380-4E66-87FC-FA133C6BD91A}" dt="2024-10-15T20:48:28.417" v="14205" actId="20577"/>
          <ac:spMkLst>
            <pc:docMk/>
            <pc:sldMk cId="2842584781" sldId="561"/>
            <ac:spMk id="2" creationId="{16457C65-C22F-B6F4-F8D9-FEE96662BA03}"/>
          </ac:spMkLst>
        </pc:spChg>
        <pc:spChg chg="add del mod">
          <ac:chgData name="Pye, Havala" userId="9f81b1e5-bd31-4f40-9666-9c20bcecc960" providerId="ADAL" clId="{E7CF0E24-2380-4E66-87FC-FA133C6BD91A}" dt="2024-10-18T21:30:24.647" v="18343" actId="14100"/>
          <ac:spMkLst>
            <pc:docMk/>
            <pc:sldMk cId="2842584781" sldId="561"/>
            <ac:spMk id="3" creationId="{B090E665-AE41-A8B7-FC11-B9A4F89182E1}"/>
          </ac:spMkLst>
        </pc:spChg>
        <pc:spChg chg="mod">
          <ac:chgData name="Pye, Havala" userId="9f81b1e5-bd31-4f40-9666-9c20bcecc960" providerId="ADAL" clId="{E7CF0E24-2380-4E66-87FC-FA133C6BD91A}" dt="2024-10-18T21:30:17.482" v="18342" actId="1036"/>
          <ac:spMkLst>
            <pc:docMk/>
            <pc:sldMk cId="2842584781" sldId="561"/>
            <ac:spMk id="5" creationId="{202D0B66-501F-E0F3-A90E-206724788764}"/>
          </ac:spMkLst>
        </pc:spChg>
        <pc:spChg chg="mod">
          <ac:chgData name="Pye, Havala" userId="9f81b1e5-bd31-4f40-9666-9c20bcecc960" providerId="ADAL" clId="{E7CF0E24-2380-4E66-87FC-FA133C6BD91A}" dt="2024-10-18T21:30:17.482" v="18342" actId="1036"/>
          <ac:spMkLst>
            <pc:docMk/>
            <pc:sldMk cId="2842584781" sldId="561"/>
            <ac:spMk id="6" creationId="{4B800D10-B5E0-1BE6-0C28-47FEC6DF534C}"/>
          </ac:spMkLst>
        </pc:spChg>
        <pc:spChg chg="del">
          <ac:chgData name="Pye, Havala" userId="9f81b1e5-bd31-4f40-9666-9c20bcecc960" providerId="ADAL" clId="{E7CF0E24-2380-4E66-87FC-FA133C6BD91A}" dt="2024-10-15T20:07:46.251" v="12437" actId="478"/>
          <ac:spMkLst>
            <pc:docMk/>
            <pc:sldMk cId="2842584781" sldId="561"/>
            <ac:spMk id="7" creationId="{F9EFB57F-54CA-A091-AB5F-FEFAE49C1706}"/>
          </ac:spMkLst>
        </pc:spChg>
        <pc:spChg chg="del">
          <ac:chgData name="Pye, Havala" userId="9f81b1e5-bd31-4f40-9666-9c20bcecc960" providerId="ADAL" clId="{E7CF0E24-2380-4E66-87FC-FA133C6BD91A}" dt="2024-10-15T20:07:48.623" v="12438" actId="478"/>
          <ac:spMkLst>
            <pc:docMk/>
            <pc:sldMk cId="2842584781" sldId="561"/>
            <ac:spMk id="8" creationId="{7E8CE568-063B-BE97-877B-52E9AC0168F8}"/>
          </ac:spMkLst>
        </pc:spChg>
        <pc:spChg chg="del">
          <ac:chgData name="Pye, Havala" userId="9f81b1e5-bd31-4f40-9666-9c20bcecc960" providerId="ADAL" clId="{E7CF0E24-2380-4E66-87FC-FA133C6BD91A}" dt="2024-10-15T20:07:46.251" v="12437" actId="478"/>
          <ac:spMkLst>
            <pc:docMk/>
            <pc:sldMk cId="2842584781" sldId="561"/>
            <ac:spMk id="9" creationId="{9F2CD01D-8F71-2D36-0F37-FC4A5D968063}"/>
          </ac:spMkLst>
        </pc:spChg>
        <pc:spChg chg="del">
          <ac:chgData name="Pye, Havala" userId="9f81b1e5-bd31-4f40-9666-9c20bcecc960" providerId="ADAL" clId="{E7CF0E24-2380-4E66-87FC-FA133C6BD91A}" dt="2024-10-15T20:07:46.251" v="12437" actId="478"/>
          <ac:spMkLst>
            <pc:docMk/>
            <pc:sldMk cId="2842584781" sldId="561"/>
            <ac:spMk id="10" creationId="{CB38F00F-3252-FEA9-CAF0-19C55BA75F35}"/>
          </ac:spMkLst>
        </pc:spChg>
        <pc:spChg chg="del">
          <ac:chgData name="Pye, Havala" userId="9f81b1e5-bd31-4f40-9666-9c20bcecc960" providerId="ADAL" clId="{E7CF0E24-2380-4E66-87FC-FA133C6BD91A}" dt="2024-10-15T20:07:46.251" v="12437" actId="478"/>
          <ac:spMkLst>
            <pc:docMk/>
            <pc:sldMk cId="2842584781" sldId="561"/>
            <ac:spMk id="11" creationId="{81CEFDF2-A9A6-618A-FBFA-76D3A0CE5280}"/>
          </ac:spMkLst>
        </pc:spChg>
        <pc:spChg chg="del">
          <ac:chgData name="Pye, Havala" userId="9f81b1e5-bd31-4f40-9666-9c20bcecc960" providerId="ADAL" clId="{E7CF0E24-2380-4E66-87FC-FA133C6BD91A}" dt="2024-10-15T20:07:46.251" v="12437" actId="478"/>
          <ac:spMkLst>
            <pc:docMk/>
            <pc:sldMk cId="2842584781" sldId="561"/>
            <ac:spMk id="12" creationId="{8A8A3F1E-37E0-9F01-64EA-100347534AF0}"/>
          </ac:spMkLst>
        </pc:spChg>
        <pc:spChg chg="del">
          <ac:chgData name="Pye, Havala" userId="9f81b1e5-bd31-4f40-9666-9c20bcecc960" providerId="ADAL" clId="{E7CF0E24-2380-4E66-87FC-FA133C6BD91A}" dt="2024-10-15T20:07:46.251" v="12437" actId="478"/>
          <ac:spMkLst>
            <pc:docMk/>
            <pc:sldMk cId="2842584781" sldId="561"/>
            <ac:spMk id="13" creationId="{D6BC1A40-B6A9-41CD-C0B3-D579705A82E3}"/>
          </ac:spMkLst>
        </pc:spChg>
        <pc:spChg chg="del">
          <ac:chgData name="Pye, Havala" userId="9f81b1e5-bd31-4f40-9666-9c20bcecc960" providerId="ADAL" clId="{E7CF0E24-2380-4E66-87FC-FA133C6BD91A}" dt="2024-10-15T20:07:46.251" v="12437" actId="478"/>
          <ac:spMkLst>
            <pc:docMk/>
            <pc:sldMk cId="2842584781" sldId="561"/>
            <ac:spMk id="14" creationId="{8818D433-841C-E171-97BD-B92AD0EAFBD4}"/>
          </ac:spMkLst>
        </pc:spChg>
        <pc:spChg chg="del">
          <ac:chgData name="Pye, Havala" userId="9f81b1e5-bd31-4f40-9666-9c20bcecc960" providerId="ADAL" clId="{E7CF0E24-2380-4E66-87FC-FA133C6BD91A}" dt="2024-10-15T20:07:46.251" v="12437" actId="478"/>
          <ac:spMkLst>
            <pc:docMk/>
            <pc:sldMk cId="2842584781" sldId="561"/>
            <ac:spMk id="15" creationId="{FF4F1974-CDD3-F830-BA04-1567DA006243}"/>
          </ac:spMkLst>
        </pc:spChg>
        <pc:spChg chg="add del mod">
          <ac:chgData name="Pye, Havala" userId="9f81b1e5-bd31-4f40-9666-9c20bcecc960" providerId="ADAL" clId="{E7CF0E24-2380-4E66-87FC-FA133C6BD91A}" dt="2024-10-15T20:07:43.172" v="12436" actId="478"/>
          <ac:spMkLst>
            <pc:docMk/>
            <pc:sldMk cId="2842584781" sldId="561"/>
            <ac:spMk id="17" creationId="{6E620388-99AC-724F-3526-D9444760CD81}"/>
          </ac:spMkLst>
        </pc:spChg>
        <pc:picChg chg="mod">
          <ac:chgData name="Pye, Havala" userId="9f81b1e5-bd31-4f40-9666-9c20bcecc960" providerId="ADAL" clId="{E7CF0E24-2380-4E66-87FC-FA133C6BD91A}" dt="2024-10-18T21:30:17.482" v="18342" actId="1036"/>
          <ac:picMkLst>
            <pc:docMk/>
            <pc:sldMk cId="2842584781" sldId="561"/>
            <ac:picMk id="4" creationId="{6FD0AA89-D717-8BD7-7AB5-4728DD916230}"/>
          </ac:picMkLst>
        </pc:picChg>
      </pc:sldChg>
      <pc:sldChg chg="new del ord">
        <pc:chgData name="Pye, Havala" userId="9f81b1e5-bd31-4f40-9666-9c20bcecc960" providerId="ADAL" clId="{E7CF0E24-2380-4E66-87FC-FA133C6BD91A}" dt="2024-10-15T20:13:43.387" v="12914" actId="47"/>
        <pc:sldMkLst>
          <pc:docMk/>
          <pc:sldMk cId="1781789596" sldId="562"/>
        </pc:sldMkLst>
      </pc:sldChg>
      <pc:sldChg chg="addSp delSp modSp add mod delAnim modAnim delCm modNotesTx">
        <pc:chgData name="Pye, Havala" userId="9f81b1e5-bd31-4f40-9666-9c20bcecc960" providerId="ADAL" clId="{E7CF0E24-2380-4E66-87FC-FA133C6BD91A}" dt="2024-10-20T22:03:42.974" v="26714" actId="20577"/>
        <pc:sldMkLst>
          <pc:docMk/>
          <pc:sldMk cId="3733380523" sldId="563"/>
        </pc:sldMkLst>
        <pc:spChg chg="mod">
          <ac:chgData name="Pye, Havala" userId="9f81b1e5-bd31-4f40-9666-9c20bcecc960" providerId="ADAL" clId="{E7CF0E24-2380-4E66-87FC-FA133C6BD91A}" dt="2024-10-18T21:23:42.980" v="17127" actId="20577"/>
          <ac:spMkLst>
            <pc:docMk/>
            <pc:sldMk cId="3733380523" sldId="563"/>
            <ac:spMk id="2" creationId="{AA440C56-1CB4-BC47-34F5-761D7E7D0516}"/>
          </ac:spMkLst>
        </pc:spChg>
        <pc:spChg chg="mod">
          <ac:chgData name="Pye, Havala" userId="9f81b1e5-bd31-4f40-9666-9c20bcecc960" providerId="ADAL" clId="{E7CF0E24-2380-4E66-87FC-FA133C6BD91A}" dt="2024-10-18T21:24:42.251" v="17240" actId="14100"/>
          <ac:spMkLst>
            <pc:docMk/>
            <pc:sldMk cId="3733380523" sldId="563"/>
            <ac:spMk id="3" creationId="{A5B96C8E-E2C4-8F6F-B913-A5391C61E6E5}"/>
          </ac:spMkLst>
        </pc:spChg>
        <pc:spChg chg="del">
          <ac:chgData name="Pye, Havala" userId="9f81b1e5-bd31-4f40-9666-9c20bcecc960" providerId="ADAL" clId="{E7CF0E24-2380-4E66-87FC-FA133C6BD91A}" dt="2024-10-15T20:14:23.688" v="12920" actId="478"/>
          <ac:spMkLst>
            <pc:docMk/>
            <pc:sldMk cId="3733380523" sldId="563"/>
            <ac:spMk id="5" creationId="{B699691C-AD38-D363-4DC9-EC8E2A1963D1}"/>
          </ac:spMkLst>
        </pc:spChg>
        <pc:spChg chg="del">
          <ac:chgData name="Pye, Havala" userId="9f81b1e5-bd31-4f40-9666-9c20bcecc960" providerId="ADAL" clId="{E7CF0E24-2380-4E66-87FC-FA133C6BD91A}" dt="2024-10-15T20:14:08.855" v="12917" actId="478"/>
          <ac:spMkLst>
            <pc:docMk/>
            <pc:sldMk cId="3733380523" sldId="563"/>
            <ac:spMk id="8" creationId="{F86FBC3F-6B4E-25F1-E192-DC2DCBD08F91}"/>
          </ac:spMkLst>
        </pc:spChg>
        <pc:spChg chg="del">
          <ac:chgData name="Pye, Havala" userId="9f81b1e5-bd31-4f40-9666-9c20bcecc960" providerId="ADAL" clId="{E7CF0E24-2380-4E66-87FC-FA133C6BD91A}" dt="2024-10-15T20:14:08.855" v="12917" actId="478"/>
          <ac:spMkLst>
            <pc:docMk/>
            <pc:sldMk cId="3733380523" sldId="563"/>
            <ac:spMk id="10" creationId="{FAECF0A1-4B47-339B-6F1F-A04B176FA9C3}"/>
          </ac:spMkLst>
        </pc:spChg>
        <pc:spChg chg="del">
          <ac:chgData name="Pye, Havala" userId="9f81b1e5-bd31-4f40-9666-9c20bcecc960" providerId="ADAL" clId="{E7CF0E24-2380-4E66-87FC-FA133C6BD91A}" dt="2024-10-15T20:14:08.855" v="12917" actId="478"/>
          <ac:spMkLst>
            <pc:docMk/>
            <pc:sldMk cId="3733380523" sldId="563"/>
            <ac:spMk id="11" creationId="{159B40B4-FFDD-5873-50B9-02E176CF1E4D}"/>
          </ac:spMkLst>
        </pc:spChg>
        <pc:spChg chg="mod">
          <ac:chgData name="Pye, Havala" userId="9f81b1e5-bd31-4f40-9666-9c20bcecc960" providerId="ADAL" clId="{E7CF0E24-2380-4E66-87FC-FA133C6BD91A}" dt="2024-10-18T21:24:02.063" v="17138" actId="1036"/>
          <ac:spMkLst>
            <pc:docMk/>
            <pc:sldMk cId="3733380523" sldId="563"/>
            <ac:spMk id="18" creationId="{3652286B-AF3D-09C5-C583-A8E055D764F1}"/>
          </ac:spMkLst>
        </pc:spChg>
        <pc:picChg chg="add del mod modCrop">
          <ac:chgData name="Pye, Havala" userId="9f81b1e5-bd31-4f40-9666-9c20bcecc960" providerId="ADAL" clId="{E7CF0E24-2380-4E66-87FC-FA133C6BD91A}" dt="2024-10-15T20:15:37.509" v="12983" actId="478"/>
          <ac:picMkLst>
            <pc:docMk/>
            <pc:sldMk cId="3733380523" sldId="563"/>
            <ac:picMk id="4" creationId="{D7518AF6-24D8-5D02-9871-9827586A1968}"/>
          </ac:picMkLst>
        </pc:picChg>
        <pc:picChg chg="del mod modCrop">
          <ac:chgData name="Pye, Havala" userId="9f81b1e5-bd31-4f40-9666-9c20bcecc960" providerId="ADAL" clId="{E7CF0E24-2380-4E66-87FC-FA133C6BD91A}" dt="2024-10-15T20:15:36.236" v="12982" actId="478"/>
          <ac:picMkLst>
            <pc:docMk/>
            <pc:sldMk cId="3733380523" sldId="563"/>
            <ac:picMk id="6" creationId="{B7D845A2-DDCC-A7F3-A208-5227812C3E85}"/>
          </ac:picMkLst>
        </pc:picChg>
        <pc:picChg chg="add mod modCrop">
          <ac:chgData name="Pye, Havala" userId="9f81b1e5-bd31-4f40-9666-9c20bcecc960" providerId="ADAL" clId="{E7CF0E24-2380-4E66-87FC-FA133C6BD91A}" dt="2024-10-18T21:23:58.339" v="17133" actId="1036"/>
          <ac:picMkLst>
            <pc:docMk/>
            <pc:sldMk cId="3733380523" sldId="563"/>
            <ac:picMk id="9" creationId="{8EA8CFC8-FF5B-A89C-7513-D38E33113A81}"/>
          </ac:picMkLst>
        </pc:picChg>
        <pc:picChg chg="add mod modCrop">
          <ac:chgData name="Pye, Havala" userId="9f81b1e5-bd31-4f40-9666-9c20bcecc960" providerId="ADAL" clId="{E7CF0E24-2380-4E66-87FC-FA133C6BD91A}" dt="2024-10-18T21:23:58.339" v="17133" actId="1036"/>
          <ac:picMkLst>
            <pc:docMk/>
            <pc:sldMk cId="3733380523" sldId="563"/>
            <ac:picMk id="12" creationId="{34B450E7-C7FB-46D0-92E1-FA7648463BA4}"/>
          </ac:picMkLst>
        </pc:picChg>
        <pc:extLst>
          <p:ext xmlns:p="http://schemas.openxmlformats.org/presentationml/2006/main" uri="{D6D511B9-2390-475A-947B-AFAB55BFBCF1}">
            <pc226:cmChg xmlns:pc226="http://schemas.microsoft.com/office/powerpoint/2022/06/main/command" chg="del">
              <pc226:chgData name="Pye, Havala" userId="9f81b1e5-bd31-4f40-9666-9c20bcecc960" providerId="ADAL" clId="{E7CF0E24-2380-4E66-87FC-FA133C6BD91A}" dt="2024-10-15T20:48:14.742" v="14204"/>
              <pc2:cmMkLst xmlns:pc2="http://schemas.microsoft.com/office/powerpoint/2019/9/main/command">
                <pc:docMk/>
                <pc:sldMk cId="3733380523" sldId="563"/>
                <pc2:cmMk id="{E6DFEC46-30D7-453C-9C52-53C9C7EEEC7B}"/>
              </pc2:cmMkLst>
            </pc226:cmChg>
          </p:ext>
        </pc:extLst>
      </pc:sldChg>
      <pc:sldChg chg="new del">
        <pc:chgData name="Pye, Havala" userId="9f81b1e5-bd31-4f40-9666-9c20bcecc960" providerId="ADAL" clId="{E7CF0E24-2380-4E66-87FC-FA133C6BD91A}" dt="2024-10-15T20:26:16.319" v="13868" actId="47"/>
        <pc:sldMkLst>
          <pc:docMk/>
          <pc:sldMk cId="85549893" sldId="564"/>
        </pc:sldMkLst>
      </pc:sldChg>
      <pc:sldChg chg="addSp modSp add mod modNotesTx">
        <pc:chgData name="Pye, Havala" userId="9f81b1e5-bd31-4f40-9666-9c20bcecc960" providerId="ADAL" clId="{E7CF0E24-2380-4E66-87FC-FA133C6BD91A}" dt="2024-10-20T22:07:43.626" v="27450" actId="20577"/>
        <pc:sldMkLst>
          <pc:docMk/>
          <pc:sldMk cId="540033586" sldId="564"/>
        </pc:sldMkLst>
        <pc:spChg chg="add mod">
          <ac:chgData name="Pye, Havala" userId="9f81b1e5-bd31-4f40-9666-9c20bcecc960" providerId="ADAL" clId="{E7CF0E24-2380-4E66-87FC-FA133C6BD91A}" dt="2024-10-16T19:37:54.625" v="14310"/>
          <ac:spMkLst>
            <pc:docMk/>
            <pc:sldMk cId="540033586" sldId="564"/>
            <ac:spMk id="2" creationId="{339DC1DC-4A78-87D8-750F-4A21F614C71B}"/>
          </ac:spMkLst>
        </pc:spChg>
        <pc:spChg chg="add mod">
          <ac:chgData name="Pye, Havala" userId="9f81b1e5-bd31-4f40-9666-9c20bcecc960" providerId="ADAL" clId="{E7CF0E24-2380-4E66-87FC-FA133C6BD91A}" dt="2024-10-16T19:37:54.625" v="14310"/>
          <ac:spMkLst>
            <pc:docMk/>
            <pc:sldMk cId="540033586" sldId="564"/>
            <ac:spMk id="3" creationId="{9656B157-48D6-0067-7779-C564F64CB7AE}"/>
          </ac:spMkLst>
        </pc:spChg>
        <pc:spChg chg="mod">
          <ac:chgData name="Pye, Havala" userId="9f81b1e5-bd31-4f40-9666-9c20bcecc960" providerId="ADAL" clId="{E7CF0E24-2380-4E66-87FC-FA133C6BD91A}" dt="2024-10-18T21:41:03.165" v="20043" actId="20577"/>
          <ac:spMkLst>
            <pc:docMk/>
            <pc:sldMk cId="540033586" sldId="564"/>
            <ac:spMk id="5" creationId="{CB1AFA11-838E-1543-6161-814516E7E08A}"/>
          </ac:spMkLst>
        </pc:spChg>
        <pc:spChg chg="add mod">
          <ac:chgData name="Pye, Havala" userId="9f81b1e5-bd31-4f40-9666-9c20bcecc960" providerId="ADAL" clId="{E7CF0E24-2380-4E66-87FC-FA133C6BD91A}" dt="2024-10-16T19:37:54.625" v="14310"/>
          <ac:spMkLst>
            <pc:docMk/>
            <pc:sldMk cId="540033586" sldId="564"/>
            <ac:spMk id="6" creationId="{3E923CE6-4554-24A6-F659-793D73322A36}"/>
          </ac:spMkLst>
        </pc:spChg>
        <pc:spChg chg="mod">
          <ac:chgData name="Pye, Havala" userId="9f81b1e5-bd31-4f40-9666-9c20bcecc960" providerId="ADAL" clId="{E7CF0E24-2380-4E66-87FC-FA133C6BD91A}" dt="2024-10-18T21:42:11.939" v="20152" actId="1036"/>
          <ac:spMkLst>
            <pc:docMk/>
            <pc:sldMk cId="540033586" sldId="564"/>
            <ac:spMk id="9" creationId="{4258647E-0BEE-3D4A-68BF-69BA42B9D746}"/>
          </ac:spMkLst>
        </pc:spChg>
        <pc:spChg chg="mod">
          <ac:chgData name="Pye, Havala" userId="9f81b1e5-bd31-4f40-9666-9c20bcecc960" providerId="ADAL" clId="{E7CF0E24-2380-4E66-87FC-FA133C6BD91A}" dt="2024-10-18T21:42:41.414" v="20166" actId="14100"/>
          <ac:spMkLst>
            <pc:docMk/>
            <pc:sldMk cId="540033586" sldId="564"/>
            <ac:spMk id="10" creationId="{6CD4C3BD-6C99-6F1E-1DDA-225C2EAD6DAD}"/>
          </ac:spMkLst>
        </pc:spChg>
        <pc:graphicFrameChg chg="mod modGraphic">
          <ac:chgData name="Pye, Havala" userId="9f81b1e5-bd31-4f40-9666-9c20bcecc960" providerId="ADAL" clId="{E7CF0E24-2380-4E66-87FC-FA133C6BD91A}" dt="2024-10-18T21:42:11.939" v="20152" actId="1036"/>
          <ac:graphicFrameMkLst>
            <pc:docMk/>
            <pc:sldMk cId="540033586" sldId="564"/>
            <ac:graphicFrameMk id="8" creationId="{BE53E3DF-3AE1-C79B-E0F3-1092D5BC5296}"/>
          </ac:graphicFrameMkLst>
        </pc:graphicFrameChg>
      </pc:sldChg>
      <pc:sldChg chg="modSp add mod modNotesTx">
        <pc:chgData name="Pye, Havala" userId="9f81b1e5-bd31-4f40-9666-9c20bcecc960" providerId="ADAL" clId="{E7CF0E24-2380-4E66-87FC-FA133C6BD91A}" dt="2024-10-18T22:08:50.237" v="21930" actId="6549"/>
        <pc:sldMkLst>
          <pc:docMk/>
          <pc:sldMk cId="489371761" sldId="565"/>
        </pc:sldMkLst>
        <pc:spChg chg="mod">
          <ac:chgData name="Pye, Havala" userId="9f81b1e5-bd31-4f40-9666-9c20bcecc960" providerId="ADAL" clId="{E7CF0E24-2380-4E66-87FC-FA133C6BD91A}" dt="2024-10-18T22:04:21.970" v="21286" actId="20577"/>
          <ac:spMkLst>
            <pc:docMk/>
            <pc:sldMk cId="489371761" sldId="565"/>
            <ac:spMk id="3" creationId="{512AD5E1-4C0C-7843-6547-0212A914A1AF}"/>
          </ac:spMkLst>
        </pc:spChg>
        <pc:spChg chg="mod">
          <ac:chgData name="Pye, Havala" userId="9f81b1e5-bd31-4f40-9666-9c20bcecc960" providerId="ADAL" clId="{E7CF0E24-2380-4E66-87FC-FA133C6BD91A}" dt="2024-10-18T21:43:44.302" v="20311" actId="255"/>
          <ac:spMkLst>
            <pc:docMk/>
            <pc:sldMk cId="489371761" sldId="565"/>
            <ac:spMk id="8" creationId="{5DAA0A5C-2AA2-072E-0B09-0E5A8AB7125D}"/>
          </ac:spMkLst>
        </pc:spChg>
      </pc:sldChg>
      <pc:sldChg chg="modSp add del mod">
        <pc:chgData name="Pye, Havala" userId="9f81b1e5-bd31-4f40-9666-9c20bcecc960" providerId="ADAL" clId="{E7CF0E24-2380-4E66-87FC-FA133C6BD91A}" dt="2024-10-19T18:40:05.992" v="24517" actId="47"/>
        <pc:sldMkLst>
          <pc:docMk/>
          <pc:sldMk cId="1349491922" sldId="566"/>
        </pc:sldMkLst>
        <pc:spChg chg="mod">
          <ac:chgData name="Pye, Havala" userId="9f81b1e5-bd31-4f40-9666-9c20bcecc960" providerId="ADAL" clId="{E7CF0E24-2380-4E66-87FC-FA133C6BD91A}" dt="2024-10-18T21:32:51.081" v="18394" actId="20577"/>
          <ac:spMkLst>
            <pc:docMk/>
            <pc:sldMk cId="1349491922" sldId="566"/>
            <ac:spMk id="3" creationId="{28863793-0138-329F-AB06-B5FEE0D197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4DBDE-97F3-4D58-B1D1-8695C192E18A}"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551C3-603D-4C16-B62E-EB90F1E0DEE1}" type="slidenum">
              <a:rPr lang="en-US" smtClean="0"/>
              <a:t>‹#›</a:t>
            </a:fld>
            <a:endParaRPr lang="en-US"/>
          </a:p>
        </p:txBody>
      </p:sp>
    </p:spTree>
    <p:extLst>
      <p:ext uri="{BB962C8B-B14F-4D97-AF65-F5344CB8AC3E}">
        <p14:creationId xmlns:p14="http://schemas.microsoft.com/office/powerpoint/2010/main" val="3102744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2.acom.ucar.edu/modeling/model-independent-chemistry-module-mic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25 minutes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B10A1-C77E-4CDA-9CFF-3A6BDDD4ED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14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applied CRACMM to several domains. One of the first was the northeast US in summer 2018 which coincided with the LISTOS campaign. </a:t>
            </a:r>
          </a:p>
          <a:p>
            <a:r>
              <a:rPr lang="en-US" dirty="0"/>
              <a:t>Compared to CB6r3, CRACMM1 tended to be pretty similar or a big higher for ozone, especially at the higher end of the ozone distribution.</a:t>
            </a:r>
          </a:p>
          <a:p>
            <a:r>
              <a:rPr lang="en-US" dirty="0"/>
              <a:t>CRACMM is notable a bit lower in ozone than RACM2 which is what we built upon due to updates in the inorganic rate constants as well as </a:t>
            </a:r>
          </a:p>
          <a:p>
            <a:r>
              <a:rPr lang="en-US" dirty="0"/>
              <a:t>Updated to the monoterpene system which we further updated in CRACMM version 2.</a:t>
            </a:r>
          </a:p>
        </p:txBody>
      </p:sp>
      <p:sp>
        <p:nvSpPr>
          <p:cNvPr id="4" name="Slide Number Placeholder 3"/>
          <p:cNvSpPr>
            <a:spLocks noGrp="1"/>
          </p:cNvSpPr>
          <p:nvPr>
            <p:ph type="sldNum" sz="quarter" idx="5"/>
          </p:nvPr>
        </p:nvSpPr>
        <p:spPr/>
        <p:txBody>
          <a:bodyPr/>
          <a:lstStyle/>
          <a:p>
            <a:fld id="{28B551C3-603D-4C16-B62E-EB90F1E0DEE1}" type="slidenum">
              <a:rPr lang="en-US" smtClean="0"/>
              <a:t>10</a:t>
            </a:fld>
            <a:endParaRPr lang="en-US"/>
          </a:p>
        </p:txBody>
      </p:sp>
    </p:spTree>
    <p:extLst>
      <p:ext uri="{BB962C8B-B14F-4D97-AF65-F5344CB8AC3E}">
        <p14:creationId xmlns:p14="http://schemas.microsoft.com/office/powerpoint/2010/main" val="267104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a more specific example of how we are evaluating CMAQ with CRACMM, we can look at understanding the relationship of PM2.5 with temperature. </a:t>
            </a:r>
          </a:p>
          <a:p>
            <a:r>
              <a:rPr lang="en-US" dirty="0"/>
              <a:t>At EPA, we have a broad need to provide data relevant to health and climate. For example, CMAQ is used in NCA and other EPA projects to understand the impacts of climate change on PM2.5. In particular, CMAQ simulations using downscaled climate meteorology indicated the southeast US is projected to have the greatest regional increase in PM2.5-attributable deaths by the end of the century due to climate change. </a:t>
            </a:r>
          </a:p>
          <a:p>
            <a:endParaRPr lang="en-US" dirty="0"/>
          </a:p>
          <a:p>
            <a:endParaRPr lang="en-US" dirty="0"/>
          </a:p>
        </p:txBody>
      </p:sp>
      <p:sp>
        <p:nvSpPr>
          <p:cNvPr id="4" name="Slide Number Placeholder 3"/>
          <p:cNvSpPr>
            <a:spLocks noGrp="1"/>
          </p:cNvSpPr>
          <p:nvPr>
            <p:ph type="sldNum" sz="quarter" idx="5"/>
          </p:nvPr>
        </p:nvSpPr>
        <p:spPr/>
        <p:txBody>
          <a:bodyPr/>
          <a:lstStyle/>
          <a:p>
            <a:fld id="{64ACC403-B179-4F3C-BE60-89C1211790F4}" type="slidenum">
              <a:rPr lang="en-US" smtClean="0"/>
              <a:t>11</a:t>
            </a:fld>
            <a:endParaRPr lang="en-US"/>
          </a:p>
        </p:txBody>
      </p:sp>
    </p:spTree>
    <p:extLst>
      <p:ext uri="{BB962C8B-B14F-4D97-AF65-F5344CB8AC3E}">
        <p14:creationId xmlns:p14="http://schemas.microsoft.com/office/powerpoint/2010/main" val="361664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Pietro </a:t>
            </a:r>
            <a:r>
              <a:rPr lang="en-US" dirty="0" err="1"/>
              <a:t>Vannucci’s</a:t>
            </a:r>
            <a:r>
              <a:rPr lang="en-US" dirty="0"/>
              <a:t> work, we wanted to understand if PM variation with T was properly represented in the model and if it could provide insight into the behavior of model processes.</a:t>
            </a:r>
          </a:p>
          <a:p>
            <a:endParaRPr lang="en-US" dirty="0"/>
          </a:p>
          <a:p>
            <a:r>
              <a:rPr lang="en-US" dirty="0"/>
              <a:t>We found CRACMM reproduced the observations of PM vs T very well but found OC increased too much with increasing temperature and sulfate didn’t increase enough.  </a:t>
            </a:r>
          </a:p>
          <a:p>
            <a:r>
              <a:rPr lang="en-US" dirty="0"/>
              <a:t>By testing specific interventions, we determined the sulfate underestimate was most likely related to low chemical conversion of SO2 and </a:t>
            </a:r>
          </a:p>
          <a:p>
            <a:r>
              <a:rPr lang="en-US" dirty="0"/>
              <a:t>the connection between sulfate and IEPOX SOA modulated the OC vs T sensitivity. And we do have plans to update the sulfate chemistry in CRACMM3.</a:t>
            </a:r>
          </a:p>
        </p:txBody>
      </p:sp>
      <p:sp>
        <p:nvSpPr>
          <p:cNvPr id="4" name="Slide Number Placeholder 3"/>
          <p:cNvSpPr>
            <a:spLocks noGrp="1"/>
          </p:cNvSpPr>
          <p:nvPr>
            <p:ph type="sldNum" sz="quarter" idx="5"/>
          </p:nvPr>
        </p:nvSpPr>
        <p:spPr/>
        <p:txBody>
          <a:bodyPr/>
          <a:lstStyle/>
          <a:p>
            <a:fld id="{64ACC403-B179-4F3C-BE60-89C1211790F4}" type="slidenum">
              <a:rPr lang="en-US" smtClean="0"/>
              <a:t>12</a:t>
            </a:fld>
            <a:endParaRPr lang="en-US"/>
          </a:p>
        </p:txBody>
      </p:sp>
    </p:spTree>
    <p:extLst>
      <p:ext uri="{BB962C8B-B14F-4D97-AF65-F5344CB8AC3E}">
        <p14:creationId xmlns:p14="http://schemas.microsoft.com/office/powerpoint/2010/main" val="111692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CRACMM was designed to represent the full pool of reactive organic carbon, we applied it to the FIREX-AQ campaign to understand if we had enough organic emissions from wildfires in our model.</a:t>
            </a:r>
          </a:p>
          <a:p>
            <a:r>
              <a:rPr lang="en-US" dirty="0"/>
              <a:t>Our base model and inventory indicated about 300 g/</a:t>
            </a:r>
            <a:r>
              <a:rPr lang="en-US" dirty="0" err="1"/>
              <a:t>kgCO</a:t>
            </a:r>
            <a:r>
              <a:rPr lang="en-US" dirty="0"/>
              <a:t> with most of the emission in the gas phase. </a:t>
            </a:r>
          </a:p>
          <a:p>
            <a:r>
              <a:rPr lang="en-US" dirty="0"/>
              <a:t>From the observations and a simulation in which we adjusted all known species, </a:t>
            </a:r>
          </a:p>
          <a:p>
            <a:r>
              <a:rPr lang="en-US" dirty="0"/>
              <a:t>we estimated closer to 700 or 800 g/</a:t>
            </a:r>
            <a:r>
              <a:rPr lang="en-US" dirty="0" err="1"/>
              <a:t>kgCO</a:t>
            </a:r>
            <a:r>
              <a:rPr lang="en-US" dirty="0"/>
              <a:t> indicating that both the total organics as well as the particulate organic emissions from fires were low.</a:t>
            </a:r>
          </a:p>
          <a:p>
            <a:endParaRPr lang="en-US" dirty="0"/>
          </a:p>
        </p:txBody>
      </p:sp>
      <p:sp>
        <p:nvSpPr>
          <p:cNvPr id="4" name="Slide Number Placeholder 3"/>
          <p:cNvSpPr>
            <a:spLocks noGrp="1"/>
          </p:cNvSpPr>
          <p:nvPr>
            <p:ph type="sldNum" sz="quarter" idx="5"/>
          </p:nvPr>
        </p:nvSpPr>
        <p:spPr/>
        <p:txBody>
          <a:bodyPr/>
          <a:lstStyle/>
          <a:p>
            <a:fld id="{28B551C3-603D-4C16-B62E-EB90F1E0DEE1}" type="slidenum">
              <a:rPr lang="en-US" smtClean="0"/>
              <a:t>13</a:t>
            </a:fld>
            <a:endParaRPr lang="en-US"/>
          </a:p>
        </p:txBody>
      </p:sp>
    </p:spTree>
    <p:extLst>
      <p:ext uri="{BB962C8B-B14F-4D97-AF65-F5344CB8AC3E}">
        <p14:creationId xmlns:p14="http://schemas.microsoft.com/office/powerpoint/2010/main" val="8168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CRACMM version 2, we focused on improving predictions of formaldehyde as it is the top driver of cancer risk from inhalation of ambient compounds for a broad portion of the U.S. and has significant secondary sources. We found CRACMM1 was biased low compared to ground observations, flight data, and TROPOMI satellite data.</a:t>
            </a:r>
          </a:p>
          <a:p>
            <a:r>
              <a:rPr lang="en-US" dirty="0"/>
              <a:t>To identify systems for update, we performed box model calculations with MCM and CRACMM1. Since we know MCM is not a complete or perfect representation of chemistry, we used differences between the two as a screening tool to identify systems for further update. Both isoprene and monoterpenes stood out as biased and were updated in CRACMM2.</a:t>
            </a:r>
          </a:p>
          <a:p>
            <a:r>
              <a:rPr lang="en-US" dirty="0"/>
              <a:t>We then used CRACMM to estimate the inhalation risk from formaldehyde as well as the controllable risk. See Nash’s poster TODAY for all the details and a full evaluation of CRACMM2.</a:t>
            </a:r>
          </a:p>
        </p:txBody>
      </p:sp>
      <p:sp>
        <p:nvSpPr>
          <p:cNvPr id="4" name="Slide Number Placeholder 3"/>
          <p:cNvSpPr>
            <a:spLocks noGrp="1"/>
          </p:cNvSpPr>
          <p:nvPr>
            <p:ph type="sldNum" sz="quarter" idx="5"/>
          </p:nvPr>
        </p:nvSpPr>
        <p:spPr/>
        <p:txBody>
          <a:bodyPr/>
          <a:lstStyle/>
          <a:p>
            <a:fld id="{28B551C3-603D-4C16-B62E-EB90F1E0DEE1}" type="slidenum">
              <a:rPr lang="en-US" smtClean="0"/>
              <a:t>14</a:t>
            </a:fld>
            <a:endParaRPr lang="en-US"/>
          </a:p>
        </p:txBody>
      </p:sp>
    </p:spTree>
    <p:extLst>
      <p:ext uri="{BB962C8B-B14F-4D97-AF65-F5344CB8AC3E}">
        <p14:creationId xmlns:p14="http://schemas.microsoft.com/office/powerpoint/2010/main" val="324998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in the introduction, CRACMM is meant to be computationally feasible for regional modeling. It’s intermediate in size between SAPRC and CB6, and much smaller than explicit mechanisms. We had a target to remain within 30% of the wall clock time required for current operations. One way we were able to remain computationally efficient was to use the AMORE technique shown here on the right which can condense isoprene chemistry with over 800 reactions into around 20 reactions and 12 species.</a:t>
            </a:r>
          </a:p>
        </p:txBody>
      </p:sp>
      <p:sp>
        <p:nvSpPr>
          <p:cNvPr id="4" name="Slide Number Placeholder 3"/>
          <p:cNvSpPr>
            <a:spLocks noGrp="1"/>
          </p:cNvSpPr>
          <p:nvPr>
            <p:ph type="sldNum" sz="quarter" idx="5"/>
          </p:nvPr>
        </p:nvSpPr>
        <p:spPr/>
        <p:txBody>
          <a:bodyPr/>
          <a:lstStyle/>
          <a:p>
            <a:fld id="{28B551C3-603D-4C16-B62E-EB90F1E0DEE1}" type="slidenum">
              <a:rPr lang="en-US" smtClean="0"/>
              <a:t>15</a:t>
            </a:fld>
            <a:endParaRPr lang="en-US"/>
          </a:p>
        </p:txBody>
      </p:sp>
    </p:spTree>
    <p:extLst>
      <p:ext uri="{BB962C8B-B14F-4D97-AF65-F5344CB8AC3E}">
        <p14:creationId xmlns:p14="http://schemas.microsoft.com/office/powerpoint/2010/main" val="774385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AMORE allowed us to remedy the bias in some key species. On the left, we have IEPOX…..</a:t>
            </a:r>
          </a:p>
          <a:p>
            <a:r>
              <a:rPr lang="en-US" dirty="0"/>
              <a:t>On the right, we show how formaldehyde was improved in CRACMM2 for the </a:t>
            </a:r>
            <a:r>
              <a:rPr lang="en-US"/>
              <a:t>isoprene system.</a:t>
            </a:r>
            <a:endParaRPr lang="en-US" dirty="0"/>
          </a:p>
        </p:txBody>
      </p:sp>
      <p:sp>
        <p:nvSpPr>
          <p:cNvPr id="4" name="Slide Number Placeholder 3"/>
          <p:cNvSpPr>
            <a:spLocks noGrp="1"/>
          </p:cNvSpPr>
          <p:nvPr>
            <p:ph type="sldNum" sz="quarter" idx="5"/>
          </p:nvPr>
        </p:nvSpPr>
        <p:spPr/>
        <p:txBody>
          <a:bodyPr/>
          <a:lstStyle/>
          <a:p>
            <a:fld id="{28B551C3-603D-4C16-B62E-EB90F1E0DEE1}" type="slidenum">
              <a:rPr lang="en-US" smtClean="0"/>
              <a:t>16</a:t>
            </a:fld>
            <a:endParaRPr lang="en-US"/>
          </a:p>
        </p:txBody>
      </p:sp>
    </p:spTree>
    <p:extLst>
      <p:ext uri="{BB962C8B-B14F-4D97-AF65-F5344CB8AC3E}">
        <p14:creationId xmlns:p14="http://schemas.microsoft.com/office/powerpoint/2010/main" val="101355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2026 release of CMAQ, we will have 3 versions…</a:t>
            </a:r>
          </a:p>
        </p:txBody>
      </p:sp>
      <p:sp>
        <p:nvSpPr>
          <p:cNvPr id="4" name="Slide Number Placeholder 3"/>
          <p:cNvSpPr>
            <a:spLocks noGrp="1"/>
          </p:cNvSpPr>
          <p:nvPr>
            <p:ph type="sldNum" sz="quarter" idx="5"/>
          </p:nvPr>
        </p:nvSpPr>
        <p:spPr/>
        <p:txBody>
          <a:bodyPr/>
          <a:lstStyle/>
          <a:p>
            <a:fld id="{28B551C3-603D-4C16-B62E-EB90F1E0DEE1}" type="slidenum">
              <a:rPr lang="en-US" smtClean="0"/>
              <a:t>17</a:t>
            </a:fld>
            <a:endParaRPr lang="en-US"/>
          </a:p>
        </p:txBody>
      </p:sp>
    </p:spTree>
    <p:extLst>
      <p:ext uri="{BB962C8B-B14F-4D97-AF65-F5344CB8AC3E}">
        <p14:creationId xmlns:p14="http://schemas.microsoft.com/office/powerpoint/2010/main" val="175458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updates to expect in the 2024 and 2026 releases. In CRACMM2, we have updated isoprene and monoterpene chemistry.</a:t>
            </a:r>
          </a:p>
        </p:txBody>
      </p:sp>
      <p:sp>
        <p:nvSpPr>
          <p:cNvPr id="4" name="Slide Number Placeholder 3"/>
          <p:cNvSpPr>
            <a:spLocks noGrp="1"/>
          </p:cNvSpPr>
          <p:nvPr>
            <p:ph type="sldNum" sz="quarter" idx="5"/>
          </p:nvPr>
        </p:nvSpPr>
        <p:spPr/>
        <p:txBody>
          <a:bodyPr/>
          <a:lstStyle/>
          <a:p>
            <a:fld id="{28B551C3-603D-4C16-B62E-EB90F1E0DEE1}" type="slidenum">
              <a:rPr lang="en-US" smtClean="0"/>
              <a:t>18</a:t>
            </a:fld>
            <a:endParaRPr lang="en-US"/>
          </a:p>
        </p:txBody>
      </p:sp>
    </p:spTree>
    <p:extLst>
      <p:ext uri="{BB962C8B-B14F-4D97-AF65-F5344CB8AC3E}">
        <p14:creationId xmlns:p14="http://schemas.microsoft.com/office/powerpoint/2010/main" val="3817171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or not you update to CRACMM3 in 2026 will depend on a number of factors, but here are some reasons you may want to consider updating.</a:t>
            </a:r>
          </a:p>
          <a:p>
            <a:r>
              <a:rPr lang="en-US" dirty="0"/>
              <a:t>For example, if you are interested in…</a:t>
            </a:r>
          </a:p>
          <a:p>
            <a:endParaRPr lang="en-US" dirty="0"/>
          </a:p>
          <a:p>
            <a:r>
              <a:rPr lang="en-US" dirty="0"/>
              <a:t>In addition, if you are interested in contributing model developments that become part of the official release, Identifying and correcting errors in CRACMM can be particularly helpful</a:t>
            </a:r>
          </a:p>
        </p:txBody>
      </p:sp>
      <p:sp>
        <p:nvSpPr>
          <p:cNvPr id="4" name="Slide Number Placeholder 3"/>
          <p:cNvSpPr>
            <a:spLocks noGrp="1"/>
          </p:cNvSpPr>
          <p:nvPr>
            <p:ph type="sldNum" sz="quarter" idx="5"/>
          </p:nvPr>
        </p:nvSpPr>
        <p:spPr/>
        <p:txBody>
          <a:bodyPr/>
          <a:lstStyle/>
          <a:p>
            <a:fld id="{28B551C3-603D-4C16-B62E-EB90F1E0DEE1}" type="slidenum">
              <a:rPr lang="en-US" smtClean="0"/>
              <a:t>19</a:t>
            </a:fld>
            <a:endParaRPr lang="en-US"/>
          </a:p>
        </p:txBody>
      </p:sp>
    </p:spTree>
    <p:extLst>
      <p:ext uri="{BB962C8B-B14F-4D97-AF65-F5344CB8AC3E}">
        <p14:creationId xmlns:p14="http://schemas.microsoft.com/office/powerpoint/2010/main" val="9723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2010, EPA ORD has released at least 14 descriptions of atmospheric chemistry known as chemical mechanisms. </a:t>
            </a:r>
          </a:p>
          <a:p>
            <a:r>
              <a:rPr lang="en-US" dirty="0"/>
              <a:t>And historically, gas-phase reaction leading to ozone are described in one set of reactions such as those from CB, SAPRC, or RACM; </a:t>
            </a:r>
          </a:p>
          <a:p>
            <a:r>
              <a:rPr lang="en-US" dirty="0"/>
              <a:t>and aerosol formation is described in a different set known as the “aero” module.</a:t>
            </a:r>
          </a:p>
          <a:p>
            <a:r>
              <a:rPr lang="en-US" dirty="0"/>
              <a:t>This has led to an emphasis on different species for different purposes.</a:t>
            </a:r>
          </a:p>
        </p:txBody>
      </p:sp>
      <p:sp>
        <p:nvSpPr>
          <p:cNvPr id="4" name="Slide Number Placeholder 3"/>
          <p:cNvSpPr>
            <a:spLocks noGrp="1"/>
          </p:cNvSpPr>
          <p:nvPr>
            <p:ph type="sldNum" sz="quarter" idx="5"/>
          </p:nvPr>
        </p:nvSpPr>
        <p:spPr/>
        <p:txBody>
          <a:bodyPr/>
          <a:lstStyle/>
          <a:p>
            <a:fld id="{28B551C3-603D-4C16-B62E-EB90F1E0DEE1}" type="slidenum">
              <a:rPr lang="en-US" smtClean="0"/>
              <a:t>2</a:t>
            </a:fld>
            <a:endParaRPr lang="en-US"/>
          </a:p>
        </p:txBody>
      </p:sp>
    </p:spTree>
    <p:extLst>
      <p:ext uri="{BB962C8B-B14F-4D97-AF65-F5344CB8AC3E}">
        <p14:creationId xmlns:p14="http://schemas.microsoft.com/office/powerpoint/2010/main" val="25123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CRACMM is a community mechanism and if you use, develop, apply, evaluate, or otherwise support CRACMM, you are part of that community. </a:t>
            </a:r>
          </a:p>
        </p:txBody>
      </p:sp>
      <p:sp>
        <p:nvSpPr>
          <p:cNvPr id="4" name="Slide Number Placeholder 3"/>
          <p:cNvSpPr>
            <a:spLocks noGrp="1"/>
          </p:cNvSpPr>
          <p:nvPr>
            <p:ph type="sldNum" sz="quarter" idx="5"/>
          </p:nvPr>
        </p:nvSpPr>
        <p:spPr/>
        <p:txBody>
          <a:bodyPr/>
          <a:lstStyle/>
          <a:p>
            <a:fld id="{28B551C3-603D-4C16-B62E-EB90F1E0DEE1}" type="slidenum">
              <a:rPr lang="en-US" smtClean="0"/>
              <a:t>20</a:t>
            </a:fld>
            <a:endParaRPr lang="en-US"/>
          </a:p>
        </p:txBody>
      </p:sp>
    </p:spTree>
    <p:extLst>
      <p:ext uri="{BB962C8B-B14F-4D97-AF65-F5344CB8AC3E}">
        <p14:creationId xmlns:p14="http://schemas.microsoft.com/office/powerpoint/2010/main" val="2249091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CRACMM as a mechanism that is not restricted to CMAQ users or even modelers. This is because mechanisms require a lot of information to be robust. For example, they require characterization of individual reactions and systems which can be accomplished through …..</a:t>
            </a:r>
          </a:p>
          <a:p>
            <a:endParaRPr lang="en-US" dirty="0"/>
          </a:p>
          <a:p>
            <a:r>
              <a:rPr lang="en-US" dirty="0"/>
              <a:t>Synthesis of systems into whole mechanisms which is done through…..</a:t>
            </a:r>
          </a:p>
          <a:p>
            <a:endParaRPr lang="en-US" dirty="0"/>
          </a:p>
          <a:p>
            <a:r>
              <a:rPr lang="en-US" dirty="0"/>
              <a:t>Testing and evaluation which includes….</a:t>
            </a:r>
          </a:p>
        </p:txBody>
      </p:sp>
      <p:sp>
        <p:nvSpPr>
          <p:cNvPr id="4" name="Slide Number Placeholder 3"/>
          <p:cNvSpPr>
            <a:spLocks noGrp="1"/>
          </p:cNvSpPr>
          <p:nvPr>
            <p:ph type="sldNum" sz="quarter" idx="5"/>
          </p:nvPr>
        </p:nvSpPr>
        <p:spPr/>
        <p:txBody>
          <a:bodyPr/>
          <a:lstStyle/>
          <a:p>
            <a:fld id="{28B551C3-603D-4C16-B62E-EB90F1E0DEE1}" type="slidenum">
              <a:rPr lang="en-US" smtClean="0"/>
              <a:t>21</a:t>
            </a:fld>
            <a:endParaRPr lang="en-US"/>
          </a:p>
        </p:txBody>
      </p:sp>
    </p:spTree>
    <p:extLst>
      <p:ext uri="{BB962C8B-B14F-4D97-AF65-F5344CB8AC3E}">
        <p14:creationId xmlns:p14="http://schemas.microsoft.com/office/powerpoint/2010/main" val="100936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chemeClr val="tx1"/>
                </a:solidFill>
                <a:effectLst/>
                <a:latin typeface="+mn-lt"/>
              </a:rPr>
              <a:t>To </a:t>
            </a:r>
            <a:r>
              <a:rPr lang="en-US" dirty="0"/>
              <a:t>facilitate CRACMM development, we have created the CRACMM collaborative effort which is a partnership between EPA ORD, NOAA CSL, and </a:t>
            </a:r>
            <a:r>
              <a:rPr lang="en-US" dirty="0" err="1"/>
              <a:t>acadmics</a:t>
            </a:r>
            <a:r>
              <a:rPr lang="en-US" dirty="0"/>
              <a:t>. Becky Schwantes is our NOAA CSL lead and we have 3 university partners. Our goal is to jointly develop the representation of chemistry in CRACMM. To do this, we use a number of emission inventories, box models, and 3-D models. As part of the NOAA effort, CRACMM will be integrated into MICM which provides an opportunity to use CRACMM in both NOAA and NCAR models. </a:t>
            </a:r>
            <a:endParaRPr lang="en-US" b="0" i="0" u="none" strike="noStrike" dirty="0">
              <a:solidFill>
                <a:schemeClr val="tx1"/>
              </a:solidFill>
              <a:effectLst/>
              <a:latin typeface="+mn-lt"/>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563C1"/>
              </a:solidFill>
              <a:effectLst/>
              <a:latin typeface="Roboto" panose="02000000000000000000" pitchFamily="2"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563C1"/>
              </a:solidFill>
              <a:effectLst/>
              <a:latin typeface="Roboto" panose="02000000000000000000" pitchFamily="2"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563C1"/>
              </a:solidFill>
              <a:effectLst/>
              <a:latin typeface="Roboto" panose="02000000000000000000" pitchFamily="2"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563C1"/>
                </a:solidFill>
                <a:effectLst/>
                <a:latin typeface="Roboto" panose="02000000000000000000" pitchFamily="2" charset="0"/>
                <a:hlinkClick r:id="rId3">
                  <a:extLst>
                    <a:ext uri="{A12FA001-AC4F-418D-AE19-62706E023703}">
                      <ahyp:hlinkClr xmlns:ahyp="http://schemas.microsoft.com/office/drawing/2018/hyperlinkcolor" val="tx"/>
                    </a:ext>
                  </a:extLst>
                </a:hlinkClick>
              </a:rPr>
              <a:t>Model-Independent Chemistry Module (MICM)</a:t>
            </a:r>
          </a:p>
          <a:p>
            <a:endParaRPr lang="en-US" dirty="0"/>
          </a:p>
        </p:txBody>
      </p:sp>
      <p:sp>
        <p:nvSpPr>
          <p:cNvPr id="4" name="Slide Number Placeholder 3"/>
          <p:cNvSpPr>
            <a:spLocks noGrp="1"/>
          </p:cNvSpPr>
          <p:nvPr>
            <p:ph type="sldNum" sz="quarter" idx="5"/>
          </p:nvPr>
        </p:nvSpPr>
        <p:spPr/>
        <p:txBody>
          <a:bodyPr/>
          <a:lstStyle/>
          <a:p>
            <a:fld id="{28B551C3-603D-4C16-B62E-EB90F1E0DEE1}" type="slidenum">
              <a:rPr lang="en-US" smtClean="0"/>
              <a:t>22</a:t>
            </a:fld>
            <a:endParaRPr lang="en-US"/>
          </a:p>
        </p:txBody>
      </p:sp>
    </p:spTree>
    <p:extLst>
      <p:ext uri="{BB962C8B-B14F-4D97-AF65-F5344CB8AC3E}">
        <p14:creationId xmlns:p14="http://schemas.microsoft.com/office/powerpoint/2010/main" val="2463404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being a community mechanism, we have developed a process by which you can contribute development to the official release of CRACMM. </a:t>
            </a:r>
          </a:p>
          <a:p>
            <a:r>
              <a:rPr lang="en-US" dirty="0"/>
              <a:t>The first step is a scope discussion</a:t>
            </a:r>
          </a:p>
        </p:txBody>
      </p:sp>
      <p:sp>
        <p:nvSpPr>
          <p:cNvPr id="4" name="Slide Number Placeholder 3"/>
          <p:cNvSpPr>
            <a:spLocks noGrp="1"/>
          </p:cNvSpPr>
          <p:nvPr>
            <p:ph type="sldNum" sz="quarter" idx="5"/>
          </p:nvPr>
        </p:nvSpPr>
        <p:spPr/>
        <p:txBody>
          <a:bodyPr/>
          <a:lstStyle/>
          <a:p>
            <a:fld id="{28B551C3-603D-4C16-B62E-EB90F1E0DEE1}" type="slidenum">
              <a:rPr lang="en-US" smtClean="0"/>
              <a:t>23</a:t>
            </a:fld>
            <a:endParaRPr lang="en-US"/>
          </a:p>
        </p:txBody>
      </p:sp>
    </p:spTree>
    <p:extLst>
      <p:ext uri="{BB962C8B-B14F-4D97-AF65-F5344CB8AC3E}">
        <p14:creationId xmlns:p14="http://schemas.microsoft.com/office/powerpoint/2010/main" val="88349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everything known</a:t>
            </a:r>
          </a:p>
          <a:p>
            <a:r>
              <a:rPr lang="en-US" dirty="0"/>
              <a:t>Original goal of ozone</a:t>
            </a:r>
          </a:p>
          <a:p>
            <a:r>
              <a:rPr lang="en-US" dirty="0"/>
              <a:t>Detailed mechanisms developed</a:t>
            </a:r>
          </a:p>
          <a:p>
            <a:r>
              <a:rPr lang="en-US" dirty="0"/>
              <a:t>Need to condense down</a:t>
            </a:r>
          </a:p>
          <a:p>
            <a:r>
              <a:rPr lang="en-US" dirty="0"/>
              <a:t>How you simplify depends on what you want to predict</a:t>
            </a:r>
          </a:p>
          <a:p>
            <a:endParaRPr lang="en-US" dirty="0"/>
          </a:p>
          <a:p>
            <a:r>
              <a:rPr lang="en-US" dirty="0"/>
              <a:t>Problem, how we’re solving problem</a:t>
            </a:r>
          </a:p>
          <a:p>
            <a:pPr lvl="1"/>
            <a:r>
              <a:rPr lang="en-US" dirty="0"/>
              <a:t>Knowledge continues to grow</a:t>
            </a:r>
          </a:p>
          <a:p>
            <a:pPr lvl="1"/>
            <a:r>
              <a:rPr lang="en-US" dirty="0"/>
              <a:t>Reactions ignored</a:t>
            </a:r>
          </a:p>
          <a:p>
            <a:pPr lvl="1"/>
            <a:r>
              <a:rPr lang="en-US" dirty="0"/>
              <a:t>Complete description intractable</a:t>
            </a:r>
          </a:p>
          <a:p>
            <a:endParaRPr lang="en-US" dirty="0"/>
          </a:p>
        </p:txBody>
      </p:sp>
      <p:sp>
        <p:nvSpPr>
          <p:cNvPr id="4" name="Slide Number Placeholder 3"/>
          <p:cNvSpPr>
            <a:spLocks noGrp="1"/>
          </p:cNvSpPr>
          <p:nvPr>
            <p:ph type="sldNum" sz="quarter" idx="5"/>
          </p:nvPr>
        </p:nvSpPr>
        <p:spPr/>
        <p:txBody>
          <a:bodyPr/>
          <a:lstStyle/>
          <a:p>
            <a:fld id="{28B551C3-603D-4C16-B62E-EB90F1E0DEE1}" type="slidenum">
              <a:rPr lang="en-US" smtClean="0"/>
              <a:t>26</a:t>
            </a:fld>
            <a:endParaRPr lang="en-US"/>
          </a:p>
        </p:txBody>
      </p:sp>
    </p:spTree>
    <p:extLst>
      <p:ext uri="{BB962C8B-B14F-4D97-AF65-F5344CB8AC3E}">
        <p14:creationId xmlns:p14="http://schemas.microsoft.com/office/powerpoint/2010/main" val="310700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illustrated if we look at the species and their potential to form ozone, indicated by MIR, and SOA through volatility pathways estimated by a simple yield. </a:t>
            </a:r>
          </a:p>
          <a:p>
            <a:r>
              <a:rPr lang="en-US" dirty="0"/>
              <a:t>Starting in the lower left, we have species like propane and ethane that are abundantly emitted and form a little bit of ozone. They are traditionally included in mechanisms designed for gas-phase endpoints.</a:t>
            </a:r>
          </a:p>
          <a:p>
            <a:endParaRPr lang="en-US" dirty="0"/>
          </a:p>
          <a:p>
            <a:r>
              <a:rPr lang="en-US" dirty="0"/>
              <a:t>In the upper left, we have species with high ozone formation but no SOA such as 1,3 butadiene, ethene, and formaldehyde. These species are included in traditional mechanisms focused on gas-phase endpoints.</a:t>
            </a:r>
          </a:p>
          <a:p>
            <a:endParaRPr lang="en-US" dirty="0"/>
          </a:p>
          <a:p>
            <a:r>
              <a:rPr lang="en-US" dirty="0"/>
              <a:t>In the lower right, we have species like semi and intermediate volatility compounds with high SOA formation but less contribution to ozone. These are not included in traditional mechanisms focused on ozone.</a:t>
            </a:r>
          </a:p>
          <a:p>
            <a:endParaRPr lang="en-US" dirty="0"/>
          </a:p>
          <a:p>
            <a:r>
              <a:rPr lang="en-US" dirty="0"/>
              <a:t>In the upper right, we have species with both SOA and ozone formation such as xylenes, toluene, limonene, and a-pinene. These systems are traditionally represented in duplicate for gas and SOA purposes. However, because we know the SOA formation should remove mass from the gas phase, there is an opportunity to further constrain these systems if we couple gas and aerosol endpoints.</a:t>
            </a:r>
          </a:p>
        </p:txBody>
      </p:sp>
      <p:sp>
        <p:nvSpPr>
          <p:cNvPr id="4" name="Slide Number Placeholder 3"/>
          <p:cNvSpPr>
            <a:spLocks noGrp="1"/>
          </p:cNvSpPr>
          <p:nvPr>
            <p:ph type="sldNum" sz="quarter" idx="5"/>
          </p:nvPr>
        </p:nvSpPr>
        <p:spPr/>
        <p:txBody>
          <a:bodyPr/>
          <a:lstStyle/>
          <a:p>
            <a:fld id="{28B551C3-603D-4C16-B62E-EB90F1E0DEE1}" type="slidenum">
              <a:rPr lang="en-US" smtClean="0"/>
              <a:t>3</a:t>
            </a:fld>
            <a:endParaRPr lang="en-US"/>
          </a:p>
        </p:txBody>
      </p:sp>
    </p:spTree>
    <p:extLst>
      <p:ext uri="{BB962C8B-B14F-4D97-AF65-F5344CB8AC3E}">
        <p14:creationId xmlns:p14="http://schemas.microsoft.com/office/powerpoint/2010/main" val="52769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persistent challenge in building chemical mechanisms is that atmospheric chemistry is complex and not fully known. </a:t>
            </a:r>
          </a:p>
          <a:p>
            <a:r>
              <a:rPr lang="en-US" dirty="0"/>
              <a:t>In explicit or semi-explicit reaction schemes, we attempt to represent the chemistry in a high level of detail and we often consider these mechanisms to be a standard with which simplified mechanisms are compared. </a:t>
            </a:r>
          </a:p>
          <a:p>
            <a:r>
              <a:rPr lang="en-US" dirty="0"/>
              <a:t>For MCM, this results in over 10,000 reactions. For GECKO-A, just for one species, a-pinene, over a million reactions are required. </a:t>
            </a:r>
          </a:p>
          <a:p>
            <a:r>
              <a:rPr lang="en-US" dirty="0"/>
              <a:t>However, even these schemes are not complete descriptions of atmospheric chemistry. </a:t>
            </a:r>
          </a:p>
          <a:p>
            <a:r>
              <a:rPr lang="en-US" dirty="0"/>
              <a:t>For example, MCM benzene chemistry is based on characterization of 50% of the carbon and autoxidation is not included.</a:t>
            </a:r>
          </a:p>
          <a:p>
            <a:endParaRPr lang="en-US" dirty="0"/>
          </a:p>
          <a:p>
            <a:r>
              <a:rPr lang="en-US" dirty="0"/>
              <a:t>In models like CMAQ, we use simplified mechanisms which have less than 1,000 reactions and a couple hundred species. </a:t>
            </a:r>
          </a:p>
          <a:p>
            <a:r>
              <a:rPr lang="en-US" dirty="0"/>
              <a:t>How these mechanisms are created is not straight forward, labor intensive, and depends on the endpoint of interest.</a:t>
            </a:r>
          </a:p>
          <a:p>
            <a:endParaRPr lang="en-US" dirty="0"/>
          </a:p>
          <a:p>
            <a:r>
              <a:rPr lang="en-US" dirty="0"/>
              <a:t>So as knowledge continues to grow and additional endpoints are necessary to predict, </a:t>
            </a:r>
          </a:p>
          <a:p>
            <a:r>
              <a:rPr lang="en-US" dirty="0"/>
              <a:t>our challenge is how do we synthesize this information for use in models like CMAQ?</a:t>
            </a:r>
          </a:p>
          <a:p>
            <a:endParaRPr lang="en-US" dirty="0"/>
          </a:p>
          <a:p>
            <a:endParaRPr lang="en-US" dirty="0"/>
          </a:p>
        </p:txBody>
      </p:sp>
      <p:sp>
        <p:nvSpPr>
          <p:cNvPr id="4" name="Slide Number Placeholder 3"/>
          <p:cNvSpPr>
            <a:spLocks noGrp="1"/>
          </p:cNvSpPr>
          <p:nvPr>
            <p:ph type="sldNum" sz="quarter" idx="5"/>
          </p:nvPr>
        </p:nvSpPr>
        <p:spPr/>
        <p:txBody>
          <a:bodyPr/>
          <a:lstStyle/>
          <a:p>
            <a:fld id="{28B551C3-603D-4C16-B62E-EB90F1E0DEE1}" type="slidenum">
              <a:rPr lang="en-US" smtClean="0"/>
              <a:t>4</a:t>
            </a:fld>
            <a:endParaRPr lang="en-US"/>
          </a:p>
        </p:txBody>
      </p:sp>
    </p:spTree>
    <p:extLst>
      <p:ext uri="{BB962C8B-B14F-4D97-AF65-F5344CB8AC3E}">
        <p14:creationId xmlns:p14="http://schemas.microsoft.com/office/powerpoint/2010/main" val="217490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Regional Atmospheric Chemistry Multiphase Mechanism is our plan to </a:t>
            </a:r>
          </a:p>
          <a:p>
            <a:pPr marL="285750" indent="-285750">
              <a:buFont typeface="Arial" panose="020B0604020202020204" pitchFamily="34" charset="0"/>
              <a:buChar char="•"/>
            </a:pPr>
            <a:r>
              <a:rPr lang="en-US" sz="1200" dirty="0">
                <a:solidFill>
                  <a:schemeClr val="tx1"/>
                </a:solidFill>
                <a:effectLst/>
                <a:latin typeface="Segoe UI" panose="020B0502040204020203" pitchFamily="34" charset="0"/>
              </a:rPr>
              <a:t>Improve the characterization of emissions and their chemistry</a:t>
            </a:r>
          </a:p>
          <a:p>
            <a:pPr marL="285750" indent="-285750">
              <a:buFont typeface="Arial" panose="020B0604020202020204" pitchFamily="34" charset="0"/>
              <a:buChar char="•"/>
            </a:pPr>
            <a:r>
              <a:rPr lang="en-US" sz="1200" dirty="0">
                <a:solidFill>
                  <a:schemeClr val="tx1"/>
                </a:solidFill>
                <a:effectLst/>
                <a:latin typeface="Segoe UI" panose="020B0502040204020203" pitchFamily="34" charset="0"/>
              </a:rPr>
              <a:t>Build process-level representations of toxics, PM, and ozone</a:t>
            </a:r>
          </a:p>
          <a:p>
            <a:pPr marL="285750" indent="-285750">
              <a:buFont typeface="Arial" panose="020B0604020202020204" pitchFamily="34" charset="0"/>
              <a:buChar char="•"/>
            </a:pPr>
            <a:r>
              <a:rPr lang="en-US" sz="1200" dirty="0">
                <a:solidFill>
                  <a:schemeClr val="tx1"/>
                </a:solidFill>
                <a:effectLst/>
                <a:latin typeface="Segoe UI" panose="020B0502040204020203" pitchFamily="34" charset="0"/>
              </a:rPr>
              <a:t>Remain computationally feasible for current operations</a:t>
            </a:r>
            <a:endParaRPr lang="en-US" sz="1200" dirty="0">
              <a:solidFill>
                <a:schemeClr val="tx1"/>
              </a:solidFill>
              <a:latin typeface="Segoe UI" panose="020B0502040204020203" pitchFamily="34" charset="0"/>
            </a:endParaRPr>
          </a:p>
          <a:p>
            <a:pPr marL="285750" indent="-285750">
              <a:buFont typeface="Arial" panose="020B0604020202020204" pitchFamily="34" charset="0"/>
              <a:buChar char="•"/>
            </a:pPr>
            <a:r>
              <a:rPr lang="en-US" sz="1200" dirty="0">
                <a:solidFill>
                  <a:schemeClr val="tx1"/>
                </a:solidFill>
                <a:effectLst/>
                <a:latin typeface="Segoe UI" panose="020B0502040204020203" pitchFamily="34" charset="0"/>
              </a:rPr>
              <a:t>Leverage community knowledge</a:t>
            </a:r>
            <a:endParaRPr lang="en-US" sz="1200" dirty="0">
              <a:solidFill>
                <a:schemeClr val="tx1"/>
              </a:solidFill>
              <a:effectLst/>
              <a:latin typeface="Arial" panose="020B0604020202020204" pitchFamily="34" charset="0"/>
            </a:endParaRPr>
          </a:p>
          <a:p>
            <a:endParaRPr lang="en-US" dirty="0"/>
          </a:p>
          <a:p>
            <a:r>
              <a:rPr lang="en-US" dirty="0"/>
              <a:t>Our focus on the 3 endpoints of PM, ozone, and toxics are reflected in our logo designed by Chelsea Thompson at NOAA. </a:t>
            </a:r>
          </a:p>
          <a:p>
            <a:r>
              <a:rPr lang="en-US" dirty="0"/>
              <a:t>On the left, we have IEPOX which is an important precursor to secondary organic aerosol and PM.</a:t>
            </a:r>
          </a:p>
          <a:p>
            <a:r>
              <a:rPr lang="en-US" dirty="0"/>
              <a:t>In the middle we have ozone.</a:t>
            </a:r>
          </a:p>
          <a:p>
            <a:r>
              <a:rPr lang="en-US" dirty="0"/>
              <a:t>And on the right we have formaldehyde as a representative of toxic species.</a:t>
            </a:r>
          </a:p>
        </p:txBody>
      </p:sp>
      <p:sp>
        <p:nvSpPr>
          <p:cNvPr id="4" name="Slide Number Placeholder 3"/>
          <p:cNvSpPr>
            <a:spLocks noGrp="1"/>
          </p:cNvSpPr>
          <p:nvPr>
            <p:ph type="sldNum" sz="quarter" idx="5"/>
          </p:nvPr>
        </p:nvSpPr>
        <p:spPr/>
        <p:txBody>
          <a:bodyPr/>
          <a:lstStyle/>
          <a:p>
            <a:fld id="{28B551C3-603D-4C16-B62E-EB90F1E0DEE1}" type="slidenum">
              <a:rPr lang="en-US" smtClean="0"/>
              <a:t>5</a:t>
            </a:fld>
            <a:endParaRPr lang="en-US"/>
          </a:p>
        </p:txBody>
      </p:sp>
    </p:spTree>
    <p:extLst>
      <p:ext uri="{BB962C8B-B14F-4D97-AF65-F5344CB8AC3E}">
        <p14:creationId xmlns:p14="http://schemas.microsoft.com/office/powerpoint/2010/main" val="213993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CRACMM has several specific objectives</a:t>
            </a:r>
          </a:p>
          <a:p>
            <a:endParaRPr lang="en-US" dirty="0"/>
          </a:p>
          <a:p>
            <a:r>
              <a:rPr lang="en-US" dirty="0"/>
              <a:t>We aim to conserve mass and to facilitate this, the loss and gain of carbon and other elements is automatically calculated by CMAQ tools and documented in the mechanism definition file. This can assist developers which debugging as it will highlight if a larger fraction of mass is being lost and over time, we aim to </a:t>
            </a:r>
            <a:r>
              <a:rPr lang="en-US" dirty="0" err="1"/>
              <a:t>elimnate</a:t>
            </a:r>
            <a:r>
              <a:rPr lang="en-US" dirty="0"/>
              <a:t> any artificial gas or loss of carbon.</a:t>
            </a:r>
          </a:p>
          <a:p>
            <a:endParaRPr lang="en-US" dirty="0"/>
          </a:p>
          <a:p>
            <a:r>
              <a:rPr lang="en-US" dirty="0"/>
              <a:t>We require that all species have at least one example structure documented. This allows us to use </a:t>
            </a:r>
            <a:r>
              <a:rPr lang="en-US" dirty="0" err="1"/>
              <a:t>chemiinformatics</a:t>
            </a:r>
            <a:r>
              <a:rPr lang="en-US" dirty="0"/>
              <a:t> tools to automatically parse information from structures which facilitates emission mapping as well as better communicating the meaning of species.</a:t>
            </a:r>
          </a:p>
        </p:txBody>
      </p:sp>
      <p:sp>
        <p:nvSpPr>
          <p:cNvPr id="4" name="Slide Number Placeholder 3"/>
          <p:cNvSpPr>
            <a:spLocks noGrp="1"/>
          </p:cNvSpPr>
          <p:nvPr>
            <p:ph type="sldNum" sz="quarter" idx="5"/>
          </p:nvPr>
        </p:nvSpPr>
        <p:spPr/>
        <p:txBody>
          <a:bodyPr/>
          <a:lstStyle/>
          <a:p>
            <a:fld id="{28B551C3-603D-4C16-B62E-EB90F1E0DEE1}" type="slidenum">
              <a:rPr lang="en-US" smtClean="0"/>
              <a:t>6</a:t>
            </a:fld>
            <a:endParaRPr lang="en-US"/>
          </a:p>
        </p:txBody>
      </p:sp>
    </p:spTree>
    <p:extLst>
      <p:ext uri="{BB962C8B-B14F-4D97-AF65-F5344CB8AC3E}">
        <p14:creationId xmlns:p14="http://schemas.microsoft.com/office/powerpoint/2010/main" val="355442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I’ll cover results from the two versions of CRACMM that have already been released and the upcoming planned release for 2026.</a:t>
            </a:r>
          </a:p>
          <a:p>
            <a:endParaRPr lang="en-US" dirty="0"/>
          </a:p>
          <a:p>
            <a:r>
              <a:rPr lang="en-US" dirty="0"/>
              <a:t>Version 1 was released in CMAQv5.4 in 2022 and focused on coupling the gas and PM phases as well as building emission infrastructure.</a:t>
            </a:r>
          </a:p>
          <a:p>
            <a:r>
              <a:rPr lang="en-US" dirty="0"/>
              <a:t>Version 2 was released this month in v5.5 and we focused on improving formaldehyde</a:t>
            </a:r>
          </a:p>
          <a:p>
            <a:r>
              <a:rPr lang="en-US" dirty="0"/>
              <a:t>And version 3 will be released in v6.0 in 2026 and will add more heterogeneous chemistry and enable more applications.</a:t>
            </a:r>
          </a:p>
        </p:txBody>
      </p:sp>
      <p:sp>
        <p:nvSpPr>
          <p:cNvPr id="4" name="Slide Number Placeholder 3"/>
          <p:cNvSpPr>
            <a:spLocks noGrp="1"/>
          </p:cNvSpPr>
          <p:nvPr>
            <p:ph type="sldNum" sz="quarter" idx="5"/>
          </p:nvPr>
        </p:nvSpPr>
        <p:spPr/>
        <p:txBody>
          <a:bodyPr/>
          <a:lstStyle/>
          <a:p>
            <a:fld id="{28B551C3-603D-4C16-B62E-EB90F1E0DEE1}" type="slidenum">
              <a:rPr lang="en-US" smtClean="0"/>
              <a:t>7</a:t>
            </a:fld>
            <a:endParaRPr lang="en-US"/>
          </a:p>
        </p:txBody>
      </p:sp>
    </p:spTree>
    <p:extLst>
      <p:ext uri="{BB962C8B-B14F-4D97-AF65-F5344CB8AC3E}">
        <p14:creationId xmlns:p14="http://schemas.microsoft.com/office/powerpoint/2010/main" val="294501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version 1, we integrated SOA paths with the gas phase chemistry. </a:t>
            </a:r>
          </a:p>
          <a:p>
            <a:r>
              <a:rPr lang="en-US" dirty="0"/>
              <a:t>Here, I’m showing molar flows to organic aerosol in the aromatic systems with </a:t>
            </a:r>
          </a:p>
          <a:p>
            <a:r>
              <a:rPr lang="en-US" dirty="0"/>
              <a:t>includes species like toluene, xylenes, benzene, furan, phenol, furanone, cresol and other species.</a:t>
            </a:r>
          </a:p>
          <a:p>
            <a:endParaRPr lang="en-US" dirty="0"/>
          </a:p>
          <a:p>
            <a:r>
              <a:rPr lang="en-US" dirty="0"/>
              <a:t>Some of these species are only emitted (like benzene) but some are both emitted and produced, such as phenol. </a:t>
            </a:r>
          </a:p>
          <a:p>
            <a:r>
              <a:rPr lang="en-US" dirty="0"/>
              <a:t>In the case of benzene, over half of the oxidation of benzene produces phenol. </a:t>
            </a:r>
          </a:p>
          <a:p>
            <a:r>
              <a:rPr lang="en-US" dirty="0"/>
              <a:t>To represent SOA across both systems, we have to determine how much benzene SOA actually comes from further phenol oxidation.</a:t>
            </a:r>
          </a:p>
          <a:p>
            <a:r>
              <a:rPr lang="en-US" dirty="0"/>
              <a:t>The role of phenol in benzene SOA will affect source apportionment as benzene is primarily from anthropogenic combustion sources like cars </a:t>
            </a:r>
          </a:p>
          <a:p>
            <a:r>
              <a:rPr lang="en-US" dirty="0"/>
              <a:t>while phenol emissions are predominantly from biomass burning. </a:t>
            </a:r>
          </a:p>
        </p:txBody>
      </p:sp>
      <p:sp>
        <p:nvSpPr>
          <p:cNvPr id="4" name="Slide Number Placeholder 3"/>
          <p:cNvSpPr>
            <a:spLocks noGrp="1"/>
          </p:cNvSpPr>
          <p:nvPr>
            <p:ph type="sldNum" sz="quarter" idx="5"/>
          </p:nvPr>
        </p:nvSpPr>
        <p:spPr/>
        <p:txBody>
          <a:bodyPr/>
          <a:lstStyle/>
          <a:p>
            <a:fld id="{28B551C3-603D-4C16-B62E-EB90F1E0DEE1}" type="slidenum">
              <a:rPr lang="en-US" smtClean="0"/>
              <a:t>8</a:t>
            </a:fld>
            <a:endParaRPr lang="en-US"/>
          </a:p>
        </p:txBody>
      </p:sp>
    </p:spTree>
    <p:extLst>
      <p:ext uri="{BB962C8B-B14F-4D97-AF65-F5344CB8AC3E}">
        <p14:creationId xmlns:p14="http://schemas.microsoft.com/office/powerpoint/2010/main" val="187474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integrated the SOA for a number of systems shown here on the right. </a:t>
            </a:r>
          </a:p>
          <a:p>
            <a:r>
              <a:rPr lang="en-US" dirty="0"/>
              <a:t>Some pathways are volatility based while others are aqueous, and a few include autooxidation.</a:t>
            </a:r>
          </a:p>
          <a:p>
            <a:r>
              <a:rPr lang="en-US" dirty="0"/>
              <a:t>These slides will be posted if you are interested in these details.</a:t>
            </a:r>
          </a:p>
        </p:txBody>
      </p:sp>
      <p:sp>
        <p:nvSpPr>
          <p:cNvPr id="4" name="Slide Number Placeholder 3"/>
          <p:cNvSpPr>
            <a:spLocks noGrp="1"/>
          </p:cNvSpPr>
          <p:nvPr>
            <p:ph type="sldNum" sz="quarter" idx="5"/>
          </p:nvPr>
        </p:nvSpPr>
        <p:spPr/>
        <p:txBody>
          <a:bodyPr/>
          <a:lstStyle/>
          <a:p>
            <a:fld id="{28B551C3-603D-4C16-B62E-EB90F1E0DEE1}" type="slidenum">
              <a:rPr lang="en-US" smtClean="0"/>
              <a:t>9</a:t>
            </a:fld>
            <a:endParaRPr lang="en-US"/>
          </a:p>
        </p:txBody>
      </p:sp>
    </p:spTree>
    <p:extLst>
      <p:ext uri="{BB962C8B-B14F-4D97-AF65-F5344CB8AC3E}">
        <p14:creationId xmlns:p14="http://schemas.microsoft.com/office/powerpoint/2010/main" val="971023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02512D5D-7C58-470C-9C8E-909355AAE1A9}" type="datetime1">
              <a:rPr lang="en-US" smtClean="0"/>
              <a:t>10/20/2024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lumMod val="75000"/>
                  </a:schemeClr>
                </a:solidFill>
              </a:defRPr>
            </a:lvl1pPr>
          </a:lstStyle>
          <a:p>
            <a:endParaRPr lang="en-US"/>
          </a:p>
        </p:txBody>
      </p:sp>
      <p:sp>
        <p:nvSpPr>
          <p:cNvPr id="8" name="Rectangle 8"/>
          <p:cNvSpPr>
            <a:spLocks noChangeArrowheads="1"/>
          </p:cNvSpPr>
          <p:nvPr userDrawn="1"/>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 name="Picture 25" descr="EP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08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6E6C43-939E-4C8D-922C-FAB6E8CAD319}"/>
              </a:ext>
            </a:extLst>
          </p:cNvPr>
          <p:cNvSpPr/>
          <p:nvPr userDrawn="1"/>
        </p:nvSpPr>
        <p:spPr>
          <a:xfrm>
            <a:off x="11786812" y="211667"/>
            <a:ext cx="439052" cy="203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3026A-DD3C-4D20-837D-8D14F006669B}" type="datetime1">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08188149-BCCD-49E6-B8F0-5C88E124D262}"/>
              </a:ext>
            </a:extLst>
          </p:cNvPr>
          <p:cNvSpPr txBox="1"/>
          <p:nvPr userDrawn="1"/>
        </p:nvSpPr>
        <p:spPr>
          <a:xfrm>
            <a:off x="11752949" y="174767"/>
            <a:ext cx="439051" cy="276999"/>
          </a:xfrm>
          <a:prstGeom prst="rect">
            <a:avLst/>
          </a:prstGeom>
          <a:noFill/>
        </p:spPr>
        <p:txBody>
          <a:bodyPr wrap="square" rtlCol="0">
            <a:spAutoFit/>
          </a:bodyPr>
          <a:lstStyle/>
          <a:p>
            <a:fld id="{A6E4E5E2-EEC1-4776-A115-A037B703BB5E}"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4177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26">
            <a:extLst>
              <a:ext uri="{FF2B5EF4-FFF2-40B4-BE49-F238E27FC236}">
                <a16:creationId xmlns:a16="http://schemas.microsoft.com/office/drawing/2014/main" id="{B9FD721B-63E3-61FE-4EA5-5454974CD9A8}"/>
              </a:ext>
            </a:extLst>
          </p:cNvPr>
          <p:cNvSpPr>
            <a:spLocks noChangeArrowheads="1"/>
          </p:cNvSpPr>
          <p:nvPr userDrawn="1"/>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6">
            <a:extLst>
              <a:ext uri="{FF2B5EF4-FFF2-40B4-BE49-F238E27FC236}">
                <a16:creationId xmlns:a16="http://schemas.microsoft.com/office/drawing/2014/main" id="{1D6E6C43-939E-4C8D-922C-FAB6E8CAD319}"/>
              </a:ext>
            </a:extLst>
          </p:cNvPr>
          <p:cNvSpPr/>
          <p:nvPr userDrawn="1"/>
        </p:nvSpPr>
        <p:spPr>
          <a:xfrm>
            <a:off x="11786812" y="211667"/>
            <a:ext cx="439052" cy="203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B3026A-DD3C-4D20-837D-8D14F006669B}" type="datetime1">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TextBox 5">
            <a:extLst>
              <a:ext uri="{FF2B5EF4-FFF2-40B4-BE49-F238E27FC236}">
                <a16:creationId xmlns:a16="http://schemas.microsoft.com/office/drawing/2014/main" id="{08188149-BCCD-49E6-B8F0-5C88E124D262}"/>
              </a:ext>
            </a:extLst>
          </p:cNvPr>
          <p:cNvSpPr txBox="1"/>
          <p:nvPr userDrawn="1"/>
        </p:nvSpPr>
        <p:spPr>
          <a:xfrm>
            <a:off x="11752949" y="174767"/>
            <a:ext cx="439051" cy="276999"/>
          </a:xfrm>
          <a:prstGeom prst="rect">
            <a:avLst/>
          </a:prstGeom>
          <a:noFill/>
        </p:spPr>
        <p:txBody>
          <a:bodyPr wrap="square" rtlCol="0">
            <a:spAutoFit/>
          </a:bodyPr>
          <a:lstStyle/>
          <a:p>
            <a:fld id="{A6E4E5E2-EEC1-4776-A115-A037B703BB5E}" type="slidenum">
              <a:rPr lang="en-US" sz="1200" smtClean="0">
                <a:solidFill>
                  <a:schemeClr val="bg1"/>
                </a:solidFill>
              </a:rPr>
              <a:t>‹#›</a:t>
            </a:fld>
            <a:endParaRPr lang="en-US" sz="1200">
              <a:solidFill>
                <a:schemeClr val="bg1"/>
              </a:solidFill>
            </a:endParaRPr>
          </a:p>
        </p:txBody>
      </p:sp>
      <p:sp>
        <p:nvSpPr>
          <p:cNvPr id="9" name="Rectangle 8">
            <a:extLst>
              <a:ext uri="{FF2B5EF4-FFF2-40B4-BE49-F238E27FC236}">
                <a16:creationId xmlns:a16="http://schemas.microsoft.com/office/drawing/2014/main" id="{9ABA7F0A-B328-9703-43F8-A7F5036ADECE}"/>
              </a:ext>
            </a:extLst>
          </p:cNvPr>
          <p:cNvSpPr>
            <a:spLocks noChangeArrowheads="1"/>
          </p:cNvSpPr>
          <p:nvPr userDrawn="1"/>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 name="Picture 25" descr="EPA Logo">
            <a:extLst>
              <a:ext uri="{FF2B5EF4-FFF2-40B4-BE49-F238E27FC236}">
                <a16:creationId xmlns:a16="http://schemas.microsoft.com/office/drawing/2014/main" id="{3445A776-6253-08A7-30EF-05A753463C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34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89202-52F0-40B9-BE72-B33CBED0A222}" type="datetime1">
              <a:rPr lang="en-US" smtClean="0"/>
              <a:t>10/20/2024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25585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4688"/>
            <a:ext cx="105156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471BE-DF65-4F5B-98D5-D7E20343ECD6}" type="datetime1">
              <a:rPr lang="en-US" smtClean="0"/>
              <a:t>10/20/2024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190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USEPA/CRACM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doi.org/10.15139/S3/9AV907" TargetMode="External"/><Relationship Id="rId3" Type="http://schemas.openxmlformats.org/officeDocument/2006/relationships/hyperlink" Target="https://github.com/USEPA/CRACMM" TargetMode="External"/><Relationship Id="rId7" Type="http://schemas.openxmlformats.org/officeDocument/2006/relationships/hyperlink" Target="https://cmaq-release-benchmark-data-for-easy-download.s3.amazonaws.com/v5_5/CMAQv5.5_2018_12NE3_Benchmark_cracmm2_stage_2Day_Input.tar.gz" TargetMode="External"/><Relationship Id="rId2" Type="http://schemas.openxmlformats.org/officeDocument/2006/relationships/hyperlink" Target="https://github.com/USEPA/CMAQ" TargetMode="External"/><Relationship Id="rId1" Type="http://schemas.openxmlformats.org/officeDocument/2006/relationships/slideLayout" Target="../slideLayouts/slideLayout2.xml"/><Relationship Id="rId6" Type="http://schemas.openxmlformats.org/officeDocument/2006/relationships/hyperlink" Target="http://www.epa.gov/cmaq/cracmm" TargetMode="External"/><Relationship Id="rId5" Type="http://schemas.openxmlformats.org/officeDocument/2006/relationships/hyperlink" Target="https://github.com/AirChem/F0AM" TargetMode="External"/><Relationship Id="rId4" Type="http://schemas.openxmlformats.org/officeDocument/2006/relationships/hyperlink" Target="https://github.com/USEPA/S2S-Tool" TargetMode="External"/><Relationship Id="rId9" Type="http://schemas.openxmlformats.org/officeDocument/2006/relationships/hyperlink" Target="https://doi.org/10.15139/S3/PAHQFO"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doi.org/10.1016/j.scitotenv.2024.170406" TargetMode="External"/><Relationship Id="rId3" Type="http://schemas.openxmlformats.org/officeDocument/2006/relationships/hyperlink" Target="https://doi.org/10.5194/acp-23-13469-2023" TargetMode="External"/><Relationship Id="rId7" Type="http://schemas.openxmlformats.org/officeDocument/2006/relationships/hyperlink" Target="https://doi.org/10.1021/acs.est.4c06187" TargetMode="External"/><Relationship Id="rId12" Type="http://schemas.openxmlformats.org/officeDocument/2006/relationships/hyperlink" Target="https://doi.org/10.5194/gmd-16-1801-2023" TargetMode="External"/><Relationship Id="rId2" Type="http://schemas.openxmlformats.org/officeDocument/2006/relationships/hyperlink" Target="https://doi.org/10.5194/egusphere-2024-1550" TargetMode="External"/><Relationship Id="rId1" Type="http://schemas.openxmlformats.org/officeDocument/2006/relationships/slideLayout" Target="../slideLayouts/slideLayout2.xml"/><Relationship Id="rId6" Type="http://schemas.openxmlformats.org/officeDocument/2006/relationships/hyperlink" Target="https://ntrs.nasa.gov/citations/20240000094" TargetMode="External"/><Relationship Id="rId11" Type="http://schemas.openxmlformats.org/officeDocument/2006/relationships/hyperlink" Target="https://doi.org/10.1021/acsearthspacechem.3c00333" TargetMode="External"/><Relationship Id="rId5" Type="http://schemas.openxmlformats.org/officeDocument/2006/relationships/hyperlink" Target="https://doi.org/10.5194/acp-23-5043-2023" TargetMode="External"/><Relationship Id="rId10" Type="http://schemas.openxmlformats.org/officeDocument/2006/relationships/hyperlink" Target=".%20https:/doi.org/10.5194/egusphere-2024-1680" TargetMode="External"/><Relationship Id="rId4" Type="http://schemas.openxmlformats.org/officeDocument/2006/relationships/hyperlink" Target="https://doi.org/10.5194/acp-23-9173-2023" TargetMode="External"/><Relationship Id="rId9" Type="http://schemas.openxmlformats.org/officeDocument/2006/relationships/hyperlink" Target="https://doi.org/10.1039/D3EA00066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599855"/>
            <a:ext cx="10058400" cy="2321169"/>
          </a:xfrm>
          <a:prstGeom prst="rect">
            <a:avLst/>
          </a:prstGeom>
          <a:ln>
            <a:solidFill>
              <a:schemeClr val="bg1"/>
            </a:solidFill>
          </a:ln>
        </p:spPr>
      </p:pic>
      <p:sp>
        <p:nvSpPr>
          <p:cNvPr id="4" name="Rectangle 3"/>
          <p:cNvSpPr>
            <a:spLocks noGrp="1" noChangeArrowheads="1"/>
          </p:cNvSpPr>
          <p:nvPr>
            <p:ph type="subTitle" idx="1"/>
          </p:nvPr>
        </p:nvSpPr>
        <p:spPr bwMode="auto">
          <a:xfrm>
            <a:off x="2027069" y="2421559"/>
            <a:ext cx="9677251" cy="1174228"/>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gn="l">
              <a:spcBef>
                <a:spcPts val="0"/>
              </a:spcBef>
              <a:spcAft>
                <a:spcPts val="800"/>
              </a:spcAft>
            </a:pPr>
            <a:r>
              <a:rPr lang="en-US" sz="1750" u="sng" kern="100" dirty="0">
                <a:effectLst/>
                <a:latin typeface="Times New Roman" panose="02020603050405020304" pitchFamily="18" charset="0"/>
                <a:ea typeface="Calibri" panose="020F0502020204030204" pitchFamily="34" charset="0"/>
                <a:cs typeface="Arial" panose="020B0604020202020204" pitchFamily="34" charset="0"/>
              </a:rPr>
              <a:t>Havala O. T. Pye</a:t>
            </a:r>
            <a:r>
              <a:rPr lang="en-US" sz="175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rPr>
              <a:t>Rebecca Schwantes, Nash Skipper, Bryan Place, Golam Sarwar, Ben Murphy, Bill Hutzell, Emma D’Ambro</a:t>
            </a:r>
            <a:r>
              <a:rPr lang="en-US" sz="1800" dirty="0">
                <a:latin typeface="Times New Roman" panose="02020603050405020304" pitchFamily="18" charset="0"/>
                <a:ea typeface="Calibri" panose="020F0502020204030204" pitchFamily="34" charset="0"/>
              </a:rPr>
              <a:t>, Rob Pinder, Forwood </a:t>
            </a:r>
            <a:r>
              <a:rPr lang="en-US" sz="1800" dirty="0">
                <a:effectLst/>
                <a:latin typeface="Times New Roman" panose="02020603050405020304" pitchFamily="18" charset="0"/>
                <a:ea typeface="Calibri" panose="020F0502020204030204" pitchFamily="34" charset="0"/>
              </a:rPr>
              <a:t>Wiser, Faye McNeill, Kathleen Fahey, Sara Farrell, Pietro Vannucci, Karl Seltzer, William Stockwell, and the CRACMM Team   </a:t>
            </a:r>
          </a:p>
          <a:p>
            <a:pPr algn="l">
              <a:spcBef>
                <a:spcPts val="0"/>
              </a:spcBef>
              <a:spcAft>
                <a:spcPts val="800"/>
              </a:spcAft>
            </a:pPr>
            <a:r>
              <a:rPr lang="en-US" sz="1600" i="1" kern="100" dirty="0">
                <a:latin typeface="Times New Roman" panose="02020603050405020304" pitchFamily="18" charset="0"/>
                <a:ea typeface="Calibri" panose="020F0502020204030204" pitchFamily="34" charset="0"/>
                <a:cs typeface="Arial" panose="020B0604020202020204" pitchFamily="34" charset="0"/>
              </a:rPr>
              <a:t>EPA, ORISE, NOAA Chemical Sciences Laboratory, UT El Paso, and Columbia University</a:t>
            </a:r>
            <a:endParaRPr lang="en-US" sz="1600" i="1" kern="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Rectangle 9"/>
          <p:cNvSpPr>
            <a:spLocks noGrp="1" noChangeArrowheads="1"/>
          </p:cNvSpPr>
          <p:nvPr>
            <p:ph type="ctrTitle"/>
          </p:nvPr>
        </p:nvSpPr>
        <p:spPr bwMode="auto">
          <a:xfrm>
            <a:off x="2027070" y="986752"/>
            <a:ext cx="10164930" cy="1434806"/>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Autofit/>
          </a:bodyPr>
          <a:lstStyle/>
          <a:p>
            <a:pPr algn="l"/>
            <a:r>
              <a:rPr lang="en-US" sz="4400" b="1">
                <a:latin typeface="+mn-lt"/>
              </a:rPr>
              <a:t>CRACMM chemistry and CMAQ: </a:t>
            </a:r>
            <a:br>
              <a:rPr lang="en-US" sz="4400" b="1">
                <a:latin typeface="+mn-lt"/>
              </a:rPr>
            </a:br>
            <a:r>
              <a:rPr lang="en-US" sz="4400" b="1">
                <a:latin typeface="+mn-lt"/>
              </a:rPr>
              <a:t>past, present, and future</a:t>
            </a:r>
          </a:p>
        </p:txBody>
      </p:sp>
      <p:sp>
        <p:nvSpPr>
          <p:cNvPr id="8" name="Rectangle 16"/>
          <p:cNvSpPr>
            <a:spLocks noChangeArrowheads="1"/>
          </p:cNvSpPr>
          <p:nvPr/>
        </p:nvSpPr>
        <p:spPr bwMode="auto">
          <a:xfrm>
            <a:off x="833438" y="6375196"/>
            <a:ext cx="5643562" cy="359089"/>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a:ea typeface="+mn-ea"/>
                <a:cs typeface="+mn-cs"/>
              </a:rPr>
              <a:t>Office of Research and Development</a:t>
            </a:r>
            <a:endParaRPr kumimoji="0" lang="en-US" sz="11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Center for Environmental Measurement and Modeling (CEMM)</a:t>
            </a:r>
          </a:p>
        </p:txBody>
      </p:sp>
      <p:sp>
        <p:nvSpPr>
          <p:cNvPr id="6" name="TextBox 5">
            <a:extLst>
              <a:ext uri="{FF2B5EF4-FFF2-40B4-BE49-F238E27FC236}">
                <a16:creationId xmlns:a16="http://schemas.microsoft.com/office/drawing/2014/main" id="{035DE527-439C-4243-8A3D-B78A09435CDD}"/>
              </a:ext>
            </a:extLst>
          </p:cNvPr>
          <p:cNvSpPr txBox="1"/>
          <p:nvPr/>
        </p:nvSpPr>
        <p:spPr>
          <a:xfrm>
            <a:off x="5410200" y="6277415"/>
            <a:ext cx="663869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CMAS Conference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21 October 2024</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8C73B8F1-1418-3E0D-FE87-A968AD6A5F05}"/>
              </a:ext>
            </a:extLst>
          </p:cNvPr>
          <p:cNvSpPr txBox="1"/>
          <p:nvPr/>
        </p:nvSpPr>
        <p:spPr>
          <a:xfrm>
            <a:off x="2080335" y="5925093"/>
            <a:ext cx="99152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rPr>
              <a:t>The views expressed in this presentation are those of the author and do not necessarily reflect the views or policies of the U.S. EPA.</a:t>
            </a:r>
          </a:p>
        </p:txBody>
      </p:sp>
      <p:pic>
        <p:nvPicPr>
          <p:cNvPr id="9" name="Picture 8">
            <a:extLst>
              <a:ext uri="{FF2B5EF4-FFF2-40B4-BE49-F238E27FC236}">
                <a16:creationId xmlns:a16="http://schemas.microsoft.com/office/drawing/2014/main" id="{A121916B-03DA-C979-1A76-34541371742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4052" y="1136845"/>
            <a:ext cx="1480285" cy="1462414"/>
          </a:xfrm>
          <a:prstGeom prst="rect">
            <a:avLst/>
          </a:prstGeom>
        </p:spPr>
      </p:pic>
      <p:sp>
        <p:nvSpPr>
          <p:cNvPr id="10" name="Rectangle 9">
            <a:extLst>
              <a:ext uri="{FF2B5EF4-FFF2-40B4-BE49-F238E27FC236}">
                <a16:creationId xmlns:a16="http://schemas.microsoft.com/office/drawing/2014/main" id="{716421AB-F83A-5B27-BCFD-6E70A810ADAF}"/>
              </a:ext>
            </a:extLst>
          </p:cNvPr>
          <p:cNvSpPr/>
          <p:nvPr/>
        </p:nvSpPr>
        <p:spPr>
          <a:xfrm>
            <a:off x="2133600" y="3583087"/>
            <a:ext cx="10049629" cy="2337937"/>
          </a:xfrm>
          <a:prstGeom prst="rect">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497AC56-9BF6-6F62-0EC3-AF73CD5B608F}"/>
              </a:ext>
            </a:extLst>
          </p:cNvPr>
          <p:cNvPicPr>
            <a:picLocks noChangeAspect="1"/>
          </p:cNvPicPr>
          <p:nvPr/>
        </p:nvPicPr>
        <p:blipFill>
          <a:blip r:embed="rId5"/>
          <a:stretch>
            <a:fillRect/>
          </a:stretch>
        </p:blipFill>
        <p:spPr>
          <a:xfrm>
            <a:off x="0" y="-982979"/>
            <a:ext cx="12447201" cy="902764"/>
          </a:xfrm>
          <a:prstGeom prst="rect">
            <a:avLst/>
          </a:prstGeom>
        </p:spPr>
      </p:pic>
    </p:spTree>
    <p:extLst>
      <p:ext uri="{BB962C8B-B14F-4D97-AF65-F5344CB8AC3E}">
        <p14:creationId xmlns:p14="http://schemas.microsoft.com/office/powerpoint/2010/main" val="255054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2B1B-0346-318D-F260-94ED1B776821}"/>
              </a:ext>
            </a:extLst>
          </p:cNvPr>
          <p:cNvSpPr>
            <a:spLocks noGrp="1"/>
          </p:cNvSpPr>
          <p:nvPr>
            <p:ph type="title"/>
          </p:nvPr>
        </p:nvSpPr>
        <p:spPr>
          <a:xfrm>
            <a:off x="719830" y="596889"/>
            <a:ext cx="11102056" cy="1016000"/>
          </a:xfrm>
        </p:spPr>
        <p:txBody>
          <a:bodyPr>
            <a:noAutofit/>
          </a:bodyPr>
          <a:lstStyle/>
          <a:p>
            <a:r>
              <a:rPr lang="en-US" sz="4000"/>
              <a:t>CRACMM1 ozone is similar to (but higher than) CB6</a:t>
            </a:r>
            <a:endParaRPr lang="en-US" sz="2800"/>
          </a:p>
        </p:txBody>
      </p:sp>
      <p:pic>
        <p:nvPicPr>
          <p:cNvPr id="8" name="Picture 7">
            <a:extLst>
              <a:ext uri="{FF2B5EF4-FFF2-40B4-BE49-F238E27FC236}">
                <a16:creationId xmlns:a16="http://schemas.microsoft.com/office/drawing/2014/main" id="{14C8191C-2F73-13BD-6C5D-FD760D3637D4}"/>
              </a:ext>
            </a:extLst>
          </p:cNvPr>
          <p:cNvPicPr>
            <a:picLocks noChangeAspect="1"/>
          </p:cNvPicPr>
          <p:nvPr/>
        </p:nvPicPr>
        <p:blipFill>
          <a:blip r:embed="rId3"/>
          <a:stretch>
            <a:fillRect/>
          </a:stretch>
        </p:blipFill>
        <p:spPr>
          <a:xfrm>
            <a:off x="0" y="1522988"/>
            <a:ext cx="9708564" cy="4614367"/>
          </a:xfrm>
          <a:prstGeom prst="rect">
            <a:avLst/>
          </a:prstGeom>
        </p:spPr>
      </p:pic>
      <p:sp>
        <p:nvSpPr>
          <p:cNvPr id="3" name="TextBox 2">
            <a:extLst>
              <a:ext uri="{FF2B5EF4-FFF2-40B4-BE49-F238E27FC236}">
                <a16:creationId xmlns:a16="http://schemas.microsoft.com/office/drawing/2014/main" id="{939F32F6-8A80-C38D-6974-C86522F77FB5}"/>
              </a:ext>
            </a:extLst>
          </p:cNvPr>
          <p:cNvSpPr txBox="1"/>
          <p:nvPr/>
        </p:nvSpPr>
        <p:spPr>
          <a:xfrm>
            <a:off x="9708564" y="1845012"/>
            <a:ext cx="2271000" cy="4524315"/>
          </a:xfrm>
          <a:prstGeom prst="rect">
            <a:avLst/>
          </a:prstGeom>
          <a:noFill/>
        </p:spPr>
        <p:txBody>
          <a:bodyPr wrap="square" rtlCol="0">
            <a:spAutoFit/>
          </a:bodyPr>
          <a:lstStyle/>
          <a:p>
            <a:r>
              <a:rPr lang="en-US" dirty="0"/>
              <a:t>Summer LISTOS 2018</a:t>
            </a:r>
          </a:p>
          <a:p>
            <a:endParaRPr lang="en-US" dirty="0"/>
          </a:p>
          <a:p>
            <a:r>
              <a:rPr lang="en-US" dirty="0"/>
              <a:t>Two drivers that decreased CRACMM1 ozone relative to RACM2:</a:t>
            </a:r>
          </a:p>
          <a:p>
            <a:pPr marL="342900" indent="-342900">
              <a:buFont typeface="Arial" panose="020B0604020202020204" pitchFamily="34" charset="0"/>
              <a:buChar char="•"/>
            </a:pPr>
            <a:r>
              <a:rPr lang="en-US" dirty="0"/>
              <a:t>Updates to inorganic rate constants</a:t>
            </a:r>
          </a:p>
          <a:p>
            <a:pPr marL="342900" indent="-342900">
              <a:buFont typeface="Arial" panose="020B0604020202020204" pitchFamily="34" charset="0"/>
              <a:buChar char="•"/>
            </a:pPr>
            <a:r>
              <a:rPr lang="en-US" dirty="0"/>
              <a:t>Monoterpene chemistry</a:t>
            </a:r>
          </a:p>
          <a:p>
            <a:pPr marL="342900" indent="-342900">
              <a:buFont typeface="Arial" panose="020B0604020202020204" pitchFamily="34" charset="0"/>
              <a:buChar char="•"/>
            </a:pPr>
            <a:endParaRPr lang="en-US" dirty="0"/>
          </a:p>
          <a:p>
            <a:r>
              <a:rPr lang="en-US" dirty="0"/>
              <a:t>CRACMM1 tends to be higher than CB6 at the higher end of the ozone distribution.</a:t>
            </a:r>
          </a:p>
        </p:txBody>
      </p:sp>
      <p:sp>
        <p:nvSpPr>
          <p:cNvPr id="4" name="TextBox 3">
            <a:extLst>
              <a:ext uri="{FF2B5EF4-FFF2-40B4-BE49-F238E27FC236}">
                <a16:creationId xmlns:a16="http://schemas.microsoft.com/office/drawing/2014/main" id="{62072343-17C3-0596-FC3D-41B928FD8F72}"/>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1 Development and Application</a:t>
            </a:r>
          </a:p>
        </p:txBody>
      </p:sp>
      <p:sp>
        <p:nvSpPr>
          <p:cNvPr id="6" name="TextBox 5">
            <a:extLst>
              <a:ext uri="{FF2B5EF4-FFF2-40B4-BE49-F238E27FC236}">
                <a16:creationId xmlns:a16="http://schemas.microsoft.com/office/drawing/2014/main" id="{489EC8D1-568A-A924-6161-EADD30B46E85}"/>
              </a:ext>
            </a:extLst>
          </p:cNvPr>
          <p:cNvSpPr txBox="1"/>
          <p:nvPr/>
        </p:nvSpPr>
        <p:spPr>
          <a:xfrm>
            <a:off x="9015498" y="227557"/>
            <a:ext cx="2456672" cy="400110"/>
          </a:xfrm>
          <a:prstGeom prst="rect">
            <a:avLst/>
          </a:prstGeom>
          <a:noFill/>
        </p:spPr>
        <p:txBody>
          <a:bodyPr wrap="square">
            <a:spAutoFit/>
          </a:bodyPr>
          <a:lstStyle/>
          <a:p>
            <a:r>
              <a:rPr lang="en-US" sz="2000" dirty="0"/>
              <a:t>Place et al., 2023 ACP</a:t>
            </a:r>
          </a:p>
        </p:txBody>
      </p:sp>
    </p:spTree>
    <p:extLst>
      <p:ext uri="{BB962C8B-B14F-4D97-AF65-F5344CB8AC3E}">
        <p14:creationId xmlns:p14="http://schemas.microsoft.com/office/powerpoint/2010/main" val="41369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27CD-0C09-D03E-E80C-2E0047F4D61F}"/>
              </a:ext>
            </a:extLst>
          </p:cNvPr>
          <p:cNvSpPr>
            <a:spLocks noGrp="1"/>
          </p:cNvSpPr>
          <p:nvPr>
            <p:ph type="title"/>
          </p:nvPr>
        </p:nvSpPr>
        <p:spPr>
          <a:xfrm>
            <a:off x="735874" y="674688"/>
            <a:ext cx="10617926" cy="1016000"/>
          </a:xfrm>
        </p:spPr>
        <p:txBody>
          <a:bodyPr/>
          <a:lstStyle/>
          <a:p>
            <a:r>
              <a:rPr lang="en-US"/>
              <a:t>PM and Temperature</a:t>
            </a:r>
          </a:p>
        </p:txBody>
      </p:sp>
      <p:sp>
        <p:nvSpPr>
          <p:cNvPr id="3" name="Content Placeholder 2">
            <a:extLst>
              <a:ext uri="{FF2B5EF4-FFF2-40B4-BE49-F238E27FC236}">
                <a16:creationId xmlns:a16="http://schemas.microsoft.com/office/drawing/2014/main" id="{512AD5E1-4C0C-7843-6547-0212A914A1AF}"/>
              </a:ext>
            </a:extLst>
          </p:cNvPr>
          <p:cNvSpPr>
            <a:spLocks noGrp="1"/>
          </p:cNvSpPr>
          <p:nvPr>
            <p:ph idx="1"/>
          </p:nvPr>
        </p:nvSpPr>
        <p:spPr>
          <a:xfrm>
            <a:off x="646176" y="1825625"/>
            <a:ext cx="5602224" cy="4351338"/>
          </a:xfrm>
        </p:spPr>
        <p:txBody>
          <a:bodyPr>
            <a:noAutofit/>
          </a:bodyPr>
          <a:lstStyle/>
          <a:p>
            <a:r>
              <a:rPr lang="en-US" sz="1800" dirty="0"/>
              <a:t>Broad need for CMAQ to provide data relevant to health and climate (e.g., National Climate Assessment)</a:t>
            </a:r>
          </a:p>
          <a:p>
            <a:r>
              <a:rPr lang="en-US" sz="1800" dirty="0">
                <a:effectLst/>
                <a:latin typeface="Calibri" panose="020F0502020204030204" pitchFamily="34" charset="0"/>
                <a:ea typeface="Calibri" panose="020F0502020204030204" pitchFamily="34" charset="0"/>
              </a:rPr>
              <a:t>Southeast U.S. projected to experience greatest increase in number of PM</a:t>
            </a:r>
            <a:r>
              <a:rPr lang="en-US" sz="1800" baseline="-25000" dirty="0">
                <a:effectLst/>
                <a:latin typeface="Calibri" panose="020F0502020204030204" pitchFamily="34" charset="0"/>
                <a:ea typeface="Calibri" panose="020F0502020204030204" pitchFamily="34" charset="0"/>
              </a:rPr>
              <a:t>2.5</a:t>
            </a:r>
            <a:r>
              <a:rPr lang="en-US" sz="1800" dirty="0">
                <a:effectLst/>
                <a:latin typeface="Calibri" panose="020F0502020204030204" pitchFamily="34" charset="0"/>
                <a:ea typeface="Calibri" panose="020F0502020204030204" pitchFamily="34" charset="0"/>
              </a:rPr>
              <a:t>-attributable deaths due to climate change at 2100 </a:t>
            </a:r>
            <a:r>
              <a:rPr lang="en-US" sz="1800" dirty="0"/>
              <a:t>(Fann et al., 2021 JAMA </a:t>
            </a:r>
            <a:r>
              <a:rPr lang="en-US" sz="1800" dirty="0" err="1"/>
              <a:t>NetOpen</a:t>
            </a:r>
            <a:r>
              <a:rPr lang="en-US" sz="1800" dirty="0"/>
              <a:t>)</a:t>
            </a:r>
          </a:p>
        </p:txBody>
      </p:sp>
      <p:sp>
        <p:nvSpPr>
          <p:cNvPr id="15" name="AutoShape 4">
            <a:extLst>
              <a:ext uri="{FF2B5EF4-FFF2-40B4-BE49-F238E27FC236}">
                <a16:creationId xmlns:a16="http://schemas.microsoft.com/office/drawing/2014/main" id="{F1BC4677-1E32-15D3-6484-C227A37D48CC}"/>
              </a:ext>
            </a:extLst>
          </p:cNvPr>
          <p:cNvSpPr>
            <a:spLocks noChangeAspect="1" noChangeArrowheads="1"/>
          </p:cNvSpPr>
          <p:nvPr/>
        </p:nvSpPr>
        <p:spPr bwMode="auto">
          <a:xfrm>
            <a:off x="5989320" y="34883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813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9814C0E-9701-F9F2-D15B-C4A91F8EDC5E}"/>
              </a:ext>
            </a:extLst>
          </p:cNvPr>
          <p:cNvPicPr>
            <a:picLocks noChangeAspect="1"/>
          </p:cNvPicPr>
          <p:nvPr/>
        </p:nvPicPr>
        <p:blipFill rotWithShape="1">
          <a:blip r:embed="rId3"/>
          <a:srcRect t="50227"/>
          <a:stretch/>
        </p:blipFill>
        <p:spPr>
          <a:xfrm>
            <a:off x="6096000" y="674688"/>
            <a:ext cx="5907023" cy="2677427"/>
          </a:xfrm>
          <a:prstGeom prst="rect">
            <a:avLst/>
          </a:prstGeom>
        </p:spPr>
      </p:pic>
      <p:pic>
        <p:nvPicPr>
          <p:cNvPr id="16" name="Picture 15">
            <a:extLst>
              <a:ext uri="{FF2B5EF4-FFF2-40B4-BE49-F238E27FC236}">
                <a16:creationId xmlns:a16="http://schemas.microsoft.com/office/drawing/2014/main" id="{94A6B358-DC1A-FC1A-FA79-57A80CA99F6D}"/>
              </a:ext>
            </a:extLst>
          </p:cNvPr>
          <p:cNvPicPr>
            <a:picLocks noChangeAspect="1"/>
          </p:cNvPicPr>
          <p:nvPr/>
        </p:nvPicPr>
        <p:blipFill>
          <a:blip r:embed="rId4"/>
          <a:stretch>
            <a:fillRect/>
          </a:stretch>
        </p:blipFill>
        <p:spPr>
          <a:xfrm>
            <a:off x="6792457" y="3532527"/>
            <a:ext cx="4514108" cy="3035192"/>
          </a:xfrm>
          <a:prstGeom prst="rect">
            <a:avLst/>
          </a:prstGeom>
        </p:spPr>
      </p:pic>
      <p:sp>
        <p:nvSpPr>
          <p:cNvPr id="2" name="Title 1">
            <a:extLst>
              <a:ext uri="{FF2B5EF4-FFF2-40B4-BE49-F238E27FC236}">
                <a16:creationId xmlns:a16="http://schemas.microsoft.com/office/drawing/2014/main" id="{C5D927CD-0C09-D03E-E80C-2E0047F4D61F}"/>
              </a:ext>
            </a:extLst>
          </p:cNvPr>
          <p:cNvSpPr>
            <a:spLocks noGrp="1"/>
          </p:cNvSpPr>
          <p:nvPr>
            <p:ph type="title"/>
          </p:nvPr>
        </p:nvSpPr>
        <p:spPr>
          <a:xfrm>
            <a:off x="735874" y="674688"/>
            <a:ext cx="10617926" cy="1016000"/>
          </a:xfrm>
        </p:spPr>
        <p:txBody>
          <a:bodyPr/>
          <a:lstStyle/>
          <a:p>
            <a:r>
              <a:rPr lang="en-US"/>
              <a:t>PM and Temperature</a:t>
            </a:r>
          </a:p>
        </p:txBody>
      </p:sp>
      <p:sp>
        <p:nvSpPr>
          <p:cNvPr id="3" name="Content Placeholder 2">
            <a:extLst>
              <a:ext uri="{FF2B5EF4-FFF2-40B4-BE49-F238E27FC236}">
                <a16:creationId xmlns:a16="http://schemas.microsoft.com/office/drawing/2014/main" id="{512AD5E1-4C0C-7843-6547-0212A914A1AF}"/>
              </a:ext>
            </a:extLst>
          </p:cNvPr>
          <p:cNvSpPr>
            <a:spLocks noGrp="1"/>
          </p:cNvSpPr>
          <p:nvPr>
            <p:ph idx="1"/>
          </p:nvPr>
        </p:nvSpPr>
        <p:spPr>
          <a:xfrm>
            <a:off x="646176" y="1825625"/>
            <a:ext cx="5602224" cy="4351338"/>
          </a:xfrm>
        </p:spPr>
        <p:txBody>
          <a:bodyPr>
            <a:noAutofit/>
          </a:bodyPr>
          <a:lstStyle/>
          <a:p>
            <a:r>
              <a:rPr lang="en-US" sz="1800" dirty="0"/>
              <a:t>Broad need for CMAQ to provide data relevant to health and climate (e.g., National Climate Assessment)</a:t>
            </a:r>
          </a:p>
          <a:p>
            <a:r>
              <a:rPr lang="en-US" sz="1800" dirty="0">
                <a:effectLst/>
                <a:latin typeface="Calibri" panose="020F0502020204030204" pitchFamily="34" charset="0"/>
                <a:ea typeface="Calibri" panose="020F0502020204030204" pitchFamily="34" charset="0"/>
              </a:rPr>
              <a:t>Southeast U.S. projected to experience greatest increase in number of PM</a:t>
            </a:r>
            <a:r>
              <a:rPr lang="en-US" sz="1800" baseline="-25000" dirty="0">
                <a:effectLst/>
                <a:latin typeface="Calibri" panose="020F0502020204030204" pitchFamily="34" charset="0"/>
                <a:ea typeface="Calibri" panose="020F0502020204030204" pitchFamily="34" charset="0"/>
              </a:rPr>
              <a:t>2.5</a:t>
            </a:r>
            <a:r>
              <a:rPr lang="en-US" sz="1800" dirty="0">
                <a:effectLst/>
                <a:latin typeface="Calibri" panose="020F0502020204030204" pitchFamily="34" charset="0"/>
                <a:ea typeface="Calibri" panose="020F0502020204030204" pitchFamily="34" charset="0"/>
              </a:rPr>
              <a:t>-attributable deaths due to climate change at 2100 </a:t>
            </a:r>
            <a:r>
              <a:rPr lang="en-US" sz="1800" dirty="0"/>
              <a:t>(Fann et al., 2021 JAMA </a:t>
            </a:r>
            <a:r>
              <a:rPr lang="en-US" sz="1800" dirty="0" err="1"/>
              <a:t>NetOpen</a:t>
            </a:r>
            <a:r>
              <a:rPr lang="en-US" sz="1800" dirty="0"/>
              <a:t>)</a:t>
            </a:r>
          </a:p>
          <a:p>
            <a:r>
              <a:rPr lang="en-US" sz="1800" dirty="0"/>
              <a:t>Can evaluation of PM variation with T in the present day indicate if processes are correctly represented?</a:t>
            </a:r>
          </a:p>
          <a:p>
            <a:pPr marL="0" indent="0">
              <a:buNone/>
            </a:pPr>
            <a:r>
              <a:rPr lang="en-US" sz="1800" dirty="0"/>
              <a:t>Vannucci et al found: </a:t>
            </a:r>
          </a:p>
          <a:p>
            <a:r>
              <a:rPr lang="en-US" sz="1800" dirty="0"/>
              <a:t>Unbiased PM-T relationship, component-specific biases</a:t>
            </a:r>
          </a:p>
          <a:p>
            <a:pPr lvl="1"/>
            <a:r>
              <a:rPr lang="en-US" sz="1800" dirty="0"/>
              <a:t>Sulfate underestimates most likely related to low chemical conversion of SO</a:t>
            </a:r>
            <a:r>
              <a:rPr lang="en-US" sz="1800" baseline="-25000" dirty="0"/>
              <a:t>2</a:t>
            </a:r>
          </a:p>
          <a:p>
            <a:pPr lvl="1"/>
            <a:r>
              <a:rPr lang="en-US" sz="1800" dirty="0"/>
              <a:t>Sulfate and isoprene epoxy diol (IEPOX) SOA are highly connected and modulate the OC and sulfate–T sensitivities</a:t>
            </a:r>
          </a:p>
        </p:txBody>
      </p:sp>
      <p:sp>
        <p:nvSpPr>
          <p:cNvPr id="5" name="TextBox 4">
            <a:extLst>
              <a:ext uri="{FF2B5EF4-FFF2-40B4-BE49-F238E27FC236}">
                <a16:creationId xmlns:a16="http://schemas.microsoft.com/office/drawing/2014/main" id="{2B702549-F9BB-47FC-F08E-05FCB2B685E4}"/>
              </a:ext>
            </a:extLst>
          </p:cNvPr>
          <p:cNvSpPr txBox="1"/>
          <p:nvPr/>
        </p:nvSpPr>
        <p:spPr>
          <a:xfrm>
            <a:off x="6300650" y="680655"/>
            <a:ext cx="5098870" cy="369332"/>
          </a:xfrm>
          <a:prstGeom prst="rect">
            <a:avLst/>
          </a:prstGeom>
          <a:solidFill>
            <a:schemeClr val="bg1"/>
          </a:solidFill>
        </p:spPr>
        <p:txBody>
          <a:bodyPr wrap="square" rtlCol="0">
            <a:spAutoFit/>
          </a:bodyPr>
          <a:lstStyle/>
          <a:p>
            <a:r>
              <a:rPr lang="en-US"/>
              <a:t>Observed PM</a:t>
            </a:r>
            <a:r>
              <a:rPr lang="en-US" baseline="-25000"/>
              <a:t>2.5</a:t>
            </a:r>
            <a:r>
              <a:rPr lang="en-US"/>
              <a:t> Relationship with T (Summer 2019)</a:t>
            </a:r>
          </a:p>
        </p:txBody>
      </p:sp>
      <p:sp>
        <p:nvSpPr>
          <p:cNvPr id="8" name="TextBox 7">
            <a:extLst>
              <a:ext uri="{FF2B5EF4-FFF2-40B4-BE49-F238E27FC236}">
                <a16:creationId xmlns:a16="http://schemas.microsoft.com/office/drawing/2014/main" id="{5DAA0A5C-2AA2-072E-0B09-0E5A8AB7125D}"/>
              </a:ext>
            </a:extLst>
          </p:cNvPr>
          <p:cNvSpPr txBox="1"/>
          <p:nvPr/>
        </p:nvSpPr>
        <p:spPr>
          <a:xfrm>
            <a:off x="7738572" y="199922"/>
            <a:ext cx="4264451" cy="400110"/>
          </a:xfrm>
          <a:prstGeom prst="rect">
            <a:avLst/>
          </a:prstGeom>
          <a:noFill/>
        </p:spPr>
        <p:txBody>
          <a:bodyPr wrap="square">
            <a:spAutoFit/>
          </a:bodyPr>
          <a:lstStyle/>
          <a:p>
            <a:pPr algn="ctr"/>
            <a:r>
              <a:rPr lang="en-US" sz="2000" err="1"/>
              <a:t>Vannucci</a:t>
            </a:r>
            <a:r>
              <a:rPr lang="en-US" sz="2000"/>
              <a:t> et al., 2024 ACS ESC</a:t>
            </a:r>
          </a:p>
        </p:txBody>
      </p:sp>
      <p:sp>
        <p:nvSpPr>
          <p:cNvPr id="9" name="TextBox 8">
            <a:extLst>
              <a:ext uri="{FF2B5EF4-FFF2-40B4-BE49-F238E27FC236}">
                <a16:creationId xmlns:a16="http://schemas.microsoft.com/office/drawing/2014/main" id="{458A0176-57DC-30C4-85C7-15582ACFA4AE}"/>
              </a:ext>
            </a:extLst>
          </p:cNvPr>
          <p:cNvSpPr txBox="1"/>
          <p:nvPr/>
        </p:nvSpPr>
        <p:spPr>
          <a:xfrm>
            <a:off x="8952411" y="3647982"/>
            <a:ext cx="2385196" cy="369332"/>
          </a:xfrm>
          <a:prstGeom prst="rect">
            <a:avLst/>
          </a:prstGeom>
          <a:noFill/>
        </p:spPr>
        <p:txBody>
          <a:bodyPr wrap="square" rtlCol="0">
            <a:spAutoFit/>
          </a:bodyPr>
          <a:lstStyle/>
          <a:p>
            <a:pPr algn="ctr"/>
            <a:r>
              <a:rPr lang="en-US"/>
              <a:t>Eastern U.S. Summer</a:t>
            </a:r>
          </a:p>
        </p:txBody>
      </p:sp>
      <p:sp>
        <p:nvSpPr>
          <p:cNvPr id="15" name="AutoShape 4">
            <a:extLst>
              <a:ext uri="{FF2B5EF4-FFF2-40B4-BE49-F238E27FC236}">
                <a16:creationId xmlns:a16="http://schemas.microsoft.com/office/drawing/2014/main" id="{F1BC4677-1E32-15D3-6484-C227A37D48CC}"/>
              </a:ext>
            </a:extLst>
          </p:cNvPr>
          <p:cNvSpPr>
            <a:spLocks noChangeAspect="1" noChangeArrowheads="1"/>
          </p:cNvSpPr>
          <p:nvPr/>
        </p:nvSpPr>
        <p:spPr bwMode="auto">
          <a:xfrm>
            <a:off x="5989320" y="34883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297C6937-2E98-66DF-19B9-FFCCE0CF78C5}"/>
              </a:ext>
            </a:extLst>
          </p:cNvPr>
          <p:cNvSpPr txBox="1"/>
          <p:nvPr/>
        </p:nvSpPr>
        <p:spPr>
          <a:xfrm>
            <a:off x="6148496" y="2580879"/>
            <a:ext cx="2001883" cy="646331"/>
          </a:xfrm>
          <a:prstGeom prst="rect">
            <a:avLst/>
          </a:prstGeom>
          <a:solidFill>
            <a:schemeClr val="bg1"/>
          </a:solidFill>
        </p:spPr>
        <p:txBody>
          <a:bodyPr wrap="square" rtlCol="0">
            <a:spAutoFit/>
          </a:bodyPr>
          <a:lstStyle/>
          <a:p>
            <a:r>
              <a:rPr lang="en-US"/>
              <a:t>CMAQ-CRACMM bias: -0.07 µg/m</a:t>
            </a:r>
            <a:r>
              <a:rPr lang="en-US" baseline="30000"/>
              <a:t>3</a:t>
            </a:r>
            <a:r>
              <a:rPr lang="en-US"/>
              <a:t>/K </a:t>
            </a:r>
          </a:p>
        </p:txBody>
      </p:sp>
      <p:sp>
        <p:nvSpPr>
          <p:cNvPr id="4" name="TextBox 3">
            <a:extLst>
              <a:ext uri="{FF2B5EF4-FFF2-40B4-BE49-F238E27FC236}">
                <a16:creationId xmlns:a16="http://schemas.microsoft.com/office/drawing/2014/main" id="{A7E0E599-7093-69DC-5546-55CA4EB9E328}"/>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1 Application, v5.5 CRACMM1 IEPOX rate fix impact</a:t>
            </a:r>
          </a:p>
        </p:txBody>
      </p:sp>
    </p:spTree>
    <p:extLst>
      <p:ext uri="{BB962C8B-B14F-4D97-AF65-F5344CB8AC3E}">
        <p14:creationId xmlns:p14="http://schemas.microsoft.com/office/powerpoint/2010/main" val="48937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2868CA06-1CC3-B14D-E990-1CD317D3B49A}"/>
              </a:ext>
            </a:extLst>
          </p:cNvPr>
          <p:cNvPicPr>
            <a:picLocks noChangeAspect="1"/>
          </p:cNvPicPr>
          <p:nvPr/>
        </p:nvPicPr>
        <p:blipFill rotWithShape="1">
          <a:blip r:embed="rId3">
            <a:extLst>
              <a:ext uri="{28A0092B-C50C-407E-A947-70E740481C1C}">
                <a14:useLocalDpi xmlns:a14="http://schemas.microsoft.com/office/drawing/2010/main" val="0"/>
              </a:ext>
            </a:extLst>
          </a:blip>
          <a:srcRect b="71820"/>
          <a:stretch/>
        </p:blipFill>
        <p:spPr>
          <a:xfrm>
            <a:off x="563928" y="2085000"/>
            <a:ext cx="10712208" cy="1207502"/>
          </a:xfrm>
          <a:prstGeom prst="rect">
            <a:avLst/>
          </a:prstGeom>
        </p:spPr>
      </p:pic>
      <p:pic>
        <p:nvPicPr>
          <p:cNvPr id="5" name="Picture 4" descr="Chart, bar chart&#10;&#10;Description automatically generated">
            <a:extLst>
              <a:ext uri="{FF2B5EF4-FFF2-40B4-BE49-F238E27FC236}">
                <a16:creationId xmlns:a16="http://schemas.microsoft.com/office/drawing/2014/main" id="{7280B18E-2CDE-E699-0003-7F77347A016B}"/>
              </a:ext>
            </a:extLst>
          </p:cNvPr>
          <p:cNvPicPr>
            <a:picLocks noChangeAspect="1"/>
          </p:cNvPicPr>
          <p:nvPr/>
        </p:nvPicPr>
        <p:blipFill rotWithShape="1">
          <a:blip r:embed="rId3">
            <a:extLst>
              <a:ext uri="{28A0092B-C50C-407E-A947-70E740481C1C}">
                <a14:useLocalDpi xmlns:a14="http://schemas.microsoft.com/office/drawing/2010/main" val="0"/>
              </a:ext>
            </a:extLst>
          </a:blip>
          <a:srcRect t="52702"/>
          <a:stretch/>
        </p:blipFill>
        <p:spPr>
          <a:xfrm>
            <a:off x="563928" y="3357437"/>
            <a:ext cx="10712208" cy="2026679"/>
          </a:xfrm>
          <a:prstGeom prst="rect">
            <a:avLst/>
          </a:prstGeom>
        </p:spPr>
      </p:pic>
      <p:sp>
        <p:nvSpPr>
          <p:cNvPr id="13" name="Rectangle 12">
            <a:extLst>
              <a:ext uri="{FF2B5EF4-FFF2-40B4-BE49-F238E27FC236}">
                <a16:creationId xmlns:a16="http://schemas.microsoft.com/office/drawing/2014/main" id="{D33503C1-030F-912F-1A7A-AC020E4B498E}"/>
              </a:ext>
            </a:extLst>
          </p:cNvPr>
          <p:cNvSpPr/>
          <p:nvPr/>
        </p:nvSpPr>
        <p:spPr>
          <a:xfrm>
            <a:off x="9973429" y="3624659"/>
            <a:ext cx="777683" cy="7507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36882-C34B-0510-BCD3-0297F52271E7}"/>
              </a:ext>
            </a:extLst>
          </p:cNvPr>
          <p:cNvSpPr>
            <a:spLocks noGrp="1"/>
          </p:cNvSpPr>
          <p:nvPr>
            <p:ph type="title"/>
          </p:nvPr>
        </p:nvSpPr>
        <p:spPr>
          <a:xfrm>
            <a:off x="838200" y="674688"/>
            <a:ext cx="11353800" cy="1016000"/>
          </a:xfrm>
        </p:spPr>
        <p:txBody>
          <a:bodyPr>
            <a:normAutofit fontScale="90000"/>
          </a:bodyPr>
          <a:lstStyle/>
          <a:p>
            <a:r>
              <a:rPr lang="en-US" sz="4000"/>
              <a:t>FIREX-AQ indicates missing organics from wildland fires</a:t>
            </a:r>
          </a:p>
        </p:txBody>
      </p:sp>
      <p:sp>
        <p:nvSpPr>
          <p:cNvPr id="6" name="TextBox 5">
            <a:extLst>
              <a:ext uri="{FF2B5EF4-FFF2-40B4-BE49-F238E27FC236}">
                <a16:creationId xmlns:a16="http://schemas.microsoft.com/office/drawing/2014/main" id="{C3CFD0F7-7F64-4798-F62C-F1460559C158}"/>
              </a:ext>
            </a:extLst>
          </p:cNvPr>
          <p:cNvSpPr txBox="1"/>
          <p:nvPr/>
        </p:nvSpPr>
        <p:spPr>
          <a:xfrm>
            <a:off x="687913" y="5765105"/>
            <a:ext cx="10712207" cy="369332"/>
          </a:xfrm>
          <a:prstGeom prst="rect">
            <a:avLst/>
          </a:prstGeom>
          <a:noFill/>
        </p:spPr>
        <p:txBody>
          <a:bodyPr wrap="square" rtlCol="0">
            <a:spAutoFit/>
          </a:bodyPr>
          <a:lstStyle/>
          <a:p>
            <a:r>
              <a:rPr lang="en-US" dirty="0"/>
              <a:t>*Indicates Emission Ratio inferred from ambient concentrations (Pye et al., 2024 submitted)</a:t>
            </a:r>
          </a:p>
        </p:txBody>
      </p:sp>
      <p:sp>
        <p:nvSpPr>
          <p:cNvPr id="7" name="TextBox 6">
            <a:extLst>
              <a:ext uri="{FF2B5EF4-FFF2-40B4-BE49-F238E27FC236}">
                <a16:creationId xmlns:a16="http://schemas.microsoft.com/office/drawing/2014/main" id="{A7D6AE87-4137-E6F6-8DB7-FB55AE200973}"/>
              </a:ext>
            </a:extLst>
          </p:cNvPr>
          <p:cNvSpPr txBox="1"/>
          <p:nvPr/>
        </p:nvSpPr>
        <p:spPr>
          <a:xfrm>
            <a:off x="9482097" y="2142726"/>
            <a:ext cx="1760345" cy="646331"/>
          </a:xfrm>
          <a:prstGeom prst="rect">
            <a:avLst/>
          </a:prstGeom>
          <a:noFill/>
        </p:spPr>
        <p:txBody>
          <a:bodyPr wrap="square" rtlCol="0">
            <a:spAutoFit/>
          </a:bodyPr>
          <a:lstStyle/>
          <a:p>
            <a:pPr algn="ctr"/>
            <a:r>
              <a:rPr lang="en-US" i="1">
                <a:solidFill>
                  <a:schemeClr val="bg2">
                    <a:lumMod val="50000"/>
                  </a:schemeClr>
                </a:solidFill>
              </a:rPr>
              <a:t>Complete Estimate</a:t>
            </a:r>
          </a:p>
        </p:txBody>
      </p:sp>
      <p:sp>
        <p:nvSpPr>
          <p:cNvPr id="8" name="TextBox 7">
            <a:extLst>
              <a:ext uri="{FF2B5EF4-FFF2-40B4-BE49-F238E27FC236}">
                <a16:creationId xmlns:a16="http://schemas.microsoft.com/office/drawing/2014/main" id="{0B4DB208-7946-3888-E4A8-49DBFAA941FB}"/>
              </a:ext>
            </a:extLst>
          </p:cNvPr>
          <p:cNvSpPr txBox="1"/>
          <p:nvPr/>
        </p:nvSpPr>
        <p:spPr>
          <a:xfrm>
            <a:off x="687914" y="6074710"/>
            <a:ext cx="10432618" cy="369332"/>
          </a:xfrm>
          <a:prstGeom prst="rect">
            <a:avLst/>
          </a:prstGeom>
          <a:noFill/>
        </p:spPr>
        <p:txBody>
          <a:bodyPr wrap="square" rtlCol="0">
            <a:spAutoFit/>
          </a:bodyPr>
          <a:lstStyle/>
          <a:p>
            <a:r>
              <a:rPr lang="en-US" sz="1600" dirty="0"/>
              <a:t>EPA 2019 </a:t>
            </a:r>
            <a:r>
              <a:rPr lang="en-US" dirty="0"/>
              <a:t>Inventory</a:t>
            </a:r>
            <a:r>
              <a:rPr lang="en-US" sz="1600" dirty="0"/>
              <a:t> Methods: Foley et al., 2023 </a:t>
            </a:r>
            <a:r>
              <a:rPr lang="en-US" sz="1600" dirty="0" err="1"/>
              <a:t>DiB</a:t>
            </a:r>
            <a:endParaRPr lang="en-US" sz="1600" dirty="0"/>
          </a:p>
        </p:txBody>
      </p:sp>
      <p:sp>
        <p:nvSpPr>
          <p:cNvPr id="9" name="TextBox 8">
            <a:extLst>
              <a:ext uri="{FF2B5EF4-FFF2-40B4-BE49-F238E27FC236}">
                <a16:creationId xmlns:a16="http://schemas.microsoft.com/office/drawing/2014/main" id="{67787314-66B4-93DC-F65B-AB99A59041A7}"/>
              </a:ext>
            </a:extLst>
          </p:cNvPr>
          <p:cNvSpPr txBox="1"/>
          <p:nvPr/>
        </p:nvSpPr>
        <p:spPr>
          <a:xfrm>
            <a:off x="6788728" y="1705113"/>
            <a:ext cx="4265804" cy="646331"/>
          </a:xfrm>
          <a:prstGeom prst="rect">
            <a:avLst/>
          </a:prstGeom>
          <a:noFill/>
        </p:spPr>
        <p:txBody>
          <a:bodyPr wrap="square" rtlCol="0">
            <a:spAutoFit/>
          </a:bodyPr>
          <a:lstStyle/>
          <a:p>
            <a:pPr algn="r"/>
            <a:r>
              <a:rPr lang="en-US" dirty="0"/>
              <a:t>In C units: </a:t>
            </a:r>
            <a:r>
              <a:rPr lang="en-US" sz="1800" dirty="0">
                <a:effectLst/>
                <a:ea typeface="Times New Roman" panose="02020603050405020304" pitchFamily="18" charset="0"/>
                <a:cs typeface="Times New Roman" panose="02020603050405020304" pitchFamily="18" charset="0"/>
              </a:rPr>
              <a:t>1.25 ± 0.06 </a:t>
            </a:r>
            <a:r>
              <a:rPr lang="en-US" sz="1800" dirty="0" err="1">
                <a:effectLst/>
                <a:ea typeface="Times New Roman" panose="02020603050405020304" pitchFamily="18" charset="0"/>
                <a:cs typeface="Times New Roman" panose="02020603050405020304" pitchFamily="18" charset="0"/>
              </a:rPr>
              <a:t>gC</a:t>
            </a:r>
            <a:r>
              <a:rPr lang="en-US" sz="1800" dirty="0">
                <a:effectLst/>
                <a:ea typeface="Times New Roman" panose="02020603050405020304" pitchFamily="18" charset="0"/>
                <a:cs typeface="Times New Roman" panose="02020603050405020304" pitchFamily="18" charset="0"/>
              </a:rPr>
              <a:t> ROC/</a:t>
            </a:r>
            <a:r>
              <a:rPr lang="en-US" sz="1800" dirty="0" err="1">
                <a:effectLst/>
                <a:ea typeface="Times New Roman" panose="02020603050405020304" pitchFamily="18" charset="0"/>
                <a:cs typeface="Times New Roman" panose="02020603050405020304" pitchFamily="18" charset="0"/>
              </a:rPr>
              <a:t>gC</a:t>
            </a:r>
            <a:r>
              <a:rPr lang="en-US" sz="1800" dirty="0">
                <a:effectLst/>
                <a:ea typeface="Times New Roman" panose="02020603050405020304" pitchFamily="18" charset="0"/>
                <a:cs typeface="Times New Roman" panose="02020603050405020304" pitchFamily="18" charset="0"/>
              </a:rPr>
              <a:t> CO </a:t>
            </a:r>
          </a:p>
          <a:p>
            <a:pPr marL="0" marR="0" algn="l">
              <a:spcBef>
                <a:spcPts val="0"/>
              </a:spcBef>
              <a:spcAft>
                <a:spcPts val="1000"/>
              </a:spcAft>
            </a:pPr>
            <a:r>
              <a:rPr lang="en-US" sz="1800" dirty="0">
                <a:effectLst/>
                <a:latin typeface="Times" panose="02020603050405020304" pitchFamily="18" charset="0"/>
                <a:ea typeface="Times New Roman" panose="02020603050405020304" pitchFamily="18" charset="0"/>
                <a:cs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8638E57C-5B28-604A-02CA-DC8AD7AB4A20}"/>
              </a:ext>
            </a:extLst>
          </p:cNvPr>
          <p:cNvSpPr txBox="1"/>
          <p:nvPr/>
        </p:nvSpPr>
        <p:spPr>
          <a:xfrm>
            <a:off x="8419931" y="314988"/>
            <a:ext cx="3106996" cy="400110"/>
          </a:xfrm>
          <a:prstGeom prst="rect">
            <a:avLst/>
          </a:prstGeom>
          <a:noFill/>
        </p:spPr>
        <p:txBody>
          <a:bodyPr wrap="square" rtlCol="0">
            <a:spAutoFit/>
          </a:bodyPr>
          <a:lstStyle/>
          <a:p>
            <a:r>
              <a:rPr lang="en-US" sz="2000" dirty="0"/>
              <a:t>Pye et al., ES&amp;T in press</a:t>
            </a:r>
          </a:p>
        </p:txBody>
      </p:sp>
      <p:sp>
        <p:nvSpPr>
          <p:cNvPr id="10" name="TextBox 9">
            <a:extLst>
              <a:ext uri="{FF2B5EF4-FFF2-40B4-BE49-F238E27FC236}">
                <a16:creationId xmlns:a16="http://schemas.microsoft.com/office/drawing/2014/main" id="{C3CEC700-E7A3-6737-DC76-06D8DB5AF92A}"/>
              </a:ext>
            </a:extLst>
          </p:cNvPr>
          <p:cNvSpPr txBox="1"/>
          <p:nvPr/>
        </p:nvSpPr>
        <p:spPr>
          <a:xfrm>
            <a:off x="9940470" y="3624659"/>
            <a:ext cx="900751" cy="369332"/>
          </a:xfrm>
          <a:prstGeom prst="rect">
            <a:avLst/>
          </a:prstGeom>
          <a:noFill/>
        </p:spPr>
        <p:txBody>
          <a:bodyPr wrap="square" rtlCol="0">
            <a:spAutoFit/>
          </a:bodyPr>
          <a:lstStyle/>
          <a:p>
            <a:r>
              <a:rPr lang="en-US"/>
              <a:t>Particle</a:t>
            </a:r>
          </a:p>
        </p:txBody>
      </p:sp>
      <p:sp>
        <p:nvSpPr>
          <p:cNvPr id="12" name="TextBox 11">
            <a:extLst>
              <a:ext uri="{FF2B5EF4-FFF2-40B4-BE49-F238E27FC236}">
                <a16:creationId xmlns:a16="http://schemas.microsoft.com/office/drawing/2014/main" id="{E1BB6BB0-C116-50FC-EBE4-57503C52EED0}"/>
              </a:ext>
            </a:extLst>
          </p:cNvPr>
          <p:cNvSpPr txBox="1"/>
          <p:nvPr/>
        </p:nvSpPr>
        <p:spPr>
          <a:xfrm>
            <a:off x="9973429" y="4006040"/>
            <a:ext cx="900751" cy="369332"/>
          </a:xfrm>
          <a:prstGeom prst="rect">
            <a:avLst/>
          </a:prstGeom>
          <a:noFill/>
        </p:spPr>
        <p:txBody>
          <a:bodyPr wrap="square" rtlCol="0">
            <a:spAutoFit/>
          </a:bodyPr>
          <a:lstStyle/>
          <a:p>
            <a:r>
              <a:rPr lang="en-US"/>
              <a:t>Gas</a:t>
            </a:r>
          </a:p>
        </p:txBody>
      </p:sp>
      <p:sp>
        <p:nvSpPr>
          <p:cNvPr id="14" name="TextBox 13">
            <a:extLst>
              <a:ext uri="{FF2B5EF4-FFF2-40B4-BE49-F238E27FC236}">
                <a16:creationId xmlns:a16="http://schemas.microsoft.com/office/drawing/2014/main" id="{022A1C34-2E25-915D-868A-55B0E3661BE2}"/>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1 Application</a:t>
            </a:r>
          </a:p>
        </p:txBody>
      </p:sp>
      <p:sp>
        <p:nvSpPr>
          <p:cNvPr id="11" name="TextBox 10">
            <a:extLst>
              <a:ext uri="{FF2B5EF4-FFF2-40B4-BE49-F238E27FC236}">
                <a16:creationId xmlns:a16="http://schemas.microsoft.com/office/drawing/2014/main" id="{EF0C2FD9-C566-6C47-FF7D-0FB7BF309E4D}"/>
              </a:ext>
            </a:extLst>
          </p:cNvPr>
          <p:cNvSpPr txBox="1"/>
          <p:nvPr/>
        </p:nvSpPr>
        <p:spPr>
          <a:xfrm>
            <a:off x="5370314" y="5050476"/>
            <a:ext cx="5470907" cy="369332"/>
          </a:xfrm>
          <a:prstGeom prst="rect">
            <a:avLst/>
          </a:prstGeom>
          <a:solidFill>
            <a:schemeClr val="bg1"/>
          </a:solidFill>
        </p:spPr>
        <p:txBody>
          <a:bodyPr wrap="square" rtlCol="0">
            <a:spAutoFit/>
          </a:bodyPr>
          <a:lstStyle/>
          <a:p>
            <a:r>
              <a:rPr lang="en-US" dirty="0"/>
              <a:t>Emission Ratio (g-reactive organic compounds/kg-CO)</a:t>
            </a:r>
          </a:p>
        </p:txBody>
      </p:sp>
    </p:spTree>
    <p:extLst>
      <p:ext uri="{BB962C8B-B14F-4D97-AF65-F5344CB8AC3E}">
        <p14:creationId xmlns:p14="http://schemas.microsoft.com/office/powerpoint/2010/main" val="3838213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7EB25C-7B5F-3C33-86A6-BEB5F1CB3A2F}"/>
              </a:ext>
            </a:extLst>
          </p:cNvPr>
          <p:cNvPicPr>
            <a:picLocks noChangeAspect="1"/>
          </p:cNvPicPr>
          <p:nvPr/>
        </p:nvPicPr>
        <p:blipFill>
          <a:blip r:embed="rId3"/>
          <a:stretch>
            <a:fillRect/>
          </a:stretch>
        </p:blipFill>
        <p:spPr>
          <a:xfrm>
            <a:off x="2468137" y="1725815"/>
            <a:ext cx="5544472" cy="1820070"/>
          </a:xfrm>
          <a:prstGeom prst="rect">
            <a:avLst/>
          </a:prstGeom>
        </p:spPr>
      </p:pic>
      <p:pic>
        <p:nvPicPr>
          <p:cNvPr id="15" name="Picture 14">
            <a:extLst>
              <a:ext uri="{FF2B5EF4-FFF2-40B4-BE49-F238E27FC236}">
                <a16:creationId xmlns:a16="http://schemas.microsoft.com/office/drawing/2014/main" id="{E7315471-F672-4506-3740-840954E94B5D}"/>
              </a:ext>
            </a:extLst>
          </p:cNvPr>
          <p:cNvPicPr>
            <a:picLocks noChangeAspect="1"/>
          </p:cNvPicPr>
          <p:nvPr/>
        </p:nvPicPr>
        <p:blipFill rotWithShape="1">
          <a:blip r:embed="rId4"/>
          <a:srcRect t="867"/>
          <a:stretch/>
        </p:blipFill>
        <p:spPr>
          <a:xfrm>
            <a:off x="8482327" y="1638141"/>
            <a:ext cx="3075661" cy="4222502"/>
          </a:xfrm>
          <a:prstGeom prst="rect">
            <a:avLst/>
          </a:prstGeom>
        </p:spPr>
      </p:pic>
      <p:sp>
        <p:nvSpPr>
          <p:cNvPr id="2" name="Title 1">
            <a:extLst>
              <a:ext uri="{FF2B5EF4-FFF2-40B4-BE49-F238E27FC236}">
                <a16:creationId xmlns:a16="http://schemas.microsoft.com/office/drawing/2014/main" id="{A37739F0-0381-6818-DA89-D37882C125BC}"/>
              </a:ext>
            </a:extLst>
          </p:cNvPr>
          <p:cNvSpPr>
            <a:spLocks noGrp="1"/>
          </p:cNvSpPr>
          <p:nvPr>
            <p:ph type="title"/>
          </p:nvPr>
        </p:nvSpPr>
        <p:spPr/>
        <p:txBody>
          <a:bodyPr/>
          <a:lstStyle/>
          <a:p>
            <a:r>
              <a:rPr lang="en-US"/>
              <a:t>Formaldehyde chemistry improved</a:t>
            </a:r>
          </a:p>
        </p:txBody>
      </p:sp>
      <p:sp>
        <p:nvSpPr>
          <p:cNvPr id="16" name="TextBox 15">
            <a:extLst>
              <a:ext uri="{FF2B5EF4-FFF2-40B4-BE49-F238E27FC236}">
                <a16:creationId xmlns:a16="http://schemas.microsoft.com/office/drawing/2014/main" id="{8A6BFE20-F796-109A-7B37-4D9BE75C585D}"/>
              </a:ext>
            </a:extLst>
          </p:cNvPr>
          <p:cNvSpPr txBox="1"/>
          <p:nvPr/>
        </p:nvSpPr>
        <p:spPr>
          <a:xfrm>
            <a:off x="373430" y="2076658"/>
            <a:ext cx="2094707" cy="646331"/>
          </a:xfrm>
          <a:prstGeom prst="rect">
            <a:avLst/>
          </a:prstGeom>
          <a:noFill/>
        </p:spPr>
        <p:txBody>
          <a:bodyPr wrap="square" rtlCol="0">
            <a:spAutoFit/>
          </a:bodyPr>
          <a:lstStyle/>
          <a:p>
            <a:pPr algn="r"/>
            <a:r>
              <a:rPr lang="en-US" dirty="0">
                <a:solidFill>
                  <a:srgbClr val="056CB6"/>
                </a:solidFill>
              </a:rPr>
              <a:t>1. HCHO biased low in CRACMM1</a:t>
            </a:r>
          </a:p>
        </p:txBody>
      </p:sp>
      <p:sp>
        <p:nvSpPr>
          <p:cNvPr id="17" name="TextBox 16">
            <a:extLst>
              <a:ext uri="{FF2B5EF4-FFF2-40B4-BE49-F238E27FC236}">
                <a16:creationId xmlns:a16="http://schemas.microsoft.com/office/drawing/2014/main" id="{7A902F1A-BB2F-8BF9-219C-9C03730CE175}"/>
              </a:ext>
            </a:extLst>
          </p:cNvPr>
          <p:cNvSpPr txBox="1"/>
          <p:nvPr/>
        </p:nvSpPr>
        <p:spPr>
          <a:xfrm>
            <a:off x="1794786" y="3865381"/>
            <a:ext cx="6452682" cy="369332"/>
          </a:xfrm>
          <a:prstGeom prst="rect">
            <a:avLst/>
          </a:prstGeom>
          <a:solidFill>
            <a:schemeClr val="bg1"/>
          </a:solidFill>
        </p:spPr>
        <p:txBody>
          <a:bodyPr wrap="square" rtlCol="0">
            <a:spAutoFit/>
          </a:bodyPr>
          <a:lstStyle/>
          <a:p>
            <a:pPr algn="ctr"/>
            <a:r>
              <a:rPr lang="en-US" dirty="0">
                <a:solidFill>
                  <a:srgbClr val="056CB6"/>
                </a:solidFill>
              </a:rPr>
              <a:t>2. MCM box modeling used to screen for potential chemistry errors</a:t>
            </a:r>
          </a:p>
        </p:txBody>
      </p:sp>
      <p:sp>
        <p:nvSpPr>
          <p:cNvPr id="24" name="TextBox 23">
            <a:extLst>
              <a:ext uri="{FF2B5EF4-FFF2-40B4-BE49-F238E27FC236}">
                <a16:creationId xmlns:a16="http://schemas.microsoft.com/office/drawing/2014/main" id="{F01452D0-69C5-A57F-5140-AFD553977EA8}"/>
              </a:ext>
            </a:extLst>
          </p:cNvPr>
          <p:cNvSpPr txBox="1"/>
          <p:nvPr/>
        </p:nvSpPr>
        <p:spPr>
          <a:xfrm>
            <a:off x="8033187" y="274578"/>
            <a:ext cx="3524801" cy="400110"/>
          </a:xfrm>
          <a:prstGeom prst="rect">
            <a:avLst/>
          </a:prstGeom>
          <a:noFill/>
        </p:spPr>
        <p:txBody>
          <a:bodyPr wrap="square" rtlCol="0">
            <a:spAutoFit/>
          </a:bodyPr>
          <a:lstStyle/>
          <a:p>
            <a:r>
              <a:rPr lang="en-US" sz="2000" dirty="0"/>
              <a:t>Skipper et al., 2024 </a:t>
            </a:r>
            <a:r>
              <a:rPr lang="en-US" sz="2000" dirty="0" err="1"/>
              <a:t>EGUSphere</a:t>
            </a:r>
            <a:endParaRPr lang="en-US" sz="2000" dirty="0"/>
          </a:p>
        </p:txBody>
      </p:sp>
      <p:sp>
        <p:nvSpPr>
          <p:cNvPr id="3" name="TextBox 2">
            <a:extLst>
              <a:ext uri="{FF2B5EF4-FFF2-40B4-BE49-F238E27FC236}">
                <a16:creationId xmlns:a16="http://schemas.microsoft.com/office/drawing/2014/main" id="{416FD28C-B541-0518-DA9D-717F53FC16CD}"/>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2 Development and Application</a:t>
            </a:r>
          </a:p>
        </p:txBody>
      </p:sp>
      <p:sp>
        <p:nvSpPr>
          <p:cNvPr id="5" name="TextBox 4">
            <a:extLst>
              <a:ext uri="{FF2B5EF4-FFF2-40B4-BE49-F238E27FC236}">
                <a16:creationId xmlns:a16="http://schemas.microsoft.com/office/drawing/2014/main" id="{BB8D0A4C-E8BC-5C65-1A1F-D7C9429EB819}"/>
              </a:ext>
            </a:extLst>
          </p:cNvPr>
          <p:cNvSpPr txBox="1"/>
          <p:nvPr/>
        </p:nvSpPr>
        <p:spPr>
          <a:xfrm>
            <a:off x="1766695" y="5496448"/>
            <a:ext cx="6266492" cy="646331"/>
          </a:xfrm>
          <a:prstGeom prst="rect">
            <a:avLst/>
          </a:prstGeom>
          <a:noFill/>
        </p:spPr>
        <p:txBody>
          <a:bodyPr wrap="square" rtlCol="0">
            <a:spAutoFit/>
          </a:bodyPr>
          <a:lstStyle/>
          <a:p>
            <a:pPr algn="ctr"/>
            <a:r>
              <a:rPr lang="en-US" b="1" dirty="0">
                <a:solidFill>
                  <a:srgbClr val="C00000"/>
                </a:solidFill>
              </a:rPr>
              <a:t>See Poster by Nash Skipper TODAY to see the full CRACMM2 evaluation and learn about controllable risk from formaldehyde</a:t>
            </a:r>
          </a:p>
        </p:txBody>
      </p:sp>
      <p:sp>
        <p:nvSpPr>
          <p:cNvPr id="4" name="TextBox 3">
            <a:extLst>
              <a:ext uri="{FF2B5EF4-FFF2-40B4-BE49-F238E27FC236}">
                <a16:creationId xmlns:a16="http://schemas.microsoft.com/office/drawing/2014/main" id="{66ED632A-DBD2-8411-451C-9D5C46A7E76C}"/>
              </a:ext>
            </a:extLst>
          </p:cNvPr>
          <p:cNvSpPr txBox="1"/>
          <p:nvPr/>
        </p:nvSpPr>
        <p:spPr>
          <a:xfrm>
            <a:off x="1794786" y="4668065"/>
            <a:ext cx="6217823" cy="646331"/>
          </a:xfrm>
          <a:prstGeom prst="rect">
            <a:avLst/>
          </a:prstGeom>
          <a:solidFill>
            <a:schemeClr val="bg1"/>
          </a:solidFill>
        </p:spPr>
        <p:txBody>
          <a:bodyPr wrap="square" rtlCol="0">
            <a:spAutoFit/>
          </a:bodyPr>
          <a:lstStyle/>
          <a:p>
            <a:pPr algn="ctr"/>
            <a:r>
              <a:rPr lang="en-US" dirty="0">
                <a:solidFill>
                  <a:srgbClr val="056CB6"/>
                </a:solidFill>
              </a:rPr>
              <a:t>3. Chemistry updated and used to estimate inhalation risk from formaldehyde as well as the controllable fraction of risk</a:t>
            </a:r>
          </a:p>
        </p:txBody>
      </p:sp>
    </p:spTree>
    <p:extLst>
      <p:ext uri="{BB962C8B-B14F-4D97-AF65-F5344CB8AC3E}">
        <p14:creationId xmlns:p14="http://schemas.microsoft.com/office/powerpoint/2010/main" val="26710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3FD891D6-121A-3364-B49A-9BA6C26968C5}"/>
              </a:ext>
            </a:extLst>
          </p:cNvPr>
          <p:cNvPicPr>
            <a:picLocks noChangeAspect="1"/>
          </p:cNvPicPr>
          <p:nvPr/>
        </p:nvPicPr>
        <p:blipFill rotWithShape="1">
          <a:blip r:embed="rId3">
            <a:extLst>
              <a:ext uri="{28A0092B-C50C-407E-A947-70E740481C1C}">
                <a14:useLocalDpi xmlns:a14="http://schemas.microsoft.com/office/drawing/2010/main" val="0"/>
              </a:ext>
            </a:extLst>
          </a:blip>
          <a:srcRect r="90"/>
          <a:stretch/>
        </p:blipFill>
        <p:spPr>
          <a:xfrm>
            <a:off x="2189171" y="2048667"/>
            <a:ext cx="7813657" cy="4513950"/>
          </a:xfrm>
          <a:prstGeom prst="rect">
            <a:avLst/>
          </a:prstGeom>
        </p:spPr>
      </p:pic>
      <p:sp>
        <p:nvSpPr>
          <p:cNvPr id="2" name="Title 1">
            <a:extLst>
              <a:ext uri="{FF2B5EF4-FFF2-40B4-BE49-F238E27FC236}">
                <a16:creationId xmlns:a16="http://schemas.microsoft.com/office/drawing/2014/main" id="{AA440C56-1CB4-BC47-34F5-761D7E7D0516}"/>
              </a:ext>
            </a:extLst>
          </p:cNvPr>
          <p:cNvSpPr>
            <a:spLocks noGrp="1"/>
          </p:cNvSpPr>
          <p:nvPr>
            <p:ph type="title"/>
          </p:nvPr>
        </p:nvSpPr>
        <p:spPr>
          <a:xfrm>
            <a:off x="478510" y="663106"/>
            <a:ext cx="11234980" cy="1016000"/>
          </a:xfrm>
        </p:spPr>
        <p:txBody>
          <a:bodyPr>
            <a:noAutofit/>
          </a:bodyPr>
          <a:lstStyle/>
          <a:p>
            <a:r>
              <a:rPr lang="en-US" sz="4000" dirty="0"/>
              <a:t>Computational competitiveness for regional modeling</a:t>
            </a:r>
          </a:p>
        </p:txBody>
      </p:sp>
      <p:sp>
        <p:nvSpPr>
          <p:cNvPr id="3" name="Content Placeholder 2">
            <a:extLst>
              <a:ext uri="{FF2B5EF4-FFF2-40B4-BE49-F238E27FC236}">
                <a16:creationId xmlns:a16="http://schemas.microsoft.com/office/drawing/2014/main" id="{A5B96C8E-E2C4-8F6F-B913-A5391C61E6E5}"/>
              </a:ext>
            </a:extLst>
          </p:cNvPr>
          <p:cNvSpPr>
            <a:spLocks noGrp="1"/>
          </p:cNvSpPr>
          <p:nvPr>
            <p:ph idx="1"/>
          </p:nvPr>
        </p:nvSpPr>
        <p:spPr>
          <a:xfrm>
            <a:off x="520700" y="1681162"/>
            <a:ext cx="11414122" cy="4351338"/>
          </a:xfrm>
        </p:spPr>
        <p:txBody>
          <a:bodyPr>
            <a:normAutofit/>
          </a:bodyPr>
          <a:lstStyle/>
          <a:p>
            <a:r>
              <a:rPr lang="en-US" sz="2000" dirty="0"/>
              <a:t>Target: CRACMM should remain within 30% of wall clock time of operational CMAQ </a:t>
            </a:r>
            <a:r>
              <a:rPr lang="en-US" sz="1600" dirty="0"/>
              <a:t>(species count as proxy)</a:t>
            </a:r>
          </a:p>
        </p:txBody>
      </p:sp>
      <p:sp>
        <p:nvSpPr>
          <p:cNvPr id="18" name="TextBox 17">
            <a:extLst>
              <a:ext uri="{FF2B5EF4-FFF2-40B4-BE49-F238E27FC236}">
                <a16:creationId xmlns:a16="http://schemas.microsoft.com/office/drawing/2014/main" id="{3652286B-AF3D-09C5-C583-A8E055D764F1}"/>
              </a:ext>
            </a:extLst>
          </p:cNvPr>
          <p:cNvSpPr txBox="1"/>
          <p:nvPr/>
        </p:nvSpPr>
        <p:spPr>
          <a:xfrm>
            <a:off x="8834547" y="6252368"/>
            <a:ext cx="3100275" cy="338554"/>
          </a:xfrm>
          <a:prstGeom prst="rect">
            <a:avLst/>
          </a:prstGeom>
          <a:noFill/>
        </p:spPr>
        <p:txBody>
          <a:bodyPr wrap="square" rtlCol="0">
            <a:spAutoFit/>
          </a:bodyPr>
          <a:lstStyle/>
          <a:p>
            <a:pPr algn="ctr"/>
            <a:r>
              <a:rPr lang="en-US" sz="1600"/>
              <a:t>Pye et al., 2024 EM Magazine</a:t>
            </a:r>
          </a:p>
        </p:txBody>
      </p:sp>
      <p:sp>
        <p:nvSpPr>
          <p:cNvPr id="5" name="TextBox 4">
            <a:extLst>
              <a:ext uri="{FF2B5EF4-FFF2-40B4-BE49-F238E27FC236}">
                <a16:creationId xmlns:a16="http://schemas.microsoft.com/office/drawing/2014/main" id="{B699691C-AD38-D363-4DC9-EC8E2A1963D1}"/>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1</a:t>
            </a:r>
          </a:p>
        </p:txBody>
      </p:sp>
      <p:sp>
        <p:nvSpPr>
          <p:cNvPr id="8" name="Rectangle 7">
            <a:extLst>
              <a:ext uri="{FF2B5EF4-FFF2-40B4-BE49-F238E27FC236}">
                <a16:creationId xmlns:a16="http://schemas.microsoft.com/office/drawing/2014/main" id="{F86FBC3F-6B4E-25F1-E192-DC2DCBD08F91}"/>
              </a:ext>
            </a:extLst>
          </p:cNvPr>
          <p:cNvSpPr/>
          <p:nvPr/>
        </p:nvSpPr>
        <p:spPr>
          <a:xfrm>
            <a:off x="5045742" y="3429000"/>
            <a:ext cx="356461" cy="212749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ECF0A1-4B47-339B-6F1F-A04B176FA9C3}"/>
              </a:ext>
            </a:extLst>
          </p:cNvPr>
          <p:cNvSpPr/>
          <p:nvPr/>
        </p:nvSpPr>
        <p:spPr>
          <a:xfrm>
            <a:off x="3594286" y="3429000"/>
            <a:ext cx="356461" cy="212749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9B40B4-FFDD-5873-50B9-02E176CF1E4D}"/>
              </a:ext>
            </a:extLst>
          </p:cNvPr>
          <p:cNvSpPr/>
          <p:nvPr/>
        </p:nvSpPr>
        <p:spPr>
          <a:xfrm>
            <a:off x="4675633" y="3429000"/>
            <a:ext cx="356461" cy="212749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08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0C56-1CB4-BC47-34F5-761D7E7D0516}"/>
              </a:ext>
            </a:extLst>
          </p:cNvPr>
          <p:cNvSpPr>
            <a:spLocks noGrp="1"/>
          </p:cNvSpPr>
          <p:nvPr>
            <p:ph type="title"/>
          </p:nvPr>
        </p:nvSpPr>
        <p:spPr/>
        <p:txBody>
          <a:bodyPr/>
          <a:lstStyle/>
          <a:p>
            <a:r>
              <a:rPr lang="en-US"/>
              <a:t>Remedy bias without slowdown</a:t>
            </a:r>
          </a:p>
        </p:txBody>
      </p:sp>
      <p:sp>
        <p:nvSpPr>
          <p:cNvPr id="3" name="Content Placeholder 2">
            <a:extLst>
              <a:ext uri="{FF2B5EF4-FFF2-40B4-BE49-F238E27FC236}">
                <a16:creationId xmlns:a16="http://schemas.microsoft.com/office/drawing/2014/main" id="{A5B96C8E-E2C4-8F6F-B913-A5391C61E6E5}"/>
              </a:ext>
            </a:extLst>
          </p:cNvPr>
          <p:cNvSpPr>
            <a:spLocks noGrp="1"/>
          </p:cNvSpPr>
          <p:nvPr>
            <p:ph idx="1"/>
          </p:nvPr>
        </p:nvSpPr>
        <p:spPr>
          <a:xfrm>
            <a:off x="938151" y="1681162"/>
            <a:ext cx="10298120" cy="4351338"/>
          </a:xfrm>
        </p:spPr>
        <p:txBody>
          <a:bodyPr>
            <a:normAutofit/>
          </a:bodyPr>
          <a:lstStyle/>
          <a:p>
            <a:r>
              <a:rPr lang="en-US" sz="2000" dirty="0"/>
              <a:t>Graph theory representation of isoprene (AMORE technique) improves predictions of key PM and toxic species (without any meaningful runtime slowdown!)</a:t>
            </a:r>
          </a:p>
        </p:txBody>
      </p:sp>
      <p:pic>
        <p:nvPicPr>
          <p:cNvPr id="1026" name="Picture 2">
            <a:extLst>
              <a:ext uri="{FF2B5EF4-FFF2-40B4-BE49-F238E27FC236}">
                <a16:creationId xmlns:a16="http://schemas.microsoft.com/office/drawing/2014/main" id="{8E102E3C-35C5-4D2F-B66E-166078E04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056" y="3602601"/>
            <a:ext cx="3250270" cy="24702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C56AF1-0F6B-F2B5-06F6-E5C4B627C363}"/>
              </a:ext>
            </a:extLst>
          </p:cNvPr>
          <p:cNvSpPr txBox="1"/>
          <p:nvPr/>
        </p:nvSpPr>
        <p:spPr>
          <a:xfrm>
            <a:off x="3622189" y="3718573"/>
            <a:ext cx="1299149" cy="523220"/>
          </a:xfrm>
          <a:prstGeom prst="rect">
            <a:avLst/>
          </a:prstGeom>
          <a:noFill/>
        </p:spPr>
        <p:txBody>
          <a:bodyPr wrap="square" rtlCol="0">
            <a:spAutoFit/>
          </a:bodyPr>
          <a:lstStyle/>
          <a:p>
            <a:pPr algn="r"/>
            <a:r>
              <a:rPr lang="en-US" sz="1400" b="1">
                <a:solidFill>
                  <a:srgbClr val="FEA800"/>
                </a:solidFill>
              </a:rPr>
              <a:t>RACM2 </a:t>
            </a:r>
          </a:p>
          <a:p>
            <a:r>
              <a:rPr lang="en-US" sz="1400" b="1">
                <a:solidFill>
                  <a:srgbClr val="FEA800"/>
                </a:solidFill>
              </a:rPr>
              <a:t>( = CRACMM1)</a:t>
            </a:r>
          </a:p>
        </p:txBody>
      </p:sp>
      <p:sp>
        <p:nvSpPr>
          <p:cNvPr id="9" name="TextBox 8">
            <a:extLst>
              <a:ext uri="{FF2B5EF4-FFF2-40B4-BE49-F238E27FC236}">
                <a16:creationId xmlns:a16="http://schemas.microsoft.com/office/drawing/2014/main" id="{B83897FA-CB43-F5EF-AEE3-6700F0EE97DA}"/>
              </a:ext>
            </a:extLst>
          </p:cNvPr>
          <p:cNvSpPr txBox="1"/>
          <p:nvPr/>
        </p:nvSpPr>
        <p:spPr>
          <a:xfrm>
            <a:off x="3937005" y="5086085"/>
            <a:ext cx="1540503" cy="307777"/>
          </a:xfrm>
          <a:prstGeom prst="rect">
            <a:avLst/>
          </a:prstGeom>
          <a:noFill/>
        </p:spPr>
        <p:txBody>
          <a:bodyPr wrap="square" rtlCol="0">
            <a:spAutoFit/>
          </a:bodyPr>
          <a:lstStyle/>
          <a:p>
            <a:r>
              <a:rPr lang="en-US" sz="1400" b="1">
                <a:solidFill>
                  <a:srgbClr val="CC4634"/>
                </a:solidFill>
              </a:rPr>
              <a:t>AMORE v1.0</a:t>
            </a:r>
          </a:p>
        </p:txBody>
      </p:sp>
      <p:sp>
        <p:nvSpPr>
          <p:cNvPr id="12" name="TextBox 11">
            <a:extLst>
              <a:ext uri="{FF2B5EF4-FFF2-40B4-BE49-F238E27FC236}">
                <a16:creationId xmlns:a16="http://schemas.microsoft.com/office/drawing/2014/main" id="{20CCB45D-5FA6-72C6-B9BA-162F25ECF7F2}"/>
              </a:ext>
            </a:extLst>
          </p:cNvPr>
          <p:cNvSpPr txBox="1"/>
          <p:nvPr/>
        </p:nvSpPr>
        <p:spPr>
          <a:xfrm>
            <a:off x="2567272" y="2549327"/>
            <a:ext cx="2857500" cy="923330"/>
          </a:xfrm>
          <a:prstGeom prst="rect">
            <a:avLst/>
          </a:prstGeom>
          <a:noFill/>
        </p:spPr>
        <p:txBody>
          <a:bodyPr wrap="square" rtlCol="0">
            <a:spAutoFit/>
          </a:bodyPr>
          <a:lstStyle/>
          <a:p>
            <a:pPr algn="ctr"/>
            <a:r>
              <a:rPr lang="en-US"/>
              <a:t>AMORE v1.0 improves PM precursor, IEPOX </a:t>
            </a:r>
          </a:p>
          <a:p>
            <a:pPr algn="ctr"/>
            <a:r>
              <a:rPr lang="en-US"/>
              <a:t>(Wiser et al., 2023 GMD)</a:t>
            </a:r>
          </a:p>
        </p:txBody>
      </p:sp>
      <p:pic>
        <p:nvPicPr>
          <p:cNvPr id="23" name="Picture 22">
            <a:extLst>
              <a:ext uri="{FF2B5EF4-FFF2-40B4-BE49-F238E27FC236}">
                <a16:creationId xmlns:a16="http://schemas.microsoft.com/office/drawing/2014/main" id="{CDB6A8A5-722E-E0E4-0D8C-9E6C43391BCF}"/>
              </a:ext>
            </a:extLst>
          </p:cNvPr>
          <p:cNvPicPr>
            <a:picLocks noChangeAspect="1"/>
          </p:cNvPicPr>
          <p:nvPr/>
        </p:nvPicPr>
        <p:blipFill>
          <a:blip r:embed="rId4"/>
          <a:stretch>
            <a:fillRect/>
          </a:stretch>
        </p:blipFill>
        <p:spPr>
          <a:xfrm>
            <a:off x="6460580" y="3956241"/>
            <a:ext cx="3732356" cy="2003440"/>
          </a:xfrm>
          <a:prstGeom prst="rect">
            <a:avLst/>
          </a:prstGeom>
        </p:spPr>
      </p:pic>
      <p:pic>
        <p:nvPicPr>
          <p:cNvPr id="25" name="Picture 24">
            <a:extLst>
              <a:ext uri="{FF2B5EF4-FFF2-40B4-BE49-F238E27FC236}">
                <a16:creationId xmlns:a16="http://schemas.microsoft.com/office/drawing/2014/main" id="{41F44900-F707-5EF3-3F2F-9427FF95EF65}"/>
              </a:ext>
            </a:extLst>
          </p:cNvPr>
          <p:cNvPicPr>
            <a:picLocks noChangeAspect="1"/>
          </p:cNvPicPr>
          <p:nvPr/>
        </p:nvPicPr>
        <p:blipFill>
          <a:blip r:embed="rId5"/>
          <a:stretch>
            <a:fillRect/>
          </a:stretch>
        </p:blipFill>
        <p:spPr>
          <a:xfrm>
            <a:off x="8743592" y="4278730"/>
            <a:ext cx="1181265" cy="952633"/>
          </a:xfrm>
          <a:prstGeom prst="rect">
            <a:avLst/>
          </a:prstGeom>
        </p:spPr>
      </p:pic>
      <p:sp>
        <p:nvSpPr>
          <p:cNvPr id="32" name="TextBox 31">
            <a:extLst>
              <a:ext uri="{FF2B5EF4-FFF2-40B4-BE49-F238E27FC236}">
                <a16:creationId xmlns:a16="http://schemas.microsoft.com/office/drawing/2014/main" id="{E4F28792-81E7-7D6F-2BCA-2DD265188808}"/>
              </a:ext>
            </a:extLst>
          </p:cNvPr>
          <p:cNvSpPr txBox="1"/>
          <p:nvPr/>
        </p:nvSpPr>
        <p:spPr>
          <a:xfrm>
            <a:off x="6549951" y="2668671"/>
            <a:ext cx="3998954" cy="923330"/>
          </a:xfrm>
          <a:prstGeom prst="rect">
            <a:avLst/>
          </a:prstGeom>
          <a:noFill/>
        </p:spPr>
        <p:txBody>
          <a:bodyPr wrap="square" rtlCol="0">
            <a:spAutoFit/>
          </a:bodyPr>
          <a:lstStyle/>
          <a:p>
            <a:pPr algn="ctr"/>
            <a:r>
              <a:rPr lang="en-US" dirty="0"/>
              <a:t>AMORE v1.2 in CRACMM2 improves formaldehyde from isoprene </a:t>
            </a:r>
          </a:p>
          <a:p>
            <a:pPr algn="ctr"/>
            <a:r>
              <a:rPr lang="en-US" dirty="0"/>
              <a:t>(Skipper et al., 2024 </a:t>
            </a:r>
            <a:r>
              <a:rPr lang="en-US" dirty="0" err="1"/>
              <a:t>EGUSphere</a:t>
            </a:r>
            <a:r>
              <a:rPr lang="en-US" dirty="0"/>
              <a:t>)</a:t>
            </a:r>
          </a:p>
        </p:txBody>
      </p:sp>
      <p:sp>
        <p:nvSpPr>
          <p:cNvPr id="5" name="TextBox 4">
            <a:extLst>
              <a:ext uri="{FF2B5EF4-FFF2-40B4-BE49-F238E27FC236}">
                <a16:creationId xmlns:a16="http://schemas.microsoft.com/office/drawing/2014/main" id="{B699691C-AD38-D363-4DC9-EC8E2A1963D1}"/>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1-2</a:t>
            </a:r>
          </a:p>
        </p:txBody>
      </p:sp>
    </p:spTree>
    <p:extLst>
      <p:ext uri="{BB962C8B-B14F-4D97-AF65-F5344CB8AC3E}">
        <p14:creationId xmlns:p14="http://schemas.microsoft.com/office/powerpoint/2010/main" val="140661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E508-FF09-DAD7-AA8A-7CC250C9BCF8}"/>
              </a:ext>
            </a:extLst>
          </p:cNvPr>
          <p:cNvSpPr>
            <a:spLocks noGrp="1"/>
          </p:cNvSpPr>
          <p:nvPr>
            <p:ph type="title"/>
          </p:nvPr>
        </p:nvSpPr>
        <p:spPr/>
        <p:txBody>
          <a:bodyPr/>
          <a:lstStyle/>
          <a:p>
            <a:r>
              <a:rPr lang="en-US"/>
              <a:t>CRACMM3 Versions for 2026 Release</a:t>
            </a:r>
          </a:p>
        </p:txBody>
      </p:sp>
      <p:sp>
        <p:nvSpPr>
          <p:cNvPr id="6" name="TextBox 5">
            <a:extLst>
              <a:ext uri="{FF2B5EF4-FFF2-40B4-BE49-F238E27FC236}">
                <a16:creationId xmlns:a16="http://schemas.microsoft.com/office/drawing/2014/main" id="{7D24E819-1A29-6E0C-BD4B-6F2D903487EB}"/>
              </a:ext>
            </a:extLst>
          </p:cNvPr>
          <p:cNvSpPr txBox="1"/>
          <p:nvPr/>
        </p:nvSpPr>
        <p:spPr>
          <a:xfrm>
            <a:off x="505969" y="4982983"/>
            <a:ext cx="3546267" cy="1200329"/>
          </a:xfrm>
          <a:prstGeom prst="rect">
            <a:avLst/>
          </a:prstGeom>
          <a:noFill/>
        </p:spPr>
        <p:txBody>
          <a:bodyPr wrap="square">
            <a:spAutoFit/>
          </a:bodyPr>
          <a:lstStyle/>
          <a:p>
            <a:pPr algn="ctr"/>
            <a:r>
              <a:rPr lang="en-US" b="1"/>
              <a:t>CRACMM3 </a:t>
            </a:r>
          </a:p>
          <a:p>
            <a:pPr algn="ctr"/>
            <a:r>
              <a:rPr lang="en-US"/>
              <a:t>Base, most highly curated and efficient, recommended for most CMAQ applications</a:t>
            </a:r>
          </a:p>
        </p:txBody>
      </p:sp>
      <p:sp>
        <p:nvSpPr>
          <p:cNvPr id="8" name="TextBox 7">
            <a:extLst>
              <a:ext uri="{FF2B5EF4-FFF2-40B4-BE49-F238E27FC236}">
                <a16:creationId xmlns:a16="http://schemas.microsoft.com/office/drawing/2014/main" id="{3FA5D9CC-B69F-1309-FFD7-7B0715AEF961}"/>
              </a:ext>
            </a:extLst>
          </p:cNvPr>
          <p:cNvSpPr txBox="1"/>
          <p:nvPr/>
        </p:nvSpPr>
        <p:spPr>
          <a:xfrm>
            <a:off x="4281969" y="4844483"/>
            <a:ext cx="3766024" cy="1477328"/>
          </a:xfrm>
          <a:prstGeom prst="rect">
            <a:avLst/>
          </a:prstGeom>
          <a:noFill/>
        </p:spPr>
        <p:txBody>
          <a:bodyPr wrap="square">
            <a:spAutoFit/>
          </a:bodyPr>
          <a:lstStyle/>
          <a:p>
            <a:pPr algn="ctr"/>
            <a:r>
              <a:rPr lang="en-US" b="1"/>
              <a:t>CRACMM3 HAP</a:t>
            </a:r>
          </a:p>
          <a:p>
            <a:pPr algn="ctr"/>
            <a:r>
              <a:rPr lang="en-US"/>
              <a:t>Base + expanded set of toxic tracers, designed for applications like </a:t>
            </a:r>
            <a:r>
              <a:rPr lang="en-US" err="1"/>
              <a:t>AirToxScreen</a:t>
            </a:r>
            <a:r>
              <a:rPr lang="en-US"/>
              <a:t> and estimation of ambient air inhalation health risk</a:t>
            </a:r>
          </a:p>
        </p:txBody>
      </p:sp>
      <p:sp>
        <p:nvSpPr>
          <p:cNvPr id="10" name="TextBox 9">
            <a:extLst>
              <a:ext uri="{FF2B5EF4-FFF2-40B4-BE49-F238E27FC236}">
                <a16:creationId xmlns:a16="http://schemas.microsoft.com/office/drawing/2014/main" id="{B040A673-C6E6-726A-1ED1-67A5B4C28197}"/>
              </a:ext>
            </a:extLst>
          </p:cNvPr>
          <p:cNvSpPr txBox="1"/>
          <p:nvPr/>
        </p:nvSpPr>
        <p:spPr>
          <a:xfrm>
            <a:off x="8277726" y="4805022"/>
            <a:ext cx="3682562" cy="1477328"/>
          </a:xfrm>
          <a:prstGeom prst="rect">
            <a:avLst/>
          </a:prstGeom>
          <a:noFill/>
        </p:spPr>
        <p:txBody>
          <a:bodyPr wrap="square">
            <a:spAutoFit/>
          </a:bodyPr>
          <a:lstStyle/>
          <a:p>
            <a:pPr algn="ctr"/>
            <a:r>
              <a:rPr lang="en-US" b="1"/>
              <a:t>CRACMM3M</a:t>
            </a:r>
          </a:p>
          <a:p>
            <a:pPr algn="ctr"/>
            <a:r>
              <a:rPr lang="en-US"/>
              <a:t>Marine version with detailed halogen and chlorine chemistry, recommended for hemispheric and global simulations</a:t>
            </a:r>
          </a:p>
        </p:txBody>
      </p:sp>
      <p:grpSp>
        <p:nvGrpSpPr>
          <p:cNvPr id="24" name="Group 23">
            <a:extLst>
              <a:ext uri="{FF2B5EF4-FFF2-40B4-BE49-F238E27FC236}">
                <a16:creationId xmlns:a16="http://schemas.microsoft.com/office/drawing/2014/main" id="{0015B0E1-0467-C365-6C7D-E53897896AD2}"/>
              </a:ext>
            </a:extLst>
          </p:cNvPr>
          <p:cNvGrpSpPr/>
          <p:nvPr/>
        </p:nvGrpSpPr>
        <p:grpSpPr>
          <a:xfrm>
            <a:off x="1167384" y="2141190"/>
            <a:ext cx="2223436" cy="2223436"/>
            <a:chOff x="1299411" y="2146243"/>
            <a:chExt cx="2223436" cy="2223436"/>
          </a:xfrm>
        </p:grpSpPr>
        <p:sp>
          <p:nvSpPr>
            <p:cNvPr id="19" name="Oval 18">
              <a:extLst>
                <a:ext uri="{FF2B5EF4-FFF2-40B4-BE49-F238E27FC236}">
                  <a16:creationId xmlns:a16="http://schemas.microsoft.com/office/drawing/2014/main" id="{DBA63BE4-F694-EEC7-CAAD-0223FFFB06AB}"/>
                </a:ext>
              </a:extLst>
            </p:cNvPr>
            <p:cNvSpPr/>
            <p:nvPr/>
          </p:nvSpPr>
          <p:spPr>
            <a:xfrm>
              <a:off x="1299411" y="2146243"/>
              <a:ext cx="2223436" cy="2223436"/>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ircles with arrows with solid fill">
              <a:extLst>
                <a:ext uri="{FF2B5EF4-FFF2-40B4-BE49-F238E27FC236}">
                  <a16:creationId xmlns:a16="http://schemas.microsoft.com/office/drawing/2014/main" id="{8190B57C-CD2B-8CB7-7840-2A191141EE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5180" y="2353185"/>
              <a:ext cx="1828800" cy="1828800"/>
            </a:xfrm>
            <a:prstGeom prst="rect">
              <a:avLst/>
            </a:prstGeom>
          </p:spPr>
        </p:pic>
      </p:grpSp>
      <p:grpSp>
        <p:nvGrpSpPr>
          <p:cNvPr id="23" name="Group 22">
            <a:extLst>
              <a:ext uri="{FF2B5EF4-FFF2-40B4-BE49-F238E27FC236}">
                <a16:creationId xmlns:a16="http://schemas.microsoft.com/office/drawing/2014/main" id="{AA964F15-41D3-62C1-EC21-2EF86749C65B}"/>
              </a:ext>
            </a:extLst>
          </p:cNvPr>
          <p:cNvGrpSpPr/>
          <p:nvPr/>
        </p:nvGrpSpPr>
        <p:grpSpPr>
          <a:xfrm>
            <a:off x="5053263" y="2141190"/>
            <a:ext cx="2223436" cy="2223436"/>
            <a:chOff x="4868779" y="2136137"/>
            <a:chExt cx="2223436" cy="2223436"/>
          </a:xfrm>
        </p:grpSpPr>
        <p:sp>
          <p:nvSpPr>
            <p:cNvPr id="20" name="Oval 19">
              <a:extLst>
                <a:ext uri="{FF2B5EF4-FFF2-40B4-BE49-F238E27FC236}">
                  <a16:creationId xmlns:a16="http://schemas.microsoft.com/office/drawing/2014/main" id="{918637BD-5C81-D232-CF84-CB1F53DEDE78}"/>
                </a:ext>
              </a:extLst>
            </p:cNvPr>
            <p:cNvSpPr/>
            <p:nvPr/>
          </p:nvSpPr>
          <p:spPr>
            <a:xfrm>
              <a:off x="4868779" y="2136137"/>
              <a:ext cx="2223436" cy="2223436"/>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6" name="Graphic 15" descr="Lungs with solid fill">
              <a:extLst>
                <a:ext uri="{FF2B5EF4-FFF2-40B4-BE49-F238E27FC236}">
                  <a16:creationId xmlns:a16="http://schemas.microsoft.com/office/drawing/2014/main" id="{A26E746F-2C08-F522-3E4D-3DB03B2BF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6097" y="2175598"/>
              <a:ext cx="1828800" cy="1828800"/>
            </a:xfrm>
            <a:prstGeom prst="rect">
              <a:avLst/>
            </a:prstGeom>
          </p:spPr>
        </p:pic>
      </p:grpSp>
      <p:grpSp>
        <p:nvGrpSpPr>
          <p:cNvPr id="22" name="Group 21">
            <a:extLst>
              <a:ext uri="{FF2B5EF4-FFF2-40B4-BE49-F238E27FC236}">
                <a16:creationId xmlns:a16="http://schemas.microsoft.com/office/drawing/2014/main" id="{23CF4E10-9161-343E-599F-F7650FBE4057}"/>
              </a:ext>
            </a:extLst>
          </p:cNvPr>
          <p:cNvGrpSpPr/>
          <p:nvPr/>
        </p:nvGrpSpPr>
        <p:grpSpPr>
          <a:xfrm>
            <a:off x="9007289" y="2141190"/>
            <a:ext cx="2223436" cy="2223436"/>
            <a:chOff x="9007290" y="2136137"/>
            <a:chExt cx="2223436" cy="2223436"/>
          </a:xfrm>
        </p:grpSpPr>
        <p:sp>
          <p:nvSpPr>
            <p:cNvPr id="21" name="Oval 20">
              <a:extLst>
                <a:ext uri="{FF2B5EF4-FFF2-40B4-BE49-F238E27FC236}">
                  <a16:creationId xmlns:a16="http://schemas.microsoft.com/office/drawing/2014/main" id="{1A4B298F-C5E8-9D59-5703-63FA87A5B7A5}"/>
                </a:ext>
              </a:extLst>
            </p:cNvPr>
            <p:cNvSpPr/>
            <p:nvPr/>
          </p:nvSpPr>
          <p:spPr>
            <a:xfrm>
              <a:off x="9007290" y="2136137"/>
              <a:ext cx="2223436" cy="2223436"/>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Wave with solid fill">
              <a:extLst>
                <a:ext uri="{FF2B5EF4-FFF2-40B4-BE49-F238E27FC236}">
                  <a16:creationId xmlns:a16="http://schemas.microsoft.com/office/drawing/2014/main" id="{AC902600-DC51-A806-E454-220D6B19EF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04608" y="2175598"/>
              <a:ext cx="1828800" cy="1828800"/>
            </a:xfrm>
            <a:prstGeom prst="rect">
              <a:avLst/>
            </a:prstGeom>
          </p:spPr>
        </p:pic>
      </p:grpSp>
      <p:sp>
        <p:nvSpPr>
          <p:cNvPr id="3" name="TextBox 2">
            <a:extLst>
              <a:ext uri="{FF2B5EF4-FFF2-40B4-BE49-F238E27FC236}">
                <a16:creationId xmlns:a16="http://schemas.microsoft.com/office/drawing/2014/main" id="{DDB8A9F0-F173-C8D8-759F-BFDCFDDA7E80}"/>
              </a:ext>
            </a:extLst>
          </p:cNvPr>
          <p:cNvSpPr txBox="1"/>
          <p:nvPr/>
        </p:nvSpPr>
        <p:spPr>
          <a:xfrm rot="762239">
            <a:off x="10352298" y="4470640"/>
            <a:ext cx="2003004" cy="584775"/>
          </a:xfrm>
          <a:prstGeom prst="rect">
            <a:avLst/>
          </a:prstGeom>
          <a:noFill/>
        </p:spPr>
        <p:txBody>
          <a:bodyPr wrap="square" rtlCol="0">
            <a:spAutoFit/>
          </a:bodyPr>
          <a:lstStyle/>
          <a:p>
            <a:r>
              <a:rPr lang="en-US" sz="1600" dirty="0">
                <a:solidFill>
                  <a:srgbClr val="C00000"/>
                </a:solidFill>
              </a:rPr>
              <a:t>Talk by Sarwar at 1:40PM TODAY</a:t>
            </a:r>
          </a:p>
        </p:txBody>
      </p:sp>
    </p:spTree>
    <p:extLst>
      <p:ext uri="{BB962C8B-B14F-4D97-AF65-F5344CB8AC3E}">
        <p14:creationId xmlns:p14="http://schemas.microsoft.com/office/powerpoint/2010/main" val="135663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80F0-9764-0588-CEA8-273E0B506BF3}"/>
              </a:ext>
            </a:extLst>
          </p:cNvPr>
          <p:cNvSpPr>
            <a:spLocks noGrp="1"/>
          </p:cNvSpPr>
          <p:nvPr>
            <p:ph type="title"/>
          </p:nvPr>
        </p:nvSpPr>
        <p:spPr>
          <a:xfrm>
            <a:off x="838200" y="674688"/>
            <a:ext cx="10923270" cy="1016000"/>
          </a:xfrm>
        </p:spPr>
        <p:txBody>
          <a:bodyPr>
            <a:normAutofit fontScale="90000"/>
          </a:bodyPr>
          <a:lstStyle/>
          <a:p>
            <a:r>
              <a:rPr lang="en-US" dirty="0"/>
              <a:t>Updates to expect in the 2024-2026 Base Releases</a:t>
            </a:r>
          </a:p>
        </p:txBody>
      </p:sp>
      <p:graphicFrame>
        <p:nvGraphicFramePr>
          <p:cNvPr id="4" name="Table 3">
            <a:extLst>
              <a:ext uri="{FF2B5EF4-FFF2-40B4-BE49-F238E27FC236}">
                <a16:creationId xmlns:a16="http://schemas.microsoft.com/office/drawing/2014/main" id="{2EFC6770-D380-F56F-1F62-76A8781BA764}"/>
              </a:ext>
            </a:extLst>
          </p:cNvPr>
          <p:cNvGraphicFramePr>
            <a:graphicFrameLocks noGrp="1"/>
          </p:cNvGraphicFramePr>
          <p:nvPr>
            <p:extLst>
              <p:ext uri="{D42A27DB-BD31-4B8C-83A1-F6EECF244321}">
                <p14:modId xmlns:p14="http://schemas.microsoft.com/office/powerpoint/2010/main" val="3087843593"/>
              </p:ext>
            </p:extLst>
          </p:nvPr>
        </p:nvGraphicFramePr>
        <p:xfrm>
          <a:off x="781717" y="1797261"/>
          <a:ext cx="10717530" cy="4419600"/>
        </p:xfrm>
        <a:graphic>
          <a:graphicData uri="http://schemas.openxmlformats.org/drawingml/2006/table">
            <a:tbl>
              <a:tblPr firstRow="1" bandRow="1">
                <a:tableStyleId>{5C22544A-7EE6-4342-B048-85BDC9FD1C3A}</a:tableStyleId>
              </a:tblPr>
              <a:tblGrid>
                <a:gridCol w="2831620">
                  <a:extLst>
                    <a:ext uri="{9D8B030D-6E8A-4147-A177-3AD203B41FA5}">
                      <a16:colId xmlns:a16="http://schemas.microsoft.com/office/drawing/2014/main" val="3286738001"/>
                    </a:ext>
                  </a:extLst>
                </a:gridCol>
                <a:gridCol w="4658471">
                  <a:extLst>
                    <a:ext uri="{9D8B030D-6E8A-4147-A177-3AD203B41FA5}">
                      <a16:colId xmlns:a16="http://schemas.microsoft.com/office/drawing/2014/main" val="2741467677"/>
                    </a:ext>
                  </a:extLst>
                </a:gridCol>
                <a:gridCol w="3227439">
                  <a:extLst>
                    <a:ext uri="{9D8B030D-6E8A-4147-A177-3AD203B41FA5}">
                      <a16:colId xmlns:a16="http://schemas.microsoft.com/office/drawing/2014/main" val="1668942184"/>
                    </a:ext>
                  </a:extLst>
                </a:gridCol>
              </a:tblGrid>
              <a:tr h="370840">
                <a:tc>
                  <a:txBody>
                    <a:bodyPr/>
                    <a:lstStyle/>
                    <a:p>
                      <a:r>
                        <a:rPr lang="en-US" sz="2000"/>
                        <a:t>Scientific Update</a:t>
                      </a:r>
                    </a:p>
                  </a:txBody>
                  <a:tcPr/>
                </a:tc>
                <a:tc>
                  <a:txBody>
                    <a:bodyPr/>
                    <a:lstStyle/>
                    <a:p>
                      <a:r>
                        <a:rPr lang="en-US" sz="2000"/>
                        <a:t>Impact</a:t>
                      </a:r>
                    </a:p>
                  </a:txBody>
                  <a:tcPr/>
                </a:tc>
                <a:tc>
                  <a:txBody>
                    <a:bodyPr/>
                    <a:lstStyle/>
                    <a:p>
                      <a:r>
                        <a:rPr lang="en-US" sz="2000"/>
                        <a:t>CMAQ Reference</a:t>
                      </a:r>
                    </a:p>
                  </a:txBody>
                  <a:tcPr/>
                </a:tc>
                <a:extLst>
                  <a:ext uri="{0D108BD9-81ED-4DB2-BD59-A6C34878D82A}">
                    <a16:rowId xmlns:a16="http://schemas.microsoft.com/office/drawing/2014/main" val="3942991291"/>
                  </a:ext>
                </a:extLst>
              </a:tr>
              <a:tr h="370840">
                <a:tc>
                  <a:txBody>
                    <a:bodyPr/>
                    <a:lstStyle/>
                    <a:p>
                      <a:r>
                        <a:rPr lang="en-US" sz="2000" dirty="0"/>
                        <a:t>Isoprene and monoterpene chemistry updated to state of science</a:t>
                      </a:r>
                    </a:p>
                  </a:txBody>
                  <a:tcPr>
                    <a:solidFill>
                      <a:srgbClr val="EAEFF7"/>
                    </a:solidFill>
                  </a:tcPr>
                </a:tc>
                <a:tc>
                  <a:txBody>
                    <a:bodyPr/>
                    <a:lstStyle/>
                    <a:p>
                      <a:r>
                        <a:rPr lang="en-US" sz="2000" dirty="0"/>
                        <a:t>Improved predictions of IEPOX abundance, new SOA from multifunctional isoprene products, improved formaldehyde, higher ozone; monoterpene chemistry tied to laboratory data</a:t>
                      </a:r>
                    </a:p>
                  </a:txBody>
                  <a:tcPr>
                    <a:solidFill>
                      <a:srgbClr val="EAEFF7"/>
                    </a:solidFill>
                  </a:tcPr>
                </a:tc>
                <a:tc>
                  <a:txBody>
                    <a:bodyPr/>
                    <a:lstStyle/>
                    <a:p>
                      <a:r>
                        <a:rPr lang="en-US" sz="2000" dirty="0"/>
                        <a:t>Available now in </a:t>
                      </a:r>
                      <a:r>
                        <a:rPr lang="en-US" sz="2000" u="sng" dirty="0"/>
                        <a:t>CRACMM2</a:t>
                      </a:r>
                      <a:r>
                        <a:rPr lang="en-US" sz="2000" dirty="0"/>
                        <a:t>;</a:t>
                      </a:r>
                    </a:p>
                    <a:p>
                      <a:r>
                        <a:rPr lang="en-US" sz="2000" dirty="0"/>
                        <a:t>Skipper et al. 2024 </a:t>
                      </a:r>
                      <a:r>
                        <a:rPr lang="en-US" sz="2000" dirty="0" err="1"/>
                        <a:t>EGUSphere</a:t>
                      </a:r>
                      <a:r>
                        <a:rPr lang="en-US" sz="2000" dirty="0"/>
                        <a:t>; Wiser et al. 2023 GMD</a:t>
                      </a:r>
                    </a:p>
                  </a:txBody>
                  <a:tcPr>
                    <a:solidFill>
                      <a:srgbClr val="EAEFF7"/>
                    </a:solidFill>
                  </a:tcPr>
                </a:tc>
                <a:extLst>
                  <a:ext uri="{0D108BD9-81ED-4DB2-BD59-A6C34878D82A}">
                    <a16:rowId xmlns:a16="http://schemas.microsoft.com/office/drawing/2014/main" val="1179309100"/>
                  </a:ext>
                </a:extLst>
              </a:tr>
              <a:tr h="370840">
                <a:tc>
                  <a:txBody>
                    <a:bodyPr/>
                    <a:lstStyle/>
                    <a:p>
                      <a:r>
                        <a:rPr lang="en-US" sz="2000" dirty="0"/>
                        <a:t>HO</a:t>
                      </a:r>
                      <a:r>
                        <a:rPr lang="en-US" sz="2000" baseline="-25000" dirty="0"/>
                        <a:t>2</a:t>
                      </a:r>
                      <a:r>
                        <a:rPr lang="en-US" sz="2000" dirty="0"/>
                        <a:t> uptake on particles</a:t>
                      </a:r>
                    </a:p>
                  </a:txBody>
                  <a:tcPr>
                    <a:solidFill>
                      <a:srgbClr val="EAEFF7"/>
                    </a:solidFill>
                  </a:tcPr>
                </a:tc>
                <a:tc>
                  <a:txBody>
                    <a:bodyPr/>
                    <a:lstStyle/>
                    <a:p>
                      <a:r>
                        <a:rPr lang="en-US" sz="2000" dirty="0"/>
                        <a:t>Reduced O</a:t>
                      </a:r>
                      <a:r>
                        <a:rPr lang="en-US" sz="2000" baseline="-25000" dirty="0"/>
                        <a:t>3</a:t>
                      </a:r>
                      <a:r>
                        <a:rPr lang="en-US" sz="2000" dirty="0"/>
                        <a:t> in locations of high PM (mostly external to U.S. or in historical U.S. atmosphere)</a:t>
                      </a:r>
                    </a:p>
                  </a:txBody>
                  <a:tcPr>
                    <a:solidFill>
                      <a:srgbClr val="EAEFF7"/>
                    </a:solidFill>
                  </a:tcPr>
                </a:tc>
                <a:tc>
                  <a:txBody>
                    <a:bodyPr/>
                    <a:lstStyle/>
                    <a:p>
                      <a:r>
                        <a:rPr lang="en-US" sz="2000" dirty="0"/>
                        <a:t>Available now in </a:t>
                      </a:r>
                      <a:r>
                        <a:rPr lang="en-US" sz="2000" u="sng" dirty="0"/>
                        <a:t>CRACMM2</a:t>
                      </a:r>
                      <a:r>
                        <a:rPr lang="en-US" sz="2000" dirty="0"/>
                        <a:t>;</a:t>
                      </a:r>
                    </a:p>
                    <a:p>
                      <a:r>
                        <a:rPr lang="en-US" sz="2000" dirty="0"/>
                        <a:t>Skipper et al. 2024 </a:t>
                      </a:r>
                      <a:r>
                        <a:rPr lang="en-US" sz="2000" dirty="0" err="1"/>
                        <a:t>EGUSphere</a:t>
                      </a:r>
                      <a:endParaRPr lang="en-US" sz="2000" dirty="0"/>
                    </a:p>
                  </a:txBody>
                  <a:tcPr>
                    <a:solidFill>
                      <a:srgbClr val="EAEFF7"/>
                    </a:solidFill>
                  </a:tcPr>
                </a:tc>
                <a:extLst>
                  <a:ext uri="{0D108BD9-81ED-4DB2-BD59-A6C34878D82A}">
                    <a16:rowId xmlns:a16="http://schemas.microsoft.com/office/drawing/2014/main" val="307782325"/>
                  </a:ext>
                </a:extLst>
              </a:tr>
              <a:tr h="370840">
                <a:tc>
                  <a:txBody>
                    <a:bodyPr/>
                    <a:lstStyle/>
                    <a:p>
                      <a:r>
                        <a:rPr lang="en-US" sz="2000" dirty="0"/>
                        <a:t>Aerosol nitrate photolysis</a:t>
                      </a:r>
                    </a:p>
                  </a:txBody>
                  <a:tcPr>
                    <a:solidFill>
                      <a:srgbClr val="CCD8EC"/>
                    </a:solidFill>
                  </a:tcPr>
                </a:tc>
                <a:tc>
                  <a:txBody>
                    <a:bodyPr/>
                    <a:lstStyle/>
                    <a:p>
                      <a:r>
                        <a:rPr lang="en-US" sz="2000" dirty="0"/>
                        <a:t>Increased transport of ozone to U.S. (especially in spring and western U.S.)</a:t>
                      </a:r>
                    </a:p>
                  </a:txBody>
                  <a:tcPr>
                    <a:solidFill>
                      <a:srgbClr val="CCD8EC"/>
                    </a:solidFill>
                  </a:tcPr>
                </a:tc>
                <a:tc>
                  <a:txBody>
                    <a:bodyPr/>
                    <a:lstStyle/>
                    <a:p>
                      <a:r>
                        <a:rPr lang="en-US" sz="2000" dirty="0"/>
                        <a:t>Coming in </a:t>
                      </a:r>
                      <a:r>
                        <a:rPr lang="en-US" sz="2000" u="sng" dirty="0"/>
                        <a:t>CRACMM3</a:t>
                      </a:r>
                      <a:r>
                        <a:rPr lang="en-US" sz="2000" dirty="0"/>
                        <a:t>; </a:t>
                      </a:r>
                    </a:p>
                    <a:p>
                      <a:r>
                        <a:rPr lang="en-US" sz="2000" dirty="0"/>
                        <a:t>Sarwar et al. 2024 STOTEN</a:t>
                      </a:r>
                    </a:p>
                  </a:txBody>
                  <a:tcPr>
                    <a:solidFill>
                      <a:srgbClr val="CCD8EC"/>
                    </a:solidFill>
                  </a:tcPr>
                </a:tc>
                <a:extLst>
                  <a:ext uri="{0D108BD9-81ED-4DB2-BD59-A6C34878D82A}">
                    <a16:rowId xmlns:a16="http://schemas.microsoft.com/office/drawing/2014/main" val="3695495587"/>
                  </a:ext>
                </a:extLst>
              </a:tr>
              <a:tr h="370840">
                <a:tc>
                  <a:txBody>
                    <a:bodyPr/>
                    <a:lstStyle/>
                    <a:p>
                      <a:r>
                        <a:rPr lang="en-US" sz="2000"/>
                        <a:t>Sulfur oxidation on particles</a:t>
                      </a:r>
                    </a:p>
                  </a:txBody>
                  <a:tcPr>
                    <a:solidFill>
                      <a:srgbClr val="CCD8EC"/>
                    </a:solidFill>
                  </a:tcPr>
                </a:tc>
                <a:tc>
                  <a:txBody>
                    <a:bodyPr/>
                    <a:lstStyle/>
                    <a:p>
                      <a:r>
                        <a:rPr lang="en-US" sz="2000" dirty="0"/>
                        <a:t>Increased secondary sulfate (e.g., in Fairbanks, AK) leading to more total sulfate</a:t>
                      </a:r>
                    </a:p>
                  </a:txBody>
                  <a:tcPr>
                    <a:solidFill>
                      <a:srgbClr val="CCD8EC"/>
                    </a:solidFill>
                  </a:tcPr>
                </a:tc>
                <a:tc>
                  <a:txBody>
                    <a:bodyPr/>
                    <a:lstStyle/>
                    <a:p>
                      <a:r>
                        <a:rPr lang="en-US" sz="2000" dirty="0"/>
                        <a:t>Coming in </a:t>
                      </a:r>
                      <a:r>
                        <a:rPr lang="en-US" sz="2000" u="sng" dirty="0"/>
                        <a:t>CRACMM3</a:t>
                      </a:r>
                      <a:r>
                        <a:rPr lang="en-US" sz="2000" dirty="0"/>
                        <a:t>;</a:t>
                      </a:r>
                    </a:p>
                    <a:p>
                      <a:r>
                        <a:rPr lang="en-US" sz="2000" dirty="0"/>
                        <a:t>Farrell et al. 2024 </a:t>
                      </a:r>
                      <a:r>
                        <a:rPr lang="en-US" sz="2000" dirty="0" err="1"/>
                        <a:t>EGUSphere</a:t>
                      </a:r>
                      <a:endParaRPr lang="en-US" sz="2000" dirty="0"/>
                    </a:p>
                  </a:txBody>
                  <a:tcPr>
                    <a:solidFill>
                      <a:srgbClr val="CCD8EC"/>
                    </a:solidFill>
                  </a:tcPr>
                </a:tc>
                <a:extLst>
                  <a:ext uri="{0D108BD9-81ED-4DB2-BD59-A6C34878D82A}">
                    <a16:rowId xmlns:a16="http://schemas.microsoft.com/office/drawing/2014/main" val="3793886121"/>
                  </a:ext>
                </a:extLst>
              </a:tr>
            </a:tbl>
          </a:graphicData>
        </a:graphic>
      </p:graphicFrame>
      <p:sp>
        <p:nvSpPr>
          <p:cNvPr id="3" name="TextBox 2">
            <a:extLst>
              <a:ext uri="{FF2B5EF4-FFF2-40B4-BE49-F238E27FC236}">
                <a16:creationId xmlns:a16="http://schemas.microsoft.com/office/drawing/2014/main" id="{483DA6C3-9236-1392-E5CE-BF8B41222768}"/>
              </a:ext>
            </a:extLst>
          </p:cNvPr>
          <p:cNvSpPr txBox="1"/>
          <p:nvPr/>
        </p:nvSpPr>
        <p:spPr>
          <a:xfrm rot="236500">
            <a:off x="9924542" y="3274794"/>
            <a:ext cx="1818980" cy="584775"/>
          </a:xfrm>
          <a:prstGeom prst="rect">
            <a:avLst/>
          </a:prstGeom>
          <a:noFill/>
        </p:spPr>
        <p:txBody>
          <a:bodyPr wrap="square" rtlCol="0">
            <a:spAutoFit/>
          </a:bodyPr>
          <a:lstStyle/>
          <a:p>
            <a:pPr algn="r"/>
            <a:r>
              <a:rPr lang="en-US" sz="1600" dirty="0">
                <a:solidFill>
                  <a:srgbClr val="C00000"/>
                </a:solidFill>
              </a:rPr>
              <a:t>CRACMM2 Poster by Nash TODAY</a:t>
            </a:r>
          </a:p>
        </p:txBody>
      </p:sp>
      <p:sp>
        <p:nvSpPr>
          <p:cNvPr id="5" name="TextBox 4">
            <a:extLst>
              <a:ext uri="{FF2B5EF4-FFF2-40B4-BE49-F238E27FC236}">
                <a16:creationId xmlns:a16="http://schemas.microsoft.com/office/drawing/2014/main" id="{7CA37494-550A-C784-1D58-8409DE177849}"/>
              </a:ext>
            </a:extLst>
          </p:cNvPr>
          <p:cNvSpPr txBox="1"/>
          <p:nvPr/>
        </p:nvSpPr>
        <p:spPr>
          <a:xfrm rot="762239">
            <a:off x="10628858" y="4776741"/>
            <a:ext cx="2003004" cy="584775"/>
          </a:xfrm>
          <a:prstGeom prst="rect">
            <a:avLst/>
          </a:prstGeom>
          <a:noFill/>
        </p:spPr>
        <p:txBody>
          <a:bodyPr wrap="square" rtlCol="0">
            <a:spAutoFit/>
          </a:bodyPr>
          <a:lstStyle/>
          <a:p>
            <a:r>
              <a:rPr lang="en-US" sz="1600" dirty="0">
                <a:solidFill>
                  <a:srgbClr val="C00000"/>
                </a:solidFill>
              </a:rPr>
              <a:t>Talk by Sarwar at 1:40PM TODAY</a:t>
            </a:r>
          </a:p>
        </p:txBody>
      </p:sp>
    </p:spTree>
    <p:extLst>
      <p:ext uri="{BB962C8B-B14F-4D97-AF65-F5344CB8AC3E}">
        <p14:creationId xmlns:p14="http://schemas.microsoft.com/office/powerpoint/2010/main" val="216249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65FFC-AB65-DBA7-A7F8-90187DD8C48F}"/>
              </a:ext>
            </a:extLst>
          </p:cNvPr>
          <p:cNvSpPr>
            <a:spLocks noGrp="1"/>
          </p:cNvSpPr>
          <p:nvPr>
            <p:ph type="title"/>
          </p:nvPr>
        </p:nvSpPr>
        <p:spPr/>
        <p:txBody>
          <a:bodyPr/>
          <a:lstStyle/>
          <a:p>
            <a:r>
              <a:rPr lang="en-US"/>
              <a:t>Do I need to update to CRACMM3?</a:t>
            </a:r>
          </a:p>
        </p:txBody>
      </p:sp>
      <p:sp>
        <p:nvSpPr>
          <p:cNvPr id="3" name="Content Placeholder 2">
            <a:extLst>
              <a:ext uri="{FF2B5EF4-FFF2-40B4-BE49-F238E27FC236}">
                <a16:creationId xmlns:a16="http://schemas.microsoft.com/office/drawing/2014/main" id="{99F8EF05-9EEE-F063-9D5C-E4E007F3102D}"/>
              </a:ext>
            </a:extLst>
          </p:cNvPr>
          <p:cNvSpPr>
            <a:spLocks noGrp="1"/>
          </p:cNvSpPr>
          <p:nvPr>
            <p:ph idx="1"/>
          </p:nvPr>
        </p:nvSpPr>
        <p:spPr/>
        <p:txBody>
          <a:bodyPr/>
          <a:lstStyle/>
          <a:p>
            <a:r>
              <a:rPr lang="en-US" dirty="0"/>
              <a:t>Strongly consider updating if you are interested in:</a:t>
            </a:r>
          </a:p>
          <a:p>
            <a:pPr lvl="1"/>
            <a:r>
              <a:rPr lang="en-US" dirty="0"/>
              <a:t>Sulfate (e.g., Fairbanks, AK; China)</a:t>
            </a:r>
          </a:p>
          <a:p>
            <a:pPr lvl="1"/>
            <a:r>
              <a:rPr lang="en-US" dirty="0"/>
              <a:t>Formaldehyde (e.g., predictions of ambient cancer risk, TEMPO analysis)</a:t>
            </a:r>
          </a:p>
          <a:p>
            <a:pPr lvl="1"/>
            <a:r>
              <a:rPr lang="en-US" dirty="0"/>
              <a:t>Springtime ozone and role of background vs local sources</a:t>
            </a:r>
          </a:p>
          <a:p>
            <a:pPr lvl="1"/>
            <a:r>
              <a:rPr lang="en-US" dirty="0"/>
              <a:t>Organic aerosol and role of isoprene vs monoterpene vs heterocyclic systems</a:t>
            </a:r>
          </a:p>
          <a:p>
            <a:pPr lvl="1"/>
            <a:r>
              <a:rPr lang="en-US" dirty="0"/>
              <a:t>Aromatic chemistry (single ring aromatics and oxygenated aromatics)</a:t>
            </a:r>
          </a:p>
          <a:p>
            <a:pPr lvl="1"/>
            <a:r>
              <a:rPr lang="en-US" dirty="0"/>
              <a:t>Reactivity in wildfire smoke (e.g., furan chemistry)</a:t>
            </a:r>
          </a:p>
          <a:p>
            <a:pPr lvl="1"/>
            <a:r>
              <a:rPr lang="en-US" dirty="0">
                <a:solidFill>
                  <a:srgbClr val="056CB6"/>
                </a:solidFill>
              </a:rPr>
              <a:t>Contributing model developments that become part of the official release</a:t>
            </a:r>
          </a:p>
        </p:txBody>
      </p:sp>
    </p:spTree>
    <p:extLst>
      <p:ext uri="{BB962C8B-B14F-4D97-AF65-F5344CB8AC3E}">
        <p14:creationId xmlns:p14="http://schemas.microsoft.com/office/powerpoint/2010/main" val="259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7C65-C22F-B6F4-F8D9-FEE96662BA03}"/>
              </a:ext>
            </a:extLst>
          </p:cNvPr>
          <p:cNvSpPr>
            <a:spLocks noGrp="1"/>
          </p:cNvSpPr>
          <p:nvPr>
            <p:ph type="title"/>
          </p:nvPr>
        </p:nvSpPr>
        <p:spPr>
          <a:xfrm>
            <a:off x="763013" y="957492"/>
            <a:ext cx="4950082" cy="1016000"/>
          </a:xfrm>
        </p:spPr>
        <p:txBody>
          <a:bodyPr>
            <a:noAutofit/>
          </a:bodyPr>
          <a:lstStyle/>
          <a:p>
            <a:r>
              <a:rPr lang="en-US" sz="3600" dirty="0"/>
              <a:t>A History of Mechanisms in CMAQ</a:t>
            </a:r>
          </a:p>
        </p:txBody>
      </p:sp>
      <p:sp>
        <p:nvSpPr>
          <p:cNvPr id="3" name="Content Placeholder 2">
            <a:extLst>
              <a:ext uri="{FF2B5EF4-FFF2-40B4-BE49-F238E27FC236}">
                <a16:creationId xmlns:a16="http://schemas.microsoft.com/office/drawing/2014/main" id="{B090E665-AE41-A8B7-FC11-B9A4F89182E1}"/>
              </a:ext>
            </a:extLst>
          </p:cNvPr>
          <p:cNvSpPr>
            <a:spLocks noGrp="1"/>
          </p:cNvSpPr>
          <p:nvPr>
            <p:ph idx="1"/>
          </p:nvPr>
        </p:nvSpPr>
        <p:spPr>
          <a:xfrm>
            <a:off x="592096" y="2535381"/>
            <a:ext cx="5168417" cy="3641581"/>
          </a:xfrm>
        </p:spPr>
        <p:txBody>
          <a:bodyPr>
            <a:noAutofit/>
          </a:bodyPr>
          <a:lstStyle/>
          <a:p>
            <a:r>
              <a:rPr lang="en-US" sz="2200" dirty="0"/>
              <a:t>Since 2010, EPA ORD has released &gt;14 descriptions of atmospheric chemistry</a:t>
            </a:r>
          </a:p>
          <a:p>
            <a:r>
              <a:rPr lang="en-US" sz="2200" dirty="0"/>
              <a:t>Historically, gas-phase reactions leading to ozone are described in one set of reactions and aerosols are described in a different set</a:t>
            </a:r>
          </a:p>
          <a:p>
            <a:r>
              <a:rPr lang="en-US" sz="2200" dirty="0"/>
              <a:t>This has led to an emphasis on different species for different purposes</a:t>
            </a:r>
          </a:p>
          <a:p>
            <a:pPr marL="0" indent="0">
              <a:buNone/>
            </a:pPr>
            <a:endParaRPr lang="en-US" sz="2200" dirty="0"/>
          </a:p>
          <a:p>
            <a:pPr lvl="1"/>
            <a:endParaRPr lang="en-US" sz="2200" dirty="0"/>
          </a:p>
        </p:txBody>
      </p:sp>
      <p:pic>
        <p:nvPicPr>
          <p:cNvPr id="4" name="Picture 3" descr="Chart, timeline&#10;&#10;Description automatically generated with medium confidence">
            <a:extLst>
              <a:ext uri="{FF2B5EF4-FFF2-40B4-BE49-F238E27FC236}">
                <a16:creationId xmlns:a16="http://schemas.microsoft.com/office/drawing/2014/main" id="{6FD0AA89-D717-8BD7-7AB5-4728DD916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3095" y="1136686"/>
            <a:ext cx="5947410" cy="5111115"/>
          </a:xfrm>
          <a:prstGeom prst="rect">
            <a:avLst/>
          </a:prstGeom>
        </p:spPr>
      </p:pic>
      <p:sp>
        <p:nvSpPr>
          <p:cNvPr id="5" name="TextBox 4">
            <a:extLst>
              <a:ext uri="{FF2B5EF4-FFF2-40B4-BE49-F238E27FC236}">
                <a16:creationId xmlns:a16="http://schemas.microsoft.com/office/drawing/2014/main" id="{202D0B66-501F-E0F3-A90E-206724788764}"/>
              </a:ext>
            </a:extLst>
          </p:cNvPr>
          <p:cNvSpPr txBox="1"/>
          <p:nvPr/>
        </p:nvSpPr>
        <p:spPr>
          <a:xfrm>
            <a:off x="5918200" y="6333171"/>
            <a:ext cx="6096000" cy="369332"/>
          </a:xfrm>
          <a:prstGeom prst="rect">
            <a:avLst/>
          </a:prstGeom>
          <a:noFill/>
        </p:spPr>
        <p:txBody>
          <a:bodyPr wrap="square" rtlCol="0">
            <a:spAutoFit/>
          </a:bodyPr>
          <a:lstStyle/>
          <a:p>
            <a:pPr algn="r"/>
            <a:r>
              <a:rPr lang="en-US"/>
              <a:t>Pye et al., 2024 EM Magazine</a:t>
            </a:r>
          </a:p>
        </p:txBody>
      </p:sp>
      <p:sp>
        <p:nvSpPr>
          <p:cNvPr id="6" name="TextBox 5">
            <a:extLst>
              <a:ext uri="{FF2B5EF4-FFF2-40B4-BE49-F238E27FC236}">
                <a16:creationId xmlns:a16="http://schemas.microsoft.com/office/drawing/2014/main" id="{4B800D10-B5E0-1BE6-0C28-47FEC6DF534C}"/>
              </a:ext>
            </a:extLst>
          </p:cNvPr>
          <p:cNvSpPr txBox="1"/>
          <p:nvPr/>
        </p:nvSpPr>
        <p:spPr>
          <a:xfrm>
            <a:off x="6477000" y="753266"/>
            <a:ext cx="4787900" cy="369332"/>
          </a:xfrm>
          <a:prstGeom prst="rect">
            <a:avLst/>
          </a:prstGeom>
          <a:noFill/>
        </p:spPr>
        <p:txBody>
          <a:bodyPr wrap="square" rtlCol="0">
            <a:spAutoFit/>
          </a:bodyPr>
          <a:lstStyle/>
          <a:p>
            <a:r>
              <a:rPr lang="en-US" dirty="0"/>
              <a:t>Mechanisms in CMAQ Public Releases Since 2010</a:t>
            </a:r>
          </a:p>
        </p:txBody>
      </p:sp>
    </p:spTree>
    <p:extLst>
      <p:ext uri="{BB962C8B-B14F-4D97-AF65-F5344CB8AC3E}">
        <p14:creationId xmlns:p14="http://schemas.microsoft.com/office/powerpoint/2010/main" val="284258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FFCDDB-2CA3-7F7B-6E13-FC0B16DE8848}"/>
              </a:ext>
            </a:extLst>
          </p:cNvPr>
          <p:cNvSpPr>
            <a:spLocks noGrp="1"/>
          </p:cNvSpPr>
          <p:nvPr>
            <p:ph type="title"/>
          </p:nvPr>
        </p:nvSpPr>
        <p:spPr/>
        <p:txBody>
          <a:bodyPr/>
          <a:lstStyle/>
          <a:p>
            <a:r>
              <a:rPr lang="en-US"/>
              <a:t>A community approach</a:t>
            </a:r>
          </a:p>
        </p:txBody>
      </p:sp>
      <p:sp>
        <p:nvSpPr>
          <p:cNvPr id="5" name="Text Placeholder 4">
            <a:extLst>
              <a:ext uri="{FF2B5EF4-FFF2-40B4-BE49-F238E27FC236}">
                <a16:creationId xmlns:a16="http://schemas.microsoft.com/office/drawing/2014/main" id="{0CE00EB8-EE81-9CB7-1B80-5A5E56A72573}"/>
              </a:ext>
            </a:extLst>
          </p:cNvPr>
          <p:cNvSpPr>
            <a:spLocks noGrp="1"/>
          </p:cNvSpPr>
          <p:nvPr>
            <p:ph type="body" idx="1"/>
          </p:nvPr>
        </p:nvSpPr>
        <p:spPr>
          <a:xfrm>
            <a:off x="831850" y="4589463"/>
            <a:ext cx="10784762" cy="1500187"/>
          </a:xfrm>
        </p:spPr>
        <p:txBody>
          <a:bodyPr/>
          <a:lstStyle/>
          <a:p>
            <a:r>
              <a:rPr lang="en-US"/>
              <a:t>If you use, develop, apply, evaluate, or support CRACMM—you are the community!</a:t>
            </a:r>
          </a:p>
        </p:txBody>
      </p:sp>
      <p:pic>
        <p:nvPicPr>
          <p:cNvPr id="2" name="Picture 2">
            <a:extLst>
              <a:ext uri="{FF2B5EF4-FFF2-40B4-BE49-F238E27FC236}">
                <a16:creationId xmlns:a16="http://schemas.microsoft.com/office/drawing/2014/main" id="{FD3EA739-B2E2-DE04-4E13-F1CB5ACA6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865967"/>
            <a:ext cx="3500868" cy="173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62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7C65-C22F-B6F4-F8D9-FEE96662BA03}"/>
              </a:ext>
            </a:extLst>
          </p:cNvPr>
          <p:cNvSpPr>
            <a:spLocks noGrp="1"/>
          </p:cNvSpPr>
          <p:nvPr>
            <p:ph type="title"/>
          </p:nvPr>
        </p:nvSpPr>
        <p:spPr>
          <a:xfrm>
            <a:off x="599818" y="674688"/>
            <a:ext cx="9854508" cy="1016000"/>
          </a:xfrm>
        </p:spPr>
        <p:txBody>
          <a:bodyPr>
            <a:noAutofit/>
          </a:bodyPr>
          <a:lstStyle/>
          <a:p>
            <a:r>
              <a:rPr lang="en-US" sz="4000" dirty="0"/>
              <a:t>Chemical mechanisms: Not just for modelers</a:t>
            </a:r>
          </a:p>
        </p:txBody>
      </p:sp>
      <p:sp>
        <p:nvSpPr>
          <p:cNvPr id="3" name="Content Placeholder 2">
            <a:extLst>
              <a:ext uri="{FF2B5EF4-FFF2-40B4-BE49-F238E27FC236}">
                <a16:creationId xmlns:a16="http://schemas.microsoft.com/office/drawing/2014/main" id="{B090E665-AE41-A8B7-FC11-B9A4F89182E1}"/>
              </a:ext>
            </a:extLst>
          </p:cNvPr>
          <p:cNvSpPr>
            <a:spLocks noGrp="1"/>
          </p:cNvSpPr>
          <p:nvPr>
            <p:ph idx="1"/>
          </p:nvPr>
        </p:nvSpPr>
        <p:spPr>
          <a:xfrm>
            <a:off x="592096" y="1825625"/>
            <a:ext cx="10408984" cy="4351338"/>
          </a:xfrm>
        </p:spPr>
        <p:txBody>
          <a:bodyPr>
            <a:noAutofit/>
          </a:bodyPr>
          <a:lstStyle/>
          <a:p>
            <a:pPr marL="0" indent="0">
              <a:buNone/>
            </a:pPr>
            <a:r>
              <a:rPr lang="en-US" sz="2200" dirty="0"/>
              <a:t>Mechanisms require:</a:t>
            </a:r>
          </a:p>
          <a:p>
            <a:pPr>
              <a:spcAft>
                <a:spcPts val="1200"/>
              </a:spcAft>
            </a:pPr>
            <a:r>
              <a:rPr lang="en-US" sz="2200" dirty="0"/>
              <a:t>Characterization of individual reactions and systems</a:t>
            </a:r>
          </a:p>
          <a:p>
            <a:pPr lvl="1">
              <a:spcAft>
                <a:spcPts val="1200"/>
              </a:spcAft>
            </a:pPr>
            <a:endParaRPr lang="en-US" sz="2200" dirty="0"/>
          </a:p>
          <a:p>
            <a:pPr>
              <a:spcAft>
                <a:spcPts val="1200"/>
              </a:spcAft>
            </a:pPr>
            <a:r>
              <a:rPr lang="en-US" sz="2200" dirty="0"/>
              <a:t>Synthesis across systems into a whole</a:t>
            </a:r>
          </a:p>
          <a:p>
            <a:pPr lvl="1">
              <a:spcAft>
                <a:spcPts val="1200"/>
              </a:spcAft>
            </a:pPr>
            <a:endParaRPr lang="en-US" sz="2200" dirty="0"/>
          </a:p>
          <a:p>
            <a:pPr>
              <a:spcAft>
                <a:spcPts val="1200"/>
              </a:spcAft>
            </a:pPr>
            <a:r>
              <a:rPr lang="en-US" sz="2200" dirty="0"/>
              <a:t>Testing and evaluation against ambient data</a:t>
            </a:r>
          </a:p>
          <a:p>
            <a:pPr lvl="1"/>
            <a:endParaRPr lang="en-US" sz="2200" dirty="0"/>
          </a:p>
        </p:txBody>
      </p:sp>
      <p:sp>
        <p:nvSpPr>
          <p:cNvPr id="7" name="TextBox 6">
            <a:extLst>
              <a:ext uri="{FF2B5EF4-FFF2-40B4-BE49-F238E27FC236}">
                <a16:creationId xmlns:a16="http://schemas.microsoft.com/office/drawing/2014/main" id="{F9EFB57F-54CA-A091-AB5F-FEFAE49C1706}"/>
              </a:ext>
            </a:extLst>
          </p:cNvPr>
          <p:cNvSpPr txBox="1"/>
          <p:nvPr/>
        </p:nvSpPr>
        <p:spPr>
          <a:xfrm rot="21245106">
            <a:off x="358859" y="2755978"/>
            <a:ext cx="5430666"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Flow-tube &amp; batch experiments</a:t>
            </a:r>
          </a:p>
        </p:txBody>
      </p:sp>
      <p:sp>
        <p:nvSpPr>
          <p:cNvPr id="8" name="TextBox 7">
            <a:extLst>
              <a:ext uri="{FF2B5EF4-FFF2-40B4-BE49-F238E27FC236}">
                <a16:creationId xmlns:a16="http://schemas.microsoft.com/office/drawing/2014/main" id="{7E8CE568-063B-BE97-877B-52E9AC0168F8}"/>
              </a:ext>
            </a:extLst>
          </p:cNvPr>
          <p:cNvSpPr txBox="1"/>
          <p:nvPr/>
        </p:nvSpPr>
        <p:spPr>
          <a:xfrm rot="608120">
            <a:off x="7311512" y="2636796"/>
            <a:ext cx="3391302"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JPL/IUPAC assessments</a:t>
            </a:r>
          </a:p>
        </p:txBody>
      </p:sp>
      <p:sp>
        <p:nvSpPr>
          <p:cNvPr id="9" name="TextBox 8">
            <a:extLst>
              <a:ext uri="{FF2B5EF4-FFF2-40B4-BE49-F238E27FC236}">
                <a16:creationId xmlns:a16="http://schemas.microsoft.com/office/drawing/2014/main" id="{9F2CD01D-8F71-2D36-0F37-FC4A5D968063}"/>
              </a:ext>
            </a:extLst>
          </p:cNvPr>
          <p:cNvSpPr txBox="1"/>
          <p:nvPr/>
        </p:nvSpPr>
        <p:spPr>
          <a:xfrm>
            <a:off x="4854033" y="2877170"/>
            <a:ext cx="3659550"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Computational chemistry</a:t>
            </a:r>
          </a:p>
        </p:txBody>
      </p:sp>
      <p:sp>
        <p:nvSpPr>
          <p:cNvPr id="10" name="TextBox 9">
            <a:extLst>
              <a:ext uri="{FF2B5EF4-FFF2-40B4-BE49-F238E27FC236}">
                <a16:creationId xmlns:a16="http://schemas.microsoft.com/office/drawing/2014/main" id="{CB38F00F-3252-FEA9-CAF0-19C55BA75F35}"/>
              </a:ext>
            </a:extLst>
          </p:cNvPr>
          <p:cNvSpPr txBox="1"/>
          <p:nvPr/>
        </p:nvSpPr>
        <p:spPr>
          <a:xfrm rot="21280122">
            <a:off x="677142" y="3826465"/>
            <a:ext cx="4874839"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Explicit reaction schemes</a:t>
            </a:r>
          </a:p>
        </p:txBody>
      </p:sp>
      <p:sp>
        <p:nvSpPr>
          <p:cNvPr id="11" name="TextBox 10">
            <a:extLst>
              <a:ext uri="{FF2B5EF4-FFF2-40B4-BE49-F238E27FC236}">
                <a16:creationId xmlns:a16="http://schemas.microsoft.com/office/drawing/2014/main" id="{81CEFDF2-A9A6-618A-FBFA-76D3A0CE5280}"/>
              </a:ext>
            </a:extLst>
          </p:cNvPr>
          <p:cNvSpPr txBox="1"/>
          <p:nvPr/>
        </p:nvSpPr>
        <p:spPr>
          <a:xfrm rot="476744">
            <a:off x="6095434" y="3941815"/>
            <a:ext cx="5435784"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MCM, CRI, CB, RACM, SAPRC, GECKO-A,…</a:t>
            </a:r>
          </a:p>
        </p:txBody>
      </p:sp>
      <p:sp>
        <p:nvSpPr>
          <p:cNvPr id="12" name="TextBox 11">
            <a:extLst>
              <a:ext uri="{FF2B5EF4-FFF2-40B4-BE49-F238E27FC236}">
                <a16:creationId xmlns:a16="http://schemas.microsoft.com/office/drawing/2014/main" id="{8A8A3F1E-37E0-9F01-64EA-100347534AF0}"/>
              </a:ext>
            </a:extLst>
          </p:cNvPr>
          <p:cNvSpPr txBox="1"/>
          <p:nvPr/>
        </p:nvSpPr>
        <p:spPr>
          <a:xfrm rot="151525">
            <a:off x="4354758" y="3941815"/>
            <a:ext cx="2937251"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Box modeling</a:t>
            </a:r>
          </a:p>
        </p:txBody>
      </p:sp>
      <p:sp>
        <p:nvSpPr>
          <p:cNvPr id="13" name="TextBox 12">
            <a:extLst>
              <a:ext uri="{FF2B5EF4-FFF2-40B4-BE49-F238E27FC236}">
                <a16:creationId xmlns:a16="http://schemas.microsoft.com/office/drawing/2014/main" id="{D6BC1A40-B6A9-41CD-C0B3-D579705A82E3}"/>
              </a:ext>
            </a:extLst>
          </p:cNvPr>
          <p:cNvSpPr txBox="1"/>
          <p:nvPr/>
        </p:nvSpPr>
        <p:spPr>
          <a:xfrm rot="151525">
            <a:off x="1070019" y="5044166"/>
            <a:ext cx="2799697"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Field campaigns</a:t>
            </a:r>
          </a:p>
        </p:txBody>
      </p:sp>
      <p:sp>
        <p:nvSpPr>
          <p:cNvPr id="14" name="TextBox 13">
            <a:extLst>
              <a:ext uri="{FF2B5EF4-FFF2-40B4-BE49-F238E27FC236}">
                <a16:creationId xmlns:a16="http://schemas.microsoft.com/office/drawing/2014/main" id="{8818D433-841C-E171-97BD-B92AD0EAFBD4}"/>
              </a:ext>
            </a:extLst>
          </p:cNvPr>
          <p:cNvSpPr txBox="1"/>
          <p:nvPr/>
        </p:nvSpPr>
        <p:spPr>
          <a:xfrm rot="21033286">
            <a:off x="6311259" y="5169148"/>
            <a:ext cx="4567120"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Chemical transport modeling</a:t>
            </a:r>
          </a:p>
        </p:txBody>
      </p:sp>
      <p:sp>
        <p:nvSpPr>
          <p:cNvPr id="15" name="TextBox 14">
            <a:extLst>
              <a:ext uri="{FF2B5EF4-FFF2-40B4-BE49-F238E27FC236}">
                <a16:creationId xmlns:a16="http://schemas.microsoft.com/office/drawing/2014/main" id="{FF4F1974-CDD3-F830-BA04-1567DA006243}"/>
              </a:ext>
            </a:extLst>
          </p:cNvPr>
          <p:cNvSpPr txBox="1"/>
          <p:nvPr/>
        </p:nvSpPr>
        <p:spPr>
          <a:xfrm rot="20579735">
            <a:off x="3730697" y="5169148"/>
            <a:ext cx="3142373" cy="369332"/>
          </a:xfrm>
          <a:prstGeom prst="rect">
            <a:avLst/>
          </a:prstGeom>
          <a:noFill/>
        </p:spPr>
        <p:txBody>
          <a:bodyPr wrap="square" rtlCol="0">
            <a:spAutoFit/>
          </a:bodyPr>
          <a:lstStyle/>
          <a:p>
            <a:pPr algn="ctr"/>
            <a:r>
              <a:rPr lang="en-US" dirty="0">
                <a:latin typeface="Courier New" panose="02070309020205020404" pitchFamily="49" charset="0"/>
                <a:cs typeface="Courier New" panose="02070309020205020404" pitchFamily="49" charset="0"/>
              </a:rPr>
              <a:t>Curation of metadata</a:t>
            </a:r>
          </a:p>
        </p:txBody>
      </p:sp>
    </p:spTree>
    <p:extLst>
      <p:ext uri="{BB962C8B-B14F-4D97-AF65-F5344CB8AC3E}">
        <p14:creationId xmlns:p14="http://schemas.microsoft.com/office/powerpoint/2010/main" val="57933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E85C5-DFB2-9BF9-9157-C9C17B62DE08}"/>
              </a:ext>
            </a:extLst>
          </p:cNvPr>
          <p:cNvSpPr>
            <a:spLocks noGrp="1"/>
          </p:cNvSpPr>
          <p:nvPr>
            <p:ph type="title"/>
          </p:nvPr>
        </p:nvSpPr>
        <p:spPr/>
        <p:txBody>
          <a:bodyPr/>
          <a:lstStyle/>
          <a:p>
            <a:r>
              <a:rPr lang="en-US"/>
              <a:t>The CRACMM Collaborative Effort</a:t>
            </a:r>
          </a:p>
        </p:txBody>
      </p:sp>
      <p:sp>
        <p:nvSpPr>
          <p:cNvPr id="6" name="TextBox 5">
            <a:extLst>
              <a:ext uri="{FF2B5EF4-FFF2-40B4-BE49-F238E27FC236}">
                <a16:creationId xmlns:a16="http://schemas.microsoft.com/office/drawing/2014/main" id="{1CBF661E-1D1E-BF80-8B29-4A6E2492F345}"/>
              </a:ext>
            </a:extLst>
          </p:cNvPr>
          <p:cNvSpPr txBox="1"/>
          <p:nvPr/>
        </p:nvSpPr>
        <p:spPr>
          <a:xfrm>
            <a:off x="2476113" y="5874739"/>
            <a:ext cx="7239773" cy="646331"/>
          </a:xfrm>
          <a:prstGeom prst="rect">
            <a:avLst/>
          </a:prstGeom>
          <a:noFill/>
        </p:spPr>
        <p:txBody>
          <a:bodyPr wrap="square">
            <a:spAutoFit/>
          </a:bodyPr>
          <a:lstStyle/>
          <a:p>
            <a:pPr marL="0" indent="0" algn="ctr">
              <a:buNone/>
            </a:pPr>
            <a:r>
              <a:rPr lang="en-US"/>
              <a:t>Planned linkages under the CRACMM Collaborative Effort </a:t>
            </a:r>
          </a:p>
          <a:p>
            <a:pPr marL="0" indent="0" algn="ctr">
              <a:buNone/>
            </a:pPr>
            <a:r>
              <a:rPr lang="en-US"/>
              <a:t>White Paper at: www.epa.gov/cmaq/cracmm</a:t>
            </a:r>
          </a:p>
        </p:txBody>
      </p:sp>
      <p:sp>
        <p:nvSpPr>
          <p:cNvPr id="3" name="TextBox 2">
            <a:extLst>
              <a:ext uri="{FF2B5EF4-FFF2-40B4-BE49-F238E27FC236}">
                <a16:creationId xmlns:a16="http://schemas.microsoft.com/office/drawing/2014/main" id="{616BFB5A-6B31-CF1E-6FDB-7D200AAB7A77}"/>
              </a:ext>
            </a:extLst>
          </p:cNvPr>
          <p:cNvSpPr txBox="1"/>
          <p:nvPr/>
        </p:nvSpPr>
        <p:spPr>
          <a:xfrm>
            <a:off x="8399161" y="1981820"/>
            <a:ext cx="3127876" cy="3139321"/>
          </a:xfrm>
          <a:prstGeom prst="rect">
            <a:avLst/>
          </a:prstGeom>
          <a:noFill/>
          <a:ln>
            <a:solidFill>
              <a:schemeClr val="tx1"/>
            </a:solidFill>
          </a:ln>
        </p:spPr>
        <p:txBody>
          <a:bodyPr wrap="square" rtlCol="0">
            <a:spAutoFit/>
          </a:bodyPr>
          <a:lstStyle/>
          <a:p>
            <a:r>
              <a:rPr lang="en-US"/>
              <a:t>Key partners:</a:t>
            </a:r>
          </a:p>
          <a:p>
            <a:pPr marL="285750" indent="-285750">
              <a:buFont typeface="Arial" panose="020B0604020202020204" pitchFamily="34" charset="0"/>
              <a:buChar char="•"/>
            </a:pPr>
            <a:r>
              <a:rPr lang="en-US"/>
              <a:t>EPA ORD Lead: Havala Pye</a:t>
            </a:r>
          </a:p>
          <a:p>
            <a:pPr marL="285750" indent="-285750">
              <a:buFont typeface="Arial" panose="020B0604020202020204" pitchFamily="34" charset="0"/>
              <a:buChar char="•"/>
            </a:pPr>
            <a:r>
              <a:rPr lang="en-US"/>
              <a:t>NOAA CSL Lead: Becky Schwantes</a:t>
            </a:r>
          </a:p>
          <a:p>
            <a:pPr marL="285750" indent="-285750">
              <a:buFont typeface="Arial" panose="020B0604020202020204" pitchFamily="34" charset="0"/>
              <a:buChar char="•"/>
            </a:pPr>
            <a:r>
              <a:rPr lang="en-US"/>
              <a:t>University Partners:</a:t>
            </a:r>
          </a:p>
          <a:p>
            <a:pPr marL="460375" lvl="1" indent="-285750">
              <a:buFont typeface="Arial" panose="020B0604020202020204" pitchFamily="34" charset="0"/>
              <a:buChar char="•"/>
            </a:pPr>
            <a:r>
              <a:rPr lang="en-US"/>
              <a:t>V. Faye McNeill, Columbia University</a:t>
            </a:r>
          </a:p>
          <a:p>
            <a:pPr marL="460375" lvl="1" indent="-285750">
              <a:buFont typeface="Arial" panose="020B0604020202020204" pitchFamily="34" charset="0"/>
              <a:buChar char="•"/>
            </a:pPr>
            <a:r>
              <a:rPr lang="en-US"/>
              <a:t>Kelvin Bates, University of Colorado</a:t>
            </a:r>
          </a:p>
          <a:p>
            <a:pPr marL="460375" lvl="1" indent="-285750">
              <a:buFont typeface="Arial" panose="020B0604020202020204" pitchFamily="34" charset="0"/>
              <a:buChar char="•"/>
            </a:pPr>
            <a:r>
              <a:rPr lang="en-US"/>
              <a:t>William R. Stockwell, University of Texas El Paso</a:t>
            </a:r>
          </a:p>
        </p:txBody>
      </p:sp>
      <p:pic>
        <p:nvPicPr>
          <p:cNvPr id="67" name="Picture 66">
            <a:extLst>
              <a:ext uri="{FF2B5EF4-FFF2-40B4-BE49-F238E27FC236}">
                <a16:creationId xmlns:a16="http://schemas.microsoft.com/office/drawing/2014/main" id="{436D4D09-35BF-7B2C-B3E3-F59863823B08}"/>
              </a:ext>
            </a:extLst>
          </p:cNvPr>
          <p:cNvPicPr>
            <a:picLocks noChangeAspect="1"/>
          </p:cNvPicPr>
          <p:nvPr/>
        </p:nvPicPr>
        <p:blipFill>
          <a:blip r:embed="rId3"/>
          <a:stretch>
            <a:fillRect/>
          </a:stretch>
        </p:blipFill>
        <p:spPr>
          <a:xfrm>
            <a:off x="392299" y="1677765"/>
            <a:ext cx="7633529" cy="4015595"/>
          </a:xfrm>
          <a:prstGeom prst="rect">
            <a:avLst/>
          </a:prstGeom>
        </p:spPr>
      </p:pic>
    </p:spTree>
    <p:extLst>
      <p:ext uri="{BB962C8B-B14F-4D97-AF65-F5344CB8AC3E}">
        <p14:creationId xmlns:p14="http://schemas.microsoft.com/office/powerpoint/2010/main" val="750044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D3526E-1D9C-8923-44E0-18CB0862F3BE}"/>
              </a:ext>
            </a:extLst>
          </p:cNvPr>
          <p:cNvSpPr>
            <a:spLocks noGrp="1"/>
          </p:cNvSpPr>
          <p:nvPr>
            <p:ph type="title"/>
          </p:nvPr>
        </p:nvSpPr>
        <p:spPr/>
        <p:txBody>
          <a:bodyPr>
            <a:normAutofit fontScale="90000"/>
          </a:bodyPr>
          <a:lstStyle/>
          <a:p>
            <a:r>
              <a:rPr lang="en-US"/>
              <a:t>Process to contribute to official CRACMM versions</a:t>
            </a:r>
          </a:p>
        </p:txBody>
      </p:sp>
      <p:sp>
        <p:nvSpPr>
          <p:cNvPr id="5" name="Content Placeholder 4">
            <a:extLst>
              <a:ext uri="{FF2B5EF4-FFF2-40B4-BE49-F238E27FC236}">
                <a16:creationId xmlns:a16="http://schemas.microsoft.com/office/drawing/2014/main" id="{5AB50D4D-6D5B-2987-E922-FED77D7EB41D}"/>
              </a:ext>
            </a:extLst>
          </p:cNvPr>
          <p:cNvSpPr>
            <a:spLocks noGrp="1"/>
          </p:cNvSpPr>
          <p:nvPr>
            <p:ph idx="1"/>
          </p:nvPr>
        </p:nvSpPr>
        <p:spPr>
          <a:xfrm>
            <a:off x="938463" y="1680913"/>
            <a:ext cx="3200400" cy="4351338"/>
          </a:xfrm>
          <a:solidFill>
            <a:schemeClr val="bg1"/>
          </a:solidFill>
          <a:ln w="38100">
            <a:noFill/>
          </a:ln>
        </p:spPr>
        <p:txBody>
          <a:bodyPr lIns="182880" tIns="182880" rIns="182880" bIns="182880">
            <a:noAutofit/>
          </a:bodyPr>
          <a:lstStyle/>
          <a:p>
            <a:pPr marL="0" indent="0" algn="ctr">
              <a:spcAft>
                <a:spcPts val="1200"/>
              </a:spcAft>
              <a:buNone/>
            </a:pPr>
            <a:r>
              <a:rPr lang="en-US" sz="2200"/>
              <a:t>1. Scope Discussion</a:t>
            </a:r>
          </a:p>
          <a:p>
            <a:pPr marL="0" indent="0">
              <a:buNone/>
            </a:pPr>
            <a:r>
              <a:rPr lang="en-US" sz="2200"/>
              <a:t>Form: Virtual meeting or email to provide early feedback on suitability of an update for CRACMM.</a:t>
            </a:r>
          </a:p>
          <a:p>
            <a:pPr marL="0" indent="0">
              <a:buNone/>
            </a:pPr>
            <a:r>
              <a:rPr lang="en-US" sz="2200"/>
              <a:t>Outcome: Feedback; may include information on potential for duplication or partners for further development. </a:t>
            </a:r>
          </a:p>
        </p:txBody>
      </p:sp>
      <p:sp>
        <p:nvSpPr>
          <p:cNvPr id="6" name="Content Placeholder 4">
            <a:extLst>
              <a:ext uri="{FF2B5EF4-FFF2-40B4-BE49-F238E27FC236}">
                <a16:creationId xmlns:a16="http://schemas.microsoft.com/office/drawing/2014/main" id="{397D1F76-037F-EA0A-4B9F-60BA49D01273}"/>
              </a:ext>
            </a:extLst>
          </p:cNvPr>
          <p:cNvSpPr txBox="1">
            <a:spLocks/>
          </p:cNvSpPr>
          <p:nvPr/>
        </p:nvSpPr>
        <p:spPr>
          <a:xfrm>
            <a:off x="4631196" y="1680913"/>
            <a:ext cx="3200400" cy="4351338"/>
          </a:xfrm>
          <a:prstGeom prst="rect">
            <a:avLst/>
          </a:prstGeom>
          <a:solidFill>
            <a:schemeClr val="bg1"/>
          </a:solidFill>
          <a:ln w="38100">
            <a:noFill/>
          </a:ln>
        </p:spPr>
        <p:txBody>
          <a:bodyPr vert="horz" lIns="182880" tIns="182880" rIns="182880" bIns="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2200"/>
              <a:t>2. Science Proposal</a:t>
            </a:r>
          </a:p>
          <a:p>
            <a:pPr marL="0" indent="0">
              <a:buNone/>
            </a:pPr>
            <a:r>
              <a:rPr lang="en-US" sz="2200"/>
              <a:t>Form: Virtual meeting in which developer presents update and suitability for CRACMM. </a:t>
            </a:r>
          </a:p>
          <a:p>
            <a:pPr marL="0" indent="0">
              <a:buNone/>
            </a:pPr>
            <a:r>
              <a:rPr lang="en-US" sz="2200"/>
              <a:t>Outcome: Recommendation whether to proceed  to next step and guidance on path to integration.</a:t>
            </a:r>
          </a:p>
          <a:p>
            <a:pPr marL="0" indent="0">
              <a:buNone/>
            </a:pPr>
            <a:endParaRPr lang="en-US" sz="2200"/>
          </a:p>
        </p:txBody>
      </p:sp>
      <p:sp>
        <p:nvSpPr>
          <p:cNvPr id="7" name="Content Placeholder 4">
            <a:extLst>
              <a:ext uri="{FF2B5EF4-FFF2-40B4-BE49-F238E27FC236}">
                <a16:creationId xmlns:a16="http://schemas.microsoft.com/office/drawing/2014/main" id="{4FD28523-F276-F7A0-E7B2-454A8AAC43F2}"/>
              </a:ext>
            </a:extLst>
          </p:cNvPr>
          <p:cNvSpPr txBox="1">
            <a:spLocks/>
          </p:cNvSpPr>
          <p:nvPr/>
        </p:nvSpPr>
        <p:spPr>
          <a:xfrm>
            <a:off x="8323928" y="1680913"/>
            <a:ext cx="3200400" cy="4351338"/>
          </a:xfrm>
          <a:prstGeom prst="rect">
            <a:avLst/>
          </a:prstGeom>
          <a:solidFill>
            <a:schemeClr val="bg1"/>
          </a:solidFill>
          <a:ln w="38100">
            <a:noFill/>
          </a:ln>
        </p:spPr>
        <p:txBody>
          <a:bodyPr vert="horz" lIns="182880" tIns="182880" rIns="182880" bIns="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2200"/>
              <a:t>3. Code Review</a:t>
            </a:r>
          </a:p>
          <a:p>
            <a:pPr marL="0" indent="0">
              <a:buNone/>
            </a:pPr>
            <a:r>
              <a:rPr lang="en-US" sz="2200"/>
              <a:t>Form: Initiated via Pull Request to CMAQ Repository.</a:t>
            </a:r>
          </a:p>
          <a:p>
            <a:pPr marL="0" indent="0">
              <a:buNone/>
            </a:pPr>
            <a:r>
              <a:rPr lang="en-US" sz="2200"/>
              <a:t>Outcome: After successful review and integration, officially released by EPA in CMAQ and on github.com under USEPA/CRACMM.</a:t>
            </a:r>
          </a:p>
          <a:p>
            <a:pPr marL="0" indent="0">
              <a:buNone/>
            </a:pPr>
            <a:endParaRPr lang="en-US" sz="2200"/>
          </a:p>
        </p:txBody>
      </p:sp>
      <p:sp>
        <p:nvSpPr>
          <p:cNvPr id="8" name="TextBox 7">
            <a:extLst>
              <a:ext uri="{FF2B5EF4-FFF2-40B4-BE49-F238E27FC236}">
                <a16:creationId xmlns:a16="http://schemas.microsoft.com/office/drawing/2014/main" id="{04103F27-89B1-582E-E96A-455C60AC334E}"/>
              </a:ext>
            </a:extLst>
          </p:cNvPr>
          <p:cNvSpPr txBox="1"/>
          <p:nvPr/>
        </p:nvSpPr>
        <p:spPr>
          <a:xfrm>
            <a:off x="1658111" y="6372860"/>
            <a:ext cx="9412225" cy="369332"/>
          </a:xfrm>
          <a:prstGeom prst="rect">
            <a:avLst/>
          </a:prstGeom>
          <a:noFill/>
        </p:spPr>
        <p:txBody>
          <a:bodyPr wrap="square" rtlCol="0">
            <a:spAutoFit/>
          </a:bodyPr>
          <a:lstStyle/>
          <a:p>
            <a:r>
              <a:rPr lang="en-US" b="1">
                <a:solidFill>
                  <a:schemeClr val="bg1"/>
                </a:solidFill>
              </a:rPr>
              <a:t>All steps documented on github.com (currently in private repo with transition to public in future)</a:t>
            </a:r>
          </a:p>
        </p:txBody>
      </p:sp>
      <p:sp>
        <p:nvSpPr>
          <p:cNvPr id="13" name="Arrow: Right 12">
            <a:extLst>
              <a:ext uri="{FF2B5EF4-FFF2-40B4-BE49-F238E27FC236}">
                <a16:creationId xmlns:a16="http://schemas.microsoft.com/office/drawing/2014/main" id="{4A28B31E-602D-F222-4167-D77F366D5E2C}"/>
              </a:ext>
            </a:extLst>
          </p:cNvPr>
          <p:cNvSpPr/>
          <p:nvPr/>
        </p:nvSpPr>
        <p:spPr>
          <a:xfrm>
            <a:off x="4236399" y="3830705"/>
            <a:ext cx="301752" cy="518148"/>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71DD329-7A9C-0517-555D-CD8211170E17}"/>
              </a:ext>
            </a:extLst>
          </p:cNvPr>
          <p:cNvSpPr/>
          <p:nvPr/>
        </p:nvSpPr>
        <p:spPr>
          <a:xfrm>
            <a:off x="7875713" y="3830705"/>
            <a:ext cx="301752" cy="518148"/>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CA2E84-9EFB-CB03-F181-1F26CBE4A3A2}"/>
              </a:ext>
            </a:extLst>
          </p:cNvPr>
          <p:cNvSpPr txBox="1"/>
          <p:nvPr/>
        </p:nvSpPr>
        <p:spPr>
          <a:xfrm>
            <a:off x="96982" y="6329480"/>
            <a:ext cx="11998036" cy="369332"/>
          </a:xfrm>
          <a:prstGeom prst="rect">
            <a:avLst/>
          </a:prstGeom>
          <a:noFill/>
        </p:spPr>
        <p:txBody>
          <a:bodyPr wrap="square" rtlCol="0">
            <a:spAutoFit/>
          </a:bodyPr>
          <a:lstStyle/>
          <a:p>
            <a:pPr algn="ctr"/>
            <a:r>
              <a:rPr lang="en-US" i="1" dirty="0"/>
              <a:t>Discussions will be documented on </a:t>
            </a:r>
            <a:r>
              <a:rPr lang="en-US" i="1" dirty="0">
                <a:hlinkClick r:id="rId3"/>
              </a:rPr>
              <a:t>https://github.com/USEPA/CRACMM</a:t>
            </a:r>
            <a:r>
              <a:rPr lang="en-US" i="1" dirty="0"/>
              <a:t> in future. See slides at end for more details on process.</a:t>
            </a:r>
          </a:p>
        </p:txBody>
      </p:sp>
      <p:sp>
        <p:nvSpPr>
          <p:cNvPr id="16" name="Rectangle 15">
            <a:extLst>
              <a:ext uri="{FF2B5EF4-FFF2-40B4-BE49-F238E27FC236}">
                <a16:creationId xmlns:a16="http://schemas.microsoft.com/office/drawing/2014/main" id="{2A861609-914C-5CA3-C68D-FDB905CBCC2C}"/>
              </a:ext>
            </a:extLst>
          </p:cNvPr>
          <p:cNvSpPr/>
          <p:nvPr/>
        </p:nvSpPr>
        <p:spPr>
          <a:xfrm>
            <a:off x="838200" y="1680913"/>
            <a:ext cx="3297936" cy="449262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01F7239-6DB9-FC7C-1024-7052C10FD056}"/>
              </a:ext>
            </a:extLst>
          </p:cNvPr>
          <p:cNvCxnSpPr/>
          <p:nvPr/>
        </p:nvCxnSpPr>
        <p:spPr>
          <a:xfrm>
            <a:off x="824084" y="2300288"/>
            <a:ext cx="329793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3204046-7366-E5CD-CF97-1F7B19FD5722}"/>
              </a:ext>
            </a:extLst>
          </p:cNvPr>
          <p:cNvSpPr/>
          <p:nvPr/>
        </p:nvSpPr>
        <p:spPr>
          <a:xfrm>
            <a:off x="4589087" y="1680913"/>
            <a:ext cx="3297936" cy="449262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7E96ABD-11F6-6109-7E9A-D0A75FA73D76}"/>
              </a:ext>
            </a:extLst>
          </p:cNvPr>
          <p:cNvCxnSpPr/>
          <p:nvPr/>
        </p:nvCxnSpPr>
        <p:spPr>
          <a:xfrm>
            <a:off x="4584596" y="2300288"/>
            <a:ext cx="329793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BFBBECD-6A2C-0CC4-3F2A-0234E8EC7201}"/>
              </a:ext>
            </a:extLst>
          </p:cNvPr>
          <p:cNvSpPr/>
          <p:nvPr/>
        </p:nvSpPr>
        <p:spPr>
          <a:xfrm>
            <a:off x="8226392" y="1680913"/>
            <a:ext cx="3297936" cy="449262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08A49EE-218B-8C6F-274C-D92B1EE196A0}"/>
              </a:ext>
            </a:extLst>
          </p:cNvPr>
          <p:cNvCxnSpPr/>
          <p:nvPr/>
        </p:nvCxnSpPr>
        <p:spPr>
          <a:xfrm>
            <a:off x="8221901" y="2300288"/>
            <a:ext cx="329793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35380C0-B24A-963A-E994-178021270CDA}"/>
              </a:ext>
            </a:extLst>
          </p:cNvPr>
          <p:cNvSpPr txBox="1"/>
          <p:nvPr/>
        </p:nvSpPr>
        <p:spPr>
          <a:xfrm>
            <a:off x="1813600" y="5690182"/>
            <a:ext cx="1289705" cy="400110"/>
          </a:xfrm>
          <a:prstGeom prst="rect">
            <a:avLst/>
          </a:prstGeom>
          <a:noFill/>
        </p:spPr>
        <p:txBody>
          <a:bodyPr wrap="square" rtlCol="0">
            <a:spAutoFit/>
          </a:bodyPr>
          <a:lstStyle/>
          <a:p>
            <a:pPr algn="ctr"/>
            <a:r>
              <a:rPr lang="en-US" sz="2000" b="1"/>
              <a:t>OPTIONAL</a:t>
            </a:r>
          </a:p>
        </p:txBody>
      </p:sp>
      <p:sp>
        <p:nvSpPr>
          <p:cNvPr id="24" name="TextBox 23">
            <a:extLst>
              <a:ext uri="{FF2B5EF4-FFF2-40B4-BE49-F238E27FC236}">
                <a16:creationId xmlns:a16="http://schemas.microsoft.com/office/drawing/2014/main" id="{998CD096-2B0F-23D7-FAAF-63995494DE09}"/>
              </a:ext>
            </a:extLst>
          </p:cNvPr>
          <p:cNvSpPr txBox="1"/>
          <p:nvPr/>
        </p:nvSpPr>
        <p:spPr>
          <a:xfrm>
            <a:off x="5511343" y="5712073"/>
            <a:ext cx="1289705" cy="400110"/>
          </a:xfrm>
          <a:prstGeom prst="rect">
            <a:avLst/>
          </a:prstGeom>
          <a:noFill/>
        </p:spPr>
        <p:txBody>
          <a:bodyPr wrap="square" rtlCol="0">
            <a:spAutoFit/>
          </a:bodyPr>
          <a:lstStyle/>
          <a:p>
            <a:pPr algn="ctr"/>
            <a:r>
              <a:rPr lang="en-US" sz="2000" b="1">
                <a:solidFill>
                  <a:srgbClr val="C00000"/>
                </a:solidFill>
              </a:rPr>
              <a:t>REQUIRED</a:t>
            </a:r>
          </a:p>
        </p:txBody>
      </p:sp>
      <p:sp>
        <p:nvSpPr>
          <p:cNvPr id="25" name="TextBox 24">
            <a:extLst>
              <a:ext uri="{FF2B5EF4-FFF2-40B4-BE49-F238E27FC236}">
                <a16:creationId xmlns:a16="http://schemas.microsoft.com/office/drawing/2014/main" id="{3DE4CA32-2AE7-D656-3143-0E9BBC6413C7}"/>
              </a:ext>
            </a:extLst>
          </p:cNvPr>
          <p:cNvSpPr txBox="1"/>
          <p:nvPr/>
        </p:nvSpPr>
        <p:spPr>
          <a:xfrm>
            <a:off x="9199065" y="5719201"/>
            <a:ext cx="1289705" cy="400110"/>
          </a:xfrm>
          <a:prstGeom prst="rect">
            <a:avLst/>
          </a:prstGeom>
          <a:noFill/>
        </p:spPr>
        <p:txBody>
          <a:bodyPr wrap="square" rtlCol="0">
            <a:spAutoFit/>
          </a:bodyPr>
          <a:lstStyle/>
          <a:p>
            <a:pPr algn="ctr"/>
            <a:r>
              <a:rPr lang="en-US" sz="2000" b="1">
                <a:solidFill>
                  <a:srgbClr val="C00000"/>
                </a:solidFill>
              </a:rPr>
              <a:t>REQUIRED</a:t>
            </a:r>
          </a:p>
        </p:txBody>
      </p:sp>
    </p:spTree>
    <p:extLst>
      <p:ext uri="{BB962C8B-B14F-4D97-AF65-F5344CB8AC3E}">
        <p14:creationId xmlns:p14="http://schemas.microsoft.com/office/powerpoint/2010/main" val="295686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1" grpId="0" animBg="1"/>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54A1-59E2-5A35-83E4-D41BEE167225}"/>
              </a:ext>
            </a:extLst>
          </p:cNvPr>
          <p:cNvSpPr>
            <a:spLocks noGrp="1"/>
          </p:cNvSpPr>
          <p:nvPr>
            <p:ph type="title"/>
          </p:nvPr>
        </p:nvSpPr>
        <p:spPr/>
        <p:txBody>
          <a:bodyPr/>
          <a:lstStyle/>
          <a:p>
            <a:r>
              <a:rPr lang="en-US"/>
              <a:t>Resources available</a:t>
            </a:r>
          </a:p>
        </p:txBody>
      </p:sp>
      <p:sp>
        <p:nvSpPr>
          <p:cNvPr id="3" name="Content Placeholder 2">
            <a:extLst>
              <a:ext uri="{FF2B5EF4-FFF2-40B4-BE49-F238E27FC236}">
                <a16:creationId xmlns:a16="http://schemas.microsoft.com/office/drawing/2014/main" id="{F090C5D4-21F9-97F6-153C-1487B7B29050}"/>
              </a:ext>
            </a:extLst>
          </p:cNvPr>
          <p:cNvSpPr>
            <a:spLocks noGrp="1"/>
          </p:cNvSpPr>
          <p:nvPr>
            <p:ph idx="1"/>
          </p:nvPr>
        </p:nvSpPr>
        <p:spPr>
          <a:xfrm>
            <a:off x="838200" y="1690688"/>
            <a:ext cx="10515600" cy="4351338"/>
          </a:xfrm>
        </p:spPr>
        <p:txBody>
          <a:bodyPr>
            <a:noAutofit/>
          </a:bodyPr>
          <a:lstStyle/>
          <a:p>
            <a:pPr>
              <a:spcBef>
                <a:spcPts val="0"/>
              </a:spcBef>
            </a:pPr>
            <a:r>
              <a:rPr lang="en-US" sz="1800" dirty="0">
                <a:latin typeface="Calibri (Body)"/>
              </a:rPr>
              <a:t>The official release of CMAQ and CRACMM’s main home (</a:t>
            </a:r>
            <a:r>
              <a:rPr lang="en-US" sz="1800" dirty="0">
                <a:latin typeface="Calibri (Body)"/>
                <a:hlinkClick r:id="rId2"/>
              </a:rPr>
              <a:t>https://github.com/USEPA/CMAQ</a:t>
            </a:r>
            <a:r>
              <a:rPr lang="en-US" sz="1800" dirty="0">
                <a:latin typeface="Calibri (Body)"/>
              </a:rPr>
              <a:t>)</a:t>
            </a:r>
          </a:p>
          <a:p>
            <a:pPr lvl="1">
              <a:spcBef>
                <a:spcPts val="0"/>
              </a:spcBef>
            </a:pPr>
            <a:r>
              <a:rPr lang="en-US" sz="1800" dirty="0">
                <a:latin typeface="Calibri (Body)"/>
              </a:rPr>
              <a:t>User guide, tutorials, documentation, etc</a:t>
            </a:r>
          </a:p>
          <a:p>
            <a:pPr>
              <a:spcBef>
                <a:spcPts val="0"/>
              </a:spcBef>
            </a:pPr>
            <a:r>
              <a:rPr lang="en-US" sz="1800" dirty="0">
                <a:latin typeface="Calibri (Body)"/>
              </a:rPr>
              <a:t>The CRACMM repo for CMAQ and non-CMAQ users (</a:t>
            </a:r>
            <a:r>
              <a:rPr lang="en-US" sz="1800" dirty="0">
                <a:latin typeface="Calibri (Body)"/>
                <a:hlinkClick r:id="rId3"/>
              </a:rPr>
              <a:t>https://github.com/USEPA/CRACMM</a:t>
            </a:r>
            <a:r>
              <a:rPr lang="en-US" sz="1800" dirty="0">
                <a:latin typeface="Calibri (Body)"/>
              </a:rPr>
              <a:t>)</a:t>
            </a:r>
          </a:p>
          <a:p>
            <a:pPr lvl="1">
              <a:spcBef>
                <a:spcPts val="0"/>
              </a:spcBef>
            </a:pPr>
            <a:r>
              <a:rPr lang="en-US" sz="1800" dirty="0">
                <a:latin typeface="Calibri (Body)"/>
              </a:rPr>
              <a:t>Metadata, box model inputs, and other information such as rules for emission mapping</a:t>
            </a:r>
          </a:p>
          <a:p>
            <a:pPr>
              <a:spcBef>
                <a:spcPts val="0"/>
              </a:spcBef>
            </a:pPr>
            <a:r>
              <a:rPr lang="en-US" sz="1800" dirty="0">
                <a:latin typeface="Calibri (Body)"/>
              </a:rPr>
              <a:t>SMOKE inputs and the SPECIATE to SMOKE Tool (</a:t>
            </a:r>
            <a:r>
              <a:rPr lang="en-US" sz="1800" dirty="0">
                <a:latin typeface="Calibri (Body)"/>
                <a:hlinkClick r:id="rId4"/>
              </a:rPr>
              <a:t>https://github.com/USEPA/S2S-Tool</a:t>
            </a:r>
            <a:r>
              <a:rPr lang="en-US" sz="1800" dirty="0">
                <a:latin typeface="Calibri (Body)"/>
              </a:rPr>
              <a:t>)</a:t>
            </a:r>
          </a:p>
          <a:p>
            <a:pPr lvl="1">
              <a:spcBef>
                <a:spcPts val="0"/>
              </a:spcBef>
            </a:pPr>
            <a:r>
              <a:rPr lang="en-US" sz="1800" dirty="0">
                <a:latin typeface="Calibri (Body)"/>
              </a:rPr>
              <a:t>S2S Tool output includes </a:t>
            </a:r>
            <a:r>
              <a:rPr lang="en-US" sz="1800" dirty="0" err="1">
                <a:latin typeface="Calibri (Body)"/>
              </a:rPr>
              <a:t>gspro</a:t>
            </a:r>
            <a:r>
              <a:rPr lang="en-US" sz="1800" dirty="0">
                <a:latin typeface="Calibri (Body)"/>
              </a:rPr>
              <a:t> and </a:t>
            </a:r>
            <a:r>
              <a:rPr lang="en-US" sz="1800" dirty="0" err="1">
                <a:latin typeface="Calibri (Body)"/>
              </a:rPr>
              <a:t>gscnv</a:t>
            </a:r>
            <a:r>
              <a:rPr lang="en-US" sz="1800" dirty="0">
                <a:latin typeface="Calibri (Body)"/>
              </a:rPr>
              <a:t> files for use in SMOKE</a:t>
            </a:r>
          </a:p>
          <a:p>
            <a:pPr lvl="1">
              <a:spcBef>
                <a:spcPts val="0"/>
              </a:spcBef>
            </a:pPr>
            <a:r>
              <a:rPr lang="en-US" sz="1800" dirty="0">
                <a:latin typeface="Calibri (Body)"/>
              </a:rPr>
              <a:t>See 2022v1 OAQPS platform for CRACMM2 </a:t>
            </a:r>
            <a:r>
              <a:rPr lang="en-US" sz="1800" dirty="0" err="1">
                <a:latin typeface="Calibri (Body)"/>
              </a:rPr>
              <a:t>gspro</a:t>
            </a:r>
            <a:r>
              <a:rPr lang="en-US" sz="1800" dirty="0">
                <a:latin typeface="Calibri (Body)"/>
              </a:rPr>
              <a:t>, etc</a:t>
            </a:r>
          </a:p>
          <a:p>
            <a:pPr>
              <a:spcBef>
                <a:spcPts val="0"/>
              </a:spcBef>
            </a:pPr>
            <a:r>
              <a:rPr lang="en-US" sz="1800" dirty="0">
                <a:latin typeface="Calibri (Body)"/>
              </a:rPr>
              <a:t>The F0AM box model (</a:t>
            </a:r>
            <a:r>
              <a:rPr lang="en-US" sz="1800" dirty="0">
                <a:latin typeface="Calibri (Body)"/>
                <a:hlinkClick r:id="rId5"/>
              </a:rPr>
              <a:t>https://github.com/AirChem/F0AM</a:t>
            </a:r>
            <a:r>
              <a:rPr lang="en-US" sz="1800" dirty="0">
                <a:latin typeface="Calibri (Body)"/>
              </a:rPr>
              <a:t>) </a:t>
            </a:r>
          </a:p>
          <a:p>
            <a:pPr lvl="1">
              <a:spcBef>
                <a:spcPts val="0"/>
              </a:spcBef>
            </a:pPr>
            <a:r>
              <a:rPr lang="en-US" sz="1800" dirty="0">
                <a:latin typeface="Calibri (Body)"/>
              </a:rPr>
              <a:t>Includes official versions of CRACMM after publication in peer-reviewed literature (currently CRACMM1)</a:t>
            </a:r>
          </a:p>
          <a:p>
            <a:pPr>
              <a:spcBef>
                <a:spcPts val="0"/>
              </a:spcBef>
            </a:pPr>
            <a:r>
              <a:rPr lang="en-US" sz="1800" dirty="0">
                <a:latin typeface="Calibri (Body)"/>
              </a:rPr>
              <a:t>CMAQ website (</a:t>
            </a:r>
            <a:r>
              <a:rPr lang="en-US" sz="1800" dirty="0">
                <a:latin typeface="Calibri (Body)"/>
                <a:hlinkClick r:id="rId6"/>
              </a:rPr>
              <a:t>www.epa.gov/cmaq/cracmm</a:t>
            </a:r>
            <a:r>
              <a:rPr lang="en-US" sz="1800" dirty="0">
                <a:latin typeface="Calibri (Body)"/>
              </a:rPr>
              <a:t>)</a:t>
            </a:r>
          </a:p>
          <a:p>
            <a:pPr lvl="1">
              <a:spcBef>
                <a:spcPts val="0"/>
              </a:spcBef>
            </a:pPr>
            <a:r>
              <a:rPr lang="en-US" sz="1800" dirty="0">
                <a:latin typeface="Calibri (Body)"/>
              </a:rPr>
              <a:t>Fact Sheets with timeline of CMAQ model releases, CRACMM versions, and plans for other mechanisms</a:t>
            </a:r>
          </a:p>
          <a:p>
            <a:pPr lvl="1">
              <a:spcBef>
                <a:spcPts val="0"/>
              </a:spcBef>
            </a:pPr>
            <a:r>
              <a:rPr lang="en-US" sz="1800" dirty="0">
                <a:latin typeface="Calibri (Body)"/>
              </a:rPr>
              <a:t>White paper describing collaborative effort with NOAA and academics</a:t>
            </a:r>
          </a:p>
          <a:p>
            <a:pPr>
              <a:spcBef>
                <a:spcPts val="0"/>
              </a:spcBef>
            </a:pPr>
            <a:r>
              <a:rPr lang="en-US" sz="1800" dirty="0">
                <a:latin typeface="Calibri (Body)"/>
              </a:rPr>
              <a:t>CMAQ-ready inputs using CRACMM</a:t>
            </a:r>
          </a:p>
          <a:p>
            <a:pPr lvl="1">
              <a:spcBef>
                <a:spcPts val="0"/>
              </a:spcBef>
            </a:pPr>
            <a:r>
              <a:rPr lang="en-US" sz="1800" dirty="0">
                <a:latin typeface="Calibri (Body)"/>
              </a:rPr>
              <a:t>2018 12NE3 benchmark distributed with v5.5 (see Tutorials and </a:t>
            </a:r>
            <a:r>
              <a:rPr lang="en-US" sz="1800" dirty="0">
                <a:latin typeface="Calibri (Body)"/>
                <a:hlinkClick r:id="rId7"/>
              </a:rPr>
              <a:t>link</a:t>
            </a:r>
            <a:r>
              <a:rPr lang="en-US" sz="1800" dirty="0">
                <a:latin typeface="Calibri (Body)"/>
              </a:rPr>
              <a:t>)</a:t>
            </a:r>
          </a:p>
          <a:p>
            <a:pPr lvl="1">
              <a:spcBef>
                <a:spcPts val="0"/>
              </a:spcBef>
            </a:pPr>
            <a:r>
              <a:rPr lang="en-US" sz="1800" b="0" i="0" dirty="0">
                <a:solidFill>
                  <a:srgbClr val="000000"/>
                </a:solidFill>
                <a:effectLst/>
                <a:latin typeface="Calibri (Body)"/>
              </a:rPr>
              <a:t>2018 12US1 (</a:t>
            </a:r>
            <a:r>
              <a:rPr lang="en-US" sz="1800" b="0" i="0" u="sng" strike="noStrike" dirty="0">
                <a:solidFill>
                  <a:srgbClr val="0000FF"/>
                </a:solidFill>
                <a:effectLst/>
                <a:latin typeface="Calibri (Body)"/>
                <a:hlinkClick r:id="rId8"/>
              </a:rPr>
              <a:t>https://doi.org/10.15139/S3/9AV907</a:t>
            </a:r>
            <a:r>
              <a:rPr lang="en-US" sz="1800" b="0" i="0" dirty="0">
                <a:solidFill>
                  <a:srgbClr val="000000"/>
                </a:solidFill>
                <a:effectLst/>
                <a:latin typeface="Calibri (Body)"/>
              </a:rPr>
              <a:t>)  </a:t>
            </a:r>
          </a:p>
          <a:p>
            <a:pPr lvl="1">
              <a:spcBef>
                <a:spcPts val="0"/>
              </a:spcBef>
            </a:pPr>
            <a:r>
              <a:rPr lang="en-US" sz="1800" dirty="0">
                <a:solidFill>
                  <a:srgbClr val="000000"/>
                </a:solidFill>
                <a:latin typeface="Calibri (Body)"/>
              </a:rPr>
              <a:t>2017 MPAS global (</a:t>
            </a:r>
            <a:r>
              <a:rPr lang="en-US" sz="1800" b="0" i="0" u="none" strike="noStrike" dirty="0">
                <a:solidFill>
                  <a:srgbClr val="3174AF"/>
                </a:solidFill>
                <a:effectLst/>
                <a:latin typeface="Calibri (Body)"/>
                <a:hlinkClick r:id="rId9"/>
              </a:rPr>
              <a:t>https://doi.org/10.15139/S3/PAHQFO</a:t>
            </a:r>
            <a:r>
              <a:rPr lang="en-US" sz="1800" u="none" strike="noStrike" dirty="0">
                <a:solidFill>
                  <a:srgbClr val="333333"/>
                </a:solidFill>
                <a:latin typeface="Calibri (Body)"/>
              </a:rPr>
              <a:t>)</a:t>
            </a:r>
          </a:p>
          <a:p>
            <a:pPr lvl="1">
              <a:spcBef>
                <a:spcPts val="0"/>
              </a:spcBef>
            </a:pPr>
            <a:r>
              <a:rPr lang="en-US" sz="1800" dirty="0">
                <a:solidFill>
                  <a:srgbClr val="000000"/>
                </a:solidFill>
                <a:latin typeface="Calibri (Body)"/>
              </a:rPr>
              <a:t>2019 12US1 (coming Fall 2024)</a:t>
            </a:r>
          </a:p>
          <a:p>
            <a:pPr>
              <a:spcBef>
                <a:spcPts val="0"/>
              </a:spcBef>
            </a:pPr>
            <a:r>
              <a:rPr lang="en-US" sz="1800" dirty="0">
                <a:latin typeface="Calibri (Body)"/>
              </a:rPr>
              <a:t>Publications (see </a:t>
            </a:r>
            <a:r>
              <a:rPr lang="en-US" sz="1800" dirty="0">
                <a:latin typeface="Calibri (Body)"/>
                <a:hlinkClick r:id="rId6"/>
              </a:rPr>
              <a:t>www.epa.gov/cmaq/cracmm</a:t>
            </a:r>
            <a:r>
              <a:rPr lang="en-US" sz="1800" dirty="0">
                <a:latin typeface="Calibri (Body)"/>
              </a:rPr>
              <a:t> and slide at end)</a:t>
            </a:r>
            <a:endParaRPr lang="en-US" sz="1800" dirty="0">
              <a:solidFill>
                <a:srgbClr val="000000"/>
              </a:solidFill>
              <a:latin typeface="Calibri (Body)"/>
            </a:endParaRPr>
          </a:p>
          <a:p>
            <a:pPr marL="457200" lvl="1" indent="0">
              <a:spcBef>
                <a:spcPts val="0"/>
              </a:spcBef>
              <a:buNone/>
            </a:pPr>
            <a:endParaRPr lang="en-US" sz="1800" dirty="0">
              <a:latin typeface="Calibri (Body)"/>
            </a:endParaRPr>
          </a:p>
        </p:txBody>
      </p:sp>
      <p:sp>
        <p:nvSpPr>
          <p:cNvPr id="5" name="TextBox 4">
            <a:extLst>
              <a:ext uri="{FF2B5EF4-FFF2-40B4-BE49-F238E27FC236}">
                <a16:creationId xmlns:a16="http://schemas.microsoft.com/office/drawing/2014/main" id="{544BF05B-AE03-1F85-5FD3-7B8F088DF8DD}"/>
              </a:ext>
            </a:extLst>
          </p:cNvPr>
          <p:cNvSpPr txBox="1"/>
          <p:nvPr/>
        </p:nvSpPr>
        <p:spPr>
          <a:xfrm rot="20710493">
            <a:off x="8880668" y="5336667"/>
            <a:ext cx="2176908" cy="646331"/>
          </a:xfrm>
          <a:prstGeom prst="rect">
            <a:avLst/>
          </a:prstGeom>
          <a:noFill/>
        </p:spPr>
        <p:txBody>
          <a:bodyPr wrap="square" rtlCol="0">
            <a:spAutoFit/>
          </a:bodyPr>
          <a:lstStyle/>
          <a:p>
            <a:pPr algn="ctr"/>
            <a:r>
              <a:rPr lang="en-US" dirty="0">
                <a:solidFill>
                  <a:srgbClr val="C00000"/>
                </a:solidFill>
              </a:rPr>
              <a:t>See poster TODAY by Ruby Tian of NY DEC</a:t>
            </a:r>
          </a:p>
        </p:txBody>
      </p:sp>
    </p:spTree>
    <p:extLst>
      <p:ext uri="{BB962C8B-B14F-4D97-AF65-F5344CB8AC3E}">
        <p14:creationId xmlns:p14="http://schemas.microsoft.com/office/powerpoint/2010/main" val="40075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8914-EA02-2C12-66A6-054A57217E6F}"/>
              </a:ext>
            </a:extLst>
          </p:cNvPr>
          <p:cNvSpPr>
            <a:spLocks noGrp="1"/>
          </p:cNvSpPr>
          <p:nvPr>
            <p:ph type="title"/>
          </p:nvPr>
        </p:nvSpPr>
        <p:spPr/>
        <p:txBody>
          <a:bodyPr/>
          <a:lstStyle/>
          <a:p>
            <a:r>
              <a:rPr lang="en-US"/>
              <a:t>CRACMM Highlights</a:t>
            </a:r>
          </a:p>
        </p:txBody>
      </p:sp>
      <p:sp>
        <p:nvSpPr>
          <p:cNvPr id="3" name="Content Placeholder 2">
            <a:extLst>
              <a:ext uri="{FF2B5EF4-FFF2-40B4-BE49-F238E27FC236}">
                <a16:creationId xmlns:a16="http://schemas.microsoft.com/office/drawing/2014/main" id="{31E1798A-FF20-05FA-E27E-92667F81C097}"/>
              </a:ext>
            </a:extLst>
          </p:cNvPr>
          <p:cNvSpPr>
            <a:spLocks noGrp="1"/>
          </p:cNvSpPr>
          <p:nvPr>
            <p:ph idx="1"/>
          </p:nvPr>
        </p:nvSpPr>
        <p:spPr>
          <a:xfrm>
            <a:off x="1828799" y="1799303"/>
            <a:ext cx="9940413" cy="4499580"/>
          </a:xfrm>
        </p:spPr>
        <p:txBody>
          <a:bodyPr>
            <a:noAutofit/>
          </a:bodyPr>
          <a:lstStyle/>
          <a:p>
            <a:pPr marL="0" indent="0">
              <a:spcAft>
                <a:spcPts val="2400"/>
              </a:spcAft>
              <a:buNone/>
            </a:pPr>
            <a:r>
              <a:rPr lang="en-US" sz="2000" dirty="0"/>
              <a:t>CRACMM was designed for the full range of reactivity and volatility of organic species, and characterizing this full suite is needed for accurate predictions of PM and other endpoints (e.g., wildland fire PM).</a:t>
            </a:r>
          </a:p>
          <a:p>
            <a:pPr marL="0" indent="0">
              <a:spcAft>
                <a:spcPts val="2400"/>
              </a:spcAft>
              <a:buNone/>
            </a:pPr>
            <a:r>
              <a:rPr lang="en-US" sz="2000" dirty="0"/>
              <a:t>Process-level representations of species like PM</a:t>
            </a:r>
            <a:r>
              <a:rPr lang="en-US" sz="2000" baseline="-25000" dirty="0"/>
              <a:t>2.5</a:t>
            </a:r>
            <a:r>
              <a:rPr lang="en-US" sz="2000" dirty="0"/>
              <a:t> and formaldehyde facilitate source attribution and build confidence in simulations that cannot be evaluated with measurements (e.g., future projections, counterfactuals such as no anthropogenic influence).</a:t>
            </a:r>
          </a:p>
          <a:p>
            <a:pPr marL="0" indent="0">
              <a:spcAft>
                <a:spcPts val="2400"/>
              </a:spcAft>
              <a:buNone/>
            </a:pPr>
            <a:r>
              <a:rPr lang="en-US" sz="2000" dirty="0"/>
              <a:t>CRACMM2 is computationally competitive with operational CB6r5 in CMAQ.</a:t>
            </a:r>
          </a:p>
          <a:p>
            <a:pPr marL="0" indent="0">
              <a:spcAft>
                <a:spcPts val="2400"/>
              </a:spcAft>
              <a:buNone/>
            </a:pPr>
            <a:r>
              <a:rPr lang="en-US" sz="2000" dirty="0"/>
              <a:t>CRACMM is available in CMAQ and F0AM and will be available in NOAA and NCAR models.</a:t>
            </a:r>
          </a:p>
          <a:p>
            <a:pPr marL="0" indent="0">
              <a:spcAft>
                <a:spcPts val="2400"/>
              </a:spcAft>
              <a:buNone/>
            </a:pPr>
            <a:r>
              <a:rPr lang="en-US" sz="2000" dirty="0"/>
              <a:t>CRACMM is the only mechanism being updated by EPA ORD in CMAQ going forward.</a:t>
            </a:r>
          </a:p>
          <a:p>
            <a:pPr>
              <a:spcAft>
                <a:spcPts val="600"/>
              </a:spcAft>
            </a:pPr>
            <a:endParaRPr lang="en-US" sz="2000" dirty="0"/>
          </a:p>
        </p:txBody>
      </p:sp>
      <p:pic>
        <p:nvPicPr>
          <p:cNvPr id="5" name="Graphic 4" descr="Workflow with solid fill">
            <a:extLst>
              <a:ext uri="{FF2B5EF4-FFF2-40B4-BE49-F238E27FC236}">
                <a16:creationId xmlns:a16="http://schemas.microsoft.com/office/drawing/2014/main" id="{856EE7EE-7FB9-702C-34BD-5A79882581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61879"/>
            <a:ext cx="914400" cy="914400"/>
          </a:xfrm>
          <a:prstGeom prst="rect">
            <a:avLst/>
          </a:prstGeom>
        </p:spPr>
      </p:pic>
      <p:pic>
        <p:nvPicPr>
          <p:cNvPr id="7" name="Graphic 6" descr="Gears with solid fill">
            <a:extLst>
              <a:ext uri="{FF2B5EF4-FFF2-40B4-BE49-F238E27FC236}">
                <a16:creationId xmlns:a16="http://schemas.microsoft.com/office/drawing/2014/main" id="{1D5BEE23-6BF5-0070-458B-6DC074BAD8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4417552"/>
            <a:ext cx="914400" cy="914400"/>
          </a:xfrm>
          <a:prstGeom prst="rect">
            <a:avLst/>
          </a:prstGeom>
        </p:spPr>
      </p:pic>
      <p:pic>
        <p:nvPicPr>
          <p:cNvPr id="9" name="Graphic 8" descr="Users with solid fill">
            <a:extLst>
              <a:ext uri="{FF2B5EF4-FFF2-40B4-BE49-F238E27FC236}">
                <a16:creationId xmlns:a16="http://schemas.microsoft.com/office/drawing/2014/main" id="{2D407176-DD04-41A1-FFC3-FA8A98E9E1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5384483"/>
            <a:ext cx="914400" cy="914400"/>
          </a:xfrm>
          <a:prstGeom prst="rect">
            <a:avLst/>
          </a:prstGeom>
        </p:spPr>
      </p:pic>
      <p:pic>
        <p:nvPicPr>
          <p:cNvPr id="13" name="Graphic 12" descr="Fire with solid fill">
            <a:extLst>
              <a:ext uri="{FF2B5EF4-FFF2-40B4-BE49-F238E27FC236}">
                <a16:creationId xmlns:a16="http://schemas.microsoft.com/office/drawing/2014/main" id="{869E83B0-C0C6-3003-D409-D0D26AD2DD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1931115"/>
            <a:ext cx="914400" cy="914400"/>
          </a:xfrm>
          <a:prstGeom prst="rect">
            <a:avLst/>
          </a:prstGeom>
        </p:spPr>
      </p:pic>
    </p:spTree>
    <p:extLst>
      <p:ext uri="{BB962C8B-B14F-4D97-AF65-F5344CB8AC3E}">
        <p14:creationId xmlns:p14="http://schemas.microsoft.com/office/powerpoint/2010/main" val="1706805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98294-C8A2-BF5E-001C-013E1FC6EF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863793-0138-329F-AB06-B5FEE0D197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1958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1862-9C2A-5EFE-47F9-29BCD85E7B44}"/>
              </a:ext>
            </a:extLst>
          </p:cNvPr>
          <p:cNvSpPr>
            <a:spLocks noGrp="1"/>
          </p:cNvSpPr>
          <p:nvPr>
            <p:ph type="title"/>
          </p:nvPr>
        </p:nvSpPr>
        <p:spPr/>
        <p:txBody>
          <a:bodyPr/>
          <a:lstStyle/>
          <a:p>
            <a:pPr marL="0" marR="0" indent="0" fontAlgn="ctr">
              <a:spcBef>
                <a:spcPts val="0"/>
              </a:spcBef>
              <a:spcAft>
                <a:spcPts val="0"/>
              </a:spcAft>
              <a:buNone/>
            </a:pPr>
            <a:r>
              <a:rPr lang="en-US" sz="4400">
                <a:effectLst/>
                <a:latin typeface="Calibri" panose="020F0502020204030204" pitchFamily="34" charset="0"/>
                <a:ea typeface="Times New Roman" panose="02020603050405020304" pitchFamily="18" charset="0"/>
                <a:cs typeface="Calibri" panose="020F0502020204030204" pitchFamily="34" charset="0"/>
              </a:rPr>
              <a:t>Workflow for Updates to CRACMM</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48AA2C4-59EC-CBA4-FAD6-36C0E88DCF05}"/>
              </a:ext>
            </a:extLst>
          </p:cNvPr>
          <p:cNvSpPr>
            <a:spLocks noGrp="1"/>
          </p:cNvSpPr>
          <p:nvPr>
            <p:ph idx="1"/>
          </p:nvPr>
        </p:nvSpPr>
        <p:spPr>
          <a:xfrm>
            <a:off x="838199" y="1690688"/>
            <a:ext cx="10787743" cy="4486275"/>
          </a:xfrm>
        </p:spPr>
        <p:txBody>
          <a:bodyPr>
            <a:noAutofit/>
          </a:bodyPr>
          <a:lstStyle/>
          <a:p>
            <a:pPr marL="0" marR="0" indent="0" fontAlgn="ctr">
              <a:spcBef>
                <a:spcPts val="0"/>
              </a:spcBef>
              <a:spcAft>
                <a:spcPts val="0"/>
              </a:spcAft>
              <a:buNone/>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CRACMM Scope Discussion (optional)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For developers interested in getting early feedback on whether an update is likely a good fit for CRACMM, they can request an optional initial scope discussion with the CRACMM leads and/or CRACMM development team. Scope discussions may include information on potential duplication or partners for further development and are not decisions regarding approval or disapproval of a particular update. Science scope discussions will be documented on the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CMAQ_Dev</a:t>
            </a:r>
            <a:r>
              <a:rPr lang="en-US" sz="1400" dirty="0">
                <a:effectLst/>
                <a:latin typeface="Calibri" panose="020F0502020204030204" pitchFamily="34" charset="0"/>
                <a:ea typeface="Times New Roman" panose="02020603050405020304" pitchFamily="18" charset="0"/>
                <a:cs typeface="Calibri" panose="020F0502020204030204" pitchFamily="34" charset="0"/>
              </a:rPr>
              <a:t> (eventually CRACMM) GitHub site as issues.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CRACMM Science Proposal Process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Updates to CRACMM must undergo a proposal stage prior to code submission. The CRACMM science proposal process will consist of a one-hour virtual meeting in which the developer presents their update and its suitability for incorporation in the official CRACMM. The developer should include information to discern: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30188" fontAlgn="ctr">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the complexity of the update (for example: chemical systems considered, number of new species, number of new reactions, model processes needing update, etc),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30188" fontAlgn="ctr">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underlying scientific basis (for example: data used for evaluation, simulations performed, impact on priority species, etc), 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230188" fontAlgn="ctr">
              <a:spcBef>
                <a:spcPts val="0"/>
              </a:spcBef>
              <a:spcAft>
                <a:spcPts val="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cs typeface="Calibri" panose="020F0502020204030204" pitchFamily="34" charset="0"/>
              </a:rPr>
              <a:t>the path to documentation in a peer-reviewed publication.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The meeting will be open to the entire EPA CRACMM development team with CRACMM leads at EPA and NOAA as mandatory attendees (see the CRACMM White Paper). The NOAA CRACMM lead may invite additional NOAA scientists. Other critical external scientists involved in the development of an update may also be invited to provide scientific information. Within one month of the proposal meeting, CRACMM lead(s) will synthesize meeting discussion with a goal of determining a consensus and provide feedback to the developer on whether the update is ready to proceed. The CRACMM science proposal discussion outcome and path to integration in the main CRACMM mechanism will be documented in a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CMAQ_Dev</a:t>
            </a:r>
            <a:r>
              <a:rPr lang="en-US" sz="1400" dirty="0">
                <a:effectLst/>
                <a:latin typeface="Calibri" panose="020F0502020204030204" pitchFamily="34" charset="0"/>
                <a:ea typeface="Times New Roman" panose="02020603050405020304" pitchFamily="18" charset="0"/>
                <a:cs typeface="Calibri" panose="020F0502020204030204" pitchFamily="34" charset="0"/>
              </a:rPr>
              <a:t> (eventually CRACMM) GitHub Issue. The science proposal occurs before the Code Pull Request, but the exact timing is up to the developer.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CRACMM Code Review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ctr">
              <a:spcBef>
                <a:spcPts val="0"/>
              </a:spcBef>
              <a:spcAft>
                <a:spcPts val="0"/>
              </a:spcAft>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All updates to CRACMM must go through the CMAQ Code Pull Request procedure (See the CMAQ SOP). Receiving positive support in a CRACMM Science Proposal meeting does not guarantee incorporation in the official CRACMM.</a:t>
            </a:r>
            <a:endParaRPr lang="en-US" sz="1400" dirty="0"/>
          </a:p>
        </p:txBody>
      </p:sp>
    </p:spTree>
    <p:extLst>
      <p:ext uri="{BB962C8B-B14F-4D97-AF65-F5344CB8AC3E}">
        <p14:creationId xmlns:p14="http://schemas.microsoft.com/office/powerpoint/2010/main" val="86739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3ABE27-EC90-5072-C905-3B710B39F402}"/>
              </a:ext>
            </a:extLst>
          </p:cNvPr>
          <p:cNvSpPr>
            <a:spLocks noGrp="1"/>
          </p:cNvSpPr>
          <p:nvPr>
            <p:ph idx="1"/>
          </p:nvPr>
        </p:nvSpPr>
        <p:spPr>
          <a:xfrm>
            <a:off x="41910" y="0"/>
            <a:ext cx="12150090" cy="6858000"/>
          </a:xfrm>
        </p:spPr>
        <p:txBody>
          <a:bodyPr>
            <a:noAutofit/>
          </a:bodyPr>
          <a:lstStyle/>
          <a:p>
            <a:pPr marL="0" indent="0">
              <a:spcBef>
                <a:spcPts val="0"/>
              </a:spcBef>
              <a:buNone/>
            </a:pPr>
            <a:r>
              <a:rPr lang="en-US" sz="1100" dirty="0"/>
              <a:t>Farrell, S. L., Pye, H. O. T., Gilliam, R., Pouliot, G., Huff, D., Sarwar, G., Vizuete, W., Briggs, N. &amp; Fahey, K. Predicted impacts of heterogeneous chemical pathways on particulate sulfur over Fairbanks, Alaska, the N. Hemisphere, and the Contiguous United States. </a:t>
            </a:r>
            <a:r>
              <a:rPr lang="en-US" sz="1100" dirty="0" err="1"/>
              <a:t>EGUsphere</a:t>
            </a:r>
            <a:r>
              <a:rPr lang="en-US" sz="1100" dirty="0"/>
              <a:t> 2024. preprint, 1–43. </a:t>
            </a:r>
            <a:r>
              <a:rPr lang="en-US" sz="1100" dirty="0">
                <a:hlinkClick r:id="rId2"/>
              </a:rPr>
              <a:t>https://doi.org/10.5194/egusphere-2024-1550</a:t>
            </a:r>
            <a:r>
              <a:rPr lang="en-US" sz="1100" dirty="0"/>
              <a:t> (2024).</a:t>
            </a:r>
          </a:p>
          <a:p>
            <a:pPr>
              <a:spcBef>
                <a:spcPts val="0"/>
              </a:spcBef>
            </a:pPr>
            <a:r>
              <a:rPr lang="en-US" sz="1100" dirty="0">
                <a:solidFill>
                  <a:schemeClr val="accent5"/>
                </a:solidFill>
              </a:rPr>
              <a:t>Heterogeneous sulfate pathways targeted for CRACMM3 (2026); CB6 model application to Fairbanks, AK and other domains</a:t>
            </a:r>
          </a:p>
          <a:p>
            <a:pPr marL="0" indent="0">
              <a:spcBef>
                <a:spcPts val="0"/>
              </a:spcBef>
              <a:buNone/>
            </a:pPr>
            <a:endParaRPr lang="en-US" sz="800" dirty="0"/>
          </a:p>
          <a:p>
            <a:pPr marL="0" indent="0">
              <a:spcBef>
                <a:spcPts val="0"/>
              </a:spcBef>
              <a:buNone/>
            </a:pPr>
            <a:r>
              <a:rPr lang="en-US" sz="1100" dirty="0"/>
              <a:t>Murphy, B. N., Sonntag, D., Seltzer, K. M., Pye, H. O. T., Allen, C., Murray, E., Toro, C., Gentner, D. R., Huang, C., Jathar, S., Li, L., May, A. A. &amp; Robinson, A. L. Reactive organic carbon air emissions from mobile sources in the United States. Atmos. Chem. Phys. 23, 13469–13483. </a:t>
            </a:r>
            <a:r>
              <a:rPr lang="en-US" sz="1100" dirty="0">
                <a:hlinkClick r:id="rId3"/>
              </a:rPr>
              <a:t>https://doi.org/10.5194/acp-23-13469-2023 </a:t>
            </a:r>
            <a:r>
              <a:rPr lang="en-US" sz="1100" dirty="0"/>
              <a:t>(2023).</a:t>
            </a:r>
          </a:p>
          <a:p>
            <a:pPr>
              <a:spcBef>
                <a:spcPts val="0"/>
              </a:spcBef>
            </a:pPr>
            <a:r>
              <a:rPr lang="en-US" sz="1100" dirty="0">
                <a:solidFill>
                  <a:schemeClr val="accent5"/>
                </a:solidFill>
              </a:rPr>
              <a:t>Mobile emission inventory (recommended input for CRACMM)</a:t>
            </a:r>
          </a:p>
          <a:p>
            <a:pPr marL="0" indent="0">
              <a:spcBef>
                <a:spcPts val="0"/>
              </a:spcBef>
              <a:buNone/>
            </a:pPr>
            <a:endParaRPr lang="en-US" sz="800" dirty="0"/>
          </a:p>
          <a:p>
            <a:pPr marL="0" indent="0">
              <a:spcBef>
                <a:spcPts val="0"/>
              </a:spcBef>
              <a:buNone/>
            </a:pPr>
            <a:r>
              <a:rPr lang="en-US" sz="1100" dirty="0"/>
              <a:t>Place, B. K., Hutzell, W. T., Appel, K. W., Farrell, S., Valin, L., Murphy, B. N., Seltzer, K. M., Sarwar, G., Allen, C., Piletic, I. R., D’Ambro, E. L., Saunders, E., Simon, H., Torres-Vasquez, A., Pleim, J., Schwantes, R. H., Coggon, M. M., Xu, L., Stockwell, W. R. &amp; Pye, H. O. T. Sensitivity of northeastern US surface ozone predictions to the representation of atmospheric chemistry in the Community Regional Atmospheric Chemistry Multiphase Mechanism (CRACMMv1.0). Atmos. Chem. Phys. 23, 9173–9190. </a:t>
            </a:r>
            <a:r>
              <a:rPr lang="en-US" sz="1100" dirty="0">
                <a:hlinkClick r:id="rId4"/>
              </a:rPr>
              <a:t>https://doi.org/10.5194/acp-23-9173-2023 </a:t>
            </a:r>
            <a:r>
              <a:rPr lang="en-US" sz="1100" dirty="0"/>
              <a:t>(2023).</a:t>
            </a:r>
          </a:p>
          <a:p>
            <a:pPr>
              <a:spcBef>
                <a:spcPts val="0"/>
              </a:spcBef>
            </a:pPr>
            <a:r>
              <a:rPr lang="en-US" sz="1100" dirty="0">
                <a:solidFill>
                  <a:schemeClr val="accent5"/>
                </a:solidFill>
              </a:rPr>
              <a:t>First CMAQ Implementation of CRACMM (version 1) applied to northeast US in summer 2018; focus on ozone evaluation</a:t>
            </a:r>
          </a:p>
          <a:p>
            <a:pPr marL="0" indent="0">
              <a:spcBef>
                <a:spcPts val="0"/>
              </a:spcBef>
              <a:buNone/>
            </a:pPr>
            <a:endParaRPr lang="en-US" sz="800" dirty="0"/>
          </a:p>
          <a:p>
            <a:pPr marL="0" indent="0">
              <a:spcBef>
                <a:spcPts val="0"/>
              </a:spcBef>
              <a:buNone/>
            </a:pPr>
            <a:r>
              <a:rPr lang="en-US" sz="1100" dirty="0"/>
              <a:t>Pye, H. O. T., Place, B. K., Murphy, B. N., Seltzer, K. M., D’Ambro, E. L., Allen, C., Piletic, I. R., Farrell, S., Schwantes, R. H., Coggon, M. M., Saunders, E., Xu, L., Sarwar, G., Hutzell, W. T., Foley, K. M., Pouliot, G., Bash, J. &amp; Stockwell, W. R. Linking gas, particulate, and toxic endpoints to air emissions in the Community Regional Atmospheric Chemistry Multiphase Mechanism (CRACMM). Atmos. Chem. Phys. 23, 5043–5099. </a:t>
            </a:r>
            <a:r>
              <a:rPr lang="en-US" sz="1100" dirty="0">
                <a:hlinkClick r:id="rId5"/>
              </a:rPr>
              <a:t>https://doi.org/10.5194/acp-23-5043-2023 </a:t>
            </a:r>
            <a:r>
              <a:rPr lang="en-US" sz="1100" dirty="0"/>
              <a:t>(2023). </a:t>
            </a:r>
          </a:p>
          <a:p>
            <a:pPr>
              <a:spcBef>
                <a:spcPts val="0"/>
              </a:spcBef>
            </a:pPr>
            <a:r>
              <a:rPr lang="en-US" sz="1100" dirty="0">
                <a:solidFill>
                  <a:schemeClr val="accent5"/>
                </a:solidFill>
              </a:rPr>
              <a:t>CRACMM framework and documentation</a:t>
            </a:r>
          </a:p>
          <a:p>
            <a:pPr marL="0" indent="0">
              <a:spcBef>
                <a:spcPts val="0"/>
              </a:spcBef>
              <a:buNone/>
            </a:pPr>
            <a:endParaRPr lang="en-US" sz="800" dirty="0">
              <a:solidFill>
                <a:schemeClr val="accent5"/>
              </a:solidFill>
            </a:endParaRPr>
          </a:p>
          <a:p>
            <a:pPr marL="0" indent="0">
              <a:spcBef>
                <a:spcPts val="0"/>
              </a:spcBef>
              <a:buNone/>
            </a:pPr>
            <a:r>
              <a:rPr lang="en-US" sz="1100" dirty="0"/>
              <a:t>Pye, H. O. T., Schwantes, R. H., Barsanti, K. C., McNeill, V. F. &amp; Wolfe, G. M. Leveraging Scientific Community Knowledge for Air Quality Model Chemistry Parameterizations. EM Magazine. </a:t>
            </a:r>
            <a:r>
              <a:rPr lang="en-US" sz="1100" dirty="0">
                <a:hlinkClick r:id="rId6"/>
              </a:rPr>
              <a:t>https://ntrs.nasa.gov/citations/20240000094 </a:t>
            </a:r>
            <a:r>
              <a:rPr lang="en-US" sz="1100" dirty="0"/>
              <a:t>(2024).</a:t>
            </a:r>
          </a:p>
          <a:p>
            <a:pPr>
              <a:spcBef>
                <a:spcPts val="0"/>
              </a:spcBef>
            </a:pPr>
            <a:r>
              <a:rPr lang="en-US" sz="1100" dirty="0">
                <a:solidFill>
                  <a:schemeClr val="accent5"/>
                </a:solidFill>
              </a:rPr>
              <a:t>Overview of CRACMM as a community effort and community data needs</a:t>
            </a:r>
          </a:p>
          <a:p>
            <a:pPr marL="0" indent="0">
              <a:spcBef>
                <a:spcPts val="0"/>
              </a:spcBef>
              <a:buNone/>
            </a:pPr>
            <a:endParaRPr lang="en-US" sz="800" dirty="0"/>
          </a:p>
          <a:p>
            <a:pPr marL="0" indent="0">
              <a:spcBef>
                <a:spcPts val="0"/>
              </a:spcBef>
              <a:buNone/>
            </a:pPr>
            <a:r>
              <a:rPr lang="en-US" sz="1100" dirty="0"/>
              <a:t>Pye, H. O. T., Xu, L., Henderson, B., Pagonis, D., Campuzano-Jost, P., Guo, H., Jimenez, J. L., Allen, C., Skipper, T. N., Halliday, H. A., Murphy, B., D’Ambro, E. L., Wennberg, P. O., Place, B., Wiser, F., McNeill, V. F., </a:t>
            </a:r>
            <a:r>
              <a:rPr lang="en-US" sz="1100" dirty="0" err="1"/>
              <a:t>Apel</a:t>
            </a:r>
            <a:r>
              <a:rPr lang="en-US" sz="1100" dirty="0"/>
              <a:t>, E., Blake, D., Coggon, M. M., Crounse, J. D., Gilman, J., Gkatzelis, G., Hanisco, T. F., Huey, G., Katich, J. M., Lamplugh, A., Lindaas, J., </a:t>
            </a:r>
            <a:r>
              <a:rPr lang="en-US" sz="1100" dirty="0" err="1"/>
              <a:t>Peischl</a:t>
            </a:r>
            <a:r>
              <a:rPr lang="en-US" sz="1100" dirty="0"/>
              <a:t>, J., St. Clair, J. M., Warneke, C., Wolfe, G. &amp; Womack, C. Evolution of reactive organic carbon and its potential health risk in wildfire smoke. Environ. Sci. Technol. </a:t>
            </a:r>
            <a:r>
              <a:rPr lang="en-US" sz="1100" dirty="0">
                <a:hlinkClick r:id="rId7"/>
              </a:rPr>
              <a:t>https://doi.org/10.1021/acs.est.4c06187</a:t>
            </a:r>
            <a:r>
              <a:rPr lang="en-US" sz="1100" dirty="0"/>
              <a:t> (in press). </a:t>
            </a:r>
          </a:p>
          <a:p>
            <a:pPr>
              <a:spcBef>
                <a:spcPts val="0"/>
              </a:spcBef>
            </a:pPr>
            <a:r>
              <a:rPr lang="en-US" sz="1100" dirty="0">
                <a:solidFill>
                  <a:srgbClr val="557FC9"/>
                </a:solidFill>
              </a:rPr>
              <a:t>Application of CRACMM1AMORE to FIREX-AQ western US wildfires and characterization of reactive organic compounds</a:t>
            </a:r>
          </a:p>
          <a:p>
            <a:pPr marL="0" indent="0">
              <a:spcBef>
                <a:spcPts val="0"/>
              </a:spcBef>
              <a:buNone/>
            </a:pPr>
            <a:endParaRPr lang="en-US" sz="800" dirty="0"/>
          </a:p>
          <a:p>
            <a:pPr marL="0" indent="0">
              <a:spcBef>
                <a:spcPts val="0"/>
              </a:spcBef>
              <a:buNone/>
            </a:pPr>
            <a:r>
              <a:rPr lang="en-US" sz="1100" dirty="0"/>
              <a:t>Sarwar, G., Hogrefe, C., Henderson, B. H., Mathur, R., Gilliam, R., Callaghan, A. B., Lee, J., &amp; Carpenter, L. J. Impact of particulate nitrate photolysis on air quality over the Northern Hemisphere,</a:t>
            </a:r>
          </a:p>
          <a:p>
            <a:pPr marL="0" indent="0">
              <a:spcBef>
                <a:spcPts val="0"/>
              </a:spcBef>
              <a:buNone/>
            </a:pPr>
            <a:r>
              <a:rPr lang="en-US" sz="1100" dirty="0" err="1"/>
              <a:t>Sci.of</a:t>
            </a:r>
            <a:r>
              <a:rPr lang="en-US" sz="1100" dirty="0"/>
              <a:t> The Tot. Env., </a:t>
            </a:r>
            <a:r>
              <a:rPr lang="en-US" sz="1100" dirty="0">
                <a:hlinkClick r:id="rId8"/>
              </a:rPr>
              <a:t>https://doi.org/10.1016/j.scitotenv.2024.170406</a:t>
            </a:r>
            <a:r>
              <a:rPr lang="en-US" sz="1100" dirty="0"/>
              <a:t> (2024).</a:t>
            </a:r>
          </a:p>
          <a:p>
            <a:pPr>
              <a:spcBef>
                <a:spcPts val="0"/>
              </a:spcBef>
            </a:pPr>
            <a:r>
              <a:rPr lang="en-US" sz="1100" dirty="0">
                <a:solidFill>
                  <a:srgbClr val="557FC9"/>
                </a:solidFill>
              </a:rPr>
              <a:t>Aerosol nitrate photolysis targeted for CRACMM3 </a:t>
            </a:r>
          </a:p>
          <a:p>
            <a:pPr>
              <a:spcBef>
                <a:spcPts val="0"/>
              </a:spcBef>
            </a:pPr>
            <a:endParaRPr lang="en-US" sz="800" dirty="0"/>
          </a:p>
          <a:p>
            <a:pPr marL="0" indent="0">
              <a:spcBef>
                <a:spcPts val="0"/>
              </a:spcBef>
              <a:buNone/>
            </a:pPr>
            <a:r>
              <a:rPr lang="en-US" sz="1100" dirty="0"/>
              <a:t>Seltzer, K. M., Rao, V., Pye, H. O. T., Murphy, B. N., Place, B. K., Khare, P., Gentner, D. R., Allen, C., Cooley, D., Mason, R. &amp; Houyoux, M. Anthropogenic secondary organic aerosol and ozone production from asphalt-related emissions. Environmental Science: Atmospheres 3, 1221–1230. </a:t>
            </a:r>
            <a:r>
              <a:rPr lang="en-US" sz="1100" dirty="0">
                <a:hlinkClick r:id="rId9"/>
              </a:rPr>
              <a:t>https://doi.org/10.1039/D3EA00066D</a:t>
            </a:r>
            <a:r>
              <a:rPr lang="en-US" sz="1100" dirty="0"/>
              <a:t> (2023).</a:t>
            </a:r>
          </a:p>
          <a:p>
            <a:pPr>
              <a:spcBef>
                <a:spcPts val="0"/>
              </a:spcBef>
            </a:pPr>
            <a:r>
              <a:rPr lang="en-US" sz="1100" dirty="0">
                <a:solidFill>
                  <a:schemeClr val="accent5"/>
                </a:solidFill>
              </a:rPr>
              <a:t>Application of CRACMM1 to understand role of asphalt paving in criteria pollutant formation</a:t>
            </a:r>
          </a:p>
          <a:p>
            <a:pPr marL="0" indent="0">
              <a:spcBef>
                <a:spcPts val="0"/>
              </a:spcBef>
              <a:buNone/>
            </a:pPr>
            <a:endParaRPr lang="en-US" sz="800" dirty="0"/>
          </a:p>
          <a:p>
            <a:pPr marL="0" indent="0">
              <a:spcBef>
                <a:spcPts val="0"/>
              </a:spcBef>
              <a:buNone/>
            </a:pPr>
            <a:r>
              <a:rPr lang="en-US" sz="1100" dirty="0"/>
              <a:t>Skipper, T. N., D’Ambro, E. L., Wiser, F. C., McNeill, V. F., Schwantes, R. H., Henderson, B. H., Piletic, I. R., Baublitz, C. B., Bash, J. O., Whitehill, A. R., Valin, L. C., Mouat, A. P., Kaiser, J., Wolfe, G. M., St. Clair, J. M., Hanisco, T. F., Fried, A., Place, B. K. &amp; Pye, H. O. T. Role of chemical production and depositional losses on formaldehyde in the Community Regional Atmospheric Chemistry Multiphase Mechanism (CRACMM). </a:t>
            </a:r>
            <a:r>
              <a:rPr lang="en-US" sz="1100" dirty="0" err="1"/>
              <a:t>EGUsphere</a:t>
            </a:r>
            <a:r>
              <a:rPr lang="en-US" sz="1100" dirty="0"/>
              <a:t> 2024. preprint, 1–34</a:t>
            </a:r>
            <a:r>
              <a:rPr lang="en-US" sz="1100" dirty="0">
                <a:hlinkClick r:id="rId10"/>
              </a:rPr>
              <a:t>. https://doi.org/10.5194/egusphere-2024-1680 </a:t>
            </a:r>
            <a:r>
              <a:rPr lang="en-US" sz="1100" dirty="0"/>
              <a:t>(2024). 84. </a:t>
            </a:r>
          </a:p>
          <a:p>
            <a:pPr>
              <a:spcBef>
                <a:spcPts val="0"/>
              </a:spcBef>
            </a:pPr>
            <a:r>
              <a:rPr lang="en-US" sz="1100" dirty="0">
                <a:solidFill>
                  <a:schemeClr val="accent5"/>
                </a:solidFill>
              </a:rPr>
              <a:t>CRACMM2 development and application to ambient formaldehyde and its cancer risk; </a:t>
            </a:r>
            <a:r>
              <a:rPr lang="en-US" sz="1100" dirty="0">
                <a:solidFill>
                  <a:schemeClr val="accent5"/>
                </a:solidFill>
                <a:highlight>
                  <a:srgbClr val="FFFF00"/>
                </a:highlight>
              </a:rPr>
              <a:t>reference for CMAQv5.5 CRACMM2 (see SI for additional evaluation)</a:t>
            </a:r>
          </a:p>
          <a:p>
            <a:pPr marL="0" indent="0">
              <a:spcBef>
                <a:spcPts val="0"/>
              </a:spcBef>
              <a:buNone/>
            </a:pPr>
            <a:endParaRPr lang="en-US" sz="800" dirty="0"/>
          </a:p>
          <a:p>
            <a:pPr marL="0" indent="0">
              <a:spcBef>
                <a:spcPts val="0"/>
              </a:spcBef>
              <a:buNone/>
            </a:pPr>
            <a:r>
              <a:rPr lang="en-US" sz="1100" dirty="0"/>
              <a:t>Vannucci, P. F., Foley, K., Murphy, B. N., Hogrefe, C., Cohen, R. C. &amp; Pye, H. O. T. Temperature-Dependent Composition of Summertime PM2.5 in Observations and Model Predictions across the Eastern U.S. ACS Earth Space Chem. </a:t>
            </a:r>
            <a:r>
              <a:rPr lang="en-US" sz="1100" dirty="0">
                <a:hlinkClick r:id="rId11"/>
              </a:rPr>
              <a:t>https://doi.org/10.1021/acsearthspacechem.3c00333 </a:t>
            </a:r>
            <a:r>
              <a:rPr lang="en-US" sz="1100" dirty="0"/>
              <a:t>(2024).</a:t>
            </a:r>
          </a:p>
          <a:p>
            <a:pPr>
              <a:spcBef>
                <a:spcPts val="0"/>
              </a:spcBef>
            </a:pPr>
            <a:r>
              <a:rPr lang="en-US" sz="1100" dirty="0">
                <a:solidFill>
                  <a:schemeClr val="accent5"/>
                </a:solidFill>
              </a:rPr>
              <a:t>CRACMM1 application to understanding PM</a:t>
            </a:r>
            <a:r>
              <a:rPr lang="en-US" sz="1100" baseline="-25000" dirty="0">
                <a:solidFill>
                  <a:schemeClr val="accent5"/>
                </a:solidFill>
              </a:rPr>
              <a:t>2.5</a:t>
            </a:r>
            <a:r>
              <a:rPr lang="en-US" sz="1100" dirty="0">
                <a:solidFill>
                  <a:schemeClr val="accent5"/>
                </a:solidFill>
              </a:rPr>
              <a:t> vs temperature and evaluation of OC and sulfate systems; includes effect of CRACMM1 IEPOX rate constant fix in v5.5</a:t>
            </a:r>
            <a:endParaRPr lang="en-US" sz="1100" dirty="0"/>
          </a:p>
          <a:p>
            <a:pPr marL="0" indent="0">
              <a:spcBef>
                <a:spcPts val="0"/>
              </a:spcBef>
              <a:buNone/>
            </a:pPr>
            <a:endParaRPr lang="en-US" sz="800" dirty="0"/>
          </a:p>
          <a:p>
            <a:pPr marL="0" indent="0">
              <a:spcBef>
                <a:spcPts val="0"/>
              </a:spcBef>
              <a:buNone/>
            </a:pPr>
            <a:r>
              <a:rPr lang="en-US" sz="1100" dirty="0"/>
              <a:t>Wiser, F., Place, B. K., Sen, S., Pye, H. O. T., Yang, B., Westervelt, D. M., </a:t>
            </a:r>
            <a:r>
              <a:rPr lang="en-US" sz="1100" dirty="0" err="1"/>
              <a:t>Henze</a:t>
            </a:r>
            <a:r>
              <a:rPr lang="en-US" sz="1100" dirty="0"/>
              <a:t>, D. K., Fiore, A. M. &amp; McNeill, V. F. AMORE-Isoprene v1.0: a new reduced mechanism for gas-phase isoprene oxidation. </a:t>
            </a:r>
            <a:r>
              <a:rPr lang="en-US" sz="1100" dirty="0" err="1"/>
              <a:t>Geosci</a:t>
            </a:r>
            <a:r>
              <a:rPr lang="en-US" sz="1100" dirty="0"/>
              <a:t>. Model Dev. 16, 1801–1821. </a:t>
            </a:r>
            <a:r>
              <a:rPr lang="en-US" sz="1100" dirty="0">
                <a:hlinkClick r:id="rId12"/>
              </a:rPr>
              <a:t>https://doi.org/10.5194/gmd-16-1801-2023 </a:t>
            </a:r>
            <a:r>
              <a:rPr lang="en-US" sz="1100" dirty="0"/>
              <a:t>(2023). </a:t>
            </a:r>
          </a:p>
          <a:p>
            <a:pPr>
              <a:spcBef>
                <a:spcPts val="0"/>
              </a:spcBef>
            </a:pPr>
            <a:r>
              <a:rPr lang="en-US" sz="1100" dirty="0">
                <a:solidFill>
                  <a:schemeClr val="accent5"/>
                </a:solidFill>
              </a:rPr>
              <a:t>AMORE condensation approach applied to isoprene, AMOREv1.2 isoprene included in base CRACMM2</a:t>
            </a:r>
          </a:p>
        </p:txBody>
      </p:sp>
    </p:spTree>
    <p:extLst>
      <p:ext uri="{BB962C8B-B14F-4D97-AF65-F5344CB8AC3E}">
        <p14:creationId xmlns:p14="http://schemas.microsoft.com/office/powerpoint/2010/main" val="130473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2592-519C-DBA4-33BC-2AD11A085E31}"/>
              </a:ext>
            </a:extLst>
          </p:cNvPr>
          <p:cNvSpPr>
            <a:spLocks noGrp="1"/>
          </p:cNvSpPr>
          <p:nvPr>
            <p:ph type="title"/>
          </p:nvPr>
        </p:nvSpPr>
        <p:spPr>
          <a:xfrm>
            <a:off x="838200" y="674688"/>
            <a:ext cx="11025824" cy="1016000"/>
          </a:xfrm>
        </p:spPr>
        <p:txBody>
          <a:bodyPr>
            <a:normAutofit fontScale="90000"/>
          </a:bodyPr>
          <a:lstStyle/>
          <a:p>
            <a:r>
              <a:rPr lang="en-US" sz="3800" dirty="0"/>
              <a:t>Ozone and PM (SOA) endpoints emphasize different species</a:t>
            </a:r>
          </a:p>
        </p:txBody>
      </p:sp>
      <p:pic>
        <p:nvPicPr>
          <p:cNvPr id="4" name="Picture 3" descr="Chart, scatter chart&#10;&#10;Description automatically generated">
            <a:extLst>
              <a:ext uri="{FF2B5EF4-FFF2-40B4-BE49-F238E27FC236}">
                <a16:creationId xmlns:a16="http://schemas.microsoft.com/office/drawing/2014/main" id="{68F8D1DF-39DA-26D5-0582-40667E55C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178" y="1807568"/>
            <a:ext cx="4088765" cy="4092698"/>
          </a:xfrm>
          <a:prstGeom prst="rect">
            <a:avLst/>
          </a:prstGeom>
        </p:spPr>
      </p:pic>
      <p:sp>
        <p:nvSpPr>
          <p:cNvPr id="5" name="TextBox 4">
            <a:extLst>
              <a:ext uri="{FF2B5EF4-FFF2-40B4-BE49-F238E27FC236}">
                <a16:creationId xmlns:a16="http://schemas.microsoft.com/office/drawing/2014/main" id="{79260A1A-540B-9483-C2C7-F2BB66283005}"/>
              </a:ext>
            </a:extLst>
          </p:cNvPr>
          <p:cNvSpPr txBox="1"/>
          <p:nvPr/>
        </p:nvSpPr>
        <p:spPr>
          <a:xfrm>
            <a:off x="4603894" y="5892137"/>
            <a:ext cx="3111500" cy="369332"/>
          </a:xfrm>
          <a:prstGeom prst="rect">
            <a:avLst/>
          </a:prstGeom>
          <a:noFill/>
        </p:spPr>
        <p:txBody>
          <a:bodyPr wrap="square" rtlCol="0">
            <a:spAutoFit/>
          </a:bodyPr>
          <a:lstStyle/>
          <a:p>
            <a:r>
              <a:rPr lang="en-US"/>
              <a:t>Pye et al. 2024, </a:t>
            </a:r>
            <a:r>
              <a:rPr lang="en-US" i="1"/>
              <a:t>EM Magazine</a:t>
            </a:r>
          </a:p>
        </p:txBody>
      </p:sp>
      <p:sp>
        <p:nvSpPr>
          <p:cNvPr id="8" name="Oval 7">
            <a:extLst>
              <a:ext uri="{FF2B5EF4-FFF2-40B4-BE49-F238E27FC236}">
                <a16:creationId xmlns:a16="http://schemas.microsoft.com/office/drawing/2014/main" id="{87421E60-F8E3-850C-D91E-716F53FA26A7}"/>
              </a:ext>
            </a:extLst>
          </p:cNvPr>
          <p:cNvSpPr/>
          <p:nvPr/>
        </p:nvSpPr>
        <p:spPr>
          <a:xfrm>
            <a:off x="4445144" y="2055830"/>
            <a:ext cx="939800" cy="1651135"/>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2B6518-7183-DAA0-DE79-585E1E3DF5BE}"/>
              </a:ext>
            </a:extLst>
          </p:cNvPr>
          <p:cNvSpPr txBox="1"/>
          <p:nvPr/>
        </p:nvSpPr>
        <p:spPr>
          <a:xfrm>
            <a:off x="485922" y="1807568"/>
            <a:ext cx="3223257" cy="923330"/>
          </a:xfrm>
          <a:prstGeom prst="rect">
            <a:avLst/>
          </a:prstGeom>
          <a:noFill/>
        </p:spPr>
        <p:txBody>
          <a:bodyPr wrap="square" rtlCol="0">
            <a:spAutoFit/>
          </a:bodyPr>
          <a:lstStyle/>
          <a:p>
            <a:pPr algn="r"/>
            <a:r>
              <a:rPr lang="en-US">
                <a:solidFill>
                  <a:srgbClr val="00823B"/>
                </a:solidFill>
              </a:rPr>
              <a:t>Species with high ozone formation but no SOA (included in traditional mechanisms)</a:t>
            </a:r>
          </a:p>
        </p:txBody>
      </p:sp>
      <p:cxnSp>
        <p:nvCxnSpPr>
          <p:cNvPr id="11" name="Straight Arrow Connector 10">
            <a:extLst>
              <a:ext uri="{FF2B5EF4-FFF2-40B4-BE49-F238E27FC236}">
                <a16:creationId xmlns:a16="http://schemas.microsoft.com/office/drawing/2014/main" id="{EECAB8F2-8F45-20EB-808F-2CC538A709FB}"/>
              </a:ext>
            </a:extLst>
          </p:cNvPr>
          <p:cNvCxnSpPr>
            <a:cxnSpLocks/>
            <a:stCxn id="9" idx="3"/>
            <a:endCxn id="8" idx="2"/>
          </p:cNvCxnSpPr>
          <p:nvPr/>
        </p:nvCxnSpPr>
        <p:spPr>
          <a:xfrm>
            <a:off x="3709179" y="2269233"/>
            <a:ext cx="735965" cy="61216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CA4CEE4-FFAA-C9AF-3F76-BA80D2588037}"/>
              </a:ext>
            </a:extLst>
          </p:cNvPr>
          <p:cNvSpPr/>
          <p:nvPr/>
        </p:nvSpPr>
        <p:spPr>
          <a:xfrm>
            <a:off x="6648627" y="3924086"/>
            <a:ext cx="1276315" cy="135207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79922E-48AA-2BFA-7D23-04104717E790}"/>
              </a:ext>
            </a:extLst>
          </p:cNvPr>
          <p:cNvSpPr txBox="1"/>
          <p:nvPr/>
        </p:nvSpPr>
        <p:spPr>
          <a:xfrm>
            <a:off x="8434699" y="4844505"/>
            <a:ext cx="3391858" cy="1477328"/>
          </a:xfrm>
          <a:prstGeom prst="rect">
            <a:avLst/>
          </a:prstGeom>
          <a:noFill/>
        </p:spPr>
        <p:txBody>
          <a:bodyPr wrap="square" rtlCol="0">
            <a:spAutoFit/>
          </a:bodyPr>
          <a:lstStyle/>
          <a:p>
            <a:r>
              <a:rPr lang="en-US">
                <a:solidFill>
                  <a:srgbClr val="00823B"/>
                </a:solidFill>
              </a:rPr>
              <a:t>Semi and intermediate volatility species with high SOA formation and less contribution to ozone (excluded from traditional mechanisms)</a:t>
            </a:r>
          </a:p>
        </p:txBody>
      </p:sp>
      <p:cxnSp>
        <p:nvCxnSpPr>
          <p:cNvPr id="14" name="Straight Arrow Connector 13">
            <a:extLst>
              <a:ext uri="{FF2B5EF4-FFF2-40B4-BE49-F238E27FC236}">
                <a16:creationId xmlns:a16="http://schemas.microsoft.com/office/drawing/2014/main" id="{DC96BDBF-F84F-0E28-EE33-A30745173583}"/>
              </a:ext>
            </a:extLst>
          </p:cNvPr>
          <p:cNvCxnSpPr>
            <a:cxnSpLocks/>
            <a:stCxn id="13" idx="1"/>
            <a:endCxn id="12" idx="5"/>
          </p:cNvCxnSpPr>
          <p:nvPr/>
        </p:nvCxnSpPr>
        <p:spPr>
          <a:xfrm flipH="1" flipV="1">
            <a:off x="7738030" y="5078155"/>
            <a:ext cx="696669" cy="50501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2AFEC44-45F2-96EE-B953-F29259B7ADBA}"/>
              </a:ext>
            </a:extLst>
          </p:cNvPr>
          <p:cNvSpPr/>
          <p:nvPr/>
        </p:nvSpPr>
        <p:spPr>
          <a:xfrm>
            <a:off x="6159644" y="2262556"/>
            <a:ext cx="1193800" cy="1199865"/>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CEFBFF3-3D12-7408-A26C-C8CCAB23E493}"/>
              </a:ext>
            </a:extLst>
          </p:cNvPr>
          <p:cNvSpPr txBox="1"/>
          <p:nvPr/>
        </p:nvSpPr>
        <p:spPr>
          <a:xfrm>
            <a:off x="8358331" y="1638799"/>
            <a:ext cx="3544594" cy="2862322"/>
          </a:xfrm>
          <a:prstGeom prst="rect">
            <a:avLst/>
          </a:prstGeom>
          <a:noFill/>
        </p:spPr>
        <p:txBody>
          <a:bodyPr wrap="square" rtlCol="0">
            <a:spAutoFit/>
          </a:bodyPr>
          <a:lstStyle/>
          <a:p>
            <a:r>
              <a:rPr lang="en-US" dirty="0">
                <a:solidFill>
                  <a:srgbClr val="00823B"/>
                </a:solidFill>
              </a:rPr>
              <a:t>Species with both SOA and ozone formation: </a:t>
            </a:r>
          </a:p>
          <a:p>
            <a:pPr marL="285750" indent="-285750">
              <a:buFont typeface="Arial" panose="020B0604020202020204" pitchFamily="34" charset="0"/>
              <a:buChar char="•"/>
            </a:pPr>
            <a:r>
              <a:rPr lang="en-US" dirty="0">
                <a:solidFill>
                  <a:srgbClr val="00823B"/>
                </a:solidFill>
              </a:rPr>
              <a:t>Traditionally represented in duplicate for gas vs aerosol purposes</a:t>
            </a:r>
          </a:p>
          <a:p>
            <a:pPr marL="285750" indent="-285750">
              <a:buFont typeface="Arial" panose="020B0604020202020204" pitchFamily="34" charset="0"/>
              <a:buChar char="•"/>
            </a:pPr>
            <a:r>
              <a:rPr lang="en-US" dirty="0">
                <a:solidFill>
                  <a:srgbClr val="00823B"/>
                </a:solidFill>
              </a:rPr>
              <a:t>Opportunities to better constrain these systems through coupling as SOA formation removes mass from the gas phase!</a:t>
            </a:r>
          </a:p>
        </p:txBody>
      </p:sp>
      <p:cxnSp>
        <p:nvCxnSpPr>
          <p:cNvPr id="20" name="Straight Arrow Connector 19">
            <a:extLst>
              <a:ext uri="{FF2B5EF4-FFF2-40B4-BE49-F238E27FC236}">
                <a16:creationId xmlns:a16="http://schemas.microsoft.com/office/drawing/2014/main" id="{DF66F854-A5B3-9D03-8483-99B8F9A4764D}"/>
              </a:ext>
            </a:extLst>
          </p:cNvPr>
          <p:cNvCxnSpPr>
            <a:cxnSpLocks/>
          </p:cNvCxnSpPr>
          <p:nvPr/>
        </p:nvCxnSpPr>
        <p:spPr>
          <a:xfrm flipH="1">
            <a:off x="7289563" y="2269233"/>
            <a:ext cx="1003681" cy="38003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68868B7-BAAA-57C8-1009-07AB89D17E5B}"/>
              </a:ext>
            </a:extLst>
          </p:cNvPr>
          <p:cNvSpPr/>
          <p:nvPr/>
        </p:nvSpPr>
        <p:spPr>
          <a:xfrm>
            <a:off x="4625152" y="3883502"/>
            <a:ext cx="759792" cy="1444408"/>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AA965D0-3D34-2BC4-8CF0-4B1B9F384E29}"/>
              </a:ext>
            </a:extLst>
          </p:cNvPr>
          <p:cNvSpPr txBox="1"/>
          <p:nvPr/>
        </p:nvSpPr>
        <p:spPr>
          <a:xfrm>
            <a:off x="553395" y="4706006"/>
            <a:ext cx="3155784" cy="1477328"/>
          </a:xfrm>
          <a:prstGeom prst="rect">
            <a:avLst/>
          </a:prstGeom>
          <a:noFill/>
        </p:spPr>
        <p:txBody>
          <a:bodyPr wrap="square" rtlCol="0">
            <a:spAutoFit/>
          </a:bodyPr>
          <a:lstStyle/>
          <a:p>
            <a:r>
              <a:rPr lang="en-US" dirty="0">
                <a:solidFill>
                  <a:srgbClr val="00823B"/>
                </a:solidFill>
              </a:rPr>
              <a:t>#3 (HC3-propane) and #5 (ETH-ethane) species by emission abundance (excluding </a:t>
            </a:r>
            <a:r>
              <a:rPr lang="en-US" dirty="0" err="1">
                <a:solidFill>
                  <a:srgbClr val="00823B"/>
                </a:solidFill>
              </a:rPr>
              <a:t>biogenics</a:t>
            </a:r>
            <a:r>
              <a:rPr lang="en-US" dirty="0">
                <a:solidFill>
                  <a:srgbClr val="00823B"/>
                </a:solidFill>
              </a:rPr>
              <a:t>); little O</a:t>
            </a:r>
            <a:r>
              <a:rPr lang="en-US" baseline="-25000" dirty="0">
                <a:solidFill>
                  <a:srgbClr val="00823B"/>
                </a:solidFill>
              </a:rPr>
              <a:t>3</a:t>
            </a:r>
            <a:r>
              <a:rPr lang="en-US" dirty="0">
                <a:solidFill>
                  <a:srgbClr val="00823B"/>
                </a:solidFill>
              </a:rPr>
              <a:t> and no SOA; traditionally included</a:t>
            </a:r>
          </a:p>
        </p:txBody>
      </p:sp>
      <p:cxnSp>
        <p:nvCxnSpPr>
          <p:cNvPr id="7" name="Straight Arrow Connector 6">
            <a:extLst>
              <a:ext uri="{FF2B5EF4-FFF2-40B4-BE49-F238E27FC236}">
                <a16:creationId xmlns:a16="http://schemas.microsoft.com/office/drawing/2014/main" id="{9647DDB6-235A-DBE4-C6A2-0DC65135020D}"/>
              </a:ext>
            </a:extLst>
          </p:cNvPr>
          <p:cNvCxnSpPr>
            <a:cxnSpLocks/>
            <a:stCxn id="6" idx="3"/>
            <a:endCxn id="3" idx="3"/>
          </p:cNvCxnSpPr>
          <p:nvPr/>
        </p:nvCxnSpPr>
        <p:spPr>
          <a:xfrm flipV="1">
            <a:off x="3709179" y="5116381"/>
            <a:ext cx="1027242" cy="32828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42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p:bldP spid="18" grpId="0" animBg="1"/>
      <p:bldP spid="19" grpId="0"/>
      <p:bldP spid="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0C56-1CB4-BC47-34F5-761D7E7D0516}"/>
              </a:ext>
            </a:extLst>
          </p:cNvPr>
          <p:cNvSpPr>
            <a:spLocks noGrp="1"/>
          </p:cNvSpPr>
          <p:nvPr>
            <p:ph type="title"/>
          </p:nvPr>
        </p:nvSpPr>
        <p:spPr>
          <a:xfrm>
            <a:off x="478510" y="698731"/>
            <a:ext cx="11234980" cy="1016000"/>
          </a:xfrm>
        </p:spPr>
        <p:txBody>
          <a:bodyPr>
            <a:noAutofit/>
          </a:bodyPr>
          <a:lstStyle/>
          <a:p>
            <a:r>
              <a:rPr lang="en-US" sz="4000" dirty="0"/>
              <a:t>Persistent challenge: </a:t>
            </a:r>
            <a:br>
              <a:rPr lang="en-US" sz="4000" dirty="0"/>
            </a:br>
            <a:r>
              <a:rPr lang="en-US" sz="4000" dirty="0"/>
              <a:t>atmospheric chemistry is complex &amp; not fully known</a:t>
            </a:r>
          </a:p>
        </p:txBody>
      </p:sp>
      <p:sp>
        <p:nvSpPr>
          <p:cNvPr id="3" name="Content Placeholder 2">
            <a:extLst>
              <a:ext uri="{FF2B5EF4-FFF2-40B4-BE49-F238E27FC236}">
                <a16:creationId xmlns:a16="http://schemas.microsoft.com/office/drawing/2014/main" id="{A5B96C8E-E2C4-8F6F-B913-A5391C61E6E5}"/>
              </a:ext>
            </a:extLst>
          </p:cNvPr>
          <p:cNvSpPr>
            <a:spLocks noGrp="1"/>
          </p:cNvSpPr>
          <p:nvPr>
            <p:ph idx="1"/>
          </p:nvPr>
        </p:nvSpPr>
        <p:spPr>
          <a:xfrm>
            <a:off x="520700" y="2054431"/>
            <a:ext cx="4918199" cy="4385279"/>
          </a:xfrm>
        </p:spPr>
        <p:txBody>
          <a:bodyPr>
            <a:normAutofit/>
          </a:bodyPr>
          <a:lstStyle/>
          <a:p>
            <a:r>
              <a:rPr lang="en-US" sz="2000" dirty="0"/>
              <a:t>Explicit schemes are not complete descriptions of atmospheric chemistry</a:t>
            </a:r>
          </a:p>
          <a:p>
            <a:pPr lvl="1"/>
            <a:r>
              <a:rPr lang="en-US" sz="1600" dirty="0"/>
              <a:t>MCM benzene chemistry based on characterization of 50% of the reacted carbon (newer studies reach 80%, Xu et al., 2020 ES&amp;T)</a:t>
            </a:r>
          </a:p>
          <a:p>
            <a:pPr lvl="1"/>
            <a:r>
              <a:rPr lang="en-US" sz="1600" dirty="0"/>
              <a:t>Autoxidation not included</a:t>
            </a:r>
          </a:p>
          <a:p>
            <a:r>
              <a:rPr lang="en-US" sz="2000" dirty="0"/>
              <a:t>Producing simplified mechanisms is not straight forward, labor intensive, and depends on the endpoint of interest</a:t>
            </a:r>
          </a:p>
          <a:p>
            <a:r>
              <a:rPr lang="en-US" sz="2000" dirty="0"/>
              <a:t>As knowledge continues to grow and additional endpoints are necessary to predict, how do we synthesize this information?</a:t>
            </a:r>
          </a:p>
        </p:txBody>
      </p:sp>
      <p:sp>
        <p:nvSpPr>
          <p:cNvPr id="18" name="TextBox 17">
            <a:extLst>
              <a:ext uri="{FF2B5EF4-FFF2-40B4-BE49-F238E27FC236}">
                <a16:creationId xmlns:a16="http://schemas.microsoft.com/office/drawing/2014/main" id="{3652286B-AF3D-09C5-C583-A8E055D764F1}"/>
              </a:ext>
            </a:extLst>
          </p:cNvPr>
          <p:cNvSpPr txBox="1"/>
          <p:nvPr/>
        </p:nvSpPr>
        <p:spPr>
          <a:xfrm>
            <a:off x="8754013" y="6337394"/>
            <a:ext cx="3100275" cy="338554"/>
          </a:xfrm>
          <a:prstGeom prst="rect">
            <a:avLst/>
          </a:prstGeom>
          <a:noFill/>
        </p:spPr>
        <p:txBody>
          <a:bodyPr wrap="square" rtlCol="0">
            <a:spAutoFit/>
          </a:bodyPr>
          <a:lstStyle/>
          <a:p>
            <a:pPr algn="ctr"/>
            <a:r>
              <a:rPr lang="en-US" sz="1600" dirty="0"/>
              <a:t>Pye et al., 2024 EM Magazine</a:t>
            </a:r>
          </a:p>
        </p:txBody>
      </p:sp>
      <p:pic>
        <p:nvPicPr>
          <p:cNvPr id="9" name="Picture 8" descr="Chart, bar chart&#10;&#10;Description automatically generated">
            <a:extLst>
              <a:ext uri="{FF2B5EF4-FFF2-40B4-BE49-F238E27FC236}">
                <a16:creationId xmlns:a16="http://schemas.microsoft.com/office/drawing/2014/main" id="{8EA8CFC8-FF5B-A89C-7513-D38E33113A81}"/>
              </a:ext>
            </a:extLst>
          </p:cNvPr>
          <p:cNvPicPr>
            <a:picLocks noChangeAspect="1"/>
          </p:cNvPicPr>
          <p:nvPr/>
        </p:nvPicPr>
        <p:blipFill rotWithShape="1">
          <a:blip r:embed="rId3">
            <a:extLst>
              <a:ext uri="{28A0092B-C50C-407E-A947-70E740481C1C}">
                <a14:useLocalDpi xmlns:a14="http://schemas.microsoft.com/office/drawing/2010/main" val="0"/>
              </a:ext>
            </a:extLst>
          </a:blip>
          <a:srcRect r="44138"/>
          <a:stretch/>
        </p:blipFill>
        <p:spPr>
          <a:xfrm>
            <a:off x="7485483" y="1889038"/>
            <a:ext cx="4368805" cy="4513950"/>
          </a:xfrm>
          <a:prstGeom prst="rect">
            <a:avLst/>
          </a:prstGeom>
        </p:spPr>
      </p:pic>
      <p:pic>
        <p:nvPicPr>
          <p:cNvPr id="12" name="Picture 11" descr="Chart, bar chart&#10;&#10;Description automatically generated">
            <a:extLst>
              <a:ext uri="{FF2B5EF4-FFF2-40B4-BE49-F238E27FC236}">
                <a16:creationId xmlns:a16="http://schemas.microsoft.com/office/drawing/2014/main" id="{34B450E7-C7FB-46D0-92E1-FA7648463BA4}"/>
              </a:ext>
            </a:extLst>
          </p:cNvPr>
          <p:cNvPicPr>
            <a:picLocks noChangeAspect="1"/>
          </p:cNvPicPr>
          <p:nvPr/>
        </p:nvPicPr>
        <p:blipFill rotWithShape="1">
          <a:blip r:embed="rId3">
            <a:extLst>
              <a:ext uri="{28A0092B-C50C-407E-A947-70E740481C1C}">
                <a14:useLocalDpi xmlns:a14="http://schemas.microsoft.com/office/drawing/2010/main" val="0"/>
              </a:ext>
            </a:extLst>
          </a:blip>
          <a:srcRect l="55843" r="19428"/>
          <a:stretch/>
        </p:blipFill>
        <p:spPr>
          <a:xfrm>
            <a:off x="5551426" y="1889038"/>
            <a:ext cx="1934057" cy="4513951"/>
          </a:xfrm>
          <a:prstGeom prst="rect">
            <a:avLst/>
          </a:prstGeom>
        </p:spPr>
      </p:pic>
    </p:spTree>
    <p:extLst>
      <p:ext uri="{BB962C8B-B14F-4D97-AF65-F5344CB8AC3E}">
        <p14:creationId xmlns:p14="http://schemas.microsoft.com/office/powerpoint/2010/main" val="373338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0A99BB-CDBD-0D2F-3D5A-0457E4795CDB}"/>
              </a:ext>
            </a:extLst>
          </p:cNvPr>
          <p:cNvSpPr>
            <a:spLocks noGrp="1"/>
          </p:cNvSpPr>
          <p:nvPr>
            <p:ph type="body" idx="1"/>
          </p:nvPr>
        </p:nvSpPr>
        <p:spPr>
          <a:xfrm>
            <a:off x="1615044" y="4387582"/>
            <a:ext cx="9647582" cy="1500187"/>
          </a:xfrm>
        </p:spPr>
        <p:txBody>
          <a:bodyPr>
            <a:noAutofit/>
          </a:bodyPr>
          <a:lstStyle/>
          <a:p>
            <a:r>
              <a:rPr lang="en-US" sz="2000" dirty="0">
                <a:solidFill>
                  <a:schemeClr val="tx1"/>
                </a:solidFill>
                <a:effectLst/>
                <a:latin typeface="Segoe UI" panose="020B0502040204020203" pitchFamily="34" charset="0"/>
              </a:rPr>
              <a:t>The </a:t>
            </a:r>
            <a:r>
              <a:rPr lang="en-US" sz="2000" b="1" dirty="0">
                <a:solidFill>
                  <a:schemeClr val="tx1"/>
                </a:solidFill>
                <a:effectLst/>
                <a:latin typeface="Segoe UI" panose="020B0502040204020203" pitchFamily="34" charset="0"/>
              </a:rPr>
              <a:t>C</a:t>
            </a:r>
            <a:r>
              <a:rPr lang="en-US" sz="2000" dirty="0">
                <a:solidFill>
                  <a:schemeClr val="tx1"/>
                </a:solidFill>
                <a:effectLst/>
                <a:latin typeface="Segoe UI" panose="020B0502040204020203" pitchFamily="34" charset="0"/>
              </a:rPr>
              <a:t>ommunity </a:t>
            </a:r>
            <a:r>
              <a:rPr lang="en-US" sz="2000" b="1" dirty="0">
                <a:solidFill>
                  <a:schemeClr val="tx1"/>
                </a:solidFill>
                <a:effectLst/>
                <a:latin typeface="Segoe UI" panose="020B0502040204020203" pitchFamily="34" charset="0"/>
              </a:rPr>
              <a:t>R</a:t>
            </a:r>
            <a:r>
              <a:rPr lang="en-US" sz="2000" dirty="0">
                <a:solidFill>
                  <a:schemeClr val="tx1"/>
                </a:solidFill>
                <a:effectLst/>
                <a:latin typeface="Segoe UI" panose="020B0502040204020203" pitchFamily="34" charset="0"/>
              </a:rPr>
              <a:t>egional </a:t>
            </a:r>
            <a:r>
              <a:rPr lang="en-US" sz="2000" b="1" dirty="0">
                <a:solidFill>
                  <a:schemeClr val="tx1"/>
                </a:solidFill>
                <a:effectLst/>
                <a:latin typeface="Segoe UI" panose="020B0502040204020203" pitchFamily="34" charset="0"/>
              </a:rPr>
              <a:t>A</a:t>
            </a:r>
            <a:r>
              <a:rPr lang="en-US" sz="2000" dirty="0">
                <a:solidFill>
                  <a:schemeClr val="tx1"/>
                </a:solidFill>
                <a:effectLst/>
                <a:latin typeface="Segoe UI" panose="020B0502040204020203" pitchFamily="34" charset="0"/>
              </a:rPr>
              <a:t>tmospheric </a:t>
            </a:r>
            <a:r>
              <a:rPr lang="en-US" sz="2000" b="1" dirty="0">
                <a:solidFill>
                  <a:schemeClr val="tx1"/>
                </a:solidFill>
                <a:effectLst/>
                <a:latin typeface="Segoe UI" panose="020B0502040204020203" pitchFamily="34" charset="0"/>
              </a:rPr>
              <a:t>C</a:t>
            </a:r>
            <a:r>
              <a:rPr lang="en-US" sz="2000" dirty="0">
                <a:solidFill>
                  <a:schemeClr val="tx1"/>
                </a:solidFill>
                <a:effectLst/>
                <a:latin typeface="Segoe UI" panose="020B0502040204020203" pitchFamily="34" charset="0"/>
              </a:rPr>
              <a:t>hemistry </a:t>
            </a:r>
            <a:r>
              <a:rPr lang="en-US" sz="2000" b="1" dirty="0">
                <a:solidFill>
                  <a:schemeClr val="tx1"/>
                </a:solidFill>
                <a:effectLst/>
                <a:latin typeface="Segoe UI" panose="020B0502040204020203" pitchFamily="34" charset="0"/>
              </a:rPr>
              <a:t>M</a:t>
            </a:r>
            <a:r>
              <a:rPr lang="en-US" sz="2000" dirty="0">
                <a:solidFill>
                  <a:schemeClr val="tx1"/>
                </a:solidFill>
                <a:effectLst/>
                <a:latin typeface="Segoe UI" panose="020B0502040204020203" pitchFamily="34" charset="0"/>
              </a:rPr>
              <a:t>ultiphase </a:t>
            </a:r>
            <a:r>
              <a:rPr lang="en-US" sz="2000" b="1" dirty="0">
                <a:solidFill>
                  <a:schemeClr val="tx1"/>
                </a:solidFill>
                <a:effectLst/>
                <a:latin typeface="Segoe UI" panose="020B0502040204020203" pitchFamily="34" charset="0"/>
              </a:rPr>
              <a:t>M</a:t>
            </a:r>
            <a:r>
              <a:rPr lang="en-US" sz="2000" dirty="0">
                <a:solidFill>
                  <a:schemeClr val="tx1"/>
                </a:solidFill>
                <a:effectLst/>
                <a:latin typeface="Segoe UI" panose="020B0502040204020203" pitchFamily="34" charset="0"/>
              </a:rPr>
              <a:t>echanism aims to:</a:t>
            </a:r>
          </a:p>
          <a:p>
            <a:pPr marL="285750" indent="-285750">
              <a:buFont typeface="Arial" panose="020B0604020202020204" pitchFamily="34" charset="0"/>
              <a:buChar char="•"/>
            </a:pPr>
            <a:r>
              <a:rPr lang="en-US" sz="2000" dirty="0">
                <a:solidFill>
                  <a:schemeClr val="tx1"/>
                </a:solidFill>
                <a:effectLst/>
                <a:latin typeface="Segoe UI" panose="020B0502040204020203" pitchFamily="34" charset="0"/>
              </a:rPr>
              <a:t>Improve the characterization of emissions and their chemistry</a:t>
            </a:r>
          </a:p>
          <a:p>
            <a:pPr marL="285750" indent="-285750">
              <a:buFont typeface="Arial" panose="020B0604020202020204" pitchFamily="34" charset="0"/>
              <a:buChar char="•"/>
            </a:pPr>
            <a:r>
              <a:rPr lang="en-US" sz="2000" dirty="0">
                <a:solidFill>
                  <a:schemeClr val="tx1"/>
                </a:solidFill>
                <a:effectLst/>
                <a:latin typeface="Segoe UI" panose="020B0502040204020203" pitchFamily="34" charset="0"/>
              </a:rPr>
              <a:t>Build process-level representations of toxics, PM, and ozone</a:t>
            </a:r>
          </a:p>
          <a:p>
            <a:pPr marL="285750" indent="-285750">
              <a:buFont typeface="Arial" panose="020B0604020202020204" pitchFamily="34" charset="0"/>
              <a:buChar char="•"/>
            </a:pPr>
            <a:r>
              <a:rPr lang="en-US" sz="2000" dirty="0">
                <a:solidFill>
                  <a:schemeClr val="tx1"/>
                </a:solidFill>
                <a:effectLst/>
                <a:latin typeface="Segoe UI" panose="020B0502040204020203" pitchFamily="34" charset="0"/>
              </a:rPr>
              <a:t>Remain computationally feasible for current operations</a:t>
            </a:r>
            <a:endParaRPr lang="en-US" sz="2000" dirty="0">
              <a:solidFill>
                <a:schemeClr val="tx1"/>
              </a:solidFill>
              <a:latin typeface="Segoe UI" panose="020B0502040204020203" pitchFamily="34" charset="0"/>
            </a:endParaRPr>
          </a:p>
          <a:p>
            <a:pPr marL="285750" indent="-285750">
              <a:buFont typeface="Arial" panose="020B0604020202020204" pitchFamily="34" charset="0"/>
              <a:buChar char="•"/>
            </a:pPr>
            <a:r>
              <a:rPr lang="en-US" sz="2000" dirty="0">
                <a:solidFill>
                  <a:schemeClr val="tx1"/>
                </a:solidFill>
                <a:effectLst/>
                <a:latin typeface="Segoe UI" panose="020B0502040204020203" pitchFamily="34" charset="0"/>
              </a:rPr>
              <a:t>Leverage community knowledge</a:t>
            </a:r>
            <a:endParaRPr lang="en-US" sz="2000" dirty="0">
              <a:solidFill>
                <a:schemeClr val="tx1"/>
              </a:solidFill>
              <a:effectLst/>
              <a:latin typeface="Arial" panose="020B0604020202020204" pitchFamily="34" charset="0"/>
            </a:endParaRPr>
          </a:p>
          <a:p>
            <a:endParaRPr lang="en-US" sz="2000" dirty="0">
              <a:solidFill>
                <a:schemeClr val="tx1"/>
              </a:solidFill>
            </a:endParaRPr>
          </a:p>
        </p:txBody>
      </p:sp>
      <p:pic>
        <p:nvPicPr>
          <p:cNvPr id="1026" name="Picture 2">
            <a:extLst>
              <a:ext uri="{FF2B5EF4-FFF2-40B4-BE49-F238E27FC236}">
                <a16:creationId xmlns:a16="http://schemas.microsoft.com/office/drawing/2014/main" id="{4398BB87-48E7-0A4A-8C2A-874512C9B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876" y="697098"/>
            <a:ext cx="6945548" cy="343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3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F761-FBC7-30A9-4B70-625FD4C25DFB}"/>
              </a:ext>
            </a:extLst>
          </p:cNvPr>
          <p:cNvSpPr>
            <a:spLocks noGrp="1"/>
          </p:cNvSpPr>
          <p:nvPr>
            <p:ph type="title"/>
          </p:nvPr>
        </p:nvSpPr>
        <p:spPr/>
        <p:txBody>
          <a:bodyPr/>
          <a:lstStyle/>
          <a:p>
            <a:r>
              <a:rPr lang="en-US"/>
              <a:t>Specific CRACMM Objectives</a:t>
            </a:r>
          </a:p>
        </p:txBody>
      </p:sp>
      <p:sp>
        <p:nvSpPr>
          <p:cNvPr id="3" name="Content Placeholder 2">
            <a:extLst>
              <a:ext uri="{FF2B5EF4-FFF2-40B4-BE49-F238E27FC236}">
                <a16:creationId xmlns:a16="http://schemas.microsoft.com/office/drawing/2014/main" id="{3CE507FF-41A3-189E-C402-CCD7864E31AB}"/>
              </a:ext>
            </a:extLst>
          </p:cNvPr>
          <p:cNvSpPr>
            <a:spLocks noGrp="1"/>
          </p:cNvSpPr>
          <p:nvPr>
            <p:ph idx="1"/>
          </p:nvPr>
        </p:nvSpPr>
        <p:spPr/>
        <p:txBody>
          <a:bodyPr>
            <a:normAutofit/>
          </a:bodyPr>
          <a:lstStyle/>
          <a:p>
            <a:r>
              <a:rPr lang="en-US" dirty="0"/>
              <a:t>All emitted organic mass should go into model species as CRACMM includes a full range of reactivity and volatility</a:t>
            </a:r>
          </a:p>
          <a:p>
            <a:r>
              <a:rPr lang="en-US" dirty="0"/>
              <a:t>Formation of condensible gases (leading to SOA) must remove mass from the gas-phase</a:t>
            </a:r>
          </a:p>
          <a:p>
            <a:r>
              <a:rPr lang="en-US" dirty="0"/>
              <a:t>CRACMM </a:t>
            </a:r>
            <a:r>
              <a:rPr lang="en-US" i="1" dirty="0"/>
              <a:t>aims</a:t>
            </a:r>
            <a:r>
              <a:rPr lang="en-US" dirty="0"/>
              <a:t> to conserve mass: Loss/gain of C, N, etc is automatically calculated at the reaction level via CMAQ tools (CHEMMECH) and documented in mech.def </a:t>
            </a:r>
          </a:p>
          <a:p>
            <a:r>
              <a:rPr lang="en-US" dirty="0"/>
              <a:t>All species must have at least one example structure documented</a:t>
            </a:r>
          </a:p>
          <a:p>
            <a:pPr lvl="1"/>
            <a:r>
              <a:rPr lang="en-US" dirty="0"/>
              <a:t>Allows for automated emission mapping and greater dissemination</a:t>
            </a:r>
          </a:p>
          <a:p>
            <a:pPr lvl="1"/>
            <a:r>
              <a:rPr lang="en-US" dirty="0"/>
              <a:t>See trailing comments in </a:t>
            </a:r>
            <a:r>
              <a:rPr lang="en-US" dirty="0" err="1"/>
              <a:t>namelist</a:t>
            </a:r>
            <a:r>
              <a:rPr lang="en-US" dirty="0"/>
              <a:t> or CRACMM metadata in repo</a:t>
            </a:r>
          </a:p>
        </p:txBody>
      </p:sp>
    </p:spTree>
    <p:extLst>
      <p:ext uri="{BB962C8B-B14F-4D97-AF65-F5344CB8AC3E}">
        <p14:creationId xmlns:p14="http://schemas.microsoft.com/office/powerpoint/2010/main" val="322582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7E892-ED23-6ADD-1A9D-4577C0DCC3AE}"/>
              </a:ext>
            </a:extLst>
          </p:cNvPr>
          <p:cNvSpPr>
            <a:spLocks noGrp="1"/>
          </p:cNvSpPr>
          <p:nvPr>
            <p:ph type="title"/>
          </p:nvPr>
        </p:nvSpPr>
        <p:spPr>
          <a:xfrm>
            <a:off x="831850" y="1709738"/>
            <a:ext cx="10085532" cy="2852737"/>
          </a:xfrm>
        </p:spPr>
        <p:txBody>
          <a:bodyPr/>
          <a:lstStyle/>
          <a:p>
            <a:r>
              <a:rPr lang="en-US" dirty="0"/>
              <a:t>Scientific                       Advancements and Applications</a:t>
            </a:r>
          </a:p>
        </p:txBody>
      </p:sp>
      <p:sp>
        <p:nvSpPr>
          <p:cNvPr id="5" name="Text Placeholder 4">
            <a:extLst>
              <a:ext uri="{FF2B5EF4-FFF2-40B4-BE49-F238E27FC236}">
                <a16:creationId xmlns:a16="http://schemas.microsoft.com/office/drawing/2014/main" id="{6CB3E93F-D80C-CB55-D422-0952B62701D5}"/>
              </a:ext>
            </a:extLst>
          </p:cNvPr>
          <p:cNvSpPr>
            <a:spLocks noGrp="1"/>
          </p:cNvSpPr>
          <p:nvPr>
            <p:ph type="body" idx="1"/>
          </p:nvPr>
        </p:nvSpPr>
        <p:spPr>
          <a:xfrm>
            <a:off x="831850" y="4589463"/>
            <a:ext cx="10961346" cy="1500187"/>
          </a:xfrm>
        </p:spPr>
        <p:txBody>
          <a:bodyPr/>
          <a:lstStyle/>
          <a:p>
            <a:pPr lvl="1"/>
            <a:r>
              <a:rPr lang="en-US"/>
              <a:t>Version 1 in CMAQv5.4 (2022) – coupling gas and PM, building emission infrastructure</a:t>
            </a:r>
          </a:p>
          <a:p>
            <a:pPr lvl="1"/>
            <a:r>
              <a:rPr lang="en-US"/>
              <a:t>Version 2 in CMAQv5.5 (2024) – improving formaldehyde via the chemistry of biogenic VOCs</a:t>
            </a:r>
          </a:p>
          <a:p>
            <a:pPr lvl="1"/>
            <a:r>
              <a:rPr lang="en-US"/>
              <a:t>Version 3 in CMAQv6.0 (2026) – adding heterogeneous chemistry and enabling more applications</a:t>
            </a:r>
          </a:p>
          <a:p>
            <a:endParaRPr lang="en-US"/>
          </a:p>
        </p:txBody>
      </p:sp>
    </p:spTree>
    <p:extLst>
      <p:ext uri="{BB962C8B-B14F-4D97-AF65-F5344CB8AC3E}">
        <p14:creationId xmlns:p14="http://schemas.microsoft.com/office/powerpoint/2010/main" val="172487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AFA11-838E-1543-6161-814516E7E08A}"/>
              </a:ext>
            </a:extLst>
          </p:cNvPr>
          <p:cNvSpPr>
            <a:spLocks noGrp="1"/>
          </p:cNvSpPr>
          <p:nvPr>
            <p:ph type="title"/>
          </p:nvPr>
        </p:nvSpPr>
        <p:spPr>
          <a:xfrm>
            <a:off x="511162" y="800100"/>
            <a:ext cx="5480591" cy="1016000"/>
          </a:xfrm>
        </p:spPr>
        <p:txBody>
          <a:bodyPr>
            <a:normAutofit fontScale="90000"/>
          </a:bodyPr>
          <a:lstStyle/>
          <a:p>
            <a:r>
              <a:rPr lang="en-US" dirty="0"/>
              <a:t>SOA paths integrated with gas phase</a:t>
            </a:r>
          </a:p>
        </p:txBody>
      </p:sp>
      <p:sp>
        <p:nvSpPr>
          <p:cNvPr id="4" name="TextBox 3">
            <a:extLst>
              <a:ext uri="{FF2B5EF4-FFF2-40B4-BE49-F238E27FC236}">
                <a16:creationId xmlns:a16="http://schemas.microsoft.com/office/drawing/2014/main" id="{6BC86B69-96CF-9E6E-30C0-03F1A0A2FBA6}"/>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1-2 Development</a:t>
            </a:r>
          </a:p>
        </p:txBody>
      </p:sp>
      <p:pic>
        <p:nvPicPr>
          <p:cNvPr id="1026" name="Picture 2">
            <a:extLst>
              <a:ext uri="{FF2B5EF4-FFF2-40B4-BE49-F238E27FC236}">
                <a16:creationId xmlns:a16="http://schemas.microsoft.com/office/drawing/2014/main" id="{BC19B53D-B78E-6296-F6FC-D4D8139103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5503" y="2019831"/>
            <a:ext cx="5129213" cy="28586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EACEBF-D719-3CEE-DBEE-8891D2DE9987}"/>
              </a:ext>
            </a:extLst>
          </p:cNvPr>
          <p:cNvSpPr txBox="1"/>
          <p:nvPr/>
        </p:nvSpPr>
        <p:spPr>
          <a:xfrm>
            <a:off x="302595" y="4957393"/>
            <a:ext cx="5891462" cy="1323439"/>
          </a:xfrm>
          <a:prstGeom prst="rect">
            <a:avLst/>
          </a:prstGeom>
          <a:noFill/>
        </p:spPr>
        <p:txBody>
          <a:bodyPr wrap="square" rtlCol="0">
            <a:spAutoFit/>
          </a:bodyPr>
          <a:lstStyle/>
          <a:p>
            <a:r>
              <a:rPr lang="en-US" sz="1600"/>
              <a:t>SOA in Aromatic Systems: from aromatic hydrocarbons, oxygenated aromatics and heterocyclic species, and others</a:t>
            </a:r>
          </a:p>
          <a:p>
            <a:r>
              <a:rPr lang="en-US" sz="1600"/>
              <a:t>Over half of gas-phase benzene (BEN) oxidation results in phenol (PHEN). The amount of benzene SOA from the phenol channel </a:t>
            </a:r>
            <a:r>
              <a:rPr lang="en-US" sz="1600">
                <a:sym typeface="Wingdings" panose="05000000000000000000" pitchFamily="2" charset="2"/>
              </a:rPr>
              <a:t>affects source apportionment.</a:t>
            </a:r>
            <a:endParaRPr lang="en-US" sz="1600"/>
          </a:p>
        </p:txBody>
      </p:sp>
      <p:sp>
        <p:nvSpPr>
          <p:cNvPr id="12" name="TextBox 11">
            <a:extLst>
              <a:ext uri="{FF2B5EF4-FFF2-40B4-BE49-F238E27FC236}">
                <a16:creationId xmlns:a16="http://schemas.microsoft.com/office/drawing/2014/main" id="{1E66BAA9-939E-A1EC-E423-35F30DA7BDF5}"/>
              </a:ext>
            </a:extLst>
          </p:cNvPr>
          <p:cNvSpPr txBox="1"/>
          <p:nvPr/>
        </p:nvSpPr>
        <p:spPr>
          <a:xfrm>
            <a:off x="4076623" y="6255144"/>
            <a:ext cx="2267826" cy="369332"/>
          </a:xfrm>
          <a:prstGeom prst="rect">
            <a:avLst/>
          </a:prstGeom>
          <a:noFill/>
        </p:spPr>
        <p:txBody>
          <a:bodyPr wrap="square" rtlCol="0">
            <a:spAutoFit/>
          </a:bodyPr>
          <a:lstStyle/>
          <a:p>
            <a:r>
              <a:rPr lang="en-US"/>
              <a:t>Pye et al., 2023 ACP</a:t>
            </a:r>
          </a:p>
        </p:txBody>
      </p:sp>
      <p:sp>
        <p:nvSpPr>
          <p:cNvPr id="2" name="TextBox 1">
            <a:extLst>
              <a:ext uri="{FF2B5EF4-FFF2-40B4-BE49-F238E27FC236}">
                <a16:creationId xmlns:a16="http://schemas.microsoft.com/office/drawing/2014/main" id="{FCB1133E-78FC-0FFF-E4DE-2EBAE8111992}"/>
              </a:ext>
            </a:extLst>
          </p:cNvPr>
          <p:cNvSpPr txBox="1"/>
          <p:nvPr/>
        </p:nvSpPr>
        <p:spPr>
          <a:xfrm>
            <a:off x="4829859" y="3816441"/>
            <a:ext cx="778476" cy="276999"/>
          </a:xfrm>
          <a:prstGeom prst="rect">
            <a:avLst/>
          </a:prstGeom>
          <a:solidFill>
            <a:srgbClr val="FF9896"/>
          </a:solidFill>
        </p:spPr>
        <p:txBody>
          <a:bodyPr wrap="square" rtlCol="0">
            <a:spAutoFit/>
          </a:bodyPr>
          <a:lstStyle/>
          <a:p>
            <a:pPr algn="ctr"/>
            <a:r>
              <a:rPr lang="en-US" sz="1200" dirty="0"/>
              <a:t>Emission</a:t>
            </a:r>
          </a:p>
        </p:txBody>
      </p:sp>
      <p:sp>
        <p:nvSpPr>
          <p:cNvPr id="3" name="TextBox 2">
            <a:extLst>
              <a:ext uri="{FF2B5EF4-FFF2-40B4-BE49-F238E27FC236}">
                <a16:creationId xmlns:a16="http://schemas.microsoft.com/office/drawing/2014/main" id="{F63C95A2-1A4B-F221-B513-3888AA276E1B}"/>
              </a:ext>
            </a:extLst>
          </p:cNvPr>
          <p:cNvSpPr txBox="1"/>
          <p:nvPr/>
        </p:nvSpPr>
        <p:spPr>
          <a:xfrm>
            <a:off x="4834968" y="4165611"/>
            <a:ext cx="850446" cy="276999"/>
          </a:xfrm>
          <a:prstGeom prst="rect">
            <a:avLst/>
          </a:prstGeom>
          <a:solidFill>
            <a:srgbClr val="C6B1D6"/>
          </a:solidFill>
        </p:spPr>
        <p:txBody>
          <a:bodyPr wrap="square" rtlCol="0">
            <a:spAutoFit/>
          </a:bodyPr>
          <a:lstStyle/>
          <a:p>
            <a:pPr algn="ctr"/>
            <a:r>
              <a:rPr lang="en-US" sz="1200" dirty="0"/>
              <a:t>Oxidation</a:t>
            </a:r>
          </a:p>
        </p:txBody>
      </p:sp>
      <p:sp>
        <p:nvSpPr>
          <p:cNvPr id="6" name="TextBox 5">
            <a:extLst>
              <a:ext uri="{FF2B5EF4-FFF2-40B4-BE49-F238E27FC236}">
                <a16:creationId xmlns:a16="http://schemas.microsoft.com/office/drawing/2014/main" id="{1D70AC4D-EB93-4AB2-3219-0CBFE053D3B6}"/>
              </a:ext>
            </a:extLst>
          </p:cNvPr>
          <p:cNvSpPr txBox="1"/>
          <p:nvPr/>
        </p:nvSpPr>
        <p:spPr>
          <a:xfrm>
            <a:off x="4829859" y="4514781"/>
            <a:ext cx="1161894" cy="276999"/>
          </a:xfrm>
          <a:prstGeom prst="rect">
            <a:avLst/>
          </a:prstGeom>
          <a:solidFill>
            <a:srgbClr val="AEC7E8"/>
          </a:solidFill>
        </p:spPr>
        <p:txBody>
          <a:bodyPr wrap="square" rtlCol="0">
            <a:spAutoFit/>
          </a:bodyPr>
          <a:lstStyle/>
          <a:p>
            <a:pPr algn="ctr"/>
            <a:r>
              <a:rPr lang="en-US" sz="1200" dirty="0"/>
              <a:t>Condensation</a:t>
            </a:r>
          </a:p>
        </p:txBody>
      </p:sp>
    </p:spTree>
    <p:extLst>
      <p:ext uri="{BB962C8B-B14F-4D97-AF65-F5344CB8AC3E}">
        <p14:creationId xmlns:p14="http://schemas.microsoft.com/office/powerpoint/2010/main" val="251133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1AFA11-838E-1543-6161-814516E7E08A}"/>
              </a:ext>
            </a:extLst>
          </p:cNvPr>
          <p:cNvSpPr>
            <a:spLocks noGrp="1"/>
          </p:cNvSpPr>
          <p:nvPr>
            <p:ph type="title"/>
          </p:nvPr>
        </p:nvSpPr>
        <p:spPr>
          <a:xfrm>
            <a:off x="511162" y="800100"/>
            <a:ext cx="5480591" cy="1016000"/>
          </a:xfrm>
        </p:spPr>
        <p:txBody>
          <a:bodyPr>
            <a:normAutofit fontScale="90000"/>
          </a:bodyPr>
          <a:lstStyle/>
          <a:p>
            <a:r>
              <a:rPr lang="en-US" dirty="0"/>
              <a:t>SOA paths integrated with gas phase</a:t>
            </a:r>
          </a:p>
        </p:txBody>
      </p:sp>
      <p:sp>
        <p:nvSpPr>
          <p:cNvPr id="4" name="TextBox 3">
            <a:extLst>
              <a:ext uri="{FF2B5EF4-FFF2-40B4-BE49-F238E27FC236}">
                <a16:creationId xmlns:a16="http://schemas.microsoft.com/office/drawing/2014/main" id="{6BC86B69-96CF-9E6E-30C0-03F1A0A2FBA6}"/>
              </a:ext>
            </a:extLst>
          </p:cNvPr>
          <p:cNvSpPr txBox="1"/>
          <p:nvPr/>
        </p:nvSpPr>
        <p:spPr>
          <a:xfrm>
            <a:off x="-22832" y="6528749"/>
            <a:ext cx="4697836" cy="307777"/>
          </a:xfrm>
          <a:prstGeom prst="rect">
            <a:avLst/>
          </a:prstGeom>
          <a:noFill/>
        </p:spPr>
        <p:txBody>
          <a:bodyPr wrap="square" rtlCol="0">
            <a:spAutoFit/>
          </a:bodyPr>
          <a:lstStyle/>
          <a:p>
            <a:r>
              <a:rPr lang="en-US" sz="1400">
                <a:solidFill>
                  <a:schemeClr val="tx1">
                    <a:lumMod val="50000"/>
                    <a:lumOff val="50000"/>
                  </a:schemeClr>
                </a:solidFill>
              </a:rPr>
              <a:t>Version 1-2 Development</a:t>
            </a:r>
          </a:p>
        </p:txBody>
      </p:sp>
      <p:graphicFrame>
        <p:nvGraphicFramePr>
          <p:cNvPr id="8" name="Table 24">
            <a:extLst>
              <a:ext uri="{FF2B5EF4-FFF2-40B4-BE49-F238E27FC236}">
                <a16:creationId xmlns:a16="http://schemas.microsoft.com/office/drawing/2014/main" id="{BE53E3DF-3AE1-C79B-E0F3-1092D5BC5296}"/>
              </a:ext>
            </a:extLst>
          </p:cNvPr>
          <p:cNvGraphicFramePr>
            <a:graphicFrameLocks noGrp="1"/>
          </p:cNvGraphicFramePr>
          <p:nvPr>
            <p:extLst>
              <p:ext uri="{D42A27DB-BD31-4B8C-83A1-F6EECF244321}">
                <p14:modId xmlns:p14="http://schemas.microsoft.com/office/powerpoint/2010/main" val="2050107541"/>
              </p:ext>
            </p:extLst>
          </p:nvPr>
        </p:nvGraphicFramePr>
        <p:xfrm>
          <a:off x="6527286" y="878663"/>
          <a:ext cx="5561514" cy="5303520"/>
        </p:xfrm>
        <a:graphic>
          <a:graphicData uri="http://schemas.openxmlformats.org/drawingml/2006/table">
            <a:tbl>
              <a:tblPr firstRow="1" bandRow="1">
                <a:tableStyleId>{073A0DAA-6AF3-43AB-8588-CEC1D06C72B9}</a:tableStyleId>
              </a:tblPr>
              <a:tblGrid>
                <a:gridCol w="2260943">
                  <a:extLst>
                    <a:ext uri="{9D8B030D-6E8A-4147-A177-3AD203B41FA5}">
                      <a16:colId xmlns:a16="http://schemas.microsoft.com/office/drawing/2014/main" val="3456450484"/>
                    </a:ext>
                  </a:extLst>
                </a:gridCol>
                <a:gridCol w="1320571">
                  <a:extLst>
                    <a:ext uri="{9D8B030D-6E8A-4147-A177-3AD203B41FA5}">
                      <a16:colId xmlns:a16="http://schemas.microsoft.com/office/drawing/2014/main" val="2956466173"/>
                    </a:ext>
                  </a:extLst>
                </a:gridCol>
                <a:gridCol w="1072800">
                  <a:extLst>
                    <a:ext uri="{9D8B030D-6E8A-4147-A177-3AD203B41FA5}">
                      <a16:colId xmlns:a16="http://schemas.microsoft.com/office/drawing/2014/main" val="4032277612"/>
                    </a:ext>
                  </a:extLst>
                </a:gridCol>
                <a:gridCol w="907200">
                  <a:extLst>
                    <a:ext uri="{9D8B030D-6E8A-4147-A177-3AD203B41FA5}">
                      <a16:colId xmlns:a16="http://schemas.microsoft.com/office/drawing/2014/main" val="1802173928"/>
                    </a:ext>
                  </a:extLst>
                </a:gridCol>
              </a:tblGrid>
              <a:tr h="257106">
                <a:tc>
                  <a:txBody>
                    <a:bodyPr/>
                    <a:lstStyle/>
                    <a:p>
                      <a:pPr algn="l"/>
                      <a:r>
                        <a:rPr lang="en-US" sz="1200"/>
                        <a:t>System(s)</a:t>
                      </a:r>
                    </a:p>
                  </a:txBody>
                  <a:tcPr anchor="ctr"/>
                </a:tc>
                <a:tc>
                  <a:txBody>
                    <a:bodyPr/>
                    <a:lstStyle/>
                    <a:p>
                      <a:pPr algn="l"/>
                      <a:r>
                        <a:rPr lang="en-US" sz="1200"/>
                        <a:t>SOA Yield Basis</a:t>
                      </a:r>
                    </a:p>
                  </a:txBody>
                  <a:tcPr anchor="ctr"/>
                </a:tc>
                <a:tc>
                  <a:txBody>
                    <a:bodyPr/>
                    <a:lstStyle/>
                    <a:p>
                      <a:pPr algn="l"/>
                      <a:r>
                        <a:rPr lang="en-US" sz="1200"/>
                        <a:t>Driver</a:t>
                      </a:r>
                    </a:p>
                  </a:txBody>
                  <a:tcPr anchor="ctr"/>
                </a:tc>
                <a:tc>
                  <a:txBody>
                    <a:bodyPr/>
                    <a:lstStyle/>
                    <a:p>
                      <a:pPr algn="l"/>
                      <a:r>
                        <a:rPr lang="en-US" sz="1050"/>
                        <a:t>Autoxidation</a:t>
                      </a:r>
                    </a:p>
                  </a:txBody>
                  <a:tcPr anchor="ctr"/>
                </a:tc>
                <a:extLst>
                  <a:ext uri="{0D108BD9-81ED-4DB2-BD59-A6C34878D82A}">
                    <a16:rowId xmlns:a16="http://schemas.microsoft.com/office/drawing/2014/main" val="2169686507"/>
                  </a:ext>
                </a:extLst>
              </a:tr>
              <a:tr h="257106">
                <a:tc>
                  <a:txBody>
                    <a:bodyPr/>
                    <a:lstStyle/>
                    <a:p>
                      <a:r>
                        <a:rPr lang="en-US" sz="1200" b="1" dirty="0"/>
                        <a:t>Phenol and Cresols†</a:t>
                      </a:r>
                    </a:p>
                  </a:txBody>
                  <a:tcPr/>
                </a:tc>
                <a:tc>
                  <a:txBody>
                    <a:bodyPr/>
                    <a:lstStyle/>
                    <a:p>
                      <a:r>
                        <a:rPr lang="en-US" sz="1200" b="0" dirty="0"/>
                        <a:t>Literature</a:t>
                      </a:r>
                    </a:p>
                  </a:txBody>
                  <a:tcPr/>
                </a:tc>
                <a:tc>
                  <a:txBody>
                    <a:bodyPr/>
                    <a:lstStyle/>
                    <a:p>
                      <a:r>
                        <a:rPr lang="en-US" sz="1200" b="0" dirty="0">
                          <a:solidFill>
                            <a:schemeClr val="accent2">
                              <a:lumMod val="50000"/>
                            </a:schemeClr>
                          </a:solidFill>
                        </a:rPr>
                        <a:t>Volatility</a:t>
                      </a:r>
                    </a:p>
                  </a:txBody>
                  <a:tcPr/>
                </a:tc>
                <a:tc>
                  <a:txBody>
                    <a:bodyPr/>
                    <a:lstStyle/>
                    <a:p>
                      <a:r>
                        <a:rPr lang="en-US" sz="1200" b="0" dirty="0"/>
                        <a:t>No</a:t>
                      </a:r>
                    </a:p>
                  </a:txBody>
                  <a:tcPr/>
                </a:tc>
                <a:extLst>
                  <a:ext uri="{0D108BD9-81ED-4DB2-BD59-A6C34878D82A}">
                    <a16:rowId xmlns:a16="http://schemas.microsoft.com/office/drawing/2014/main" val="1064041355"/>
                  </a:ext>
                </a:extLst>
              </a:tr>
              <a:tr h="428510">
                <a:tc>
                  <a:txBody>
                    <a:bodyPr/>
                    <a:lstStyle/>
                    <a:p>
                      <a:r>
                        <a:rPr lang="en-US" sz="1200"/>
                        <a:t>Alkane-like S/IVOCs and ~C10-C8 VOC alkanes</a:t>
                      </a:r>
                    </a:p>
                  </a:txBody>
                  <a:tcPr/>
                </a:tc>
                <a:tc>
                  <a:txBody>
                    <a:bodyPr/>
                    <a:lstStyle/>
                    <a:p>
                      <a:r>
                        <a:rPr lang="en-US" sz="1200"/>
                        <a:t>GECKO + literature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2">
                              <a:lumMod val="50000"/>
                            </a:schemeClr>
                          </a:solidFill>
                        </a:rPr>
                        <a:t>Volatility</a:t>
                      </a:r>
                    </a:p>
                    <a:p>
                      <a:endParaRPr lang="en-US" sz="1200">
                        <a:solidFill>
                          <a:schemeClr val="accent2">
                            <a:lumMod val="50000"/>
                          </a:schemeClr>
                        </a:solidFill>
                      </a:endParaRPr>
                    </a:p>
                  </a:txBody>
                  <a:tcPr/>
                </a:tc>
                <a:tc>
                  <a:txBody>
                    <a:bodyPr/>
                    <a:lstStyle/>
                    <a:p>
                      <a:r>
                        <a:rPr lang="en-US" sz="1200">
                          <a:solidFill>
                            <a:srgbClr val="7030A0"/>
                          </a:solidFill>
                        </a:rPr>
                        <a:t>Yes</a:t>
                      </a:r>
                    </a:p>
                  </a:txBody>
                  <a:tcPr/>
                </a:tc>
                <a:extLst>
                  <a:ext uri="{0D108BD9-81ED-4DB2-BD59-A6C34878D82A}">
                    <a16:rowId xmlns:a16="http://schemas.microsoft.com/office/drawing/2014/main" val="2968029794"/>
                  </a:ext>
                </a:extLst>
              </a:tr>
              <a:tr h="428510">
                <a:tc>
                  <a:txBody>
                    <a:bodyPr/>
                    <a:lstStyle/>
                    <a:p>
                      <a:r>
                        <a:rPr lang="en-US" sz="1200" b="1" dirty="0"/>
                        <a:t>Aromatic IVOCs,† </a:t>
                      </a:r>
                      <a:r>
                        <a:rPr lang="en-US" sz="1200" dirty="0"/>
                        <a:t>Benzene, Toluene, Xylenes</a:t>
                      </a:r>
                    </a:p>
                  </a:txBody>
                  <a:tcPr/>
                </a:tc>
                <a:tc>
                  <a:txBody>
                    <a:bodyPr/>
                    <a:lstStyle/>
                    <a:p>
                      <a:r>
                        <a:rPr lang="en-US" sz="1200"/>
                        <a:t>MCM + literature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2">
                              <a:lumMod val="50000"/>
                            </a:schemeClr>
                          </a:solidFill>
                        </a:rPr>
                        <a:t>Volatility</a:t>
                      </a:r>
                    </a:p>
                    <a:p>
                      <a:endParaRPr lang="en-US" sz="1200">
                        <a:solidFill>
                          <a:schemeClr val="accent2">
                            <a:lumMod val="50000"/>
                          </a:schemeClr>
                        </a:solidFill>
                      </a:endParaRPr>
                    </a:p>
                  </a:txBody>
                  <a:tcPr/>
                </a:tc>
                <a:tc>
                  <a:txBody>
                    <a:bodyPr/>
                    <a:lstStyle/>
                    <a:p>
                      <a:r>
                        <a:rPr lang="en-US" sz="1200">
                          <a:solidFill>
                            <a:srgbClr val="7030A0"/>
                          </a:solidFill>
                        </a:rPr>
                        <a:t>Yes</a:t>
                      </a:r>
                    </a:p>
                  </a:txBody>
                  <a:tcPr/>
                </a:tc>
                <a:extLst>
                  <a:ext uri="{0D108BD9-81ED-4DB2-BD59-A6C34878D82A}">
                    <a16:rowId xmlns:a16="http://schemas.microsoft.com/office/drawing/2014/main" val="895686454"/>
                  </a:ext>
                </a:extLst>
              </a:tr>
              <a:tr h="257106">
                <a:tc>
                  <a:txBody>
                    <a:bodyPr/>
                    <a:lstStyle/>
                    <a:p>
                      <a:r>
                        <a:rPr lang="en-US" sz="1200" dirty="0"/>
                        <a:t>Sesquiterpenes</a:t>
                      </a:r>
                    </a:p>
                  </a:txBody>
                  <a:tcPr/>
                </a:tc>
                <a:tc>
                  <a:txBody>
                    <a:bodyPr/>
                    <a:lstStyle/>
                    <a:p>
                      <a:r>
                        <a:rPr lang="en-US" sz="1200"/>
                        <a:t>MCM + literature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2">
                              <a:lumMod val="50000"/>
                            </a:schemeClr>
                          </a:solidFill>
                        </a:rPr>
                        <a:t>Volatility</a:t>
                      </a:r>
                    </a:p>
                  </a:txBody>
                  <a:tcPr/>
                </a:tc>
                <a:tc>
                  <a:txBody>
                    <a:bodyPr/>
                    <a:lstStyle/>
                    <a:p>
                      <a:r>
                        <a:rPr lang="en-US" sz="1200">
                          <a:solidFill>
                            <a:srgbClr val="7030A0"/>
                          </a:solidFill>
                        </a:rPr>
                        <a:t>Yes</a:t>
                      </a:r>
                    </a:p>
                  </a:txBody>
                  <a:tcPr/>
                </a:tc>
                <a:extLst>
                  <a:ext uri="{0D108BD9-81ED-4DB2-BD59-A6C34878D82A}">
                    <a16:rowId xmlns:a16="http://schemas.microsoft.com/office/drawing/2014/main" val="122571182"/>
                  </a:ext>
                </a:extLst>
              </a:tr>
              <a:tr h="428510">
                <a:tc>
                  <a:txBody>
                    <a:bodyPr/>
                    <a:lstStyle/>
                    <a:p>
                      <a:r>
                        <a:rPr lang="en-US" sz="1200"/>
                        <a:t>Secondary oxygenated S/IVOCs</a:t>
                      </a:r>
                    </a:p>
                  </a:txBody>
                  <a:tcPr/>
                </a:tc>
                <a:tc>
                  <a:txBody>
                    <a:bodyPr/>
                    <a:lstStyle/>
                    <a:p>
                      <a:r>
                        <a:rPr lang="en-US" sz="1200"/>
                        <a:t>Multigeneration 2-D VBS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2">
                              <a:lumMod val="50000"/>
                            </a:schemeClr>
                          </a:solidFill>
                        </a:rPr>
                        <a:t>Volatility</a:t>
                      </a:r>
                    </a:p>
                  </a:txBody>
                  <a:tcPr/>
                </a:tc>
                <a:tc>
                  <a:txBody>
                    <a:bodyPr/>
                    <a:lstStyle/>
                    <a:p>
                      <a:r>
                        <a:rPr lang="en-US" sz="1200"/>
                        <a:t>No</a:t>
                      </a:r>
                    </a:p>
                  </a:txBody>
                  <a:tcPr/>
                </a:tc>
                <a:extLst>
                  <a:ext uri="{0D108BD9-81ED-4DB2-BD59-A6C34878D82A}">
                    <a16:rowId xmlns:a16="http://schemas.microsoft.com/office/drawing/2014/main" val="1264798593"/>
                  </a:ext>
                </a:extLst>
              </a:tr>
              <a:tr h="257106">
                <a:tc>
                  <a:txBody>
                    <a:bodyPr/>
                    <a:lstStyle/>
                    <a:p>
                      <a:r>
                        <a:rPr lang="en-US" sz="1200"/>
                        <a:t>Isoprene </a:t>
                      </a:r>
                      <a:r>
                        <a:rPr lang="en-US" sz="1200" err="1"/>
                        <a:t>epoxydiols</a:t>
                      </a:r>
                      <a:endParaRPr lang="en-US" sz="1200"/>
                    </a:p>
                  </a:txBody>
                  <a:tcPr/>
                </a:tc>
                <a:tc>
                  <a:txBody>
                    <a:bodyPr/>
                    <a:lstStyle/>
                    <a:p>
                      <a:r>
                        <a:rPr lang="en-US" sz="1200"/>
                        <a:t>CMAQ AERO7</a:t>
                      </a:r>
                    </a:p>
                  </a:txBody>
                  <a:tcPr/>
                </a:tc>
                <a:tc>
                  <a:txBody>
                    <a:bodyPr/>
                    <a:lstStyle/>
                    <a:p>
                      <a:r>
                        <a:rPr lang="en-US" sz="1200">
                          <a:solidFill>
                            <a:srgbClr val="026CB6"/>
                          </a:solidFill>
                        </a:rPr>
                        <a:t>Aqueous Rxn</a:t>
                      </a:r>
                    </a:p>
                  </a:txBody>
                  <a:tcPr/>
                </a:tc>
                <a:tc>
                  <a:txBody>
                    <a:bodyPr/>
                    <a:lstStyle/>
                    <a:p>
                      <a:r>
                        <a:rPr lang="en-US" sz="1200"/>
                        <a:t>No</a:t>
                      </a:r>
                    </a:p>
                  </a:txBody>
                  <a:tcPr/>
                </a:tc>
                <a:extLst>
                  <a:ext uri="{0D108BD9-81ED-4DB2-BD59-A6C34878D82A}">
                    <a16:rowId xmlns:a16="http://schemas.microsoft.com/office/drawing/2014/main" val="2969798798"/>
                  </a:ext>
                </a:extLst>
              </a:tr>
              <a:tr h="257106">
                <a:tc>
                  <a:txBody>
                    <a:bodyPr/>
                    <a:lstStyle/>
                    <a:p>
                      <a:r>
                        <a:rPr lang="en-US" sz="1200"/>
                        <a:t>Glyoxal + methylglyoxal</a:t>
                      </a:r>
                    </a:p>
                  </a:txBody>
                  <a:tcPr/>
                </a:tc>
                <a:tc>
                  <a:txBody>
                    <a:bodyPr/>
                    <a:lstStyle/>
                    <a:p>
                      <a:r>
                        <a:rPr lang="en-US" sz="1200"/>
                        <a:t>CMAQ AERO7</a:t>
                      </a:r>
                    </a:p>
                  </a:txBody>
                  <a:tcPr/>
                </a:tc>
                <a:tc>
                  <a:txBody>
                    <a:bodyPr/>
                    <a:lstStyle/>
                    <a:p>
                      <a:r>
                        <a:rPr lang="en-US" sz="1200">
                          <a:solidFill>
                            <a:srgbClr val="026CB6"/>
                          </a:solidFill>
                        </a:rPr>
                        <a:t>Aqueous Rxn</a:t>
                      </a:r>
                    </a:p>
                  </a:txBody>
                  <a:tcPr/>
                </a:tc>
                <a:tc>
                  <a:txBody>
                    <a:bodyPr/>
                    <a:lstStyle/>
                    <a:p>
                      <a:r>
                        <a:rPr lang="en-US" sz="1200"/>
                        <a:t>No</a:t>
                      </a:r>
                    </a:p>
                  </a:txBody>
                  <a:tcPr/>
                </a:tc>
                <a:extLst>
                  <a:ext uri="{0D108BD9-81ED-4DB2-BD59-A6C34878D82A}">
                    <a16:rowId xmlns:a16="http://schemas.microsoft.com/office/drawing/2014/main" val="3484433449"/>
                  </a:ext>
                </a:extLst>
              </a:tr>
              <a:tr h="257106">
                <a:tc>
                  <a:txBody>
                    <a:bodyPr/>
                    <a:lstStyle/>
                    <a:p>
                      <a:r>
                        <a:rPr lang="el-GR" sz="1200"/>
                        <a:t>α</a:t>
                      </a:r>
                      <a:r>
                        <a:rPr lang="en-US" sz="1200"/>
                        <a:t>-pinene and limonene</a:t>
                      </a:r>
                    </a:p>
                  </a:txBody>
                  <a:tcPr/>
                </a:tc>
                <a:tc>
                  <a:txBody>
                    <a:bodyPr/>
                    <a:lstStyle/>
                    <a:p>
                      <a:r>
                        <a:rPr lang="en-US" sz="1200"/>
                        <a:t>Literature</a:t>
                      </a:r>
                    </a:p>
                  </a:txBody>
                  <a:tcPr/>
                </a:tc>
                <a:tc>
                  <a:txBody>
                    <a:bodyPr/>
                    <a:lstStyle/>
                    <a:p>
                      <a:r>
                        <a:rPr lang="en-US" sz="1200">
                          <a:solidFill>
                            <a:schemeClr val="accent2">
                              <a:lumMod val="50000"/>
                            </a:schemeClr>
                          </a:solidFill>
                        </a:rPr>
                        <a:t>Volatility</a:t>
                      </a:r>
                    </a:p>
                  </a:txBody>
                  <a:tcPr/>
                </a:tc>
                <a:tc>
                  <a:txBody>
                    <a:bodyPr/>
                    <a:lstStyle/>
                    <a:p>
                      <a:r>
                        <a:rPr lang="en-US" sz="1200">
                          <a:solidFill>
                            <a:srgbClr val="7030A0"/>
                          </a:solidFill>
                        </a:rPr>
                        <a:t>Yes</a:t>
                      </a:r>
                    </a:p>
                  </a:txBody>
                  <a:tcPr/>
                </a:tc>
                <a:extLst>
                  <a:ext uri="{0D108BD9-81ED-4DB2-BD59-A6C34878D82A}">
                    <a16:rowId xmlns:a16="http://schemas.microsoft.com/office/drawing/2014/main" val="3580454081"/>
                  </a:ext>
                </a:extLst>
              </a:tr>
              <a:tr h="257106">
                <a:tc>
                  <a:txBody>
                    <a:bodyPr/>
                    <a:lstStyle/>
                    <a:p>
                      <a:r>
                        <a:rPr lang="en-US" sz="1200"/>
                        <a:t>Terpene nitrate</a:t>
                      </a:r>
                    </a:p>
                  </a:txBody>
                  <a:tcPr/>
                </a:tc>
                <a:tc>
                  <a:txBody>
                    <a:bodyPr/>
                    <a:lstStyle/>
                    <a:p>
                      <a:r>
                        <a:rPr lang="en-US" sz="1200"/>
                        <a:t>Literature</a:t>
                      </a:r>
                    </a:p>
                  </a:txBody>
                  <a:tcPr/>
                </a:tc>
                <a:tc>
                  <a:txBody>
                    <a:bodyPr/>
                    <a:lstStyle/>
                    <a:p>
                      <a:r>
                        <a:rPr lang="en-US" sz="1200">
                          <a:solidFill>
                            <a:schemeClr val="accent2">
                              <a:lumMod val="50000"/>
                            </a:schemeClr>
                          </a:solidFill>
                        </a:rPr>
                        <a:t>Volatility </a:t>
                      </a:r>
                      <a:r>
                        <a:rPr lang="en-US" sz="1200">
                          <a:solidFill>
                            <a:schemeClr val="tx1"/>
                          </a:solidFill>
                        </a:rPr>
                        <a:t>&amp;</a:t>
                      </a:r>
                      <a:endParaRPr lang="en-US" sz="1200">
                        <a:solidFill>
                          <a:schemeClr val="accent2">
                            <a:lumMod val="50000"/>
                          </a:schemeClr>
                        </a:solidFill>
                      </a:endParaRPr>
                    </a:p>
                    <a:p>
                      <a:r>
                        <a:rPr lang="en-US" sz="1200">
                          <a:solidFill>
                            <a:srgbClr val="026CB6"/>
                          </a:solidFill>
                        </a:rPr>
                        <a:t>Hydrolysis*</a:t>
                      </a:r>
                      <a:endParaRPr lang="en-US" sz="1200">
                        <a:solidFill>
                          <a:schemeClr val="accent2">
                            <a:lumMod val="50000"/>
                          </a:schemeClr>
                        </a:solidFill>
                      </a:endParaRPr>
                    </a:p>
                  </a:txBody>
                  <a:tcPr/>
                </a:tc>
                <a:tc>
                  <a:txBody>
                    <a:bodyPr/>
                    <a:lstStyle/>
                    <a:p>
                      <a:r>
                        <a:rPr lang="en-US" sz="1200" baseline="0">
                          <a:solidFill>
                            <a:schemeClr val="tx1"/>
                          </a:solidFill>
                        </a:rPr>
                        <a:t>No</a:t>
                      </a:r>
                    </a:p>
                  </a:txBody>
                  <a:tcPr/>
                </a:tc>
                <a:extLst>
                  <a:ext uri="{0D108BD9-81ED-4DB2-BD59-A6C34878D82A}">
                    <a16:rowId xmlns:a16="http://schemas.microsoft.com/office/drawing/2014/main" val="3938091055"/>
                  </a:ext>
                </a:extLst>
              </a:tr>
              <a:tr h="257106">
                <a:tc>
                  <a:txBody>
                    <a:bodyPr/>
                    <a:lstStyle/>
                    <a:p>
                      <a:r>
                        <a:rPr lang="en-US" sz="1200" b="1" dirty="0"/>
                        <a:t>Terpene aldehydes†</a:t>
                      </a:r>
                    </a:p>
                  </a:txBody>
                  <a:tcPr/>
                </a:tc>
                <a:tc>
                  <a:txBody>
                    <a:bodyPr/>
                    <a:lstStyle/>
                    <a:p>
                      <a:r>
                        <a:rPr lang="en-US" sz="1200"/>
                        <a:t>Literature</a:t>
                      </a:r>
                    </a:p>
                  </a:txBody>
                  <a:tcPr/>
                </a:tc>
                <a:tc>
                  <a:txBody>
                    <a:bodyPr/>
                    <a:lstStyle/>
                    <a:p>
                      <a:r>
                        <a:rPr lang="en-US" sz="1200">
                          <a:solidFill>
                            <a:schemeClr val="accent2">
                              <a:lumMod val="50000"/>
                            </a:schemeClr>
                          </a:solidFill>
                        </a:rPr>
                        <a:t>Volatility</a:t>
                      </a:r>
                    </a:p>
                  </a:txBody>
                  <a:tcPr/>
                </a:tc>
                <a:tc>
                  <a:txBody>
                    <a:bodyPr/>
                    <a:lstStyle/>
                    <a:p>
                      <a:r>
                        <a:rPr lang="en-US" sz="1200">
                          <a:solidFill>
                            <a:srgbClr val="7030A0"/>
                          </a:solidFill>
                        </a:rPr>
                        <a:t>Yes</a:t>
                      </a:r>
                    </a:p>
                  </a:txBody>
                  <a:tcPr/>
                </a:tc>
                <a:extLst>
                  <a:ext uri="{0D108BD9-81ED-4DB2-BD59-A6C34878D82A}">
                    <a16:rowId xmlns:a16="http://schemas.microsoft.com/office/drawing/2014/main" val="2065532109"/>
                  </a:ext>
                </a:extLst>
              </a:tr>
              <a:tr h="257106">
                <a:tc>
                  <a:txBody>
                    <a:bodyPr/>
                    <a:lstStyle/>
                    <a:p>
                      <a:r>
                        <a:rPr lang="en-US" sz="1200" b="1"/>
                        <a:t>Furanone†</a:t>
                      </a:r>
                    </a:p>
                  </a:txBody>
                  <a:tcPr/>
                </a:tc>
                <a:tc>
                  <a:txBody>
                    <a:bodyPr/>
                    <a:lstStyle/>
                    <a:p>
                      <a:r>
                        <a:rPr lang="en-US" sz="1200"/>
                        <a:t>Literature</a:t>
                      </a:r>
                    </a:p>
                  </a:txBody>
                  <a:tcPr/>
                </a:tc>
                <a:tc>
                  <a:txBody>
                    <a:bodyPr/>
                    <a:lstStyle/>
                    <a:p>
                      <a:r>
                        <a:rPr lang="en-US" sz="1200">
                          <a:solidFill>
                            <a:schemeClr val="accent2">
                              <a:lumMod val="50000"/>
                            </a:schemeClr>
                          </a:solidFill>
                        </a:rPr>
                        <a:t>Volatility</a:t>
                      </a:r>
                    </a:p>
                  </a:txBody>
                  <a:tcPr/>
                </a:tc>
                <a:tc>
                  <a:txBody>
                    <a:bodyPr/>
                    <a:lstStyle/>
                    <a:p>
                      <a:r>
                        <a:rPr lang="en-US" sz="1200"/>
                        <a:t>No</a:t>
                      </a:r>
                    </a:p>
                  </a:txBody>
                  <a:tcPr/>
                </a:tc>
                <a:extLst>
                  <a:ext uri="{0D108BD9-81ED-4DB2-BD59-A6C34878D82A}">
                    <a16:rowId xmlns:a16="http://schemas.microsoft.com/office/drawing/2014/main" val="3139799444"/>
                  </a:ext>
                </a:extLst>
              </a:tr>
              <a:tr h="257106">
                <a:tc>
                  <a:txBody>
                    <a:bodyPr/>
                    <a:lstStyle/>
                    <a:p>
                      <a:r>
                        <a:rPr lang="en-US" sz="1200" b="1" dirty="0"/>
                        <a:t>Long-lived species†</a:t>
                      </a:r>
                    </a:p>
                  </a:txBody>
                  <a:tcPr/>
                </a:tc>
                <a:tc>
                  <a:txBody>
                    <a:bodyPr/>
                    <a:lstStyle/>
                    <a:p>
                      <a:r>
                        <a:rPr lang="en-US" sz="1200"/>
                        <a:t>Simple estimate</a:t>
                      </a:r>
                    </a:p>
                  </a:txBody>
                  <a:tcPr/>
                </a:tc>
                <a:tc>
                  <a:txBody>
                    <a:bodyPr/>
                    <a:lstStyle/>
                    <a:p>
                      <a:r>
                        <a:rPr lang="en-US" sz="1200">
                          <a:solidFill>
                            <a:schemeClr val="accent2">
                              <a:lumMod val="50000"/>
                            </a:schemeClr>
                          </a:solidFill>
                        </a:rPr>
                        <a:t>Volatility</a:t>
                      </a:r>
                    </a:p>
                  </a:txBody>
                  <a:tcPr/>
                </a:tc>
                <a:tc>
                  <a:txBody>
                    <a:bodyPr/>
                    <a:lstStyle/>
                    <a:p>
                      <a:r>
                        <a:rPr lang="en-US" sz="1200"/>
                        <a:t>No</a:t>
                      </a:r>
                    </a:p>
                  </a:txBody>
                  <a:tcPr/>
                </a:tc>
                <a:extLst>
                  <a:ext uri="{0D108BD9-81ED-4DB2-BD59-A6C34878D82A}">
                    <a16:rowId xmlns:a16="http://schemas.microsoft.com/office/drawing/2014/main" val="3842090804"/>
                  </a:ext>
                </a:extLst>
              </a:tr>
              <a:tr h="257106">
                <a:tc>
                  <a:txBody>
                    <a:bodyPr/>
                    <a:lstStyle/>
                    <a:p>
                      <a:r>
                        <a:rPr lang="en-US" sz="1200" b="1" dirty="0"/>
                        <a:t>Emitted oxygenated IVOCs†</a:t>
                      </a:r>
                    </a:p>
                  </a:txBody>
                  <a:tcPr/>
                </a:tc>
                <a:tc>
                  <a:txBody>
                    <a:bodyPr/>
                    <a:lstStyle/>
                    <a:p>
                      <a:r>
                        <a:rPr lang="en-US" sz="1200"/>
                        <a:t>Simple estimate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2">
                              <a:lumMod val="50000"/>
                            </a:schemeClr>
                          </a:solidFill>
                        </a:rPr>
                        <a:t>Volatility</a:t>
                      </a:r>
                    </a:p>
                  </a:txBody>
                  <a:tcPr/>
                </a:tc>
                <a:tc>
                  <a:txBody>
                    <a:bodyPr/>
                    <a:lstStyle/>
                    <a:p>
                      <a:r>
                        <a:rPr lang="en-US" sz="1200"/>
                        <a:t>No</a:t>
                      </a:r>
                    </a:p>
                  </a:txBody>
                  <a:tcPr/>
                </a:tc>
                <a:extLst>
                  <a:ext uri="{0D108BD9-81ED-4DB2-BD59-A6C34878D82A}">
                    <a16:rowId xmlns:a16="http://schemas.microsoft.com/office/drawing/2014/main" val="1640925144"/>
                  </a:ext>
                </a:extLst>
              </a:tr>
              <a:tr h="257106">
                <a:tc>
                  <a:txBody>
                    <a:bodyPr/>
                    <a:lstStyle/>
                    <a:p>
                      <a:r>
                        <a:rPr lang="en-US" sz="1200"/>
                        <a:t>Small, volatile alkanes</a:t>
                      </a:r>
                    </a:p>
                  </a:txBody>
                  <a:tcPr/>
                </a:tc>
                <a:tc>
                  <a:txBody>
                    <a:bodyPr/>
                    <a:lstStyle/>
                    <a:p>
                      <a:r>
                        <a:rPr lang="en-US" sz="1200"/>
                        <a:t>Simple estimate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accent2">
                              <a:lumMod val="50000"/>
                            </a:schemeClr>
                          </a:solidFill>
                        </a:rPr>
                        <a:t>Volatility</a:t>
                      </a:r>
                    </a:p>
                  </a:txBody>
                  <a:tcPr/>
                </a:tc>
                <a:tc>
                  <a:txBody>
                    <a:bodyPr/>
                    <a:lstStyle/>
                    <a:p>
                      <a:r>
                        <a:rPr lang="en-US" sz="1200"/>
                        <a:t>No</a:t>
                      </a:r>
                    </a:p>
                  </a:txBody>
                  <a:tcPr/>
                </a:tc>
                <a:extLst>
                  <a:ext uri="{0D108BD9-81ED-4DB2-BD59-A6C34878D82A}">
                    <a16:rowId xmlns:a16="http://schemas.microsoft.com/office/drawing/2014/main" val="120225922"/>
                  </a:ext>
                </a:extLst>
              </a:tr>
              <a:tr h="428510">
                <a:tc>
                  <a:txBody>
                    <a:bodyPr/>
                    <a:lstStyle/>
                    <a:p>
                      <a:r>
                        <a:rPr lang="en-US" sz="1200" b="1" dirty="0"/>
                        <a:t>Multifunctional isoprene oxidation products†*</a:t>
                      </a:r>
                    </a:p>
                  </a:txBody>
                  <a:tcPr/>
                </a:tc>
                <a:tc>
                  <a:txBody>
                    <a:bodyPr/>
                    <a:lstStyle/>
                    <a:p>
                      <a:r>
                        <a:rPr lang="en-US" sz="1200"/>
                        <a:t>AMOREv1.2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26CB6"/>
                          </a:solidFill>
                        </a:rPr>
                        <a:t>Aqueous Rxn</a:t>
                      </a:r>
                      <a:endParaRPr lang="en-US" sz="1200">
                        <a:solidFill>
                          <a:schemeClr val="accent2">
                            <a:lumMod val="50000"/>
                          </a:schemeClr>
                        </a:solidFill>
                      </a:endParaRPr>
                    </a:p>
                  </a:txBody>
                  <a:tcPr/>
                </a:tc>
                <a:tc>
                  <a:txBody>
                    <a:bodyPr/>
                    <a:lstStyle/>
                    <a:p>
                      <a:r>
                        <a:rPr lang="en-US" sz="1200" dirty="0"/>
                        <a:t>No</a:t>
                      </a:r>
                    </a:p>
                  </a:txBody>
                  <a:tcPr/>
                </a:tc>
                <a:extLst>
                  <a:ext uri="{0D108BD9-81ED-4DB2-BD59-A6C34878D82A}">
                    <a16:rowId xmlns:a16="http://schemas.microsoft.com/office/drawing/2014/main" val="3765860417"/>
                  </a:ext>
                </a:extLst>
              </a:tr>
            </a:tbl>
          </a:graphicData>
        </a:graphic>
      </p:graphicFrame>
      <p:sp>
        <p:nvSpPr>
          <p:cNvPr id="9" name="TextBox 8">
            <a:extLst>
              <a:ext uri="{FF2B5EF4-FFF2-40B4-BE49-F238E27FC236}">
                <a16:creationId xmlns:a16="http://schemas.microsoft.com/office/drawing/2014/main" id="{4258647E-0BEE-3D4A-68BF-69BA42B9D746}"/>
              </a:ext>
            </a:extLst>
          </p:cNvPr>
          <p:cNvSpPr txBox="1"/>
          <p:nvPr/>
        </p:nvSpPr>
        <p:spPr>
          <a:xfrm>
            <a:off x="8183880" y="509331"/>
            <a:ext cx="2432115" cy="369332"/>
          </a:xfrm>
          <a:prstGeom prst="rect">
            <a:avLst/>
          </a:prstGeom>
          <a:noFill/>
        </p:spPr>
        <p:txBody>
          <a:bodyPr wrap="square" rtlCol="0">
            <a:spAutoFit/>
          </a:bodyPr>
          <a:lstStyle/>
          <a:p>
            <a:pPr algn="ctr"/>
            <a:r>
              <a:rPr lang="en-US" dirty="0"/>
              <a:t>CRACMM OA Systems</a:t>
            </a:r>
          </a:p>
        </p:txBody>
      </p:sp>
      <p:sp>
        <p:nvSpPr>
          <p:cNvPr id="10" name="TextBox 9">
            <a:extLst>
              <a:ext uri="{FF2B5EF4-FFF2-40B4-BE49-F238E27FC236}">
                <a16:creationId xmlns:a16="http://schemas.microsoft.com/office/drawing/2014/main" id="{6CD4C3BD-6C99-6F1E-1DDA-225C2EAD6DAD}"/>
              </a:ext>
            </a:extLst>
          </p:cNvPr>
          <p:cNvSpPr txBox="1"/>
          <p:nvPr/>
        </p:nvSpPr>
        <p:spPr>
          <a:xfrm>
            <a:off x="6844144" y="6297916"/>
            <a:ext cx="5347855" cy="461665"/>
          </a:xfrm>
          <a:prstGeom prst="rect">
            <a:avLst/>
          </a:prstGeom>
          <a:noFill/>
        </p:spPr>
        <p:txBody>
          <a:bodyPr wrap="square" rtlCol="0">
            <a:spAutoFit/>
          </a:bodyPr>
          <a:lstStyle/>
          <a:p>
            <a:r>
              <a:rPr lang="en-US" sz="1200" b="1" baseline="30000" dirty="0"/>
              <a:t>†</a:t>
            </a:r>
            <a:r>
              <a:rPr lang="en-US" sz="1200" b="1" dirty="0"/>
              <a:t>Not considered an SOA precursor in CMAQ AERO6/7</a:t>
            </a:r>
          </a:p>
          <a:p>
            <a:r>
              <a:rPr lang="en-US" sz="1200" dirty="0"/>
              <a:t>*New in CRACMM2 compared to CRACMM1 (Skipper et al., 2024 </a:t>
            </a:r>
            <a:r>
              <a:rPr lang="en-US" sz="1200" dirty="0" err="1"/>
              <a:t>EGUSphere</a:t>
            </a:r>
            <a:r>
              <a:rPr lang="en-US" sz="1200" dirty="0"/>
              <a:t>)</a:t>
            </a:r>
          </a:p>
        </p:txBody>
      </p:sp>
      <p:pic>
        <p:nvPicPr>
          <p:cNvPr id="1026" name="Picture 2">
            <a:extLst>
              <a:ext uri="{FF2B5EF4-FFF2-40B4-BE49-F238E27FC236}">
                <a16:creationId xmlns:a16="http://schemas.microsoft.com/office/drawing/2014/main" id="{BC19B53D-B78E-6296-F6FC-D4D8139103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5503" y="2019831"/>
            <a:ext cx="5129213" cy="28586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EACEBF-D719-3CEE-DBEE-8891D2DE9987}"/>
              </a:ext>
            </a:extLst>
          </p:cNvPr>
          <p:cNvSpPr txBox="1"/>
          <p:nvPr/>
        </p:nvSpPr>
        <p:spPr>
          <a:xfrm>
            <a:off x="302595" y="4957393"/>
            <a:ext cx="5891462" cy="1323439"/>
          </a:xfrm>
          <a:prstGeom prst="rect">
            <a:avLst/>
          </a:prstGeom>
          <a:noFill/>
        </p:spPr>
        <p:txBody>
          <a:bodyPr wrap="square" rtlCol="0">
            <a:spAutoFit/>
          </a:bodyPr>
          <a:lstStyle/>
          <a:p>
            <a:r>
              <a:rPr lang="en-US" sz="1600"/>
              <a:t>SOA in Aromatic Systems: from aromatic hydrocarbons, oxygenated aromatics and heterocyclic species, and others</a:t>
            </a:r>
          </a:p>
          <a:p>
            <a:r>
              <a:rPr lang="en-US" sz="1600"/>
              <a:t>Over half of gas-phase benzene (BEN) oxidation results in phenol (PHEN). The amount of benzene SOA from the phenol channel </a:t>
            </a:r>
            <a:r>
              <a:rPr lang="en-US" sz="1600">
                <a:sym typeface="Wingdings" panose="05000000000000000000" pitchFamily="2" charset="2"/>
              </a:rPr>
              <a:t>affects source apportionment.</a:t>
            </a:r>
            <a:endParaRPr lang="en-US" sz="1600"/>
          </a:p>
        </p:txBody>
      </p:sp>
      <p:sp>
        <p:nvSpPr>
          <p:cNvPr id="12" name="TextBox 11">
            <a:extLst>
              <a:ext uri="{FF2B5EF4-FFF2-40B4-BE49-F238E27FC236}">
                <a16:creationId xmlns:a16="http://schemas.microsoft.com/office/drawing/2014/main" id="{1E66BAA9-939E-A1EC-E423-35F30DA7BDF5}"/>
              </a:ext>
            </a:extLst>
          </p:cNvPr>
          <p:cNvSpPr txBox="1"/>
          <p:nvPr/>
        </p:nvSpPr>
        <p:spPr>
          <a:xfrm>
            <a:off x="4076623" y="6255144"/>
            <a:ext cx="2267826" cy="369332"/>
          </a:xfrm>
          <a:prstGeom prst="rect">
            <a:avLst/>
          </a:prstGeom>
          <a:noFill/>
        </p:spPr>
        <p:txBody>
          <a:bodyPr wrap="square" rtlCol="0">
            <a:spAutoFit/>
          </a:bodyPr>
          <a:lstStyle/>
          <a:p>
            <a:r>
              <a:rPr lang="en-US"/>
              <a:t>Pye et al., 2023 ACP</a:t>
            </a:r>
          </a:p>
        </p:txBody>
      </p:sp>
      <p:sp>
        <p:nvSpPr>
          <p:cNvPr id="2" name="TextBox 1">
            <a:extLst>
              <a:ext uri="{FF2B5EF4-FFF2-40B4-BE49-F238E27FC236}">
                <a16:creationId xmlns:a16="http://schemas.microsoft.com/office/drawing/2014/main" id="{339DC1DC-4A78-87D8-750F-4A21F614C71B}"/>
              </a:ext>
            </a:extLst>
          </p:cNvPr>
          <p:cNvSpPr txBox="1"/>
          <p:nvPr/>
        </p:nvSpPr>
        <p:spPr>
          <a:xfrm>
            <a:off x="4829859" y="3816441"/>
            <a:ext cx="778476" cy="276999"/>
          </a:xfrm>
          <a:prstGeom prst="rect">
            <a:avLst/>
          </a:prstGeom>
          <a:solidFill>
            <a:srgbClr val="FF9896"/>
          </a:solidFill>
        </p:spPr>
        <p:txBody>
          <a:bodyPr wrap="square" rtlCol="0">
            <a:spAutoFit/>
          </a:bodyPr>
          <a:lstStyle/>
          <a:p>
            <a:pPr algn="ctr"/>
            <a:r>
              <a:rPr lang="en-US" sz="1200" dirty="0"/>
              <a:t>Emission</a:t>
            </a:r>
          </a:p>
        </p:txBody>
      </p:sp>
      <p:sp>
        <p:nvSpPr>
          <p:cNvPr id="3" name="TextBox 2">
            <a:extLst>
              <a:ext uri="{FF2B5EF4-FFF2-40B4-BE49-F238E27FC236}">
                <a16:creationId xmlns:a16="http://schemas.microsoft.com/office/drawing/2014/main" id="{9656B157-48D6-0067-7779-C564F64CB7AE}"/>
              </a:ext>
            </a:extLst>
          </p:cNvPr>
          <p:cNvSpPr txBox="1"/>
          <p:nvPr/>
        </p:nvSpPr>
        <p:spPr>
          <a:xfrm>
            <a:off x="4834968" y="4165611"/>
            <a:ext cx="850446" cy="276999"/>
          </a:xfrm>
          <a:prstGeom prst="rect">
            <a:avLst/>
          </a:prstGeom>
          <a:solidFill>
            <a:srgbClr val="C6B1D6"/>
          </a:solidFill>
        </p:spPr>
        <p:txBody>
          <a:bodyPr wrap="square" rtlCol="0">
            <a:spAutoFit/>
          </a:bodyPr>
          <a:lstStyle/>
          <a:p>
            <a:pPr algn="ctr"/>
            <a:r>
              <a:rPr lang="en-US" sz="1200" dirty="0"/>
              <a:t>Oxidation</a:t>
            </a:r>
          </a:p>
        </p:txBody>
      </p:sp>
      <p:sp>
        <p:nvSpPr>
          <p:cNvPr id="6" name="TextBox 5">
            <a:extLst>
              <a:ext uri="{FF2B5EF4-FFF2-40B4-BE49-F238E27FC236}">
                <a16:creationId xmlns:a16="http://schemas.microsoft.com/office/drawing/2014/main" id="{3E923CE6-4554-24A6-F659-793D73322A36}"/>
              </a:ext>
            </a:extLst>
          </p:cNvPr>
          <p:cNvSpPr txBox="1"/>
          <p:nvPr/>
        </p:nvSpPr>
        <p:spPr>
          <a:xfrm>
            <a:off x="4829859" y="4514781"/>
            <a:ext cx="1161894" cy="276999"/>
          </a:xfrm>
          <a:prstGeom prst="rect">
            <a:avLst/>
          </a:prstGeom>
          <a:solidFill>
            <a:srgbClr val="AEC7E8"/>
          </a:solidFill>
        </p:spPr>
        <p:txBody>
          <a:bodyPr wrap="square" rtlCol="0">
            <a:spAutoFit/>
          </a:bodyPr>
          <a:lstStyle/>
          <a:p>
            <a:pPr algn="ctr"/>
            <a:r>
              <a:rPr lang="en-US" sz="1200" dirty="0"/>
              <a:t>Condensation</a:t>
            </a:r>
          </a:p>
        </p:txBody>
      </p:sp>
    </p:spTree>
    <p:extLst>
      <p:ext uri="{BB962C8B-B14F-4D97-AF65-F5344CB8AC3E}">
        <p14:creationId xmlns:p14="http://schemas.microsoft.com/office/powerpoint/2010/main" val="5400335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6239</Words>
  <Application>Microsoft Office PowerPoint</Application>
  <PresentationFormat>Widescreen</PresentationFormat>
  <Paragraphs>472</Paragraphs>
  <Slides>28</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(Body)</vt:lpstr>
      <vt:lpstr>Calibri Light</vt:lpstr>
      <vt:lpstr>Courier New</vt:lpstr>
      <vt:lpstr>Roboto</vt:lpstr>
      <vt:lpstr>Segoe UI</vt:lpstr>
      <vt:lpstr>Symbol</vt:lpstr>
      <vt:lpstr>Times</vt:lpstr>
      <vt:lpstr>Times New Roman</vt:lpstr>
      <vt:lpstr>Wingdings</vt:lpstr>
      <vt:lpstr>1_Office Theme</vt:lpstr>
      <vt:lpstr>CRACMM chemistry and CMAQ:  past, present, and future</vt:lpstr>
      <vt:lpstr>A History of Mechanisms in CMAQ</vt:lpstr>
      <vt:lpstr>Ozone and PM (SOA) endpoints emphasize different species</vt:lpstr>
      <vt:lpstr>Persistent challenge:  atmospheric chemistry is complex &amp; not fully known</vt:lpstr>
      <vt:lpstr>PowerPoint Presentation</vt:lpstr>
      <vt:lpstr>Specific CRACMM Objectives</vt:lpstr>
      <vt:lpstr>Scientific                       Advancements and Applications</vt:lpstr>
      <vt:lpstr>SOA paths integrated with gas phase</vt:lpstr>
      <vt:lpstr>SOA paths integrated with gas phase</vt:lpstr>
      <vt:lpstr>CRACMM1 ozone is similar to (but higher than) CB6</vt:lpstr>
      <vt:lpstr>PM and Temperature</vt:lpstr>
      <vt:lpstr>PM and Temperature</vt:lpstr>
      <vt:lpstr>FIREX-AQ indicates missing organics from wildland fires</vt:lpstr>
      <vt:lpstr>Formaldehyde chemistry improved</vt:lpstr>
      <vt:lpstr>Computational competitiveness for regional modeling</vt:lpstr>
      <vt:lpstr>Remedy bias without slowdown</vt:lpstr>
      <vt:lpstr>CRACMM3 Versions for 2026 Release</vt:lpstr>
      <vt:lpstr>Updates to expect in the 2024-2026 Base Releases</vt:lpstr>
      <vt:lpstr>Do I need to update to CRACMM3?</vt:lpstr>
      <vt:lpstr>A community approach</vt:lpstr>
      <vt:lpstr>Chemical mechanisms: Not just for modelers</vt:lpstr>
      <vt:lpstr>The CRACMM Collaborative Effort</vt:lpstr>
      <vt:lpstr>Process to contribute to official CRACMM versions</vt:lpstr>
      <vt:lpstr>Resources available</vt:lpstr>
      <vt:lpstr>CRACMM Highlights</vt:lpstr>
      <vt:lpstr>PowerPoint Presentation</vt:lpstr>
      <vt:lpstr>Workflow for Updates to CRACMM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contribute to official CRACMM versions</dc:title>
  <dc:creator>Pye, Havala</dc:creator>
  <cp:lastModifiedBy>Pye, Havala</cp:lastModifiedBy>
  <cp:revision>2</cp:revision>
  <dcterms:created xsi:type="dcterms:W3CDTF">2024-08-02T21:43:20Z</dcterms:created>
  <dcterms:modified xsi:type="dcterms:W3CDTF">2024-10-20T22:13:50Z</dcterms:modified>
</cp:coreProperties>
</file>