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4"/>
  </p:notesMasterIdLst>
  <p:sldIdLst>
    <p:sldId id="932" r:id="rId6"/>
    <p:sldId id="898" r:id="rId7"/>
    <p:sldId id="899" r:id="rId8"/>
    <p:sldId id="959" r:id="rId9"/>
    <p:sldId id="269" r:id="rId10"/>
    <p:sldId id="905" r:id="rId11"/>
    <p:sldId id="924" r:id="rId12"/>
    <p:sldId id="961" r:id="rId13"/>
    <p:sldId id="962" r:id="rId14"/>
    <p:sldId id="928" r:id="rId15"/>
    <p:sldId id="280" r:id="rId16"/>
    <p:sldId id="886" r:id="rId17"/>
    <p:sldId id="929" r:id="rId18"/>
    <p:sldId id="930" r:id="rId19"/>
    <p:sldId id="931" r:id="rId20"/>
    <p:sldId id="958" r:id="rId21"/>
    <p:sldId id="288" r:id="rId22"/>
    <p:sldId id="9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3DFC0C-1482-93AB-980E-E75DC0EAB2FD}" name="Appel, Keith Wyat" initials="AKW" userId="S::Appel.Wyat@epa.gov::73a4293b-c803-4e56-8763-849e5380c573" providerId="AD"/>
  <p188:author id="{E1B8A099-4652-144A-8726-FCE89AD4B372}" name="Henderson, Barron" initials="HB" userId="S::henderson.barron@epa.gov::b23a2ef6-14b2-4237-8416-58d0103a2671" providerId="AD"/>
  <p188:author id="{D511CAF3-AB58-08C7-9BAF-3E5F00D1BD11}" name="Henderson, Barron" initials="HB" userId="S::Henderson.Barron@epa.gov::b23a2ef6-14b2-4237-8416-58d0103a267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g, Daiwen" initials="KD" lastIdx="10" clrIdx="0">
    <p:extLst>
      <p:ext uri="{19B8F6BF-5375-455C-9EA6-DF929625EA0E}">
        <p15:presenceInfo xmlns:p15="http://schemas.microsoft.com/office/powerpoint/2012/main" userId="S::Kang.Daiwen@epa.gov::784166b3-6536-477e-8272-bedb45b1adb6" providerId="AD"/>
      </p:ext>
    </p:extLst>
  </p:cmAuthor>
  <p:cmAuthor id="2" name="Madden, Mike" initials="MM" lastIdx="1" clrIdx="1">
    <p:extLst>
      <p:ext uri="{19B8F6BF-5375-455C-9EA6-DF929625EA0E}">
        <p15:presenceInfo xmlns:p15="http://schemas.microsoft.com/office/powerpoint/2012/main" userId="S::Madden.Mike@epa.gov::33dc4378-0cd5-42d2-9f40-6ff00a0b0c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84489" autoAdjust="0"/>
  </p:normalViewPr>
  <p:slideViewPr>
    <p:cSldViewPr snapToGrid="0">
      <p:cViewPr varScale="1">
        <p:scale>
          <a:sx n="66" d="100"/>
          <a:sy n="66" d="100"/>
        </p:scale>
        <p:origin x="688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9" Type="http://schemas.openxmlformats.org/officeDocument/2006/relationships/tableStyles" Target="tableStyles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Domain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42657093997076"/>
          <c:y val="0.16344528484101023"/>
          <c:w val="0.79958782623551605"/>
          <c:h val="0.60619320277115807"/>
        </c:manualLayout>
      </c:layout>
      <c:scatterChart>
        <c:scatterStyle val="lineMarker"/>
        <c:varyColors val="0"/>
        <c:ser>
          <c:idx val="0"/>
          <c:order val="0"/>
          <c:tx>
            <c:strRef>
              <c:f>DM!$I$1</c:f>
              <c:strCache>
                <c:ptCount val="1"/>
                <c:pt idx="0">
                  <c:v>nWLE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60949407031942748"/>
                  <c:y val="-5.6422473825256609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DM!$H$2:$H$1462</c:f>
              <c:numCache>
                <c:formatCode>General</c:formatCode>
                <c:ptCount val="1461"/>
                <c:pt idx="0">
                  <c:v>1.1178011329248106E-2</c:v>
                </c:pt>
                <c:pt idx="1">
                  <c:v>3.0445562267512518E-2</c:v>
                </c:pt>
                <c:pt idx="2">
                  <c:v>5.1883313351938402E-2</c:v>
                </c:pt>
                <c:pt idx="3">
                  <c:v>2.4958030836644416E-2</c:v>
                </c:pt>
                <c:pt idx="4">
                  <c:v>3.8949627180621428E-3</c:v>
                </c:pt>
                <c:pt idx="5">
                  <c:v>6.2209470294979015E-6</c:v>
                </c:pt>
                <c:pt idx="6">
                  <c:v>5.082963253279154E-3</c:v>
                </c:pt>
                <c:pt idx="7">
                  <c:v>1.8711625209902594E-2</c:v>
                </c:pt>
                <c:pt idx="8">
                  <c:v>4.290676693266343E-3</c:v>
                </c:pt>
                <c:pt idx="9">
                  <c:v>0.12686991167332587</c:v>
                </c:pt>
                <c:pt idx="10">
                  <c:v>0.44134690693782663</c:v>
                </c:pt>
                <c:pt idx="11">
                  <c:v>2.7804282416498717E-2</c:v>
                </c:pt>
                <c:pt idx="12">
                  <c:v>6.8876540140490355E-2</c:v>
                </c:pt>
                <c:pt idx="13">
                  <c:v>0.10497023013424162</c:v>
                </c:pt>
                <c:pt idx="14">
                  <c:v>1.3841649551876322E-2</c:v>
                </c:pt>
                <c:pt idx="15">
                  <c:v>3.3309920748190336E-2</c:v>
                </c:pt>
                <c:pt idx="16">
                  <c:v>8.2364332121872327E-3</c:v>
                </c:pt>
                <c:pt idx="17">
                  <c:v>1.7726041407801485E-2</c:v>
                </c:pt>
                <c:pt idx="18">
                  <c:v>1.5818047208700434E-2</c:v>
                </c:pt>
                <c:pt idx="19">
                  <c:v>6.680941039287137E-3</c:v>
                </c:pt>
                <c:pt idx="20">
                  <c:v>1.8373272930445697E-3</c:v>
                </c:pt>
                <c:pt idx="21">
                  <c:v>4.0575954594733399E-2</c:v>
                </c:pt>
                <c:pt idx="22">
                  <c:v>2.268966314757323E-2</c:v>
                </c:pt>
                <c:pt idx="23">
                  <c:v>3.3755918471126013E-3</c:v>
                </c:pt>
                <c:pt idx="24">
                  <c:v>1.7258726107821202E-2</c:v>
                </c:pt>
                <c:pt idx="25">
                  <c:v>9.4763573600313913E-3</c:v>
                </c:pt>
                <c:pt idx="26">
                  <c:v>1.5155265242674308E-3</c:v>
                </c:pt>
                <c:pt idx="27">
                  <c:v>2.9940190798473199E-2</c:v>
                </c:pt>
                <c:pt idx="28">
                  <c:v>3.1317206609864069E-2</c:v>
                </c:pt>
                <c:pt idx="29">
                  <c:v>7.5965408712324531E-2</c:v>
                </c:pt>
                <c:pt idx="30">
                  <c:v>8.7368898202456816E-2</c:v>
                </c:pt>
                <c:pt idx="31">
                  <c:v>7.3714844433530116E-2</c:v>
                </c:pt>
                <c:pt idx="32">
                  <c:v>2.1860015045161191E-2</c:v>
                </c:pt>
                <c:pt idx="33">
                  <c:v>3.2099174917500813E-3</c:v>
                </c:pt>
                <c:pt idx="34">
                  <c:v>4.4529961722761541E-3</c:v>
                </c:pt>
                <c:pt idx="35">
                  <c:v>0.14222016147101235</c:v>
                </c:pt>
                <c:pt idx="36">
                  <c:v>0.30234770185490945</c:v>
                </c:pt>
                <c:pt idx="37">
                  <c:v>7.3905802608133592E-2</c:v>
                </c:pt>
                <c:pt idx="38">
                  <c:v>8.2518303192956173E-5</c:v>
                </c:pt>
                <c:pt idx="39">
                  <c:v>1.5044375017924385E-3</c:v>
                </c:pt>
                <c:pt idx="40">
                  <c:v>0.10688411547270105</c:v>
                </c:pt>
                <c:pt idx="41">
                  <c:v>2.0272273950857494E-2</c:v>
                </c:pt>
                <c:pt idx="42">
                  <c:v>1.0988793446624878E-2</c:v>
                </c:pt>
                <c:pt idx="43">
                  <c:v>1.7733917677399475E-2</c:v>
                </c:pt>
                <c:pt idx="44">
                  <c:v>6.8752111066040988E-3</c:v>
                </c:pt>
                <c:pt idx="45">
                  <c:v>6.8295995683108068E-6</c:v>
                </c:pt>
                <c:pt idx="46">
                  <c:v>2.0585915693498678E-3</c:v>
                </c:pt>
                <c:pt idx="47">
                  <c:v>1.1442913453548528E-3</c:v>
                </c:pt>
                <c:pt idx="48">
                  <c:v>3.4169873890029796E-2</c:v>
                </c:pt>
                <c:pt idx="49">
                  <c:v>3.3014758139717501E-3</c:v>
                </c:pt>
                <c:pt idx="50">
                  <c:v>4.5550446792657056E-4</c:v>
                </c:pt>
                <c:pt idx="51">
                  <c:v>1.1097163676844411E-2</c:v>
                </c:pt>
                <c:pt idx="52">
                  <c:v>3.3487967028838746E-3</c:v>
                </c:pt>
                <c:pt idx="53">
                  <c:v>9.9422382803471491E-3</c:v>
                </c:pt>
                <c:pt idx="54">
                  <c:v>1.0410760449200133E-2</c:v>
                </c:pt>
                <c:pt idx="55">
                  <c:v>8.8122303940421521E-3</c:v>
                </c:pt>
                <c:pt idx="56">
                  <c:v>5.7112500867279814E-2</c:v>
                </c:pt>
                <c:pt idx="57">
                  <c:v>1.7823309081457104E-2</c:v>
                </c:pt>
                <c:pt idx="58">
                  <c:v>5.9699166671815644E-5</c:v>
                </c:pt>
                <c:pt idx="59">
                  <c:v>2.3611384965991924E-2</c:v>
                </c:pt>
                <c:pt idx="60">
                  <c:v>5.2369084211602145E-3</c:v>
                </c:pt>
                <c:pt idx="61">
                  <c:v>3.5828137488911969E-2</c:v>
                </c:pt>
                <c:pt idx="62">
                  <c:v>0.12719343961617247</c:v>
                </c:pt>
                <c:pt idx="63">
                  <c:v>0.24757399619343781</c:v>
                </c:pt>
                <c:pt idx="64">
                  <c:v>7.8156741547085448E-2</c:v>
                </c:pt>
                <c:pt idx="65">
                  <c:v>9.7283231723131511E-2</c:v>
                </c:pt>
                <c:pt idx="66">
                  <c:v>2.3250784095341093E-2</c:v>
                </c:pt>
                <c:pt idx="67">
                  <c:v>1.5649323124737112E-3</c:v>
                </c:pt>
                <c:pt idx="68">
                  <c:v>5.1575517618747133E-3</c:v>
                </c:pt>
                <c:pt idx="69">
                  <c:v>5.9358267419941258E-3</c:v>
                </c:pt>
                <c:pt idx="70">
                  <c:v>5.9395005268565275E-2</c:v>
                </c:pt>
                <c:pt idx="71">
                  <c:v>0.1369251109757679</c:v>
                </c:pt>
                <c:pt idx="72">
                  <c:v>6.3341689001446225E-2</c:v>
                </c:pt>
                <c:pt idx="73">
                  <c:v>5.3339414876609724E-2</c:v>
                </c:pt>
                <c:pt idx="74">
                  <c:v>3.6793638697092575E-2</c:v>
                </c:pt>
                <c:pt idx="75">
                  <c:v>7.2127920298709874E-2</c:v>
                </c:pt>
                <c:pt idx="76">
                  <c:v>7.1098096470970623E-2</c:v>
                </c:pt>
                <c:pt idx="77">
                  <c:v>8.0104415748384547E-2</c:v>
                </c:pt>
                <c:pt idx="78">
                  <c:v>0.16550359269957968</c:v>
                </c:pt>
                <c:pt idx="79">
                  <c:v>0.11055065865045498</c:v>
                </c:pt>
                <c:pt idx="80">
                  <c:v>3.5504021527348564E-2</c:v>
                </c:pt>
                <c:pt idx="81">
                  <c:v>2.7443313690915908E-2</c:v>
                </c:pt>
                <c:pt idx="82">
                  <c:v>4.6201433888282253E-2</c:v>
                </c:pt>
                <c:pt idx="83">
                  <c:v>0.11069488623450495</c:v>
                </c:pt>
                <c:pt idx="84">
                  <c:v>0.1366352840158388</c:v>
                </c:pt>
                <c:pt idx="85">
                  <c:v>8.6550578711790768E-2</c:v>
                </c:pt>
                <c:pt idx="86">
                  <c:v>1.8826103809570029E-2</c:v>
                </c:pt>
                <c:pt idx="87">
                  <c:v>0.15580414871257334</c:v>
                </c:pt>
                <c:pt idx="88">
                  <c:v>0.14493463980954835</c:v>
                </c:pt>
                <c:pt idx="89">
                  <c:v>0.10059390063001057</c:v>
                </c:pt>
                <c:pt idx="90">
                  <c:v>2.6616737743700051E-2</c:v>
                </c:pt>
                <c:pt idx="91">
                  <c:v>4.3694169396616758E-2</c:v>
                </c:pt>
                <c:pt idx="92">
                  <c:v>3.2174273125974741E-2</c:v>
                </c:pt>
                <c:pt idx="93">
                  <c:v>5.8507476460891439E-2</c:v>
                </c:pt>
                <c:pt idx="94">
                  <c:v>9.3210377543001696E-2</c:v>
                </c:pt>
                <c:pt idx="95">
                  <c:v>3.3904174225081768E-2</c:v>
                </c:pt>
                <c:pt idx="96">
                  <c:v>3.2332911593526921E-2</c:v>
                </c:pt>
                <c:pt idx="97">
                  <c:v>9.1649671534218519E-2</c:v>
                </c:pt>
                <c:pt idx="98">
                  <c:v>0.26612846745273572</c:v>
                </c:pt>
                <c:pt idx="99">
                  <c:v>0.21839337965312053</c:v>
                </c:pt>
                <c:pt idx="100">
                  <c:v>0.11009031023848866</c:v>
                </c:pt>
                <c:pt idx="101">
                  <c:v>7.7423459522533808E-2</c:v>
                </c:pt>
                <c:pt idx="102">
                  <c:v>0.4295763182377087</c:v>
                </c:pt>
                <c:pt idx="103">
                  <c:v>0.38109771999805592</c:v>
                </c:pt>
                <c:pt idx="104">
                  <c:v>0.19346538846939429</c:v>
                </c:pt>
                <c:pt idx="105">
                  <c:v>0.18276796377617008</c:v>
                </c:pt>
                <c:pt idx="106">
                  <c:v>1.6107898236892522E-2</c:v>
                </c:pt>
                <c:pt idx="107">
                  <c:v>1.8978723215559774E-2</c:v>
                </c:pt>
                <c:pt idx="108">
                  <c:v>0.18557952689721019</c:v>
                </c:pt>
                <c:pt idx="109">
                  <c:v>0.29470669353645867</c:v>
                </c:pt>
                <c:pt idx="110">
                  <c:v>0.51140120458139848</c:v>
                </c:pt>
                <c:pt idx="111">
                  <c:v>0.31701999774186612</c:v>
                </c:pt>
                <c:pt idx="112">
                  <c:v>0.27833805849006032</c:v>
                </c:pt>
                <c:pt idx="113">
                  <c:v>0.21974168829393695</c:v>
                </c:pt>
                <c:pt idx="114">
                  <c:v>0.40689050842571456</c:v>
                </c:pt>
                <c:pt idx="115">
                  <c:v>0.17520714444190671</c:v>
                </c:pt>
                <c:pt idx="116">
                  <c:v>0.49365043958809657</c:v>
                </c:pt>
                <c:pt idx="117">
                  <c:v>0.23679768712602961</c:v>
                </c:pt>
                <c:pt idx="118">
                  <c:v>0.13936106008118473</c:v>
                </c:pt>
                <c:pt idx="119">
                  <c:v>0.36232404989222566</c:v>
                </c:pt>
                <c:pt idx="120">
                  <c:v>0.20905872021875685</c:v>
                </c:pt>
                <c:pt idx="121">
                  <c:v>9.2133731910201647E-2</c:v>
                </c:pt>
                <c:pt idx="122">
                  <c:v>3.9241791594874176E-2</c:v>
                </c:pt>
                <c:pt idx="123">
                  <c:v>9.1941387356220983E-2</c:v>
                </c:pt>
                <c:pt idx="124">
                  <c:v>0.15460989979651993</c:v>
                </c:pt>
                <c:pt idx="125">
                  <c:v>0.16973097905048279</c:v>
                </c:pt>
                <c:pt idx="126">
                  <c:v>0.31061416248314699</c:v>
                </c:pt>
                <c:pt idx="127">
                  <c:v>0.24085287442383777</c:v>
                </c:pt>
                <c:pt idx="128">
                  <c:v>0.17045572191552669</c:v>
                </c:pt>
                <c:pt idx="129">
                  <c:v>0.13860782214014447</c:v>
                </c:pt>
                <c:pt idx="130">
                  <c:v>6.5721606850726033E-2</c:v>
                </c:pt>
                <c:pt idx="131">
                  <c:v>6.3170345529157915E-2</c:v>
                </c:pt>
                <c:pt idx="132">
                  <c:v>8.5442494272761405E-2</c:v>
                </c:pt>
                <c:pt idx="133">
                  <c:v>6.730333264223845E-2</c:v>
                </c:pt>
                <c:pt idx="134">
                  <c:v>0.24334323812103967</c:v>
                </c:pt>
                <c:pt idx="135">
                  <c:v>0.34715950678263746</c:v>
                </c:pt>
                <c:pt idx="136">
                  <c:v>0.47807741441106993</c:v>
                </c:pt>
                <c:pt idx="137">
                  <c:v>0.21157521077927133</c:v>
                </c:pt>
                <c:pt idx="138">
                  <c:v>0.38956795780455061</c:v>
                </c:pt>
                <c:pt idx="139">
                  <c:v>0.2073141373310021</c:v>
                </c:pt>
                <c:pt idx="140">
                  <c:v>0.32895228674202187</c:v>
                </c:pt>
                <c:pt idx="141">
                  <c:v>0.46824695777776471</c:v>
                </c:pt>
                <c:pt idx="142">
                  <c:v>0.50101103970046823</c:v>
                </c:pt>
                <c:pt idx="143">
                  <c:v>0.43603348646253359</c:v>
                </c:pt>
                <c:pt idx="144">
                  <c:v>0.45557697728709201</c:v>
                </c:pt>
                <c:pt idx="145">
                  <c:v>0.53454327214705744</c:v>
                </c:pt>
                <c:pt idx="146">
                  <c:v>0.38072287138880712</c:v>
                </c:pt>
                <c:pt idx="147">
                  <c:v>0.43197647433600966</c:v>
                </c:pt>
                <c:pt idx="148">
                  <c:v>0.4740130668712263</c:v>
                </c:pt>
                <c:pt idx="149">
                  <c:v>0.37519427113431725</c:v>
                </c:pt>
                <c:pt idx="150">
                  <c:v>0.15880262445877219</c:v>
                </c:pt>
                <c:pt idx="151">
                  <c:v>0.16085288729863842</c:v>
                </c:pt>
                <c:pt idx="152">
                  <c:v>0.1047269861708464</c:v>
                </c:pt>
                <c:pt idx="153">
                  <c:v>6.9448637763536908E-2</c:v>
                </c:pt>
                <c:pt idx="154">
                  <c:v>0.11544057774233976</c:v>
                </c:pt>
                <c:pt idx="155">
                  <c:v>0.22985143039098505</c:v>
                </c:pt>
                <c:pt idx="156">
                  <c:v>0.2395669060528379</c:v>
                </c:pt>
                <c:pt idx="157">
                  <c:v>0.2589176885527425</c:v>
                </c:pt>
                <c:pt idx="158">
                  <c:v>0.18799948931277866</c:v>
                </c:pt>
                <c:pt idx="159">
                  <c:v>0.13332209361542327</c:v>
                </c:pt>
                <c:pt idx="160">
                  <c:v>0.20237018992117509</c:v>
                </c:pt>
                <c:pt idx="161">
                  <c:v>0.34202600093109375</c:v>
                </c:pt>
                <c:pt idx="162">
                  <c:v>0.16136230464811796</c:v>
                </c:pt>
                <c:pt idx="163">
                  <c:v>0.11960707052184523</c:v>
                </c:pt>
                <c:pt idx="164">
                  <c:v>0.15092228979517489</c:v>
                </c:pt>
                <c:pt idx="165">
                  <c:v>0.17741247328844717</c:v>
                </c:pt>
                <c:pt idx="166">
                  <c:v>0.12139501188011238</c:v>
                </c:pt>
                <c:pt idx="167">
                  <c:v>0.11701126292949564</c:v>
                </c:pt>
                <c:pt idx="168">
                  <c:v>0.23367232736686935</c:v>
                </c:pt>
                <c:pt idx="169">
                  <c:v>0.28339337024537614</c:v>
                </c:pt>
                <c:pt idx="170">
                  <c:v>0.40829406561825576</c:v>
                </c:pt>
                <c:pt idx="171">
                  <c:v>0.33090714582631514</c:v>
                </c:pt>
                <c:pt idx="172">
                  <c:v>0.45391457086598858</c:v>
                </c:pt>
                <c:pt idx="173">
                  <c:v>0.59102158047548581</c:v>
                </c:pt>
                <c:pt idx="174">
                  <c:v>0.60406572848809825</c:v>
                </c:pt>
                <c:pt idx="175">
                  <c:v>0.38245539676576196</c:v>
                </c:pt>
                <c:pt idx="176">
                  <c:v>0.23997114904292416</c:v>
                </c:pt>
                <c:pt idx="177">
                  <c:v>0.21637286436761147</c:v>
                </c:pt>
                <c:pt idx="178">
                  <c:v>0.27308528536061466</c:v>
                </c:pt>
                <c:pt idx="179">
                  <c:v>0.36064618144177424</c:v>
                </c:pt>
                <c:pt idx="180">
                  <c:v>0.55146698544810613</c:v>
                </c:pt>
                <c:pt idx="181">
                  <c:v>0.57659929109460417</c:v>
                </c:pt>
                <c:pt idx="182">
                  <c:v>0.57244562178290681</c:v>
                </c:pt>
                <c:pt idx="183">
                  <c:v>0.44467122305777496</c:v>
                </c:pt>
                <c:pt idx="184">
                  <c:v>0.5000133648281947</c:v>
                </c:pt>
                <c:pt idx="185">
                  <c:v>0.52792611505392462</c:v>
                </c:pt>
                <c:pt idx="186">
                  <c:v>0.60646030175192078</c:v>
                </c:pt>
                <c:pt idx="187">
                  <c:v>0.47828400172749042</c:v>
                </c:pt>
                <c:pt idx="188">
                  <c:v>0.45902459580428129</c:v>
                </c:pt>
                <c:pt idx="189">
                  <c:v>0.43168107024121155</c:v>
                </c:pt>
                <c:pt idx="190">
                  <c:v>0.61782605775519073</c:v>
                </c:pt>
                <c:pt idx="191">
                  <c:v>0.49189288954576632</c:v>
                </c:pt>
                <c:pt idx="192">
                  <c:v>0.32070784995724938</c:v>
                </c:pt>
                <c:pt idx="193">
                  <c:v>0.37940541866840555</c:v>
                </c:pt>
                <c:pt idx="194">
                  <c:v>0.36104210300199835</c:v>
                </c:pt>
                <c:pt idx="195">
                  <c:v>0.30683495420556856</c:v>
                </c:pt>
                <c:pt idx="196">
                  <c:v>0.38873044761501535</c:v>
                </c:pt>
                <c:pt idx="197">
                  <c:v>0.27582493498919131</c:v>
                </c:pt>
                <c:pt idx="198">
                  <c:v>0.42641302550850224</c:v>
                </c:pt>
                <c:pt idx="199">
                  <c:v>0.38616545810928743</c:v>
                </c:pt>
                <c:pt idx="200">
                  <c:v>0.57423943165629143</c:v>
                </c:pt>
                <c:pt idx="201">
                  <c:v>0.50530076771659427</c:v>
                </c:pt>
                <c:pt idx="202">
                  <c:v>0.46018399994984699</c:v>
                </c:pt>
                <c:pt idx="203">
                  <c:v>0.42163376033696748</c:v>
                </c:pt>
                <c:pt idx="204">
                  <c:v>0.43046638884521332</c:v>
                </c:pt>
                <c:pt idx="205">
                  <c:v>0.48322675129530462</c:v>
                </c:pt>
                <c:pt idx="206">
                  <c:v>0.59243752785526804</c:v>
                </c:pt>
                <c:pt idx="207">
                  <c:v>0.41863235392252418</c:v>
                </c:pt>
                <c:pt idx="208">
                  <c:v>0.35341615521398251</c:v>
                </c:pt>
                <c:pt idx="209">
                  <c:v>0.40206995662988104</c:v>
                </c:pt>
                <c:pt idx="210">
                  <c:v>0.5042949920602926</c:v>
                </c:pt>
                <c:pt idx="211">
                  <c:v>0.34275643571009201</c:v>
                </c:pt>
                <c:pt idx="212">
                  <c:v>0.41881943661225107</c:v>
                </c:pt>
                <c:pt idx="213">
                  <c:v>0.43916151132638065</c:v>
                </c:pt>
                <c:pt idx="214">
                  <c:v>0.27914232911266096</c:v>
                </c:pt>
                <c:pt idx="215">
                  <c:v>0.32394658685307098</c:v>
                </c:pt>
                <c:pt idx="216">
                  <c:v>0.2041567013494594</c:v>
                </c:pt>
                <c:pt idx="217">
                  <c:v>0.29742641118139945</c:v>
                </c:pt>
                <c:pt idx="218">
                  <c:v>0.4717330539895111</c:v>
                </c:pt>
                <c:pt idx="219">
                  <c:v>0.44182863605416883</c:v>
                </c:pt>
                <c:pt idx="220">
                  <c:v>0.45097852663142191</c:v>
                </c:pt>
                <c:pt idx="221">
                  <c:v>0.4130908653744092</c:v>
                </c:pt>
                <c:pt idx="222">
                  <c:v>0.51625959419095313</c:v>
                </c:pt>
                <c:pt idx="223">
                  <c:v>0.46190749807876486</c:v>
                </c:pt>
                <c:pt idx="224">
                  <c:v>0.5108983806736993</c:v>
                </c:pt>
                <c:pt idx="225">
                  <c:v>0.38168260147966221</c:v>
                </c:pt>
                <c:pt idx="226">
                  <c:v>0.42910786396727812</c:v>
                </c:pt>
                <c:pt idx="227">
                  <c:v>0.2551792441931533</c:v>
                </c:pt>
                <c:pt idx="228">
                  <c:v>0.30718723344209603</c:v>
                </c:pt>
                <c:pt idx="229">
                  <c:v>0.47151787617980762</c:v>
                </c:pt>
                <c:pt idx="230">
                  <c:v>0.41232063501333449</c:v>
                </c:pt>
                <c:pt idx="231">
                  <c:v>0.7451893969894704</c:v>
                </c:pt>
                <c:pt idx="232">
                  <c:v>0.71631875761104813</c:v>
                </c:pt>
                <c:pt idx="233">
                  <c:v>0.39863304819539808</c:v>
                </c:pt>
                <c:pt idx="234">
                  <c:v>0.26048026980991518</c:v>
                </c:pt>
                <c:pt idx="235">
                  <c:v>0.17855287271390907</c:v>
                </c:pt>
                <c:pt idx="236">
                  <c:v>0.26430154757695878</c:v>
                </c:pt>
                <c:pt idx="237">
                  <c:v>0.32710793663223564</c:v>
                </c:pt>
                <c:pt idx="238">
                  <c:v>0.33872748645622552</c:v>
                </c:pt>
                <c:pt idx="239">
                  <c:v>0.26995406421960527</c:v>
                </c:pt>
                <c:pt idx="240">
                  <c:v>0.42269850033120132</c:v>
                </c:pt>
                <c:pt idx="241">
                  <c:v>0.36807869845940994</c:v>
                </c:pt>
                <c:pt idx="242">
                  <c:v>0.47160240074846632</c:v>
                </c:pt>
                <c:pt idx="243">
                  <c:v>0.3468008242842649</c:v>
                </c:pt>
                <c:pt idx="244">
                  <c:v>0.33554155470585717</c:v>
                </c:pt>
                <c:pt idx="245">
                  <c:v>0.23613278838805818</c:v>
                </c:pt>
                <c:pt idx="246">
                  <c:v>0.12927924011933647</c:v>
                </c:pt>
                <c:pt idx="247">
                  <c:v>0.20235132465770619</c:v>
                </c:pt>
                <c:pt idx="248">
                  <c:v>0.1875452395631966</c:v>
                </c:pt>
                <c:pt idx="249">
                  <c:v>0.30525297119651401</c:v>
                </c:pt>
                <c:pt idx="250">
                  <c:v>0.29761469692221715</c:v>
                </c:pt>
                <c:pt idx="251">
                  <c:v>0.308270472880805</c:v>
                </c:pt>
                <c:pt idx="252">
                  <c:v>0.21400493408002605</c:v>
                </c:pt>
                <c:pt idx="253">
                  <c:v>8.6031959945840439E-2</c:v>
                </c:pt>
                <c:pt idx="254">
                  <c:v>9.9626535929330975E-2</c:v>
                </c:pt>
                <c:pt idx="255">
                  <c:v>0.10479943922445809</c:v>
                </c:pt>
                <c:pt idx="256">
                  <c:v>9.1745190357138753E-2</c:v>
                </c:pt>
                <c:pt idx="257">
                  <c:v>0.10449770311824273</c:v>
                </c:pt>
                <c:pt idx="258">
                  <c:v>7.0564867480683441E-2</c:v>
                </c:pt>
                <c:pt idx="259">
                  <c:v>4.6958304592131461E-2</c:v>
                </c:pt>
                <c:pt idx="260">
                  <c:v>7.2739894184884885E-2</c:v>
                </c:pt>
                <c:pt idx="261">
                  <c:v>6.0950702710164943E-2</c:v>
                </c:pt>
                <c:pt idx="262">
                  <c:v>8.8477254603173253E-2</c:v>
                </c:pt>
                <c:pt idx="263">
                  <c:v>6.2177238005641906E-2</c:v>
                </c:pt>
                <c:pt idx="264">
                  <c:v>7.6126816802065359E-2</c:v>
                </c:pt>
                <c:pt idx="265">
                  <c:v>5.0262563144303551E-2</c:v>
                </c:pt>
                <c:pt idx="266">
                  <c:v>4.8667854179424964E-2</c:v>
                </c:pt>
                <c:pt idx="267">
                  <c:v>6.0354980406714324E-2</c:v>
                </c:pt>
                <c:pt idx="268">
                  <c:v>8.2563417208565276E-2</c:v>
                </c:pt>
                <c:pt idx="269">
                  <c:v>9.6339036219411464E-2</c:v>
                </c:pt>
                <c:pt idx="270">
                  <c:v>9.5399158134350126E-2</c:v>
                </c:pt>
                <c:pt idx="271">
                  <c:v>0.24844465720324066</c:v>
                </c:pt>
                <c:pt idx="272">
                  <c:v>6.0771809703910502E-2</c:v>
                </c:pt>
                <c:pt idx="273">
                  <c:v>7.0656400671716454E-2</c:v>
                </c:pt>
                <c:pt idx="274">
                  <c:v>0.10479589970959791</c:v>
                </c:pt>
                <c:pt idx="275">
                  <c:v>4.1234146258067754E-2</c:v>
                </c:pt>
                <c:pt idx="276">
                  <c:v>7.5611210864086932E-3</c:v>
                </c:pt>
                <c:pt idx="277">
                  <c:v>8.4847784515275672E-3</c:v>
                </c:pt>
                <c:pt idx="278">
                  <c:v>5.346990980941959E-3</c:v>
                </c:pt>
                <c:pt idx="279">
                  <c:v>1.5397599230406582E-2</c:v>
                </c:pt>
                <c:pt idx="280">
                  <c:v>3.6327707308254624E-2</c:v>
                </c:pt>
                <c:pt idx="281">
                  <c:v>2.7883972658735615E-2</c:v>
                </c:pt>
                <c:pt idx="282">
                  <c:v>1.1632674634247638E-2</c:v>
                </c:pt>
                <c:pt idx="283">
                  <c:v>3.7854608719283839E-2</c:v>
                </c:pt>
                <c:pt idx="284">
                  <c:v>3.6393271344962438E-2</c:v>
                </c:pt>
                <c:pt idx="285">
                  <c:v>8.8668211596563767E-2</c:v>
                </c:pt>
                <c:pt idx="286">
                  <c:v>2.3341346333829217E-2</c:v>
                </c:pt>
                <c:pt idx="287">
                  <c:v>1.5343904586144841E-2</c:v>
                </c:pt>
                <c:pt idx="288">
                  <c:v>1.6174556975488263E-2</c:v>
                </c:pt>
                <c:pt idx="289">
                  <c:v>0.18371568376752473</c:v>
                </c:pt>
                <c:pt idx="290">
                  <c:v>3.2576580623969495E-2</c:v>
                </c:pt>
                <c:pt idx="291">
                  <c:v>4.158286466743788E-2</c:v>
                </c:pt>
                <c:pt idx="292">
                  <c:v>3.0102483219925702E-2</c:v>
                </c:pt>
                <c:pt idx="293">
                  <c:v>4.0561164487022634E-2</c:v>
                </c:pt>
                <c:pt idx="294">
                  <c:v>6.0191201272081503E-2</c:v>
                </c:pt>
                <c:pt idx="295">
                  <c:v>4.0633980168312551E-2</c:v>
                </c:pt>
                <c:pt idx="296">
                  <c:v>0.27475748959955176</c:v>
                </c:pt>
                <c:pt idx="297">
                  <c:v>0.1149673809564568</c:v>
                </c:pt>
                <c:pt idx="298">
                  <c:v>7.8949479112788351E-2</c:v>
                </c:pt>
                <c:pt idx="299">
                  <c:v>6.625613583047979E-2</c:v>
                </c:pt>
                <c:pt idx="300">
                  <c:v>2.0579565212004526E-2</c:v>
                </c:pt>
                <c:pt idx="301">
                  <c:v>1.4521729614178729E-2</c:v>
                </c:pt>
                <c:pt idx="302">
                  <c:v>2.1045823911393867E-3</c:v>
                </c:pt>
                <c:pt idx="303">
                  <c:v>1.1004912058233106E-2</c:v>
                </c:pt>
                <c:pt idx="304">
                  <c:v>2.1891275263358864E-2</c:v>
                </c:pt>
                <c:pt idx="305">
                  <c:v>3.4994681349480453E-3</c:v>
                </c:pt>
                <c:pt idx="306">
                  <c:v>3.900714248817494E-2</c:v>
                </c:pt>
                <c:pt idx="307">
                  <c:v>6.1581927846872057E-3</c:v>
                </c:pt>
                <c:pt idx="308">
                  <c:v>1.2335486796086467E-2</c:v>
                </c:pt>
                <c:pt idx="309">
                  <c:v>2.5313531626297233E-2</c:v>
                </c:pt>
                <c:pt idx="310">
                  <c:v>2.2347826063471844E-2</c:v>
                </c:pt>
                <c:pt idx="311">
                  <c:v>9.05091751793968E-2</c:v>
                </c:pt>
                <c:pt idx="312">
                  <c:v>1.326101618308272E-2</c:v>
                </c:pt>
                <c:pt idx="313">
                  <c:v>3.9762411538211681E-2</c:v>
                </c:pt>
                <c:pt idx="314">
                  <c:v>4.9998288389169206E-2</c:v>
                </c:pt>
                <c:pt idx="315">
                  <c:v>2.0976429314147834E-2</c:v>
                </c:pt>
                <c:pt idx="316">
                  <c:v>6.6314988171362428E-3</c:v>
                </c:pt>
                <c:pt idx="317">
                  <c:v>8.1637122084003595E-3</c:v>
                </c:pt>
                <c:pt idx="318">
                  <c:v>2.5335207701306362E-2</c:v>
                </c:pt>
                <c:pt idx="319">
                  <c:v>5.0117767409395608E-2</c:v>
                </c:pt>
                <c:pt idx="320">
                  <c:v>6.7693479260432449E-3</c:v>
                </c:pt>
                <c:pt idx="321">
                  <c:v>7.8200940773462575E-3</c:v>
                </c:pt>
                <c:pt idx="322">
                  <c:v>2.2427127668480023E-2</c:v>
                </c:pt>
                <c:pt idx="323">
                  <c:v>2.7207198795784777E-3</c:v>
                </c:pt>
                <c:pt idx="324">
                  <c:v>1.7295152055981026E-3</c:v>
                </c:pt>
                <c:pt idx="325">
                  <c:v>7.7909459654171504E-3</c:v>
                </c:pt>
                <c:pt idx="326">
                  <c:v>4.7327887693605127E-3</c:v>
                </c:pt>
                <c:pt idx="327">
                  <c:v>7.6092316504232468E-2</c:v>
                </c:pt>
                <c:pt idx="328">
                  <c:v>2.9031772267209259E-2</c:v>
                </c:pt>
                <c:pt idx="329">
                  <c:v>5.4030791331403337E-2</c:v>
                </c:pt>
                <c:pt idx="330">
                  <c:v>2.0633217580891004E-2</c:v>
                </c:pt>
                <c:pt idx="331">
                  <c:v>8.7067023057056284E-2</c:v>
                </c:pt>
                <c:pt idx="332">
                  <c:v>1.8829435971580009E-2</c:v>
                </c:pt>
                <c:pt idx="333">
                  <c:v>6.1783213527509253E-3</c:v>
                </c:pt>
                <c:pt idx="334">
                  <c:v>6.3213121657168372E-2</c:v>
                </c:pt>
                <c:pt idx="335">
                  <c:v>3.2059881212726876E-2</c:v>
                </c:pt>
                <c:pt idx="336">
                  <c:v>2.7584660446929855E-2</c:v>
                </c:pt>
                <c:pt idx="337">
                  <c:v>2.2381734229523661E-2</c:v>
                </c:pt>
                <c:pt idx="338">
                  <c:v>1.0679850187121465E-2</c:v>
                </c:pt>
                <c:pt idx="339">
                  <c:v>1.9352918475803376E-2</c:v>
                </c:pt>
                <c:pt idx="340">
                  <c:v>1.9307099180597042E-2</c:v>
                </c:pt>
                <c:pt idx="341">
                  <c:v>1.5377531088802732E-2</c:v>
                </c:pt>
                <c:pt idx="342">
                  <c:v>4.2625776550123944E-2</c:v>
                </c:pt>
                <c:pt idx="343">
                  <c:v>1.4527579143074372E-4</c:v>
                </c:pt>
                <c:pt idx="344">
                  <c:v>5.6736966730849339E-3</c:v>
                </c:pt>
                <c:pt idx="345">
                  <c:v>1.062944802452153E-3</c:v>
                </c:pt>
                <c:pt idx="346">
                  <c:v>4.8887154335755089E-3</c:v>
                </c:pt>
                <c:pt idx="347">
                  <c:v>1.5093185606185675E-2</c:v>
                </c:pt>
                <c:pt idx="348">
                  <c:v>2.084228755510548E-2</c:v>
                </c:pt>
                <c:pt idx="349">
                  <c:v>1.0455649859450238E-2</c:v>
                </c:pt>
                <c:pt idx="350">
                  <c:v>6.6364577783998555E-2</c:v>
                </c:pt>
                <c:pt idx="351">
                  <c:v>2.4689922302866894E-2</c:v>
                </c:pt>
                <c:pt idx="352">
                  <c:v>2.9870019334341864E-4</c:v>
                </c:pt>
                <c:pt idx="353">
                  <c:v>1.6844041346973131E-2</c:v>
                </c:pt>
                <c:pt idx="354">
                  <c:v>4.1125611774066595E-2</c:v>
                </c:pt>
                <c:pt idx="355">
                  <c:v>4.6739347415703701E-2</c:v>
                </c:pt>
                <c:pt idx="356">
                  <c:v>2.9218583797749959E-2</c:v>
                </c:pt>
                <c:pt idx="357">
                  <c:v>2.3319146623705836E-2</c:v>
                </c:pt>
                <c:pt idx="358">
                  <c:v>0.12392861309020181</c:v>
                </c:pt>
                <c:pt idx="359">
                  <c:v>0.13731290463243548</c:v>
                </c:pt>
                <c:pt idx="360">
                  <c:v>1.2225918211366218E-2</c:v>
                </c:pt>
                <c:pt idx="361">
                  <c:v>1.3746016950697412E-3</c:v>
                </c:pt>
                <c:pt idx="362">
                  <c:v>5.3748786798699993E-3</c:v>
                </c:pt>
                <c:pt idx="363">
                  <c:v>2.8581136299424037E-4</c:v>
                </c:pt>
                <c:pt idx="364">
                  <c:v>1.4648627231016466E-2</c:v>
                </c:pt>
                <c:pt idx="365">
                  <c:v>7.2948111487808331E-2</c:v>
                </c:pt>
                <c:pt idx="366">
                  <c:v>1.3672833577224762E-2</c:v>
                </c:pt>
                <c:pt idx="367">
                  <c:v>3.532976376924802E-2</c:v>
                </c:pt>
                <c:pt idx="368">
                  <c:v>3.5986777797545788E-3</c:v>
                </c:pt>
                <c:pt idx="369">
                  <c:v>4.5074895271301181E-3</c:v>
                </c:pt>
                <c:pt idx="370">
                  <c:v>7.0218062852180395E-3</c:v>
                </c:pt>
                <c:pt idx="371">
                  <c:v>1.7249917785966715E-2</c:v>
                </c:pt>
                <c:pt idx="372">
                  <c:v>6.0943700951546595E-2</c:v>
                </c:pt>
                <c:pt idx="373">
                  <c:v>4.5714887837051382E-2</c:v>
                </c:pt>
                <c:pt idx="374">
                  <c:v>6.6304895607983916E-2</c:v>
                </c:pt>
                <c:pt idx="375">
                  <c:v>2.328706054307586E-3</c:v>
                </c:pt>
                <c:pt idx="376">
                  <c:v>1.3556805888803316E-3</c:v>
                </c:pt>
                <c:pt idx="377">
                  <c:v>4.6693776422657551E-3</c:v>
                </c:pt>
                <c:pt idx="378">
                  <c:v>5.2445484827963289E-3</c:v>
                </c:pt>
                <c:pt idx="379">
                  <c:v>7.2233697244904714E-3</c:v>
                </c:pt>
                <c:pt idx="380">
                  <c:v>1.9973442480046648E-3</c:v>
                </c:pt>
                <c:pt idx="381">
                  <c:v>9.8648904476505758E-3</c:v>
                </c:pt>
                <c:pt idx="382">
                  <c:v>5.2472580940848886E-3</c:v>
                </c:pt>
                <c:pt idx="383">
                  <c:v>4.3264402271384712E-3</c:v>
                </c:pt>
                <c:pt idx="384">
                  <c:v>4.5879074861831237E-3</c:v>
                </c:pt>
                <c:pt idx="385">
                  <c:v>2.0705541763278906E-2</c:v>
                </c:pt>
                <c:pt idx="386">
                  <c:v>4.8932464712449966E-3</c:v>
                </c:pt>
                <c:pt idx="387">
                  <c:v>1.9901163666929292E-3</c:v>
                </c:pt>
                <c:pt idx="388">
                  <c:v>7.4802221246057527E-3</c:v>
                </c:pt>
                <c:pt idx="389">
                  <c:v>1.3719871014194595E-2</c:v>
                </c:pt>
                <c:pt idx="390">
                  <c:v>0.1446935743774225</c:v>
                </c:pt>
                <c:pt idx="391">
                  <c:v>0.1082477384448768</c:v>
                </c:pt>
                <c:pt idx="392">
                  <c:v>2.5522414825670917E-2</c:v>
                </c:pt>
                <c:pt idx="393">
                  <c:v>2.3062399573775413E-3</c:v>
                </c:pt>
                <c:pt idx="394">
                  <c:v>2.3639282871628976E-3</c:v>
                </c:pt>
                <c:pt idx="395">
                  <c:v>1.9425146812035818E-2</c:v>
                </c:pt>
                <c:pt idx="396">
                  <c:v>5.7354103571576889E-4</c:v>
                </c:pt>
                <c:pt idx="397">
                  <c:v>0.26952225934546942</c:v>
                </c:pt>
                <c:pt idx="398">
                  <c:v>0.35501192052451519</c:v>
                </c:pt>
                <c:pt idx="399">
                  <c:v>1.8359128068173833E-2</c:v>
                </c:pt>
                <c:pt idx="400">
                  <c:v>2.7144786865715364E-3</c:v>
                </c:pt>
                <c:pt idx="401">
                  <c:v>1.6344914541610456E-3</c:v>
                </c:pt>
                <c:pt idx="402">
                  <c:v>3.277301199100606E-2</c:v>
                </c:pt>
                <c:pt idx="403">
                  <c:v>0.29602584371525148</c:v>
                </c:pt>
                <c:pt idx="404">
                  <c:v>1.3397971703051466E-2</c:v>
                </c:pt>
                <c:pt idx="405">
                  <c:v>9.5577515719193623E-2</c:v>
                </c:pt>
                <c:pt idx="406">
                  <c:v>2.340499454144546E-2</c:v>
                </c:pt>
                <c:pt idx="407">
                  <c:v>0.20509828788530943</c:v>
                </c:pt>
                <c:pt idx="408">
                  <c:v>0.19690024820338267</c:v>
                </c:pt>
                <c:pt idx="409">
                  <c:v>0.12718430453875978</c:v>
                </c:pt>
                <c:pt idx="410">
                  <c:v>7.3154927239253251E-2</c:v>
                </c:pt>
                <c:pt idx="411">
                  <c:v>0.21134505097364104</c:v>
                </c:pt>
                <c:pt idx="412">
                  <c:v>0.28770186278790733</c:v>
                </c:pt>
                <c:pt idx="413">
                  <c:v>1.9343705098697206E-2</c:v>
                </c:pt>
                <c:pt idx="414">
                  <c:v>4.0767670789265562E-2</c:v>
                </c:pt>
                <c:pt idx="415">
                  <c:v>2.0593573869088166E-2</c:v>
                </c:pt>
                <c:pt idx="416">
                  <c:v>7.5724060867902602E-3</c:v>
                </c:pt>
                <c:pt idx="417">
                  <c:v>3.1276325792599315E-4</c:v>
                </c:pt>
                <c:pt idx="418">
                  <c:v>1.6808762039108167E-4</c:v>
                </c:pt>
                <c:pt idx="419">
                  <c:v>4.2841618896897159E-3</c:v>
                </c:pt>
                <c:pt idx="420">
                  <c:v>1.9142395808545859E-3</c:v>
                </c:pt>
                <c:pt idx="421">
                  <c:v>4.1140313870887584E-3</c:v>
                </c:pt>
                <c:pt idx="422">
                  <c:v>5.3368840599718172E-2</c:v>
                </c:pt>
                <c:pt idx="423">
                  <c:v>4.972178372105702E-3</c:v>
                </c:pt>
                <c:pt idx="424">
                  <c:v>3.7437770338592392E-2</c:v>
                </c:pt>
                <c:pt idx="425">
                  <c:v>3.2023515993641165E-2</c:v>
                </c:pt>
                <c:pt idx="426">
                  <c:v>1.9973528772558135E-3</c:v>
                </c:pt>
                <c:pt idx="427">
                  <c:v>6.0563631480155165E-2</c:v>
                </c:pt>
                <c:pt idx="428">
                  <c:v>9.2269124557336824E-2</c:v>
                </c:pt>
                <c:pt idx="429">
                  <c:v>1.8883340694311777E-2</c:v>
                </c:pt>
                <c:pt idx="430">
                  <c:v>7.3168203340873176E-3</c:v>
                </c:pt>
                <c:pt idx="431">
                  <c:v>7.1086222254372111E-2</c:v>
                </c:pt>
                <c:pt idx="432">
                  <c:v>9.672354660324625E-4</c:v>
                </c:pt>
                <c:pt idx="433">
                  <c:v>2.5718080731394776E-3</c:v>
                </c:pt>
                <c:pt idx="434">
                  <c:v>2.4827493396247784E-2</c:v>
                </c:pt>
                <c:pt idx="435">
                  <c:v>5.9314747968993414E-2</c:v>
                </c:pt>
                <c:pt idx="436">
                  <c:v>2.5532039209054249E-2</c:v>
                </c:pt>
                <c:pt idx="437">
                  <c:v>7.4245370788956072E-2</c:v>
                </c:pt>
                <c:pt idx="438">
                  <c:v>4.9780889331116886E-2</c:v>
                </c:pt>
                <c:pt idx="439">
                  <c:v>1.262731688043965E-2</c:v>
                </c:pt>
                <c:pt idx="440">
                  <c:v>4.5897618026154302E-2</c:v>
                </c:pt>
                <c:pt idx="441">
                  <c:v>0.56231244345410891</c:v>
                </c:pt>
                <c:pt idx="442">
                  <c:v>0.23901090704311942</c:v>
                </c:pt>
                <c:pt idx="443">
                  <c:v>0.33497006396597301</c:v>
                </c:pt>
                <c:pt idx="444">
                  <c:v>6.5460304992256302E-2</c:v>
                </c:pt>
                <c:pt idx="445">
                  <c:v>0.26720620143753365</c:v>
                </c:pt>
                <c:pt idx="446">
                  <c:v>0.22893488796578434</c:v>
                </c:pt>
                <c:pt idx="447">
                  <c:v>0.12466460294692971</c:v>
                </c:pt>
                <c:pt idx="448">
                  <c:v>5.1970619473813609E-2</c:v>
                </c:pt>
                <c:pt idx="449">
                  <c:v>0.29411611531573412</c:v>
                </c:pt>
                <c:pt idx="450">
                  <c:v>0.13870234405275778</c:v>
                </c:pt>
                <c:pt idx="451">
                  <c:v>0.29475859671337817</c:v>
                </c:pt>
                <c:pt idx="452">
                  <c:v>0.35161890659723255</c:v>
                </c:pt>
                <c:pt idx="453">
                  <c:v>5.6522738805961113E-2</c:v>
                </c:pt>
                <c:pt idx="454">
                  <c:v>2.1719016521539958E-2</c:v>
                </c:pt>
                <c:pt idx="455">
                  <c:v>0.1106698389968707</c:v>
                </c:pt>
                <c:pt idx="456">
                  <c:v>6.7967713102413202E-2</c:v>
                </c:pt>
                <c:pt idx="457">
                  <c:v>2.2076090516847596E-2</c:v>
                </c:pt>
                <c:pt idx="458">
                  <c:v>1.8002703370181228E-2</c:v>
                </c:pt>
                <c:pt idx="459">
                  <c:v>2.8163388024901605E-3</c:v>
                </c:pt>
                <c:pt idx="460">
                  <c:v>3.5392684348743937E-2</c:v>
                </c:pt>
                <c:pt idx="461">
                  <c:v>0.10681103159918562</c:v>
                </c:pt>
                <c:pt idx="462">
                  <c:v>0.2119180062745093</c:v>
                </c:pt>
                <c:pt idx="463">
                  <c:v>0.1549251219815882</c:v>
                </c:pt>
                <c:pt idx="464">
                  <c:v>0.33255538178052391</c:v>
                </c:pt>
                <c:pt idx="465">
                  <c:v>0.64027588076247499</c:v>
                </c:pt>
                <c:pt idx="466">
                  <c:v>0.54914456269124678</c:v>
                </c:pt>
                <c:pt idx="467">
                  <c:v>0.2594676508740158</c:v>
                </c:pt>
                <c:pt idx="468">
                  <c:v>0.19238796988131271</c:v>
                </c:pt>
                <c:pt idx="469">
                  <c:v>0.25344933155420751</c:v>
                </c:pt>
                <c:pt idx="470">
                  <c:v>0.32955712503422685</c:v>
                </c:pt>
                <c:pt idx="471">
                  <c:v>8.721132558696594E-2</c:v>
                </c:pt>
                <c:pt idx="472">
                  <c:v>9.2804886000030243E-2</c:v>
                </c:pt>
                <c:pt idx="473">
                  <c:v>0.21903556858168224</c:v>
                </c:pt>
                <c:pt idx="474">
                  <c:v>0.35418025943638659</c:v>
                </c:pt>
                <c:pt idx="475">
                  <c:v>0.22946766979530805</c:v>
                </c:pt>
                <c:pt idx="476">
                  <c:v>0.23277367028770157</c:v>
                </c:pt>
                <c:pt idx="477">
                  <c:v>0.14468861203101144</c:v>
                </c:pt>
                <c:pt idx="478">
                  <c:v>0.10129667522859311</c:v>
                </c:pt>
                <c:pt idx="479">
                  <c:v>0.36153357194388763</c:v>
                </c:pt>
                <c:pt idx="480">
                  <c:v>0.35694823065064807</c:v>
                </c:pt>
                <c:pt idx="481">
                  <c:v>0.33132461331879892</c:v>
                </c:pt>
                <c:pt idx="482">
                  <c:v>4.8548000390665765E-2</c:v>
                </c:pt>
                <c:pt idx="483">
                  <c:v>0.17198527093555313</c:v>
                </c:pt>
                <c:pt idx="484">
                  <c:v>0.15869324061392923</c:v>
                </c:pt>
                <c:pt idx="485">
                  <c:v>0.16130115211861312</c:v>
                </c:pt>
                <c:pt idx="486">
                  <c:v>0.11515742969747216</c:v>
                </c:pt>
                <c:pt idx="487">
                  <c:v>0.17760264621539976</c:v>
                </c:pt>
                <c:pt idx="488">
                  <c:v>0.22137881481428368</c:v>
                </c:pt>
                <c:pt idx="489">
                  <c:v>0.6980457329178098</c:v>
                </c:pt>
                <c:pt idx="490">
                  <c:v>0.17493423663606375</c:v>
                </c:pt>
                <c:pt idx="491">
                  <c:v>0.22506717395092421</c:v>
                </c:pt>
                <c:pt idx="492">
                  <c:v>0.20178339999979197</c:v>
                </c:pt>
                <c:pt idx="493">
                  <c:v>0.17643690358180605</c:v>
                </c:pt>
                <c:pt idx="494">
                  <c:v>0.23840473062668432</c:v>
                </c:pt>
                <c:pt idx="495">
                  <c:v>0.30425840874858928</c:v>
                </c:pt>
                <c:pt idx="496">
                  <c:v>0.45273080804886046</c:v>
                </c:pt>
                <c:pt idx="497">
                  <c:v>0.30882436518488959</c:v>
                </c:pt>
                <c:pt idx="498">
                  <c:v>7.2863012420467374E-2</c:v>
                </c:pt>
                <c:pt idx="499">
                  <c:v>7.0156447424960855E-2</c:v>
                </c:pt>
                <c:pt idx="500">
                  <c:v>0.16320522592075914</c:v>
                </c:pt>
                <c:pt idx="501">
                  <c:v>0.28926880993883874</c:v>
                </c:pt>
                <c:pt idx="502">
                  <c:v>0.30284078880013821</c:v>
                </c:pt>
                <c:pt idx="503">
                  <c:v>0.51408956869129763</c:v>
                </c:pt>
                <c:pt idx="504">
                  <c:v>0.78939359088047234</c:v>
                </c:pt>
                <c:pt idx="505">
                  <c:v>0.20214466506860179</c:v>
                </c:pt>
                <c:pt idx="506">
                  <c:v>0.10598696729637347</c:v>
                </c:pt>
                <c:pt idx="507">
                  <c:v>8.9685554660600394E-2</c:v>
                </c:pt>
                <c:pt idx="508">
                  <c:v>8.7579989414746345E-2</c:v>
                </c:pt>
                <c:pt idx="509">
                  <c:v>0.12889962079126588</c:v>
                </c:pt>
                <c:pt idx="510">
                  <c:v>0.20666021948894595</c:v>
                </c:pt>
                <c:pt idx="511">
                  <c:v>0.1874904194343105</c:v>
                </c:pt>
                <c:pt idx="512">
                  <c:v>0.20270915006527485</c:v>
                </c:pt>
                <c:pt idx="513">
                  <c:v>0.17844970634345902</c:v>
                </c:pt>
                <c:pt idx="514">
                  <c:v>0.2810242734406283</c:v>
                </c:pt>
                <c:pt idx="515">
                  <c:v>0.27731377880651947</c:v>
                </c:pt>
                <c:pt idx="516">
                  <c:v>0.25936307245098938</c:v>
                </c:pt>
                <c:pt idx="517">
                  <c:v>0.20851996820192051</c:v>
                </c:pt>
                <c:pt idx="518">
                  <c:v>0.13789466174695855</c:v>
                </c:pt>
                <c:pt idx="519">
                  <c:v>0.25606065012945767</c:v>
                </c:pt>
                <c:pt idx="520">
                  <c:v>0.16195778197008165</c:v>
                </c:pt>
                <c:pt idx="521">
                  <c:v>0.19584170390047762</c:v>
                </c:pt>
                <c:pt idx="522">
                  <c:v>0.27266060917981877</c:v>
                </c:pt>
                <c:pt idx="523">
                  <c:v>0.36583061426967184</c:v>
                </c:pt>
                <c:pt idx="524">
                  <c:v>0.33150284313425926</c:v>
                </c:pt>
                <c:pt idx="525">
                  <c:v>0.27420986288046661</c:v>
                </c:pt>
                <c:pt idx="526">
                  <c:v>0.28070632824482611</c:v>
                </c:pt>
                <c:pt idx="527">
                  <c:v>0.31909243355833639</c:v>
                </c:pt>
                <c:pt idx="528">
                  <c:v>0.28262753393961237</c:v>
                </c:pt>
                <c:pt idx="529">
                  <c:v>0.35675622211989755</c:v>
                </c:pt>
                <c:pt idx="530">
                  <c:v>0.45230724034907194</c:v>
                </c:pt>
                <c:pt idx="531">
                  <c:v>0.43574053886598285</c:v>
                </c:pt>
                <c:pt idx="532">
                  <c:v>0.33033254661481204</c:v>
                </c:pt>
                <c:pt idx="533">
                  <c:v>0.19517002618716367</c:v>
                </c:pt>
                <c:pt idx="534">
                  <c:v>0.24224625355913909</c:v>
                </c:pt>
                <c:pt idx="535">
                  <c:v>0.26084558130317453</c:v>
                </c:pt>
                <c:pt idx="536">
                  <c:v>0.25997714166565611</c:v>
                </c:pt>
                <c:pt idx="537">
                  <c:v>0.46979532086541753</c:v>
                </c:pt>
                <c:pt idx="538">
                  <c:v>0.47875188943727059</c:v>
                </c:pt>
                <c:pt idx="539">
                  <c:v>0.31300190664007571</c:v>
                </c:pt>
                <c:pt idx="540">
                  <c:v>0.37228297833295243</c:v>
                </c:pt>
                <c:pt idx="541">
                  <c:v>0.31960235014602062</c:v>
                </c:pt>
                <c:pt idx="542">
                  <c:v>0.22508818977329351</c:v>
                </c:pt>
                <c:pt idx="543">
                  <c:v>0.35252715723908096</c:v>
                </c:pt>
                <c:pt idx="544">
                  <c:v>0.36223769356725399</c:v>
                </c:pt>
                <c:pt idx="545">
                  <c:v>0.22014888241684072</c:v>
                </c:pt>
                <c:pt idx="546">
                  <c:v>0.30222161018509747</c:v>
                </c:pt>
                <c:pt idx="547">
                  <c:v>0.21975245021247508</c:v>
                </c:pt>
                <c:pt idx="548">
                  <c:v>0.2955926374213122</c:v>
                </c:pt>
                <c:pt idx="549">
                  <c:v>0.20211756529259745</c:v>
                </c:pt>
                <c:pt idx="550">
                  <c:v>0.34197566523077833</c:v>
                </c:pt>
                <c:pt idx="551">
                  <c:v>0.48702089093409795</c:v>
                </c:pt>
                <c:pt idx="552">
                  <c:v>0.32488670333272435</c:v>
                </c:pt>
                <c:pt idx="553">
                  <c:v>0.25184877127697741</c:v>
                </c:pt>
                <c:pt idx="554">
                  <c:v>0.3397182264603279</c:v>
                </c:pt>
                <c:pt idx="555">
                  <c:v>0.36570948915525497</c:v>
                </c:pt>
                <c:pt idx="556">
                  <c:v>0.48169498036374064</c:v>
                </c:pt>
                <c:pt idx="557">
                  <c:v>0.50517432458665235</c:v>
                </c:pt>
                <c:pt idx="558">
                  <c:v>0.58049180642789255</c:v>
                </c:pt>
                <c:pt idx="559">
                  <c:v>0.39650824618768171</c:v>
                </c:pt>
                <c:pt idx="560">
                  <c:v>0.32086479005809859</c:v>
                </c:pt>
                <c:pt idx="561">
                  <c:v>0.28338805287124175</c:v>
                </c:pt>
                <c:pt idx="562">
                  <c:v>0.3736945259905301</c:v>
                </c:pt>
                <c:pt idx="563">
                  <c:v>0.45157123135131066</c:v>
                </c:pt>
                <c:pt idx="564">
                  <c:v>0.41493415262575101</c:v>
                </c:pt>
                <c:pt idx="565">
                  <c:v>0.42321785168438242</c:v>
                </c:pt>
                <c:pt idx="566">
                  <c:v>0.3532534212330018</c:v>
                </c:pt>
                <c:pt idx="567">
                  <c:v>0.29983534937365086</c:v>
                </c:pt>
                <c:pt idx="568">
                  <c:v>0.27884989806252292</c:v>
                </c:pt>
                <c:pt idx="569">
                  <c:v>0.41212251858265619</c:v>
                </c:pt>
                <c:pt idx="570">
                  <c:v>0.38010525061996342</c:v>
                </c:pt>
                <c:pt idx="571">
                  <c:v>0.35446379462942773</c:v>
                </c:pt>
                <c:pt idx="572">
                  <c:v>0.53219807405727204</c:v>
                </c:pt>
                <c:pt idx="573">
                  <c:v>0.72450764589236027</c:v>
                </c:pt>
                <c:pt idx="574">
                  <c:v>0.50926085290256318</c:v>
                </c:pt>
                <c:pt idx="575">
                  <c:v>0.41974030783108351</c:v>
                </c:pt>
                <c:pt idx="576">
                  <c:v>0.64757019467152666</c:v>
                </c:pt>
                <c:pt idx="577">
                  <c:v>0.42763442490336956</c:v>
                </c:pt>
                <c:pt idx="578">
                  <c:v>0.68224451613623494</c:v>
                </c:pt>
                <c:pt idx="579">
                  <c:v>0.59193606602572935</c:v>
                </c:pt>
                <c:pt idx="580">
                  <c:v>0.33231545631404136</c:v>
                </c:pt>
                <c:pt idx="581">
                  <c:v>0.24429144610840031</c:v>
                </c:pt>
                <c:pt idx="582">
                  <c:v>0.32784570334086766</c:v>
                </c:pt>
                <c:pt idx="583">
                  <c:v>0.26312198266423154</c:v>
                </c:pt>
                <c:pt idx="584">
                  <c:v>0.32716332597154835</c:v>
                </c:pt>
                <c:pt idx="585">
                  <c:v>0.36686538698725868</c:v>
                </c:pt>
                <c:pt idx="586">
                  <c:v>0.37827659633714383</c:v>
                </c:pt>
                <c:pt idx="587">
                  <c:v>0.71110442489130132</c:v>
                </c:pt>
                <c:pt idx="588">
                  <c:v>0.6473380933497328</c:v>
                </c:pt>
                <c:pt idx="589">
                  <c:v>0.53628447092630327</c:v>
                </c:pt>
                <c:pt idx="590">
                  <c:v>0.59480251460693467</c:v>
                </c:pt>
                <c:pt idx="591">
                  <c:v>0.49163609179303602</c:v>
                </c:pt>
                <c:pt idx="592">
                  <c:v>0.3226761856001612</c:v>
                </c:pt>
                <c:pt idx="593">
                  <c:v>0.25495331789490894</c:v>
                </c:pt>
                <c:pt idx="594">
                  <c:v>0.24455096725672265</c:v>
                </c:pt>
                <c:pt idx="595">
                  <c:v>0.26138197344637576</c:v>
                </c:pt>
                <c:pt idx="596">
                  <c:v>0.3124387104335079</c:v>
                </c:pt>
                <c:pt idx="597">
                  <c:v>0.34465772470750167</c:v>
                </c:pt>
                <c:pt idx="598">
                  <c:v>0.48821173867225054</c:v>
                </c:pt>
                <c:pt idx="599">
                  <c:v>0.38221027820091713</c:v>
                </c:pt>
                <c:pt idx="600">
                  <c:v>0.31848779644969155</c:v>
                </c:pt>
                <c:pt idx="601">
                  <c:v>0.40495821475955862</c:v>
                </c:pt>
                <c:pt idx="602">
                  <c:v>0.31579095942314955</c:v>
                </c:pt>
                <c:pt idx="603">
                  <c:v>0.56600462166067433</c:v>
                </c:pt>
                <c:pt idx="604">
                  <c:v>0.49698949058450353</c:v>
                </c:pt>
                <c:pt idx="605">
                  <c:v>0.43749881111620725</c:v>
                </c:pt>
                <c:pt idx="606">
                  <c:v>0.45787889355833333</c:v>
                </c:pt>
                <c:pt idx="607">
                  <c:v>0.34043663913943412</c:v>
                </c:pt>
                <c:pt idx="608">
                  <c:v>0.31538990233936237</c:v>
                </c:pt>
                <c:pt idx="609">
                  <c:v>0.23244746888964313</c:v>
                </c:pt>
                <c:pt idx="610">
                  <c:v>0.36975552372731468</c:v>
                </c:pt>
                <c:pt idx="611">
                  <c:v>0.31336182965482434</c:v>
                </c:pt>
                <c:pt idx="612">
                  <c:v>0.15042969236687551</c:v>
                </c:pt>
                <c:pt idx="613">
                  <c:v>0.16911664289230063</c:v>
                </c:pt>
                <c:pt idx="614">
                  <c:v>0.30599322135377471</c:v>
                </c:pt>
                <c:pt idx="615">
                  <c:v>0.24184435826002201</c:v>
                </c:pt>
                <c:pt idx="616">
                  <c:v>0.3511044684558749</c:v>
                </c:pt>
                <c:pt idx="617">
                  <c:v>0.26718357046303554</c:v>
                </c:pt>
                <c:pt idx="618">
                  <c:v>0.15473095087998825</c:v>
                </c:pt>
                <c:pt idx="619">
                  <c:v>9.4666635324478929E-2</c:v>
                </c:pt>
                <c:pt idx="620">
                  <c:v>0.11047209595381145</c:v>
                </c:pt>
                <c:pt idx="621">
                  <c:v>0.16768753662129179</c:v>
                </c:pt>
                <c:pt idx="622">
                  <c:v>0.21946706150701228</c:v>
                </c:pt>
                <c:pt idx="623">
                  <c:v>0.30084791954464674</c:v>
                </c:pt>
                <c:pt idx="624">
                  <c:v>0.22971345492229175</c:v>
                </c:pt>
                <c:pt idx="625">
                  <c:v>0.24691087345222784</c:v>
                </c:pt>
                <c:pt idx="626">
                  <c:v>0.14939310200089831</c:v>
                </c:pt>
                <c:pt idx="627">
                  <c:v>6.6786876591636304E-2</c:v>
                </c:pt>
                <c:pt idx="628">
                  <c:v>0.15670851060043464</c:v>
                </c:pt>
                <c:pt idx="629">
                  <c:v>0.30036978890268295</c:v>
                </c:pt>
                <c:pt idx="630">
                  <c:v>0.22420747935320023</c:v>
                </c:pt>
                <c:pt idx="631">
                  <c:v>0.10960574020950486</c:v>
                </c:pt>
                <c:pt idx="632">
                  <c:v>0.17699714608957301</c:v>
                </c:pt>
                <c:pt idx="633">
                  <c:v>8.9573404510731064E-2</c:v>
                </c:pt>
                <c:pt idx="634">
                  <c:v>9.2511270022878483E-2</c:v>
                </c:pt>
                <c:pt idx="635">
                  <c:v>7.699603267148869E-2</c:v>
                </c:pt>
                <c:pt idx="636">
                  <c:v>0.28889866764452715</c:v>
                </c:pt>
                <c:pt idx="637">
                  <c:v>0.5448074619415656</c:v>
                </c:pt>
                <c:pt idx="638">
                  <c:v>0.37553616494690062</c:v>
                </c:pt>
                <c:pt idx="639">
                  <c:v>0.24289472441518214</c:v>
                </c:pt>
                <c:pt idx="640">
                  <c:v>9.4799261151634936E-2</c:v>
                </c:pt>
                <c:pt idx="641">
                  <c:v>0.1066632104702067</c:v>
                </c:pt>
                <c:pt idx="642">
                  <c:v>7.4937318905183348E-2</c:v>
                </c:pt>
                <c:pt idx="643">
                  <c:v>0.1728287025688495</c:v>
                </c:pt>
                <c:pt idx="644">
                  <c:v>0.11186419564061643</c:v>
                </c:pt>
                <c:pt idx="645">
                  <c:v>9.485079019703789E-2</c:v>
                </c:pt>
                <c:pt idx="646">
                  <c:v>0.22925754566402759</c:v>
                </c:pt>
                <c:pt idx="647">
                  <c:v>0.25843152206706183</c:v>
                </c:pt>
                <c:pt idx="648">
                  <c:v>0.35662613238811924</c:v>
                </c:pt>
                <c:pt idx="649">
                  <c:v>0.32261859902588241</c:v>
                </c:pt>
                <c:pt idx="650">
                  <c:v>0.10073617451743214</c:v>
                </c:pt>
                <c:pt idx="651">
                  <c:v>0.30009672915830315</c:v>
                </c:pt>
                <c:pt idx="652">
                  <c:v>0.11269883366638532</c:v>
                </c:pt>
                <c:pt idx="653">
                  <c:v>7.4659199839583537E-2</c:v>
                </c:pt>
                <c:pt idx="654">
                  <c:v>4.9997333969737302E-2</c:v>
                </c:pt>
                <c:pt idx="655">
                  <c:v>9.8028899332334943E-3</c:v>
                </c:pt>
                <c:pt idx="656">
                  <c:v>1.6680026231423107E-2</c:v>
                </c:pt>
                <c:pt idx="657">
                  <c:v>1.6241763883437045E-2</c:v>
                </c:pt>
                <c:pt idx="658">
                  <c:v>7.3817391945501382E-2</c:v>
                </c:pt>
                <c:pt idx="659">
                  <c:v>6.9160317888374581E-2</c:v>
                </c:pt>
                <c:pt idx="660">
                  <c:v>0.24902851426463948</c:v>
                </c:pt>
                <c:pt idx="661">
                  <c:v>0.42221839497673125</c:v>
                </c:pt>
                <c:pt idx="662">
                  <c:v>0.14798946367285848</c:v>
                </c:pt>
                <c:pt idx="663">
                  <c:v>0.11530877238566715</c:v>
                </c:pt>
                <c:pt idx="664">
                  <c:v>8.8709765872417953E-2</c:v>
                </c:pt>
                <c:pt idx="665">
                  <c:v>0.21715064763794237</c:v>
                </c:pt>
                <c:pt idx="666">
                  <c:v>0.15413873638610867</c:v>
                </c:pt>
                <c:pt idx="667">
                  <c:v>0.14358119996445737</c:v>
                </c:pt>
                <c:pt idx="668">
                  <c:v>8.8506868223057117E-2</c:v>
                </c:pt>
                <c:pt idx="669">
                  <c:v>3.4982111563400531E-2</c:v>
                </c:pt>
                <c:pt idx="670">
                  <c:v>3.0139930240949972E-3</c:v>
                </c:pt>
                <c:pt idx="671">
                  <c:v>2.0251731091488075E-3</c:v>
                </c:pt>
                <c:pt idx="672">
                  <c:v>5.8626165644686742E-2</c:v>
                </c:pt>
                <c:pt idx="673">
                  <c:v>0.11481719532765014</c:v>
                </c:pt>
                <c:pt idx="674">
                  <c:v>7.18298292978405E-2</c:v>
                </c:pt>
                <c:pt idx="675">
                  <c:v>6.5030114394833236E-2</c:v>
                </c:pt>
                <c:pt idx="676">
                  <c:v>4.2123798876463357E-2</c:v>
                </c:pt>
                <c:pt idx="677">
                  <c:v>1.8356420400219911E-2</c:v>
                </c:pt>
                <c:pt idx="678">
                  <c:v>4.1760282793164172E-3</c:v>
                </c:pt>
                <c:pt idx="679">
                  <c:v>3.1857441340738646E-2</c:v>
                </c:pt>
                <c:pt idx="680">
                  <c:v>9.5249732679161009E-2</c:v>
                </c:pt>
                <c:pt idx="681">
                  <c:v>7.3119372894026868E-2</c:v>
                </c:pt>
                <c:pt idx="682">
                  <c:v>2.6768613593840064E-2</c:v>
                </c:pt>
                <c:pt idx="683">
                  <c:v>2.3571368764190837E-3</c:v>
                </c:pt>
                <c:pt idx="684">
                  <c:v>5.1742927475757539E-2</c:v>
                </c:pt>
                <c:pt idx="685">
                  <c:v>1.3295529062224878E-3</c:v>
                </c:pt>
                <c:pt idx="686">
                  <c:v>6.5265061864236236E-3</c:v>
                </c:pt>
                <c:pt idx="687">
                  <c:v>0.14557654529606534</c:v>
                </c:pt>
                <c:pt idx="688">
                  <c:v>3.6928514243644919E-2</c:v>
                </c:pt>
                <c:pt idx="689">
                  <c:v>1.7914724885782309E-3</c:v>
                </c:pt>
                <c:pt idx="690">
                  <c:v>1.3869613783554372E-2</c:v>
                </c:pt>
                <c:pt idx="691">
                  <c:v>6.1702597820358203E-2</c:v>
                </c:pt>
                <c:pt idx="692">
                  <c:v>0.1745333793570798</c:v>
                </c:pt>
                <c:pt idx="693">
                  <c:v>9.4900515304152818E-4</c:v>
                </c:pt>
                <c:pt idx="694">
                  <c:v>1.6658509041644676E-2</c:v>
                </c:pt>
                <c:pt idx="695">
                  <c:v>2.1321065126537638E-2</c:v>
                </c:pt>
                <c:pt idx="696">
                  <c:v>4.079835908577939E-3</c:v>
                </c:pt>
                <c:pt idx="697">
                  <c:v>4.4020993750174664E-4</c:v>
                </c:pt>
                <c:pt idx="698">
                  <c:v>1.3606648200166655E-2</c:v>
                </c:pt>
                <c:pt idx="699">
                  <c:v>1.8630009373619126E-4</c:v>
                </c:pt>
                <c:pt idx="700">
                  <c:v>4.1686032994237357E-3</c:v>
                </c:pt>
                <c:pt idx="701">
                  <c:v>7.9494917751852731E-2</c:v>
                </c:pt>
                <c:pt idx="702">
                  <c:v>3.1764711284639521E-2</c:v>
                </c:pt>
                <c:pt idx="703">
                  <c:v>2.1111900848291346E-2</c:v>
                </c:pt>
                <c:pt idx="704">
                  <c:v>4.1134549069739471E-2</c:v>
                </c:pt>
                <c:pt idx="705">
                  <c:v>0.32720741050035118</c:v>
                </c:pt>
                <c:pt idx="706">
                  <c:v>7.7766929846124988E-2</c:v>
                </c:pt>
                <c:pt idx="707">
                  <c:v>5.3681127253858749E-2</c:v>
                </c:pt>
                <c:pt idx="708">
                  <c:v>6.0741098638083142E-2</c:v>
                </c:pt>
                <c:pt idx="709">
                  <c:v>4.5450442116017212E-3</c:v>
                </c:pt>
                <c:pt idx="710">
                  <c:v>0.25107867724956634</c:v>
                </c:pt>
                <c:pt idx="711">
                  <c:v>4.2046039780523695E-3</c:v>
                </c:pt>
                <c:pt idx="712">
                  <c:v>1.8104028466875361E-3</c:v>
                </c:pt>
                <c:pt idx="713">
                  <c:v>5.570834395877044E-3</c:v>
                </c:pt>
                <c:pt idx="714">
                  <c:v>2.7184596525443281E-2</c:v>
                </c:pt>
                <c:pt idx="715">
                  <c:v>4.5755142623932564E-2</c:v>
                </c:pt>
                <c:pt idx="716">
                  <c:v>3.2191272139127328E-2</c:v>
                </c:pt>
                <c:pt idx="717">
                  <c:v>0.1968867926016741</c:v>
                </c:pt>
                <c:pt idx="718">
                  <c:v>0.13454655460385287</c:v>
                </c:pt>
                <c:pt idx="719">
                  <c:v>1.8534030418384636E-2</c:v>
                </c:pt>
                <c:pt idx="720">
                  <c:v>3.7705039266946946E-2</c:v>
                </c:pt>
                <c:pt idx="721">
                  <c:v>3.1619214890930912E-2</c:v>
                </c:pt>
                <c:pt idx="722">
                  <c:v>3.630042913137255E-3</c:v>
                </c:pt>
                <c:pt idx="723">
                  <c:v>1.0065482631229253E-3</c:v>
                </c:pt>
                <c:pt idx="724">
                  <c:v>2.2804703789865979E-3</c:v>
                </c:pt>
                <c:pt idx="725">
                  <c:v>1.2014557916877901E-3</c:v>
                </c:pt>
                <c:pt idx="726">
                  <c:v>1.1241999254110391E-2</c:v>
                </c:pt>
                <c:pt idx="727">
                  <c:v>5.6318948516020382E-3</c:v>
                </c:pt>
                <c:pt idx="728">
                  <c:v>2.4230219587018695E-2</c:v>
                </c:pt>
                <c:pt idx="729">
                  <c:v>0.11932944525019024</c:v>
                </c:pt>
                <c:pt idx="730">
                  <c:v>3.118842108276159E-2</c:v>
                </c:pt>
                <c:pt idx="731">
                  <c:v>4.4142278846815257E-2</c:v>
                </c:pt>
                <c:pt idx="732">
                  <c:v>3.6855786791313759E-2</c:v>
                </c:pt>
                <c:pt idx="733">
                  <c:v>4.9547100332780612E-2</c:v>
                </c:pt>
                <c:pt idx="734">
                  <c:v>1.0044772510368276E-2</c:v>
                </c:pt>
                <c:pt idx="735">
                  <c:v>1.2385784622104552E-3</c:v>
                </c:pt>
                <c:pt idx="736">
                  <c:v>1.1411289955621264E-2</c:v>
                </c:pt>
                <c:pt idx="737">
                  <c:v>5.1565907779415984E-2</c:v>
                </c:pt>
                <c:pt idx="738">
                  <c:v>0.14455652465655491</c:v>
                </c:pt>
                <c:pt idx="739">
                  <c:v>0.26173425109116943</c:v>
                </c:pt>
                <c:pt idx="740">
                  <c:v>0.28898462154287718</c:v>
                </c:pt>
                <c:pt idx="741">
                  <c:v>1.9171241562972226E-2</c:v>
                </c:pt>
                <c:pt idx="742">
                  <c:v>1.8215159495246457E-2</c:v>
                </c:pt>
                <c:pt idx="743">
                  <c:v>1.957036572708366E-2</c:v>
                </c:pt>
                <c:pt idx="744">
                  <c:v>4.5591519495739544E-2</c:v>
                </c:pt>
                <c:pt idx="745">
                  <c:v>1.129758128804185E-2</c:v>
                </c:pt>
                <c:pt idx="746">
                  <c:v>7.7800612097749383E-2</c:v>
                </c:pt>
                <c:pt idx="747">
                  <c:v>0.13487501355155979</c:v>
                </c:pt>
                <c:pt idx="748">
                  <c:v>5.7350909594716115E-3</c:v>
                </c:pt>
                <c:pt idx="749">
                  <c:v>1.8360306844751689E-2</c:v>
                </c:pt>
                <c:pt idx="750">
                  <c:v>2.4230594325994202E-2</c:v>
                </c:pt>
                <c:pt idx="751">
                  <c:v>1.1618354233738052E-2</c:v>
                </c:pt>
                <c:pt idx="752">
                  <c:v>1.9484451717188603E-2</c:v>
                </c:pt>
                <c:pt idx="753">
                  <c:v>1.2071505786101324E-2</c:v>
                </c:pt>
                <c:pt idx="754">
                  <c:v>1.4266648906566654E-3</c:v>
                </c:pt>
                <c:pt idx="755">
                  <c:v>3.2724538452340739E-2</c:v>
                </c:pt>
                <c:pt idx="756">
                  <c:v>1.4708563378111411E-2</c:v>
                </c:pt>
                <c:pt idx="757">
                  <c:v>3.2603616749562652E-3</c:v>
                </c:pt>
                <c:pt idx="758">
                  <c:v>2.5100509740354003E-3</c:v>
                </c:pt>
                <c:pt idx="759">
                  <c:v>8.1908122761499433E-2</c:v>
                </c:pt>
                <c:pt idx="760">
                  <c:v>1.1938611070728437E-3</c:v>
                </c:pt>
                <c:pt idx="761">
                  <c:v>1.3456374916051733E-2</c:v>
                </c:pt>
                <c:pt idx="762">
                  <c:v>0.14995343973716024</c:v>
                </c:pt>
                <c:pt idx="763">
                  <c:v>2.3424289287920985E-3</c:v>
                </c:pt>
                <c:pt idx="764">
                  <c:v>7.159219658528071E-2</c:v>
                </c:pt>
                <c:pt idx="765">
                  <c:v>5.8090924366789448E-2</c:v>
                </c:pt>
                <c:pt idx="766">
                  <c:v>2.2804264984875888E-3</c:v>
                </c:pt>
                <c:pt idx="767">
                  <c:v>7.3874700145561622E-4</c:v>
                </c:pt>
                <c:pt idx="768">
                  <c:v>1.572602655297674E-3</c:v>
                </c:pt>
                <c:pt idx="769">
                  <c:v>1.9327018485564549E-3</c:v>
                </c:pt>
                <c:pt idx="770">
                  <c:v>6.4307823821712524E-3</c:v>
                </c:pt>
                <c:pt idx="771">
                  <c:v>9.7761448953079342E-3</c:v>
                </c:pt>
                <c:pt idx="772">
                  <c:v>4.1805788427379306E-3</c:v>
                </c:pt>
                <c:pt idx="773">
                  <c:v>4.0178910750615887E-2</c:v>
                </c:pt>
                <c:pt idx="774">
                  <c:v>4.3480591413462034E-2</c:v>
                </c:pt>
                <c:pt idx="775">
                  <c:v>4.6457314354840295E-4</c:v>
                </c:pt>
                <c:pt idx="776">
                  <c:v>1.6070901975643098E-4</c:v>
                </c:pt>
                <c:pt idx="777">
                  <c:v>1.1968410608794628E-3</c:v>
                </c:pt>
                <c:pt idx="778">
                  <c:v>5.5380947977460251E-2</c:v>
                </c:pt>
                <c:pt idx="779">
                  <c:v>6.8651693541272995E-3</c:v>
                </c:pt>
                <c:pt idx="780">
                  <c:v>1.0537022660556433E-2</c:v>
                </c:pt>
                <c:pt idx="781">
                  <c:v>2.6375414575053047E-3</c:v>
                </c:pt>
                <c:pt idx="782">
                  <c:v>1.1058387957140252E-2</c:v>
                </c:pt>
                <c:pt idx="783">
                  <c:v>0.11015327988690897</c:v>
                </c:pt>
                <c:pt idx="784">
                  <c:v>2.9826913944667667E-2</c:v>
                </c:pt>
                <c:pt idx="785">
                  <c:v>2.0328763564050615E-2</c:v>
                </c:pt>
                <c:pt idx="786">
                  <c:v>1.2069390685389399E-2</c:v>
                </c:pt>
                <c:pt idx="787">
                  <c:v>9.6672013781651917E-4</c:v>
                </c:pt>
                <c:pt idx="788">
                  <c:v>6.2824619995753431E-4</c:v>
                </c:pt>
                <c:pt idx="789">
                  <c:v>9.6950181345302824E-3</c:v>
                </c:pt>
                <c:pt idx="790">
                  <c:v>7.4244704702537814E-2</c:v>
                </c:pt>
                <c:pt idx="791">
                  <c:v>1.0965523681491295E-2</c:v>
                </c:pt>
                <c:pt idx="792">
                  <c:v>2.2268612898460657E-2</c:v>
                </c:pt>
                <c:pt idx="793">
                  <c:v>7.0917101561073339E-3</c:v>
                </c:pt>
                <c:pt idx="794">
                  <c:v>5.5928878987697939E-2</c:v>
                </c:pt>
                <c:pt idx="795">
                  <c:v>7.6292502241569568E-2</c:v>
                </c:pt>
                <c:pt idx="796">
                  <c:v>7.0280127314494359E-2</c:v>
                </c:pt>
                <c:pt idx="797">
                  <c:v>6.9616734466560137E-2</c:v>
                </c:pt>
                <c:pt idx="798">
                  <c:v>0.16606391179762972</c:v>
                </c:pt>
                <c:pt idx="799">
                  <c:v>0.11002614982351611</c:v>
                </c:pt>
                <c:pt idx="800">
                  <c:v>0.12282817117811555</c:v>
                </c:pt>
                <c:pt idx="801">
                  <c:v>0.12616620740807521</c:v>
                </c:pt>
                <c:pt idx="802">
                  <c:v>4.6452687081102893E-3</c:v>
                </c:pt>
                <c:pt idx="803">
                  <c:v>1.0657131453780498E-2</c:v>
                </c:pt>
                <c:pt idx="804">
                  <c:v>0.24266775188907516</c:v>
                </c:pt>
                <c:pt idx="805">
                  <c:v>0.10660330517229909</c:v>
                </c:pt>
                <c:pt idx="806">
                  <c:v>0.16902736261096968</c:v>
                </c:pt>
                <c:pt idx="807">
                  <c:v>0.41392876325769046</c:v>
                </c:pt>
                <c:pt idx="808">
                  <c:v>0.16379687894091674</c:v>
                </c:pt>
                <c:pt idx="809">
                  <c:v>0.31959408969545999</c:v>
                </c:pt>
                <c:pt idx="810">
                  <c:v>0.11390700414794377</c:v>
                </c:pt>
                <c:pt idx="811">
                  <c:v>0.47920624843182952</c:v>
                </c:pt>
                <c:pt idx="812">
                  <c:v>0.20269070890047761</c:v>
                </c:pt>
                <c:pt idx="813">
                  <c:v>9.2037760419541259E-2</c:v>
                </c:pt>
                <c:pt idx="814">
                  <c:v>2.4948936303632586E-2</c:v>
                </c:pt>
                <c:pt idx="815">
                  <c:v>1.9179262078971433E-2</c:v>
                </c:pt>
                <c:pt idx="816">
                  <c:v>1.0519113644541826E-2</c:v>
                </c:pt>
                <c:pt idx="817">
                  <c:v>5.7231554311936101E-3</c:v>
                </c:pt>
                <c:pt idx="818">
                  <c:v>2.2027385531709905E-2</c:v>
                </c:pt>
                <c:pt idx="819">
                  <c:v>0.12569882968914062</c:v>
                </c:pt>
                <c:pt idx="820">
                  <c:v>0.20033086186367313</c:v>
                </c:pt>
                <c:pt idx="821">
                  <c:v>0.11602395541898</c:v>
                </c:pt>
                <c:pt idx="822">
                  <c:v>0.29201944798796425</c:v>
                </c:pt>
                <c:pt idx="823">
                  <c:v>0.13021751555717467</c:v>
                </c:pt>
                <c:pt idx="824">
                  <c:v>0.11812197853457738</c:v>
                </c:pt>
                <c:pt idx="825">
                  <c:v>0.35721470128740646</c:v>
                </c:pt>
                <c:pt idx="826">
                  <c:v>0.39195457229934166</c:v>
                </c:pt>
                <c:pt idx="827">
                  <c:v>0.57997020285160061</c:v>
                </c:pt>
                <c:pt idx="828">
                  <c:v>0.21726917297995113</c:v>
                </c:pt>
                <c:pt idx="829">
                  <c:v>8.1508065297563451E-2</c:v>
                </c:pt>
                <c:pt idx="830">
                  <c:v>2.0616385647578457E-2</c:v>
                </c:pt>
                <c:pt idx="831">
                  <c:v>0.13270385041992253</c:v>
                </c:pt>
                <c:pt idx="832">
                  <c:v>0.16018398600004974</c:v>
                </c:pt>
                <c:pt idx="833">
                  <c:v>0.47812816704799627</c:v>
                </c:pt>
                <c:pt idx="834">
                  <c:v>0.20248751318326169</c:v>
                </c:pt>
                <c:pt idx="835">
                  <c:v>0.21620918410751505</c:v>
                </c:pt>
                <c:pt idx="836">
                  <c:v>0.23452015515685443</c:v>
                </c:pt>
                <c:pt idx="837">
                  <c:v>0.30281873096525946</c:v>
                </c:pt>
                <c:pt idx="838">
                  <c:v>0.26812045882156482</c:v>
                </c:pt>
                <c:pt idx="839">
                  <c:v>0.13338028561135248</c:v>
                </c:pt>
                <c:pt idx="840">
                  <c:v>4.6160105896874665E-2</c:v>
                </c:pt>
                <c:pt idx="841">
                  <c:v>2.6236932073478714E-2</c:v>
                </c:pt>
                <c:pt idx="842">
                  <c:v>5.742946430732656E-2</c:v>
                </c:pt>
                <c:pt idx="843">
                  <c:v>0.23923061748789406</c:v>
                </c:pt>
                <c:pt idx="844">
                  <c:v>9.5380141787716893E-2</c:v>
                </c:pt>
                <c:pt idx="845">
                  <c:v>0.18436451061673975</c:v>
                </c:pt>
                <c:pt idx="846">
                  <c:v>0.14093291479086936</c:v>
                </c:pt>
                <c:pt idx="847">
                  <c:v>4.2517048584964433E-2</c:v>
                </c:pt>
                <c:pt idx="848">
                  <c:v>5.9767278634431917E-2</c:v>
                </c:pt>
                <c:pt idx="849">
                  <c:v>0.15533028741797136</c:v>
                </c:pt>
                <c:pt idx="850">
                  <c:v>0.23421177126190079</c:v>
                </c:pt>
                <c:pt idx="851">
                  <c:v>0.28971101503603441</c:v>
                </c:pt>
                <c:pt idx="852">
                  <c:v>0.31178013164378149</c:v>
                </c:pt>
                <c:pt idx="853">
                  <c:v>0.32999331318407299</c:v>
                </c:pt>
                <c:pt idx="854">
                  <c:v>0.37026388010168171</c:v>
                </c:pt>
                <c:pt idx="855">
                  <c:v>0.51905357770060456</c:v>
                </c:pt>
                <c:pt idx="856">
                  <c:v>0.39522059509841662</c:v>
                </c:pt>
                <c:pt idx="857">
                  <c:v>0.53342755538498776</c:v>
                </c:pt>
                <c:pt idx="858">
                  <c:v>0.58343171231791457</c:v>
                </c:pt>
                <c:pt idx="859">
                  <c:v>0.12054918410825841</c:v>
                </c:pt>
                <c:pt idx="860">
                  <c:v>0.14548164304194877</c:v>
                </c:pt>
                <c:pt idx="861">
                  <c:v>0.28052768335928924</c:v>
                </c:pt>
                <c:pt idx="862">
                  <c:v>0.35564574200220594</c:v>
                </c:pt>
                <c:pt idx="863">
                  <c:v>0.46386025618339538</c:v>
                </c:pt>
                <c:pt idx="864">
                  <c:v>0.30626734473603284</c:v>
                </c:pt>
                <c:pt idx="865">
                  <c:v>0.36001123776403954</c:v>
                </c:pt>
                <c:pt idx="866">
                  <c:v>0.29721593101187133</c:v>
                </c:pt>
                <c:pt idx="867">
                  <c:v>0.2082014902896456</c:v>
                </c:pt>
                <c:pt idx="868">
                  <c:v>0.17853397575933821</c:v>
                </c:pt>
                <c:pt idx="869">
                  <c:v>0.11951892070455798</c:v>
                </c:pt>
                <c:pt idx="870">
                  <c:v>0.26071063948748829</c:v>
                </c:pt>
                <c:pt idx="871">
                  <c:v>0.79039776335896372</c:v>
                </c:pt>
                <c:pt idx="872">
                  <c:v>0.65216139992194377</c:v>
                </c:pt>
                <c:pt idx="873">
                  <c:v>0.16732475613834935</c:v>
                </c:pt>
                <c:pt idx="874">
                  <c:v>0.32077388548044855</c:v>
                </c:pt>
                <c:pt idx="875">
                  <c:v>0.40564915044823624</c:v>
                </c:pt>
                <c:pt idx="876">
                  <c:v>0.28016908624143444</c:v>
                </c:pt>
                <c:pt idx="877">
                  <c:v>0.16462809369467504</c:v>
                </c:pt>
                <c:pt idx="878">
                  <c:v>0.25214203346322722</c:v>
                </c:pt>
                <c:pt idx="879">
                  <c:v>0.41006209309211705</c:v>
                </c:pt>
                <c:pt idx="880">
                  <c:v>0.29412446425473765</c:v>
                </c:pt>
                <c:pt idx="881">
                  <c:v>0.23739763684964979</c:v>
                </c:pt>
                <c:pt idx="882">
                  <c:v>0.47379781686582711</c:v>
                </c:pt>
                <c:pt idx="883">
                  <c:v>0.37469792347395625</c:v>
                </c:pt>
                <c:pt idx="884">
                  <c:v>0.31357342838575136</c:v>
                </c:pt>
                <c:pt idx="885">
                  <c:v>0.26449306685892005</c:v>
                </c:pt>
                <c:pt idx="886">
                  <c:v>0.24072527759610807</c:v>
                </c:pt>
                <c:pt idx="887">
                  <c:v>0.30160511744629687</c:v>
                </c:pt>
                <c:pt idx="888">
                  <c:v>0.24982856135924247</c:v>
                </c:pt>
                <c:pt idx="889">
                  <c:v>0.35920988097607809</c:v>
                </c:pt>
                <c:pt idx="890">
                  <c:v>0.24376993274945721</c:v>
                </c:pt>
                <c:pt idx="891">
                  <c:v>0.50142849206231588</c:v>
                </c:pt>
                <c:pt idx="892">
                  <c:v>0.22658980917466051</c:v>
                </c:pt>
                <c:pt idx="893">
                  <c:v>0.22566187211847782</c:v>
                </c:pt>
                <c:pt idx="894">
                  <c:v>0.22156618966738134</c:v>
                </c:pt>
                <c:pt idx="895">
                  <c:v>0.43077107347478344</c:v>
                </c:pt>
                <c:pt idx="896">
                  <c:v>0.32470050799817035</c:v>
                </c:pt>
                <c:pt idx="897">
                  <c:v>0.4341627376449011</c:v>
                </c:pt>
                <c:pt idx="898">
                  <c:v>0.41915554512196318</c:v>
                </c:pt>
                <c:pt idx="899">
                  <c:v>0.5530025706507038</c:v>
                </c:pt>
                <c:pt idx="900">
                  <c:v>0.46824493282407059</c:v>
                </c:pt>
                <c:pt idx="901">
                  <c:v>0.3606990620314795</c:v>
                </c:pt>
                <c:pt idx="902">
                  <c:v>0.31392086342366454</c:v>
                </c:pt>
                <c:pt idx="903">
                  <c:v>0.2314734751510612</c:v>
                </c:pt>
                <c:pt idx="904">
                  <c:v>0.23314558651861922</c:v>
                </c:pt>
                <c:pt idx="905">
                  <c:v>0.31252721385482435</c:v>
                </c:pt>
                <c:pt idx="906">
                  <c:v>0.37984258771468882</c:v>
                </c:pt>
                <c:pt idx="907">
                  <c:v>0.44940541813489759</c:v>
                </c:pt>
                <c:pt idx="908">
                  <c:v>0.41802352525767245</c:v>
                </c:pt>
                <c:pt idx="909">
                  <c:v>0.33399073892417253</c:v>
                </c:pt>
                <c:pt idx="910">
                  <c:v>0.32050955671654235</c:v>
                </c:pt>
                <c:pt idx="911">
                  <c:v>0.28567768614445332</c:v>
                </c:pt>
                <c:pt idx="912">
                  <c:v>0.3052932029515058</c:v>
                </c:pt>
                <c:pt idx="913">
                  <c:v>0.40176368316594713</c:v>
                </c:pt>
                <c:pt idx="914">
                  <c:v>0.42053977840639689</c:v>
                </c:pt>
                <c:pt idx="915">
                  <c:v>0.31233870293542476</c:v>
                </c:pt>
                <c:pt idx="916">
                  <c:v>0.32076328863517567</c:v>
                </c:pt>
                <c:pt idx="917">
                  <c:v>0.39566273526083112</c:v>
                </c:pt>
                <c:pt idx="918">
                  <c:v>0.45582807516704416</c:v>
                </c:pt>
                <c:pt idx="919">
                  <c:v>0.39748582807585053</c:v>
                </c:pt>
                <c:pt idx="920">
                  <c:v>0.48290489124494707</c:v>
                </c:pt>
                <c:pt idx="921">
                  <c:v>0.47368808131436768</c:v>
                </c:pt>
                <c:pt idx="922">
                  <c:v>0.36808832148449766</c:v>
                </c:pt>
                <c:pt idx="923">
                  <c:v>0.42663573962795504</c:v>
                </c:pt>
                <c:pt idx="924">
                  <c:v>0.42466811644231683</c:v>
                </c:pt>
                <c:pt idx="925">
                  <c:v>0.70841562019274562</c:v>
                </c:pt>
                <c:pt idx="926">
                  <c:v>0.52201052098180944</c:v>
                </c:pt>
                <c:pt idx="927">
                  <c:v>0.43300752730325925</c:v>
                </c:pt>
                <c:pt idx="928">
                  <c:v>0.39883456040813181</c:v>
                </c:pt>
                <c:pt idx="929">
                  <c:v>0.48622709465651281</c:v>
                </c:pt>
                <c:pt idx="930">
                  <c:v>0.50335368921941237</c:v>
                </c:pt>
                <c:pt idx="931">
                  <c:v>0.29141829721458423</c:v>
                </c:pt>
                <c:pt idx="932">
                  <c:v>0.58434282113554825</c:v>
                </c:pt>
                <c:pt idx="933">
                  <c:v>0.58008825006385922</c:v>
                </c:pt>
                <c:pt idx="934">
                  <c:v>0.51041122587063248</c:v>
                </c:pt>
                <c:pt idx="935">
                  <c:v>0.41899897938841024</c:v>
                </c:pt>
                <c:pt idx="936">
                  <c:v>0.45320948884886864</c:v>
                </c:pt>
                <c:pt idx="937">
                  <c:v>0.55295629668009816</c:v>
                </c:pt>
                <c:pt idx="938">
                  <c:v>0.29044007278979345</c:v>
                </c:pt>
                <c:pt idx="939">
                  <c:v>0.33395486260382962</c:v>
                </c:pt>
                <c:pt idx="940">
                  <c:v>0.42990092741989272</c:v>
                </c:pt>
                <c:pt idx="941">
                  <c:v>0.48893342470636247</c:v>
                </c:pt>
                <c:pt idx="942">
                  <c:v>0.3206656906749295</c:v>
                </c:pt>
                <c:pt idx="943">
                  <c:v>0.34588001404670327</c:v>
                </c:pt>
                <c:pt idx="944">
                  <c:v>0.62966759379931159</c:v>
                </c:pt>
                <c:pt idx="945">
                  <c:v>0.56373577821429177</c:v>
                </c:pt>
                <c:pt idx="946">
                  <c:v>0.55251603712707831</c:v>
                </c:pt>
                <c:pt idx="947">
                  <c:v>0.51335897401648045</c:v>
                </c:pt>
                <c:pt idx="948">
                  <c:v>0.48078875344995475</c:v>
                </c:pt>
                <c:pt idx="949">
                  <c:v>0.44030098774374754</c:v>
                </c:pt>
                <c:pt idx="950">
                  <c:v>0.48059388501537131</c:v>
                </c:pt>
                <c:pt idx="951">
                  <c:v>0.68853291710095266</c:v>
                </c:pt>
                <c:pt idx="952">
                  <c:v>0.56093008606454597</c:v>
                </c:pt>
                <c:pt idx="953">
                  <c:v>0.41292926083404213</c:v>
                </c:pt>
                <c:pt idx="954">
                  <c:v>0.39988524825826705</c:v>
                </c:pt>
                <c:pt idx="955">
                  <c:v>0.42912196795518665</c:v>
                </c:pt>
                <c:pt idx="956">
                  <c:v>0.28639281615628687</c:v>
                </c:pt>
                <c:pt idx="957">
                  <c:v>0.28616247557771907</c:v>
                </c:pt>
                <c:pt idx="958">
                  <c:v>0.39177736567609811</c:v>
                </c:pt>
                <c:pt idx="959">
                  <c:v>0.3422967356768073</c:v>
                </c:pt>
                <c:pt idx="960">
                  <c:v>0.44051398479416559</c:v>
                </c:pt>
                <c:pt idx="961">
                  <c:v>0.32103221336794252</c:v>
                </c:pt>
                <c:pt idx="962">
                  <c:v>0.47583494746353466</c:v>
                </c:pt>
                <c:pt idx="963">
                  <c:v>0.52223008086255251</c:v>
                </c:pt>
                <c:pt idx="964">
                  <c:v>0.33232095565910164</c:v>
                </c:pt>
                <c:pt idx="965">
                  <c:v>0.3033618365716394</c:v>
                </c:pt>
                <c:pt idx="966">
                  <c:v>0.20791838943001656</c:v>
                </c:pt>
                <c:pt idx="967">
                  <c:v>0.21042671427706364</c:v>
                </c:pt>
                <c:pt idx="968">
                  <c:v>0.32726977208239194</c:v>
                </c:pt>
                <c:pt idx="969">
                  <c:v>0.32341517535584913</c:v>
                </c:pt>
                <c:pt idx="970">
                  <c:v>0.3328282703041513</c:v>
                </c:pt>
                <c:pt idx="971">
                  <c:v>0.49180931563649022</c:v>
                </c:pt>
                <c:pt idx="972">
                  <c:v>0.41676728669876001</c:v>
                </c:pt>
                <c:pt idx="973">
                  <c:v>0.24916392768412851</c:v>
                </c:pt>
                <c:pt idx="974">
                  <c:v>0.29789819398272416</c:v>
                </c:pt>
                <c:pt idx="975">
                  <c:v>0.24423650250430295</c:v>
                </c:pt>
                <c:pt idx="976">
                  <c:v>0.25156064243662468</c:v>
                </c:pt>
                <c:pt idx="977">
                  <c:v>0.16379394083350232</c:v>
                </c:pt>
                <c:pt idx="978">
                  <c:v>0.11128961141525974</c:v>
                </c:pt>
                <c:pt idx="979">
                  <c:v>0.17367304497005881</c:v>
                </c:pt>
                <c:pt idx="980">
                  <c:v>0.29342806650350572</c:v>
                </c:pt>
                <c:pt idx="981">
                  <c:v>0.19118616103209954</c:v>
                </c:pt>
                <c:pt idx="982">
                  <c:v>0.16774021682085885</c:v>
                </c:pt>
                <c:pt idx="983">
                  <c:v>0.19064224633058297</c:v>
                </c:pt>
                <c:pt idx="984">
                  <c:v>0.3051574773055758</c:v>
                </c:pt>
                <c:pt idx="985">
                  <c:v>0.17742876172382047</c:v>
                </c:pt>
                <c:pt idx="986">
                  <c:v>0.17000256807436326</c:v>
                </c:pt>
                <c:pt idx="987">
                  <c:v>0.37447883805120208</c:v>
                </c:pt>
                <c:pt idx="988">
                  <c:v>0.21406064673471228</c:v>
                </c:pt>
                <c:pt idx="989">
                  <c:v>0.18857758805747263</c:v>
                </c:pt>
                <c:pt idx="990">
                  <c:v>0.15120097940884164</c:v>
                </c:pt>
                <c:pt idx="991">
                  <c:v>0.14081392809367557</c:v>
                </c:pt>
                <c:pt idx="992">
                  <c:v>0.22409192115852564</c:v>
                </c:pt>
                <c:pt idx="993">
                  <c:v>0.21772798076312</c:v>
                </c:pt>
                <c:pt idx="994">
                  <c:v>0.34592412017034307</c:v>
                </c:pt>
                <c:pt idx="995">
                  <c:v>0.17305586453916114</c:v>
                </c:pt>
                <c:pt idx="996">
                  <c:v>7.5225003688796713E-2</c:v>
                </c:pt>
                <c:pt idx="997">
                  <c:v>6.0027452928783392E-2</c:v>
                </c:pt>
                <c:pt idx="998">
                  <c:v>0.13402105915622192</c:v>
                </c:pt>
                <c:pt idx="999">
                  <c:v>0.19916368989375097</c:v>
                </c:pt>
                <c:pt idx="1000">
                  <c:v>0.15879241360313961</c:v>
                </c:pt>
                <c:pt idx="1001">
                  <c:v>0.13192187777492631</c:v>
                </c:pt>
                <c:pt idx="1002">
                  <c:v>6.9811439435115211E-2</c:v>
                </c:pt>
                <c:pt idx="1003">
                  <c:v>5.2634758735305646E-2</c:v>
                </c:pt>
                <c:pt idx="1004">
                  <c:v>6.3984231148633136E-2</c:v>
                </c:pt>
                <c:pt idx="1005">
                  <c:v>0.11683545743103936</c:v>
                </c:pt>
                <c:pt idx="1006">
                  <c:v>8.0729889695890442E-2</c:v>
                </c:pt>
                <c:pt idx="1007">
                  <c:v>9.2970551001283167E-2</c:v>
                </c:pt>
                <c:pt idx="1008">
                  <c:v>7.5717999130293659E-2</c:v>
                </c:pt>
                <c:pt idx="1009">
                  <c:v>8.0377469759617765E-2</c:v>
                </c:pt>
                <c:pt idx="1010">
                  <c:v>5.8061272200019304E-2</c:v>
                </c:pt>
                <c:pt idx="1011">
                  <c:v>3.447310522248339E-2</c:v>
                </c:pt>
                <c:pt idx="1012">
                  <c:v>6.0132732170166313E-2</c:v>
                </c:pt>
                <c:pt idx="1013">
                  <c:v>0.10608451183446929</c:v>
                </c:pt>
                <c:pt idx="1014">
                  <c:v>5.1900594683780499E-2</c:v>
                </c:pt>
                <c:pt idx="1015">
                  <c:v>0.22436852986998385</c:v>
                </c:pt>
                <c:pt idx="1016">
                  <c:v>0.35999563857267475</c:v>
                </c:pt>
                <c:pt idx="1017">
                  <c:v>5.8136763347030045E-2</c:v>
                </c:pt>
                <c:pt idx="1018">
                  <c:v>8.3809956798171492E-2</c:v>
                </c:pt>
                <c:pt idx="1019">
                  <c:v>0.15151086301217137</c:v>
                </c:pt>
                <c:pt idx="1020">
                  <c:v>0.1489086429367586</c:v>
                </c:pt>
                <c:pt idx="1021">
                  <c:v>0.32822837370020025</c:v>
                </c:pt>
                <c:pt idx="1022">
                  <c:v>9.3273717331800426E-2</c:v>
                </c:pt>
                <c:pt idx="1023">
                  <c:v>0.10948432539738001</c:v>
                </c:pt>
                <c:pt idx="1024">
                  <c:v>9.9469378017497279E-2</c:v>
                </c:pt>
                <c:pt idx="1025">
                  <c:v>9.3610817788456105E-2</c:v>
                </c:pt>
                <c:pt idx="1026">
                  <c:v>4.893926803569694E-2</c:v>
                </c:pt>
                <c:pt idx="1027">
                  <c:v>0.20514938163626595</c:v>
                </c:pt>
                <c:pt idx="1028">
                  <c:v>6.9210351567512776E-2</c:v>
                </c:pt>
                <c:pt idx="1029">
                  <c:v>1.4538161820059453E-2</c:v>
                </c:pt>
                <c:pt idx="1030">
                  <c:v>8.0690957409661149E-3</c:v>
                </c:pt>
                <c:pt idx="1031">
                  <c:v>0.15671448848075606</c:v>
                </c:pt>
                <c:pt idx="1032">
                  <c:v>0.10825184676919146</c:v>
                </c:pt>
                <c:pt idx="1033">
                  <c:v>7.3743329232887839E-3</c:v>
                </c:pt>
                <c:pt idx="1034">
                  <c:v>3.6989135587932672E-3</c:v>
                </c:pt>
                <c:pt idx="1035">
                  <c:v>6.7965082955254177E-2</c:v>
                </c:pt>
                <c:pt idx="1036">
                  <c:v>6.5456961250898157E-2</c:v>
                </c:pt>
                <c:pt idx="1037">
                  <c:v>5.5381139337555584E-2</c:v>
                </c:pt>
                <c:pt idx="1038">
                  <c:v>0.32111467125584536</c:v>
                </c:pt>
                <c:pt idx="1039">
                  <c:v>0.22046831937032441</c:v>
                </c:pt>
                <c:pt idx="1040">
                  <c:v>3.7172184715326597E-3</c:v>
                </c:pt>
                <c:pt idx="1041">
                  <c:v>1.3204014102109408E-2</c:v>
                </c:pt>
                <c:pt idx="1042">
                  <c:v>1.8252654547804933E-2</c:v>
                </c:pt>
                <c:pt idx="1043">
                  <c:v>3.9885877590244333E-2</c:v>
                </c:pt>
                <c:pt idx="1044">
                  <c:v>0.10787900483008345</c:v>
                </c:pt>
                <c:pt idx="1045">
                  <c:v>0.1370244929206853</c:v>
                </c:pt>
                <c:pt idx="1046">
                  <c:v>7.7741332824791176E-2</c:v>
                </c:pt>
                <c:pt idx="1047">
                  <c:v>0.10023430273672682</c:v>
                </c:pt>
                <c:pt idx="1048">
                  <c:v>3.5910637510049331E-2</c:v>
                </c:pt>
                <c:pt idx="1049">
                  <c:v>7.8755669670787898E-2</c:v>
                </c:pt>
                <c:pt idx="1050">
                  <c:v>6.5573688656607038E-3</c:v>
                </c:pt>
                <c:pt idx="1051">
                  <c:v>1.2096245128227108E-2</c:v>
                </c:pt>
                <c:pt idx="1052">
                  <c:v>7.1935045676257243E-4</c:v>
                </c:pt>
                <c:pt idx="1053">
                  <c:v>9.0980499789929548E-3</c:v>
                </c:pt>
                <c:pt idx="1054">
                  <c:v>1.6775975103079818E-2</c:v>
                </c:pt>
                <c:pt idx="1055">
                  <c:v>2.0491503893993201E-3</c:v>
                </c:pt>
                <c:pt idx="1056">
                  <c:v>1.4056807300807789E-2</c:v>
                </c:pt>
                <c:pt idx="1057">
                  <c:v>7.716932868327816E-3</c:v>
                </c:pt>
                <c:pt idx="1058">
                  <c:v>4.4132447651802013E-2</c:v>
                </c:pt>
                <c:pt idx="1059">
                  <c:v>4.9148238910786485E-2</c:v>
                </c:pt>
                <c:pt idx="1060">
                  <c:v>0.12662044904958547</c:v>
                </c:pt>
                <c:pt idx="1061">
                  <c:v>2.6962100660686734E-2</c:v>
                </c:pt>
                <c:pt idx="1062">
                  <c:v>6.0475121642884183E-2</c:v>
                </c:pt>
                <c:pt idx="1063">
                  <c:v>0.15880165398702983</c:v>
                </c:pt>
                <c:pt idx="1064">
                  <c:v>0.36168555208882014</c:v>
                </c:pt>
                <c:pt idx="1065">
                  <c:v>3.6645486081650106E-3</c:v>
                </c:pt>
                <c:pt idx="1066">
                  <c:v>5.2633229378502573E-4</c:v>
                </c:pt>
                <c:pt idx="1067">
                  <c:v>4.9185527242734161E-3</c:v>
                </c:pt>
                <c:pt idx="1068">
                  <c:v>1.3309145330699841E-3</c:v>
                </c:pt>
                <c:pt idx="1069">
                  <c:v>2.5154869012734373E-3</c:v>
                </c:pt>
                <c:pt idx="1070">
                  <c:v>2.6846018120984002E-3</c:v>
                </c:pt>
                <c:pt idx="1071">
                  <c:v>1.1081928878321169E-2</c:v>
                </c:pt>
                <c:pt idx="1072">
                  <c:v>8.2593646609289851E-3</c:v>
                </c:pt>
                <c:pt idx="1073">
                  <c:v>1.7171707468441489E-3</c:v>
                </c:pt>
                <c:pt idx="1074">
                  <c:v>4.5581053353457066E-2</c:v>
                </c:pt>
                <c:pt idx="1075">
                  <c:v>0.12937202311862447</c:v>
                </c:pt>
                <c:pt idx="1076">
                  <c:v>0.12361014634793427</c:v>
                </c:pt>
                <c:pt idx="1077">
                  <c:v>0.16823934686656231</c:v>
                </c:pt>
                <c:pt idx="1078">
                  <c:v>0.33577939760711772</c:v>
                </c:pt>
                <c:pt idx="1079">
                  <c:v>0.27954274465301415</c:v>
                </c:pt>
                <c:pt idx="1080">
                  <c:v>7.1295649426797905E-2</c:v>
                </c:pt>
                <c:pt idx="1081">
                  <c:v>2.1527126186052885E-2</c:v>
                </c:pt>
                <c:pt idx="1082">
                  <c:v>5.158488353148636E-2</c:v>
                </c:pt>
                <c:pt idx="1083">
                  <c:v>8.5970654747546865E-2</c:v>
                </c:pt>
                <c:pt idx="1084">
                  <c:v>0.18584978666153817</c:v>
                </c:pt>
                <c:pt idx="1085">
                  <c:v>3.4956848568032217E-2</c:v>
                </c:pt>
                <c:pt idx="1086">
                  <c:v>2.491912776737807E-2</c:v>
                </c:pt>
                <c:pt idx="1087">
                  <c:v>0.12213022613259872</c:v>
                </c:pt>
                <c:pt idx="1088">
                  <c:v>0.10886966774449337</c:v>
                </c:pt>
                <c:pt idx="1089">
                  <c:v>2.3716392774194971E-3</c:v>
                </c:pt>
                <c:pt idx="1090">
                  <c:v>9.8246905384409468E-4</c:v>
                </c:pt>
                <c:pt idx="1091">
                  <c:v>2.7274529184433908E-3</c:v>
                </c:pt>
                <c:pt idx="1092">
                  <c:v>1.0721120104721933E-2</c:v>
                </c:pt>
                <c:pt idx="1093">
                  <c:v>3.4471059333166298E-2</c:v>
                </c:pt>
                <c:pt idx="1094">
                  <c:v>0.40367872298736851</c:v>
                </c:pt>
                <c:pt idx="1095">
                  <c:v>7.713988641896162E-2</c:v>
                </c:pt>
                <c:pt idx="1096">
                  <c:v>1.4741680751722167E-2</c:v>
                </c:pt>
                <c:pt idx="1097">
                  <c:v>9.2241518447492621E-2</c:v>
                </c:pt>
                <c:pt idx="1098">
                  <c:v>0.34483291964365831</c:v>
                </c:pt>
                <c:pt idx="1099">
                  <c:v>0.55691151846765363</c:v>
                </c:pt>
                <c:pt idx="1100">
                  <c:v>0.12159785884680552</c:v>
                </c:pt>
                <c:pt idx="1101">
                  <c:v>3.0039009239627192E-2</c:v>
                </c:pt>
                <c:pt idx="1102">
                  <c:v>5.0617070533412439E-2</c:v>
                </c:pt>
                <c:pt idx="1103">
                  <c:v>0.15307235907875233</c:v>
                </c:pt>
                <c:pt idx="1104">
                  <c:v>0.17569907174867386</c:v>
                </c:pt>
                <c:pt idx="1105">
                  <c:v>4.7657513847363782E-2</c:v>
                </c:pt>
                <c:pt idx="1106">
                  <c:v>1.9467290267256295E-2</c:v>
                </c:pt>
                <c:pt idx="1107">
                  <c:v>0.20175347849811812</c:v>
                </c:pt>
                <c:pt idx="1108">
                  <c:v>0.16479444112538169</c:v>
                </c:pt>
                <c:pt idx="1109">
                  <c:v>0.10275737961883853</c:v>
                </c:pt>
                <c:pt idx="1110">
                  <c:v>4.7628384943954639E-2</c:v>
                </c:pt>
                <c:pt idx="1111">
                  <c:v>4.6593413062691073E-3</c:v>
                </c:pt>
                <c:pt idx="1112">
                  <c:v>1.578474297719756E-3</c:v>
                </c:pt>
                <c:pt idx="1113">
                  <c:v>2.5336607355282773E-2</c:v>
                </c:pt>
                <c:pt idx="1114">
                  <c:v>2.3191721742846498E-2</c:v>
                </c:pt>
                <c:pt idx="1115">
                  <c:v>1.3170554063762049E-2</c:v>
                </c:pt>
                <c:pt idx="1116">
                  <c:v>1.657255874997466E-2</c:v>
                </c:pt>
                <c:pt idx="1117">
                  <c:v>3.0360956693048564E-2</c:v>
                </c:pt>
                <c:pt idx="1118">
                  <c:v>6.647979406169631E-2</c:v>
                </c:pt>
                <c:pt idx="1119">
                  <c:v>8.9396704631923063E-2</c:v>
                </c:pt>
                <c:pt idx="1120">
                  <c:v>8.4881208147429249E-2</c:v>
                </c:pt>
                <c:pt idx="1121">
                  <c:v>1.0891056323909614E-2</c:v>
                </c:pt>
                <c:pt idx="1122">
                  <c:v>9.9728604765955921E-7</c:v>
                </c:pt>
                <c:pt idx="1123">
                  <c:v>7.976913725077028E-5</c:v>
                </c:pt>
                <c:pt idx="1124">
                  <c:v>1.6492798601849604E-2</c:v>
                </c:pt>
                <c:pt idx="1125">
                  <c:v>8.3442794013583784E-3</c:v>
                </c:pt>
                <c:pt idx="1126">
                  <c:v>5.7981333332603642E-3</c:v>
                </c:pt>
                <c:pt idx="1127">
                  <c:v>9.6837333434929556E-4</c:v>
                </c:pt>
                <c:pt idx="1128">
                  <c:v>3.1804294194612724E-3</c:v>
                </c:pt>
                <c:pt idx="1129">
                  <c:v>1.7280735964204048E-2</c:v>
                </c:pt>
                <c:pt idx="1130">
                  <c:v>3.3123646851129719E-4</c:v>
                </c:pt>
                <c:pt idx="1131">
                  <c:v>1.0469594100075391E-2</c:v>
                </c:pt>
                <c:pt idx="1132">
                  <c:v>0.1037574356073442</c:v>
                </c:pt>
                <c:pt idx="1133">
                  <c:v>1.3146421043763328E-2</c:v>
                </c:pt>
                <c:pt idx="1134">
                  <c:v>0.12414863001127341</c:v>
                </c:pt>
                <c:pt idx="1135">
                  <c:v>9.4290123461017811E-2</c:v>
                </c:pt>
                <c:pt idx="1136">
                  <c:v>7.8813352273141374E-2</c:v>
                </c:pt>
                <c:pt idx="1137">
                  <c:v>5.7696154765662977E-2</c:v>
                </c:pt>
                <c:pt idx="1138">
                  <c:v>8.7325994436690355E-2</c:v>
                </c:pt>
                <c:pt idx="1139">
                  <c:v>3.9430996157493826E-2</c:v>
                </c:pt>
                <c:pt idx="1140">
                  <c:v>1.8345489617880226E-2</c:v>
                </c:pt>
                <c:pt idx="1141">
                  <c:v>4.6612782193837963E-3</c:v>
                </c:pt>
                <c:pt idx="1142">
                  <c:v>0.29150633625479122</c:v>
                </c:pt>
                <c:pt idx="1143">
                  <c:v>8.8964028592000578E-3</c:v>
                </c:pt>
                <c:pt idx="1144">
                  <c:v>1.5701372605436168E-2</c:v>
                </c:pt>
                <c:pt idx="1145">
                  <c:v>9.696099963120635E-5</c:v>
                </c:pt>
                <c:pt idx="1146">
                  <c:v>1.175743815115026E-3</c:v>
                </c:pt>
                <c:pt idx="1147">
                  <c:v>6.0220386483167125E-2</c:v>
                </c:pt>
                <c:pt idx="1148">
                  <c:v>2.8157565966020936E-2</c:v>
                </c:pt>
                <c:pt idx="1149">
                  <c:v>8.5703617304331908E-4</c:v>
                </c:pt>
                <c:pt idx="1150">
                  <c:v>7.6069203615248687E-3</c:v>
                </c:pt>
                <c:pt idx="1151">
                  <c:v>7.9434997349845055E-4</c:v>
                </c:pt>
                <c:pt idx="1152">
                  <c:v>1.6242057187158616E-2</c:v>
                </c:pt>
                <c:pt idx="1153">
                  <c:v>7.0573979369154938E-2</c:v>
                </c:pt>
                <c:pt idx="1154">
                  <c:v>1.1794101979056341E-2</c:v>
                </c:pt>
                <c:pt idx="1155">
                  <c:v>1.3477555616768871E-2</c:v>
                </c:pt>
                <c:pt idx="1156">
                  <c:v>0.15899035190981253</c:v>
                </c:pt>
                <c:pt idx="1157">
                  <c:v>0.14824761793011632</c:v>
                </c:pt>
                <c:pt idx="1158">
                  <c:v>1.4602410248654813E-2</c:v>
                </c:pt>
                <c:pt idx="1159">
                  <c:v>2.4656124351217028E-3</c:v>
                </c:pt>
                <c:pt idx="1160">
                  <c:v>1.106598579948887E-2</c:v>
                </c:pt>
                <c:pt idx="1161">
                  <c:v>3.0569146852997341E-2</c:v>
                </c:pt>
                <c:pt idx="1162">
                  <c:v>3.3223516696482609E-2</c:v>
                </c:pt>
                <c:pt idx="1163">
                  <c:v>4.2852102708874427E-2</c:v>
                </c:pt>
                <c:pt idx="1164">
                  <c:v>5.226033828227223E-2</c:v>
                </c:pt>
                <c:pt idx="1165">
                  <c:v>5.9858637403597204E-2</c:v>
                </c:pt>
                <c:pt idx="1166">
                  <c:v>0.11429663905397507</c:v>
                </c:pt>
                <c:pt idx="1167">
                  <c:v>0.230865197953528</c:v>
                </c:pt>
                <c:pt idx="1168">
                  <c:v>0.18985551318754995</c:v>
                </c:pt>
                <c:pt idx="1169">
                  <c:v>0.10245097756278376</c:v>
                </c:pt>
                <c:pt idx="1170">
                  <c:v>4.3161203200908368E-2</c:v>
                </c:pt>
                <c:pt idx="1171">
                  <c:v>0.21666275041325986</c:v>
                </c:pt>
                <c:pt idx="1172">
                  <c:v>0.22274223995351203</c:v>
                </c:pt>
                <c:pt idx="1173">
                  <c:v>5.2764568127874847E-2</c:v>
                </c:pt>
                <c:pt idx="1174">
                  <c:v>2.6857050510333447E-3</c:v>
                </c:pt>
                <c:pt idx="1175">
                  <c:v>3.0422979477451469E-3</c:v>
                </c:pt>
                <c:pt idx="1176">
                  <c:v>6.0360864063251259E-3</c:v>
                </c:pt>
                <c:pt idx="1177">
                  <c:v>4.2233631586894048E-2</c:v>
                </c:pt>
                <c:pt idx="1178">
                  <c:v>0.18575262775829371</c:v>
                </c:pt>
                <c:pt idx="1179">
                  <c:v>0.13260821831522318</c:v>
                </c:pt>
                <c:pt idx="1180">
                  <c:v>0.41021022609246688</c:v>
                </c:pt>
                <c:pt idx="1181">
                  <c:v>0.34744722846473564</c:v>
                </c:pt>
                <c:pt idx="1182">
                  <c:v>0.24674541168492922</c:v>
                </c:pt>
                <c:pt idx="1183">
                  <c:v>4.6445878074573003E-2</c:v>
                </c:pt>
                <c:pt idx="1184">
                  <c:v>1.4912489118826611E-2</c:v>
                </c:pt>
                <c:pt idx="1185">
                  <c:v>0.18087791279486001</c:v>
                </c:pt>
                <c:pt idx="1186">
                  <c:v>0.20537472750687039</c:v>
                </c:pt>
                <c:pt idx="1187">
                  <c:v>0.19877810472042495</c:v>
                </c:pt>
                <c:pt idx="1188">
                  <c:v>0.11784414467516899</c:v>
                </c:pt>
                <c:pt idx="1189">
                  <c:v>7.677015624379939E-2</c:v>
                </c:pt>
                <c:pt idx="1190">
                  <c:v>0.439208340184502</c:v>
                </c:pt>
                <c:pt idx="1191">
                  <c:v>0.29747546580138623</c:v>
                </c:pt>
                <c:pt idx="1192">
                  <c:v>0.21527582499884498</c:v>
                </c:pt>
                <c:pt idx="1193">
                  <c:v>9.1821209709738963E-2</c:v>
                </c:pt>
                <c:pt idx="1194">
                  <c:v>5.8951076534306597E-2</c:v>
                </c:pt>
                <c:pt idx="1195">
                  <c:v>5.6473536473703248E-2</c:v>
                </c:pt>
                <c:pt idx="1196">
                  <c:v>6.8930537344144047E-2</c:v>
                </c:pt>
                <c:pt idx="1197">
                  <c:v>0.10785794842282539</c:v>
                </c:pt>
                <c:pt idx="1198">
                  <c:v>8.743370561072164E-2</c:v>
                </c:pt>
                <c:pt idx="1199">
                  <c:v>0.12447249309968865</c:v>
                </c:pt>
                <c:pt idx="1200">
                  <c:v>0.56198860221999258</c:v>
                </c:pt>
                <c:pt idx="1201">
                  <c:v>0.53834137116682301</c:v>
                </c:pt>
                <c:pt idx="1202">
                  <c:v>0.36566913268949125</c:v>
                </c:pt>
                <c:pt idx="1203">
                  <c:v>0.13968428367378122</c:v>
                </c:pt>
                <c:pt idx="1204">
                  <c:v>0.14863637862898355</c:v>
                </c:pt>
                <c:pt idx="1205">
                  <c:v>0.3967303291220049</c:v>
                </c:pt>
                <c:pt idx="1206">
                  <c:v>0.36066393746202269</c:v>
                </c:pt>
                <c:pt idx="1207">
                  <c:v>0.12989585723818939</c:v>
                </c:pt>
                <c:pt idx="1208">
                  <c:v>0.33506724836227803</c:v>
                </c:pt>
                <c:pt idx="1209">
                  <c:v>6.7114549891474279E-2</c:v>
                </c:pt>
                <c:pt idx="1210">
                  <c:v>9.1144088959595512E-2</c:v>
                </c:pt>
                <c:pt idx="1211">
                  <c:v>0.25659394411836434</c:v>
                </c:pt>
                <c:pt idx="1212">
                  <c:v>0.57216078139532855</c:v>
                </c:pt>
                <c:pt idx="1213">
                  <c:v>0.27852867186419483</c:v>
                </c:pt>
                <c:pt idx="1214">
                  <c:v>0.68738585131036478</c:v>
                </c:pt>
                <c:pt idx="1215">
                  <c:v>0.52867375640127134</c:v>
                </c:pt>
                <c:pt idx="1216">
                  <c:v>0.2102442356604223</c:v>
                </c:pt>
                <c:pt idx="1217">
                  <c:v>6.2306584416706487E-2</c:v>
                </c:pt>
                <c:pt idx="1218">
                  <c:v>0.10146766131599055</c:v>
                </c:pt>
                <c:pt idx="1219">
                  <c:v>0.13983511970652934</c:v>
                </c:pt>
                <c:pt idx="1220">
                  <c:v>0.17607727282810953</c:v>
                </c:pt>
                <c:pt idx="1221">
                  <c:v>0.21548101286736035</c:v>
                </c:pt>
                <c:pt idx="1222">
                  <c:v>0.33257433146048793</c:v>
                </c:pt>
                <c:pt idx="1223">
                  <c:v>0.31968796392452703</c:v>
                </c:pt>
                <c:pt idx="1224">
                  <c:v>0.4039674769223755</c:v>
                </c:pt>
                <c:pt idx="1225">
                  <c:v>0.38671247799501296</c:v>
                </c:pt>
                <c:pt idx="1226">
                  <c:v>0.38568551648806032</c:v>
                </c:pt>
                <c:pt idx="1227">
                  <c:v>0.43828112639288369</c:v>
                </c:pt>
                <c:pt idx="1228">
                  <c:v>0.72197732455071206</c:v>
                </c:pt>
                <c:pt idx="1229">
                  <c:v>0.21621892953712749</c:v>
                </c:pt>
                <c:pt idx="1230">
                  <c:v>0.33764778128364081</c:v>
                </c:pt>
                <c:pt idx="1231">
                  <c:v>0.29475819519325319</c:v>
                </c:pt>
                <c:pt idx="1232">
                  <c:v>0.34005401703549343</c:v>
                </c:pt>
                <c:pt idx="1233">
                  <c:v>0.312019921231524</c:v>
                </c:pt>
                <c:pt idx="1234">
                  <c:v>0.28068290756033654</c:v>
                </c:pt>
                <c:pt idx="1235">
                  <c:v>0.21284924274198966</c:v>
                </c:pt>
                <c:pt idx="1236">
                  <c:v>0.10375644876538929</c:v>
                </c:pt>
                <c:pt idx="1237">
                  <c:v>0.16865095053456908</c:v>
                </c:pt>
                <c:pt idx="1238">
                  <c:v>0.21066783589984692</c:v>
                </c:pt>
                <c:pt idx="1239">
                  <c:v>0.43674804322379046</c:v>
                </c:pt>
                <c:pt idx="1240">
                  <c:v>0.54382492286498441</c:v>
                </c:pt>
                <c:pt idx="1241">
                  <c:v>0.49301546337110858</c:v>
                </c:pt>
                <c:pt idx="1242">
                  <c:v>0.27425130661210323</c:v>
                </c:pt>
                <c:pt idx="1243">
                  <c:v>0.48263095670060863</c:v>
                </c:pt>
                <c:pt idx="1244">
                  <c:v>0.27030548814087424</c:v>
                </c:pt>
                <c:pt idx="1245">
                  <c:v>0.40630828432998434</c:v>
                </c:pt>
                <c:pt idx="1246">
                  <c:v>0.3290573681293541</c:v>
                </c:pt>
                <c:pt idx="1247">
                  <c:v>0.3293131899918228</c:v>
                </c:pt>
                <c:pt idx="1248">
                  <c:v>0.33572242256091511</c:v>
                </c:pt>
                <c:pt idx="1249">
                  <c:v>0.39211345612713011</c:v>
                </c:pt>
                <c:pt idx="1250">
                  <c:v>0.51274229823067541</c:v>
                </c:pt>
                <c:pt idx="1251">
                  <c:v>0.47188549036481164</c:v>
                </c:pt>
                <c:pt idx="1252">
                  <c:v>0.32039929858717625</c:v>
                </c:pt>
                <c:pt idx="1253">
                  <c:v>0.51720384044288348</c:v>
                </c:pt>
                <c:pt idx="1254">
                  <c:v>0.53698879638744601</c:v>
                </c:pt>
                <c:pt idx="1255">
                  <c:v>0.3679286300535623</c:v>
                </c:pt>
                <c:pt idx="1256">
                  <c:v>0.44282916846957299</c:v>
                </c:pt>
                <c:pt idx="1257">
                  <c:v>0.38583728516046778</c:v>
                </c:pt>
                <c:pt idx="1258">
                  <c:v>0.67198632728520769</c:v>
                </c:pt>
                <c:pt idx="1259">
                  <c:v>0.43773745403285513</c:v>
                </c:pt>
                <c:pt idx="1260">
                  <c:v>0.74351229690380083</c:v>
                </c:pt>
                <c:pt idx="1261">
                  <c:v>1</c:v>
                </c:pt>
                <c:pt idx="1262">
                  <c:v>0.74775284446017187</c:v>
                </c:pt>
                <c:pt idx="1263">
                  <c:v>0.79792973231085418</c:v>
                </c:pt>
                <c:pt idx="1264">
                  <c:v>0.9142314323214048</c:v>
                </c:pt>
                <c:pt idx="1265">
                  <c:v>0.625671439648949</c:v>
                </c:pt>
                <c:pt idx="1266">
                  <c:v>0.58021670362391531</c:v>
                </c:pt>
                <c:pt idx="1267">
                  <c:v>0.85275438448716123</c:v>
                </c:pt>
                <c:pt idx="1268">
                  <c:v>0.60586206634560325</c:v>
                </c:pt>
                <c:pt idx="1269">
                  <c:v>0.55748503293223373</c:v>
                </c:pt>
                <c:pt idx="1270">
                  <c:v>0.41712448373133237</c:v>
                </c:pt>
                <c:pt idx="1271">
                  <c:v>0.5264397830813432</c:v>
                </c:pt>
                <c:pt idx="1272">
                  <c:v>0.57208386499671782</c:v>
                </c:pt>
                <c:pt idx="1273">
                  <c:v>0.76589762413047047</c:v>
                </c:pt>
                <c:pt idx="1274">
                  <c:v>0.67678319195232217</c:v>
                </c:pt>
                <c:pt idx="1275">
                  <c:v>0.44440311320162085</c:v>
                </c:pt>
                <c:pt idx="1276">
                  <c:v>0.37003481618131673</c:v>
                </c:pt>
                <c:pt idx="1277">
                  <c:v>0.65226852453848194</c:v>
                </c:pt>
                <c:pt idx="1278">
                  <c:v>0.54094901672274254</c:v>
                </c:pt>
                <c:pt idx="1279">
                  <c:v>0.4717477718084831</c:v>
                </c:pt>
                <c:pt idx="1280">
                  <c:v>0.51784680089466251</c:v>
                </c:pt>
                <c:pt idx="1281">
                  <c:v>0.47122224965378351</c:v>
                </c:pt>
                <c:pt idx="1282">
                  <c:v>0.45912185292480312</c:v>
                </c:pt>
                <c:pt idx="1283">
                  <c:v>0.51932785489274891</c:v>
                </c:pt>
                <c:pt idx="1284">
                  <c:v>0.49626733773703419</c:v>
                </c:pt>
                <c:pt idx="1285">
                  <c:v>0.41084777556820845</c:v>
                </c:pt>
                <c:pt idx="1286">
                  <c:v>0.21850823586950296</c:v>
                </c:pt>
                <c:pt idx="1287">
                  <c:v>0.36114653083853798</c:v>
                </c:pt>
                <c:pt idx="1288">
                  <c:v>0.32369074431393208</c:v>
                </c:pt>
                <c:pt idx="1289">
                  <c:v>0.41666054672039921</c:v>
                </c:pt>
                <c:pt idx="1290">
                  <c:v>0.60998913243198705</c:v>
                </c:pt>
                <c:pt idx="1291">
                  <c:v>0.44757626419417657</c:v>
                </c:pt>
                <c:pt idx="1292">
                  <c:v>0.43870408142007805</c:v>
                </c:pt>
                <c:pt idx="1293">
                  <c:v>0.49982951021379823</c:v>
                </c:pt>
                <c:pt idx="1294">
                  <c:v>0.43492642488493211</c:v>
                </c:pt>
                <c:pt idx="1295">
                  <c:v>0.41794168176099855</c:v>
                </c:pt>
                <c:pt idx="1296">
                  <c:v>0.45140256079550989</c:v>
                </c:pt>
                <c:pt idx="1297">
                  <c:v>0.58622993318672723</c:v>
                </c:pt>
                <c:pt idx="1298">
                  <c:v>0.60624510773434348</c:v>
                </c:pt>
                <c:pt idx="1299">
                  <c:v>0.47727958345110505</c:v>
                </c:pt>
                <c:pt idx="1300">
                  <c:v>0.37188759814379846</c:v>
                </c:pt>
                <c:pt idx="1301">
                  <c:v>0.38677685109482168</c:v>
                </c:pt>
                <c:pt idx="1302">
                  <c:v>0.57852055305879402</c:v>
                </c:pt>
                <c:pt idx="1303">
                  <c:v>0.36586418207549809</c:v>
                </c:pt>
                <c:pt idx="1304">
                  <c:v>0.52723753647348648</c:v>
                </c:pt>
                <c:pt idx="1305">
                  <c:v>0.60411417384889887</c:v>
                </c:pt>
                <c:pt idx="1306">
                  <c:v>0.49414162591915967</c:v>
                </c:pt>
                <c:pt idx="1307">
                  <c:v>0.57160927278379803</c:v>
                </c:pt>
                <c:pt idx="1308">
                  <c:v>0.5471965364655671</c:v>
                </c:pt>
                <c:pt idx="1309">
                  <c:v>0.36092257837193525</c:v>
                </c:pt>
                <c:pt idx="1310">
                  <c:v>0.4148527767547045</c:v>
                </c:pt>
                <c:pt idx="1311">
                  <c:v>0.45548989483990826</c:v>
                </c:pt>
                <c:pt idx="1312">
                  <c:v>0.49551439739308267</c:v>
                </c:pt>
                <c:pt idx="1313">
                  <c:v>0.54120419362083971</c:v>
                </c:pt>
                <c:pt idx="1314">
                  <c:v>0.54556523518629485</c:v>
                </c:pt>
                <c:pt idx="1315">
                  <c:v>0.42610524358429619</c:v>
                </c:pt>
                <c:pt idx="1316">
                  <c:v>0.51413449478793294</c:v>
                </c:pt>
                <c:pt idx="1317">
                  <c:v>0.46750208392034459</c:v>
                </c:pt>
                <c:pt idx="1318">
                  <c:v>0.50683774050868546</c:v>
                </c:pt>
                <c:pt idx="1319">
                  <c:v>0.72111295359541883</c:v>
                </c:pt>
                <c:pt idx="1320">
                  <c:v>0.49689670523543744</c:v>
                </c:pt>
                <c:pt idx="1321">
                  <c:v>0.41682930357306469</c:v>
                </c:pt>
                <c:pt idx="1322">
                  <c:v>0.50068907293625597</c:v>
                </c:pt>
                <c:pt idx="1323">
                  <c:v>0.59915319690079671</c:v>
                </c:pt>
                <c:pt idx="1324">
                  <c:v>0.31288934867807583</c:v>
                </c:pt>
                <c:pt idx="1325">
                  <c:v>0.27467253570249778</c:v>
                </c:pt>
                <c:pt idx="1326">
                  <c:v>0.20512502336744121</c:v>
                </c:pt>
                <c:pt idx="1327">
                  <c:v>0.17524888022109106</c:v>
                </c:pt>
                <c:pt idx="1328">
                  <c:v>0.10242239418485916</c:v>
                </c:pt>
                <c:pt idx="1329">
                  <c:v>0.10956298901514289</c:v>
                </c:pt>
                <c:pt idx="1330">
                  <c:v>0.1780036636978099</c:v>
                </c:pt>
                <c:pt idx="1331">
                  <c:v>0.20648571010854397</c:v>
                </c:pt>
                <c:pt idx="1332">
                  <c:v>0.27320643226384012</c:v>
                </c:pt>
                <c:pt idx="1333">
                  <c:v>0.20288654694186239</c:v>
                </c:pt>
                <c:pt idx="1334">
                  <c:v>0.21858337302573302</c:v>
                </c:pt>
                <c:pt idx="1335">
                  <c:v>0.31244242527611649</c:v>
                </c:pt>
                <c:pt idx="1336">
                  <c:v>0.27517428250583625</c:v>
                </c:pt>
                <c:pt idx="1337">
                  <c:v>0.21708973292261372</c:v>
                </c:pt>
                <c:pt idx="1338">
                  <c:v>0.20225654686637232</c:v>
                </c:pt>
                <c:pt idx="1339">
                  <c:v>0.2770765320220942</c:v>
                </c:pt>
                <c:pt idx="1340">
                  <c:v>0.11607201432360595</c:v>
                </c:pt>
                <c:pt idx="1341">
                  <c:v>7.5491313650892594E-2</c:v>
                </c:pt>
                <c:pt idx="1342">
                  <c:v>0.18892347705827625</c:v>
                </c:pt>
                <c:pt idx="1343">
                  <c:v>0.27598406451559226</c:v>
                </c:pt>
                <c:pt idx="1344">
                  <c:v>0.52758572304625084</c:v>
                </c:pt>
                <c:pt idx="1345">
                  <c:v>0.41845046153382442</c:v>
                </c:pt>
                <c:pt idx="1346">
                  <c:v>0.68065693900474933</c:v>
                </c:pt>
                <c:pt idx="1347">
                  <c:v>0.42560294781064534</c:v>
                </c:pt>
                <c:pt idx="1348">
                  <c:v>0.21300933757607984</c:v>
                </c:pt>
                <c:pt idx="1349">
                  <c:v>0.15144340709135765</c:v>
                </c:pt>
                <c:pt idx="1350">
                  <c:v>0.27540118837151678</c:v>
                </c:pt>
                <c:pt idx="1351">
                  <c:v>0.25214654484240512</c:v>
                </c:pt>
                <c:pt idx="1352">
                  <c:v>0.18701555517593846</c:v>
                </c:pt>
                <c:pt idx="1353">
                  <c:v>0.17824183553234266</c:v>
                </c:pt>
                <c:pt idx="1354">
                  <c:v>0.25273111129133707</c:v>
                </c:pt>
                <c:pt idx="1355">
                  <c:v>0.15583077599713283</c:v>
                </c:pt>
                <c:pt idx="1356">
                  <c:v>0.15153289200794073</c:v>
                </c:pt>
                <c:pt idx="1357">
                  <c:v>0.2802059117038147</c:v>
                </c:pt>
                <c:pt idx="1358">
                  <c:v>0.47332581930281692</c:v>
                </c:pt>
                <c:pt idx="1359">
                  <c:v>0.22635516560926477</c:v>
                </c:pt>
                <c:pt idx="1360">
                  <c:v>0.30676451006555572</c:v>
                </c:pt>
                <c:pt idx="1361">
                  <c:v>0.39193741271744353</c:v>
                </c:pt>
                <c:pt idx="1362">
                  <c:v>0.35351860222978293</c:v>
                </c:pt>
                <c:pt idx="1363">
                  <c:v>0.28939759686939542</c:v>
                </c:pt>
                <c:pt idx="1364">
                  <c:v>0.24863490914654449</c:v>
                </c:pt>
                <c:pt idx="1365">
                  <c:v>0.16592418515052965</c:v>
                </c:pt>
                <c:pt idx="1366">
                  <c:v>0.16996355249486095</c:v>
                </c:pt>
                <c:pt idx="1367">
                  <c:v>0.18607950120528047</c:v>
                </c:pt>
                <c:pt idx="1368">
                  <c:v>0.13396167891806171</c:v>
                </c:pt>
                <c:pt idx="1369">
                  <c:v>0.15937436028374963</c:v>
                </c:pt>
                <c:pt idx="1370">
                  <c:v>0.18272279468210909</c:v>
                </c:pt>
                <c:pt idx="1371">
                  <c:v>0.21238041384410564</c:v>
                </c:pt>
                <c:pt idx="1372">
                  <c:v>0.21502277939426917</c:v>
                </c:pt>
                <c:pt idx="1373">
                  <c:v>0.17390871996078541</c:v>
                </c:pt>
                <c:pt idx="1374">
                  <c:v>1.4376412351126617E-2</c:v>
                </c:pt>
                <c:pt idx="1375">
                  <c:v>2.9646534977410578E-2</c:v>
                </c:pt>
                <c:pt idx="1376">
                  <c:v>1.8041664157739216E-2</c:v>
                </c:pt>
                <c:pt idx="1377">
                  <c:v>4.1680026084863118E-2</c:v>
                </c:pt>
                <c:pt idx="1378">
                  <c:v>7.0516541466538296E-2</c:v>
                </c:pt>
                <c:pt idx="1379">
                  <c:v>6.1521189096471175E-2</c:v>
                </c:pt>
                <c:pt idx="1380">
                  <c:v>0.15031889314061692</c:v>
                </c:pt>
                <c:pt idx="1381">
                  <c:v>7.3242919228954054E-2</c:v>
                </c:pt>
                <c:pt idx="1382">
                  <c:v>2.4890800111070754E-2</c:v>
                </c:pt>
                <c:pt idx="1383">
                  <c:v>6.9764910265682836E-2</c:v>
                </c:pt>
                <c:pt idx="1384">
                  <c:v>4.4663414640760388E-2</c:v>
                </c:pt>
                <c:pt idx="1385">
                  <c:v>4.3474833317069091E-2</c:v>
                </c:pt>
                <c:pt idx="1386">
                  <c:v>6.2657925291127556E-2</c:v>
                </c:pt>
                <c:pt idx="1387">
                  <c:v>3.8518172046749358E-2</c:v>
                </c:pt>
                <c:pt idx="1388">
                  <c:v>0.11442373772450495</c:v>
                </c:pt>
                <c:pt idx="1389">
                  <c:v>5.614317132987922E-2</c:v>
                </c:pt>
                <c:pt idx="1390">
                  <c:v>5.5316068348647907E-3</c:v>
                </c:pt>
                <c:pt idx="1391">
                  <c:v>1.7849763403075276E-2</c:v>
                </c:pt>
                <c:pt idx="1392">
                  <c:v>0.11071059529422243</c:v>
                </c:pt>
                <c:pt idx="1393">
                  <c:v>8.2151230262332356E-2</c:v>
                </c:pt>
                <c:pt idx="1394">
                  <c:v>2.5092141191755284E-2</c:v>
                </c:pt>
                <c:pt idx="1395">
                  <c:v>6.9415793239080287E-3</c:v>
                </c:pt>
                <c:pt idx="1396">
                  <c:v>2.9247098315471825E-2</c:v>
                </c:pt>
                <c:pt idx="1397">
                  <c:v>3.5822480159116939E-2</c:v>
                </c:pt>
                <c:pt idx="1398">
                  <c:v>1.8603566479707428E-2</c:v>
                </c:pt>
                <c:pt idx="1399">
                  <c:v>6.725656590120959E-3</c:v>
                </c:pt>
                <c:pt idx="1400">
                  <c:v>2.5396780087544403E-2</c:v>
                </c:pt>
                <c:pt idx="1401">
                  <c:v>1.8235704649270804E-3</c:v>
                </c:pt>
                <c:pt idx="1402">
                  <c:v>5.5571382726750352E-4</c:v>
                </c:pt>
                <c:pt idx="1403">
                  <c:v>1.0244300116342994E-2</c:v>
                </c:pt>
                <c:pt idx="1404">
                  <c:v>4.0331620811520211E-2</c:v>
                </c:pt>
                <c:pt idx="1405">
                  <c:v>6.2390743613302227E-2</c:v>
                </c:pt>
                <c:pt idx="1406">
                  <c:v>3.4020991725159807E-3</c:v>
                </c:pt>
                <c:pt idx="1407">
                  <c:v>5.9637964918237668E-2</c:v>
                </c:pt>
                <c:pt idx="1408">
                  <c:v>1.2469343659352219E-2</c:v>
                </c:pt>
                <c:pt idx="1409">
                  <c:v>8.6123668249760126E-3</c:v>
                </c:pt>
                <c:pt idx="1410">
                  <c:v>8.0578328133270056E-3</c:v>
                </c:pt>
                <c:pt idx="1411">
                  <c:v>1.280556508105235E-2</c:v>
                </c:pt>
                <c:pt idx="1412">
                  <c:v>2.2615580188404582E-3</c:v>
                </c:pt>
                <c:pt idx="1413">
                  <c:v>9.4158371954803487E-3</c:v>
                </c:pt>
                <c:pt idx="1414">
                  <c:v>7.4354604993851811E-2</c:v>
                </c:pt>
                <c:pt idx="1415">
                  <c:v>1.425143434209046E-2</c:v>
                </c:pt>
                <c:pt idx="1416">
                  <c:v>4.4309304815113089E-2</c:v>
                </c:pt>
                <c:pt idx="1417">
                  <c:v>6.7000225135230018E-2</c:v>
                </c:pt>
                <c:pt idx="1418">
                  <c:v>6.036795606563318E-2</c:v>
                </c:pt>
                <c:pt idx="1419">
                  <c:v>6.4108378840270666E-2</c:v>
                </c:pt>
                <c:pt idx="1420">
                  <c:v>9.1138449608768143E-2</c:v>
                </c:pt>
                <c:pt idx="1421">
                  <c:v>1.6697773080156651E-2</c:v>
                </c:pt>
                <c:pt idx="1422">
                  <c:v>5.5157161585809881E-3</c:v>
                </c:pt>
                <c:pt idx="1423">
                  <c:v>4.1307812370677512E-4</c:v>
                </c:pt>
                <c:pt idx="1424">
                  <c:v>9.9546907270290437E-4</c:v>
                </c:pt>
                <c:pt idx="1425">
                  <c:v>3.5991161819112286E-3</c:v>
                </c:pt>
                <c:pt idx="1426">
                  <c:v>8.6855795507661225E-3</c:v>
                </c:pt>
                <c:pt idx="1427">
                  <c:v>1.7967722114074628E-3</c:v>
                </c:pt>
                <c:pt idx="1428">
                  <c:v>1.7017166693371929E-3</c:v>
                </c:pt>
                <c:pt idx="1429">
                  <c:v>2.8702012285288701E-2</c:v>
                </c:pt>
                <c:pt idx="1430">
                  <c:v>8.6439610695001667E-2</c:v>
                </c:pt>
                <c:pt idx="1431">
                  <c:v>0.1226697939848178</c:v>
                </c:pt>
                <c:pt idx="1432">
                  <c:v>2.3989388417995344E-2</c:v>
                </c:pt>
                <c:pt idx="1433">
                  <c:v>1.0325520380107752E-2</c:v>
                </c:pt>
                <c:pt idx="1434">
                  <c:v>9.5207689096401069E-3</c:v>
                </c:pt>
                <c:pt idx="1435">
                  <c:v>6.5916666225997612E-3</c:v>
                </c:pt>
                <c:pt idx="1436">
                  <c:v>2.9780739595850697E-3</c:v>
                </c:pt>
                <c:pt idx="1437">
                  <c:v>8.9499941831242436E-5</c:v>
                </c:pt>
                <c:pt idx="1438">
                  <c:v>8.5766352616362812E-2</c:v>
                </c:pt>
                <c:pt idx="1439">
                  <c:v>0.49841746185511149</c:v>
                </c:pt>
                <c:pt idx="1440">
                  <c:v>9.8653728244989428E-2</c:v>
                </c:pt>
                <c:pt idx="1441">
                  <c:v>9.6761114944913726E-3</c:v>
                </c:pt>
                <c:pt idx="1442">
                  <c:v>7.7927938117682161E-3</c:v>
                </c:pt>
                <c:pt idx="1443">
                  <c:v>7.4177059538177263E-3</c:v>
                </c:pt>
                <c:pt idx="1444">
                  <c:v>2.7719222462392655E-3</c:v>
                </c:pt>
                <c:pt idx="1445">
                  <c:v>5.7653942444993835E-3</c:v>
                </c:pt>
                <c:pt idx="1446">
                  <c:v>5.0868913018116288E-2</c:v>
                </c:pt>
                <c:pt idx="1447">
                  <c:v>5.0481655044114879E-2</c:v>
                </c:pt>
                <c:pt idx="1448">
                  <c:v>4.5556404152117405E-3</c:v>
                </c:pt>
                <c:pt idx="1449">
                  <c:v>1.3611365899680477E-3</c:v>
                </c:pt>
                <c:pt idx="1450">
                  <c:v>6.3983297305393247E-3</c:v>
                </c:pt>
                <c:pt idx="1451">
                  <c:v>6.4444370655949004E-2</c:v>
                </c:pt>
                <c:pt idx="1452">
                  <c:v>2.2341072005322156E-2</c:v>
                </c:pt>
                <c:pt idx="1453">
                  <c:v>9.7023502245749155E-2</c:v>
                </c:pt>
                <c:pt idx="1454">
                  <c:v>0.11316965527272851</c:v>
                </c:pt>
                <c:pt idx="1455">
                  <c:v>4.4341654403380025E-3</c:v>
                </c:pt>
                <c:pt idx="1456">
                  <c:v>1.7945561216244695E-3</c:v>
                </c:pt>
                <c:pt idx="1457">
                  <c:v>6.8443912584178626E-3</c:v>
                </c:pt>
                <c:pt idx="1458">
                  <c:v>1.9740679316216166E-3</c:v>
                </c:pt>
                <c:pt idx="1459">
                  <c:v>8.8931182493305898E-4</c:v>
                </c:pt>
                <c:pt idx="1460">
                  <c:v>3.2480553274944721E-4</c:v>
                </c:pt>
              </c:numCache>
            </c:numRef>
          </c:xVal>
          <c:yVal>
            <c:numRef>
              <c:f>DM!$I$2:$I$1462</c:f>
              <c:numCache>
                <c:formatCode>General</c:formatCode>
                <c:ptCount val="1461"/>
                <c:pt idx="0">
                  <c:v>5.2256778048976908E-3</c:v>
                </c:pt>
                <c:pt idx="1">
                  <c:v>8.8995740847863988E-3</c:v>
                </c:pt>
                <c:pt idx="2">
                  <c:v>1.4379981387088726E-2</c:v>
                </c:pt>
                <c:pt idx="3">
                  <c:v>1.3682398552508444E-2</c:v>
                </c:pt>
                <c:pt idx="4">
                  <c:v>2.4908640624099489E-3</c:v>
                </c:pt>
                <c:pt idx="5">
                  <c:v>8.4261675225142277E-5</c:v>
                </c:pt>
                <c:pt idx="6">
                  <c:v>1.6920335057090145E-3</c:v>
                </c:pt>
                <c:pt idx="7">
                  <c:v>1.1757733697883061E-2</c:v>
                </c:pt>
                <c:pt idx="8">
                  <c:v>5.5375535725903959E-3</c:v>
                </c:pt>
                <c:pt idx="9">
                  <c:v>0.18736915536593376</c:v>
                </c:pt>
                <c:pt idx="10">
                  <c:v>0.55222427622094372</c:v>
                </c:pt>
                <c:pt idx="11">
                  <c:v>5.6257061103581224E-2</c:v>
                </c:pt>
                <c:pt idx="12">
                  <c:v>0.21196694681025446</c:v>
                </c:pt>
                <c:pt idx="13">
                  <c:v>0.16461875467361073</c:v>
                </c:pt>
                <c:pt idx="14">
                  <c:v>1.1075776275056955E-2</c:v>
                </c:pt>
                <c:pt idx="15">
                  <c:v>2.0715412149997791E-2</c:v>
                </c:pt>
                <c:pt idx="16">
                  <c:v>6.4774185598684012E-3</c:v>
                </c:pt>
                <c:pt idx="17">
                  <c:v>2.0898536662526574E-2</c:v>
                </c:pt>
                <c:pt idx="18">
                  <c:v>2.3640574486306982E-2</c:v>
                </c:pt>
                <c:pt idx="19">
                  <c:v>5.9464226725903851E-3</c:v>
                </c:pt>
                <c:pt idx="20">
                  <c:v>1.3180166886012381E-3</c:v>
                </c:pt>
                <c:pt idx="21">
                  <c:v>2.6768823927139272E-2</c:v>
                </c:pt>
                <c:pt idx="22">
                  <c:v>2.9107912454335381E-2</c:v>
                </c:pt>
                <c:pt idx="23">
                  <c:v>1.095090266682772E-2</c:v>
                </c:pt>
                <c:pt idx="24">
                  <c:v>2.5583109348001912E-2</c:v>
                </c:pt>
                <c:pt idx="25">
                  <c:v>2.210573610628936E-2</c:v>
                </c:pt>
                <c:pt idx="26">
                  <c:v>1.7960042488767314E-3</c:v>
                </c:pt>
                <c:pt idx="27">
                  <c:v>2.9123957556382262E-2</c:v>
                </c:pt>
                <c:pt idx="28">
                  <c:v>3.1335746274610166E-2</c:v>
                </c:pt>
                <c:pt idx="29">
                  <c:v>5.8440537972673519E-2</c:v>
                </c:pt>
                <c:pt idx="30">
                  <c:v>0.1096294612424535</c:v>
                </c:pt>
                <c:pt idx="31">
                  <c:v>0.17783511658688786</c:v>
                </c:pt>
                <c:pt idx="32">
                  <c:v>2.4798515949794136E-2</c:v>
                </c:pt>
                <c:pt idx="33">
                  <c:v>2.0624681972469684E-3</c:v>
                </c:pt>
                <c:pt idx="34">
                  <c:v>5.2827112126414928E-3</c:v>
                </c:pt>
                <c:pt idx="35">
                  <c:v>0.20117808219325786</c:v>
                </c:pt>
                <c:pt idx="36">
                  <c:v>0.44045346614921083</c:v>
                </c:pt>
                <c:pt idx="37">
                  <c:v>0.10073208134639768</c:v>
                </c:pt>
                <c:pt idx="38">
                  <c:v>2.6340829687615649E-4</c:v>
                </c:pt>
                <c:pt idx="39">
                  <c:v>1.6468107449262774E-3</c:v>
                </c:pt>
                <c:pt idx="40">
                  <c:v>0.20165854408152387</c:v>
                </c:pt>
                <c:pt idx="41">
                  <c:v>1.5302241181925458E-2</c:v>
                </c:pt>
                <c:pt idx="42">
                  <c:v>8.3249406291580289E-3</c:v>
                </c:pt>
                <c:pt idx="43">
                  <c:v>1.0359417548022339E-2</c:v>
                </c:pt>
                <c:pt idx="44">
                  <c:v>7.4710634977883323E-3</c:v>
                </c:pt>
                <c:pt idx="45">
                  <c:v>8.1226803312055911E-6</c:v>
                </c:pt>
                <c:pt idx="46">
                  <c:v>1.3484313208179631E-3</c:v>
                </c:pt>
                <c:pt idx="47">
                  <c:v>2.8014134332838083E-4</c:v>
                </c:pt>
                <c:pt idx="48">
                  <c:v>2.1301259099410809E-2</c:v>
                </c:pt>
                <c:pt idx="49">
                  <c:v>3.2212293713182777E-3</c:v>
                </c:pt>
                <c:pt idx="50">
                  <c:v>6.3560948806708857E-4</c:v>
                </c:pt>
                <c:pt idx="51">
                  <c:v>2.3935435526232458E-2</c:v>
                </c:pt>
                <c:pt idx="52">
                  <c:v>5.110221250962374E-3</c:v>
                </c:pt>
                <c:pt idx="53">
                  <c:v>7.0245904813647127E-3</c:v>
                </c:pt>
                <c:pt idx="54">
                  <c:v>1.9838033812462439E-2</c:v>
                </c:pt>
                <c:pt idx="55">
                  <c:v>8.9399449581446418E-3</c:v>
                </c:pt>
                <c:pt idx="56">
                  <c:v>5.6716881044007857E-2</c:v>
                </c:pt>
                <c:pt idx="57">
                  <c:v>2.0618818408105557E-2</c:v>
                </c:pt>
                <c:pt idx="58">
                  <c:v>8.2359531336499638E-4</c:v>
                </c:pt>
                <c:pt idx="59">
                  <c:v>2.7787217751802668E-2</c:v>
                </c:pt>
                <c:pt idx="60">
                  <c:v>1.4794474228432131E-2</c:v>
                </c:pt>
                <c:pt idx="61">
                  <c:v>8.9098862264119755E-2</c:v>
                </c:pt>
                <c:pt idx="62">
                  <c:v>0.17065573178949228</c:v>
                </c:pt>
                <c:pt idx="63">
                  <c:v>0.1823360629083757</c:v>
                </c:pt>
                <c:pt idx="64">
                  <c:v>0.11197778737566254</c:v>
                </c:pt>
                <c:pt idx="65">
                  <c:v>0.42628847091803296</c:v>
                </c:pt>
                <c:pt idx="66">
                  <c:v>9.4597956947924833E-2</c:v>
                </c:pt>
                <c:pt idx="67">
                  <c:v>2.2702044458952921E-3</c:v>
                </c:pt>
                <c:pt idx="68">
                  <c:v>6.8884494648704959E-3</c:v>
                </c:pt>
                <c:pt idx="69">
                  <c:v>9.8922412059601773E-3</c:v>
                </c:pt>
                <c:pt idx="70">
                  <c:v>7.5235389607679615E-2</c:v>
                </c:pt>
                <c:pt idx="71">
                  <c:v>0.43758145726010217</c:v>
                </c:pt>
                <c:pt idx="72">
                  <c:v>0.10993784179414103</c:v>
                </c:pt>
                <c:pt idx="73">
                  <c:v>0.10524887023180403</c:v>
                </c:pt>
                <c:pt idx="74">
                  <c:v>6.0236014250587021E-2</c:v>
                </c:pt>
                <c:pt idx="75">
                  <c:v>0.25867556007955633</c:v>
                </c:pt>
                <c:pt idx="76">
                  <c:v>7.2530172177379643E-2</c:v>
                </c:pt>
                <c:pt idx="77">
                  <c:v>0.17986820585418298</c:v>
                </c:pt>
                <c:pt idx="78">
                  <c:v>0.36352299999780535</c:v>
                </c:pt>
                <c:pt idx="79">
                  <c:v>0.14525003935881178</c:v>
                </c:pt>
                <c:pt idx="80">
                  <c:v>6.792167105002174E-2</c:v>
                </c:pt>
                <c:pt idx="81">
                  <c:v>6.5707470287639944E-2</c:v>
                </c:pt>
                <c:pt idx="82">
                  <c:v>5.6290536150200576E-2</c:v>
                </c:pt>
                <c:pt idx="83">
                  <c:v>0.11475900888023369</c:v>
                </c:pt>
                <c:pt idx="84">
                  <c:v>0.23098027786706696</c:v>
                </c:pt>
                <c:pt idx="85">
                  <c:v>0.19579432798539631</c:v>
                </c:pt>
                <c:pt idx="86">
                  <c:v>1.9354002103421874E-2</c:v>
                </c:pt>
                <c:pt idx="87">
                  <c:v>0.15513596660838183</c:v>
                </c:pt>
                <c:pt idx="88">
                  <c:v>0.15392799540192403</c:v>
                </c:pt>
                <c:pt idx="89">
                  <c:v>0.11708405516757835</c:v>
                </c:pt>
                <c:pt idx="90">
                  <c:v>2.9641485957839133E-2</c:v>
                </c:pt>
                <c:pt idx="91">
                  <c:v>4.4464593880583624E-2</c:v>
                </c:pt>
                <c:pt idx="92">
                  <c:v>4.5321946265286996E-2</c:v>
                </c:pt>
                <c:pt idx="93">
                  <c:v>0.10035695551525241</c:v>
                </c:pt>
                <c:pt idx="94">
                  <c:v>0.18421684208611469</c:v>
                </c:pt>
                <c:pt idx="95">
                  <c:v>9.7439792015962326E-2</c:v>
                </c:pt>
                <c:pt idx="96">
                  <c:v>1.4731232108486399E-2</c:v>
                </c:pt>
                <c:pt idx="97">
                  <c:v>7.8155777839349877E-2</c:v>
                </c:pt>
                <c:pt idx="98">
                  <c:v>0.21489001940716149</c:v>
                </c:pt>
                <c:pt idx="99">
                  <c:v>0.13250169997686687</c:v>
                </c:pt>
                <c:pt idx="100">
                  <c:v>0.10725290892615101</c:v>
                </c:pt>
                <c:pt idx="101">
                  <c:v>4.8922642560317406E-2</c:v>
                </c:pt>
                <c:pt idx="102">
                  <c:v>0.33988785245952424</c:v>
                </c:pt>
                <c:pt idx="103">
                  <c:v>0.2184780470734069</c:v>
                </c:pt>
                <c:pt idx="104">
                  <c:v>0.15122480880743233</c:v>
                </c:pt>
                <c:pt idx="105">
                  <c:v>0.1414897103542759</c:v>
                </c:pt>
                <c:pt idx="106">
                  <c:v>1.6106639713511336E-2</c:v>
                </c:pt>
                <c:pt idx="107">
                  <c:v>8.4097919575233139E-3</c:v>
                </c:pt>
                <c:pt idx="108">
                  <c:v>0.22402287011375949</c:v>
                </c:pt>
                <c:pt idx="109">
                  <c:v>0.39425631052955495</c:v>
                </c:pt>
                <c:pt idx="110">
                  <c:v>0.70087234219803074</c:v>
                </c:pt>
                <c:pt idx="111">
                  <c:v>0.2097571626128939</c:v>
                </c:pt>
                <c:pt idx="112">
                  <c:v>0.30007444775283243</c:v>
                </c:pt>
                <c:pt idx="113">
                  <c:v>0.25798274249040182</c:v>
                </c:pt>
                <c:pt idx="114">
                  <c:v>0.44289851211797593</c:v>
                </c:pt>
                <c:pt idx="115">
                  <c:v>0.1890801272303553</c:v>
                </c:pt>
                <c:pt idx="116">
                  <c:v>0.37567187755793252</c:v>
                </c:pt>
                <c:pt idx="117">
                  <c:v>0.19762724591345973</c:v>
                </c:pt>
                <c:pt idx="118">
                  <c:v>0.20526359677395845</c:v>
                </c:pt>
                <c:pt idx="119">
                  <c:v>0.34943187493255196</c:v>
                </c:pt>
                <c:pt idx="120">
                  <c:v>0.20110034000513963</c:v>
                </c:pt>
                <c:pt idx="121">
                  <c:v>8.9633000794501691E-2</c:v>
                </c:pt>
                <c:pt idx="122">
                  <c:v>3.988810113102368E-2</c:v>
                </c:pt>
                <c:pt idx="123">
                  <c:v>8.658420542579473E-2</c:v>
                </c:pt>
                <c:pt idx="124">
                  <c:v>0.1317733157135349</c:v>
                </c:pt>
                <c:pt idx="125">
                  <c:v>0.15984766702793837</c:v>
                </c:pt>
                <c:pt idx="126">
                  <c:v>0.18448901740641202</c:v>
                </c:pt>
                <c:pt idx="127">
                  <c:v>0.22327007784587491</c:v>
                </c:pt>
                <c:pt idx="128">
                  <c:v>0.19844959114041019</c:v>
                </c:pt>
                <c:pt idx="129">
                  <c:v>0.12457962409229918</c:v>
                </c:pt>
                <c:pt idx="130">
                  <c:v>7.1059990540270096E-2</c:v>
                </c:pt>
                <c:pt idx="131">
                  <c:v>3.9158604234979882E-2</c:v>
                </c:pt>
                <c:pt idx="132">
                  <c:v>6.2013234396443045E-2</c:v>
                </c:pt>
                <c:pt idx="133">
                  <c:v>3.4251725033723153E-2</c:v>
                </c:pt>
                <c:pt idx="134">
                  <c:v>0.19995300899191226</c:v>
                </c:pt>
                <c:pt idx="135">
                  <c:v>0.35514346076962927</c:v>
                </c:pt>
                <c:pt idx="136">
                  <c:v>0.49498437076226454</c:v>
                </c:pt>
                <c:pt idx="137">
                  <c:v>0.20615299621985173</c:v>
                </c:pt>
                <c:pt idx="138">
                  <c:v>0.3019272840168763</c:v>
                </c:pt>
                <c:pt idx="139">
                  <c:v>8.6969245999421116E-2</c:v>
                </c:pt>
                <c:pt idx="140">
                  <c:v>0.18845151621930506</c:v>
                </c:pt>
                <c:pt idx="141">
                  <c:v>0.15114570596075258</c:v>
                </c:pt>
                <c:pt idx="142">
                  <c:v>0.16894059163787586</c:v>
                </c:pt>
                <c:pt idx="143">
                  <c:v>0.18401490244684426</c:v>
                </c:pt>
                <c:pt idx="144">
                  <c:v>0.20812759140135587</c:v>
                </c:pt>
                <c:pt idx="145">
                  <c:v>0.29522610838499813</c:v>
                </c:pt>
                <c:pt idx="146">
                  <c:v>0.26707727723135005</c:v>
                </c:pt>
                <c:pt idx="147">
                  <c:v>0.18762846770458283</c:v>
                </c:pt>
                <c:pt idx="148">
                  <c:v>0.31281176923921733</c:v>
                </c:pt>
                <c:pt idx="149">
                  <c:v>0.24345720417465158</c:v>
                </c:pt>
                <c:pt idx="150">
                  <c:v>0.11959736535350705</c:v>
                </c:pt>
                <c:pt idx="151">
                  <c:v>0.11632934592644767</c:v>
                </c:pt>
                <c:pt idx="152">
                  <c:v>7.1012711263531592E-2</c:v>
                </c:pt>
                <c:pt idx="153">
                  <c:v>4.0671561730051778E-2</c:v>
                </c:pt>
                <c:pt idx="154">
                  <c:v>0.17353525253167876</c:v>
                </c:pt>
                <c:pt idx="155">
                  <c:v>0.19259761400753789</c:v>
                </c:pt>
                <c:pt idx="156">
                  <c:v>0.1310770226378693</c:v>
                </c:pt>
                <c:pt idx="157">
                  <c:v>0.16182322186372608</c:v>
                </c:pt>
                <c:pt idx="158">
                  <c:v>0.12266430001365047</c:v>
                </c:pt>
                <c:pt idx="159">
                  <c:v>6.339991770946693E-2</c:v>
                </c:pt>
                <c:pt idx="160">
                  <c:v>0.10393630200328774</c:v>
                </c:pt>
                <c:pt idx="161">
                  <c:v>0.16305313263333651</c:v>
                </c:pt>
                <c:pt idx="162">
                  <c:v>9.8054052417310467E-2</c:v>
                </c:pt>
                <c:pt idx="163">
                  <c:v>5.3980906577895546E-2</c:v>
                </c:pt>
                <c:pt idx="164">
                  <c:v>8.2933891403090418E-2</c:v>
                </c:pt>
                <c:pt idx="165">
                  <c:v>0.13147689313493155</c:v>
                </c:pt>
                <c:pt idx="166">
                  <c:v>6.6286671802101058E-2</c:v>
                </c:pt>
                <c:pt idx="167">
                  <c:v>8.1929258296910432E-2</c:v>
                </c:pt>
                <c:pt idx="168">
                  <c:v>0.10041691010393958</c:v>
                </c:pt>
                <c:pt idx="169">
                  <c:v>0.14573564530496624</c:v>
                </c:pt>
                <c:pt idx="170">
                  <c:v>0.18675749901990182</c:v>
                </c:pt>
                <c:pt idx="171">
                  <c:v>0.19864486054932998</c:v>
                </c:pt>
                <c:pt idx="172">
                  <c:v>0.2005631981448236</c:v>
                </c:pt>
                <c:pt idx="173">
                  <c:v>0.41769005815805171</c:v>
                </c:pt>
                <c:pt idx="174">
                  <c:v>0.42289165915036969</c:v>
                </c:pt>
                <c:pt idx="175">
                  <c:v>0.19300645094196989</c:v>
                </c:pt>
                <c:pt idx="176">
                  <c:v>0.12671337960961598</c:v>
                </c:pt>
                <c:pt idx="177">
                  <c:v>0.12684268590856412</c:v>
                </c:pt>
                <c:pt idx="178">
                  <c:v>0.14747633405276839</c:v>
                </c:pt>
                <c:pt idx="179">
                  <c:v>0.1701512174570762</c:v>
                </c:pt>
                <c:pt idx="180">
                  <c:v>0.24661936388947575</c:v>
                </c:pt>
                <c:pt idx="181">
                  <c:v>0.28306128221897225</c:v>
                </c:pt>
                <c:pt idx="182">
                  <c:v>0.30288832881894806</c:v>
                </c:pt>
                <c:pt idx="183">
                  <c:v>0.2607424833051068</c:v>
                </c:pt>
                <c:pt idx="184">
                  <c:v>0.25469552441991794</c:v>
                </c:pt>
                <c:pt idx="185">
                  <c:v>0.27418331654928174</c:v>
                </c:pt>
                <c:pt idx="186">
                  <c:v>0.32924802353046995</c:v>
                </c:pt>
                <c:pt idx="187">
                  <c:v>0.13581086282518054</c:v>
                </c:pt>
                <c:pt idx="188">
                  <c:v>0.11952135408779617</c:v>
                </c:pt>
                <c:pt idx="189">
                  <c:v>0.12934552232246641</c:v>
                </c:pt>
                <c:pt idx="190">
                  <c:v>0.21622782840512808</c:v>
                </c:pt>
                <c:pt idx="191">
                  <c:v>0.1444670198773553</c:v>
                </c:pt>
                <c:pt idx="192">
                  <c:v>0.145587048332912</c:v>
                </c:pt>
                <c:pt idx="193">
                  <c:v>0.1526912359990355</c:v>
                </c:pt>
                <c:pt idx="194">
                  <c:v>0.11700407831850443</c:v>
                </c:pt>
                <c:pt idx="195">
                  <c:v>0.14074106998672492</c:v>
                </c:pt>
                <c:pt idx="196">
                  <c:v>0.19115841833650501</c:v>
                </c:pt>
                <c:pt idx="197">
                  <c:v>0.15086357422938382</c:v>
                </c:pt>
                <c:pt idx="198">
                  <c:v>0.26275381893457206</c:v>
                </c:pt>
                <c:pt idx="199">
                  <c:v>0.22191549468094554</c:v>
                </c:pt>
                <c:pt idx="200">
                  <c:v>0.20081645159966191</c:v>
                </c:pt>
                <c:pt idx="201">
                  <c:v>0.16831350331413347</c:v>
                </c:pt>
                <c:pt idx="202">
                  <c:v>0.15390528223022618</c:v>
                </c:pt>
                <c:pt idx="203">
                  <c:v>0.15401690801377776</c:v>
                </c:pt>
                <c:pt idx="204">
                  <c:v>0.15286131457878699</c:v>
                </c:pt>
                <c:pt idx="205">
                  <c:v>0.21686822236220563</c:v>
                </c:pt>
                <c:pt idx="206">
                  <c:v>0.26859178274199613</c:v>
                </c:pt>
                <c:pt idx="207">
                  <c:v>0.18100746487484168</c:v>
                </c:pt>
                <c:pt idx="208">
                  <c:v>0.16368348576467487</c:v>
                </c:pt>
                <c:pt idx="209">
                  <c:v>0.18247426868920089</c:v>
                </c:pt>
                <c:pt idx="210">
                  <c:v>0.23855843744595692</c:v>
                </c:pt>
                <c:pt idx="211">
                  <c:v>0.13751332763380136</c:v>
                </c:pt>
                <c:pt idx="212">
                  <c:v>0.18966249405472246</c:v>
                </c:pt>
                <c:pt idx="213">
                  <c:v>0.1898722165586528</c:v>
                </c:pt>
                <c:pt idx="214">
                  <c:v>0.12629282473746228</c:v>
                </c:pt>
                <c:pt idx="215">
                  <c:v>9.7951251090739086E-2</c:v>
                </c:pt>
                <c:pt idx="216">
                  <c:v>7.4111384613599021E-2</c:v>
                </c:pt>
                <c:pt idx="217">
                  <c:v>0.1119104476146161</c:v>
                </c:pt>
                <c:pt idx="218">
                  <c:v>0.18416090593490037</c:v>
                </c:pt>
                <c:pt idx="219">
                  <c:v>0.17657439933188812</c:v>
                </c:pt>
                <c:pt idx="220">
                  <c:v>0.17590562245592628</c:v>
                </c:pt>
                <c:pt idx="221">
                  <c:v>0.17256802697659038</c:v>
                </c:pt>
                <c:pt idx="222">
                  <c:v>0.1763985288421418</c:v>
                </c:pt>
                <c:pt idx="223">
                  <c:v>0.21800328642497041</c:v>
                </c:pt>
                <c:pt idx="224">
                  <c:v>0.1593833782029617</c:v>
                </c:pt>
                <c:pt idx="225">
                  <c:v>0.20718934735081931</c:v>
                </c:pt>
                <c:pt idx="226">
                  <c:v>0.20412178514865328</c:v>
                </c:pt>
                <c:pt idx="227">
                  <c:v>0.10972263944737524</c:v>
                </c:pt>
                <c:pt idx="228">
                  <c:v>0.10661684338198865</c:v>
                </c:pt>
                <c:pt idx="229">
                  <c:v>0.22641988822227568</c:v>
                </c:pt>
                <c:pt idx="230">
                  <c:v>8.7363401131026572E-2</c:v>
                </c:pt>
                <c:pt idx="231">
                  <c:v>0.26202817602986234</c:v>
                </c:pt>
                <c:pt idx="232">
                  <c:v>0.1521126967001121</c:v>
                </c:pt>
                <c:pt idx="233">
                  <c:v>8.4658594320848143E-2</c:v>
                </c:pt>
                <c:pt idx="234">
                  <c:v>7.7993418393462063E-2</c:v>
                </c:pt>
                <c:pt idx="235">
                  <c:v>4.4484848051901851E-2</c:v>
                </c:pt>
                <c:pt idx="236">
                  <c:v>7.331626310540891E-2</c:v>
                </c:pt>
                <c:pt idx="237">
                  <c:v>3.5274317767953957E-2</c:v>
                </c:pt>
                <c:pt idx="238">
                  <c:v>9.3953425873225069E-2</c:v>
                </c:pt>
                <c:pt idx="239">
                  <c:v>4.8576535981189023E-2</c:v>
                </c:pt>
                <c:pt idx="240">
                  <c:v>5.8943216453294811E-2</c:v>
                </c:pt>
                <c:pt idx="241">
                  <c:v>0.14350048251351288</c:v>
                </c:pt>
                <c:pt idx="242">
                  <c:v>0.17591264483447785</c:v>
                </c:pt>
                <c:pt idx="243">
                  <c:v>8.7659200211864283E-2</c:v>
                </c:pt>
                <c:pt idx="244">
                  <c:v>7.9939979296945671E-2</c:v>
                </c:pt>
                <c:pt idx="245">
                  <c:v>4.8003890758528123E-2</c:v>
                </c:pt>
                <c:pt idx="246">
                  <c:v>2.3957179683475504E-2</c:v>
                </c:pt>
                <c:pt idx="247">
                  <c:v>4.9825013345106195E-2</c:v>
                </c:pt>
                <c:pt idx="248">
                  <c:v>5.1016496370894067E-2</c:v>
                </c:pt>
                <c:pt idx="249">
                  <c:v>9.2330514313543055E-2</c:v>
                </c:pt>
                <c:pt idx="250">
                  <c:v>6.9926627665395827E-2</c:v>
                </c:pt>
                <c:pt idx="251">
                  <c:v>6.281849326286007E-2</c:v>
                </c:pt>
                <c:pt idx="252">
                  <c:v>9.044784913465824E-2</c:v>
                </c:pt>
                <c:pt idx="253">
                  <c:v>5.282154309394306E-2</c:v>
                </c:pt>
                <c:pt idx="254">
                  <c:v>4.789202472451657E-2</c:v>
                </c:pt>
                <c:pt idx="255">
                  <c:v>3.8159836791967591E-2</c:v>
                </c:pt>
                <c:pt idx="256">
                  <c:v>3.6463387669302412E-2</c:v>
                </c:pt>
                <c:pt idx="257">
                  <c:v>3.252808597295629E-2</c:v>
                </c:pt>
                <c:pt idx="258">
                  <c:v>2.4740311478243265E-2</c:v>
                </c:pt>
                <c:pt idx="259">
                  <c:v>1.2412623127138742E-2</c:v>
                </c:pt>
                <c:pt idx="260">
                  <c:v>1.9017090155582436E-2</c:v>
                </c:pt>
                <c:pt idx="261">
                  <c:v>3.0180831147173588E-2</c:v>
                </c:pt>
                <c:pt idx="262">
                  <c:v>3.2365104628841124E-2</c:v>
                </c:pt>
                <c:pt idx="263">
                  <c:v>2.62479728877935E-2</c:v>
                </c:pt>
                <c:pt idx="264">
                  <c:v>3.892736891233254E-2</c:v>
                </c:pt>
                <c:pt idx="265">
                  <c:v>1.5909355210712652E-2</c:v>
                </c:pt>
                <c:pt idx="266">
                  <c:v>8.0480235838433674E-3</c:v>
                </c:pt>
                <c:pt idx="267">
                  <c:v>1.0177467086565089E-2</c:v>
                </c:pt>
                <c:pt idx="268">
                  <c:v>3.2571673638172455E-2</c:v>
                </c:pt>
                <c:pt idx="269">
                  <c:v>3.9506796549046708E-2</c:v>
                </c:pt>
                <c:pt idx="270">
                  <c:v>3.5980008424395998E-2</c:v>
                </c:pt>
                <c:pt idx="271">
                  <c:v>6.5851892860646521E-2</c:v>
                </c:pt>
                <c:pt idx="272">
                  <c:v>2.6101870863919262E-2</c:v>
                </c:pt>
                <c:pt idx="273">
                  <c:v>3.2066278564417752E-2</c:v>
                </c:pt>
                <c:pt idx="274">
                  <c:v>9.5392505360452864E-2</c:v>
                </c:pt>
                <c:pt idx="275">
                  <c:v>3.325820018964723E-2</c:v>
                </c:pt>
                <c:pt idx="276">
                  <c:v>8.2887532569631689E-3</c:v>
                </c:pt>
                <c:pt idx="277">
                  <c:v>4.8294763154916771E-3</c:v>
                </c:pt>
                <c:pt idx="278">
                  <c:v>5.0601070232048333E-3</c:v>
                </c:pt>
                <c:pt idx="279">
                  <c:v>1.1295319001879908E-2</c:v>
                </c:pt>
                <c:pt idx="280">
                  <c:v>8.8930345846386493E-3</c:v>
                </c:pt>
                <c:pt idx="281">
                  <c:v>4.5626252380778914E-3</c:v>
                </c:pt>
                <c:pt idx="282">
                  <c:v>2.2558706219697982E-3</c:v>
                </c:pt>
                <c:pt idx="283">
                  <c:v>6.5366098342840122E-3</c:v>
                </c:pt>
                <c:pt idx="284">
                  <c:v>1.2429944682817752E-2</c:v>
                </c:pt>
                <c:pt idx="285">
                  <c:v>1.2733538728653742E-2</c:v>
                </c:pt>
                <c:pt idx="286">
                  <c:v>5.4405902934507085E-3</c:v>
                </c:pt>
                <c:pt idx="287">
                  <c:v>7.3412842360770867E-3</c:v>
                </c:pt>
                <c:pt idx="288">
                  <c:v>8.9017659323651164E-3</c:v>
                </c:pt>
                <c:pt idx="289">
                  <c:v>7.6154132572514632E-2</c:v>
                </c:pt>
                <c:pt idx="290">
                  <c:v>2.5207868349733927E-2</c:v>
                </c:pt>
                <c:pt idx="291">
                  <c:v>1.6287440379403155E-2</c:v>
                </c:pt>
                <c:pt idx="292">
                  <c:v>9.7741333303973249E-3</c:v>
                </c:pt>
                <c:pt idx="293">
                  <c:v>1.2560569293558976E-2</c:v>
                </c:pt>
                <c:pt idx="294">
                  <c:v>2.302774395659473E-2</c:v>
                </c:pt>
                <c:pt idx="295">
                  <c:v>1.3627410731437126E-2</c:v>
                </c:pt>
                <c:pt idx="296">
                  <c:v>3.7072034544501198E-2</c:v>
                </c:pt>
                <c:pt idx="297">
                  <c:v>3.5955052676038393E-2</c:v>
                </c:pt>
                <c:pt idx="298">
                  <c:v>4.3741983621448648E-2</c:v>
                </c:pt>
                <c:pt idx="299">
                  <c:v>1.6923381496240435E-2</c:v>
                </c:pt>
                <c:pt idx="300">
                  <c:v>6.4744944062737429E-3</c:v>
                </c:pt>
                <c:pt idx="301">
                  <c:v>4.086873974671756E-3</c:v>
                </c:pt>
                <c:pt idx="302">
                  <c:v>9.0072380026480546E-4</c:v>
                </c:pt>
                <c:pt idx="303">
                  <c:v>7.2857475581229545E-3</c:v>
                </c:pt>
                <c:pt idx="304">
                  <c:v>1.4012346585076116E-2</c:v>
                </c:pt>
                <c:pt idx="305">
                  <c:v>1.7637797146410994E-3</c:v>
                </c:pt>
                <c:pt idx="306">
                  <c:v>1.5976249780149006E-2</c:v>
                </c:pt>
                <c:pt idx="307">
                  <c:v>5.0037253011844746E-3</c:v>
                </c:pt>
                <c:pt idx="308">
                  <c:v>2.8285665554188539E-3</c:v>
                </c:pt>
                <c:pt idx="309">
                  <c:v>5.8339876964421822E-3</c:v>
                </c:pt>
                <c:pt idx="310">
                  <c:v>4.9009964678726802E-3</c:v>
                </c:pt>
                <c:pt idx="311">
                  <c:v>1.5223943755932759E-2</c:v>
                </c:pt>
                <c:pt idx="312">
                  <c:v>3.6170758158879817E-3</c:v>
                </c:pt>
                <c:pt idx="313">
                  <c:v>9.3938647731045162E-3</c:v>
                </c:pt>
                <c:pt idx="314">
                  <c:v>1.1092434430818541E-2</c:v>
                </c:pt>
                <c:pt idx="315">
                  <c:v>1.7069387029642447E-2</c:v>
                </c:pt>
                <c:pt idx="316">
                  <c:v>2.7875181909789862E-3</c:v>
                </c:pt>
                <c:pt idx="317">
                  <c:v>7.7634102087101196E-3</c:v>
                </c:pt>
                <c:pt idx="318">
                  <c:v>3.9329556426745724E-2</c:v>
                </c:pt>
                <c:pt idx="319">
                  <c:v>8.9055157957314106E-3</c:v>
                </c:pt>
                <c:pt idx="320">
                  <c:v>1.5702818024108001E-3</c:v>
                </c:pt>
                <c:pt idx="321">
                  <c:v>1.9313375514725256E-3</c:v>
                </c:pt>
                <c:pt idx="322">
                  <c:v>1.1324575355391026E-2</c:v>
                </c:pt>
                <c:pt idx="323">
                  <c:v>1.5541950047208411E-3</c:v>
                </c:pt>
                <c:pt idx="324">
                  <c:v>1.1949633214980257E-3</c:v>
                </c:pt>
                <c:pt idx="325">
                  <c:v>5.488483016493244E-3</c:v>
                </c:pt>
                <c:pt idx="326">
                  <c:v>5.0976166693479062E-3</c:v>
                </c:pt>
                <c:pt idx="327">
                  <c:v>7.946970525297839E-2</c:v>
                </c:pt>
                <c:pt idx="328">
                  <c:v>7.5005444614608587E-3</c:v>
                </c:pt>
                <c:pt idx="329">
                  <c:v>1.3527656978115669E-2</c:v>
                </c:pt>
                <c:pt idx="330">
                  <c:v>3.1543481606783911E-3</c:v>
                </c:pt>
                <c:pt idx="331">
                  <c:v>3.4784474798409404E-2</c:v>
                </c:pt>
                <c:pt idx="332">
                  <c:v>5.4266499809426513E-3</c:v>
                </c:pt>
                <c:pt idx="333">
                  <c:v>5.0975152229936682E-3</c:v>
                </c:pt>
                <c:pt idx="334">
                  <c:v>2.784259403503091E-2</c:v>
                </c:pt>
                <c:pt idx="335">
                  <c:v>2.333360454347929E-2</c:v>
                </c:pt>
                <c:pt idx="336">
                  <c:v>7.2725244461913545E-3</c:v>
                </c:pt>
                <c:pt idx="337">
                  <c:v>8.6064832589357893E-3</c:v>
                </c:pt>
                <c:pt idx="338">
                  <c:v>4.9131730378462529E-3</c:v>
                </c:pt>
                <c:pt idx="339">
                  <c:v>9.374547964963403E-3</c:v>
                </c:pt>
                <c:pt idx="340">
                  <c:v>2.7350370908904589E-2</c:v>
                </c:pt>
                <c:pt idx="341">
                  <c:v>3.6153418017327472E-2</c:v>
                </c:pt>
                <c:pt idx="342">
                  <c:v>0.13790983342662483</c:v>
                </c:pt>
                <c:pt idx="343">
                  <c:v>2.2188085652850753E-4</c:v>
                </c:pt>
                <c:pt idx="344">
                  <c:v>4.8120746405779071E-3</c:v>
                </c:pt>
                <c:pt idx="345">
                  <c:v>5.9055466897590752E-4</c:v>
                </c:pt>
                <c:pt idx="346">
                  <c:v>4.609527460345709E-3</c:v>
                </c:pt>
                <c:pt idx="347">
                  <c:v>5.9778343734516277E-3</c:v>
                </c:pt>
                <c:pt idx="348">
                  <c:v>2.7621266441355236E-2</c:v>
                </c:pt>
                <c:pt idx="349">
                  <c:v>4.3670618029989464E-2</c:v>
                </c:pt>
                <c:pt idx="350">
                  <c:v>8.439015783858976E-2</c:v>
                </c:pt>
                <c:pt idx="351">
                  <c:v>4.0421807634158619E-2</c:v>
                </c:pt>
                <c:pt idx="352">
                  <c:v>3.0912221999891871E-4</c:v>
                </c:pt>
                <c:pt idx="353">
                  <c:v>1.2455308629203883E-2</c:v>
                </c:pt>
                <c:pt idx="354">
                  <c:v>9.1719326964114042E-2</c:v>
                </c:pt>
                <c:pt idx="355">
                  <c:v>8.1720781909228421E-2</c:v>
                </c:pt>
                <c:pt idx="356">
                  <c:v>6.2580695760697094E-2</c:v>
                </c:pt>
                <c:pt idx="357">
                  <c:v>4.6223263886359098E-2</c:v>
                </c:pt>
                <c:pt idx="358">
                  <c:v>0.1203479706406609</c:v>
                </c:pt>
                <c:pt idx="359">
                  <c:v>0.14561345974047493</c:v>
                </c:pt>
                <c:pt idx="360">
                  <c:v>2.7327812886671708E-2</c:v>
                </c:pt>
                <c:pt idx="361">
                  <c:v>2.4147109202877237E-3</c:v>
                </c:pt>
                <c:pt idx="362">
                  <c:v>3.1998697672138668E-3</c:v>
                </c:pt>
                <c:pt idx="363">
                  <c:v>2.8820717340625524E-4</c:v>
                </c:pt>
                <c:pt idx="364">
                  <c:v>8.2684266983899767E-3</c:v>
                </c:pt>
                <c:pt idx="365">
                  <c:v>3.4775243223447293E-2</c:v>
                </c:pt>
                <c:pt idx="366">
                  <c:v>1.640767501239979E-2</c:v>
                </c:pt>
                <c:pt idx="367">
                  <c:v>0.13845492940312851</c:v>
                </c:pt>
                <c:pt idx="368">
                  <c:v>1.4110694317602862E-2</c:v>
                </c:pt>
                <c:pt idx="369">
                  <c:v>4.325040659855753E-3</c:v>
                </c:pt>
                <c:pt idx="370">
                  <c:v>7.7498314057885126E-3</c:v>
                </c:pt>
                <c:pt idx="371">
                  <c:v>3.2246746029258623E-2</c:v>
                </c:pt>
                <c:pt idx="372">
                  <c:v>5.4418893184748567E-2</c:v>
                </c:pt>
                <c:pt idx="373">
                  <c:v>2.6572616284248014E-2</c:v>
                </c:pt>
                <c:pt idx="374">
                  <c:v>5.5022230835361979E-2</c:v>
                </c:pt>
                <c:pt idx="375">
                  <c:v>3.0791914875332267E-3</c:v>
                </c:pt>
                <c:pt idx="376">
                  <c:v>1.9195844931127718E-3</c:v>
                </c:pt>
                <c:pt idx="377">
                  <c:v>3.5051721054319726E-3</c:v>
                </c:pt>
                <c:pt idx="378">
                  <c:v>3.2277333725289781E-3</c:v>
                </c:pt>
                <c:pt idx="379">
                  <c:v>2.8220354990068806E-3</c:v>
                </c:pt>
                <c:pt idx="380">
                  <c:v>2.0830221354009235E-3</c:v>
                </c:pt>
                <c:pt idx="381">
                  <c:v>1.8688872565753734E-2</c:v>
                </c:pt>
                <c:pt idx="382">
                  <c:v>6.7876464529620321E-3</c:v>
                </c:pt>
                <c:pt idx="383">
                  <c:v>3.9557595229918023E-3</c:v>
                </c:pt>
                <c:pt idx="384">
                  <c:v>8.0476774690515993E-3</c:v>
                </c:pt>
                <c:pt idx="385">
                  <c:v>1.8554462606619467E-2</c:v>
                </c:pt>
                <c:pt idx="386">
                  <c:v>9.3949731182335471E-3</c:v>
                </c:pt>
                <c:pt idx="387">
                  <c:v>9.0089432271808908E-4</c:v>
                </c:pt>
                <c:pt idx="388">
                  <c:v>6.2405610372292626E-3</c:v>
                </c:pt>
                <c:pt idx="389">
                  <c:v>7.8365149481198146E-3</c:v>
                </c:pt>
                <c:pt idx="390">
                  <c:v>0.26429683711138036</c:v>
                </c:pt>
                <c:pt idx="391">
                  <c:v>0.25260743798213642</c:v>
                </c:pt>
                <c:pt idx="392">
                  <c:v>3.7406625011340254E-2</c:v>
                </c:pt>
                <c:pt idx="393">
                  <c:v>1.8867355166551454E-3</c:v>
                </c:pt>
                <c:pt idx="394">
                  <c:v>2.4801813735173478E-3</c:v>
                </c:pt>
                <c:pt idx="395">
                  <c:v>2.3324464662597758E-2</c:v>
                </c:pt>
                <c:pt idx="396">
                  <c:v>1.3049031471223767E-2</c:v>
                </c:pt>
                <c:pt idx="397">
                  <c:v>0.49269784741349876</c:v>
                </c:pt>
                <c:pt idx="398">
                  <c:v>0.69092307016265941</c:v>
                </c:pt>
                <c:pt idx="399">
                  <c:v>2.4839461483350485E-2</c:v>
                </c:pt>
                <c:pt idx="400">
                  <c:v>2.2944065734179955E-3</c:v>
                </c:pt>
                <c:pt idx="401">
                  <c:v>6.1779149700877335E-4</c:v>
                </c:pt>
                <c:pt idx="402">
                  <c:v>3.2488780362498547E-2</c:v>
                </c:pt>
                <c:pt idx="403">
                  <c:v>0.49752744092942586</c:v>
                </c:pt>
                <c:pt idx="404">
                  <c:v>3.2912282577866908E-2</c:v>
                </c:pt>
                <c:pt idx="405">
                  <c:v>0.20921830551964263</c:v>
                </c:pt>
                <c:pt idx="406">
                  <c:v>5.2346540784298047E-2</c:v>
                </c:pt>
                <c:pt idx="407">
                  <c:v>0.5137998591890075</c:v>
                </c:pt>
                <c:pt idx="408">
                  <c:v>0.4007535730636525</c:v>
                </c:pt>
                <c:pt idx="409">
                  <c:v>0.24395345291316156</c:v>
                </c:pt>
                <c:pt idx="410">
                  <c:v>0.14647226502215407</c:v>
                </c:pt>
                <c:pt idx="411">
                  <c:v>0.36246189907242315</c:v>
                </c:pt>
                <c:pt idx="412">
                  <c:v>0.8229784076095551</c:v>
                </c:pt>
                <c:pt idx="413">
                  <c:v>3.4844462480057403E-2</c:v>
                </c:pt>
                <c:pt idx="414">
                  <c:v>8.9671605881316965E-2</c:v>
                </c:pt>
                <c:pt idx="415">
                  <c:v>3.446667749585143E-2</c:v>
                </c:pt>
                <c:pt idx="416">
                  <c:v>1.0477885746508884E-2</c:v>
                </c:pt>
                <c:pt idx="417">
                  <c:v>1.7070205765674676E-4</c:v>
                </c:pt>
                <c:pt idx="418">
                  <c:v>1.1698276884062144E-3</c:v>
                </c:pt>
                <c:pt idx="419">
                  <c:v>5.6826533341023571E-3</c:v>
                </c:pt>
                <c:pt idx="420">
                  <c:v>1.7982552833179846E-3</c:v>
                </c:pt>
                <c:pt idx="421">
                  <c:v>2.1681738402888695E-3</c:v>
                </c:pt>
                <c:pt idx="422">
                  <c:v>0.20850467146066856</c:v>
                </c:pt>
                <c:pt idx="423">
                  <c:v>3.8894675307089076E-3</c:v>
                </c:pt>
                <c:pt idx="424">
                  <c:v>9.6658394361361408E-2</c:v>
                </c:pt>
                <c:pt idx="425">
                  <c:v>5.2199001385357234E-2</c:v>
                </c:pt>
                <c:pt idx="426">
                  <c:v>3.6635272067571624E-3</c:v>
                </c:pt>
                <c:pt idx="427">
                  <c:v>0.22255889072018353</c:v>
                </c:pt>
                <c:pt idx="428">
                  <c:v>0.2094703961432445</c:v>
                </c:pt>
                <c:pt idx="429">
                  <c:v>1.6294729238224118E-2</c:v>
                </c:pt>
                <c:pt idx="430">
                  <c:v>1.0363081590116648E-2</c:v>
                </c:pt>
                <c:pt idx="431">
                  <c:v>0.18182458095185972</c:v>
                </c:pt>
                <c:pt idx="432">
                  <c:v>2.3240637103920297E-2</c:v>
                </c:pt>
                <c:pt idx="433">
                  <c:v>4.467576528755518E-2</c:v>
                </c:pt>
                <c:pt idx="434">
                  <c:v>2.8884175254485531E-2</c:v>
                </c:pt>
                <c:pt idx="435">
                  <c:v>2.9938928220847771E-2</c:v>
                </c:pt>
                <c:pt idx="436">
                  <c:v>3.4993021122246941E-2</c:v>
                </c:pt>
                <c:pt idx="437">
                  <c:v>8.8627111616910212E-2</c:v>
                </c:pt>
                <c:pt idx="438">
                  <c:v>4.0876113228691932E-2</c:v>
                </c:pt>
                <c:pt idx="439">
                  <c:v>1.0937038716390164E-2</c:v>
                </c:pt>
                <c:pt idx="440">
                  <c:v>9.0282206010587299E-2</c:v>
                </c:pt>
                <c:pt idx="441">
                  <c:v>1.0260350419395663</c:v>
                </c:pt>
                <c:pt idx="442">
                  <c:v>0.43183194612490483</c:v>
                </c:pt>
                <c:pt idx="443">
                  <c:v>0.75790694713675821</c:v>
                </c:pt>
                <c:pt idx="444">
                  <c:v>0.19714829114853341</c:v>
                </c:pt>
                <c:pt idx="445">
                  <c:v>0.38459566159055475</c:v>
                </c:pt>
                <c:pt idx="446">
                  <c:v>0.21607039686084401</c:v>
                </c:pt>
                <c:pt idx="447">
                  <c:v>0.21711382305062144</c:v>
                </c:pt>
                <c:pt idx="448">
                  <c:v>8.3764511425433327E-2</c:v>
                </c:pt>
                <c:pt idx="449">
                  <c:v>0.37655816090377675</c:v>
                </c:pt>
                <c:pt idx="450">
                  <c:v>0.17835830562096072</c:v>
                </c:pt>
                <c:pt idx="451">
                  <c:v>0.32767272237017642</c:v>
                </c:pt>
                <c:pt idx="452">
                  <c:v>0.44663582364105125</c:v>
                </c:pt>
                <c:pt idx="453">
                  <c:v>0.10528845831011557</c:v>
                </c:pt>
                <c:pt idx="454">
                  <c:v>4.6145230491861082E-2</c:v>
                </c:pt>
                <c:pt idx="455">
                  <c:v>0.11891055164758689</c:v>
                </c:pt>
                <c:pt idx="456">
                  <c:v>0.14249536756389017</c:v>
                </c:pt>
                <c:pt idx="457">
                  <c:v>6.2595144758481755E-2</c:v>
                </c:pt>
                <c:pt idx="458">
                  <c:v>2.1094126064716216E-2</c:v>
                </c:pt>
                <c:pt idx="459">
                  <c:v>1.3045619762898392E-3</c:v>
                </c:pt>
                <c:pt idx="460">
                  <c:v>9.3700536234927415E-3</c:v>
                </c:pt>
                <c:pt idx="461">
                  <c:v>4.4199288660306119E-2</c:v>
                </c:pt>
                <c:pt idx="462">
                  <c:v>0.16179359903833793</c:v>
                </c:pt>
                <c:pt idx="463">
                  <c:v>0.20693827130808035</c:v>
                </c:pt>
                <c:pt idx="464">
                  <c:v>0.36818197871204827</c:v>
                </c:pt>
                <c:pt idx="465">
                  <c:v>0.58199882423963634</c:v>
                </c:pt>
                <c:pt idx="466">
                  <c:v>0.67416180750461863</c:v>
                </c:pt>
                <c:pt idx="467">
                  <c:v>0.40961501114833543</c:v>
                </c:pt>
                <c:pt idx="468">
                  <c:v>0.2823828043873739</c:v>
                </c:pt>
                <c:pt idx="469">
                  <c:v>0.31621558224793928</c:v>
                </c:pt>
                <c:pt idx="470">
                  <c:v>0.30058517395622192</c:v>
                </c:pt>
                <c:pt idx="471">
                  <c:v>7.4049250741899802E-2</c:v>
                </c:pt>
                <c:pt idx="472">
                  <c:v>9.8727085446735058E-2</c:v>
                </c:pt>
                <c:pt idx="473">
                  <c:v>0.23520311164446378</c:v>
                </c:pt>
                <c:pt idx="474">
                  <c:v>0.34253802803328037</c:v>
                </c:pt>
                <c:pt idx="475">
                  <c:v>0.25966680712297097</c:v>
                </c:pt>
                <c:pt idx="476">
                  <c:v>0.24740484731961562</c:v>
                </c:pt>
                <c:pt idx="477">
                  <c:v>0.14094995673562952</c:v>
                </c:pt>
                <c:pt idx="478">
                  <c:v>7.4997823570653502E-2</c:v>
                </c:pt>
                <c:pt idx="479">
                  <c:v>0.23562666869076865</c:v>
                </c:pt>
                <c:pt idx="480">
                  <c:v>0.26446266338652558</c:v>
                </c:pt>
                <c:pt idx="481">
                  <c:v>0.41392559991230499</c:v>
                </c:pt>
                <c:pt idx="482">
                  <c:v>2.3927451147485707E-2</c:v>
                </c:pt>
                <c:pt idx="483">
                  <c:v>0.14760633630318079</c:v>
                </c:pt>
                <c:pt idx="484">
                  <c:v>0.19592998473646056</c:v>
                </c:pt>
                <c:pt idx="485">
                  <c:v>0.13807536401115159</c:v>
                </c:pt>
                <c:pt idx="486">
                  <c:v>5.9700429637005385E-2</c:v>
                </c:pt>
                <c:pt idx="487">
                  <c:v>0.19231565317561028</c:v>
                </c:pt>
                <c:pt idx="488">
                  <c:v>0.14757660107860973</c:v>
                </c:pt>
                <c:pt idx="489">
                  <c:v>0.41912220847585752</c:v>
                </c:pt>
                <c:pt idx="490">
                  <c:v>0.12767909429180233</c:v>
                </c:pt>
                <c:pt idx="491">
                  <c:v>0.16068161754162533</c:v>
                </c:pt>
                <c:pt idx="492">
                  <c:v>0.10381552902870708</c:v>
                </c:pt>
                <c:pt idx="493">
                  <c:v>0.14605283224736174</c:v>
                </c:pt>
                <c:pt idx="494">
                  <c:v>0.1431763925398398</c:v>
                </c:pt>
                <c:pt idx="495">
                  <c:v>0.19270873061688448</c:v>
                </c:pt>
                <c:pt idx="496">
                  <c:v>0.31627248110427947</c:v>
                </c:pt>
                <c:pt idx="497">
                  <c:v>0.26050289131917576</c:v>
                </c:pt>
                <c:pt idx="498">
                  <c:v>4.856773113858482E-2</c:v>
                </c:pt>
                <c:pt idx="499">
                  <c:v>3.6267009196519102E-2</c:v>
                </c:pt>
                <c:pt idx="500">
                  <c:v>0.17116775820230862</c:v>
                </c:pt>
                <c:pt idx="501">
                  <c:v>0.25263108596084616</c:v>
                </c:pt>
                <c:pt idx="502">
                  <c:v>0.27594781319844031</c:v>
                </c:pt>
                <c:pt idx="503">
                  <c:v>0.5194908348168219</c:v>
                </c:pt>
                <c:pt idx="504">
                  <c:v>0.64141774503709681</c:v>
                </c:pt>
                <c:pt idx="505">
                  <c:v>0.15308174726533488</c:v>
                </c:pt>
                <c:pt idx="506">
                  <c:v>5.8371360373043669E-2</c:v>
                </c:pt>
                <c:pt idx="507">
                  <c:v>4.3160264730234009E-2</c:v>
                </c:pt>
                <c:pt idx="508">
                  <c:v>5.7436845947056281E-2</c:v>
                </c:pt>
                <c:pt idx="509">
                  <c:v>9.5702017873647197E-2</c:v>
                </c:pt>
                <c:pt idx="510">
                  <c:v>0.13392664557155678</c:v>
                </c:pt>
                <c:pt idx="511">
                  <c:v>9.3576987663600231E-2</c:v>
                </c:pt>
                <c:pt idx="512">
                  <c:v>0.20776252234649187</c:v>
                </c:pt>
                <c:pt idx="513">
                  <c:v>0.19807692962575879</c:v>
                </c:pt>
                <c:pt idx="514">
                  <c:v>0.34235435700145028</c:v>
                </c:pt>
                <c:pt idx="515">
                  <c:v>0.29254278976377857</c:v>
                </c:pt>
                <c:pt idx="516">
                  <c:v>0.42081944057121162</c:v>
                </c:pt>
                <c:pt idx="517">
                  <c:v>0.41710192724760009</c:v>
                </c:pt>
                <c:pt idx="518">
                  <c:v>0.18586715746988899</c:v>
                </c:pt>
                <c:pt idx="519">
                  <c:v>0.30228833902540314</c:v>
                </c:pt>
                <c:pt idx="520">
                  <c:v>0.16283771332103961</c:v>
                </c:pt>
                <c:pt idx="521">
                  <c:v>0.22140768063748437</c:v>
                </c:pt>
                <c:pt idx="522">
                  <c:v>0.39231281385198996</c:v>
                </c:pt>
                <c:pt idx="523">
                  <c:v>0.43905303952497637</c:v>
                </c:pt>
                <c:pt idx="524">
                  <c:v>0.34623679926125578</c:v>
                </c:pt>
                <c:pt idx="525">
                  <c:v>0.28296543321802636</c:v>
                </c:pt>
                <c:pt idx="526">
                  <c:v>0.33760421069013213</c:v>
                </c:pt>
                <c:pt idx="527">
                  <c:v>0.30028806572423306</c:v>
                </c:pt>
                <c:pt idx="528">
                  <c:v>0.19420144260072572</c:v>
                </c:pt>
                <c:pt idx="529">
                  <c:v>0.42401988739401403</c:v>
                </c:pt>
                <c:pt idx="530">
                  <c:v>0.48274296992921717</c:v>
                </c:pt>
                <c:pt idx="531">
                  <c:v>0.38756331596842669</c:v>
                </c:pt>
                <c:pt idx="532">
                  <c:v>0.33000892931978321</c:v>
                </c:pt>
                <c:pt idx="533">
                  <c:v>0.12768134516009996</c:v>
                </c:pt>
                <c:pt idx="534">
                  <c:v>0.27149660086180039</c:v>
                </c:pt>
                <c:pt idx="535">
                  <c:v>0.58959566195824731</c:v>
                </c:pt>
                <c:pt idx="536">
                  <c:v>0.46979910291638677</c:v>
                </c:pt>
                <c:pt idx="537">
                  <c:v>0.67070212903509618</c:v>
                </c:pt>
                <c:pt idx="538">
                  <c:v>0.6183917559972959</c:v>
                </c:pt>
                <c:pt idx="539">
                  <c:v>0.47154248501107593</c:v>
                </c:pt>
                <c:pt idx="540">
                  <c:v>0.50219997045952358</c:v>
                </c:pt>
                <c:pt idx="541">
                  <c:v>0.34179111169510673</c:v>
                </c:pt>
                <c:pt idx="542">
                  <c:v>0.26134587838888385</c:v>
                </c:pt>
                <c:pt idx="543">
                  <c:v>0.57555229188615553</c:v>
                </c:pt>
                <c:pt idx="544">
                  <c:v>0.52207537274719051</c:v>
                </c:pt>
                <c:pt idx="545">
                  <c:v>0.37596786313233732</c:v>
                </c:pt>
                <c:pt idx="546">
                  <c:v>0.34278835151597137</c:v>
                </c:pt>
                <c:pt idx="547">
                  <c:v>0.34775298780329794</c:v>
                </c:pt>
                <c:pt idx="548">
                  <c:v>0.44899851003105667</c:v>
                </c:pt>
                <c:pt idx="549">
                  <c:v>0.47140548649727992</c:v>
                </c:pt>
                <c:pt idx="550">
                  <c:v>0.54532454767995919</c:v>
                </c:pt>
                <c:pt idx="551">
                  <c:v>0.57374300722661975</c:v>
                </c:pt>
                <c:pt idx="552">
                  <c:v>0.48919147108911115</c:v>
                </c:pt>
                <c:pt idx="553">
                  <c:v>0.19764108021619123</c:v>
                </c:pt>
                <c:pt idx="554">
                  <c:v>0.43355446763842659</c:v>
                </c:pt>
                <c:pt idx="555">
                  <c:v>0.38769058514637877</c:v>
                </c:pt>
                <c:pt idx="556">
                  <c:v>0.49827361171899248</c:v>
                </c:pt>
                <c:pt idx="557">
                  <c:v>0.41381130586588621</c:v>
                </c:pt>
                <c:pt idx="558">
                  <c:v>0.63266814983357378</c:v>
                </c:pt>
                <c:pt idx="559">
                  <c:v>0.52238516447862204</c:v>
                </c:pt>
                <c:pt idx="560">
                  <c:v>0.39772612349721431</c:v>
                </c:pt>
                <c:pt idx="561">
                  <c:v>0.3347768289912269</c:v>
                </c:pt>
                <c:pt idx="562">
                  <c:v>0.36712473800105089</c:v>
                </c:pt>
                <c:pt idx="563">
                  <c:v>0.35492693238355949</c:v>
                </c:pt>
                <c:pt idx="564">
                  <c:v>0.446460366800985</c:v>
                </c:pt>
                <c:pt idx="565">
                  <c:v>0.72320295684838887</c:v>
                </c:pt>
                <c:pt idx="566">
                  <c:v>0.48723363543257159</c:v>
                </c:pt>
                <c:pt idx="567">
                  <c:v>0.2678487149620904</c:v>
                </c:pt>
                <c:pt idx="568">
                  <c:v>0.37229197465709979</c:v>
                </c:pt>
                <c:pt idx="569">
                  <c:v>0.57788523299412697</c:v>
                </c:pt>
                <c:pt idx="570">
                  <c:v>0.442368287308535</c:v>
                </c:pt>
                <c:pt idx="571">
                  <c:v>0.35450696658465808</c:v>
                </c:pt>
                <c:pt idx="572">
                  <c:v>0.33061056967373803</c:v>
                </c:pt>
                <c:pt idx="573">
                  <c:v>0.53864691867760128</c:v>
                </c:pt>
                <c:pt idx="574">
                  <c:v>0.45161977882038001</c:v>
                </c:pt>
                <c:pt idx="575">
                  <c:v>0.59679423046579438</c:v>
                </c:pt>
                <c:pt idx="576">
                  <c:v>0.38641765287625479</c:v>
                </c:pt>
                <c:pt idx="577">
                  <c:v>0.50137420831009172</c:v>
                </c:pt>
                <c:pt idx="578">
                  <c:v>0.85700980886801292</c:v>
                </c:pt>
                <c:pt idx="579">
                  <c:v>0.73306242480387229</c:v>
                </c:pt>
                <c:pt idx="580">
                  <c:v>0.50506650753056759</c:v>
                </c:pt>
                <c:pt idx="581">
                  <c:v>0.43403733454227744</c:v>
                </c:pt>
                <c:pt idx="582">
                  <c:v>0.45818551152995279</c:v>
                </c:pt>
                <c:pt idx="583">
                  <c:v>0.20765253955924115</c:v>
                </c:pt>
                <c:pt idx="584">
                  <c:v>0.32639242921355033</c:v>
                </c:pt>
                <c:pt idx="585">
                  <c:v>0.28295547164693313</c:v>
                </c:pt>
                <c:pt idx="586">
                  <c:v>0.28123525573540969</c:v>
                </c:pt>
                <c:pt idx="587">
                  <c:v>0.24622945165314467</c:v>
                </c:pt>
                <c:pt idx="588">
                  <c:v>0.27412610116070724</c:v>
                </c:pt>
                <c:pt idx="589">
                  <c:v>0.28854620783401108</c:v>
                </c:pt>
                <c:pt idx="590">
                  <c:v>0.42982933609365159</c:v>
                </c:pt>
                <c:pt idx="591">
                  <c:v>0.32802702031228698</c:v>
                </c:pt>
                <c:pt idx="592">
                  <c:v>0.30202836426950913</c:v>
                </c:pt>
                <c:pt idx="593">
                  <c:v>0.25704249168254539</c:v>
                </c:pt>
                <c:pt idx="594">
                  <c:v>0.15179306980549298</c:v>
                </c:pt>
                <c:pt idx="595">
                  <c:v>0.17902755570311324</c:v>
                </c:pt>
                <c:pt idx="596">
                  <c:v>0.20491552176145553</c:v>
                </c:pt>
                <c:pt idx="597">
                  <c:v>0.32229089184243298</c:v>
                </c:pt>
                <c:pt idx="598">
                  <c:v>0.36728245790397407</c:v>
                </c:pt>
                <c:pt idx="599">
                  <c:v>0.23897481939782406</c:v>
                </c:pt>
                <c:pt idx="600">
                  <c:v>0.25078119661178983</c:v>
                </c:pt>
                <c:pt idx="601">
                  <c:v>0.26857282449986353</c:v>
                </c:pt>
                <c:pt idx="602">
                  <c:v>0.26550440423904986</c:v>
                </c:pt>
                <c:pt idx="603">
                  <c:v>0.38074565427629958</c:v>
                </c:pt>
                <c:pt idx="604">
                  <c:v>0.36654473067945009</c:v>
                </c:pt>
                <c:pt idx="605">
                  <c:v>0.29311716633182811</c:v>
                </c:pt>
                <c:pt idx="606">
                  <c:v>0.21158963848071086</c:v>
                </c:pt>
                <c:pt idx="607">
                  <c:v>0.178106245431118</c:v>
                </c:pt>
                <c:pt idx="608">
                  <c:v>0.22117351572385627</c:v>
                </c:pt>
                <c:pt idx="609">
                  <c:v>0.18857135674169856</c:v>
                </c:pt>
                <c:pt idx="610">
                  <c:v>0.37208752085447966</c:v>
                </c:pt>
                <c:pt idx="611">
                  <c:v>0.39249557515166927</c:v>
                </c:pt>
                <c:pt idx="612">
                  <c:v>0.15301083327245851</c:v>
                </c:pt>
                <c:pt idx="613">
                  <c:v>0.11995751896287721</c:v>
                </c:pt>
                <c:pt idx="614">
                  <c:v>0.26890460943157368</c:v>
                </c:pt>
                <c:pt idx="615">
                  <c:v>0.13976372085038827</c:v>
                </c:pt>
                <c:pt idx="616">
                  <c:v>0.2358496410488983</c:v>
                </c:pt>
                <c:pt idx="617">
                  <c:v>0.19885461701721938</c:v>
                </c:pt>
                <c:pt idx="618">
                  <c:v>7.4904518120708474E-2</c:v>
                </c:pt>
                <c:pt idx="619">
                  <c:v>4.1598577658502466E-2</c:v>
                </c:pt>
                <c:pt idx="620">
                  <c:v>8.9055196185009206E-2</c:v>
                </c:pt>
                <c:pt idx="621">
                  <c:v>0.12565286985926119</c:v>
                </c:pt>
                <c:pt idx="622">
                  <c:v>8.0691358378195729E-2</c:v>
                </c:pt>
                <c:pt idx="623">
                  <c:v>0.12253830260083828</c:v>
                </c:pt>
                <c:pt idx="624">
                  <c:v>7.7129778570665899E-2</c:v>
                </c:pt>
                <c:pt idx="625">
                  <c:v>0.15568170464263409</c:v>
                </c:pt>
                <c:pt idx="626">
                  <c:v>0.10753949633565892</c:v>
                </c:pt>
                <c:pt idx="627">
                  <c:v>4.5882507230549326E-2</c:v>
                </c:pt>
                <c:pt idx="628">
                  <c:v>0.11932378908950836</c:v>
                </c:pt>
                <c:pt idx="629">
                  <c:v>0.11637477866147282</c:v>
                </c:pt>
                <c:pt idx="630">
                  <c:v>0.12047908243113428</c:v>
                </c:pt>
                <c:pt idx="631">
                  <c:v>8.9423436708370899E-2</c:v>
                </c:pt>
                <c:pt idx="632">
                  <c:v>0.13051773643328546</c:v>
                </c:pt>
                <c:pt idx="633">
                  <c:v>5.8261988802888298E-2</c:v>
                </c:pt>
                <c:pt idx="634">
                  <c:v>6.9489870678481835E-2</c:v>
                </c:pt>
                <c:pt idx="635">
                  <c:v>5.1833952150805794E-2</c:v>
                </c:pt>
                <c:pt idx="636">
                  <c:v>0.14507624878613029</c:v>
                </c:pt>
                <c:pt idx="637">
                  <c:v>0.21686697506683397</c:v>
                </c:pt>
                <c:pt idx="638">
                  <c:v>0.1512584909043681</c:v>
                </c:pt>
                <c:pt idx="639">
                  <c:v>0.13704982890579689</c:v>
                </c:pt>
                <c:pt idx="640">
                  <c:v>4.0212727554214581E-2</c:v>
                </c:pt>
                <c:pt idx="641">
                  <c:v>5.6568700687790061E-2</c:v>
                </c:pt>
                <c:pt idx="642">
                  <c:v>5.5788392910440424E-2</c:v>
                </c:pt>
                <c:pt idx="643">
                  <c:v>0.11062397204662427</c:v>
                </c:pt>
                <c:pt idx="644">
                  <c:v>4.762629189669236E-2</c:v>
                </c:pt>
                <c:pt idx="645">
                  <c:v>5.3463194488654851E-2</c:v>
                </c:pt>
                <c:pt idx="646">
                  <c:v>0.10777899246145946</c:v>
                </c:pt>
                <c:pt idx="647">
                  <c:v>0.13659465077335839</c:v>
                </c:pt>
                <c:pt idx="648">
                  <c:v>0.18355361783904936</c:v>
                </c:pt>
                <c:pt idx="649">
                  <c:v>0.1722750539068833</c:v>
                </c:pt>
                <c:pt idx="650">
                  <c:v>6.9608290157706879E-2</c:v>
                </c:pt>
                <c:pt idx="651">
                  <c:v>0.11695948140818732</c:v>
                </c:pt>
                <c:pt idx="652">
                  <c:v>6.4964669122138052E-2</c:v>
                </c:pt>
                <c:pt idx="653">
                  <c:v>1.0902840104286942E-2</c:v>
                </c:pt>
                <c:pt idx="654">
                  <c:v>1.4887918194096192E-2</c:v>
                </c:pt>
                <c:pt idx="655">
                  <c:v>6.9396641331196463E-3</c:v>
                </c:pt>
                <c:pt idx="656">
                  <c:v>7.2600085579354583E-3</c:v>
                </c:pt>
                <c:pt idx="657">
                  <c:v>9.6540471051432784E-3</c:v>
                </c:pt>
                <c:pt idx="658">
                  <c:v>3.3998220194533087E-2</c:v>
                </c:pt>
                <c:pt idx="659">
                  <c:v>5.3159413392482834E-2</c:v>
                </c:pt>
                <c:pt idx="660">
                  <c:v>0.16865229522563652</c:v>
                </c:pt>
                <c:pt idx="661">
                  <c:v>0.31280250131874848</c:v>
                </c:pt>
                <c:pt idx="662">
                  <c:v>6.9654846870939466E-2</c:v>
                </c:pt>
                <c:pt idx="663">
                  <c:v>0.10073243782627705</c:v>
                </c:pt>
                <c:pt idx="664">
                  <c:v>5.6655530399007524E-2</c:v>
                </c:pt>
                <c:pt idx="665">
                  <c:v>9.7513932341451073E-2</c:v>
                </c:pt>
                <c:pt idx="666">
                  <c:v>0.17951873561328741</c:v>
                </c:pt>
                <c:pt idx="667">
                  <c:v>9.6327577670650033E-2</c:v>
                </c:pt>
                <c:pt idx="668">
                  <c:v>7.4089959950894194E-2</c:v>
                </c:pt>
                <c:pt idx="669">
                  <c:v>1.8952620942096699E-2</c:v>
                </c:pt>
                <c:pt idx="670">
                  <c:v>4.9907971874054227E-3</c:v>
                </c:pt>
                <c:pt idx="671">
                  <c:v>1.4012013651988928E-3</c:v>
                </c:pt>
                <c:pt idx="672">
                  <c:v>3.4717369221866037E-2</c:v>
                </c:pt>
                <c:pt idx="673">
                  <c:v>3.618639570736263E-2</c:v>
                </c:pt>
                <c:pt idx="674">
                  <c:v>5.2420471917603718E-2</c:v>
                </c:pt>
                <c:pt idx="675">
                  <c:v>8.1352995771059325E-2</c:v>
                </c:pt>
                <c:pt idx="676">
                  <c:v>5.1650074699633029E-2</c:v>
                </c:pt>
                <c:pt idx="677">
                  <c:v>1.4597792520518056E-2</c:v>
                </c:pt>
                <c:pt idx="678">
                  <c:v>1.9313649956484386E-3</c:v>
                </c:pt>
                <c:pt idx="679">
                  <c:v>3.6871278911405944E-2</c:v>
                </c:pt>
                <c:pt idx="680">
                  <c:v>6.2464781946973476E-2</c:v>
                </c:pt>
                <c:pt idx="681">
                  <c:v>3.4697865223897555E-2</c:v>
                </c:pt>
                <c:pt idx="682">
                  <c:v>1.4647697238543329E-2</c:v>
                </c:pt>
                <c:pt idx="683">
                  <c:v>3.038965589172334E-3</c:v>
                </c:pt>
                <c:pt idx="684">
                  <c:v>1.3803760077210165E-2</c:v>
                </c:pt>
                <c:pt idx="685">
                  <c:v>2.9477383679915532E-4</c:v>
                </c:pt>
                <c:pt idx="686">
                  <c:v>3.0275757747829477E-3</c:v>
                </c:pt>
                <c:pt idx="687">
                  <c:v>6.6248115865090967E-2</c:v>
                </c:pt>
                <c:pt idx="688">
                  <c:v>2.1738340571479244E-2</c:v>
                </c:pt>
                <c:pt idx="689">
                  <c:v>1.0340120130159453E-3</c:v>
                </c:pt>
                <c:pt idx="690">
                  <c:v>6.3572269386007263E-3</c:v>
                </c:pt>
                <c:pt idx="691">
                  <c:v>6.3981469725513232E-2</c:v>
                </c:pt>
                <c:pt idx="692">
                  <c:v>0.21642157098312351</c:v>
                </c:pt>
                <c:pt idx="693">
                  <c:v>2.3839761389934773E-4</c:v>
                </c:pt>
                <c:pt idx="694">
                  <c:v>7.3240196966817316E-3</c:v>
                </c:pt>
                <c:pt idx="695">
                  <c:v>6.076542001958527E-3</c:v>
                </c:pt>
                <c:pt idx="696">
                  <c:v>1.7782653615151275E-3</c:v>
                </c:pt>
                <c:pt idx="697">
                  <c:v>1.3380009825164486E-4</c:v>
                </c:pt>
                <c:pt idx="698">
                  <c:v>4.641949012969368E-3</c:v>
                </c:pt>
                <c:pt idx="699">
                  <c:v>7.5374384985078566E-5</c:v>
                </c:pt>
                <c:pt idx="700">
                  <c:v>6.2687428893942942E-3</c:v>
                </c:pt>
                <c:pt idx="701">
                  <c:v>5.0614901269840355E-2</c:v>
                </c:pt>
                <c:pt idx="702">
                  <c:v>2.4776392996858004E-2</c:v>
                </c:pt>
                <c:pt idx="703">
                  <c:v>1.0108491846629045E-2</c:v>
                </c:pt>
                <c:pt idx="704">
                  <c:v>5.8073366100369908E-2</c:v>
                </c:pt>
                <c:pt idx="705">
                  <c:v>0.30071504010846467</c:v>
                </c:pt>
                <c:pt idx="706">
                  <c:v>9.230664474197306E-2</c:v>
                </c:pt>
                <c:pt idx="707">
                  <c:v>6.8149358590391229E-2</c:v>
                </c:pt>
                <c:pt idx="708">
                  <c:v>7.1167342349329879E-2</c:v>
                </c:pt>
                <c:pt idx="709">
                  <c:v>1.5598265397280184E-3</c:v>
                </c:pt>
                <c:pt idx="710">
                  <c:v>0.15394594298764905</c:v>
                </c:pt>
                <c:pt idx="711">
                  <c:v>2.7026371681752753E-3</c:v>
                </c:pt>
                <c:pt idx="712">
                  <c:v>3.8529394880607477E-3</c:v>
                </c:pt>
                <c:pt idx="713">
                  <c:v>8.9478761791553993E-3</c:v>
                </c:pt>
                <c:pt idx="714">
                  <c:v>1.8269546707731957E-2</c:v>
                </c:pt>
                <c:pt idx="715">
                  <c:v>2.1004586281238084E-2</c:v>
                </c:pt>
                <c:pt idx="716">
                  <c:v>4.3468697267980111E-2</c:v>
                </c:pt>
                <c:pt idx="717">
                  <c:v>0.22545171647952664</c:v>
                </c:pt>
                <c:pt idx="718">
                  <c:v>0.1886005748126823</c:v>
                </c:pt>
                <c:pt idx="719">
                  <c:v>2.705187918397297E-2</c:v>
                </c:pt>
                <c:pt idx="720">
                  <c:v>4.4105317749159073E-2</c:v>
                </c:pt>
                <c:pt idx="721">
                  <c:v>5.5147268565903837E-2</c:v>
                </c:pt>
                <c:pt idx="722">
                  <c:v>5.3775532544831327E-3</c:v>
                </c:pt>
                <c:pt idx="723">
                  <c:v>9.1848750122867993E-4</c:v>
                </c:pt>
                <c:pt idx="724">
                  <c:v>1.5351302561556496E-3</c:v>
                </c:pt>
                <c:pt idx="725">
                  <c:v>6.7921639519019715E-4</c:v>
                </c:pt>
                <c:pt idx="726">
                  <c:v>4.1314054350538795E-3</c:v>
                </c:pt>
                <c:pt idx="727">
                  <c:v>5.612265357876154E-3</c:v>
                </c:pt>
                <c:pt idx="728">
                  <c:v>1.8956813453193794E-2</c:v>
                </c:pt>
                <c:pt idx="729">
                  <c:v>0.13395886215265038</c:v>
                </c:pt>
                <c:pt idx="730">
                  <c:v>4.0113009669495561E-2</c:v>
                </c:pt>
                <c:pt idx="731">
                  <c:v>4.5537710086678812E-2</c:v>
                </c:pt>
                <c:pt idx="732">
                  <c:v>4.9246383474195764E-2</c:v>
                </c:pt>
                <c:pt idx="733">
                  <c:v>7.1836281371311317E-2</c:v>
                </c:pt>
                <c:pt idx="734">
                  <c:v>2.3122794720690194E-2</c:v>
                </c:pt>
                <c:pt idx="735">
                  <c:v>1.3306841326990127E-3</c:v>
                </c:pt>
                <c:pt idx="736">
                  <c:v>1.1229868361539304E-2</c:v>
                </c:pt>
                <c:pt idx="737">
                  <c:v>0.13474159268878996</c:v>
                </c:pt>
                <c:pt idx="738">
                  <c:v>0.17155954863657435</c:v>
                </c:pt>
                <c:pt idx="739">
                  <c:v>0.2934301341992005</c:v>
                </c:pt>
                <c:pt idx="740">
                  <c:v>0.73398450510347635</c:v>
                </c:pt>
                <c:pt idx="741">
                  <c:v>1.7864568884133805E-2</c:v>
                </c:pt>
                <c:pt idx="742">
                  <c:v>1.8830634895995801E-2</c:v>
                </c:pt>
                <c:pt idx="743">
                  <c:v>1.1770694868210739E-2</c:v>
                </c:pt>
                <c:pt idx="744">
                  <c:v>8.3974262005624786E-2</c:v>
                </c:pt>
                <c:pt idx="745">
                  <c:v>4.0506723628162496E-2</c:v>
                </c:pt>
                <c:pt idx="746">
                  <c:v>8.205159424957964E-2</c:v>
                </c:pt>
                <c:pt idx="747">
                  <c:v>0.18560239534797382</c:v>
                </c:pt>
                <c:pt idx="748">
                  <c:v>7.4538163788697232E-3</c:v>
                </c:pt>
                <c:pt idx="749">
                  <c:v>1.0264979693829326E-2</c:v>
                </c:pt>
                <c:pt idx="750">
                  <c:v>1.6359111122243423E-2</c:v>
                </c:pt>
                <c:pt idx="751">
                  <c:v>6.0658968329003653E-3</c:v>
                </c:pt>
                <c:pt idx="752">
                  <c:v>4.1116679629250266E-2</c:v>
                </c:pt>
                <c:pt idx="753">
                  <c:v>2.7962845717297138E-2</c:v>
                </c:pt>
                <c:pt idx="754">
                  <c:v>2.62407214644433E-3</c:v>
                </c:pt>
                <c:pt idx="755">
                  <c:v>3.0188150955813078E-2</c:v>
                </c:pt>
                <c:pt idx="756">
                  <c:v>2.4764643842542778E-2</c:v>
                </c:pt>
                <c:pt idx="757">
                  <c:v>3.4905823019985146E-3</c:v>
                </c:pt>
                <c:pt idx="758">
                  <c:v>1.8006552350753947E-3</c:v>
                </c:pt>
                <c:pt idx="759">
                  <c:v>0.1649220578182494</c:v>
                </c:pt>
                <c:pt idx="760">
                  <c:v>1.3067223693667383E-3</c:v>
                </c:pt>
                <c:pt idx="761">
                  <c:v>1.3725014539210012E-2</c:v>
                </c:pt>
                <c:pt idx="762">
                  <c:v>0.1232642462435885</c:v>
                </c:pt>
                <c:pt idx="763">
                  <c:v>2.586563835831487E-3</c:v>
                </c:pt>
                <c:pt idx="764">
                  <c:v>8.4261270060993196E-2</c:v>
                </c:pt>
                <c:pt idx="765">
                  <c:v>0.11734514125661372</c:v>
                </c:pt>
                <c:pt idx="766">
                  <c:v>4.498721020327022E-3</c:v>
                </c:pt>
                <c:pt idx="767">
                  <c:v>1.7681790789796251E-3</c:v>
                </c:pt>
                <c:pt idx="768">
                  <c:v>7.6557234970215131E-4</c:v>
                </c:pt>
                <c:pt idx="769">
                  <c:v>1.0421044150980654E-3</c:v>
                </c:pt>
                <c:pt idx="770">
                  <c:v>5.6180469797958267E-3</c:v>
                </c:pt>
                <c:pt idx="771">
                  <c:v>9.9070884858559125E-3</c:v>
                </c:pt>
                <c:pt idx="772">
                  <c:v>9.9444648853696509E-3</c:v>
                </c:pt>
                <c:pt idx="773">
                  <c:v>4.5489069811444599E-2</c:v>
                </c:pt>
                <c:pt idx="774">
                  <c:v>5.6239454129350733E-2</c:v>
                </c:pt>
                <c:pt idx="775">
                  <c:v>8.7528945305029781E-4</c:v>
                </c:pt>
                <c:pt idx="776">
                  <c:v>6.5161069646873035E-5</c:v>
                </c:pt>
                <c:pt idx="777">
                  <c:v>2.2473214364272694E-3</c:v>
                </c:pt>
                <c:pt idx="778">
                  <c:v>4.7366950327999167E-2</c:v>
                </c:pt>
                <c:pt idx="779">
                  <c:v>8.1041780095641135E-3</c:v>
                </c:pt>
                <c:pt idx="780">
                  <c:v>8.8272297558554518E-3</c:v>
                </c:pt>
                <c:pt idx="781">
                  <c:v>1.6229323575060249E-3</c:v>
                </c:pt>
                <c:pt idx="782">
                  <c:v>3.6228929839129592E-2</c:v>
                </c:pt>
                <c:pt idx="783">
                  <c:v>0.1323785496807523</c:v>
                </c:pt>
                <c:pt idx="784">
                  <c:v>3.387014433489479E-2</c:v>
                </c:pt>
                <c:pt idx="785">
                  <c:v>3.8119282434934773E-2</c:v>
                </c:pt>
                <c:pt idx="786">
                  <c:v>2.0075388967336679E-2</c:v>
                </c:pt>
                <c:pt idx="787">
                  <c:v>1.63200603594238E-3</c:v>
                </c:pt>
                <c:pt idx="788">
                  <c:v>2.1103598151408603E-5</c:v>
                </c:pt>
                <c:pt idx="789">
                  <c:v>3.6086911853610479E-3</c:v>
                </c:pt>
                <c:pt idx="790">
                  <c:v>7.6577573259690709E-2</c:v>
                </c:pt>
                <c:pt idx="791">
                  <c:v>1.0437068686804815E-2</c:v>
                </c:pt>
                <c:pt idx="792">
                  <c:v>1.5335034762998349E-2</c:v>
                </c:pt>
                <c:pt idx="793">
                  <c:v>1.4854232444626971E-2</c:v>
                </c:pt>
                <c:pt idx="794">
                  <c:v>2.1631705474692703E-2</c:v>
                </c:pt>
                <c:pt idx="795">
                  <c:v>6.41631616829339E-2</c:v>
                </c:pt>
                <c:pt idx="796">
                  <c:v>9.8198599394078448E-2</c:v>
                </c:pt>
                <c:pt idx="797">
                  <c:v>0.12536386749005743</c:v>
                </c:pt>
                <c:pt idx="798">
                  <c:v>0.39445370555693399</c:v>
                </c:pt>
                <c:pt idx="799">
                  <c:v>0.18591449077699845</c:v>
                </c:pt>
                <c:pt idx="800">
                  <c:v>0.14128222495906875</c:v>
                </c:pt>
                <c:pt idx="801">
                  <c:v>0.32353149260582087</c:v>
                </c:pt>
                <c:pt idx="802">
                  <c:v>1.0932225567351E-2</c:v>
                </c:pt>
                <c:pt idx="803">
                  <c:v>3.1952019141401789E-3</c:v>
                </c:pt>
                <c:pt idx="804">
                  <c:v>0.46280817395026991</c:v>
                </c:pt>
                <c:pt idx="805">
                  <c:v>0.21767123034895214</c:v>
                </c:pt>
                <c:pt idx="806">
                  <c:v>0.30417899419043509</c:v>
                </c:pt>
                <c:pt idx="807">
                  <c:v>1.0731569698295926</c:v>
                </c:pt>
                <c:pt idx="808">
                  <c:v>0.29731346878585685</c:v>
                </c:pt>
                <c:pt idx="809">
                  <c:v>0.73799493630421331</c:v>
                </c:pt>
                <c:pt idx="810">
                  <c:v>0.24375615834304334</c:v>
                </c:pt>
                <c:pt idx="811">
                  <c:v>0.72577774464065592</c:v>
                </c:pt>
                <c:pt idx="812">
                  <c:v>0.46621297696510655</c:v>
                </c:pt>
                <c:pt idx="813">
                  <c:v>0.17377211544345977</c:v>
                </c:pt>
                <c:pt idx="814">
                  <c:v>4.0924374524344748E-2</c:v>
                </c:pt>
                <c:pt idx="815">
                  <c:v>1.7285812556249957E-2</c:v>
                </c:pt>
                <c:pt idx="816">
                  <c:v>8.9096503492338257E-3</c:v>
                </c:pt>
                <c:pt idx="817">
                  <c:v>7.0617465761691287E-3</c:v>
                </c:pt>
                <c:pt idx="818">
                  <c:v>2.0087873850460094E-2</c:v>
                </c:pt>
                <c:pt idx="819">
                  <c:v>0.10506102438536645</c:v>
                </c:pt>
                <c:pt idx="820">
                  <c:v>0.29441837754816497</c:v>
                </c:pt>
                <c:pt idx="821">
                  <c:v>0.17536925626448999</c:v>
                </c:pt>
                <c:pt idx="822">
                  <c:v>0.5972699331362793</c:v>
                </c:pt>
                <c:pt idx="823">
                  <c:v>0.29983778883774942</c:v>
                </c:pt>
                <c:pt idx="824">
                  <c:v>0.10608282303721248</c:v>
                </c:pt>
                <c:pt idx="825">
                  <c:v>0.31488204229945566</c:v>
                </c:pt>
                <c:pt idx="826">
                  <c:v>0.42123602590680764</c:v>
                </c:pt>
                <c:pt idx="827">
                  <c:v>0.80036980077395437</c:v>
                </c:pt>
                <c:pt idx="828">
                  <c:v>0.18737352909217886</c:v>
                </c:pt>
                <c:pt idx="829">
                  <c:v>5.984125803835795E-2</c:v>
                </c:pt>
                <c:pt idx="830">
                  <c:v>1.6732525384761256E-2</c:v>
                </c:pt>
                <c:pt idx="831">
                  <c:v>0.20354692818616285</c:v>
                </c:pt>
                <c:pt idx="832">
                  <c:v>0.25618728032785493</c:v>
                </c:pt>
                <c:pt idx="833">
                  <c:v>0.54369844533016587</c:v>
                </c:pt>
                <c:pt idx="834">
                  <c:v>0.32089054026711172</c:v>
                </c:pt>
                <c:pt idx="835">
                  <c:v>0.50256035860018056</c:v>
                </c:pt>
                <c:pt idx="836">
                  <c:v>0.30887950923502311</c:v>
                </c:pt>
                <c:pt idx="837">
                  <c:v>0.64075069147603525</c:v>
                </c:pt>
                <c:pt idx="838">
                  <c:v>0.64499337010130442</c:v>
                </c:pt>
                <c:pt idx="839">
                  <c:v>0.27678348674596426</c:v>
                </c:pt>
                <c:pt idx="840">
                  <c:v>8.5844889459120041E-2</c:v>
                </c:pt>
                <c:pt idx="841">
                  <c:v>3.9600474258083468E-2</c:v>
                </c:pt>
                <c:pt idx="842">
                  <c:v>6.8883796745030951E-2</c:v>
                </c:pt>
                <c:pt idx="843">
                  <c:v>0.18996562097404296</c:v>
                </c:pt>
                <c:pt idx="844">
                  <c:v>9.1009706290547318E-2</c:v>
                </c:pt>
                <c:pt idx="845">
                  <c:v>0.24376906059254136</c:v>
                </c:pt>
                <c:pt idx="846">
                  <c:v>0.21723841546304501</c:v>
                </c:pt>
                <c:pt idx="847">
                  <c:v>7.5331503548439899E-2</c:v>
                </c:pt>
                <c:pt idx="848">
                  <c:v>9.178137682898907E-2</c:v>
                </c:pt>
                <c:pt idx="849">
                  <c:v>0.11972812937624802</c:v>
                </c:pt>
                <c:pt idx="850">
                  <c:v>0.38949138172261583</c:v>
                </c:pt>
                <c:pt idx="851">
                  <c:v>0.42755038807116702</c:v>
                </c:pt>
                <c:pt idx="852">
                  <c:v>0.40359455202084876</c:v>
                </c:pt>
                <c:pt idx="853">
                  <c:v>0.42259508590745848</c:v>
                </c:pt>
                <c:pt idx="854">
                  <c:v>0.65350237002307299</c:v>
                </c:pt>
                <c:pt idx="855">
                  <c:v>0.61063486005644185</c:v>
                </c:pt>
                <c:pt idx="856">
                  <c:v>0.45584208394665215</c:v>
                </c:pt>
                <c:pt idx="857">
                  <c:v>0.71188115318383904</c:v>
                </c:pt>
                <c:pt idx="858">
                  <c:v>0.56826649368379822</c:v>
                </c:pt>
                <c:pt idx="859">
                  <c:v>0.1262562768883321</c:v>
                </c:pt>
                <c:pt idx="860">
                  <c:v>0.24487949430454006</c:v>
                </c:pt>
                <c:pt idx="861">
                  <c:v>0.31906794829823609</c:v>
                </c:pt>
                <c:pt idx="862">
                  <c:v>0.41633682010786632</c:v>
                </c:pt>
                <c:pt idx="863">
                  <c:v>0.60710031676704534</c:v>
                </c:pt>
                <c:pt idx="864">
                  <c:v>0.29147776628563965</c:v>
                </c:pt>
                <c:pt idx="865">
                  <c:v>0.39998533955347193</c:v>
                </c:pt>
                <c:pt idx="866">
                  <c:v>0.30521985347388636</c:v>
                </c:pt>
                <c:pt idx="867">
                  <c:v>0.27402646198041236</c:v>
                </c:pt>
                <c:pt idx="868">
                  <c:v>0.26865825590595682</c:v>
                </c:pt>
                <c:pt idx="869">
                  <c:v>0.23942700032643702</c:v>
                </c:pt>
                <c:pt idx="870">
                  <c:v>0.44771571132610333</c:v>
                </c:pt>
                <c:pt idx="871">
                  <c:v>1.2196360632428627</c:v>
                </c:pt>
                <c:pt idx="872">
                  <c:v>0.98876030708489071</c:v>
                </c:pt>
                <c:pt idx="873">
                  <c:v>0.32540642238023665</c:v>
                </c:pt>
                <c:pt idx="874">
                  <c:v>0.8272842947278769</c:v>
                </c:pt>
                <c:pt idx="875">
                  <c:v>0.69718749998648422</c:v>
                </c:pt>
                <c:pt idx="876">
                  <c:v>0.36262600304504078</c:v>
                </c:pt>
                <c:pt idx="877">
                  <c:v>0.3214559995301412</c:v>
                </c:pt>
                <c:pt idx="878">
                  <c:v>0.45485834692084209</c:v>
                </c:pt>
                <c:pt idx="879">
                  <c:v>0.88818668373167986</c:v>
                </c:pt>
                <c:pt idx="880">
                  <c:v>0.42301249381270001</c:v>
                </c:pt>
                <c:pt idx="881">
                  <c:v>0.22899198078054395</c:v>
                </c:pt>
                <c:pt idx="882">
                  <c:v>0.62549405082270038</c:v>
                </c:pt>
                <c:pt idx="883">
                  <c:v>0.53444822069532882</c:v>
                </c:pt>
                <c:pt idx="884">
                  <c:v>0.34701323539011764</c:v>
                </c:pt>
                <c:pt idx="885">
                  <c:v>0.27892395926254432</c:v>
                </c:pt>
                <c:pt idx="886">
                  <c:v>0.46959432339780122</c:v>
                </c:pt>
                <c:pt idx="887">
                  <c:v>0.45983502164307427</c:v>
                </c:pt>
                <c:pt idx="888">
                  <c:v>0.56333743863983943</c:v>
                </c:pt>
                <c:pt idx="889">
                  <c:v>0.50495384010269551</c:v>
                </c:pt>
                <c:pt idx="890">
                  <c:v>0.33275385075995356</c:v>
                </c:pt>
                <c:pt idx="891">
                  <c:v>0.99915400570685919</c:v>
                </c:pt>
                <c:pt idx="892">
                  <c:v>0.85332356235882723</c:v>
                </c:pt>
                <c:pt idx="893">
                  <c:v>0.62691604205396556</c:v>
                </c:pt>
                <c:pt idx="894">
                  <c:v>0.51465595036330491</c:v>
                </c:pt>
                <c:pt idx="895">
                  <c:v>0.69952863831635825</c:v>
                </c:pt>
                <c:pt idx="896">
                  <c:v>0.4993193009830848</c:v>
                </c:pt>
                <c:pt idx="897">
                  <c:v>0.51388364056540103</c:v>
                </c:pt>
                <c:pt idx="898">
                  <c:v>0.35875605415334405</c:v>
                </c:pt>
                <c:pt idx="899">
                  <c:v>0.46351751474087716</c:v>
                </c:pt>
                <c:pt idx="900">
                  <c:v>0.6591983926776066</c:v>
                </c:pt>
                <c:pt idx="901">
                  <c:v>0.76879157155183098</c:v>
                </c:pt>
                <c:pt idx="902">
                  <c:v>0.58631060470706853</c:v>
                </c:pt>
                <c:pt idx="903">
                  <c:v>0.29094837274286151</c:v>
                </c:pt>
                <c:pt idx="904">
                  <c:v>0.28568557272544648</c:v>
                </c:pt>
                <c:pt idx="905">
                  <c:v>0.2734732017169218</c:v>
                </c:pt>
                <c:pt idx="906">
                  <c:v>0.40775993322828363</c:v>
                </c:pt>
                <c:pt idx="907">
                  <c:v>0.72497329511457032</c:v>
                </c:pt>
                <c:pt idx="908">
                  <c:v>0.72893465568208171</c:v>
                </c:pt>
                <c:pt idx="909">
                  <c:v>0.49306208440122429</c:v>
                </c:pt>
                <c:pt idx="910">
                  <c:v>0.37786811441737511</c:v>
                </c:pt>
                <c:pt idx="911">
                  <c:v>0.59749406315472187</c:v>
                </c:pt>
                <c:pt idx="912">
                  <c:v>0.4481968291210327</c:v>
                </c:pt>
                <c:pt idx="913">
                  <c:v>0.4361373475678762</c:v>
                </c:pt>
                <c:pt idx="914">
                  <c:v>0.5399763405614002</c:v>
                </c:pt>
                <c:pt idx="915">
                  <c:v>0.4559575333354321</c:v>
                </c:pt>
                <c:pt idx="916">
                  <c:v>0.4177689513080714</c:v>
                </c:pt>
                <c:pt idx="917">
                  <c:v>0.41475583854549702</c:v>
                </c:pt>
                <c:pt idx="918">
                  <c:v>0.58434244372262401</c:v>
                </c:pt>
                <c:pt idx="919">
                  <c:v>0.46647437097630456</c:v>
                </c:pt>
                <c:pt idx="920">
                  <c:v>0.50763220332064751</c:v>
                </c:pt>
                <c:pt idx="921">
                  <c:v>0.5983588320419696</c:v>
                </c:pt>
                <c:pt idx="922">
                  <c:v>0.49154823588837104</c:v>
                </c:pt>
                <c:pt idx="923">
                  <c:v>0.7077703486593715</c:v>
                </c:pt>
                <c:pt idx="924">
                  <c:v>0.50112166219009568</c:v>
                </c:pt>
                <c:pt idx="925">
                  <c:v>1.1190494823985611</c:v>
                </c:pt>
                <c:pt idx="926">
                  <c:v>0.98821815224272402</c:v>
                </c:pt>
                <c:pt idx="927">
                  <c:v>1.1426094459437699</c:v>
                </c:pt>
                <c:pt idx="928">
                  <c:v>0.90148826071894317</c:v>
                </c:pt>
                <c:pt idx="929">
                  <c:v>0.46704316069955204</c:v>
                </c:pt>
                <c:pt idx="930">
                  <c:v>0.83323420093098555</c:v>
                </c:pt>
                <c:pt idx="931">
                  <c:v>0.55543500493840592</c:v>
                </c:pt>
                <c:pt idx="932">
                  <c:v>0.77771414119357252</c:v>
                </c:pt>
                <c:pt idx="933">
                  <c:v>0.90378198587215819</c:v>
                </c:pt>
                <c:pt idx="934">
                  <c:v>0.89979823719641061</c:v>
                </c:pt>
                <c:pt idx="935">
                  <c:v>0.63868642928214758</c:v>
                </c:pt>
                <c:pt idx="936">
                  <c:v>0.56402850553888706</c:v>
                </c:pt>
                <c:pt idx="937">
                  <c:v>1.1947012494747598</c:v>
                </c:pt>
                <c:pt idx="938">
                  <c:v>0.59178452754142996</c:v>
                </c:pt>
                <c:pt idx="939">
                  <c:v>0.78354608732206665</c:v>
                </c:pt>
                <c:pt idx="940">
                  <c:v>0.61451953911210533</c:v>
                </c:pt>
                <c:pt idx="941">
                  <c:v>0.61088613337127018</c:v>
                </c:pt>
                <c:pt idx="942">
                  <c:v>0.70879119395466694</c:v>
                </c:pt>
                <c:pt idx="943">
                  <c:v>0.48526185365613533</c:v>
                </c:pt>
                <c:pt idx="944">
                  <c:v>0.79011826617787317</c:v>
                </c:pt>
                <c:pt idx="945">
                  <c:v>0.85085128204470517</c:v>
                </c:pt>
                <c:pt idx="946">
                  <c:v>0.75938600891914987</c:v>
                </c:pt>
                <c:pt idx="947">
                  <c:v>0.74372504779698401</c:v>
                </c:pt>
                <c:pt idx="948">
                  <c:v>0.61894216503507815</c:v>
                </c:pt>
                <c:pt idx="949">
                  <c:v>1.0115841978486859</c:v>
                </c:pt>
                <c:pt idx="950">
                  <c:v>0.69861113218321857</c:v>
                </c:pt>
                <c:pt idx="951">
                  <c:v>0.88478310847890751</c:v>
                </c:pt>
                <c:pt idx="952">
                  <c:v>0.63769014109042954</c:v>
                </c:pt>
                <c:pt idx="953">
                  <c:v>0.72466109587048322</c:v>
                </c:pt>
                <c:pt idx="954">
                  <c:v>0.73479740302209096</c:v>
                </c:pt>
                <c:pt idx="955">
                  <c:v>0.82742969860843585</c:v>
                </c:pt>
                <c:pt idx="956">
                  <c:v>0.55847855543332658</c:v>
                </c:pt>
                <c:pt idx="957">
                  <c:v>0.58606999001666593</c:v>
                </c:pt>
                <c:pt idx="958">
                  <c:v>0.72020510153136374</c:v>
                </c:pt>
                <c:pt idx="959">
                  <c:v>0.51686658575923772</c:v>
                </c:pt>
                <c:pt idx="960">
                  <c:v>0.66119474188027083</c:v>
                </c:pt>
                <c:pt idx="961">
                  <c:v>0.43951395237831831</c:v>
                </c:pt>
                <c:pt idx="962">
                  <c:v>0.62768928455430362</c:v>
                </c:pt>
                <c:pt idx="963">
                  <c:v>0.74868364997790871</c:v>
                </c:pt>
                <c:pt idx="964">
                  <c:v>0.62627074935685334</c:v>
                </c:pt>
                <c:pt idx="965">
                  <c:v>0.54371935167979446</c:v>
                </c:pt>
                <c:pt idx="966">
                  <c:v>0.38654336181209803</c:v>
                </c:pt>
                <c:pt idx="967">
                  <c:v>0.45422140648937676</c:v>
                </c:pt>
                <c:pt idx="968">
                  <c:v>0.49390525712287275</c:v>
                </c:pt>
                <c:pt idx="969">
                  <c:v>0.62757161601193745</c:v>
                </c:pt>
                <c:pt idx="970">
                  <c:v>0.49347512054058046</c:v>
                </c:pt>
                <c:pt idx="971">
                  <c:v>0.45437801004054734</c:v>
                </c:pt>
                <c:pt idx="972">
                  <c:v>0.71025686112429987</c:v>
                </c:pt>
                <c:pt idx="973">
                  <c:v>0.53198945109970286</c:v>
                </c:pt>
                <c:pt idx="974">
                  <c:v>0.4901414963721944</c:v>
                </c:pt>
                <c:pt idx="975">
                  <c:v>0.49883714650763494</c:v>
                </c:pt>
                <c:pt idx="976">
                  <c:v>0.38175282329930593</c:v>
                </c:pt>
                <c:pt idx="977">
                  <c:v>0.2623363209233544</c:v>
                </c:pt>
                <c:pt idx="978">
                  <c:v>0.17310339011512227</c:v>
                </c:pt>
                <c:pt idx="979">
                  <c:v>0.34580339900069185</c:v>
                </c:pt>
                <c:pt idx="980">
                  <c:v>0.38404090120874795</c:v>
                </c:pt>
                <c:pt idx="981">
                  <c:v>0.34515723327129877</c:v>
                </c:pt>
                <c:pt idx="982">
                  <c:v>0.30469806364200502</c:v>
                </c:pt>
                <c:pt idx="983">
                  <c:v>0.48723024547892735</c:v>
                </c:pt>
                <c:pt idx="984">
                  <c:v>0.42873476317185127</c:v>
                </c:pt>
                <c:pt idx="985">
                  <c:v>0.23999574235930854</c:v>
                </c:pt>
                <c:pt idx="986">
                  <c:v>0.48409151778658349</c:v>
                </c:pt>
                <c:pt idx="987">
                  <c:v>0.66183029868120657</c:v>
                </c:pt>
                <c:pt idx="988">
                  <c:v>0.32706489778479303</c:v>
                </c:pt>
                <c:pt idx="989">
                  <c:v>0.31658025857052358</c:v>
                </c:pt>
                <c:pt idx="990">
                  <c:v>0.16157031057280913</c:v>
                </c:pt>
                <c:pt idx="991">
                  <c:v>0.14013546946685421</c:v>
                </c:pt>
                <c:pt idx="992">
                  <c:v>0.1873758007380884</c:v>
                </c:pt>
                <c:pt idx="993">
                  <c:v>0.17874214290571405</c:v>
                </c:pt>
                <c:pt idx="994">
                  <c:v>0.18054733828347905</c:v>
                </c:pt>
                <c:pt idx="995">
                  <c:v>0.11149128118635268</c:v>
                </c:pt>
                <c:pt idx="996">
                  <c:v>5.3664042229664213E-2</c:v>
                </c:pt>
                <c:pt idx="997">
                  <c:v>6.6406223605547016E-2</c:v>
                </c:pt>
                <c:pt idx="998">
                  <c:v>5.7445891786514672E-2</c:v>
                </c:pt>
                <c:pt idx="999">
                  <c:v>0.2099769750801011</c:v>
                </c:pt>
                <c:pt idx="1000">
                  <c:v>0.15115044626599883</c:v>
                </c:pt>
                <c:pt idx="1001">
                  <c:v>0.13932046017284724</c:v>
                </c:pt>
                <c:pt idx="1002">
                  <c:v>9.9993754993460915E-2</c:v>
                </c:pt>
                <c:pt idx="1003">
                  <c:v>6.6681840133599068E-2</c:v>
                </c:pt>
                <c:pt idx="1004">
                  <c:v>7.4444783998114744E-2</c:v>
                </c:pt>
                <c:pt idx="1005">
                  <c:v>0.23253014412356918</c:v>
                </c:pt>
                <c:pt idx="1006">
                  <c:v>0.17272135466066091</c:v>
                </c:pt>
                <c:pt idx="1007">
                  <c:v>7.0486081715349411E-2</c:v>
                </c:pt>
                <c:pt idx="1008">
                  <c:v>7.5407848403434077E-2</c:v>
                </c:pt>
                <c:pt idx="1009">
                  <c:v>5.0435878388241449E-2</c:v>
                </c:pt>
                <c:pt idx="1010">
                  <c:v>3.4180490939819098E-2</c:v>
                </c:pt>
                <c:pt idx="1011">
                  <c:v>1.0950915792279298E-2</c:v>
                </c:pt>
                <c:pt idx="1012">
                  <c:v>2.5220136756195423E-2</c:v>
                </c:pt>
                <c:pt idx="1013">
                  <c:v>4.2513718106916565E-2</c:v>
                </c:pt>
                <c:pt idx="1014">
                  <c:v>2.363166122569019E-2</c:v>
                </c:pt>
                <c:pt idx="1015">
                  <c:v>4.295927468994868E-2</c:v>
                </c:pt>
                <c:pt idx="1016">
                  <c:v>0.10337112257296387</c:v>
                </c:pt>
                <c:pt idx="1017">
                  <c:v>2.9483562973023937E-2</c:v>
                </c:pt>
                <c:pt idx="1018">
                  <c:v>2.1638871014019626E-2</c:v>
                </c:pt>
                <c:pt idx="1019">
                  <c:v>5.2859882282231707E-2</c:v>
                </c:pt>
                <c:pt idx="1020">
                  <c:v>3.4283363295756118E-2</c:v>
                </c:pt>
                <c:pt idx="1021">
                  <c:v>0.14512671980586631</c:v>
                </c:pt>
                <c:pt idx="1022">
                  <c:v>7.6723114119727875E-2</c:v>
                </c:pt>
                <c:pt idx="1023">
                  <c:v>5.01515377483749E-2</c:v>
                </c:pt>
                <c:pt idx="1024">
                  <c:v>5.0897847184402344E-2</c:v>
                </c:pt>
                <c:pt idx="1025">
                  <c:v>7.6235026295082095E-2</c:v>
                </c:pt>
                <c:pt idx="1026">
                  <c:v>3.1988880034870021E-2</c:v>
                </c:pt>
                <c:pt idx="1027">
                  <c:v>5.4597865604331268E-2</c:v>
                </c:pt>
                <c:pt idx="1028">
                  <c:v>2.1651541010843368E-2</c:v>
                </c:pt>
                <c:pt idx="1029">
                  <c:v>7.2609098620626568E-3</c:v>
                </c:pt>
                <c:pt idx="1030">
                  <c:v>3.7980536158042102E-3</c:v>
                </c:pt>
                <c:pt idx="1031">
                  <c:v>6.3364867806955813E-2</c:v>
                </c:pt>
                <c:pt idx="1032">
                  <c:v>0.10629949849923991</c:v>
                </c:pt>
                <c:pt idx="1033">
                  <c:v>4.7936518545966169E-3</c:v>
                </c:pt>
                <c:pt idx="1034">
                  <c:v>8.8705861521052958E-4</c:v>
                </c:pt>
                <c:pt idx="1035">
                  <c:v>3.9716570151300902E-2</c:v>
                </c:pt>
                <c:pt idx="1036">
                  <c:v>4.5377744336887078E-2</c:v>
                </c:pt>
                <c:pt idx="1037">
                  <c:v>2.9747792998268931E-2</c:v>
                </c:pt>
                <c:pt idx="1038">
                  <c:v>0.14072484649443973</c:v>
                </c:pt>
                <c:pt idx="1039">
                  <c:v>0.12993702220549605</c:v>
                </c:pt>
                <c:pt idx="1040">
                  <c:v>1.969757921655864E-3</c:v>
                </c:pt>
                <c:pt idx="1041">
                  <c:v>1.4034478092231184E-2</c:v>
                </c:pt>
                <c:pt idx="1042">
                  <c:v>1.9876632306758631E-2</c:v>
                </c:pt>
                <c:pt idx="1043">
                  <c:v>3.6901443504812913E-2</c:v>
                </c:pt>
                <c:pt idx="1044">
                  <c:v>4.7281590294584612E-2</c:v>
                </c:pt>
                <c:pt idx="1045">
                  <c:v>7.1785040654169588E-2</c:v>
                </c:pt>
                <c:pt idx="1046">
                  <c:v>5.0821998997671855E-2</c:v>
                </c:pt>
                <c:pt idx="1047">
                  <c:v>4.530345729211769E-2</c:v>
                </c:pt>
                <c:pt idx="1048">
                  <c:v>2.7531918237837152E-2</c:v>
                </c:pt>
                <c:pt idx="1049">
                  <c:v>5.9917579406303115E-2</c:v>
                </c:pt>
                <c:pt idx="1050">
                  <c:v>4.0524681941355471E-3</c:v>
                </c:pt>
                <c:pt idx="1051">
                  <c:v>5.4718547765469378E-3</c:v>
                </c:pt>
                <c:pt idx="1052">
                  <c:v>2.1876457255361046E-4</c:v>
                </c:pt>
                <c:pt idx="1053">
                  <c:v>3.4987613335252508E-3</c:v>
                </c:pt>
                <c:pt idx="1054">
                  <c:v>1.3318140407521523E-2</c:v>
                </c:pt>
                <c:pt idx="1055">
                  <c:v>3.652366598556319E-4</c:v>
                </c:pt>
                <c:pt idx="1056">
                  <c:v>1.0145198144801599E-2</c:v>
                </c:pt>
                <c:pt idx="1057">
                  <c:v>3.5748923791209127E-3</c:v>
                </c:pt>
                <c:pt idx="1058">
                  <c:v>2.5004203665978268E-2</c:v>
                </c:pt>
                <c:pt idx="1059">
                  <c:v>4.8297913543071197E-2</c:v>
                </c:pt>
                <c:pt idx="1060">
                  <c:v>0.12936221866406009</c:v>
                </c:pt>
                <c:pt idx="1061">
                  <c:v>2.9490308461710191E-2</c:v>
                </c:pt>
                <c:pt idx="1062">
                  <c:v>2.144393684697821E-2</c:v>
                </c:pt>
                <c:pt idx="1063">
                  <c:v>4.5312472340961273E-2</c:v>
                </c:pt>
                <c:pt idx="1064">
                  <c:v>0.18474855861498923</c:v>
                </c:pt>
                <c:pt idx="1065">
                  <c:v>3.7220223087808301E-3</c:v>
                </c:pt>
                <c:pt idx="1066">
                  <c:v>2.1687211994856717E-3</c:v>
                </c:pt>
                <c:pt idx="1067">
                  <c:v>5.0264623654883789E-3</c:v>
                </c:pt>
                <c:pt idx="1068">
                  <c:v>4.6738234437444819E-4</c:v>
                </c:pt>
                <c:pt idx="1069">
                  <c:v>1.7206558485011996E-3</c:v>
                </c:pt>
                <c:pt idx="1070">
                  <c:v>3.5374181303245477E-3</c:v>
                </c:pt>
                <c:pt idx="1071">
                  <c:v>1.2332101953634394E-2</c:v>
                </c:pt>
                <c:pt idx="1072">
                  <c:v>9.849358167736506E-3</c:v>
                </c:pt>
                <c:pt idx="1073">
                  <c:v>9.8615877242728685E-4</c:v>
                </c:pt>
                <c:pt idx="1074">
                  <c:v>2.7647892153304238E-2</c:v>
                </c:pt>
                <c:pt idx="1075">
                  <c:v>0.16047000928650698</c:v>
                </c:pt>
                <c:pt idx="1076">
                  <c:v>6.6703087971993189E-2</c:v>
                </c:pt>
                <c:pt idx="1077">
                  <c:v>0.10827306039597441</c:v>
                </c:pt>
                <c:pt idx="1078">
                  <c:v>0.21469303805424961</c:v>
                </c:pt>
                <c:pt idx="1079">
                  <c:v>0.32972592457403782</c:v>
                </c:pt>
                <c:pt idx="1080">
                  <c:v>6.2506962573695882E-2</c:v>
                </c:pt>
                <c:pt idx="1081">
                  <c:v>2.5517981932695295E-2</c:v>
                </c:pt>
                <c:pt idx="1082">
                  <c:v>9.0981686079086688E-2</c:v>
                </c:pt>
                <c:pt idx="1083">
                  <c:v>7.9819995284618361E-2</c:v>
                </c:pt>
                <c:pt idx="1084">
                  <c:v>0.28350521895775088</c:v>
                </c:pt>
                <c:pt idx="1085">
                  <c:v>7.3007821412783558E-2</c:v>
                </c:pt>
                <c:pt idx="1086">
                  <c:v>3.5234850520458813E-2</c:v>
                </c:pt>
                <c:pt idx="1087">
                  <c:v>0.13308230562698778</c:v>
                </c:pt>
                <c:pt idx="1088">
                  <c:v>0.18333022240546198</c:v>
                </c:pt>
                <c:pt idx="1089">
                  <c:v>5.2117009277650381E-3</c:v>
                </c:pt>
                <c:pt idx="1090">
                  <c:v>8.8212174865707593E-4</c:v>
                </c:pt>
                <c:pt idx="1091">
                  <c:v>7.4682804981856627E-3</c:v>
                </c:pt>
                <c:pt idx="1092">
                  <c:v>2.2430525472018483E-2</c:v>
                </c:pt>
                <c:pt idx="1093">
                  <c:v>1.4797062309692495E-2</c:v>
                </c:pt>
                <c:pt idx="1094">
                  <c:v>0.34956514005388201</c:v>
                </c:pt>
                <c:pt idx="1095">
                  <c:v>8.4607412564558823E-2</c:v>
                </c:pt>
                <c:pt idx="1096">
                  <c:v>1.6106171910939573E-2</c:v>
                </c:pt>
                <c:pt idx="1097">
                  <c:v>0.10190702528664253</c:v>
                </c:pt>
                <c:pt idx="1098">
                  <c:v>0.40840580470113602</c:v>
                </c:pt>
                <c:pt idx="1099">
                  <c:v>0.57981424488288291</c:v>
                </c:pt>
                <c:pt idx="1100">
                  <c:v>0.20392922943473746</c:v>
                </c:pt>
                <c:pt idx="1101">
                  <c:v>7.0333987494274039E-2</c:v>
                </c:pt>
                <c:pt idx="1102">
                  <c:v>0.12685866596605902</c:v>
                </c:pt>
                <c:pt idx="1103">
                  <c:v>0.21143659575393561</c:v>
                </c:pt>
                <c:pt idx="1104">
                  <c:v>0.11798138502356198</c:v>
                </c:pt>
                <c:pt idx="1105">
                  <c:v>3.2772882955171043E-2</c:v>
                </c:pt>
                <c:pt idx="1106">
                  <c:v>1.6166129448675865E-2</c:v>
                </c:pt>
                <c:pt idx="1107">
                  <c:v>0.14172861312722687</c:v>
                </c:pt>
                <c:pt idx="1108">
                  <c:v>0.1567539072252318</c:v>
                </c:pt>
                <c:pt idx="1109">
                  <c:v>8.6358632523583834E-2</c:v>
                </c:pt>
                <c:pt idx="1110">
                  <c:v>3.2240687237817492E-2</c:v>
                </c:pt>
                <c:pt idx="1111">
                  <c:v>3.6797845367952976E-3</c:v>
                </c:pt>
                <c:pt idx="1112">
                  <c:v>3.8165578421996127E-4</c:v>
                </c:pt>
                <c:pt idx="1113">
                  <c:v>8.7246298986812226E-3</c:v>
                </c:pt>
                <c:pt idx="1114">
                  <c:v>1.493830249455148E-2</c:v>
                </c:pt>
                <c:pt idx="1115">
                  <c:v>1.5708271161562423E-2</c:v>
                </c:pt>
                <c:pt idx="1116">
                  <c:v>2.1385826661288736E-2</c:v>
                </c:pt>
                <c:pt idx="1117">
                  <c:v>6.2521281138565546E-2</c:v>
                </c:pt>
                <c:pt idx="1118">
                  <c:v>0.11173378747132946</c:v>
                </c:pt>
                <c:pt idx="1119">
                  <c:v>5.3442726067503124E-2</c:v>
                </c:pt>
                <c:pt idx="1120">
                  <c:v>7.0900226621933668E-2</c:v>
                </c:pt>
                <c:pt idx="1121">
                  <c:v>4.6499232845123835E-3</c:v>
                </c:pt>
                <c:pt idx="1122">
                  <c:v>0</c:v>
                </c:pt>
                <c:pt idx="1123">
                  <c:v>8.2747595079026798E-5</c:v>
                </c:pt>
                <c:pt idx="1124">
                  <c:v>1.6020663309213541E-2</c:v>
                </c:pt>
                <c:pt idx="1125">
                  <c:v>7.5620895498099356E-3</c:v>
                </c:pt>
                <c:pt idx="1126">
                  <c:v>3.3559390103442316E-3</c:v>
                </c:pt>
                <c:pt idx="1127">
                  <c:v>2.9749441743406521E-4</c:v>
                </c:pt>
                <c:pt idx="1128">
                  <c:v>1.0660556329219171E-3</c:v>
                </c:pt>
                <c:pt idx="1129">
                  <c:v>2.2132550211125247E-2</c:v>
                </c:pt>
                <c:pt idx="1130">
                  <c:v>6.688803091765563E-5</c:v>
                </c:pt>
                <c:pt idx="1131">
                  <c:v>5.2402392991313385E-3</c:v>
                </c:pt>
                <c:pt idx="1132">
                  <c:v>0.20148964053381022</c:v>
                </c:pt>
                <c:pt idx="1133">
                  <c:v>1.1417333855377054E-2</c:v>
                </c:pt>
                <c:pt idx="1134">
                  <c:v>0.17889008912824417</c:v>
                </c:pt>
                <c:pt idx="1135">
                  <c:v>0.19876791840265814</c:v>
                </c:pt>
                <c:pt idx="1136">
                  <c:v>7.699618550876966E-2</c:v>
                </c:pt>
                <c:pt idx="1137">
                  <c:v>6.7989413850643332E-2</c:v>
                </c:pt>
                <c:pt idx="1138">
                  <c:v>0.11926325185086308</c:v>
                </c:pt>
                <c:pt idx="1139">
                  <c:v>0.11467529902163441</c:v>
                </c:pt>
                <c:pt idx="1140">
                  <c:v>1.0064554109405913E-2</c:v>
                </c:pt>
                <c:pt idx="1141">
                  <c:v>1.5830834751563434E-3</c:v>
                </c:pt>
                <c:pt idx="1142">
                  <c:v>0.24176564342937273</c:v>
                </c:pt>
                <c:pt idx="1143">
                  <c:v>7.658035613778499E-3</c:v>
                </c:pt>
                <c:pt idx="1144">
                  <c:v>4.1164324364886491E-2</c:v>
                </c:pt>
                <c:pt idx="1145">
                  <c:v>1.7609523834024096E-4</c:v>
                </c:pt>
                <c:pt idx="1146">
                  <c:v>9.4692356785397794E-4</c:v>
                </c:pt>
                <c:pt idx="1147">
                  <c:v>4.343580233246358E-2</c:v>
                </c:pt>
                <c:pt idx="1148">
                  <c:v>6.9550993848382456E-3</c:v>
                </c:pt>
                <c:pt idx="1149">
                  <c:v>9.0216578037106683E-4</c:v>
                </c:pt>
                <c:pt idx="1150">
                  <c:v>3.1148208431859997E-3</c:v>
                </c:pt>
                <c:pt idx="1151">
                  <c:v>3.6671499281493565E-4</c:v>
                </c:pt>
                <c:pt idx="1152">
                  <c:v>8.2090683285959455E-3</c:v>
                </c:pt>
                <c:pt idx="1153">
                  <c:v>5.8176907004743303E-2</c:v>
                </c:pt>
                <c:pt idx="1154">
                  <c:v>1.2758975944898669E-2</c:v>
                </c:pt>
                <c:pt idx="1155">
                  <c:v>3.7379275409643331E-3</c:v>
                </c:pt>
                <c:pt idx="1156">
                  <c:v>0.11772930807795927</c:v>
                </c:pt>
                <c:pt idx="1157">
                  <c:v>7.9676447470908532E-2</c:v>
                </c:pt>
                <c:pt idx="1158">
                  <c:v>1.3733889353597111E-2</c:v>
                </c:pt>
                <c:pt idx="1159">
                  <c:v>1.5097960393403032E-3</c:v>
                </c:pt>
                <c:pt idx="1160">
                  <c:v>6.4221652648090181E-3</c:v>
                </c:pt>
                <c:pt idx="1161">
                  <c:v>1.1007677244789495E-2</c:v>
                </c:pt>
                <c:pt idx="1162">
                  <c:v>5.4612836825231825E-2</c:v>
                </c:pt>
                <c:pt idx="1163">
                  <c:v>9.6592215988401883E-2</c:v>
                </c:pt>
                <c:pt idx="1164">
                  <c:v>5.9780431452242468E-2</c:v>
                </c:pt>
                <c:pt idx="1165">
                  <c:v>9.3730398008420951E-2</c:v>
                </c:pt>
                <c:pt idx="1166">
                  <c:v>0.125721972654564</c:v>
                </c:pt>
                <c:pt idx="1167">
                  <c:v>0.15122963386199348</c:v>
                </c:pt>
                <c:pt idx="1168">
                  <c:v>0.11288457456281699</c:v>
                </c:pt>
                <c:pt idx="1169">
                  <c:v>3.4249605578079136E-2</c:v>
                </c:pt>
                <c:pt idx="1170">
                  <c:v>3.581006429399132E-2</c:v>
                </c:pt>
                <c:pt idx="1171">
                  <c:v>0.27327343300255569</c:v>
                </c:pt>
                <c:pt idx="1172">
                  <c:v>0.2563987529949418</c:v>
                </c:pt>
                <c:pt idx="1173">
                  <c:v>5.3731041057970164E-2</c:v>
                </c:pt>
                <c:pt idx="1174">
                  <c:v>1.2056507214667938E-3</c:v>
                </c:pt>
                <c:pt idx="1175">
                  <c:v>2.0073928195693995E-3</c:v>
                </c:pt>
                <c:pt idx="1176">
                  <c:v>1.726802770050115E-3</c:v>
                </c:pt>
                <c:pt idx="1177">
                  <c:v>2.7028412117204779E-2</c:v>
                </c:pt>
                <c:pt idx="1178">
                  <c:v>0.12951316208907582</c:v>
                </c:pt>
                <c:pt idx="1179">
                  <c:v>9.1023929500110012E-2</c:v>
                </c:pt>
                <c:pt idx="1180">
                  <c:v>0.27190291629690938</c:v>
                </c:pt>
                <c:pt idx="1181">
                  <c:v>0.43809182367074723</c:v>
                </c:pt>
                <c:pt idx="1182">
                  <c:v>0.25477731371455303</c:v>
                </c:pt>
                <c:pt idx="1183">
                  <c:v>5.0855683651993486E-2</c:v>
                </c:pt>
                <c:pt idx="1184">
                  <c:v>2.1213720170999071E-2</c:v>
                </c:pt>
                <c:pt idx="1185">
                  <c:v>0.18864215270500684</c:v>
                </c:pt>
                <c:pt idx="1186">
                  <c:v>0.19544690306814197</c:v>
                </c:pt>
                <c:pt idx="1187">
                  <c:v>0.20961351990766766</c:v>
                </c:pt>
                <c:pt idx="1188">
                  <c:v>0.12031634456069633</c:v>
                </c:pt>
                <c:pt idx="1189">
                  <c:v>9.0302181150386754E-2</c:v>
                </c:pt>
                <c:pt idx="1190">
                  <c:v>0.39893505383883926</c:v>
                </c:pt>
                <c:pt idx="1191">
                  <c:v>0.51629259692284368</c:v>
                </c:pt>
                <c:pt idx="1192">
                  <c:v>0.40053985811432108</c:v>
                </c:pt>
                <c:pt idx="1193">
                  <c:v>0.13044386196598878</c:v>
                </c:pt>
                <c:pt idx="1194">
                  <c:v>6.9552761404907695E-2</c:v>
                </c:pt>
                <c:pt idx="1195">
                  <c:v>6.6625144748644144E-2</c:v>
                </c:pt>
                <c:pt idx="1196">
                  <c:v>2.6750358246857758E-2</c:v>
                </c:pt>
                <c:pt idx="1197">
                  <c:v>5.5900542549570734E-2</c:v>
                </c:pt>
                <c:pt idx="1198">
                  <c:v>8.1393901729072571E-2</c:v>
                </c:pt>
                <c:pt idx="1199">
                  <c:v>0.16993467988312536</c:v>
                </c:pt>
                <c:pt idx="1200">
                  <c:v>0.61833351564993089</c:v>
                </c:pt>
                <c:pt idx="1201">
                  <c:v>0.59731271784167461</c:v>
                </c:pt>
                <c:pt idx="1202">
                  <c:v>0.49402420949152925</c:v>
                </c:pt>
                <c:pt idx="1203">
                  <c:v>0.15049850147283686</c:v>
                </c:pt>
                <c:pt idx="1204">
                  <c:v>0.11607413581650314</c:v>
                </c:pt>
                <c:pt idx="1205">
                  <c:v>0.28910521141809464</c:v>
                </c:pt>
                <c:pt idx="1206">
                  <c:v>0.48312006703914756</c:v>
                </c:pt>
                <c:pt idx="1207">
                  <c:v>0.13154639597618256</c:v>
                </c:pt>
                <c:pt idx="1208">
                  <c:v>0.42262393464495074</c:v>
                </c:pt>
                <c:pt idx="1209">
                  <c:v>7.2480518957181828E-2</c:v>
                </c:pt>
                <c:pt idx="1210">
                  <c:v>4.4047353916565862E-2</c:v>
                </c:pt>
                <c:pt idx="1211">
                  <c:v>0.34431388937381702</c:v>
                </c:pt>
                <c:pt idx="1212">
                  <c:v>0.60518595101072181</c:v>
                </c:pt>
                <c:pt idx="1213">
                  <c:v>0.43628826579207425</c:v>
                </c:pt>
                <c:pt idx="1214">
                  <c:v>0.74208729508263194</c:v>
                </c:pt>
                <c:pt idx="1215">
                  <c:v>0.68278240704498738</c:v>
                </c:pt>
                <c:pt idx="1216">
                  <c:v>0.23054291881297198</c:v>
                </c:pt>
                <c:pt idx="1217">
                  <c:v>5.2187362728130002E-2</c:v>
                </c:pt>
                <c:pt idx="1218">
                  <c:v>0.1037163443758142</c:v>
                </c:pt>
                <c:pt idx="1219">
                  <c:v>0.11492581066005864</c:v>
                </c:pt>
                <c:pt idx="1220">
                  <c:v>0.13651585161681357</c:v>
                </c:pt>
                <c:pt idx="1221">
                  <c:v>0.28438615447861443</c:v>
                </c:pt>
                <c:pt idx="1222">
                  <c:v>0.44117466073697598</c:v>
                </c:pt>
                <c:pt idx="1223">
                  <c:v>0.34535658675357167</c:v>
                </c:pt>
                <c:pt idx="1224">
                  <c:v>0.5460054880793791</c:v>
                </c:pt>
                <c:pt idx="1225">
                  <c:v>0.37128969349431967</c:v>
                </c:pt>
                <c:pt idx="1226">
                  <c:v>0.42879403778442993</c:v>
                </c:pt>
                <c:pt idx="1227">
                  <c:v>0.62364436840878457</c:v>
                </c:pt>
                <c:pt idx="1228">
                  <c:v>1.0705780249205219</c:v>
                </c:pt>
                <c:pt idx="1229">
                  <c:v>0.2917291017516816</c:v>
                </c:pt>
                <c:pt idx="1230">
                  <c:v>0.60252222919809972</c:v>
                </c:pt>
                <c:pt idx="1231">
                  <c:v>0.40037754070181719</c:v>
                </c:pt>
                <c:pt idx="1232">
                  <c:v>0.56640271660678387</c:v>
                </c:pt>
                <c:pt idx="1233">
                  <c:v>0.55800547185211324</c:v>
                </c:pt>
                <c:pt idx="1234">
                  <c:v>0.66799030005758075</c:v>
                </c:pt>
                <c:pt idx="1235">
                  <c:v>0.33591266796241898</c:v>
                </c:pt>
                <c:pt idx="1236">
                  <c:v>0.17773484707230594</c:v>
                </c:pt>
                <c:pt idx="1237">
                  <c:v>0.27260842419958481</c:v>
                </c:pt>
                <c:pt idx="1238">
                  <c:v>0.44744904354878545</c:v>
                </c:pt>
                <c:pt idx="1239">
                  <c:v>1.0518950689805169</c:v>
                </c:pt>
                <c:pt idx="1240">
                  <c:v>1.4089066974515074</c:v>
                </c:pt>
                <c:pt idx="1241">
                  <c:v>0.91041545311542127</c:v>
                </c:pt>
                <c:pt idx="1242">
                  <c:v>0.56474658747810702</c:v>
                </c:pt>
                <c:pt idx="1243">
                  <c:v>0.53682279543310507</c:v>
                </c:pt>
                <c:pt idx="1244">
                  <c:v>0.37986605454730904</c:v>
                </c:pt>
                <c:pt idx="1245">
                  <c:v>0.58823900555603703</c:v>
                </c:pt>
                <c:pt idx="1246">
                  <c:v>0.40610561015511554</c:v>
                </c:pt>
                <c:pt idx="1247">
                  <c:v>0.35405201073120657</c:v>
                </c:pt>
                <c:pt idx="1248">
                  <c:v>0.35873520683133459</c:v>
                </c:pt>
                <c:pt idx="1249">
                  <c:v>0.44919077993776169</c:v>
                </c:pt>
                <c:pt idx="1250">
                  <c:v>0.44535410508391943</c:v>
                </c:pt>
                <c:pt idx="1251">
                  <c:v>0.51859403665792603</c:v>
                </c:pt>
                <c:pt idx="1252">
                  <c:v>0.38747575595981992</c:v>
                </c:pt>
                <c:pt idx="1253">
                  <c:v>0.55234379278161427</c:v>
                </c:pt>
                <c:pt idx="1254">
                  <c:v>0.6381072602037785</c:v>
                </c:pt>
                <c:pt idx="1255">
                  <c:v>0.30507620279105174</c:v>
                </c:pt>
                <c:pt idx="1256">
                  <c:v>0.39526794813705951</c:v>
                </c:pt>
                <c:pt idx="1257">
                  <c:v>0.55407078237186203</c:v>
                </c:pt>
                <c:pt idx="1258">
                  <c:v>1.0164049882393749</c:v>
                </c:pt>
                <c:pt idx="1259">
                  <c:v>0.5580320659269753</c:v>
                </c:pt>
                <c:pt idx="1260">
                  <c:v>0.77303665377535913</c:v>
                </c:pt>
                <c:pt idx="1261">
                  <c:v>1.2438900585426502</c:v>
                </c:pt>
                <c:pt idx="1262">
                  <c:v>0.83656686542539049</c:v>
                </c:pt>
                <c:pt idx="1263">
                  <c:v>0.7258654586221216</c:v>
                </c:pt>
                <c:pt idx="1264">
                  <c:v>1.1419372282041023</c:v>
                </c:pt>
                <c:pt idx="1265">
                  <c:v>0.96444877956094643</c:v>
                </c:pt>
                <c:pt idx="1266">
                  <c:v>0.8560901445716077</c:v>
                </c:pt>
                <c:pt idx="1267">
                  <c:v>1.1276683909446212</c:v>
                </c:pt>
                <c:pt idx="1268">
                  <c:v>0.88654220360601377</c:v>
                </c:pt>
                <c:pt idx="1269">
                  <c:v>0.90089429266439636</c:v>
                </c:pt>
                <c:pt idx="1270">
                  <c:v>0.48668675590382465</c:v>
                </c:pt>
                <c:pt idx="1271">
                  <c:v>0.73600433723384995</c:v>
                </c:pt>
                <c:pt idx="1272">
                  <c:v>0.52489505375830414</c:v>
                </c:pt>
                <c:pt idx="1273">
                  <c:v>0.79986042968178794</c:v>
                </c:pt>
                <c:pt idx="1274">
                  <c:v>1.1679049376444173</c:v>
                </c:pt>
                <c:pt idx="1275">
                  <c:v>0.35839954977334632</c:v>
                </c:pt>
                <c:pt idx="1276">
                  <c:v>0.38379294031230893</c:v>
                </c:pt>
                <c:pt idx="1277">
                  <c:v>0.53157820195254579</c:v>
                </c:pt>
                <c:pt idx="1278">
                  <c:v>0.50424773141892565</c:v>
                </c:pt>
                <c:pt idx="1279">
                  <c:v>0.49929700805023391</c:v>
                </c:pt>
                <c:pt idx="1280">
                  <c:v>0.47450254678059878</c:v>
                </c:pt>
                <c:pt idx="1281">
                  <c:v>0.82096899073913399</c:v>
                </c:pt>
                <c:pt idx="1282">
                  <c:v>0.80716181565802714</c:v>
                </c:pt>
                <c:pt idx="1283">
                  <c:v>1.0204796929214233</c:v>
                </c:pt>
                <c:pt idx="1284">
                  <c:v>1.0606862406024127</c:v>
                </c:pt>
                <c:pt idx="1285">
                  <c:v>0.54659058733579968</c:v>
                </c:pt>
                <c:pt idx="1286">
                  <c:v>0.51846552659979483</c:v>
                </c:pt>
                <c:pt idx="1287">
                  <c:v>0.48061300620964481</c:v>
                </c:pt>
                <c:pt idx="1288">
                  <c:v>0.42156033340662369</c:v>
                </c:pt>
                <c:pt idx="1289">
                  <c:v>0.40226343027316358</c:v>
                </c:pt>
                <c:pt idx="1290">
                  <c:v>0.88443130798248648</c:v>
                </c:pt>
                <c:pt idx="1291">
                  <c:v>0.70296379702828238</c:v>
                </c:pt>
                <c:pt idx="1292">
                  <c:v>0.91045011696024791</c:v>
                </c:pt>
                <c:pt idx="1293">
                  <c:v>0.88147207037214514</c:v>
                </c:pt>
                <c:pt idx="1294">
                  <c:v>0.73792197482385957</c:v>
                </c:pt>
                <c:pt idx="1295">
                  <c:v>0.67022712083979052</c:v>
                </c:pt>
                <c:pt idx="1296">
                  <c:v>0.55815389739923904</c:v>
                </c:pt>
                <c:pt idx="1297">
                  <c:v>0.86042760581382871</c:v>
                </c:pt>
                <c:pt idx="1298">
                  <c:v>0.88219126115137159</c:v>
                </c:pt>
                <c:pt idx="1299">
                  <c:v>1.016948919202092</c:v>
                </c:pt>
                <c:pt idx="1300">
                  <c:v>0.25289995012176791</c:v>
                </c:pt>
                <c:pt idx="1301">
                  <c:v>0.38664954369491861</c:v>
                </c:pt>
                <c:pt idx="1302">
                  <c:v>0.96871959201977742</c:v>
                </c:pt>
                <c:pt idx="1303">
                  <c:v>0.49631525479004568</c:v>
                </c:pt>
                <c:pt idx="1304">
                  <c:v>0.58567162285402163</c:v>
                </c:pt>
                <c:pt idx="1305">
                  <c:v>0.44084880660512338</c:v>
                </c:pt>
                <c:pt idx="1306">
                  <c:v>0.61811652052316357</c:v>
                </c:pt>
                <c:pt idx="1307">
                  <c:v>0.71949184928411958</c:v>
                </c:pt>
                <c:pt idx="1308">
                  <c:v>1.2138750521368424</c:v>
                </c:pt>
                <c:pt idx="1309">
                  <c:v>0.36787284162240658</c:v>
                </c:pt>
                <c:pt idx="1310">
                  <c:v>0.47520098289975859</c:v>
                </c:pt>
                <c:pt idx="1311">
                  <c:v>0.49227298041636347</c:v>
                </c:pt>
                <c:pt idx="1312">
                  <c:v>0.51471447625706079</c:v>
                </c:pt>
                <c:pt idx="1313">
                  <c:v>0.75668408288987599</c:v>
                </c:pt>
                <c:pt idx="1314">
                  <c:v>0.43239572618264566</c:v>
                </c:pt>
                <c:pt idx="1315">
                  <c:v>0.43014727621367194</c:v>
                </c:pt>
                <c:pt idx="1316">
                  <c:v>0.6044549161735675</c:v>
                </c:pt>
                <c:pt idx="1317">
                  <c:v>0.56084943395315801</c:v>
                </c:pt>
                <c:pt idx="1318">
                  <c:v>0.86855488074897491</c:v>
                </c:pt>
                <c:pt idx="1319">
                  <c:v>0.90806942529159518</c:v>
                </c:pt>
                <c:pt idx="1320">
                  <c:v>0.63315783470023856</c:v>
                </c:pt>
                <c:pt idx="1321">
                  <c:v>0.56966539264302973</c:v>
                </c:pt>
                <c:pt idx="1322">
                  <c:v>0.68011596352970416</c:v>
                </c:pt>
                <c:pt idx="1323">
                  <c:v>1.0158954154345463</c:v>
                </c:pt>
                <c:pt idx="1324">
                  <c:v>0.68117872187387263</c:v>
                </c:pt>
                <c:pt idx="1325">
                  <c:v>0.50862255856684735</c:v>
                </c:pt>
                <c:pt idx="1326">
                  <c:v>0.40637604453059112</c:v>
                </c:pt>
                <c:pt idx="1327">
                  <c:v>0.3328174195919662</c:v>
                </c:pt>
                <c:pt idx="1328">
                  <c:v>0.17549939144337279</c:v>
                </c:pt>
                <c:pt idx="1329">
                  <c:v>0.10127306238208723</c:v>
                </c:pt>
                <c:pt idx="1330">
                  <c:v>0.11513619882904777</c:v>
                </c:pt>
                <c:pt idx="1331">
                  <c:v>0.31588184535490227</c:v>
                </c:pt>
                <c:pt idx="1332">
                  <c:v>0.27181202026946988</c:v>
                </c:pt>
                <c:pt idx="1333">
                  <c:v>0.2126873580127569</c:v>
                </c:pt>
                <c:pt idx="1334">
                  <c:v>0.20246699615740044</c:v>
                </c:pt>
                <c:pt idx="1335">
                  <c:v>0.32026208543391488</c:v>
                </c:pt>
                <c:pt idx="1336">
                  <c:v>0.4124820177406533</c:v>
                </c:pt>
                <c:pt idx="1337">
                  <c:v>0.31965843603427668</c:v>
                </c:pt>
                <c:pt idx="1338">
                  <c:v>0.20930682087290298</c:v>
                </c:pt>
                <c:pt idx="1339">
                  <c:v>0.24669140280579516</c:v>
                </c:pt>
                <c:pt idx="1340">
                  <c:v>0.15070465863246243</c:v>
                </c:pt>
                <c:pt idx="1341">
                  <c:v>7.716810955250035E-2</c:v>
                </c:pt>
                <c:pt idx="1342">
                  <c:v>0.18448518054173008</c:v>
                </c:pt>
                <c:pt idx="1343">
                  <c:v>0.39171565421544963</c:v>
                </c:pt>
                <c:pt idx="1344">
                  <c:v>0.50626429322385968</c:v>
                </c:pt>
                <c:pt idx="1345">
                  <c:v>0.29057229310592464</c:v>
                </c:pt>
                <c:pt idx="1346">
                  <c:v>0.54456500541571051</c:v>
                </c:pt>
                <c:pt idx="1347">
                  <c:v>0.43578058038329354</c:v>
                </c:pt>
                <c:pt idx="1348">
                  <c:v>0.33772902934628163</c:v>
                </c:pt>
                <c:pt idx="1349">
                  <c:v>0.21514068869382827</c:v>
                </c:pt>
                <c:pt idx="1350">
                  <c:v>0.28007305655315418</c:v>
                </c:pt>
                <c:pt idx="1351">
                  <c:v>0.25152652499366035</c:v>
                </c:pt>
                <c:pt idx="1352">
                  <c:v>0.19491873880483149</c:v>
                </c:pt>
                <c:pt idx="1353">
                  <c:v>0.12547134405226532</c:v>
                </c:pt>
                <c:pt idx="1354">
                  <c:v>0.30829044859691229</c:v>
                </c:pt>
                <c:pt idx="1355">
                  <c:v>0.11214197880758386</c:v>
                </c:pt>
                <c:pt idx="1356">
                  <c:v>0.3238548126032792</c:v>
                </c:pt>
                <c:pt idx="1357">
                  <c:v>0.3524581328057198</c:v>
                </c:pt>
                <c:pt idx="1358">
                  <c:v>0.58372058397805915</c:v>
                </c:pt>
                <c:pt idx="1359">
                  <c:v>0.24348925809733751</c:v>
                </c:pt>
                <c:pt idx="1360">
                  <c:v>0.4584627415668806</c:v>
                </c:pt>
                <c:pt idx="1361">
                  <c:v>0.52978075212383535</c:v>
                </c:pt>
                <c:pt idx="1362">
                  <c:v>0.48224078205213183</c:v>
                </c:pt>
                <c:pt idx="1363">
                  <c:v>0.39440588080376721</c:v>
                </c:pt>
                <c:pt idx="1364">
                  <c:v>0.4260270777756261</c:v>
                </c:pt>
                <c:pt idx="1365">
                  <c:v>0.14746420724056414</c:v>
                </c:pt>
                <c:pt idx="1366">
                  <c:v>0.18006603462505374</c:v>
                </c:pt>
                <c:pt idx="1367">
                  <c:v>0.17800294648078116</c:v>
                </c:pt>
                <c:pt idx="1368">
                  <c:v>0.17788736954990741</c:v>
                </c:pt>
                <c:pt idx="1369">
                  <c:v>0.17631306407944886</c:v>
                </c:pt>
                <c:pt idx="1370">
                  <c:v>0.19338286057474957</c:v>
                </c:pt>
                <c:pt idx="1371">
                  <c:v>0.16907341816503918</c:v>
                </c:pt>
                <c:pt idx="1372">
                  <c:v>0.1422549980740016</c:v>
                </c:pt>
                <c:pt idx="1373">
                  <c:v>0.19391963403450155</c:v>
                </c:pt>
                <c:pt idx="1374">
                  <c:v>1.0719640152324518E-2</c:v>
                </c:pt>
                <c:pt idx="1375">
                  <c:v>3.9211784713473696E-2</c:v>
                </c:pt>
                <c:pt idx="1376">
                  <c:v>4.1086224552752695E-2</c:v>
                </c:pt>
                <c:pt idx="1377">
                  <c:v>0.10369928160255773</c:v>
                </c:pt>
                <c:pt idx="1378">
                  <c:v>8.3594913793895456E-2</c:v>
                </c:pt>
                <c:pt idx="1379">
                  <c:v>6.2094493056700728E-2</c:v>
                </c:pt>
                <c:pt idx="1380">
                  <c:v>0.18637096694343058</c:v>
                </c:pt>
                <c:pt idx="1381">
                  <c:v>9.3349632771265928E-2</c:v>
                </c:pt>
                <c:pt idx="1382">
                  <c:v>3.1722207203386511E-2</c:v>
                </c:pt>
                <c:pt idx="1383">
                  <c:v>6.6691242017890742E-2</c:v>
                </c:pt>
                <c:pt idx="1384">
                  <c:v>6.3669526008655442E-2</c:v>
                </c:pt>
                <c:pt idx="1385">
                  <c:v>6.9726105730497576E-2</c:v>
                </c:pt>
                <c:pt idx="1386">
                  <c:v>0.11215371896059866</c:v>
                </c:pt>
                <c:pt idx="1387">
                  <c:v>2.8900836216557011E-2</c:v>
                </c:pt>
                <c:pt idx="1388">
                  <c:v>7.8484161888621756E-2</c:v>
                </c:pt>
                <c:pt idx="1389">
                  <c:v>6.6937373213673351E-2</c:v>
                </c:pt>
                <c:pt idx="1390">
                  <c:v>5.1000889786088875E-3</c:v>
                </c:pt>
                <c:pt idx="1391">
                  <c:v>8.8294080787295962E-3</c:v>
                </c:pt>
                <c:pt idx="1392">
                  <c:v>4.31648606806843E-2</c:v>
                </c:pt>
                <c:pt idx="1393">
                  <c:v>2.200142885932832E-2</c:v>
                </c:pt>
                <c:pt idx="1394">
                  <c:v>1.3235330743962959E-2</c:v>
                </c:pt>
                <c:pt idx="1395">
                  <c:v>2.0513120754889745E-3</c:v>
                </c:pt>
                <c:pt idx="1396">
                  <c:v>1.5920984889774805E-2</c:v>
                </c:pt>
                <c:pt idx="1397">
                  <c:v>2.9606171747549242E-2</c:v>
                </c:pt>
                <c:pt idx="1398">
                  <c:v>3.8942479872620964E-2</c:v>
                </c:pt>
                <c:pt idx="1399">
                  <c:v>2.079604289254822E-2</c:v>
                </c:pt>
                <c:pt idx="1400">
                  <c:v>9.2531204628375358E-2</c:v>
                </c:pt>
                <c:pt idx="1401">
                  <c:v>9.1227702158725096E-3</c:v>
                </c:pt>
                <c:pt idx="1402">
                  <c:v>1.4473939414872249E-3</c:v>
                </c:pt>
                <c:pt idx="1403">
                  <c:v>1.1971963598376822E-2</c:v>
                </c:pt>
                <c:pt idx="1404">
                  <c:v>5.3667932046113774E-2</c:v>
                </c:pt>
                <c:pt idx="1405">
                  <c:v>0</c:v>
                </c:pt>
                <c:pt idx="1406">
                  <c:v>0</c:v>
                </c:pt>
                <c:pt idx="1407">
                  <c:v>8.4358599515302599E-2</c:v>
                </c:pt>
                <c:pt idx="1408">
                  <c:v>2.0240219012809366E-3</c:v>
                </c:pt>
                <c:pt idx="1409">
                  <c:v>5.0581992110374022E-3</c:v>
                </c:pt>
                <c:pt idx="1410">
                  <c:v>5.884641463785689E-3</c:v>
                </c:pt>
                <c:pt idx="1411">
                  <c:v>8.9478203007239531E-3</c:v>
                </c:pt>
                <c:pt idx="1412">
                  <c:v>4.5750667402405512E-3</c:v>
                </c:pt>
                <c:pt idx="1413">
                  <c:v>1.2502035131730148E-2</c:v>
                </c:pt>
                <c:pt idx="1414">
                  <c:v>6.5044547781455353E-2</c:v>
                </c:pt>
                <c:pt idx="1415">
                  <c:v>1.8448555650195844E-2</c:v>
                </c:pt>
                <c:pt idx="1416">
                  <c:v>3.7829159675064561E-2</c:v>
                </c:pt>
                <c:pt idx="1417">
                  <c:v>0.13512295670746602</c:v>
                </c:pt>
                <c:pt idx="1418">
                  <c:v>0.10090506436277107</c:v>
                </c:pt>
                <c:pt idx="1419">
                  <c:v>2.4839809638359845E-2</c:v>
                </c:pt>
                <c:pt idx="1420">
                  <c:v>0.16049419520113786</c:v>
                </c:pt>
                <c:pt idx="1421">
                  <c:v>3.0994012448894787E-2</c:v>
                </c:pt>
                <c:pt idx="1422">
                  <c:v>8.1606465216491689E-3</c:v>
                </c:pt>
                <c:pt idx="1423">
                  <c:v>1.2631777303861628E-4</c:v>
                </c:pt>
                <c:pt idx="1424">
                  <c:v>6.3382863294440264E-4</c:v>
                </c:pt>
                <c:pt idx="1425">
                  <c:v>1.0417276116031046E-2</c:v>
                </c:pt>
                <c:pt idx="1426">
                  <c:v>1.1224888103942078E-2</c:v>
                </c:pt>
                <c:pt idx="1427">
                  <c:v>2.4222127338126638E-3</c:v>
                </c:pt>
                <c:pt idx="1428">
                  <c:v>5.324883641611844E-4</c:v>
                </c:pt>
                <c:pt idx="1429">
                  <c:v>4.0141732433292554E-2</c:v>
                </c:pt>
                <c:pt idx="1430">
                  <c:v>8.8137542210149494E-2</c:v>
                </c:pt>
                <c:pt idx="1431">
                  <c:v>0.14488020717259795</c:v>
                </c:pt>
                <c:pt idx="1432">
                  <c:v>2.5290334578391589E-2</c:v>
                </c:pt>
                <c:pt idx="1433">
                  <c:v>9.1289963957258812E-3</c:v>
                </c:pt>
                <c:pt idx="1434">
                  <c:v>3.1283378651654169E-3</c:v>
                </c:pt>
                <c:pt idx="1435">
                  <c:v>5.3270378599829509E-3</c:v>
                </c:pt>
                <c:pt idx="1436">
                  <c:v>4.096072184447519E-3</c:v>
                </c:pt>
                <c:pt idx="1437">
                  <c:v>3.2194364056672666E-6</c:v>
                </c:pt>
                <c:pt idx="1438">
                  <c:v>6.8635429877924523E-2</c:v>
                </c:pt>
                <c:pt idx="1439">
                  <c:v>0.5158020940030239</c:v>
                </c:pt>
                <c:pt idx="1440">
                  <c:v>0.1967217890748903</c:v>
                </c:pt>
                <c:pt idx="1441">
                  <c:v>1.2865351576879791E-2</c:v>
                </c:pt>
                <c:pt idx="1442">
                  <c:v>1.6233082927592023E-2</c:v>
                </c:pt>
                <c:pt idx="1443">
                  <c:v>7.4736411323460079E-3</c:v>
                </c:pt>
                <c:pt idx="1444">
                  <c:v>2.6453210984453976E-3</c:v>
                </c:pt>
                <c:pt idx="1445">
                  <c:v>3.0986328094831789E-2</c:v>
                </c:pt>
                <c:pt idx="1446">
                  <c:v>9.1675418521080951E-2</c:v>
                </c:pt>
                <c:pt idx="1447">
                  <c:v>8.9926841244286404E-2</c:v>
                </c:pt>
                <c:pt idx="1448">
                  <c:v>7.5819622955976039E-3</c:v>
                </c:pt>
                <c:pt idx="1449">
                  <c:v>3.3380660708329196E-3</c:v>
                </c:pt>
                <c:pt idx="1450">
                  <c:v>3.5828514074372031E-3</c:v>
                </c:pt>
                <c:pt idx="1451">
                  <c:v>0.14792567105105645</c:v>
                </c:pt>
                <c:pt idx="1452">
                  <c:v>3.7781780185471875E-2</c:v>
                </c:pt>
                <c:pt idx="1453">
                  <c:v>0.13401325664804528</c:v>
                </c:pt>
                <c:pt idx="1454">
                  <c:v>7.8774149702952434E-2</c:v>
                </c:pt>
                <c:pt idx="1455">
                  <c:v>7.6066245144680239E-3</c:v>
                </c:pt>
                <c:pt idx="1456">
                  <c:v>9.4786670300691549E-4</c:v>
                </c:pt>
                <c:pt idx="1457">
                  <c:v>7.7487111819395408E-3</c:v>
                </c:pt>
                <c:pt idx="1458">
                  <c:v>2.3348733047920682E-3</c:v>
                </c:pt>
                <c:pt idx="1459">
                  <c:v>4.9198140625912406E-4</c:v>
                </c:pt>
                <c:pt idx="1460">
                  <c:v>1.4775016464410541E-4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205-42D1-AF92-CEDEFEF77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882527"/>
        <c:axId val="256023119"/>
      </c:scatterChart>
      <c:valAx>
        <c:axId val="72882527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GLM Energy (unitless)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023119"/>
        <c:crosses val="autoZero"/>
        <c:crossBetween val="midCat"/>
        <c:majorUnit val="0.1"/>
      </c:valAx>
      <c:valAx>
        <c:axId val="25602311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Normalized WWLLN Energy (unitless)</a:t>
                </a:r>
              </a:p>
            </c:rich>
          </c:tx>
          <c:layout>
            <c:manualLayout>
              <c:xMode val="edge"/>
              <c:yMode val="edge"/>
              <c:x val="4.6606750007635667E-3"/>
              <c:y val="0.121931235406957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8825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USLand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USLand!$A$2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USLand!$B$1:$N$1</c:f>
              <c:strCache>
                <c:ptCount val="13"/>
                <c:pt idx="0">
                  <c:v>GLMb</c:v>
                </c:pt>
                <c:pt idx="1">
                  <c:v>GLMe</c:v>
                </c:pt>
                <c:pt idx="2">
                  <c:v>GLMf</c:v>
                </c:pt>
                <c:pt idx="3">
                  <c:v>GWe</c:v>
                </c:pt>
                <c:pt idx="4">
                  <c:v>GWez</c:v>
                </c:pt>
                <c:pt idx="5">
                  <c:v>GWf</c:v>
                </c:pt>
                <c:pt idx="6">
                  <c:v>GWse</c:v>
                </c:pt>
                <c:pt idx="7">
                  <c:v>GWseAd</c:v>
                </c:pt>
                <c:pt idx="8">
                  <c:v>GWsez</c:v>
                </c:pt>
                <c:pt idx="9">
                  <c:v>GWsf</c:v>
                </c:pt>
                <c:pt idx="10">
                  <c:v>WLNse</c:v>
                </c:pt>
                <c:pt idx="11">
                  <c:v>WLNsf</c:v>
                </c:pt>
                <c:pt idx="12">
                  <c:v>WLNsz</c:v>
                </c:pt>
              </c:strCache>
            </c:strRef>
          </c:cat>
          <c:val>
            <c:numRef>
              <c:f>USLand!$B$2:$N$2</c:f>
              <c:numCache>
                <c:formatCode>General</c:formatCode>
                <c:ptCount val="13"/>
                <c:pt idx="0">
                  <c:v>191792044567.495</c:v>
                </c:pt>
                <c:pt idx="1">
                  <c:v>189998177335.01099</c:v>
                </c:pt>
                <c:pt idx="2">
                  <c:v>218327822357.90302</c:v>
                </c:pt>
                <c:pt idx="3">
                  <c:v>206819316171.83099</c:v>
                </c:pt>
                <c:pt idx="4">
                  <c:v>295611538417.65698</c:v>
                </c:pt>
                <c:pt idx="5">
                  <c:v>232585860560.01901</c:v>
                </c:pt>
                <c:pt idx="6">
                  <c:v>231292818541.67599</c:v>
                </c:pt>
                <c:pt idx="7">
                  <c:v>281547689757.26599</c:v>
                </c:pt>
                <c:pt idx="8">
                  <c:v>428142194168.77399</c:v>
                </c:pt>
                <c:pt idx="9">
                  <c:v>256337040250.14301</c:v>
                </c:pt>
                <c:pt idx="10">
                  <c:v>91549512536.695297</c:v>
                </c:pt>
                <c:pt idx="11">
                  <c:v>104152627605.577</c:v>
                </c:pt>
                <c:pt idx="12">
                  <c:v>378251963804.78302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A1-4B08-9A46-9CE8E6245F12}"/>
            </c:ext>
          </c:extLst>
        </c:ser>
        <c:ser>
          <c:idx val="1"/>
          <c:order val="1"/>
          <c:tx>
            <c:strRef>
              <c:f>USLand!$A$3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USLand!$B$1:$N$1</c:f>
              <c:strCache>
                <c:ptCount val="13"/>
                <c:pt idx="0">
                  <c:v>GLMb</c:v>
                </c:pt>
                <c:pt idx="1">
                  <c:v>GLMe</c:v>
                </c:pt>
                <c:pt idx="2">
                  <c:v>GLMf</c:v>
                </c:pt>
                <c:pt idx="3">
                  <c:v>GWe</c:v>
                </c:pt>
                <c:pt idx="4">
                  <c:v>GWez</c:v>
                </c:pt>
                <c:pt idx="5">
                  <c:v>GWf</c:v>
                </c:pt>
                <c:pt idx="6">
                  <c:v>GWse</c:v>
                </c:pt>
                <c:pt idx="7">
                  <c:v>GWseAd</c:v>
                </c:pt>
                <c:pt idx="8">
                  <c:v>GWsez</c:v>
                </c:pt>
                <c:pt idx="9">
                  <c:v>GWsf</c:v>
                </c:pt>
                <c:pt idx="10">
                  <c:v>WLNse</c:v>
                </c:pt>
                <c:pt idx="11">
                  <c:v>WLNsf</c:v>
                </c:pt>
                <c:pt idx="12">
                  <c:v>WLNsz</c:v>
                </c:pt>
              </c:strCache>
            </c:strRef>
          </c:cat>
          <c:val>
            <c:numRef>
              <c:f>USLand!$B$3:$N$3</c:f>
              <c:numCache>
                <c:formatCode>General</c:formatCode>
                <c:ptCount val="13"/>
                <c:pt idx="0">
                  <c:v>218046688602.85199</c:v>
                </c:pt>
                <c:pt idx="1">
                  <c:v>207575480604.681</c:v>
                </c:pt>
                <c:pt idx="2">
                  <c:v>234738355784.44901</c:v>
                </c:pt>
                <c:pt idx="3">
                  <c:v>228515369315.957</c:v>
                </c:pt>
                <c:pt idx="4">
                  <c:v>338256358690.70398</c:v>
                </c:pt>
                <c:pt idx="5">
                  <c:v>252305307697.23001</c:v>
                </c:pt>
                <c:pt idx="6">
                  <c:v>257352610747.58801</c:v>
                </c:pt>
                <c:pt idx="7">
                  <c:v>313724546934.82599</c:v>
                </c:pt>
                <c:pt idx="8">
                  <c:v>487947280651.79901</c:v>
                </c:pt>
                <c:pt idx="9">
                  <c:v>280854228174.67603</c:v>
                </c:pt>
                <c:pt idx="10">
                  <c:v>106149066244.103</c:v>
                </c:pt>
                <c:pt idx="11">
                  <c:v>118684607955.744</c:v>
                </c:pt>
                <c:pt idx="12">
                  <c:v>429403917965.84399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A1-4B08-9A46-9CE8E6245F12}"/>
            </c:ext>
          </c:extLst>
        </c:ser>
        <c:ser>
          <c:idx val="2"/>
          <c:order val="2"/>
          <c:tx>
            <c:strRef>
              <c:f>USLand!$A$4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USLand!$B$1:$N$1</c:f>
              <c:strCache>
                <c:ptCount val="13"/>
                <c:pt idx="0">
                  <c:v>GLMb</c:v>
                </c:pt>
                <c:pt idx="1">
                  <c:v>GLMe</c:v>
                </c:pt>
                <c:pt idx="2">
                  <c:v>GLMf</c:v>
                </c:pt>
                <c:pt idx="3">
                  <c:v>GWe</c:v>
                </c:pt>
                <c:pt idx="4">
                  <c:v>GWez</c:v>
                </c:pt>
                <c:pt idx="5">
                  <c:v>GWf</c:v>
                </c:pt>
                <c:pt idx="6">
                  <c:v>GWse</c:v>
                </c:pt>
                <c:pt idx="7">
                  <c:v>GWseAd</c:v>
                </c:pt>
                <c:pt idx="8">
                  <c:v>GWsez</c:v>
                </c:pt>
                <c:pt idx="9">
                  <c:v>GWsf</c:v>
                </c:pt>
                <c:pt idx="10">
                  <c:v>WLNse</c:v>
                </c:pt>
                <c:pt idx="11">
                  <c:v>WLNsf</c:v>
                </c:pt>
                <c:pt idx="12">
                  <c:v>WLNsz</c:v>
                </c:pt>
              </c:strCache>
            </c:strRef>
          </c:cat>
          <c:val>
            <c:numRef>
              <c:f>USLand!$B$4:$N$4</c:f>
              <c:numCache>
                <c:formatCode>General</c:formatCode>
                <c:ptCount val="13"/>
                <c:pt idx="0">
                  <c:v>218755642041.89899</c:v>
                </c:pt>
                <c:pt idx="1">
                  <c:v>209494106196.61099</c:v>
                </c:pt>
                <c:pt idx="2">
                  <c:v>241623540493.41199</c:v>
                </c:pt>
                <c:pt idx="3">
                  <c:v>230612974606.30301</c:v>
                </c:pt>
                <c:pt idx="4">
                  <c:v>337895565144.97498</c:v>
                </c:pt>
                <c:pt idx="5">
                  <c:v>259642006001.039</c:v>
                </c:pt>
                <c:pt idx="6">
                  <c:v>259536803811.814</c:v>
                </c:pt>
                <c:pt idx="7">
                  <c:v>318327174099.43103</c:v>
                </c:pt>
                <c:pt idx="8">
                  <c:v>488818631368.09802</c:v>
                </c:pt>
                <c:pt idx="9">
                  <c:v>288581151838.508</c:v>
                </c:pt>
                <c:pt idx="10">
                  <c:v>108833068028.74001</c:v>
                </c:pt>
                <c:pt idx="11">
                  <c:v>123996679889.052</c:v>
                </c:pt>
                <c:pt idx="12">
                  <c:v>441896991653.04602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A1-4B08-9A46-9CE8E6245F12}"/>
            </c:ext>
          </c:extLst>
        </c:ser>
        <c:ser>
          <c:idx val="3"/>
          <c:order val="3"/>
          <c:tx>
            <c:strRef>
              <c:f>USLand!$A$5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USLand!$B$1:$N$1</c:f>
              <c:strCache>
                <c:ptCount val="13"/>
                <c:pt idx="0">
                  <c:v>GLMb</c:v>
                </c:pt>
                <c:pt idx="1">
                  <c:v>GLMe</c:v>
                </c:pt>
                <c:pt idx="2">
                  <c:v>GLMf</c:v>
                </c:pt>
                <c:pt idx="3">
                  <c:v>GWe</c:v>
                </c:pt>
                <c:pt idx="4">
                  <c:v>GWez</c:v>
                </c:pt>
                <c:pt idx="5">
                  <c:v>GWf</c:v>
                </c:pt>
                <c:pt idx="6">
                  <c:v>GWse</c:v>
                </c:pt>
                <c:pt idx="7">
                  <c:v>GWseAd</c:v>
                </c:pt>
                <c:pt idx="8">
                  <c:v>GWsez</c:v>
                </c:pt>
                <c:pt idx="9">
                  <c:v>GWsf</c:v>
                </c:pt>
                <c:pt idx="10">
                  <c:v>WLNse</c:v>
                </c:pt>
                <c:pt idx="11">
                  <c:v>WLNsf</c:v>
                </c:pt>
                <c:pt idx="12">
                  <c:v>WLNsz</c:v>
                </c:pt>
              </c:strCache>
            </c:strRef>
          </c:cat>
          <c:val>
            <c:numRef>
              <c:f>USLand!$B$5:$N$5</c:f>
              <c:numCache>
                <c:formatCode>General</c:formatCode>
                <c:ptCount val="13"/>
                <c:pt idx="0">
                  <c:v>250303608661.19</c:v>
                </c:pt>
                <c:pt idx="1">
                  <c:v>251895132405.07999</c:v>
                </c:pt>
                <c:pt idx="2">
                  <c:v>291823791517.71899</c:v>
                </c:pt>
                <c:pt idx="3">
                  <c:v>271795058265.20901</c:v>
                </c:pt>
                <c:pt idx="4">
                  <c:v>376469679599.14099</c:v>
                </c:pt>
                <c:pt idx="5">
                  <c:v>308380346451.02899</c:v>
                </c:pt>
                <c:pt idx="6">
                  <c:v>295639227956.435</c:v>
                </c:pt>
                <c:pt idx="7">
                  <c:v>358329229021.87799</c:v>
                </c:pt>
                <c:pt idx="8">
                  <c:v>515631435148.84802</c:v>
                </c:pt>
                <c:pt idx="9">
                  <c:v>333795383691.79602</c:v>
                </c:pt>
                <c:pt idx="10">
                  <c:v>106434096794.06599</c:v>
                </c:pt>
                <c:pt idx="11">
                  <c:v>123366056874.183</c:v>
                </c:pt>
                <c:pt idx="12">
                  <c:v>444350116691.78699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A1-4B08-9A46-9CE8E6245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2563840"/>
        <c:axId val="1028818304"/>
      </c:barChart>
      <c:catAx>
        <c:axId val="124256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818304"/>
        <c:crosses val="autoZero"/>
        <c:auto val="1"/>
        <c:lblAlgn val="ctr"/>
        <c:lblOffset val="100"/>
        <c:noMultiLvlLbl val="0"/>
      </c:catAx>
      <c:valAx>
        <c:axId val="102881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LNOx Emissions (grams 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256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27776774803358"/>
          <c:y val="0.18467538901138753"/>
          <c:w val="0.27515086741239819"/>
          <c:h val="7.6490285333312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USLand!$I$1</c:f>
              <c:strCache>
                <c:ptCount val="1"/>
                <c:pt idx="0">
                  <c:v>nWLE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0930894945045537"/>
                  <c:y val="-0.1644543860230650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USLand!$H$2:$H$1462</c:f>
              <c:numCache>
                <c:formatCode>General</c:formatCode>
                <c:ptCount val="1461"/>
                <c:pt idx="0">
                  <c:v>3.2429493861359189E-4</c:v>
                </c:pt>
                <c:pt idx="1">
                  <c:v>3.5084947959819583E-2</c:v>
                </c:pt>
                <c:pt idx="2">
                  <c:v>1.6992241242882341E-2</c:v>
                </c:pt>
                <c:pt idx="3">
                  <c:v>7.24845503268751E-4</c:v>
                </c:pt>
                <c:pt idx="4">
                  <c:v>4.1124891451531892E-6</c:v>
                </c:pt>
                <c:pt idx="5">
                  <c:v>7.8755518517561603E-7</c:v>
                </c:pt>
                <c:pt idx="6">
                  <c:v>4.116527686577338E-4</c:v>
                </c:pt>
                <c:pt idx="7">
                  <c:v>4.4395605707438235E-4</c:v>
                </c:pt>
                <c:pt idx="8">
                  <c:v>3.1646397444815727E-3</c:v>
                </c:pt>
                <c:pt idx="9">
                  <c:v>0.19751491166053617</c:v>
                </c:pt>
                <c:pt idx="10">
                  <c:v>0.55939804996437303</c:v>
                </c:pt>
                <c:pt idx="11">
                  <c:v>2.5701502226761829E-2</c:v>
                </c:pt>
                <c:pt idx="12">
                  <c:v>7.3746923803896497E-2</c:v>
                </c:pt>
                <c:pt idx="13">
                  <c:v>0.16081967639554912</c:v>
                </c:pt>
                <c:pt idx="14">
                  <c:v>4.6327785279535313E-3</c:v>
                </c:pt>
                <c:pt idx="15">
                  <c:v>2.5162825027817141E-2</c:v>
                </c:pt>
                <c:pt idx="16">
                  <c:v>4.6725014775614252E-3</c:v>
                </c:pt>
                <c:pt idx="17">
                  <c:v>1.6990643976254206E-2</c:v>
                </c:pt>
                <c:pt idx="18">
                  <c:v>2.1122158192339036E-3</c:v>
                </c:pt>
                <c:pt idx="19">
                  <c:v>0</c:v>
                </c:pt>
                <c:pt idx="20">
                  <c:v>2.0928760552317289E-4</c:v>
                </c:pt>
                <c:pt idx="21">
                  <c:v>1.4819813711847899E-5</c:v>
                </c:pt>
                <c:pt idx="22">
                  <c:v>3.3386692957332819E-3</c:v>
                </c:pt>
                <c:pt idx="23">
                  <c:v>1.7930178758962406E-4</c:v>
                </c:pt>
                <c:pt idx="24">
                  <c:v>1.6273125778550136E-4</c:v>
                </c:pt>
                <c:pt idx="25">
                  <c:v>4.9419001079351512E-3</c:v>
                </c:pt>
                <c:pt idx="26">
                  <c:v>2.0378497937728452E-4</c:v>
                </c:pt>
                <c:pt idx="27">
                  <c:v>2.6807734698780242E-2</c:v>
                </c:pt>
                <c:pt idx="28">
                  <c:v>3.5709931771012813E-3</c:v>
                </c:pt>
                <c:pt idx="29">
                  <c:v>3.4199455683170321E-3</c:v>
                </c:pt>
                <c:pt idx="30">
                  <c:v>3.6246529726010414E-4</c:v>
                </c:pt>
                <c:pt idx="31">
                  <c:v>3.0547678319052262E-2</c:v>
                </c:pt>
                <c:pt idx="32">
                  <c:v>1.5940565379943329E-4</c:v>
                </c:pt>
                <c:pt idx="33">
                  <c:v>3.6395587635705594E-4</c:v>
                </c:pt>
                <c:pt idx="34">
                  <c:v>2.4519899689947259E-3</c:v>
                </c:pt>
                <c:pt idx="35">
                  <c:v>0.21290284473519352</c:v>
                </c:pt>
                <c:pt idx="36">
                  <c:v>0.35813609221321496</c:v>
                </c:pt>
                <c:pt idx="37">
                  <c:v>2.7661309009251997E-2</c:v>
                </c:pt>
                <c:pt idx="38">
                  <c:v>2.2729438767556599E-6</c:v>
                </c:pt>
                <c:pt idx="39">
                  <c:v>1.1037560959354219E-3</c:v>
                </c:pt>
                <c:pt idx="40">
                  <c:v>0.16005029363335205</c:v>
                </c:pt>
                <c:pt idx="41">
                  <c:v>3.0001343335304378E-2</c:v>
                </c:pt>
                <c:pt idx="42">
                  <c:v>1.585822988504465E-2</c:v>
                </c:pt>
                <c:pt idx="43">
                  <c:v>1.5047855379739147E-2</c:v>
                </c:pt>
                <c:pt idx="44">
                  <c:v>4.018532881626459E-5</c:v>
                </c:pt>
                <c:pt idx="45">
                  <c:v>9.8203192263090568E-6</c:v>
                </c:pt>
                <c:pt idx="46">
                  <c:v>2.6489050206304184E-3</c:v>
                </c:pt>
                <c:pt idx="47">
                  <c:v>3.7761565585763039E-4</c:v>
                </c:pt>
                <c:pt idx="48">
                  <c:v>5.1363811030108175E-2</c:v>
                </c:pt>
                <c:pt idx="49">
                  <c:v>7.898052305601391E-4</c:v>
                </c:pt>
                <c:pt idx="50">
                  <c:v>2.3243660377755205E-4</c:v>
                </c:pt>
                <c:pt idx="51">
                  <c:v>7.5195802894198088E-8</c:v>
                </c:pt>
                <c:pt idx="52">
                  <c:v>1.2848661190274274E-3</c:v>
                </c:pt>
                <c:pt idx="53">
                  <c:v>1.4140834698227946E-2</c:v>
                </c:pt>
                <c:pt idx="54">
                  <c:v>1.6064135879114823E-2</c:v>
                </c:pt>
                <c:pt idx="55">
                  <c:v>2.6528130327702445E-4</c:v>
                </c:pt>
                <c:pt idx="56">
                  <c:v>9.2561586335816598E-3</c:v>
                </c:pt>
                <c:pt idx="57">
                  <c:v>3.0624917530209972E-3</c:v>
                </c:pt>
                <c:pt idx="58">
                  <c:v>1.17601330845782E-5</c:v>
                </c:pt>
                <c:pt idx="59">
                  <c:v>2.0247274833150054E-4</c:v>
                </c:pt>
                <c:pt idx="60">
                  <c:v>3.0425647458297597E-3</c:v>
                </c:pt>
                <c:pt idx="61">
                  <c:v>4.7927535077908937E-2</c:v>
                </c:pt>
                <c:pt idx="62">
                  <c:v>0.13845668048206958</c:v>
                </c:pt>
                <c:pt idx="63">
                  <c:v>0.34846231398904759</c:v>
                </c:pt>
                <c:pt idx="64">
                  <c:v>7.2976981831433821E-2</c:v>
                </c:pt>
                <c:pt idx="65">
                  <c:v>1.8047758753785366E-3</c:v>
                </c:pt>
                <c:pt idx="66">
                  <c:v>3.0148794963496091E-4</c:v>
                </c:pt>
                <c:pt idx="67">
                  <c:v>1.1943948087766428E-3</c:v>
                </c:pt>
                <c:pt idx="68">
                  <c:v>7.0792015756936701E-3</c:v>
                </c:pt>
                <c:pt idx="69">
                  <c:v>3.7456722603267777E-3</c:v>
                </c:pt>
                <c:pt idx="70">
                  <c:v>6.0613572021149899E-2</c:v>
                </c:pt>
                <c:pt idx="71">
                  <c:v>6.6566419891542009E-2</c:v>
                </c:pt>
                <c:pt idx="72">
                  <c:v>8.2475028943666054E-2</c:v>
                </c:pt>
                <c:pt idx="73">
                  <c:v>6.8983312618809786E-2</c:v>
                </c:pt>
                <c:pt idx="74">
                  <c:v>5.0880264494138704E-2</c:v>
                </c:pt>
                <c:pt idx="75">
                  <c:v>4.6785009612119836E-2</c:v>
                </c:pt>
                <c:pt idx="76">
                  <c:v>9.1674653290986036E-2</c:v>
                </c:pt>
                <c:pt idx="77">
                  <c:v>9.9494484980921269E-2</c:v>
                </c:pt>
                <c:pt idx="78">
                  <c:v>0.25690364761121193</c:v>
                </c:pt>
                <c:pt idx="79">
                  <c:v>0.15601227821462663</c:v>
                </c:pt>
                <c:pt idx="80">
                  <c:v>4.8803683510796565E-2</c:v>
                </c:pt>
                <c:pt idx="81">
                  <c:v>3.6889911743572777E-2</c:v>
                </c:pt>
                <c:pt idx="82">
                  <c:v>6.4566435902257552E-2</c:v>
                </c:pt>
                <c:pt idx="83">
                  <c:v>0.14017549718355521</c:v>
                </c:pt>
                <c:pt idx="84">
                  <c:v>2.0963226154865386E-2</c:v>
                </c:pt>
                <c:pt idx="85">
                  <c:v>3.2952744790513068E-3</c:v>
                </c:pt>
                <c:pt idx="86">
                  <c:v>2.8591807746690755E-2</c:v>
                </c:pt>
                <c:pt idx="87">
                  <c:v>0.240362903447121</c:v>
                </c:pt>
                <c:pt idx="88">
                  <c:v>0.21467825489829792</c:v>
                </c:pt>
                <c:pt idx="89">
                  <c:v>6.0781820308503189E-2</c:v>
                </c:pt>
                <c:pt idx="90">
                  <c:v>2.268020807255193E-2</c:v>
                </c:pt>
                <c:pt idx="91">
                  <c:v>4.4860169124601133E-3</c:v>
                </c:pt>
                <c:pt idx="92">
                  <c:v>2.0362715401697106E-2</c:v>
                </c:pt>
                <c:pt idx="93">
                  <c:v>8.7616709686391958E-2</c:v>
                </c:pt>
                <c:pt idx="94">
                  <c:v>0.10799286060103365</c:v>
                </c:pt>
                <c:pt idx="95">
                  <c:v>1.0560976602608949E-2</c:v>
                </c:pt>
                <c:pt idx="96">
                  <c:v>3.9860630599445689E-2</c:v>
                </c:pt>
                <c:pt idx="97">
                  <c:v>8.5309913168833421E-2</c:v>
                </c:pt>
                <c:pt idx="98">
                  <c:v>0.2556110220569659</c:v>
                </c:pt>
                <c:pt idx="99">
                  <c:v>0.23741177275000783</c:v>
                </c:pt>
                <c:pt idx="100">
                  <c:v>6.8282695045486341E-2</c:v>
                </c:pt>
                <c:pt idx="101">
                  <c:v>6.6481562656670837E-2</c:v>
                </c:pt>
                <c:pt idx="102">
                  <c:v>0.65765698190358712</c:v>
                </c:pt>
                <c:pt idx="103">
                  <c:v>0.44248878674177738</c:v>
                </c:pt>
                <c:pt idx="104">
                  <c:v>2.5623953442611726E-2</c:v>
                </c:pt>
                <c:pt idx="105">
                  <c:v>3.689247699483051E-2</c:v>
                </c:pt>
                <c:pt idx="106">
                  <c:v>6.6974181638835674E-3</c:v>
                </c:pt>
                <c:pt idx="107">
                  <c:v>2.0524239149109738E-2</c:v>
                </c:pt>
                <c:pt idx="108">
                  <c:v>8.4304889663279828E-2</c:v>
                </c:pt>
                <c:pt idx="109">
                  <c:v>0.39507956930730165</c:v>
                </c:pt>
                <c:pt idx="110">
                  <c:v>0.21677766570530119</c:v>
                </c:pt>
                <c:pt idx="111">
                  <c:v>4.0315431949376694E-2</c:v>
                </c:pt>
                <c:pt idx="112">
                  <c:v>0.29437903579251989</c:v>
                </c:pt>
                <c:pt idx="113">
                  <c:v>0.28580258152534088</c:v>
                </c:pt>
                <c:pt idx="114">
                  <c:v>0.17911637084048568</c:v>
                </c:pt>
                <c:pt idx="115">
                  <c:v>0.10783114831570258</c:v>
                </c:pt>
                <c:pt idx="116">
                  <c:v>9.5556805602976413E-2</c:v>
                </c:pt>
                <c:pt idx="117">
                  <c:v>2.0943369511618442E-2</c:v>
                </c:pt>
                <c:pt idx="118">
                  <c:v>0.18958266318700101</c:v>
                </c:pt>
                <c:pt idx="119">
                  <c:v>0.39733465706082527</c:v>
                </c:pt>
                <c:pt idx="120">
                  <c:v>6.7030847976272262E-2</c:v>
                </c:pt>
                <c:pt idx="121">
                  <c:v>1.9243382149460673E-2</c:v>
                </c:pt>
                <c:pt idx="122">
                  <c:v>2.1028427870345461E-2</c:v>
                </c:pt>
                <c:pt idx="123">
                  <c:v>0.13558336475754146</c:v>
                </c:pt>
                <c:pt idx="124">
                  <c:v>0.16260589450455146</c:v>
                </c:pt>
                <c:pt idx="125">
                  <c:v>0.2232375578020532</c:v>
                </c:pt>
                <c:pt idx="126">
                  <c:v>0.12580262784883972</c:v>
                </c:pt>
                <c:pt idx="127">
                  <c:v>2.9672578929902344E-2</c:v>
                </c:pt>
                <c:pt idx="128">
                  <c:v>0.22151046778638098</c:v>
                </c:pt>
                <c:pt idx="129">
                  <c:v>3.6879615232251986E-2</c:v>
                </c:pt>
                <c:pt idx="130">
                  <c:v>2.8237490588781725E-2</c:v>
                </c:pt>
                <c:pt idx="131">
                  <c:v>6.483323846641019E-2</c:v>
                </c:pt>
                <c:pt idx="132">
                  <c:v>9.5183929395886796E-2</c:v>
                </c:pt>
                <c:pt idx="133">
                  <c:v>6.5294231851130466E-2</c:v>
                </c:pt>
                <c:pt idx="134">
                  <c:v>0.27200204223065549</c:v>
                </c:pt>
                <c:pt idx="135">
                  <c:v>0.39333188223883364</c:v>
                </c:pt>
                <c:pt idx="136">
                  <c:v>0.40990492845187154</c:v>
                </c:pt>
                <c:pt idx="137">
                  <c:v>0.1015272244846448</c:v>
                </c:pt>
                <c:pt idx="138">
                  <c:v>0.17513477646797476</c:v>
                </c:pt>
                <c:pt idx="139">
                  <c:v>7.589607798929085E-2</c:v>
                </c:pt>
                <c:pt idx="140">
                  <c:v>0.26403106454248365</c:v>
                </c:pt>
                <c:pt idx="141">
                  <c:v>0.31863911516443916</c:v>
                </c:pt>
                <c:pt idx="142">
                  <c:v>0.53665296139465202</c:v>
                </c:pt>
                <c:pt idx="143">
                  <c:v>0.59557026117245626</c:v>
                </c:pt>
                <c:pt idx="144">
                  <c:v>0.62490353122803466</c:v>
                </c:pt>
                <c:pt idx="145">
                  <c:v>0.57007284885777554</c:v>
                </c:pt>
                <c:pt idx="146">
                  <c:v>0.29463251236561694</c:v>
                </c:pt>
                <c:pt idx="147">
                  <c:v>0.30899462678575179</c:v>
                </c:pt>
                <c:pt idx="148">
                  <c:v>0.31850603947743916</c:v>
                </c:pt>
                <c:pt idx="149">
                  <c:v>0.23361425974305922</c:v>
                </c:pt>
                <c:pt idx="150">
                  <c:v>0.18076695661737116</c:v>
                </c:pt>
                <c:pt idx="151">
                  <c:v>0.1112443423400017</c:v>
                </c:pt>
                <c:pt idx="152">
                  <c:v>5.4227145060742638E-2</c:v>
                </c:pt>
                <c:pt idx="153">
                  <c:v>5.9374101100943599E-2</c:v>
                </c:pt>
                <c:pt idx="154">
                  <c:v>0.13331519915183734</c:v>
                </c:pt>
                <c:pt idx="155">
                  <c:v>0.24926019795655349</c:v>
                </c:pt>
                <c:pt idx="156">
                  <c:v>0.30771802889448868</c:v>
                </c:pt>
                <c:pt idx="157">
                  <c:v>0.26678153290064399</c:v>
                </c:pt>
                <c:pt idx="158">
                  <c:v>0.14073977959773901</c:v>
                </c:pt>
                <c:pt idx="159">
                  <c:v>0.1102025107440016</c:v>
                </c:pt>
                <c:pt idx="160">
                  <c:v>0.23317457252517909</c:v>
                </c:pt>
                <c:pt idx="161">
                  <c:v>0.3885062964461351</c:v>
                </c:pt>
                <c:pt idx="162">
                  <c:v>0.14178050401197251</c:v>
                </c:pt>
                <c:pt idx="163">
                  <c:v>0.13553687481502427</c:v>
                </c:pt>
                <c:pt idx="164">
                  <c:v>0.1000127941889124</c:v>
                </c:pt>
                <c:pt idx="165">
                  <c:v>0.10219891737967782</c:v>
                </c:pt>
                <c:pt idx="166">
                  <c:v>6.2251545898178523E-2</c:v>
                </c:pt>
                <c:pt idx="167">
                  <c:v>4.2965189416550593E-2</c:v>
                </c:pt>
                <c:pt idx="168">
                  <c:v>7.1204408799595748E-2</c:v>
                </c:pt>
                <c:pt idx="169">
                  <c:v>0.19975804495184832</c:v>
                </c:pt>
                <c:pt idx="170">
                  <c:v>0.46090190938061409</c:v>
                </c:pt>
                <c:pt idx="171">
                  <c:v>0.30706999136915891</c:v>
                </c:pt>
                <c:pt idx="172">
                  <c:v>0.49705378278297274</c:v>
                </c:pt>
                <c:pt idx="173">
                  <c:v>0.59860267096805897</c:v>
                </c:pt>
                <c:pt idx="174">
                  <c:v>0.4461349442012103</c:v>
                </c:pt>
                <c:pt idx="175">
                  <c:v>0.24653822423413924</c:v>
                </c:pt>
                <c:pt idx="176">
                  <c:v>0.21634557854641298</c:v>
                </c:pt>
                <c:pt idx="177">
                  <c:v>0.17773305455178814</c:v>
                </c:pt>
                <c:pt idx="178">
                  <c:v>0.26330612790529478</c:v>
                </c:pt>
                <c:pt idx="179">
                  <c:v>0.32330865081810806</c:v>
                </c:pt>
                <c:pt idx="180">
                  <c:v>0.36876539131723951</c:v>
                </c:pt>
                <c:pt idx="181">
                  <c:v>0.59365448560848888</c:v>
                </c:pt>
                <c:pt idx="182">
                  <c:v>0.6123458634194261</c:v>
                </c:pt>
                <c:pt idx="183">
                  <c:v>0.32495079228144502</c:v>
                </c:pt>
                <c:pt idx="184">
                  <c:v>0.43188500395132012</c:v>
                </c:pt>
                <c:pt idx="185">
                  <c:v>0.37781646378803002</c:v>
                </c:pt>
                <c:pt idx="186">
                  <c:v>0.45914139105229196</c:v>
                </c:pt>
                <c:pt idx="187">
                  <c:v>0.53581769688234249</c:v>
                </c:pt>
                <c:pt idx="188">
                  <c:v>0.41429187921343996</c:v>
                </c:pt>
                <c:pt idx="189">
                  <c:v>0.3840364408601587</c:v>
                </c:pt>
                <c:pt idx="190">
                  <c:v>0.53289041251587477</c:v>
                </c:pt>
                <c:pt idx="191">
                  <c:v>0.42384323017657127</c:v>
                </c:pt>
                <c:pt idx="192">
                  <c:v>0.23858813556994921</c:v>
                </c:pt>
                <c:pt idx="193">
                  <c:v>0.42237300274884704</c:v>
                </c:pt>
                <c:pt idx="194">
                  <c:v>0.33517778122746983</c:v>
                </c:pt>
                <c:pt idx="195">
                  <c:v>0.26972855872275781</c:v>
                </c:pt>
                <c:pt idx="196">
                  <c:v>0.47516157830715144</c:v>
                </c:pt>
                <c:pt idx="197">
                  <c:v>0.26628396416570022</c:v>
                </c:pt>
                <c:pt idx="198">
                  <c:v>0.32294529321811355</c:v>
                </c:pt>
                <c:pt idx="199">
                  <c:v>0.32063817286163876</c:v>
                </c:pt>
                <c:pt idx="200">
                  <c:v>0.34160220790758233</c:v>
                </c:pt>
                <c:pt idx="201">
                  <c:v>0.50473365824364846</c:v>
                </c:pt>
                <c:pt idx="202">
                  <c:v>0.54182011429759824</c:v>
                </c:pt>
                <c:pt idx="203">
                  <c:v>0.48222427008119167</c:v>
                </c:pt>
                <c:pt idx="204">
                  <c:v>0.40931142437801066</c:v>
                </c:pt>
                <c:pt idx="205">
                  <c:v>0.31123677528386057</c:v>
                </c:pt>
                <c:pt idx="206">
                  <c:v>0.3041608706041023</c:v>
                </c:pt>
                <c:pt idx="207">
                  <c:v>0.31134863404933205</c:v>
                </c:pt>
                <c:pt idx="208">
                  <c:v>0.27974953298461547</c:v>
                </c:pt>
                <c:pt idx="209">
                  <c:v>0.3241227134277771</c:v>
                </c:pt>
                <c:pt idx="210">
                  <c:v>0.30330766410529814</c:v>
                </c:pt>
                <c:pt idx="211">
                  <c:v>0.24525964751231877</c:v>
                </c:pt>
                <c:pt idx="212">
                  <c:v>0.40819232875516903</c:v>
                </c:pt>
                <c:pt idx="213">
                  <c:v>0.42622512559939402</c:v>
                </c:pt>
                <c:pt idx="214">
                  <c:v>0.16541922087890312</c:v>
                </c:pt>
                <c:pt idx="215">
                  <c:v>0.31826321152602649</c:v>
                </c:pt>
                <c:pt idx="216">
                  <c:v>0.16421136783977205</c:v>
                </c:pt>
                <c:pt idx="217">
                  <c:v>0.36949488580586265</c:v>
                </c:pt>
                <c:pt idx="218">
                  <c:v>0.4880410993223574</c:v>
                </c:pt>
                <c:pt idx="219">
                  <c:v>0.44100303340398173</c:v>
                </c:pt>
                <c:pt idx="220">
                  <c:v>0.44186911949650737</c:v>
                </c:pt>
                <c:pt idx="221">
                  <c:v>0.48746847613459787</c:v>
                </c:pt>
                <c:pt idx="222">
                  <c:v>0.59566834941942348</c:v>
                </c:pt>
                <c:pt idx="223">
                  <c:v>0.48910753455786271</c:v>
                </c:pt>
                <c:pt idx="224">
                  <c:v>0.52647697894283541</c:v>
                </c:pt>
                <c:pt idx="225">
                  <c:v>0.35716835557463356</c:v>
                </c:pt>
                <c:pt idx="226">
                  <c:v>0.48898411698574695</c:v>
                </c:pt>
                <c:pt idx="227">
                  <c:v>0.28383151201079132</c:v>
                </c:pt>
                <c:pt idx="228">
                  <c:v>0.30582224392006224</c:v>
                </c:pt>
                <c:pt idx="229">
                  <c:v>0.36229919015076939</c:v>
                </c:pt>
                <c:pt idx="230">
                  <c:v>0.33694009598731389</c:v>
                </c:pt>
                <c:pt idx="231">
                  <c:v>0.43511068804566599</c:v>
                </c:pt>
                <c:pt idx="232">
                  <c:v>0.35594857178734202</c:v>
                </c:pt>
                <c:pt idx="233">
                  <c:v>0.23233049703568132</c:v>
                </c:pt>
                <c:pt idx="234">
                  <c:v>0.23728564703412855</c:v>
                </c:pt>
                <c:pt idx="235">
                  <c:v>0.13377528265895924</c:v>
                </c:pt>
                <c:pt idx="236">
                  <c:v>0.21645966433306829</c:v>
                </c:pt>
                <c:pt idx="237">
                  <c:v>0.23448630069863166</c:v>
                </c:pt>
                <c:pt idx="238">
                  <c:v>0.23343691225018745</c:v>
                </c:pt>
                <c:pt idx="239">
                  <c:v>0.30855536457921906</c:v>
                </c:pt>
                <c:pt idx="240">
                  <c:v>0.40819630597654621</c:v>
                </c:pt>
                <c:pt idx="241">
                  <c:v>0.32774074184347074</c:v>
                </c:pt>
                <c:pt idx="242">
                  <c:v>0.38236024155920761</c:v>
                </c:pt>
                <c:pt idx="243">
                  <c:v>0.39337952816459726</c:v>
                </c:pt>
                <c:pt idx="244">
                  <c:v>0.42905129485500898</c:v>
                </c:pt>
                <c:pt idx="245">
                  <c:v>0.23575308166644912</c:v>
                </c:pt>
                <c:pt idx="246">
                  <c:v>0.14237784460150635</c:v>
                </c:pt>
                <c:pt idx="247">
                  <c:v>0.19879460408300623</c:v>
                </c:pt>
                <c:pt idx="248">
                  <c:v>0.13574473759517355</c:v>
                </c:pt>
                <c:pt idx="249">
                  <c:v>0.19451060308144311</c:v>
                </c:pt>
                <c:pt idx="250">
                  <c:v>0.15908164312350284</c:v>
                </c:pt>
                <c:pt idx="251">
                  <c:v>0.39298238249964396</c:v>
                </c:pt>
                <c:pt idx="252">
                  <c:v>0.21207649762115915</c:v>
                </c:pt>
                <c:pt idx="253">
                  <c:v>5.0768148915755103E-2</c:v>
                </c:pt>
                <c:pt idx="254">
                  <c:v>6.1385895959545592E-2</c:v>
                </c:pt>
                <c:pt idx="255">
                  <c:v>7.0780183763850715E-2</c:v>
                </c:pt>
                <c:pt idx="256">
                  <c:v>5.7259574849425066E-2</c:v>
                </c:pt>
                <c:pt idx="257">
                  <c:v>2.8747285691242654E-2</c:v>
                </c:pt>
                <c:pt idx="258">
                  <c:v>9.1258527591349392E-3</c:v>
                </c:pt>
                <c:pt idx="259">
                  <c:v>3.1357919249857029E-2</c:v>
                </c:pt>
                <c:pt idx="260">
                  <c:v>5.2408477674436627E-2</c:v>
                </c:pt>
                <c:pt idx="261">
                  <c:v>2.2132347741985206E-2</c:v>
                </c:pt>
                <c:pt idx="262">
                  <c:v>2.5072484960880853E-2</c:v>
                </c:pt>
                <c:pt idx="263">
                  <c:v>1.4237722012008501E-2</c:v>
                </c:pt>
                <c:pt idx="264">
                  <c:v>1.94509919967862E-2</c:v>
                </c:pt>
                <c:pt idx="265">
                  <c:v>8.4884685514624737E-3</c:v>
                </c:pt>
                <c:pt idx="266">
                  <c:v>1.3239733333700083E-2</c:v>
                </c:pt>
                <c:pt idx="267">
                  <c:v>5.6892009428409128E-2</c:v>
                </c:pt>
                <c:pt idx="268">
                  <c:v>4.9360617095221097E-2</c:v>
                </c:pt>
                <c:pt idx="269">
                  <c:v>5.5461376789561263E-2</c:v>
                </c:pt>
                <c:pt idx="270">
                  <c:v>6.6980816912816044E-2</c:v>
                </c:pt>
                <c:pt idx="271">
                  <c:v>0.28397875697829439</c:v>
                </c:pt>
                <c:pt idx="272">
                  <c:v>3.019807213434508E-2</c:v>
                </c:pt>
                <c:pt idx="273">
                  <c:v>2.6077744725036184E-2</c:v>
                </c:pt>
                <c:pt idx="274">
                  <c:v>1.814628184580392E-2</c:v>
                </c:pt>
                <c:pt idx="275">
                  <c:v>7.1793948915487424E-3</c:v>
                </c:pt>
                <c:pt idx="276">
                  <c:v>9.9332516758363965E-4</c:v>
                </c:pt>
                <c:pt idx="277">
                  <c:v>1.3804155338760339E-3</c:v>
                </c:pt>
                <c:pt idx="278">
                  <c:v>1.1300170039381138E-3</c:v>
                </c:pt>
                <c:pt idx="279">
                  <c:v>4.28872587655235E-3</c:v>
                </c:pt>
                <c:pt idx="280">
                  <c:v>2.6447711446037057E-2</c:v>
                </c:pt>
                <c:pt idx="281">
                  <c:v>1.3155695240674987E-2</c:v>
                </c:pt>
                <c:pt idx="282">
                  <c:v>1.1473495767922805E-2</c:v>
                </c:pt>
                <c:pt idx="283">
                  <c:v>2.1004936374067258E-2</c:v>
                </c:pt>
                <c:pt idx="284">
                  <c:v>2.0837330882862388E-2</c:v>
                </c:pt>
                <c:pt idx="285">
                  <c:v>9.0385569765141116E-2</c:v>
                </c:pt>
                <c:pt idx="286">
                  <c:v>1.8324121734288084E-2</c:v>
                </c:pt>
                <c:pt idx="287">
                  <c:v>2.3807782210074372E-3</c:v>
                </c:pt>
                <c:pt idx="288">
                  <c:v>5.2155725790801709E-3</c:v>
                </c:pt>
                <c:pt idx="289">
                  <c:v>6.0552149162830471E-2</c:v>
                </c:pt>
                <c:pt idx="290">
                  <c:v>1.8516541908139708E-3</c:v>
                </c:pt>
                <c:pt idx="291">
                  <c:v>4.3326623114999544E-3</c:v>
                </c:pt>
                <c:pt idx="292">
                  <c:v>2.5302299387112058E-2</c:v>
                </c:pt>
                <c:pt idx="293">
                  <c:v>3.0794742061392821E-2</c:v>
                </c:pt>
                <c:pt idx="294">
                  <c:v>6.9111963168361518E-2</c:v>
                </c:pt>
                <c:pt idx="295">
                  <c:v>5.9341475604914762E-2</c:v>
                </c:pt>
                <c:pt idx="296">
                  <c:v>0.36346308793659171</c:v>
                </c:pt>
                <c:pt idx="297">
                  <c:v>6.6968040555361846E-2</c:v>
                </c:pt>
                <c:pt idx="298">
                  <c:v>9.810594959880875E-3</c:v>
                </c:pt>
                <c:pt idx="299">
                  <c:v>6.7067942310318915E-2</c:v>
                </c:pt>
                <c:pt idx="300">
                  <c:v>2.3151024722851316E-2</c:v>
                </c:pt>
                <c:pt idx="301">
                  <c:v>2.0416380645725526E-2</c:v>
                </c:pt>
                <c:pt idx="302">
                  <c:v>3.0184594577932367E-3</c:v>
                </c:pt>
                <c:pt idx="303">
                  <c:v>1.6361569287415075E-3</c:v>
                </c:pt>
                <c:pt idx="304">
                  <c:v>4.2445046224964603E-3</c:v>
                </c:pt>
                <c:pt idx="305">
                  <c:v>2.0257909281151685E-3</c:v>
                </c:pt>
                <c:pt idx="306">
                  <c:v>3.9630528912961071E-3</c:v>
                </c:pt>
                <c:pt idx="307">
                  <c:v>1.9384878242438052E-3</c:v>
                </c:pt>
                <c:pt idx="308">
                  <c:v>3.1639247441516647E-4</c:v>
                </c:pt>
                <c:pt idx="309">
                  <c:v>2.4075127389056126E-4</c:v>
                </c:pt>
                <c:pt idx="310">
                  <c:v>3.9992639447870059E-6</c:v>
                </c:pt>
                <c:pt idx="311">
                  <c:v>1.7296168941730198E-2</c:v>
                </c:pt>
                <c:pt idx="312">
                  <c:v>1.5520714944029252E-2</c:v>
                </c:pt>
                <c:pt idx="313">
                  <c:v>4.4309446274021363E-2</c:v>
                </c:pt>
                <c:pt idx="314">
                  <c:v>7.0986680184614737E-2</c:v>
                </c:pt>
                <c:pt idx="315">
                  <c:v>2.151617841399403E-2</c:v>
                </c:pt>
                <c:pt idx="316">
                  <c:v>5.7190715601425956E-3</c:v>
                </c:pt>
                <c:pt idx="317">
                  <c:v>1.159039733826109E-3</c:v>
                </c:pt>
                <c:pt idx="318">
                  <c:v>3.8781908784254061E-2</c:v>
                </c:pt>
                <c:pt idx="319">
                  <c:v>6.9599630468571733E-2</c:v>
                </c:pt>
                <c:pt idx="320">
                  <c:v>4.1077020181240888E-4</c:v>
                </c:pt>
                <c:pt idx="321">
                  <c:v>1.2908168477845385E-4</c:v>
                </c:pt>
                <c:pt idx="322">
                  <c:v>5.365854350959382E-3</c:v>
                </c:pt>
                <c:pt idx="323">
                  <c:v>1.6161496490215076E-3</c:v>
                </c:pt>
                <c:pt idx="324">
                  <c:v>3.8092514851668246E-6</c:v>
                </c:pt>
                <c:pt idx="325">
                  <c:v>2.6438148192603973E-3</c:v>
                </c:pt>
                <c:pt idx="326">
                  <c:v>2.9763651258711251E-3</c:v>
                </c:pt>
                <c:pt idx="327">
                  <c:v>6.6667973697257538E-3</c:v>
                </c:pt>
                <c:pt idx="328">
                  <c:v>4.2149629589717429E-2</c:v>
                </c:pt>
                <c:pt idx="329">
                  <c:v>8.3217192009590935E-2</c:v>
                </c:pt>
                <c:pt idx="330">
                  <c:v>2.6525839500954509E-2</c:v>
                </c:pt>
                <c:pt idx="331">
                  <c:v>8.0507894365373853E-2</c:v>
                </c:pt>
                <c:pt idx="332">
                  <c:v>2.4398376681504373E-2</c:v>
                </c:pt>
                <c:pt idx="333">
                  <c:v>8.0121244917155416E-4</c:v>
                </c:pt>
                <c:pt idx="334">
                  <c:v>2.2533536054819243E-2</c:v>
                </c:pt>
                <c:pt idx="335">
                  <c:v>5.4943351348388768E-4</c:v>
                </c:pt>
                <c:pt idx="336">
                  <c:v>2.5656079451342388E-4</c:v>
                </c:pt>
                <c:pt idx="337">
                  <c:v>1.3662355849296338E-4</c:v>
                </c:pt>
                <c:pt idx="338">
                  <c:v>1.972796407340056E-3</c:v>
                </c:pt>
                <c:pt idx="339">
                  <c:v>6.7113034473513056E-4</c:v>
                </c:pt>
                <c:pt idx="340">
                  <c:v>1.5790152072231919E-5</c:v>
                </c:pt>
                <c:pt idx="341">
                  <c:v>1.0035022191190383E-3</c:v>
                </c:pt>
                <c:pt idx="342">
                  <c:v>1.7869230820454983E-7</c:v>
                </c:pt>
                <c:pt idx="343">
                  <c:v>0</c:v>
                </c:pt>
                <c:pt idx="344">
                  <c:v>1.736870510078737E-3</c:v>
                </c:pt>
                <c:pt idx="345">
                  <c:v>9.674378687356054E-4</c:v>
                </c:pt>
                <c:pt idx="346">
                  <c:v>1.5546870791165253E-3</c:v>
                </c:pt>
                <c:pt idx="347">
                  <c:v>1.5740766466254323E-2</c:v>
                </c:pt>
                <c:pt idx="348">
                  <c:v>2.2878586228236584E-3</c:v>
                </c:pt>
                <c:pt idx="349">
                  <c:v>2.55003483487699E-4</c:v>
                </c:pt>
                <c:pt idx="350">
                  <c:v>6.8234556234054436E-3</c:v>
                </c:pt>
                <c:pt idx="351">
                  <c:v>2.6238746600690287E-5</c:v>
                </c:pt>
                <c:pt idx="352">
                  <c:v>2.3367968244514895E-7</c:v>
                </c:pt>
                <c:pt idx="353">
                  <c:v>1.0589736292127177E-2</c:v>
                </c:pt>
                <c:pt idx="354">
                  <c:v>5.6157913495113857E-4</c:v>
                </c:pt>
                <c:pt idx="355">
                  <c:v>6.9038379057201912E-4</c:v>
                </c:pt>
                <c:pt idx="356">
                  <c:v>1.10031291048362E-4</c:v>
                </c:pt>
                <c:pt idx="357">
                  <c:v>8.7963868770210753E-3</c:v>
                </c:pt>
                <c:pt idx="358">
                  <c:v>9.8584675055232218E-2</c:v>
                </c:pt>
                <c:pt idx="359">
                  <c:v>4.1120420158249531E-3</c:v>
                </c:pt>
                <c:pt idx="360">
                  <c:v>2.6521371700371946E-4</c:v>
                </c:pt>
                <c:pt idx="361">
                  <c:v>0</c:v>
                </c:pt>
                <c:pt idx="362">
                  <c:v>1.3831008853969051E-3</c:v>
                </c:pt>
                <c:pt idx="363">
                  <c:v>4.1007725606984481E-4</c:v>
                </c:pt>
                <c:pt idx="364">
                  <c:v>2.1194991616894542E-2</c:v>
                </c:pt>
                <c:pt idx="365">
                  <c:v>6.7969302056175754E-2</c:v>
                </c:pt>
                <c:pt idx="366">
                  <c:v>6.9560152255867085E-3</c:v>
                </c:pt>
                <c:pt idx="367">
                  <c:v>2.857614651729849E-3</c:v>
                </c:pt>
                <c:pt idx="368">
                  <c:v>9.8103875974371211E-5</c:v>
                </c:pt>
                <c:pt idx="369">
                  <c:v>2.4622774818013515E-3</c:v>
                </c:pt>
                <c:pt idx="370">
                  <c:v>7.7727279342149124E-4</c:v>
                </c:pt>
                <c:pt idx="371">
                  <c:v>1.7902641094025271E-2</c:v>
                </c:pt>
                <c:pt idx="372">
                  <c:v>2.2192996427944353E-2</c:v>
                </c:pt>
                <c:pt idx="373">
                  <c:v>3.3296315663044167E-4</c:v>
                </c:pt>
                <c:pt idx="374">
                  <c:v>2.3974713073395034E-5</c:v>
                </c:pt>
                <c:pt idx="375">
                  <c:v>1.7688586227602688E-3</c:v>
                </c:pt>
                <c:pt idx="376">
                  <c:v>2.5599969244415006E-6</c:v>
                </c:pt>
                <c:pt idx="377">
                  <c:v>3.8247846415166541E-4</c:v>
                </c:pt>
                <c:pt idx="378">
                  <c:v>1.5189850530875128E-4</c:v>
                </c:pt>
                <c:pt idx="379">
                  <c:v>5.2466221859858993E-4</c:v>
                </c:pt>
                <c:pt idx="380">
                  <c:v>1.05580969583689E-4</c:v>
                </c:pt>
                <c:pt idx="381">
                  <c:v>2.0381264059521819E-4</c:v>
                </c:pt>
                <c:pt idx="382">
                  <c:v>4.1294696205823914E-6</c:v>
                </c:pt>
                <c:pt idx="383">
                  <c:v>7.5255307749020395E-6</c:v>
                </c:pt>
                <c:pt idx="384">
                  <c:v>1.3386184600523607E-5</c:v>
                </c:pt>
                <c:pt idx="385">
                  <c:v>2.9819934736282424E-4</c:v>
                </c:pt>
                <c:pt idx="386">
                  <c:v>1.1510782918180207E-3</c:v>
                </c:pt>
                <c:pt idx="387">
                  <c:v>7.086760272930079E-4</c:v>
                </c:pt>
                <c:pt idx="388">
                  <c:v>8.8413123178760957E-3</c:v>
                </c:pt>
                <c:pt idx="389">
                  <c:v>2.0991401803910997E-2</c:v>
                </c:pt>
                <c:pt idx="390">
                  <c:v>0.22490269945194721</c:v>
                </c:pt>
                <c:pt idx="391">
                  <c:v>0.14352756615359893</c:v>
                </c:pt>
                <c:pt idx="392">
                  <c:v>7.8933718977988801E-3</c:v>
                </c:pt>
                <c:pt idx="393">
                  <c:v>2.7889259229645064E-4</c:v>
                </c:pt>
                <c:pt idx="394">
                  <c:v>1.1826144340525179E-3</c:v>
                </c:pt>
                <c:pt idx="395">
                  <c:v>2.6871931882656384E-2</c:v>
                </c:pt>
                <c:pt idx="396">
                  <c:v>5.3622652942756667E-4</c:v>
                </c:pt>
                <c:pt idx="397">
                  <c:v>3.1063693068483942E-3</c:v>
                </c:pt>
                <c:pt idx="398">
                  <c:v>1.2390274983407242E-4</c:v>
                </c:pt>
                <c:pt idx="399">
                  <c:v>1.2101897002446277E-3</c:v>
                </c:pt>
                <c:pt idx="400">
                  <c:v>5.426384720496083E-4</c:v>
                </c:pt>
                <c:pt idx="401">
                  <c:v>2.4931226525264625E-3</c:v>
                </c:pt>
                <c:pt idx="402">
                  <c:v>1.7425216366977553E-2</c:v>
                </c:pt>
                <c:pt idx="403">
                  <c:v>8.3288219970975408E-2</c:v>
                </c:pt>
                <c:pt idx="404">
                  <c:v>2.7025377838261919E-4</c:v>
                </c:pt>
                <c:pt idx="405">
                  <c:v>7.3434703169774782E-2</c:v>
                </c:pt>
                <c:pt idx="406">
                  <c:v>1.7026169256692172E-2</c:v>
                </c:pt>
                <c:pt idx="407">
                  <c:v>0.24149727292178821</c:v>
                </c:pt>
                <c:pt idx="408">
                  <c:v>1.535218134874999E-2</c:v>
                </c:pt>
                <c:pt idx="409">
                  <c:v>1.1604917955555223E-2</c:v>
                </c:pt>
                <c:pt idx="410">
                  <c:v>1.3398113666257334E-2</c:v>
                </c:pt>
                <c:pt idx="411">
                  <c:v>6.999490161054113E-2</c:v>
                </c:pt>
                <c:pt idx="412">
                  <c:v>8.2279212533957077E-2</c:v>
                </c:pt>
                <c:pt idx="413">
                  <c:v>3.135637335302316E-3</c:v>
                </c:pt>
                <c:pt idx="414">
                  <c:v>1.8115052529230714E-2</c:v>
                </c:pt>
                <c:pt idx="415">
                  <c:v>2.2641197825555058E-3</c:v>
                </c:pt>
                <c:pt idx="416">
                  <c:v>3.6152808005892277E-4</c:v>
                </c:pt>
                <c:pt idx="417">
                  <c:v>4.1899888812812726E-4</c:v>
                </c:pt>
                <c:pt idx="418">
                  <c:v>1.1171653616246776E-4</c:v>
                </c:pt>
                <c:pt idx="419">
                  <c:v>9.5079727406743213E-5</c:v>
                </c:pt>
                <c:pt idx="420">
                  <c:v>6.8406717861554944E-5</c:v>
                </c:pt>
                <c:pt idx="421">
                  <c:v>5.175022426875348E-3</c:v>
                </c:pt>
                <c:pt idx="422">
                  <c:v>8.3122210211550418E-2</c:v>
                </c:pt>
                <c:pt idx="423">
                  <c:v>7.4413748162036643E-3</c:v>
                </c:pt>
                <c:pt idx="424">
                  <c:v>5.8271029363085793E-2</c:v>
                </c:pt>
                <c:pt idx="425">
                  <c:v>4.8914893200279572E-2</c:v>
                </c:pt>
                <c:pt idx="426">
                  <c:v>1.0627476994608106E-3</c:v>
                </c:pt>
                <c:pt idx="427">
                  <c:v>2.6846731974002475E-3</c:v>
                </c:pt>
                <c:pt idx="428">
                  <c:v>1.0398088445855201E-3</c:v>
                </c:pt>
                <c:pt idx="429">
                  <c:v>2.3371901888940706E-2</c:v>
                </c:pt>
                <c:pt idx="430">
                  <c:v>7.5461156430963144E-4</c:v>
                </c:pt>
                <c:pt idx="431">
                  <c:v>5.5019922817796201E-4</c:v>
                </c:pt>
                <c:pt idx="432">
                  <c:v>1.9700258193115566E-4</c:v>
                </c:pt>
                <c:pt idx="433">
                  <c:v>1.358128163614561E-3</c:v>
                </c:pt>
                <c:pt idx="434">
                  <c:v>3.3654504383096959E-2</c:v>
                </c:pt>
                <c:pt idx="435">
                  <c:v>7.2561699472243849E-2</c:v>
                </c:pt>
                <c:pt idx="436">
                  <c:v>3.4307337401837709E-2</c:v>
                </c:pt>
                <c:pt idx="437">
                  <c:v>0.10984636392855478</c:v>
                </c:pt>
                <c:pt idx="438">
                  <c:v>7.6848641913125612E-2</c:v>
                </c:pt>
                <c:pt idx="439">
                  <c:v>1.7611630630251507E-2</c:v>
                </c:pt>
                <c:pt idx="440">
                  <c:v>7.0337349011280206E-2</c:v>
                </c:pt>
                <c:pt idx="441">
                  <c:v>0.77038612436179232</c:v>
                </c:pt>
                <c:pt idx="442">
                  <c:v>0.24225325523919339</c:v>
                </c:pt>
                <c:pt idx="443">
                  <c:v>2.517716841299069E-2</c:v>
                </c:pt>
                <c:pt idx="444">
                  <c:v>2.2711478183267517E-3</c:v>
                </c:pt>
                <c:pt idx="445">
                  <c:v>4.3898215503658251E-4</c:v>
                </c:pt>
                <c:pt idx="446">
                  <c:v>3.085850104444747E-2</c:v>
                </c:pt>
                <c:pt idx="447">
                  <c:v>0.13468869469489214</c:v>
                </c:pt>
                <c:pt idx="448">
                  <c:v>4.0410878485074173E-2</c:v>
                </c:pt>
                <c:pt idx="449">
                  <c:v>0.43975843892823668</c:v>
                </c:pt>
                <c:pt idx="450">
                  <c:v>0.19192370662881722</c:v>
                </c:pt>
                <c:pt idx="451">
                  <c:v>0.34857320345400172</c:v>
                </c:pt>
                <c:pt idx="452">
                  <c:v>0.46466700025894003</c:v>
                </c:pt>
                <c:pt idx="453">
                  <c:v>2.4474376643646529E-3</c:v>
                </c:pt>
                <c:pt idx="454">
                  <c:v>1.0837975285888025E-2</c:v>
                </c:pt>
                <c:pt idx="455">
                  <c:v>0.16805992594448727</c:v>
                </c:pt>
                <c:pt idx="456">
                  <c:v>1.8100837534446478E-2</c:v>
                </c:pt>
                <c:pt idx="457">
                  <c:v>5.436001537372485E-4</c:v>
                </c:pt>
                <c:pt idx="458">
                  <c:v>5.661909855176831E-3</c:v>
                </c:pt>
                <c:pt idx="459">
                  <c:v>2.6542554097972355E-3</c:v>
                </c:pt>
                <c:pt idx="460">
                  <c:v>3.7950596921657226E-2</c:v>
                </c:pt>
                <c:pt idx="461">
                  <c:v>0.13459832297770313</c:v>
                </c:pt>
                <c:pt idx="462">
                  <c:v>0.31917600505431049</c:v>
                </c:pt>
                <c:pt idx="463">
                  <c:v>0.19951136372083136</c:v>
                </c:pt>
                <c:pt idx="464">
                  <c:v>0.32982879480498956</c:v>
                </c:pt>
                <c:pt idx="465">
                  <c:v>0.78846524420070407</c:v>
                </c:pt>
                <c:pt idx="466">
                  <c:v>0.13421837297370456</c:v>
                </c:pt>
                <c:pt idx="467">
                  <c:v>1.7840385303136204E-2</c:v>
                </c:pt>
                <c:pt idx="468">
                  <c:v>0.21801227386535621</c:v>
                </c:pt>
                <c:pt idx="469">
                  <c:v>0.34231409739540636</c:v>
                </c:pt>
                <c:pt idx="470">
                  <c:v>0.35961347886420708</c:v>
                </c:pt>
                <c:pt idx="471">
                  <c:v>9.1682555701318239E-2</c:v>
                </c:pt>
                <c:pt idx="472">
                  <c:v>4.1123102247374192E-2</c:v>
                </c:pt>
                <c:pt idx="473">
                  <c:v>2.3062231173020756E-2</c:v>
                </c:pt>
                <c:pt idx="474">
                  <c:v>7.8657271119167552E-2</c:v>
                </c:pt>
                <c:pt idx="475">
                  <c:v>3.2476412964333269E-2</c:v>
                </c:pt>
                <c:pt idx="476">
                  <c:v>2.2653443276003007E-2</c:v>
                </c:pt>
                <c:pt idx="477">
                  <c:v>1.8357614079706401E-3</c:v>
                </c:pt>
                <c:pt idx="478">
                  <c:v>0.1355011613499065</c:v>
                </c:pt>
                <c:pt idx="479">
                  <c:v>0.51764571541449456</c:v>
                </c:pt>
                <c:pt idx="480">
                  <c:v>0.14978871217433196</c:v>
                </c:pt>
                <c:pt idx="481">
                  <c:v>8.7060336446936667E-3</c:v>
                </c:pt>
                <c:pt idx="482">
                  <c:v>5.9412739320272183E-2</c:v>
                </c:pt>
                <c:pt idx="483">
                  <c:v>0.25396668090170899</c:v>
                </c:pt>
                <c:pt idx="484">
                  <c:v>0.2440557454760392</c:v>
                </c:pt>
                <c:pt idx="485">
                  <c:v>0.14337649315362641</c:v>
                </c:pt>
                <c:pt idx="486">
                  <c:v>8.5017470253921631E-2</c:v>
                </c:pt>
                <c:pt idx="487">
                  <c:v>9.3521799286418711E-2</c:v>
                </c:pt>
                <c:pt idx="488">
                  <c:v>0.31222695696543479</c:v>
                </c:pt>
                <c:pt idx="489">
                  <c:v>1</c:v>
                </c:pt>
                <c:pt idx="490">
                  <c:v>0.19679072009157667</c:v>
                </c:pt>
                <c:pt idx="491">
                  <c:v>7.7924325725396426E-2</c:v>
                </c:pt>
                <c:pt idx="492">
                  <c:v>5.0372868493854597E-2</c:v>
                </c:pt>
                <c:pt idx="493">
                  <c:v>6.8380588411718804E-2</c:v>
                </c:pt>
                <c:pt idx="494">
                  <c:v>0.34209573255737419</c:v>
                </c:pt>
                <c:pt idx="495">
                  <c:v>0.34619529488382561</c:v>
                </c:pt>
                <c:pt idx="496">
                  <c:v>0.57215108037388807</c:v>
                </c:pt>
                <c:pt idx="497">
                  <c:v>0.25966018242049721</c:v>
                </c:pt>
                <c:pt idx="498">
                  <c:v>2.5194648460532917E-2</c:v>
                </c:pt>
                <c:pt idx="499">
                  <c:v>5.6297713606643852E-2</c:v>
                </c:pt>
                <c:pt idx="500">
                  <c:v>0.14904548415428756</c:v>
                </c:pt>
                <c:pt idx="501">
                  <c:v>0.3489371595074951</c:v>
                </c:pt>
                <c:pt idx="502">
                  <c:v>0.33065275514610831</c:v>
                </c:pt>
                <c:pt idx="503">
                  <c:v>0.49007091730088109</c:v>
                </c:pt>
                <c:pt idx="504">
                  <c:v>0.61229966464264096</c:v>
                </c:pt>
                <c:pt idx="505">
                  <c:v>0.1093094314224119</c:v>
                </c:pt>
                <c:pt idx="506">
                  <c:v>9.5439399340693412E-2</c:v>
                </c:pt>
                <c:pt idx="507">
                  <c:v>9.7523164536127721E-2</c:v>
                </c:pt>
                <c:pt idx="508">
                  <c:v>0.11702972748066251</c:v>
                </c:pt>
                <c:pt idx="509">
                  <c:v>0.13709661930311237</c:v>
                </c:pt>
                <c:pt idx="510">
                  <c:v>0.2271356255842881</c:v>
                </c:pt>
                <c:pt idx="511">
                  <c:v>0.19384822444308947</c:v>
                </c:pt>
                <c:pt idx="512">
                  <c:v>0.25371368327250232</c:v>
                </c:pt>
                <c:pt idx="513">
                  <c:v>0.2397444991546219</c:v>
                </c:pt>
                <c:pt idx="514">
                  <c:v>0.2904248833810798</c:v>
                </c:pt>
                <c:pt idx="515">
                  <c:v>0.17379862304800295</c:v>
                </c:pt>
                <c:pt idx="516">
                  <c:v>0.2215253244582526</c:v>
                </c:pt>
                <c:pt idx="517">
                  <c:v>0.14281596474090383</c:v>
                </c:pt>
                <c:pt idx="518">
                  <c:v>0.12299258152646307</c:v>
                </c:pt>
                <c:pt idx="519">
                  <c:v>0.29674009576689769</c:v>
                </c:pt>
                <c:pt idx="520">
                  <c:v>0.12638823286445783</c:v>
                </c:pt>
                <c:pt idx="521">
                  <c:v>0.13198475665912254</c:v>
                </c:pt>
                <c:pt idx="522">
                  <c:v>0.21972761959189518</c:v>
                </c:pt>
                <c:pt idx="523">
                  <c:v>0.40976206330063752</c:v>
                </c:pt>
                <c:pt idx="524">
                  <c:v>0.45186523706334991</c:v>
                </c:pt>
                <c:pt idx="525">
                  <c:v>0.31994995254795994</c:v>
                </c:pt>
                <c:pt idx="526">
                  <c:v>0.29358809505180256</c:v>
                </c:pt>
                <c:pt idx="527">
                  <c:v>0.41034426138604735</c:v>
                </c:pt>
                <c:pt idx="528">
                  <c:v>0.36560800922029524</c:v>
                </c:pt>
                <c:pt idx="529">
                  <c:v>0.33529917878810589</c:v>
                </c:pt>
                <c:pt idx="530">
                  <c:v>0.38543465591516696</c:v>
                </c:pt>
                <c:pt idx="531">
                  <c:v>0.34654443065227125</c:v>
                </c:pt>
                <c:pt idx="532">
                  <c:v>0.13779757611692589</c:v>
                </c:pt>
                <c:pt idx="533">
                  <c:v>6.9839396652985622E-2</c:v>
                </c:pt>
                <c:pt idx="534">
                  <c:v>0.1166231562548949</c:v>
                </c:pt>
                <c:pt idx="535">
                  <c:v>0.24685226447610564</c:v>
                </c:pt>
                <c:pt idx="536">
                  <c:v>0.18948936822592094</c:v>
                </c:pt>
                <c:pt idx="537">
                  <c:v>0.55529891403154685</c:v>
                </c:pt>
                <c:pt idx="538">
                  <c:v>0.46798599950994774</c:v>
                </c:pt>
                <c:pt idx="539">
                  <c:v>0.16439724345841683</c:v>
                </c:pt>
                <c:pt idx="540">
                  <c:v>0.39702724758625213</c:v>
                </c:pt>
                <c:pt idx="541">
                  <c:v>0.4238143428609405</c:v>
                </c:pt>
                <c:pt idx="542">
                  <c:v>0.26370618875123492</c:v>
                </c:pt>
                <c:pt idx="543">
                  <c:v>0.32274317509077854</c:v>
                </c:pt>
                <c:pt idx="544">
                  <c:v>0.29710899163516213</c:v>
                </c:pt>
                <c:pt idx="545">
                  <c:v>0.21625539577826391</c:v>
                </c:pt>
                <c:pt idx="546">
                  <c:v>0.33219486605265336</c:v>
                </c:pt>
                <c:pt idx="547">
                  <c:v>0.2418651523173348</c:v>
                </c:pt>
                <c:pt idx="548">
                  <c:v>0.21015859730221159</c:v>
                </c:pt>
                <c:pt idx="549">
                  <c:v>0.14140788125994069</c:v>
                </c:pt>
                <c:pt idx="550">
                  <c:v>0.14622724476405627</c:v>
                </c:pt>
                <c:pt idx="551">
                  <c:v>0.28686640833657856</c:v>
                </c:pt>
                <c:pt idx="552">
                  <c:v>0.30259242643521433</c:v>
                </c:pt>
                <c:pt idx="553">
                  <c:v>0.29002109107890711</c:v>
                </c:pt>
                <c:pt idx="554">
                  <c:v>0.31707586531758497</c:v>
                </c:pt>
                <c:pt idx="555">
                  <c:v>0.44650586821202914</c:v>
                </c:pt>
                <c:pt idx="556">
                  <c:v>0.56951536604133779</c:v>
                </c:pt>
                <c:pt idx="557">
                  <c:v>0.61227987042616594</c:v>
                </c:pt>
                <c:pt idx="558">
                  <c:v>0.56199806095327554</c:v>
                </c:pt>
                <c:pt idx="559">
                  <c:v>0.38990818252836884</c:v>
                </c:pt>
                <c:pt idx="560">
                  <c:v>0.38370759489232842</c:v>
                </c:pt>
                <c:pt idx="561">
                  <c:v>0.33500485539720032</c:v>
                </c:pt>
                <c:pt idx="562">
                  <c:v>0.46338052809402691</c:v>
                </c:pt>
                <c:pt idx="563">
                  <c:v>0.5089490635173759</c:v>
                </c:pt>
                <c:pt idx="564">
                  <c:v>0.41182174130823751</c:v>
                </c:pt>
                <c:pt idx="565">
                  <c:v>0.29158102171786726</c:v>
                </c:pt>
                <c:pt idx="566">
                  <c:v>0.25014535283265854</c:v>
                </c:pt>
                <c:pt idx="567">
                  <c:v>0.20889663128419894</c:v>
                </c:pt>
                <c:pt idx="568">
                  <c:v>0.18718513343867413</c:v>
                </c:pt>
                <c:pt idx="569">
                  <c:v>0.3217709070283658</c:v>
                </c:pt>
                <c:pt idx="570">
                  <c:v>0.23833844108875366</c:v>
                </c:pt>
                <c:pt idx="571">
                  <c:v>0.27338281374457296</c:v>
                </c:pt>
                <c:pt idx="572">
                  <c:v>0.45764933117742679</c:v>
                </c:pt>
                <c:pt idx="573">
                  <c:v>0.71916916204777181</c:v>
                </c:pt>
                <c:pt idx="574">
                  <c:v>0.49372304495359459</c:v>
                </c:pt>
                <c:pt idx="575">
                  <c:v>0.35461331116293571</c:v>
                </c:pt>
                <c:pt idx="576">
                  <c:v>0.36552116033790683</c:v>
                </c:pt>
                <c:pt idx="577">
                  <c:v>0.40409191894853264</c:v>
                </c:pt>
                <c:pt idx="578">
                  <c:v>0.72315867465950379</c:v>
                </c:pt>
                <c:pt idx="579">
                  <c:v>0.48158468527656184</c:v>
                </c:pt>
                <c:pt idx="580">
                  <c:v>0.19174059827015841</c:v>
                </c:pt>
                <c:pt idx="581">
                  <c:v>0.11772022619512004</c:v>
                </c:pt>
                <c:pt idx="582">
                  <c:v>0.15999598344240051</c:v>
                </c:pt>
                <c:pt idx="583">
                  <c:v>0.20680949601637316</c:v>
                </c:pt>
                <c:pt idx="584">
                  <c:v>0.32008523511010556</c:v>
                </c:pt>
                <c:pt idx="585">
                  <c:v>0.40270163030485234</c:v>
                </c:pt>
                <c:pt idx="586">
                  <c:v>0.40023406941845224</c:v>
                </c:pt>
                <c:pt idx="587">
                  <c:v>0.69166921875494203</c:v>
                </c:pt>
                <c:pt idx="588">
                  <c:v>0.73573899323866143</c:v>
                </c:pt>
                <c:pt idx="589">
                  <c:v>0.60452499407384852</c:v>
                </c:pt>
                <c:pt idx="590">
                  <c:v>0.65918327052798553</c:v>
                </c:pt>
                <c:pt idx="591">
                  <c:v>0.51535348081174803</c:v>
                </c:pt>
                <c:pt idx="592">
                  <c:v>0.32356751289235891</c:v>
                </c:pt>
                <c:pt idx="593">
                  <c:v>0.23682170449362122</c:v>
                </c:pt>
                <c:pt idx="594">
                  <c:v>0.24277872396300301</c:v>
                </c:pt>
                <c:pt idx="595">
                  <c:v>0.32648016550839482</c:v>
                </c:pt>
                <c:pt idx="596">
                  <c:v>0.29928444097688717</c:v>
                </c:pt>
                <c:pt idx="597">
                  <c:v>0.32858925576733522</c:v>
                </c:pt>
                <c:pt idx="598">
                  <c:v>0.38712901002695427</c:v>
                </c:pt>
                <c:pt idx="599">
                  <c:v>0.2731150841875214</c:v>
                </c:pt>
                <c:pt idx="600">
                  <c:v>0.26082000100982378</c:v>
                </c:pt>
                <c:pt idx="601">
                  <c:v>0.32284039558882704</c:v>
                </c:pt>
                <c:pt idx="602">
                  <c:v>0.29005262125362979</c:v>
                </c:pt>
                <c:pt idx="603">
                  <c:v>0.43207684208446245</c:v>
                </c:pt>
                <c:pt idx="604">
                  <c:v>0.48522109216654419</c:v>
                </c:pt>
                <c:pt idx="605">
                  <c:v>0.47780662073853331</c:v>
                </c:pt>
                <c:pt idx="606">
                  <c:v>0.53042910733632864</c:v>
                </c:pt>
                <c:pt idx="607">
                  <c:v>0.33963545656588329</c:v>
                </c:pt>
                <c:pt idx="608">
                  <c:v>0.2761964128417696</c:v>
                </c:pt>
                <c:pt idx="609">
                  <c:v>0.16734527769976329</c:v>
                </c:pt>
                <c:pt idx="610">
                  <c:v>0.23671280752370699</c:v>
                </c:pt>
                <c:pt idx="611">
                  <c:v>0.16100150432980948</c:v>
                </c:pt>
                <c:pt idx="612">
                  <c:v>0.13961170517652205</c:v>
                </c:pt>
                <c:pt idx="613">
                  <c:v>0.1471432427341626</c:v>
                </c:pt>
                <c:pt idx="614">
                  <c:v>0.28203006912997819</c:v>
                </c:pt>
                <c:pt idx="615">
                  <c:v>0.23850207996258629</c:v>
                </c:pt>
                <c:pt idx="616">
                  <c:v>0.30797716793876295</c:v>
                </c:pt>
                <c:pt idx="617">
                  <c:v>0.11744727124981574</c:v>
                </c:pt>
                <c:pt idx="618">
                  <c:v>6.533488571711385E-2</c:v>
                </c:pt>
                <c:pt idx="619">
                  <c:v>3.9526951840663668E-2</c:v>
                </c:pt>
                <c:pt idx="620">
                  <c:v>3.9769519092374458E-2</c:v>
                </c:pt>
                <c:pt idx="621">
                  <c:v>0.10184429624516157</c:v>
                </c:pt>
                <c:pt idx="622">
                  <c:v>0.11908778469338326</c:v>
                </c:pt>
                <c:pt idx="623">
                  <c:v>0.25781777261365918</c:v>
                </c:pt>
                <c:pt idx="624">
                  <c:v>8.7030235079385787E-2</c:v>
                </c:pt>
                <c:pt idx="625">
                  <c:v>0.23526541986849606</c:v>
                </c:pt>
                <c:pt idx="626">
                  <c:v>0.12698981544970875</c:v>
                </c:pt>
                <c:pt idx="627">
                  <c:v>5.4078989160721888E-2</c:v>
                </c:pt>
                <c:pt idx="628">
                  <c:v>0.12970295255703823</c:v>
                </c:pt>
                <c:pt idx="629">
                  <c:v>0.3458661436241629</c:v>
                </c:pt>
                <c:pt idx="630">
                  <c:v>0.12093618701913385</c:v>
                </c:pt>
                <c:pt idx="631">
                  <c:v>4.5423317477759344E-2</c:v>
                </c:pt>
                <c:pt idx="632">
                  <c:v>3.4525586423088665E-2</c:v>
                </c:pt>
                <c:pt idx="633">
                  <c:v>3.6187618125206163E-2</c:v>
                </c:pt>
                <c:pt idx="634">
                  <c:v>2.617355616864742E-2</c:v>
                </c:pt>
                <c:pt idx="635">
                  <c:v>2.6471123904373475E-2</c:v>
                </c:pt>
                <c:pt idx="636">
                  <c:v>0.33187785576395323</c:v>
                </c:pt>
                <c:pt idx="637">
                  <c:v>0.29219328329884714</c:v>
                </c:pt>
                <c:pt idx="638">
                  <c:v>0.34884491575290194</c:v>
                </c:pt>
                <c:pt idx="639">
                  <c:v>0.24396114089533827</c:v>
                </c:pt>
                <c:pt idx="640">
                  <c:v>8.4587799976723888E-2</c:v>
                </c:pt>
                <c:pt idx="641">
                  <c:v>9.4918603486043973E-2</c:v>
                </c:pt>
                <c:pt idx="642">
                  <c:v>5.3111953241003478E-2</c:v>
                </c:pt>
                <c:pt idx="643">
                  <c:v>0.1465415447706182</c:v>
                </c:pt>
                <c:pt idx="644">
                  <c:v>9.5962708796421978E-2</c:v>
                </c:pt>
                <c:pt idx="645">
                  <c:v>0.11092463157479475</c:v>
                </c:pt>
                <c:pt idx="646">
                  <c:v>0.24594144514282174</c:v>
                </c:pt>
                <c:pt idx="647">
                  <c:v>0.13533636986360673</c:v>
                </c:pt>
                <c:pt idx="648">
                  <c:v>0.11303935597083953</c:v>
                </c:pt>
                <c:pt idx="649">
                  <c:v>0.29598407510933245</c:v>
                </c:pt>
                <c:pt idx="650">
                  <c:v>6.4283530813607798E-2</c:v>
                </c:pt>
                <c:pt idx="651">
                  <c:v>0.3926516078784324</c:v>
                </c:pt>
                <c:pt idx="652">
                  <c:v>0.11308387681665873</c:v>
                </c:pt>
                <c:pt idx="653">
                  <c:v>9.2065114471300336E-2</c:v>
                </c:pt>
                <c:pt idx="654">
                  <c:v>3.7823550847038673E-2</c:v>
                </c:pt>
                <c:pt idx="655">
                  <c:v>4.045491354260904E-4</c:v>
                </c:pt>
                <c:pt idx="656">
                  <c:v>1.1464450661506718E-3</c:v>
                </c:pt>
                <c:pt idx="657">
                  <c:v>7.6876183669412812E-4</c:v>
                </c:pt>
                <c:pt idx="658">
                  <c:v>7.0981409866646944E-2</c:v>
                </c:pt>
                <c:pt idx="659">
                  <c:v>7.3353986595008719E-2</c:v>
                </c:pt>
                <c:pt idx="660">
                  <c:v>9.6189847028204656E-2</c:v>
                </c:pt>
                <c:pt idx="661">
                  <c:v>6.628396045817013E-2</c:v>
                </c:pt>
                <c:pt idx="662">
                  <c:v>0.17864665216542358</c:v>
                </c:pt>
                <c:pt idx="663">
                  <c:v>0.13110742022004382</c:v>
                </c:pt>
                <c:pt idx="664">
                  <c:v>2.0019680424097377E-2</c:v>
                </c:pt>
                <c:pt idx="665">
                  <c:v>0.22364458423686645</c:v>
                </c:pt>
                <c:pt idx="666">
                  <c:v>3.3533847099469258E-2</c:v>
                </c:pt>
                <c:pt idx="667">
                  <c:v>1.5969760090752096E-2</c:v>
                </c:pt>
                <c:pt idx="668">
                  <c:v>4.0468036683771096E-3</c:v>
                </c:pt>
                <c:pt idx="669">
                  <c:v>3.6084549507128514E-3</c:v>
                </c:pt>
                <c:pt idx="670">
                  <c:v>3.8494006018328733E-3</c:v>
                </c:pt>
                <c:pt idx="671">
                  <c:v>1.3554124848654384E-3</c:v>
                </c:pt>
                <c:pt idx="672">
                  <c:v>6.3065782336865994E-2</c:v>
                </c:pt>
                <c:pt idx="673">
                  <c:v>3.5791518167771035E-2</c:v>
                </c:pt>
                <c:pt idx="674">
                  <c:v>1.0300143291181207E-2</c:v>
                </c:pt>
                <c:pt idx="675">
                  <c:v>2.4040576429635568E-3</c:v>
                </c:pt>
                <c:pt idx="676">
                  <c:v>1.1991932114888348E-3</c:v>
                </c:pt>
                <c:pt idx="677">
                  <c:v>1.5793152657274343E-4</c:v>
                </c:pt>
                <c:pt idx="678">
                  <c:v>2.7094321093720005E-3</c:v>
                </c:pt>
                <c:pt idx="679">
                  <c:v>4.8018744965471927E-2</c:v>
                </c:pt>
                <c:pt idx="680">
                  <c:v>0.1319545953730337</c:v>
                </c:pt>
                <c:pt idx="681">
                  <c:v>8.1124509668312784E-3</c:v>
                </c:pt>
                <c:pt idx="682">
                  <c:v>1.0621843096925864E-2</c:v>
                </c:pt>
                <c:pt idx="683">
                  <c:v>2.8608162625354115E-4</c:v>
                </c:pt>
                <c:pt idx="684">
                  <c:v>2.4597907458435715E-4</c:v>
                </c:pt>
                <c:pt idx="685">
                  <c:v>1.2440647348773001E-4</c:v>
                </c:pt>
                <c:pt idx="686">
                  <c:v>3.5645356873686263E-4</c:v>
                </c:pt>
                <c:pt idx="687">
                  <c:v>3.8101385788826027E-2</c:v>
                </c:pt>
                <c:pt idx="688">
                  <c:v>3.1487627796702717E-4</c:v>
                </c:pt>
                <c:pt idx="689">
                  <c:v>3.6632376434399938E-5</c:v>
                </c:pt>
                <c:pt idx="690">
                  <c:v>1.6890434156863691E-2</c:v>
                </c:pt>
                <c:pt idx="691">
                  <c:v>1.6188084823360267E-2</c:v>
                </c:pt>
                <c:pt idx="692">
                  <c:v>3.9440648067617408E-5</c:v>
                </c:pt>
                <c:pt idx="693">
                  <c:v>1.5321958678538795E-4</c:v>
                </c:pt>
                <c:pt idx="694">
                  <c:v>1.4491765923514756E-2</c:v>
                </c:pt>
                <c:pt idx="695">
                  <c:v>1.0349650531035232E-7</c:v>
                </c:pt>
                <c:pt idx="696">
                  <c:v>6.387553272363849E-8</c:v>
                </c:pt>
                <c:pt idx="697">
                  <c:v>3.0963533503799095E-4</c:v>
                </c:pt>
                <c:pt idx="698">
                  <c:v>1.5570064173960009E-4</c:v>
                </c:pt>
                <c:pt idx="699">
                  <c:v>0</c:v>
                </c:pt>
                <c:pt idx="700">
                  <c:v>2.2181098557985382E-3</c:v>
                </c:pt>
                <c:pt idx="701">
                  <c:v>1.7724602238318344E-3</c:v>
                </c:pt>
                <c:pt idx="702">
                  <c:v>1.8563442600719778E-3</c:v>
                </c:pt>
                <c:pt idx="703">
                  <c:v>7.5475564605944978E-3</c:v>
                </c:pt>
                <c:pt idx="704">
                  <c:v>5.5165768233243536E-3</c:v>
                </c:pt>
                <c:pt idx="705">
                  <c:v>0.23893021505530831</c:v>
                </c:pt>
                <c:pt idx="706">
                  <c:v>1.642052589700307E-4</c:v>
                </c:pt>
                <c:pt idx="707">
                  <c:v>8.2303037986427522E-3</c:v>
                </c:pt>
                <c:pt idx="708">
                  <c:v>1.066846474787068E-4</c:v>
                </c:pt>
                <c:pt idx="709">
                  <c:v>6.3197094287810573E-3</c:v>
                </c:pt>
                <c:pt idx="710">
                  <c:v>0.37441593501357673</c:v>
                </c:pt>
                <c:pt idx="711">
                  <c:v>2.6965851954640941E-4</c:v>
                </c:pt>
                <c:pt idx="712">
                  <c:v>1.1991552536034236E-3</c:v>
                </c:pt>
                <c:pt idx="713">
                  <c:v>1.1043804723729929E-4</c:v>
                </c:pt>
                <c:pt idx="714">
                  <c:v>3.235799508903861E-2</c:v>
                </c:pt>
                <c:pt idx="715">
                  <c:v>6.511228814136627E-2</c:v>
                </c:pt>
                <c:pt idx="716">
                  <c:v>4.673574913651049E-2</c:v>
                </c:pt>
                <c:pt idx="717">
                  <c:v>0.26237309675403175</c:v>
                </c:pt>
                <c:pt idx="718">
                  <c:v>2.6328791191121904E-2</c:v>
                </c:pt>
                <c:pt idx="719">
                  <c:v>1.1651705021849603E-6</c:v>
                </c:pt>
                <c:pt idx="720">
                  <c:v>1.6610367164163664E-3</c:v>
                </c:pt>
                <c:pt idx="721">
                  <c:v>7.9365610289403618E-5</c:v>
                </c:pt>
                <c:pt idx="722">
                  <c:v>1.0279553495302527E-3</c:v>
                </c:pt>
                <c:pt idx="723">
                  <c:v>1.2740261836468117E-3</c:v>
                </c:pt>
                <c:pt idx="724">
                  <c:v>2.9600426252769552E-3</c:v>
                </c:pt>
                <c:pt idx="725">
                  <c:v>5.5246641108590397E-4</c:v>
                </c:pt>
                <c:pt idx="726">
                  <c:v>1.7473374552883031E-2</c:v>
                </c:pt>
                <c:pt idx="727">
                  <c:v>8.56353726951984E-3</c:v>
                </c:pt>
                <c:pt idx="728">
                  <c:v>3.6977585054975955E-2</c:v>
                </c:pt>
                <c:pt idx="729">
                  <c:v>0.17787123161149346</c:v>
                </c:pt>
                <c:pt idx="730">
                  <c:v>8.0398843251327391E-3</c:v>
                </c:pt>
                <c:pt idx="731">
                  <c:v>6.2732604509806986E-2</c:v>
                </c:pt>
                <c:pt idx="732">
                  <c:v>4.7394463435811635E-2</c:v>
                </c:pt>
                <c:pt idx="733">
                  <c:v>3.1263496479818791E-2</c:v>
                </c:pt>
                <c:pt idx="734">
                  <c:v>1.5621334538438539E-4</c:v>
                </c:pt>
                <c:pt idx="735">
                  <c:v>3.1631994234194894E-6</c:v>
                </c:pt>
                <c:pt idx="736">
                  <c:v>1.5608209430897297E-5</c:v>
                </c:pt>
                <c:pt idx="737">
                  <c:v>4.7530862811376664E-4</c:v>
                </c:pt>
                <c:pt idx="738">
                  <c:v>0.10096357183969347</c:v>
                </c:pt>
                <c:pt idx="739">
                  <c:v>0.38416245166482044</c:v>
                </c:pt>
                <c:pt idx="740">
                  <c:v>6.5883821692920258E-2</c:v>
                </c:pt>
                <c:pt idx="741">
                  <c:v>1.8209389428958207E-3</c:v>
                </c:pt>
                <c:pt idx="742">
                  <c:v>3.0533201690133399E-5</c:v>
                </c:pt>
                <c:pt idx="743">
                  <c:v>9.7867669035951168E-5</c:v>
                </c:pt>
                <c:pt idx="744">
                  <c:v>5.441008020161696E-6</c:v>
                </c:pt>
                <c:pt idx="745">
                  <c:v>6.2516781192490907E-3</c:v>
                </c:pt>
                <c:pt idx="746">
                  <c:v>1.1721875984436173E-2</c:v>
                </c:pt>
                <c:pt idx="747">
                  <c:v>9.0079413860380187E-5</c:v>
                </c:pt>
                <c:pt idx="748">
                  <c:v>6.0416237302401666E-5</c:v>
                </c:pt>
                <c:pt idx="749">
                  <c:v>2.7603691555199168E-2</c:v>
                </c:pt>
                <c:pt idx="750">
                  <c:v>2.9260815183471775E-2</c:v>
                </c:pt>
                <c:pt idx="751">
                  <c:v>4.5904567984400406E-4</c:v>
                </c:pt>
                <c:pt idx="752">
                  <c:v>3.4629673137893171E-4</c:v>
                </c:pt>
                <c:pt idx="753">
                  <c:v>3.9129930334406667E-4</c:v>
                </c:pt>
                <c:pt idx="754">
                  <c:v>8.6496434603071691E-5</c:v>
                </c:pt>
                <c:pt idx="755">
                  <c:v>7.3007636440115264E-5</c:v>
                </c:pt>
                <c:pt idx="756">
                  <c:v>5.7056592400226317E-5</c:v>
                </c:pt>
                <c:pt idx="757">
                  <c:v>1.196699244192726E-6</c:v>
                </c:pt>
                <c:pt idx="758">
                  <c:v>2.3691661354197558E-6</c:v>
                </c:pt>
                <c:pt idx="759">
                  <c:v>0</c:v>
                </c:pt>
                <c:pt idx="760">
                  <c:v>3.5949843682465949E-6</c:v>
                </c:pt>
                <c:pt idx="761">
                  <c:v>8.0127633376851828E-3</c:v>
                </c:pt>
                <c:pt idx="762">
                  <c:v>2.4001431540461018E-3</c:v>
                </c:pt>
                <c:pt idx="763">
                  <c:v>6.202218136457839E-4</c:v>
                </c:pt>
                <c:pt idx="764">
                  <c:v>8.201786934341343E-2</c:v>
                </c:pt>
                <c:pt idx="765">
                  <c:v>5.1353307138668078E-2</c:v>
                </c:pt>
                <c:pt idx="766">
                  <c:v>0</c:v>
                </c:pt>
                <c:pt idx="767">
                  <c:v>6.6303210534044355E-7</c:v>
                </c:pt>
                <c:pt idx="768">
                  <c:v>1.2744996999661183E-5</c:v>
                </c:pt>
                <c:pt idx="769">
                  <c:v>5.522614937305645E-7</c:v>
                </c:pt>
                <c:pt idx="770">
                  <c:v>2.3367968244514895E-7</c:v>
                </c:pt>
                <c:pt idx="771">
                  <c:v>8.5952744928991067E-6</c:v>
                </c:pt>
                <c:pt idx="772">
                  <c:v>1.4381573160158298E-5</c:v>
                </c:pt>
                <c:pt idx="773">
                  <c:v>7.1096671199250157E-4</c:v>
                </c:pt>
                <c:pt idx="774">
                  <c:v>1.7002032041013092E-3</c:v>
                </c:pt>
                <c:pt idx="775">
                  <c:v>6.8776262887958019E-5</c:v>
                </c:pt>
                <c:pt idx="776">
                  <c:v>2.5043494522922828E-4</c:v>
                </c:pt>
                <c:pt idx="777">
                  <c:v>1.216062625073468E-3</c:v>
                </c:pt>
                <c:pt idx="778">
                  <c:v>8.6282499430345203E-2</c:v>
                </c:pt>
                <c:pt idx="779">
                  <c:v>4.5292471843875999E-3</c:v>
                </c:pt>
                <c:pt idx="780">
                  <c:v>2.4844152270902587E-4</c:v>
                </c:pt>
                <c:pt idx="781">
                  <c:v>2.1424377315639867E-5</c:v>
                </c:pt>
                <c:pt idx="782">
                  <c:v>1.6254000917848496E-2</c:v>
                </c:pt>
                <c:pt idx="783">
                  <c:v>0.17150677133761213</c:v>
                </c:pt>
                <c:pt idx="784">
                  <c:v>4.5400167830251539E-2</c:v>
                </c:pt>
                <c:pt idx="785">
                  <c:v>3.1539997577544929E-2</c:v>
                </c:pt>
                <c:pt idx="786">
                  <c:v>3.8378115316611032E-3</c:v>
                </c:pt>
                <c:pt idx="787">
                  <c:v>2.2711527349588369E-4</c:v>
                </c:pt>
                <c:pt idx="788">
                  <c:v>1.2159099824275638E-4</c:v>
                </c:pt>
                <c:pt idx="789">
                  <c:v>4.266949261844762E-4</c:v>
                </c:pt>
                <c:pt idx="790">
                  <c:v>9.0926819801766026E-5</c:v>
                </c:pt>
                <c:pt idx="791">
                  <c:v>8.4435434211474922E-5</c:v>
                </c:pt>
                <c:pt idx="792">
                  <c:v>8.9265191441402478E-5</c:v>
                </c:pt>
                <c:pt idx="793">
                  <c:v>2.1802050793926987E-3</c:v>
                </c:pt>
                <c:pt idx="794">
                  <c:v>8.6970925376882988E-2</c:v>
                </c:pt>
                <c:pt idx="795">
                  <c:v>0.11575011986257715</c:v>
                </c:pt>
                <c:pt idx="796">
                  <c:v>0.1050882175056974</c:v>
                </c:pt>
                <c:pt idx="797">
                  <c:v>6.849656076306361E-2</c:v>
                </c:pt>
                <c:pt idx="798">
                  <c:v>8.8500365964265207E-2</c:v>
                </c:pt>
                <c:pt idx="799">
                  <c:v>1.9939574672386769E-2</c:v>
                </c:pt>
                <c:pt idx="800">
                  <c:v>3.0895849454850646E-2</c:v>
                </c:pt>
                <c:pt idx="801">
                  <c:v>3.4963176844222968E-2</c:v>
                </c:pt>
                <c:pt idx="802">
                  <c:v>8.6153279524734891E-4</c:v>
                </c:pt>
                <c:pt idx="803">
                  <c:v>1.6601138688465512E-2</c:v>
                </c:pt>
                <c:pt idx="804">
                  <c:v>0.1076494484254487</c:v>
                </c:pt>
                <c:pt idx="805">
                  <c:v>5.790094663372778E-2</c:v>
                </c:pt>
                <c:pt idx="806">
                  <c:v>3.2487918118245876E-2</c:v>
                </c:pt>
                <c:pt idx="807">
                  <c:v>0.5887413700864238</c:v>
                </c:pt>
                <c:pt idx="808">
                  <c:v>0.11459360177015208</c:v>
                </c:pt>
                <c:pt idx="809">
                  <c:v>2.3712177808306256E-2</c:v>
                </c:pt>
                <c:pt idx="810">
                  <c:v>0.15077692850404387</c:v>
                </c:pt>
                <c:pt idx="811">
                  <c:v>0.66754773627966846</c:v>
                </c:pt>
                <c:pt idx="812">
                  <c:v>8.7369153086940293E-2</c:v>
                </c:pt>
                <c:pt idx="813">
                  <c:v>3.3733638139417856E-2</c:v>
                </c:pt>
                <c:pt idx="814">
                  <c:v>4.6467286716644282E-3</c:v>
                </c:pt>
                <c:pt idx="815">
                  <c:v>2.4951478934710711E-3</c:v>
                </c:pt>
                <c:pt idx="816">
                  <c:v>2.3120828144596019E-5</c:v>
                </c:pt>
                <c:pt idx="817">
                  <c:v>3.8659905295335894E-3</c:v>
                </c:pt>
                <c:pt idx="818">
                  <c:v>2.6666965612072303E-2</c:v>
                </c:pt>
                <c:pt idx="819">
                  <c:v>0.19263622586097862</c:v>
                </c:pt>
                <c:pt idx="820">
                  <c:v>0.18885543156140658</c:v>
                </c:pt>
                <c:pt idx="821">
                  <c:v>3.0162715277201574E-2</c:v>
                </c:pt>
                <c:pt idx="822">
                  <c:v>6.4913578276950185E-2</c:v>
                </c:pt>
                <c:pt idx="823">
                  <c:v>8.5731716829236613E-3</c:v>
                </c:pt>
                <c:pt idx="824">
                  <c:v>0.11066997056516453</c:v>
                </c:pt>
                <c:pt idx="825">
                  <c:v>0.54066346694490885</c:v>
                </c:pt>
                <c:pt idx="826">
                  <c:v>0.31145642757185138</c:v>
                </c:pt>
                <c:pt idx="827">
                  <c:v>0.40402388635490555</c:v>
                </c:pt>
                <c:pt idx="828">
                  <c:v>1.502001597715839E-2</c:v>
                </c:pt>
                <c:pt idx="829">
                  <c:v>1.3168850760951997E-2</c:v>
                </c:pt>
                <c:pt idx="830">
                  <c:v>3.4774116868810448E-3</c:v>
                </c:pt>
                <c:pt idx="831">
                  <c:v>0.1775553057232436</c:v>
                </c:pt>
                <c:pt idx="832">
                  <c:v>0.16201855384710032</c:v>
                </c:pt>
                <c:pt idx="833">
                  <c:v>0.70820355445967287</c:v>
                </c:pt>
                <c:pt idx="834">
                  <c:v>0.22054455034800902</c:v>
                </c:pt>
                <c:pt idx="835">
                  <c:v>3.7990723934502604E-2</c:v>
                </c:pt>
                <c:pt idx="836">
                  <c:v>0.26744391651933858</c:v>
                </c:pt>
                <c:pt idx="837">
                  <c:v>0.27395109429745024</c:v>
                </c:pt>
                <c:pt idx="838">
                  <c:v>0.16890377015910832</c:v>
                </c:pt>
                <c:pt idx="839">
                  <c:v>1.0441346155933008E-2</c:v>
                </c:pt>
                <c:pt idx="840">
                  <c:v>6.2865157222939158E-2</c:v>
                </c:pt>
                <c:pt idx="841">
                  <c:v>3.4104096497121789E-2</c:v>
                </c:pt>
                <c:pt idx="842">
                  <c:v>8.1384282299916955E-2</c:v>
                </c:pt>
                <c:pt idx="843">
                  <c:v>0.33685460950463064</c:v>
                </c:pt>
                <c:pt idx="844">
                  <c:v>0.13185667919677485</c:v>
                </c:pt>
                <c:pt idx="845">
                  <c:v>0.25501023449626653</c:v>
                </c:pt>
                <c:pt idx="846">
                  <c:v>7.1925390634466096E-2</c:v>
                </c:pt>
                <c:pt idx="847">
                  <c:v>9.3832670280535289E-3</c:v>
                </c:pt>
                <c:pt idx="848">
                  <c:v>7.7124624838933564E-2</c:v>
                </c:pt>
                <c:pt idx="849">
                  <c:v>0.22037465219669355</c:v>
                </c:pt>
                <c:pt idx="850">
                  <c:v>0.224251327667641</c:v>
                </c:pt>
                <c:pt idx="851">
                  <c:v>0.43080859749720674</c:v>
                </c:pt>
                <c:pt idx="852">
                  <c:v>0.36455007671252421</c:v>
                </c:pt>
                <c:pt idx="853">
                  <c:v>0.30234968956997971</c:v>
                </c:pt>
                <c:pt idx="854">
                  <c:v>0.24697864381256168</c:v>
                </c:pt>
                <c:pt idx="855">
                  <c:v>0.6588460271325105</c:v>
                </c:pt>
                <c:pt idx="856">
                  <c:v>0.40903103319088713</c:v>
                </c:pt>
                <c:pt idx="857">
                  <c:v>0.13658588662988241</c:v>
                </c:pt>
                <c:pt idx="858">
                  <c:v>6.5405568837037339E-2</c:v>
                </c:pt>
                <c:pt idx="859">
                  <c:v>8.554693809907693E-2</c:v>
                </c:pt>
                <c:pt idx="860">
                  <c:v>5.4230949387095329E-2</c:v>
                </c:pt>
                <c:pt idx="861">
                  <c:v>0.14755887475700502</c:v>
                </c:pt>
                <c:pt idx="862">
                  <c:v>0.32040370058638762</c:v>
                </c:pt>
                <c:pt idx="863">
                  <c:v>0.43145114164118287</c:v>
                </c:pt>
                <c:pt idx="864">
                  <c:v>0.25788809627371617</c:v>
                </c:pt>
                <c:pt idx="865">
                  <c:v>0.30970276103134137</c:v>
                </c:pt>
                <c:pt idx="866">
                  <c:v>0.30464503449218427</c:v>
                </c:pt>
                <c:pt idx="867">
                  <c:v>0.1619493005102341</c:v>
                </c:pt>
                <c:pt idx="868">
                  <c:v>0.20857164774315712</c:v>
                </c:pt>
                <c:pt idx="869">
                  <c:v>0.13108172971629958</c:v>
                </c:pt>
                <c:pt idx="870">
                  <c:v>0.24532939578405832</c:v>
                </c:pt>
                <c:pt idx="871">
                  <c:v>0.68479844713488625</c:v>
                </c:pt>
                <c:pt idx="872">
                  <c:v>0.62927825210257837</c:v>
                </c:pt>
                <c:pt idx="873">
                  <c:v>0.16812605633206554</c:v>
                </c:pt>
                <c:pt idx="874">
                  <c:v>0.31100919175107244</c:v>
                </c:pt>
                <c:pt idx="875">
                  <c:v>0.35929054071494981</c:v>
                </c:pt>
                <c:pt idx="876">
                  <c:v>0.12511313390827408</c:v>
                </c:pt>
                <c:pt idx="877">
                  <c:v>0.11218590737604098</c:v>
                </c:pt>
                <c:pt idx="878">
                  <c:v>8.573738132585132E-2</c:v>
                </c:pt>
                <c:pt idx="879">
                  <c:v>0.15917037318472876</c:v>
                </c:pt>
                <c:pt idx="880">
                  <c:v>0.29607200378431636</c:v>
                </c:pt>
                <c:pt idx="881">
                  <c:v>0.22205386092527291</c:v>
                </c:pt>
                <c:pt idx="882">
                  <c:v>0.52397524659879025</c:v>
                </c:pt>
                <c:pt idx="883">
                  <c:v>0.5267653863835442</c:v>
                </c:pt>
                <c:pt idx="884">
                  <c:v>0.32884250408664556</c:v>
                </c:pt>
                <c:pt idx="885">
                  <c:v>0.24909291679970536</c:v>
                </c:pt>
                <c:pt idx="886">
                  <c:v>0.22015830670855471</c:v>
                </c:pt>
                <c:pt idx="887">
                  <c:v>0.34780954785698676</c:v>
                </c:pt>
                <c:pt idx="888">
                  <c:v>0.2944168115892985</c:v>
                </c:pt>
                <c:pt idx="889">
                  <c:v>0.50512879803304733</c:v>
                </c:pt>
                <c:pt idx="890">
                  <c:v>0.23001004779885728</c:v>
                </c:pt>
                <c:pt idx="891">
                  <c:v>0.43925689270437634</c:v>
                </c:pt>
                <c:pt idx="892">
                  <c:v>9.5970146389723232E-2</c:v>
                </c:pt>
                <c:pt idx="893">
                  <c:v>0.14516771407978543</c:v>
                </c:pt>
                <c:pt idx="894">
                  <c:v>0.18691662296342318</c:v>
                </c:pt>
                <c:pt idx="895">
                  <c:v>0.40535652514988374</c:v>
                </c:pt>
                <c:pt idx="896">
                  <c:v>0.22067630182660736</c:v>
                </c:pt>
                <c:pt idx="897">
                  <c:v>0.4343023162583175</c:v>
                </c:pt>
                <c:pt idx="898">
                  <c:v>0.51040823420962467</c:v>
                </c:pt>
                <c:pt idx="899">
                  <c:v>0.23159126862544838</c:v>
                </c:pt>
                <c:pt idx="900">
                  <c:v>0.27467586733313393</c:v>
                </c:pt>
                <c:pt idx="901">
                  <c:v>0.18439927333590544</c:v>
                </c:pt>
                <c:pt idx="902">
                  <c:v>0.12891237684121912</c:v>
                </c:pt>
                <c:pt idx="903">
                  <c:v>0.18749322227512799</c:v>
                </c:pt>
                <c:pt idx="904">
                  <c:v>0.17694888607094719</c:v>
                </c:pt>
                <c:pt idx="905">
                  <c:v>0.27313111810910068</c:v>
                </c:pt>
                <c:pt idx="906">
                  <c:v>0.35081373052363096</c:v>
                </c:pt>
                <c:pt idx="907">
                  <c:v>0.41473988641557052</c:v>
                </c:pt>
                <c:pt idx="908">
                  <c:v>0.2703670791120884</c:v>
                </c:pt>
                <c:pt idx="909">
                  <c:v>0.24574632689089013</c:v>
                </c:pt>
                <c:pt idx="910">
                  <c:v>0.22788978762560425</c:v>
                </c:pt>
                <c:pt idx="911">
                  <c:v>0.23283238287880581</c:v>
                </c:pt>
                <c:pt idx="912">
                  <c:v>0.25086204502157383</c:v>
                </c:pt>
                <c:pt idx="913">
                  <c:v>0.38024229818915001</c:v>
                </c:pt>
                <c:pt idx="914">
                  <c:v>0.45958520698397137</c:v>
                </c:pt>
                <c:pt idx="915">
                  <c:v>0.38836832956086303</c:v>
                </c:pt>
                <c:pt idx="916">
                  <c:v>0.43596920148875584</c:v>
                </c:pt>
                <c:pt idx="917">
                  <c:v>0.50499963351475496</c:v>
                </c:pt>
                <c:pt idx="918">
                  <c:v>0.51792493734247158</c:v>
                </c:pt>
                <c:pt idx="919">
                  <c:v>0.42893427230602865</c:v>
                </c:pt>
                <c:pt idx="920">
                  <c:v>0.49487260701840097</c:v>
                </c:pt>
                <c:pt idx="921">
                  <c:v>0.40696077476233944</c:v>
                </c:pt>
                <c:pt idx="922">
                  <c:v>0.25334850155130195</c:v>
                </c:pt>
                <c:pt idx="923">
                  <c:v>0.38765657234102235</c:v>
                </c:pt>
                <c:pt idx="924">
                  <c:v>0.46221337141319946</c:v>
                </c:pt>
                <c:pt idx="925">
                  <c:v>0.56851742031305319</c:v>
                </c:pt>
                <c:pt idx="926">
                  <c:v>0.35014809260476243</c:v>
                </c:pt>
                <c:pt idx="927">
                  <c:v>0.25869173793152861</c:v>
                </c:pt>
                <c:pt idx="928">
                  <c:v>0.29171104886347626</c:v>
                </c:pt>
                <c:pt idx="929">
                  <c:v>0.34062349889234789</c:v>
                </c:pt>
                <c:pt idx="930">
                  <c:v>0.39647735453265104</c:v>
                </c:pt>
                <c:pt idx="931">
                  <c:v>0.20107921694842096</c:v>
                </c:pt>
                <c:pt idx="932">
                  <c:v>0.59488671323254794</c:v>
                </c:pt>
                <c:pt idx="933">
                  <c:v>0.51896207047762843</c:v>
                </c:pt>
                <c:pt idx="934">
                  <c:v>0.48453125380408724</c:v>
                </c:pt>
                <c:pt idx="935">
                  <c:v>0.38548205506221228</c:v>
                </c:pt>
                <c:pt idx="936">
                  <c:v>0.3922887578934231</c:v>
                </c:pt>
                <c:pt idx="937">
                  <c:v>0.34944636504462401</c:v>
                </c:pt>
                <c:pt idx="938">
                  <c:v>0.29266147099789191</c:v>
                </c:pt>
                <c:pt idx="939">
                  <c:v>0.34793555910121388</c:v>
                </c:pt>
                <c:pt idx="940">
                  <c:v>0.4152237268990292</c:v>
                </c:pt>
                <c:pt idx="941">
                  <c:v>0.41152232940069894</c:v>
                </c:pt>
                <c:pt idx="942">
                  <c:v>0.22619863359365183</c:v>
                </c:pt>
                <c:pt idx="943">
                  <c:v>0.34631485110716304</c:v>
                </c:pt>
                <c:pt idx="944">
                  <c:v>0.55781673465577264</c:v>
                </c:pt>
                <c:pt idx="945">
                  <c:v>0.49163139839417913</c:v>
                </c:pt>
                <c:pt idx="946">
                  <c:v>0.53214212107952052</c:v>
                </c:pt>
                <c:pt idx="947">
                  <c:v>0.45447630767962366</c:v>
                </c:pt>
                <c:pt idx="948">
                  <c:v>0.42331459955218198</c:v>
                </c:pt>
                <c:pt idx="949">
                  <c:v>0.37663902319318288</c:v>
                </c:pt>
                <c:pt idx="950">
                  <c:v>0.54270836269567113</c:v>
                </c:pt>
                <c:pt idx="951">
                  <c:v>0.65090208493476864</c:v>
                </c:pt>
                <c:pt idx="952">
                  <c:v>0.53616182751096186</c:v>
                </c:pt>
                <c:pt idx="953">
                  <c:v>0.28882323446288427</c:v>
                </c:pt>
                <c:pt idx="954">
                  <c:v>0.22818660959957765</c:v>
                </c:pt>
                <c:pt idx="955">
                  <c:v>0.19167998169147107</c:v>
                </c:pt>
                <c:pt idx="956">
                  <c:v>0.1584985230615257</c:v>
                </c:pt>
                <c:pt idx="957">
                  <c:v>0.19323547570965746</c:v>
                </c:pt>
                <c:pt idx="958">
                  <c:v>0.26364911226182425</c:v>
                </c:pt>
                <c:pt idx="959">
                  <c:v>0.24711712028281066</c:v>
                </c:pt>
                <c:pt idx="960">
                  <c:v>0.40644245664753986</c:v>
                </c:pt>
                <c:pt idx="961">
                  <c:v>0.30984161288408818</c:v>
                </c:pt>
                <c:pt idx="962">
                  <c:v>0.43330103520356811</c:v>
                </c:pt>
                <c:pt idx="963">
                  <c:v>0.5529677193272402</c:v>
                </c:pt>
                <c:pt idx="964">
                  <c:v>0.31546349833763287</c:v>
                </c:pt>
                <c:pt idx="965">
                  <c:v>0.21195937759649067</c:v>
                </c:pt>
                <c:pt idx="966">
                  <c:v>0.22108928305780545</c:v>
                </c:pt>
                <c:pt idx="967">
                  <c:v>0.24563712252272887</c:v>
                </c:pt>
                <c:pt idx="968">
                  <c:v>0.37536850519878517</c:v>
                </c:pt>
                <c:pt idx="969">
                  <c:v>0.26624989445581926</c:v>
                </c:pt>
                <c:pt idx="970">
                  <c:v>0.25003889270485369</c:v>
                </c:pt>
                <c:pt idx="971">
                  <c:v>0.54798964023246899</c:v>
                </c:pt>
                <c:pt idx="972">
                  <c:v>0.43607796799465792</c:v>
                </c:pt>
                <c:pt idx="973">
                  <c:v>0.16476656363132744</c:v>
                </c:pt>
                <c:pt idx="974">
                  <c:v>0.26782209439475568</c:v>
                </c:pt>
                <c:pt idx="975">
                  <c:v>0.16371880040293443</c:v>
                </c:pt>
                <c:pt idx="976">
                  <c:v>0.23703095009646333</c:v>
                </c:pt>
                <c:pt idx="977">
                  <c:v>0.16940311377584963</c:v>
                </c:pt>
                <c:pt idx="978">
                  <c:v>0.12218730679024549</c:v>
                </c:pt>
                <c:pt idx="979">
                  <c:v>0.13604953570851092</c:v>
                </c:pt>
                <c:pt idx="980">
                  <c:v>0.2665535839455786</c:v>
                </c:pt>
                <c:pt idx="981">
                  <c:v>0.12881622211999358</c:v>
                </c:pt>
                <c:pt idx="982">
                  <c:v>0.13081953594760057</c:v>
                </c:pt>
                <c:pt idx="983">
                  <c:v>0.10434666415637635</c:v>
                </c:pt>
                <c:pt idx="984">
                  <c:v>0.14942649160889238</c:v>
                </c:pt>
                <c:pt idx="985">
                  <c:v>0.16123855338995161</c:v>
                </c:pt>
                <c:pt idx="986">
                  <c:v>0.13997196063145151</c:v>
                </c:pt>
                <c:pt idx="987">
                  <c:v>0.15309633968683561</c:v>
                </c:pt>
                <c:pt idx="988">
                  <c:v>0.12960617588633527</c:v>
                </c:pt>
                <c:pt idx="989">
                  <c:v>0.14186633232182011</c:v>
                </c:pt>
                <c:pt idx="990">
                  <c:v>0.14213810900827836</c:v>
                </c:pt>
                <c:pt idx="991">
                  <c:v>0.14588787297640368</c:v>
                </c:pt>
                <c:pt idx="992">
                  <c:v>0.22394304263996531</c:v>
                </c:pt>
                <c:pt idx="993">
                  <c:v>0.10780590956431467</c:v>
                </c:pt>
                <c:pt idx="994">
                  <c:v>0.14154440553891567</c:v>
                </c:pt>
                <c:pt idx="995">
                  <c:v>0.1405648290830919</c:v>
                </c:pt>
                <c:pt idx="996">
                  <c:v>3.8462083162170174E-2</c:v>
                </c:pt>
                <c:pt idx="997">
                  <c:v>2.364822171529584E-2</c:v>
                </c:pt>
                <c:pt idx="998">
                  <c:v>0.15370227107452875</c:v>
                </c:pt>
                <c:pt idx="999">
                  <c:v>8.2957850221970442E-2</c:v>
                </c:pt>
                <c:pt idx="1000">
                  <c:v>2.3689197952186113E-2</c:v>
                </c:pt>
                <c:pt idx="1001">
                  <c:v>2.1745944159508087E-2</c:v>
                </c:pt>
                <c:pt idx="1002">
                  <c:v>2.8962940089785075E-2</c:v>
                </c:pt>
                <c:pt idx="1003">
                  <c:v>3.4337458843026532E-2</c:v>
                </c:pt>
                <c:pt idx="1004">
                  <c:v>2.9014042116811446E-2</c:v>
                </c:pt>
                <c:pt idx="1005">
                  <c:v>7.4665094244582841E-2</c:v>
                </c:pt>
                <c:pt idx="1006">
                  <c:v>8.6245571336065266E-2</c:v>
                </c:pt>
                <c:pt idx="1007">
                  <c:v>4.3790829431119373E-2</c:v>
                </c:pt>
                <c:pt idx="1008">
                  <c:v>4.1014351632766677E-2</c:v>
                </c:pt>
                <c:pt idx="1009">
                  <c:v>3.1950054639679655E-2</c:v>
                </c:pt>
                <c:pt idx="1010">
                  <c:v>2.2241600940491917E-2</c:v>
                </c:pt>
                <c:pt idx="1011">
                  <c:v>1.552790013924951E-2</c:v>
                </c:pt>
                <c:pt idx="1012">
                  <c:v>3.2592066613337307E-2</c:v>
                </c:pt>
                <c:pt idx="1013">
                  <c:v>6.1315445880619927E-2</c:v>
                </c:pt>
                <c:pt idx="1014">
                  <c:v>4.2751692069455637E-2</c:v>
                </c:pt>
                <c:pt idx="1015">
                  <c:v>0.27715006337454456</c:v>
                </c:pt>
                <c:pt idx="1016">
                  <c:v>0.31699769214602341</c:v>
                </c:pt>
                <c:pt idx="1017">
                  <c:v>1.5026474469515971E-2</c:v>
                </c:pt>
                <c:pt idx="1018">
                  <c:v>6.9663205343254056E-2</c:v>
                </c:pt>
                <c:pt idx="1019">
                  <c:v>0.21274103018832383</c:v>
                </c:pt>
                <c:pt idx="1020">
                  <c:v>6.6706802353819664E-2</c:v>
                </c:pt>
                <c:pt idx="1021">
                  <c:v>1.0715654660468104E-2</c:v>
                </c:pt>
                <c:pt idx="1022">
                  <c:v>1.0510183789261716E-3</c:v>
                </c:pt>
                <c:pt idx="1023">
                  <c:v>6.5519868007146261E-6</c:v>
                </c:pt>
                <c:pt idx="1024">
                  <c:v>3.1544727802730017E-5</c:v>
                </c:pt>
                <c:pt idx="1025">
                  <c:v>4.5411435217602395E-4</c:v>
                </c:pt>
                <c:pt idx="1026">
                  <c:v>1.5414036590707388E-2</c:v>
                </c:pt>
                <c:pt idx="1027">
                  <c:v>0.14740619165268809</c:v>
                </c:pt>
                <c:pt idx="1028">
                  <c:v>8.3159050438060697E-2</c:v>
                </c:pt>
                <c:pt idx="1029">
                  <c:v>5.3999906189085636E-3</c:v>
                </c:pt>
                <c:pt idx="1030">
                  <c:v>3.6957212402034785E-3</c:v>
                </c:pt>
                <c:pt idx="1031">
                  <c:v>0.12365523260624063</c:v>
                </c:pt>
                <c:pt idx="1032">
                  <c:v>1.6906699280395818E-2</c:v>
                </c:pt>
                <c:pt idx="1033">
                  <c:v>2.2038375407589087E-3</c:v>
                </c:pt>
                <c:pt idx="1034">
                  <c:v>2.9414651366143248E-3</c:v>
                </c:pt>
                <c:pt idx="1035">
                  <c:v>3.1896442931996782E-2</c:v>
                </c:pt>
                <c:pt idx="1036">
                  <c:v>5.8335058964219828E-3</c:v>
                </c:pt>
                <c:pt idx="1037">
                  <c:v>1.2772294826122126E-2</c:v>
                </c:pt>
                <c:pt idx="1038">
                  <c:v>0.24253842475182802</c:v>
                </c:pt>
                <c:pt idx="1039">
                  <c:v>0.26451653354432619</c:v>
                </c:pt>
                <c:pt idx="1040">
                  <c:v>1.3163707431295898E-3</c:v>
                </c:pt>
                <c:pt idx="1041">
                  <c:v>2.0901483108309517E-3</c:v>
                </c:pt>
                <c:pt idx="1042">
                  <c:v>5.1044629734644425E-3</c:v>
                </c:pt>
                <c:pt idx="1043">
                  <c:v>2.6606089790338589E-2</c:v>
                </c:pt>
                <c:pt idx="1044">
                  <c:v>5.3848976529699562E-2</c:v>
                </c:pt>
                <c:pt idx="1045">
                  <c:v>0.1171477220576751</c:v>
                </c:pt>
                <c:pt idx="1046">
                  <c:v>1.3546687062700338E-2</c:v>
                </c:pt>
                <c:pt idx="1047">
                  <c:v>4.7236169661523187E-3</c:v>
                </c:pt>
                <c:pt idx="1048">
                  <c:v>6.612230114059329E-3</c:v>
                </c:pt>
                <c:pt idx="1049">
                  <c:v>1.7861540710478574E-2</c:v>
                </c:pt>
                <c:pt idx="1050">
                  <c:v>6.8672765049353508E-5</c:v>
                </c:pt>
                <c:pt idx="1051">
                  <c:v>1.9291118802246648E-4</c:v>
                </c:pt>
                <c:pt idx="1052">
                  <c:v>4.18749708363767E-4</c:v>
                </c:pt>
                <c:pt idx="1053">
                  <c:v>3.6169426107249226E-3</c:v>
                </c:pt>
                <c:pt idx="1054">
                  <c:v>2.8091796553270001E-4</c:v>
                </c:pt>
                <c:pt idx="1055">
                  <c:v>8.6209662716850693E-4</c:v>
                </c:pt>
                <c:pt idx="1056">
                  <c:v>2.5800616214437163E-4</c:v>
                </c:pt>
                <c:pt idx="1057">
                  <c:v>8.5803442284285413E-5</c:v>
                </c:pt>
                <c:pt idx="1058">
                  <c:v>6.6874082036336518E-2</c:v>
                </c:pt>
                <c:pt idx="1059">
                  <c:v>1.3073486832598201E-2</c:v>
                </c:pt>
                <c:pt idx="1060">
                  <c:v>3.3147546672618156E-2</c:v>
                </c:pt>
                <c:pt idx="1061">
                  <c:v>7.8070583077362735E-3</c:v>
                </c:pt>
                <c:pt idx="1062">
                  <c:v>1.2668028381392307E-4</c:v>
                </c:pt>
                <c:pt idx="1063">
                  <c:v>0.22713962421298406</c:v>
                </c:pt>
                <c:pt idx="1064">
                  <c:v>0.54918435922735576</c:v>
                </c:pt>
                <c:pt idx="1065">
                  <c:v>6.3052136877952093E-5</c:v>
                </c:pt>
                <c:pt idx="1066">
                  <c:v>1.0970541351468134E-4</c:v>
                </c:pt>
                <c:pt idx="1067">
                  <c:v>5.4800431562047041E-3</c:v>
                </c:pt>
                <c:pt idx="1068">
                  <c:v>8.2210123617438657E-4</c:v>
                </c:pt>
                <c:pt idx="1069">
                  <c:v>9.450417194312164E-4</c:v>
                </c:pt>
                <c:pt idx="1070">
                  <c:v>4.0585152394050561E-3</c:v>
                </c:pt>
                <c:pt idx="1071">
                  <c:v>1.7232471893518585E-2</c:v>
                </c:pt>
                <c:pt idx="1072">
                  <c:v>3.0851134232286101E-3</c:v>
                </c:pt>
                <c:pt idx="1073">
                  <c:v>2.2963296310442517E-3</c:v>
                </c:pt>
                <c:pt idx="1074">
                  <c:v>6.3129527755318687E-2</c:v>
                </c:pt>
                <c:pt idx="1075">
                  <c:v>0.16295345474819431</c:v>
                </c:pt>
                <c:pt idx="1076">
                  <c:v>1.2940332659731764E-3</c:v>
                </c:pt>
                <c:pt idx="1077">
                  <c:v>0.19468930196312667</c:v>
                </c:pt>
                <c:pt idx="1078">
                  <c:v>0.39557584142543012</c:v>
                </c:pt>
                <c:pt idx="1079">
                  <c:v>6.8580290287277093E-2</c:v>
                </c:pt>
                <c:pt idx="1080">
                  <c:v>9.8172933014214689E-4</c:v>
                </c:pt>
                <c:pt idx="1081">
                  <c:v>1.2542076733394847E-3</c:v>
                </c:pt>
                <c:pt idx="1082">
                  <c:v>1.847615494552296E-3</c:v>
                </c:pt>
                <c:pt idx="1083">
                  <c:v>5.459487455234073E-2</c:v>
                </c:pt>
                <c:pt idx="1084">
                  <c:v>8.2828764399280677E-3</c:v>
                </c:pt>
                <c:pt idx="1085">
                  <c:v>5.4789873549155785E-4</c:v>
                </c:pt>
                <c:pt idx="1086">
                  <c:v>5.5105714863666819E-3</c:v>
                </c:pt>
                <c:pt idx="1087">
                  <c:v>2.4140284397804298E-2</c:v>
                </c:pt>
                <c:pt idx="1088">
                  <c:v>3.1328031661750372E-5</c:v>
                </c:pt>
                <c:pt idx="1089">
                  <c:v>3.6870488118170814E-7</c:v>
                </c:pt>
                <c:pt idx="1090">
                  <c:v>6.8164215314244465E-6</c:v>
                </c:pt>
                <c:pt idx="1091">
                  <c:v>1.630621001932945E-3</c:v>
                </c:pt>
                <c:pt idx="1092">
                  <c:v>1.8233559448569648E-3</c:v>
                </c:pt>
                <c:pt idx="1093">
                  <c:v>3.8517755491645815E-2</c:v>
                </c:pt>
                <c:pt idx="1094">
                  <c:v>0.17486241208383971</c:v>
                </c:pt>
                <c:pt idx="1095">
                  <c:v>1.1936385151780728E-3</c:v>
                </c:pt>
                <c:pt idx="1096">
                  <c:v>4.8048989563606861E-3</c:v>
                </c:pt>
                <c:pt idx="1097">
                  <c:v>0.14072197279691229</c:v>
                </c:pt>
                <c:pt idx="1098">
                  <c:v>0.5243411036652732</c:v>
                </c:pt>
                <c:pt idx="1099">
                  <c:v>0.62006696157490926</c:v>
                </c:pt>
                <c:pt idx="1100">
                  <c:v>7.7081575295006232E-3</c:v>
                </c:pt>
                <c:pt idx="1101">
                  <c:v>4.0640478465195113E-4</c:v>
                </c:pt>
                <c:pt idx="1102">
                  <c:v>1.1561657179326469E-3</c:v>
                </c:pt>
                <c:pt idx="1103">
                  <c:v>0.15650276560875781</c:v>
                </c:pt>
                <c:pt idx="1104">
                  <c:v>6.890019798705217E-4</c:v>
                </c:pt>
                <c:pt idx="1105">
                  <c:v>7.3594851139588344E-3</c:v>
                </c:pt>
                <c:pt idx="1106">
                  <c:v>2.39174403634818E-3</c:v>
                </c:pt>
                <c:pt idx="1107">
                  <c:v>0.30425610407672982</c:v>
                </c:pt>
                <c:pt idx="1108">
                  <c:v>4.0327538707808475E-2</c:v>
                </c:pt>
                <c:pt idx="1109">
                  <c:v>7.6465465244488992E-4</c:v>
                </c:pt>
                <c:pt idx="1110">
                  <c:v>2.5938694062265103E-3</c:v>
                </c:pt>
                <c:pt idx="1111">
                  <c:v>2.8846698334182982E-3</c:v>
                </c:pt>
                <c:pt idx="1112">
                  <c:v>2.2218833140253058E-3</c:v>
                </c:pt>
                <c:pt idx="1113">
                  <c:v>3.7678972093044695E-2</c:v>
                </c:pt>
                <c:pt idx="1114">
                  <c:v>2.8221291635371789E-2</c:v>
                </c:pt>
                <c:pt idx="1115">
                  <c:v>3.2807447761227272E-3</c:v>
                </c:pt>
                <c:pt idx="1116">
                  <c:v>3.1665807595027385E-3</c:v>
                </c:pt>
                <c:pt idx="1117">
                  <c:v>3.1927314501417094E-2</c:v>
                </c:pt>
                <c:pt idx="1118">
                  <c:v>4.9685194671570173E-3</c:v>
                </c:pt>
                <c:pt idx="1119">
                  <c:v>0.12574220849006007</c:v>
                </c:pt>
                <c:pt idx="1120">
                  <c:v>5.4749361034617819E-2</c:v>
                </c:pt>
                <c:pt idx="1121">
                  <c:v>6.4013904049436412E-4</c:v>
                </c:pt>
                <c:pt idx="1122">
                  <c:v>5.983384334930199E-7</c:v>
                </c:pt>
                <c:pt idx="1123">
                  <c:v>1.0221370695783513E-5</c:v>
                </c:pt>
                <c:pt idx="1124">
                  <c:v>2.0587879159789733E-2</c:v>
                </c:pt>
                <c:pt idx="1125">
                  <c:v>1.2580459892893883E-2</c:v>
                </c:pt>
                <c:pt idx="1126">
                  <c:v>2.1706845885370745E-3</c:v>
                </c:pt>
                <c:pt idx="1127">
                  <c:v>8.747302449807396E-6</c:v>
                </c:pt>
                <c:pt idx="1128">
                  <c:v>4.5182857035976215E-3</c:v>
                </c:pt>
                <c:pt idx="1129">
                  <c:v>6.6310825814448245E-3</c:v>
                </c:pt>
                <c:pt idx="1130">
                  <c:v>2.1588113536654891E-7</c:v>
                </c:pt>
                <c:pt idx="1131">
                  <c:v>8.7307604364051327E-4</c:v>
                </c:pt>
                <c:pt idx="1132">
                  <c:v>2.4051604750886891E-4</c:v>
                </c:pt>
                <c:pt idx="1133">
                  <c:v>6.3811581854314615E-3</c:v>
                </c:pt>
                <c:pt idx="1134">
                  <c:v>0.13785930520700651</c:v>
                </c:pt>
                <c:pt idx="1135">
                  <c:v>4.4459372634417502E-2</c:v>
                </c:pt>
                <c:pt idx="1136">
                  <c:v>1.1596153523724813E-2</c:v>
                </c:pt>
                <c:pt idx="1137">
                  <c:v>3.8793862810107397E-3</c:v>
                </c:pt>
                <c:pt idx="1138">
                  <c:v>2.6147754747296208E-3</c:v>
                </c:pt>
                <c:pt idx="1139">
                  <c:v>2.2342378898379477E-3</c:v>
                </c:pt>
                <c:pt idx="1140">
                  <c:v>1.9499630297349149E-2</c:v>
                </c:pt>
                <c:pt idx="1141">
                  <c:v>7.1098981957113455E-3</c:v>
                </c:pt>
                <c:pt idx="1142">
                  <c:v>0.44212952260966237</c:v>
                </c:pt>
                <c:pt idx="1143">
                  <c:v>1.0646426170669717E-2</c:v>
                </c:pt>
                <c:pt idx="1144">
                  <c:v>3.6758402401011682E-6</c:v>
                </c:pt>
                <c:pt idx="1145">
                  <c:v>3.614374516080186E-6</c:v>
                </c:pt>
                <c:pt idx="1146">
                  <c:v>4.3357681084949765E-4</c:v>
                </c:pt>
                <c:pt idx="1147">
                  <c:v>4.5058621801443311E-3</c:v>
                </c:pt>
                <c:pt idx="1148">
                  <c:v>3.42399142532736E-2</c:v>
                </c:pt>
                <c:pt idx="1149">
                  <c:v>4.7660573983831735E-4</c:v>
                </c:pt>
                <c:pt idx="1150">
                  <c:v>8.9773247945374134E-3</c:v>
                </c:pt>
                <c:pt idx="1151">
                  <c:v>1.1581729942028302E-3</c:v>
                </c:pt>
                <c:pt idx="1152">
                  <c:v>2.5029225177537751E-2</c:v>
                </c:pt>
                <c:pt idx="1153">
                  <c:v>0.10343959121453711</c:v>
                </c:pt>
                <c:pt idx="1154">
                  <c:v>1.7929158735762146E-3</c:v>
                </c:pt>
                <c:pt idx="1155">
                  <c:v>1.8256951795156091E-2</c:v>
                </c:pt>
                <c:pt idx="1156">
                  <c:v>0.19464030477755875</c:v>
                </c:pt>
                <c:pt idx="1157">
                  <c:v>0.23096925578574831</c:v>
                </c:pt>
                <c:pt idx="1158">
                  <c:v>5.2532615047208705E-3</c:v>
                </c:pt>
                <c:pt idx="1159">
                  <c:v>1.6550454270936386E-3</c:v>
                </c:pt>
                <c:pt idx="1160">
                  <c:v>1.3976191990535763E-2</c:v>
                </c:pt>
                <c:pt idx="1161">
                  <c:v>2.3108196206952773E-3</c:v>
                </c:pt>
                <c:pt idx="1162">
                  <c:v>5.07776171133296E-2</c:v>
                </c:pt>
                <c:pt idx="1163">
                  <c:v>6.6555682676520247E-2</c:v>
                </c:pt>
                <c:pt idx="1164">
                  <c:v>7.1518141263730503E-2</c:v>
                </c:pt>
                <c:pt idx="1165">
                  <c:v>1.1351633032696753E-2</c:v>
                </c:pt>
                <c:pt idx="1166">
                  <c:v>0.15804774951274597</c:v>
                </c:pt>
                <c:pt idx="1167">
                  <c:v>8.2828993986841543E-2</c:v>
                </c:pt>
                <c:pt idx="1168">
                  <c:v>1.9595716079395813E-3</c:v>
                </c:pt>
                <c:pt idx="1169">
                  <c:v>7.3944447249928019E-3</c:v>
                </c:pt>
                <c:pt idx="1170">
                  <c:v>6.2942495887638089E-2</c:v>
                </c:pt>
                <c:pt idx="1171">
                  <c:v>0.13994707519497854</c:v>
                </c:pt>
                <c:pt idx="1172">
                  <c:v>5.9176257966930034E-3</c:v>
                </c:pt>
                <c:pt idx="1173">
                  <c:v>5.7315187275114405E-5</c:v>
                </c:pt>
                <c:pt idx="1174">
                  <c:v>1.3801630438842246E-3</c:v>
                </c:pt>
                <c:pt idx="1175">
                  <c:v>2.3085506808365407E-3</c:v>
                </c:pt>
                <c:pt idx="1176">
                  <c:v>9.2643414550835738E-3</c:v>
                </c:pt>
                <c:pt idx="1177">
                  <c:v>6.4454907001281661E-2</c:v>
                </c:pt>
                <c:pt idx="1178">
                  <c:v>0.2818420018229828</c:v>
                </c:pt>
                <c:pt idx="1179">
                  <c:v>0.19935306736299863</c:v>
                </c:pt>
                <c:pt idx="1180">
                  <c:v>0.42491553799170934</c:v>
                </c:pt>
                <c:pt idx="1181">
                  <c:v>0.39922461667168857</c:v>
                </c:pt>
                <c:pt idx="1182">
                  <c:v>0.19725862999986832</c:v>
                </c:pt>
                <c:pt idx="1183">
                  <c:v>1.5429815542091588E-2</c:v>
                </c:pt>
                <c:pt idx="1184">
                  <c:v>1.4269456611799292E-2</c:v>
                </c:pt>
                <c:pt idx="1185">
                  <c:v>0.28062222728780073</c:v>
                </c:pt>
                <c:pt idx="1186">
                  <c:v>0.30730905943970077</c:v>
                </c:pt>
                <c:pt idx="1187">
                  <c:v>5.9933013295306342E-2</c:v>
                </c:pt>
                <c:pt idx="1188">
                  <c:v>0.17069021411743618</c:v>
                </c:pt>
                <c:pt idx="1189">
                  <c:v>5.4316845666016265E-2</c:v>
                </c:pt>
                <c:pt idx="1190">
                  <c:v>0.59142014474660698</c:v>
                </c:pt>
                <c:pt idx="1191">
                  <c:v>0.41757910085191363</c:v>
                </c:pt>
                <c:pt idx="1192">
                  <c:v>0.17013012113313933</c:v>
                </c:pt>
                <c:pt idx="1193">
                  <c:v>3.3197454673454974E-2</c:v>
                </c:pt>
                <c:pt idx="1194">
                  <c:v>1.9619337194191715E-2</c:v>
                </c:pt>
                <c:pt idx="1195">
                  <c:v>5.566878011886689E-2</c:v>
                </c:pt>
                <c:pt idx="1196">
                  <c:v>1.0313663614963439E-2</c:v>
                </c:pt>
                <c:pt idx="1197">
                  <c:v>1.119508528490097E-2</c:v>
                </c:pt>
                <c:pt idx="1198">
                  <c:v>7.0727985234726759E-2</c:v>
                </c:pt>
                <c:pt idx="1199">
                  <c:v>6.3278877321909843E-2</c:v>
                </c:pt>
                <c:pt idx="1200">
                  <c:v>0.49957814279896512</c:v>
                </c:pt>
                <c:pt idx="1201">
                  <c:v>0.33347240477354795</c:v>
                </c:pt>
                <c:pt idx="1202">
                  <c:v>9.5973106908316744E-2</c:v>
                </c:pt>
                <c:pt idx="1203">
                  <c:v>2.4976652881705089E-2</c:v>
                </c:pt>
                <c:pt idx="1204">
                  <c:v>0.16868655199710364</c:v>
                </c:pt>
                <c:pt idx="1205">
                  <c:v>0.39806267132202261</c:v>
                </c:pt>
                <c:pt idx="1206">
                  <c:v>0.29153037258545073</c:v>
                </c:pt>
                <c:pt idx="1207">
                  <c:v>0.12174599926773873</c:v>
                </c:pt>
                <c:pt idx="1208">
                  <c:v>0.20504617420888666</c:v>
                </c:pt>
                <c:pt idx="1209">
                  <c:v>3.5916295758437099E-2</c:v>
                </c:pt>
                <c:pt idx="1210">
                  <c:v>4.8800007573407501E-2</c:v>
                </c:pt>
                <c:pt idx="1211">
                  <c:v>0.23524597522970123</c:v>
                </c:pt>
                <c:pt idx="1212">
                  <c:v>0.50829335119450536</c:v>
                </c:pt>
                <c:pt idx="1213">
                  <c:v>9.3482217076846161E-2</c:v>
                </c:pt>
                <c:pt idx="1214">
                  <c:v>0.2139268705149589</c:v>
                </c:pt>
                <c:pt idx="1215">
                  <c:v>0.12485291466791509</c:v>
                </c:pt>
                <c:pt idx="1216">
                  <c:v>4.726196536474242E-3</c:v>
                </c:pt>
                <c:pt idx="1217">
                  <c:v>2.0332039824573274E-2</c:v>
                </c:pt>
                <c:pt idx="1218">
                  <c:v>4.184250787958111E-2</c:v>
                </c:pt>
                <c:pt idx="1219">
                  <c:v>0.1022285411519534</c:v>
                </c:pt>
                <c:pt idx="1220">
                  <c:v>0.2346765088651058</c:v>
                </c:pt>
                <c:pt idx="1221">
                  <c:v>0.3144289420979518</c:v>
                </c:pt>
                <c:pt idx="1222">
                  <c:v>0.50550617799028474</c:v>
                </c:pt>
                <c:pt idx="1223">
                  <c:v>0.44454030313278614</c:v>
                </c:pt>
                <c:pt idx="1224">
                  <c:v>0.46579849919842126</c:v>
                </c:pt>
                <c:pt idx="1225">
                  <c:v>0.35319615493878603</c:v>
                </c:pt>
                <c:pt idx="1226">
                  <c:v>0.51104399913476239</c:v>
                </c:pt>
                <c:pt idx="1227">
                  <c:v>0.54910359587517243</c:v>
                </c:pt>
                <c:pt idx="1228">
                  <c:v>0.69283508096012281</c:v>
                </c:pt>
                <c:pt idx="1229">
                  <c:v>0.1642824898997339</c:v>
                </c:pt>
                <c:pt idx="1230">
                  <c:v>0.24605154689439171</c:v>
                </c:pt>
                <c:pt idx="1231">
                  <c:v>0.35657152951881854</c:v>
                </c:pt>
                <c:pt idx="1232">
                  <c:v>0.35298554535938448</c:v>
                </c:pt>
                <c:pt idx="1233">
                  <c:v>0.2183598875226733</c:v>
                </c:pt>
                <c:pt idx="1234">
                  <c:v>0.15731120998402673</c:v>
                </c:pt>
                <c:pt idx="1235">
                  <c:v>0.21025832052660109</c:v>
                </c:pt>
                <c:pt idx="1236">
                  <c:v>0.11159886855836411</c:v>
                </c:pt>
                <c:pt idx="1237">
                  <c:v>0.20083912007574795</c:v>
                </c:pt>
                <c:pt idx="1238">
                  <c:v>0.19488076209174182</c:v>
                </c:pt>
                <c:pt idx="1239">
                  <c:v>0.32288396598433705</c:v>
                </c:pt>
                <c:pt idx="1240">
                  <c:v>0.21065856644077763</c:v>
                </c:pt>
                <c:pt idx="1241">
                  <c:v>0.22851844961242623</c:v>
                </c:pt>
                <c:pt idx="1242">
                  <c:v>0.2097035368767575</c:v>
                </c:pt>
                <c:pt idx="1243">
                  <c:v>0.27461514580965668</c:v>
                </c:pt>
                <c:pt idx="1244">
                  <c:v>0.22700903448203805</c:v>
                </c:pt>
                <c:pt idx="1245">
                  <c:v>0.25524166321646902</c:v>
                </c:pt>
                <c:pt idx="1246">
                  <c:v>0.28198491884363702</c:v>
                </c:pt>
                <c:pt idx="1247">
                  <c:v>0.30706310574900891</c:v>
                </c:pt>
                <c:pt idx="1248">
                  <c:v>0.36162874878510876</c:v>
                </c:pt>
                <c:pt idx="1249">
                  <c:v>0.38523984592834015</c:v>
                </c:pt>
                <c:pt idx="1250">
                  <c:v>0.44454693551282587</c:v>
                </c:pt>
                <c:pt idx="1251">
                  <c:v>0.31051108721717358</c:v>
                </c:pt>
                <c:pt idx="1252">
                  <c:v>0.23903820066084447</c:v>
                </c:pt>
                <c:pt idx="1253">
                  <c:v>0.27943691059163267</c:v>
                </c:pt>
                <c:pt idx="1254">
                  <c:v>0.34239867285764342</c:v>
                </c:pt>
                <c:pt idx="1255">
                  <c:v>0.26073885924328194</c:v>
                </c:pt>
                <c:pt idx="1256">
                  <c:v>0.488964489198774</c:v>
                </c:pt>
                <c:pt idx="1257">
                  <c:v>0.36942553136964135</c:v>
                </c:pt>
                <c:pt idx="1258">
                  <c:v>0.56665217766401521</c:v>
                </c:pt>
                <c:pt idx="1259">
                  <c:v>0.36248453556392179</c:v>
                </c:pt>
                <c:pt idx="1260">
                  <c:v>0.82153108603387315</c:v>
                </c:pt>
                <c:pt idx="1261">
                  <c:v>0.99873356425571191</c:v>
                </c:pt>
                <c:pt idx="1262">
                  <c:v>0.57292182075665954</c:v>
                </c:pt>
                <c:pt idx="1263">
                  <c:v>0.4962309905241124</c:v>
                </c:pt>
                <c:pt idx="1264">
                  <c:v>0.70918102962171847</c:v>
                </c:pt>
                <c:pt idx="1265">
                  <c:v>0.6997499491391761</c:v>
                </c:pt>
                <c:pt idx="1266">
                  <c:v>0.5089493556645267</c:v>
                </c:pt>
                <c:pt idx="1267">
                  <c:v>0.60134276578800483</c:v>
                </c:pt>
                <c:pt idx="1268">
                  <c:v>0.4999950217809444</c:v>
                </c:pt>
                <c:pt idx="1269">
                  <c:v>0.45408103185859461</c:v>
                </c:pt>
                <c:pt idx="1270">
                  <c:v>0.38522130336174742</c:v>
                </c:pt>
                <c:pt idx="1271">
                  <c:v>0.53872324735839505</c:v>
                </c:pt>
                <c:pt idx="1272">
                  <c:v>0.63315428062532564</c:v>
                </c:pt>
                <c:pt idx="1273">
                  <c:v>0.59352853103341174</c:v>
                </c:pt>
                <c:pt idx="1274">
                  <c:v>0.24616266889261862</c:v>
                </c:pt>
                <c:pt idx="1275">
                  <c:v>0.38504004062561603</c:v>
                </c:pt>
                <c:pt idx="1276">
                  <c:v>0.34712315442332714</c:v>
                </c:pt>
                <c:pt idx="1277">
                  <c:v>0.5690834675051557</c:v>
                </c:pt>
                <c:pt idx="1278">
                  <c:v>0.48788981834260425</c:v>
                </c:pt>
                <c:pt idx="1279">
                  <c:v>0.48854504392295978</c:v>
                </c:pt>
                <c:pt idx="1280">
                  <c:v>0.56944071559648135</c:v>
                </c:pt>
                <c:pt idx="1281">
                  <c:v>0.46854291036334511</c:v>
                </c:pt>
                <c:pt idx="1282">
                  <c:v>0.44810321941875259</c:v>
                </c:pt>
                <c:pt idx="1283">
                  <c:v>0.54020167865030855</c:v>
                </c:pt>
                <c:pt idx="1284">
                  <c:v>0.56559177488338364</c:v>
                </c:pt>
                <c:pt idx="1285">
                  <c:v>0.40706882832216146</c:v>
                </c:pt>
                <c:pt idx="1286">
                  <c:v>0.15035057626516218</c:v>
                </c:pt>
                <c:pt idx="1287">
                  <c:v>0.3388505164447394</c:v>
                </c:pt>
                <c:pt idx="1288">
                  <c:v>0.30497949543075109</c:v>
                </c:pt>
                <c:pt idx="1289">
                  <c:v>0.47136845389999799</c:v>
                </c:pt>
                <c:pt idx="1290">
                  <c:v>0.71530453463055488</c:v>
                </c:pt>
                <c:pt idx="1291">
                  <c:v>0.45741416211307984</c:v>
                </c:pt>
                <c:pt idx="1292">
                  <c:v>0.39452763093513354</c:v>
                </c:pt>
                <c:pt idx="1293">
                  <c:v>0.35108140946188082</c:v>
                </c:pt>
                <c:pt idx="1294">
                  <c:v>0.45270481636658177</c:v>
                </c:pt>
                <c:pt idx="1295">
                  <c:v>0.41994601641469154</c:v>
                </c:pt>
                <c:pt idx="1296">
                  <c:v>0.38647536057951692</c:v>
                </c:pt>
                <c:pt idx="1297">
                  <c:v>0.58367105645278705</c:v>
                </c:pt>
                <c:pt idx="1298">
                  <c:v>0.51240094060665509</c:v>
                </c:pt>
                <c:pt idx="1299">
                  <c:v>0.30816241034309327</c:v>
                </c:pt>
                <c:pt idx="1300">
                  <c:v>0.27724170288834898</c:v>
                </c:pt>
                <c:pt idx="1301">
                  <c:v>0.30547210851909951</c:v>
                </c:pt>
                <c:pt idx="1302">
                  <c:v>0.33421349904127068</c:v>
                </c:pt>
                <c:pt idx="1303">
                  <c:v>0.32584577052509928</c:v>
                </c:pt>
                <c:pt idx="1304">
                  <c:v>0.49202302954958643</c:v>
                </c:pt>
                <c:pt idx="1305">
                  <c:v>0.60792476508539528</c:v>
                </c:pt>
                <c:pt idx="1306">
                  <c:v>0.47211245767294258</c:v>
                </c:pt>
                <c:pt idx="1307">
                  <c:v>0.44488963135759468</c:v>
                </c:pt>
                <c:pt idx="1308">
                  <c:v>0.28294351597417583</c:v>
                </c:pt>
                <c:pt idx="1309">
                  <c:v>0.30763608503744028</c:v>
                </c:pt>
                <c:pt idx="1310">
                  <c:v>0.37585822065646307</c:v>
                </c:pt>
                <c:pt idx="1311">
                  <c:v>0.53484316952446942</c:v>
                </c:pt>
                <c:pt idx="1312">
                  <c:v>0.52261485673827002</c:v>
                </c:pt>
                <c:pt idx="1313">
                  <c:v>0.49190590361613268</c:v>
                </c:pt>
                <c:pt idx="1314">
                  <c:v>0.69977590668892786</c:v>
                </c:pt>
                <c:pt idx="1315">
                  <c:v>0.44632611119190563</c:v>
                </c:pt>
                <c:pt idx="1316">
                  <c:v>0.40734593632172117</c:v>
                </c:pt>
                <c:pt idx="1317">
                  <c:v>0.4098329710659615</c:v>
                </c:pt>
                <c:pt idx="1318">
                  <c:v>0.42271961546774078</c:v>
                </c:pt>
                <c:pt idx="1319">
                  <c:v>0.61190146192494321</c:v>
                </c:pt>
                <c:pt idx="1320">
                  <c:v>0.46799122137794186</c:v>
                </c:pt>
                <c:pt idx="1321">
                  <c:v>0.42971354357801939</c:v>
                </c:pt>
                <c:pt idx="1322">
                  <c:v>0.54029042199736865</c:v>
                </c:pt>
                <c:pt idx="1323">
                  <c:v>0.24819229196183396</c:v>
                </c:pt>
                <c:pt idx="1324">
                  <c:v>0.20132729046013417</c:v>
                </c:pt>
                <c:pt idx="1325">
                  <c:v>0.17278749653638406</c:v>
                </c:pt>
                <c:pt idx="1326">
                  <c:v>8.7562253825367184E-2</c:v>
                </c:pt>
                <c:pt idx="1327">
                  <c:v>5.1237601942682065E-2</c:v>
                </c:pt>
                <c:pt idx="1328">
                  <c:v>2.950325734443527E-2</c:v>
                </c:pt>
                <c:pt idx="1329">
                  <c:v>9.4767975280701314E-2</c:v>
                </c:pt>
                <c:pt idx="1330">
                  <c:v>0.12662468499654708</c:v>
                </c:pt>
                <c:pt idx="1331">
                  <c:v>0.1884234272378662</c:v>
                </c:pt>
                <c:pt idx="1332">
                  <c:v>0.29050606448826966</c:v>
                </c:pt>
                <c:pt idx="1333">
                  <c:v>0.26418320034989584</c:v>
                </c:pt>
                <c:pt idx="1334">
                  <c:v>0.28618230250992127</c:v>
                </c:pt>
                <c:pt idx="1335">
                  <c:v>0.41239462972361413</c:v>
                </c:pt>
                <c:pt idx="1336">
                  <c:v>0.25756634941528195</c:v>
                </c:pt>
                <c:pt idx="1337">
                  <c:v>8.284408154529653E-2</c:v>
                </c:pt>
                <c:pt idx="1338">
                  <c:v>7.4274864555390049E-2</c:v>
                </c:pt>
                <c:pt idx="1339">
                  <c:v>0.13175784542872235</c:v>
                </c:pt>
                <c:pt idx="1340">
                  <c:v>8.4970847709212316E-2</c:v>
                </c:pt>
                <c:pt idx="1341">
                  <c:v>9.8996684600578658E-2</c:v>
                </c:pt>
                <c:pt idx="1342">
                  <c:v>0.2465037497516003</c:v>
                </c:pt>
                <c:pt idx="1343">
                  <c:v>0.21122147037863009</c:v>
                </c:pt>
                <c:pt idx="1344">
                  <c:v>0.37518149112444554</c:v>
                </c:pt>
                <c:pt idx="1345">
                  <c:v>0.4153741941207737</c:v>
                </c:pt>
                <c:pt idx="1346">
                  <c:v>0.70010146189998013</c:v>
                </c:pt>
                <c:pt idx="1347">
                  <c:v>0.48879995402207976</c:v>
                </c:pt>
                <c:pt idx="1348">
                  <c:v>0.27180470255095629</c:v>
                </c:pt>
                <c:pt idx="1349">
                  <c:v>0.18487531636999749</c:v>
                </c:pt>
                <c:pt idx="1350">
                  <c:v>0.34172035612080348</c:v>
                </c:pt>
                <c:pt idx="1351">
                  <c:v>0.30596819185981322</c:v>
                </c:pt>
                <c:pt idx="1352">
                  <c:v>0.16741029010750658</c:v>
                </c:pt>
                <c:pt idx="1353">
                  <c:v>0.20829495836067838</c:v>
                </c:pt>
                <c:pt idx="1354">
                  <c:v>0.25603031758290168</c:v>
                </c:pt>
                <c:pt idx="1355">
                  <c:v>9.8943139877418526E-2</c:v>
                </c:pt>
                <c:pt idx="1356">
                  <c:v>6.1669658969606127E-2</c:v>
                </c:pt>
                <c:pt idx="1357">
                  <c:v>0.21000547445277912</c:v>
                </c:pt>
                <c:pt idx="1358">
                  <c:v>0.19880128886960527</c:v>
                </c:pt>
                <c:pt idx="1359">
                  <c:v>0.22342079786914817</c:v>
                </c:pt>
                <c:pt idx="1360">
                  <c:v>0.29034626913045253</c:v>
                </c:pt>
                <c:pt idx="1361">
                  <c:v>0.15955198000110507</c:v>
                </c:pt>
                <c:pt idx="1362">
                  <c:v>0.23302622559091563</c:v>
                </c:pt>
                <c:pt idx="1363">
                  <c:v>0.30118611302188786</c:v>
                </c:pt>
                <c:pt idx="1364">
                  <c:v>0.15162713143453627</c:v>
                </c:pt>
                <c:pt idx="1365">
                  <c:v>0.12944015335284426</c:v>
                </c:pt>
                <c:pt idx="1366">
                  <c:v>0.1155031483611391</c:v>
                </c:pt>
                <c:pt idx="1367">
                  <c:v>8.2633497631798017E-2</c:v>
                </c:pt>
                <c:pt idx="1368">
                  <c:v>0.11811429744386551</c:v>
                </c:pt>
                <c:pt idx="1369">
                  <c:v>0.12609727406236182</c:v>
                </c:pt>
                <c:pt idx="1370">
                  <c:v>0.10387118392651004</c:v>
                </c:pt>
                <c:pt idx="1371">
                  <c:v>0.1886850973798696</c:v>
                </c:pt>
                <c:pt idx="1372">
                  <c:v>0.23815161715116256</c:v>
                </c:pt>
                <c:pt idx="1373">
                  <c:v>0.19097748140919624</c:v>
                </c:pt>
                <c:pt idx="1374">
                  <c:v>4.4568286537765315E-3</c:v>
                </c:pt>
                <c:pt idx="1375">
                  <c:v>3.3063756172716065E-3</c:v>
                </c:pt>
                <c:pt idx="1376">
                  <c:v>8.6791605681829104E-3</c:v>
                </c:pt>
                <c:pt idx="1377">
                  <c:v>4.7087099143577E-3</c:v>
                </c:pt>
                <c:pt idx="1378">
                  <c:v>5.0142306726482372E-3</c:v>
                </c:pt>
                <c:pt idx="1379">
                  <c:v>4.2910794083430175E-2</c:v>
                </c:pt>
                <c:pt idx="1380">
                  <c:v>0.15755379641757566</c:v>
                </c:pt>
                <c:pt idx="1381">
                  <c:v>5.7133467258688869E-2</c:v>
                </c:pt>
                <c:pt idx="1382">
                  <c:v>1.4521781429665784E-3</c:v>
                </c:pt>
                <c:pt idx="1383">
                  <c:v>4.6030249237173952E-4</c:v>
                </c:pt>
                <c:pt idx="1384">
                  <c:v>1.3790652666502529E-4</c:v>
                </c:pt>
                <c:pt idx="1385">
                  <c:v>3.6477766204828506E-3</c:v>
                </c:pt>
                <c:pt idx="1386">
                  <c:v>8.9738288341790302E-4</c:v>
                </c:pt>
                <c:pt idx="1387">
                  <c:v>1.1634837948360482E-3</c:v>
                </c:pt>
                <c:pt idx="1388">
                  <c:v>3.7931306905877767E-2</c:v>
                </c:pt>
                <c:pt idx="1389">
                  <c:v>3.7499850438686994E-3</c:v>
                </c:pt>
                <c:pt idx="1390">
                  <c:v>2.6962772164043597E-3</c:v>
                </c:pt>
                <c:pt idx="1391">
                  <c:v>2.4678996834423296E-2</c:v>
                </c:pt>
                <c:pt idx="1392">
                  <c:v>0.13942450361407951</c:v>
                </c:pt>
                <c:pt idx="1393">
                  <c:v>0.1162493036575846</c:v>
                </c:pt>
                <c:pt idx="1394">
                  <c:v>3.383393561295038E-2</c:v>
                </c:pt>
                <c:pt idx="1395">
                  <c:v>9.4590512314926441E-3</c:v>
                </c:pt>
                <c:pt idx="1396">
                  <c:v>3.9571533592412701E-2</c:v>
                </c:pt>
                <c:pt idx="1397">
                  <c:v>4.6111190306728909E-2</c:v>
                </c:pt>
                <c:pt idx="1398">
                  <c:v>2.5464443079560115E-3</c:v>
                </c:pt>
                <c:pt idx="1399">
                  <c:v>3.4289735326187179E-4</c:v>
                </c:pt>
                <c:pt idx="1400">
                  <c:v>4.4054950994778266E-4</c:v>
                </c:pt>
                <c:pt idx="1401">
                  <c:v>1.2977858766997507E-5</c:v>
                </c:pt>
                <c:pt idx="1402">
                  <c:v>2.048948062080624E-6</c:v>
                </c:pt>
                <c:pt idx="1403">
                  <c:v>3.2196367484026039E-3</c:v>
                </c:pt>
                <c:pt idx="1404">
                  <c:v>1.5885117699597771E-3</c:v>
                </c:pt>
                <c:pt idx="1405">
                  <c:v>2.2026214969052139E-2</c:v>
                </c:pt>
                <c:pt idx="1406">
                  <c:v>2.1687879856600503E-3</c:v>
                </c:pt>
                <c:pt idx="1407">
                  <c:v>7.5257967857387141E-3</c:v>
                </c:pt>
                <c:pt idx="1408">
                  <c:v>1.4683331630429211E-2</c:v>
                </c:pt>
                <c:pt idx="1409">
                  <c:v>2.4183529679536681E-3</c:v>
                </c:pt>
                <c:pt idx="1410">
                  <c:v>3.5776878871729148E-5</c:v>
                </c:pt>
                <c:pt idx="1411">
                  <c:v>1.9886152052273203E-4</c:v>
                </c:pt>
                <c:pt idx="1412">
                  <c:v>1.2708285773234938E-4</c:v>
                </c:pt>
                <c:pt idx="1413">
                  <c:v>7.4646561049318951E-4</c:v>
                </c:pt>
                <c:pt idx="1414">
                  <c:v>7.7146076112442918E-4</c:v>
                </c:pt>
                <c:pt idx="1415">
                  <c:v>1.1444127579182152E-3</c:v>
                </c:pt>
                <c:pt idx="1416">
                  <c:v>4.311641132772547E-3</c:v>
                </c:pt>
                <c:pt idx="1417">
                  <c:v>2.0511488589294666E-3</c:v>
                </c:pt>
                <c:pt idx="1418">
                  <c:v>1.7059346465746653E-2</c:v>
                </c:pt>
                <c:pt idx="1419">
                  <c:v>9.7454240441448806E-2</c:v>
                </c:pt>
                <c:pt idx="1420">
                  <c:v>7.9877761488732796E-2</c:v>
                </c:pt>
                <c:pt idx="1421">
                  <c:v>6.1653553844485277E-3</c:v>
                </c:pt>
                <c:pt idx="1422">
                  <c:v>1.4073493786253372E-5</c:v>
                </c:pt>
                <c:pt idx="1423">
                  <c:v>1.1681927735232948E-4</c:v>
                </c:pt>
                <c:pt idx="1424">
                  <c:v>2.923837486434542E-6</c:v>
                </c:pt>
                <c:pt idx="1425">
                  <c:v>2.8034002063170372E-4</c:v>
                </c:pt>
                <c:pt idx="1426">
                  <c:v>7.4281168040745248E-5</c:v>
                </c:pt>
                <c:pt idx="1427">
                  <c:v>3.5797457864334503E-5</c:v>
                </c:pt>
                <c:pt idx="1428">
                  <c:v>5.229965668300937E-5</c:v>
                </c:pt>
                <c:pt idx="1429">
                  <c:v>3.8911998083835588E-2</c:v>
                </c:pt>
                <c:pt idx="1430">
                  <c:v>6.6232560471627289E-2</c:v>
                </c:pt>
                <c:pt idx="1431">
                  <c:v>9.2847118883646801E-2</c:v>
                </c:pt>
                <c:pt idx="1432">
                  <c:v>1.0879774608268777E-2</c:v>
                </c:pt>
                <c:pt idx="1433">
                  <c:v>1.7592062253870601E-3</c:v>
                </c:pt>
                <c:pt idx="1434">
                  <c:v>4.2262782747574918E-4</c:v>
                </c:pt>
                <c:pt idx="1435">
                  <c:v>9.8443963225927275E-5</c:v>
                </c:pt>
                <c:pt idx="1436">
                  <c:v>3.8304772550486785E-4</c:v>
                </c:pt>
                <c:pt idx="1437">
                  <c:v>8.1219115674412902E-5</c:v>
                </c:pt>
                <c:pt idx="1438">
                  <c:v>0.11721320140873621</c:v>
                </c:pt>
                <c:pt idx="1439">
                  <c:v>0.278145205991642</c:v>
                </c:pt>
                <c:pt idx="1440">
                  <c:v>1.1195804988203969E-3</c:v>
                </c:pt>
                <c:pt idx="1441">
                  <c:v>1.8890755779371111E-5</c:v>
                </c:pt>
                <c:pt idx="1442">
                  <c:v>1.2863575209691625E-3</c:v>
                </c:pt>
                <c:pt idx="1443">
                  <c:v>5.6481683493618236E-3</c:v>
                </c:pt>
                <c:pt idx="1444">
                  <c:v>4.0447212545290274E-3</c:v>
                </c:pt>
                <c:pt idx="1445">
                  <c:v>4.1325183417196607E-5</c:v>
                </c:pt>
                <c:pt idx="1446">
                  <c:v>6.1350359680690421E-3</c:v>
                </c:pt>
                <c:pt idx="1447">
                  <c:v>3.6311333704491236E-3</c:v>
                </c:pt>
                <c:pt idx="1448">
                  <c:v>5.0824398358154928E-5</c:v>
                </c:pt>
                <c:pt idx="1449">
                  <c:v>1.6418756268268382E-3</c:v>
                </c:pt>
                <c:pt idx="1450">
                  <c:v>5.1949062017431886E-4</c:v>
                </c:pt>
                <c:pt idx="1451">
                  <c:v>4.1361873512958235E-3</c:v>
                </c:pt>
                <c:pt idx="1452">
                  <c:v>2.1525136431872139E-2</c:v>
                </c:pt>
                <c:pt idx="1453">
                  <c:v>2.3565380031823065E-2</c:v>
                </c:pt>
                <c:pt idx="1454">
                  <c:v>1.272351588637786E-3</c:v>
                </c:pt>
                <c:pt idx="1455">
                  <c:v>6.0501928161821516E-3</c:v>
                </c:pt>
                <c:pt idx="1456">
                  <c:v>1.2471051347759041E-4</c:v>
                </c:pt>
                <c:pt idx="1457">
                  <c:v>1.9355391850622541E-4</c:v>
                </c:pt>
                <c:pt idx="1458">
                  <c:v>1.5358699491135566E-4</c:v>
                </c:pt>
                <c:pt idx="1459">
                  <c:v>4.1455816260669713E-4</c:v>
                </c:pt>
                <c:pt idx="1460">
                  <c:v>1.2573467427227012E-6</c:v>
                </c:pt>
              </c:numCache>
            </c:numRef>
          </c:xVal>
          <c:yVal>
            <c:numRef>
              <c:f>USLand!$I$2:$I$1462</c:f>
              <c:numCache>
                <c:formatCode>General</c:formatCode>
                <c:ptCount val="1461"/>
                <c:pt idx="0">
                  <c:v>4.747098698085375E-4</c:v>
                </c:pt>
                <c:pt idx="1">
                  <c:v>6.9351243507039841E-3</c:v>
                </c:pt>
                <c:pt idx="2">
                  <c:v>4.290109916165262E-3</c:v>
                </c:pt>
                <c:pt idx="3">
                  <c:v>2.7075903961040309E-4</c:v>
                </c:pt>
                <c:pt idx="4">
                  <c:v>2.7166852307799752E-6</c:v>
                </c:pt>
                <c:pt idx="5">
                  <c:v>2.2564618616907435E-5</c:v>
                </c:pt>
                <c:pt idx="6">
                  <c:v>1.3172013919253593E-4</c:v>
                </c:pt>
                <c:pt idx="7">
                  <c:v>1.102423875111018E-4</c:v>
                </c:pt>
                <c:pt idx="8">
                  <c:v>5.557853198467278E-3</c:v>
                </c:pt>
                <c:pt idx="9">
                  <c:v>0.2002437938242897</c:v>
                </c:pt>
                <c:pt idx="10">
                  <c:v>0.51200714961965255</c:v>
                </c:pt>
                <c:pt idx="11">
                  <c:v>3.7741912750701288E-2</c:v>
                </c:pt>
                <c:pt idx="12">
                  <c:v>0.13331338927194536</c:v>
                </c:pt>
                <c:pt idx="13">
                  <c:v>0.17396422790769048</c:v>
                </c:pt>
                <c:pt idx="14">
                  <c:v>2.4258259709835101E-3</c:v>
                </c:pt>
                <c:pt idx="15">
                  <c:v>1.3695502960085858E-2</c:v>
                </c:pt>
                <c:pt idx="16">
                  <c:v>2.3654698779769969E-3</c:v>
                </c:pt>
                <c:pt idx="17">
                  <c:v>1.1744646922987569E-2</c:v>
                </c:pt>
                <c:pt idx="18">
                  <c:v>1.7939458093319575E-3</c:v>
                </c:pt>
                <c:pt idx="19">
                  <c:v>1.1283497527798989E-5</c:v>
                </c:pt>
                <c:pt idx="20">
                  <c:v>4.7098884300042623E-4</c:v>
                </c:pt>
                <c:pt idx="21">
                  <c:v>2.0670192679152537E-5</c:v>
                </c:pt>
                <c:pt idx="22">
                  <c:v>3.6775733138915728E-3</c:v>
                </c:pt>
                <c:pt idx="23">
                  <c:v>5.277974360869505E-4</c:v>
                </c:pt>
                <c:pt idx="24">
                  <c:v>1.5894036791272692E-4</c:v>
                </c:pt>
                <c:pt idx="25">
                  <c:v>6.74224204944876E-3</c:v>
                </c:pt>
                <c:pt idx="26">
                  <c:v>1.3772592496966391E-4</c:v>
                </c:pt>
                <c:pt idx="27">
                  <c:v>1.6956867711652307E-2</c:v>
                </c:pt>
                <c:pt idx="28">
                  <c:v>1.4930952830894781E-3</c:v>
                </c:pt>
                <c:pt idx="29">
                  <c:v>2.6624421739388595E-3</c:v>
                </c:pt>
                <c:pt idx="30">
                  <c:v>7.3185065894082273E-4</c:v>
                </c:pt>
                <c:pt idx="31">
                  <c:v>5.4897770332168097E-2</c:v>
                </c:pt>
                <c:pt idx="32">
                  <c:v>4.2657752264216763E-6</c:v>
                </c:pt>
                <c:pt idx="33">
                  <c:v>6.3005379126692413E-5</c:v>
                </c:pt>
                <c:pt idx="34">
                  <c:v>3.9937360645568212E-3</c:v>
                </c:pt>
                <c:pt idx="35">
                  <c:v>0.20573792785901801</c:v>
                </c:pt>
                <c:pt idx="36">
                  <c:v>0.37918941744082901</c:v>
                </c:pt>
                <c:pt idx="37">
                  <c:v>2.9467760850897279E-2</c:v>
                </c:pt>
                <c:pt idx="38">
                  <c:v>1.4630446971173158E-5</c:v>
                </c:pt>
                <c:pt idx="39">
                  <c:v>1.432383577082361E-3</c:v>
                </c:pt>
                <c:pt idx="40">
                  <c:v>0.21354468946118946</c:v>
                </c:pt>
                <c:pt idx="41">
                  <c:v>1.6177736560839012E-2</c:v>
                </c:pt>
                <c:pt idx="42">
                  <c:v>8.4203290287007005E-3</c:v>
                </c:pt>
                <c:pt idx="43">
                  <c:v>7.7104442409717325E-3</c:v>
                </c:pt>
                <c:pt idx="44">
                  <c:v>5.285920010507417E-5</c:v>
                </c:pt>
                <c:pt idx="45">
                  <c:v>1.9704555536025156E-7</c:v>
                </c:pt>
                <c:pt idx="46">
                  <c:v>1.3003028262875416E-3</c:v>
                </c:pt>
                <c:pt idx="47">
                  <c:v>3.8871314817464789E-5</c:v>
                </c:pt>
                <c:pt idx="48">
                  <c:v>2.1880030792993443E-2</c:v>
                </c:pt>
                <c:pt idx="49">
                  <c:v>5.9997716091013951E-4</c:v>
                </c:pt>
                <c:pt idx="50">
                  <c:v>2.9480007651211227E-5</c:v>
                </c:pt>
                <c:pt idx="51">
                  <c:v>4.2652607480228228E-5</c:v>
                </c:pt>
                <c:pt idx="52">
                  <c:v>2.6047260522433779E-3</c:v>
                </c:pt>
                <c:pt idx="53">
                  <c:v>3.2575834357966857E-3</c:v>
                </c:pt>
                <c:pt idx="54">
                  <c:v>2.1155196815857733E-2</c:v>
                </c:pt>
                <c:pt idx="55">
                  <c:v>4.3061964637539925E-4</c:v>
                </c:pt>
                <c:pt idx="56">
                  <c:v>6.2745450641490206E-3</c:v>
                </c:pt>
                <c:pt idx="57">
                  <c:v>3.3615344601166872E-3</c:v>
                </c:pt>
                <c:pt idx="58">
                  <c:v>3.5382733114977031E-5</c:v>
                </c:pt>
                <c:pt idx="59">
                  <c:v>1.2122860614713559E-4</c:v>
                </c:pt>
                <c:pt idx="60">
                  <c:v>9.8371469965479706E-3</c:v>
                </c:pt>
                <c:pt idx="61">
                  <c:v>8.6941728113303848E-2</c:v>
                </c:pt>
                <c:pt idx="62">
                  <c:v>0.1233786275398758</c:v>
                </c:pt>
                <c:pt idx="63">
                  <c:v>0.16179314896559727</c:v>
                </c:pt>
                <c:pt idx="64">
                  <c:v>6.8994747264526812E-2</c:v>
                </c:pt>
                <c:pt idx="65">
                  <c:v>2.531909139340894E-3</c:v>
                </c:pt>
                <c:pt idx="66">
                  <c:v>3.3381270551639615E-5</c:v>
                </c:pt>
                <c:pt idx="67">
                  <c:v>1.6771442546552574E-3</c:v>
                </c:pt>
                <c:pt idx="68">
                  <c:v>6.6015342752073448E-3</c:v>
                </c:pt>
                <c:pt idx="69">
                  <c:v>3.802592338753926E-3</c:v>
                </c:pt>
                <c:pt idx="70">
                  <c:v>3.2502325261251901E-2</c:v>
                </c:pt>
                <c:pt idx="71">
                  <c:v>6.4016347827693082E-2</c:v>
                </c:pt>
                <c:pt idx="72">
                  <c:v>0.10192068069173435</c:v>
                </c:pt>
                <c:pt idx="73">
                  <c:v>5.8364721070666779E-2</c:v>
                </c:pt>
                <c:pt idx="74">
                  <c:v>5.8605055083106219E-2</c:v>
                </c:pt>
                <c:pt idx="75">
                  <c:v>0.1537304257262043</c:v>
                </c:pt>
                <c:pt idx="76">
                  <c:v>6.7320755609607152E-2</c:v>
                </c:pt>
                <c:pt idx="77">
                  <c:v>0.16282612519257958</c:v>
                </c:pt>
                <c:pt idx="78">
                  <c:v>0.386308705428485</c:v>
                </c:pt>
                <c:pt idx="79">
                  <c:v>0.13811255261617014</c:v>
                </c:pt>
                <c:pt idx="80">
                  <c:v>5.8207845059855406E-2</c:v>
                </c:pt>
                <c:pt idx="81">
                  <c:v>5.5668590175020058E-2</c:v>
                </c:pt>
                <c:pt idx="82">
                  <c:v>4.6961434742564714E-2</c:v>
                </c:pt>
                <c:pt idx="83">
                  <c:v>9.4608619100518709E-2</c:v>
                </c:pt>
                <c:pt idx="84">
                  <c:v>1.6674072797119147E-2</c:v>
                </c:pt>
                <c:pt idx="85">
                  <c:v>1.2476837647256397E-3</c:v>
                </c:pt>
                <c:pt idx="86">
                  <c:v>1.9461657911235331E-2</c:v>
                </c:pt>
                <c:pt idx="87">
                  <c:v>0.16472528555030064</c:v>
                </c:pt>
                <c:pt idx="88">
                  <c:v>0.15779685490787324</c:v>
                </c:pt>
                <c:pt idx="89">
                  <c:v>4.0890640833148001E-2</c:v>
                </c:pt>
                <c:pt idx="90">
                  <c:v>1.4925533080656769E-2</c:v>
                </c:pt>
                <c:pt idx="91">
                  <c:v>1.9841432064126412E-3</c:v>
                </c:pt>
                <c:pt idx="92">
                  <c:v>2.5060566898645362E-2</c:v>
                </c:pt>
                <c:pt idx="93">
                  <c:v>0.10175451181818847</c:v>
                </c:pt>
                <c:pt idx="94">
                  <c:v>9.7744123179200185E-2</c:v>
                </c:pt>
                <c:pt idx="95">
                  <c:v>2.9095179216107638E-3</c:v>
                </c:pt>
                <c:pt idx="96">
                  <c:v>1.0660158955708335E-2</c:v>
                </c:pt>
                <c:pt idx="97">
                  <c:v>4.0180462067087849E-2</c:v>
                </c:pt>
                <c:pt idx="98">
                  <c:v>0.11728134423139912</c:v>
                </c:pt>
                <c:pt idx="99">
                  <c:v>8.4922350270254299E-2</c:v>
                </c:pt>
                <c:pt idx="100">
                  <c:v>3.6978139575542184E-2</c:v>
                </c:pt>
                <c:pt idx="101">
                  <c:v>3.3636238332541125E-2</c:v>
                </c:pt>
                <c:pt idx="102">
                  <c:v>0.36214485339660957</c:v>
                </c:pt>
                <c:pt idx="103">
                  <c:v>0.17517997467010929</c:v>
                </c:pt>
                <c:pt idx="104">
                  <c:v>6.7350480276570862E-3</c:v>
                </c:pt>
                <c:pt idx="105">
                  <c:v>1.7264365529460739E-2</c:v>
                </c:pt>
                <c:pt idx="106">
                  <c:v>2.2359657340759887E-3</c:v>
                </c:pt>
                <c:pt idx="107">
                  <c:v>5.6485261647378285E-3</c:v>
                </c:pt>
                <c:pt idx="108">
                  <c:v>6.9613444031813521E-2</c:v>
                </c:pt>
                <c:pt idx="109">
                  <c:v>0.3762750855603868</c:v>
                </c:pt>
                <c:pt idx="110">
                  <c:v>0.17661758728089663</c:v>
                </c:pt>
                <c:pt idx="111">
                  <c:v>8.4260467051031213E-3</c:v>
                </c:pt>
                <c:pt idx="112">
                  <c:v>0.25045604968872054</c:v>
                </c:pt>
                <c:pt idx="113">
                  <c:v>0.21212693247261499</c:v>
                </c:pt>
                <c:pt idx="114">
                  <c:v>0.11718178895360556</c:v>
                </c:pt>
                <c:pt idx="115">
                  <c:v>6.1968364787378709E-2</c:v>
                </c:pt>
                <c:pt idx="116">
                  <c:v>5.7176028628719254E-2</c:v>
                </c:pt>
                <c:pt idx="117">
                  <c:v>7.5430663962652387E-3</c:v>
                </c:pt>
                <c:pt idx="118">
                  <c:v>0.19514669402867452</c:v>
                </c:pt>
                <c:pt idx="119">
                  <c:v>0.26921288533927717</c:v>
                </c:pt>
                <c:pt idx="120">
                  <c:v>2.6454953417498896E-2</c:v>
                </c:pt>
                <c:pt idx="121">
                  <c:v>4.7351245883016915E-3</c:v>
                </c:pt>
                <c:pt idx="122">
                  <c:v>6.4827597543679217E-3</c:v>
                </c:pt>
                <c:pt idx="123">
                  <c:v>8.8007600761410357E-2</c:v>
                </c:pt>
                <c:pt idx="124">
                  <c:v>8.5345083911936903E-2</c:v>
                </c:pt>
                <c:pt idx="125">
                  <c:v>0.14354417236432646</c:v>
                </c:pt>
                <c:pt idx="126">
                  <c:v>5.4075240158809379E-2</c:v>
                </c:pt>
                <c:pt idx="127">
                  <c:v>1.1547127821029134E-2</c:v>
                </c:pt>
                <c:pt idx="128">
                  <c:v>0.17829172896253018</c:v>
                </c:pt>
                <c:pt idx="129">
                  <c:v>2.958151253583224E-2</c:v>
                </c:pt>
                <c:pt idx="130">
                  <c:v>7.3879479874995801E-3</c:v>
                </c:pt>
                <c:pt idx="131">
                  <c:v>2.8991790364836893E-2</c:v>
                </c:pt>
                <c:pt idx="132">
                  <c:v>5.2224112390088208E-2</c:v>
                </c:pt>
                <c:pt idx="133">
                  <c:v>1.9617886388056768E-2</c:v>
                </c:pt>
                <c:pt idx="134">
                  <c:v>0.15593856692835378</c:v>
                </c:pt>
                <c:pt idx="135">
                  <c:v>0.26331173969884525</c:v>
                </c:pt>
                <c:pt idx="136">
                  <c:v>0.28109553158606554</c:v>
                </c:pt>
                <c:pt idx="137">
                  <c:v>2.7064657630926706E-2</c:v>
                </c:pt>
                <c:pt idx="138">
                  <c:v>8.3542142430235972E-2</c:v>
                </c:pt>
                <c:pt idx="139">
                  <c:v>1.6620466238398027E-2</c:v>
                </c:pt>
                <c:pt idx="140">
                  <c:v>0.11080629790040081</c:v>
                </c:pt>
                <c:pt idx="141">
                  <c:v>6.5825347593722466E-2</c:v>
                </c:pt>
                <c:pt idx="142">
                  <c:v>0.12182546452856516</c:v>
                </c:pt>
                <c:pt idx="143">
                  <c:v>0.16725951636798797</c:v>
                </c:pt>
                <c:pt idx="144">
                  <c:v>0.17342240912336213</c:v>
                </c:pt>
                <c:pt idx="145">
                  <c:v>0.17392867034666068</c:v>
                </c:pt>
                <c:pt idx="146">
                  <c:v>0.12547599959641204</c:v>
                </c:pt>
                <c:pt idx="147">
                  <c:v>8.516124591137697E-2</c:v>
                </c:pt>
                <c:pt idx="148">
                  <c:v>0.11145109694556476</c:v>
                </c:pt>
                <c:pt idx="149">
                  <c:v>6.5078628326260726E-2</c:v>
                </c:pt>
                <c:pt idx="150">
                  <c:v>5.2467163345631604E-2</c:v>
                </c:pt>
                <c:pt idx="151">
                  <c:v>2.6902006329909998E-2</c:v>
                </c:pt>
                <c:pt idx="152">
                  <c:v>2.5874897980761976E-2</c:v>
                </c:pt>
                <c:pt idx="153">
                  <c:v>2.8248823123420575E-2</c:v>
                </c:pt>
                <c:pt idx="154">
                  <c:v>0.16028481643820927</c:v>
                </c:pt>
                <c:pt idx="155">
                  <c:v>0.14024845293223295</c:v>
                </c:pt>
                <c:pt idx="156">
                  <c:v>0.11717206067046675</c:v>
                </c:pt>
                <c:pt idx="157">
                  <c:v>7.5138428160232945E-2</c:v>
                </c:pt>
                <c:pt idx="158">
                  <c:v>3.7519306302704426E-2</c:v>
                </c:pt>
                <c:pt idx="159">
                  <c:v>3.7380362858014549E-2</c:v>
                </c:pt>
                <c:pt idx="160">
                  <c:v>7.2037106669304934E-2</c:v>
                </c:pt>
                <c:pt idx="161">
                  <c:v>8.8076875741065749E-2</c:v>
                </c:pt>
                <c:pt idx="162">
                  <c:v>3.4294916400371835E-2</c:v>
                </c:pt>
                <c:pt idx="163">
                  <c:v>3.605044674828696E-2</c:v>
                </c:pt>
                <c:pt idx="164">
                  <c:v>2.1555214855681914E-2</c:v>
                </c:pt>
                <c:pt idx="165">
                  <c:v>3.3716869684763173E-2</c:v>
                </c:pt>
                <c:pt idx="166">
                  <c:v>1.3914107322302475E-2</c:v>
                </c:pt>
                <c:pt idx="167">
                  <c:v>1.3208318969981059E-2</c:v>
                </c:pt>
                <c:pt idx="168">
                  <c:v>1.9825851100512954E-2</c:v>
                </c:pt>
                <c:pt idx="169">
                  <c:v>7.0159773640731768E-2</c:v>
                </c:pt>
                <c:pt idx="170">
                  <c:v>0.12918159238725557</c:v>
                </c:pt>
                <c:pt idx="171">
                  <c:v>8.1442195160899025E-2</c:v>
                </c:pt>
                <c:pt idx="172">
                  <c:v>0.11813293222227704</c:v>
                </c:pt>
                <c:pt idx="173">
                  <c:v>0.24481828671597131</c:v>
                </c:pt>
                <c:pt idx="174">
                  <c:v>0.14087555170184787</c:v>
                </c:pt>
                <c:pt idx="175">
                  <c:v>6.5972554510284442E-2</c:v>
                </c:pt>
                <c:pt idx="176">
                  <c:v>6.2594980523567031E-2</c:v>
                </c:pt>
                <c:pt idx="177">
                  <c:v>4.4271892023231167E-2</c:v>
                </c:pt>
                <c:pt idx="178">
                  <c:v>0.10114760074575894</c:v>
                </c:pt>
                <c:pt idx="179">
                  <c:v>9.3631109981632418E-2</c:v>
                </c:pt>
                <c:pt idx="180">
                  <c:v>6.9357814275602836E-2</c:v>
                </c:pt>
                <c:pt idx="181">
                  <c:v>0.16417598148658161</c:v>
                </c:pt>
                <c:pt idx="182">
                  <c:v>0.16347548413686125</c:v>
                </c:pt>
                <c:pt idx="183">
                  <c:v>8.0775288008946983E-2</c:v>
                </c:pt>
                <c:pt idx="184">
                  <c:v>0.10804817302056308</c:v>
                </c:pt>
                <c:pt idx="185">
                  <c:v>9.8467461155348823E-2</c:v>
                </c:pt>
                <c:pt idx="186">
                  <c:v>0.10848055528927485</c:v>
                </c:pt>
                <c:pt idx="187">
                  <c:v>7.4596380613307214E-2</c:v>
                </c:pt>
                <c:pt idx="188">
                  <c:v>7.5042182238627783E-2</c:v>
                </c:pt>
                <c:pt idx="189">
                  <c:v>7.187857145752595E-2</c:v>
                </c:pt>
                <c:pt idx="190">
                  <c:v>8.0419187450374838E-2</c:v>
                </c:pt>
                <c:pt idx="191">
                  <c:v>4.4075698079425719E-2</c:v>
                </c:pt>
                <c:pt idx="192">
                  <c:v>3.7269374197035555E-2</c:v>
                </c:pt>
                <c:pt idx="193">
                  <c:v>9.2132748609114468E-2</c:v>
                </c:pt>
                <c:pt idx="194">
                  <c:v>6.2303904648782708E-2</c:v>
                </c:pt>
                <c:pt idx="195">
                  <c:v>5.6291455275736216E-2</c:v>
                </c:pt>
                <c:pt idx="196">
                  <c:v>0.13964812090968581</c:v>
                </c:pt>
                <c:pt idx="197">
                  <c:v>9.0596056381799156E-2</c:v>
                </c:pt>
                <c:pt idx="198">
                  <c:v>0.10771130174700758</c:v>
                </c:pt>
                <c:pt idx="199">
                  <c:v>9.0394883080874761E-2</c:v>
                </c:pt>
                <c:pt idx="200">
                  <c:v>6.118359548244403E-2</c:v>
                </c:pt>
                <c:pt idx="201">
                  <c:v>6.8509079120609495E-2</c:v>
                </c:pt>
                <c:pt idx="202">
                  <c:v>8.7006009511997676E-2</c:v>
                </c:pt>
                <c:pt idx="203">
                  <c:v>9.3228918574525074E-2</c:v>
                </c:pt>
                <c:pt idx="204">
                  <c:v>7.4879977213060125E-2</c:v>
                </c:pt>
                <c:pt idx="205">
                  <c:v>4.6726561939174176E-2</c:v>
                </c:pt>
                <c:pt idx="206">
                  <c:v>6.3759426312610487E-2</c:v>
                </c:pt>
                <c:pt idx="207">
                  <c:v>6.5362626393506554E-2</c:v>
                </c:pt>
                <c:pt idx="208">
                  <c:v>5.2268200010008821E-2</c:v>
                </c:pt>
                <c:pt idx="209">
                  <c:v>6.4930762288835375E-2</c:v>
                </c:pt>
                <c:pt idx="210">
                  <c:v>6.4431459480656955E-2</c:v>
                </c:pt>
                <c:pt idx="211">
                  <c:v>4.0341416558381554E-2</c:v>
                </c:pt>
                <c:pt idx="212">
                  <c:v>9.0602048141922575E-2</c:v>
                </c:pt>
                <c:pt idx="213">
                  <c:v>0.1003448431619367</c:v>
                </c:pt>
                <c:pt idx="214">
                  <c:v>3.2418106126655896E-2</c:v>
                </c:pt>
                <c:pt idx="215">
                  <c:v>4.5417218850982648E-2</c:v>
                </c:pt>
                <c:pt idx="216">
                  <c:v>2.7207212680213536E-2</c:v>
                </c:pt>
                <c:pt idx="217">
                  <c:v>7.2589657326854504E-2</c:v>
                </c:pt>
                <c:pt idx="218">
                  <c:v>8.3376771738267894E-2</c:v>
                </c:pt>
                <c:pt idx="219">
                  <c:v>0.10985561899082878</c:v>
                </c:pt>
                <c:pt idx="220">
                  <c:v>9.3213702438180626E-2</c:v>
                </c:pt>
                <c:pt idx="221">
                  <c:v>0.12949604112191765</c:v>
                </c:pt>
                <c:pt idx="222">
                  <c:v>0.10762921194306946</c:v>
                </c:pt>
                <c:pt idx="223">
                  <c:v>9.774926354373957E-2</c:v>
                </c:pt>
                <c:pt idx="224">
                  <c:v>7.6792155169601098E-2</c:v>
                </c:pt>
                <c:pt idx="225">
                  <c:v>9.1114759801199957E-2</c:v>
                </c:pt>
                <c:pt idx="226">
                  <c:v>0.13904459898563304</c:v>
                </c:pt>
                <c:pt idx="227">
                  <c:v>6.4541702570677109E-2</c:v>
                </c:pt>
                <c:pt idx="228">
                  <c:v>5.0453107303474021E-2</c:v>
                </c:pt>
                <c:pt idx="229">
                  <c:v>9.5966829038360776E-2</c:v>
                </c:pt>
                <c:pt idx="230">
                  <c:v>2.9207868259957005E-2</c:v>
                </c:pt>
                <c:pt idx="231">
                  <c:v>5.1123368103037789E-2</c:v>
                </c:pt>
                <c:pt idx="232">
                  <c:v>3.7540573109718339E-2</c:v>
                </c:pt>
                <c:pt idx="233">
                  <c:v>2.1929999493630781E-2</c:v>
                </c:pt>
                <c:pt idx="234">
                  <c:v>4.2910503076552677E-2</c:v>
                </c:pt>
                <c:pt idx="235">
                  <c:v>1.0604975538833147E-2</c:v>
                </c:pt>
                <c:pt idx="236">
                  <c:v>3.8391807834867828E-2</c:v>
                </c:pt>
                <c:pt idx="237">
                  <c:v>1.4069512281865192E-2</c:v>
                </c:pt>
                <c:pt idx="238">
                  <c:v>2.5514024453106136E-2</c:v>
                </c:pt>
                <c:pt idx="239">
                  <c:v>2.9018734934654868E-2</c:v>
                </c:pt>
                <c:pt idx="240">
                  <c:v>3.7562324646819835E-2</c:v>
                </c:pt>
                <c:pt idx="241">
                  <c:v>3.9534357653158866E-2</c:v>
                </c:pt>
                <c:pt idx="242">
                  <c:v>6.0056595457559911E-2</c:v>
                </c:pt>
                <c:pt idx="243">
                  <c:v>5.0315208548250154E-2</c:v>
                </c:pt>
                <c:pt idx="244">
                  <c:v>6.9875071443767409E-2</c:v>
                </c:pt>
                <c:pt idx="245">
                  <c:v>2.9932497208201025E-2</c:v>
                </c:pt>
                <c:pt idx="246">
                  <c:v>1.3497697800992945E-2</c:v>
                </c:pt>
                <c:pt idx="247">
                  <c:v>2.1600493617357826E-2</c:v>
                </c:pt>
                <c:pt idx="248">
                  <c:v>1.186032595381099E-2</c:v>
                </c:pt>
                <c:pt idx="249">
                  <c:v>3.3436108474866208E-2</c:v>
                </c:pt>
                <c:pt idx="250">
                  <c:v>1.2036062118838561E-2</c:v>
                </c:pt>
                <c:pt idx="251">
                  <c:v>3.5520398966391413E-2</c:v>
                </c:pt>
                <c:pt idx="252">
                  <c:v>3.7872553610716286E-2</c:v>
                </c:pt>
                <c:pt idx="253">
                  <c:v>1.7807609510644067E-2</c:v>
                </c:pt>
                <c:pt idx="254">
                  <c:v>1.7559726772803159E-2</c:v>
                </c:pt>
                <c:pt idx="255">
                  <c:v>1.0511578210408512E-2</c:v>
                </c:pt>
                <c:pt idx="256">
                  <c:v>1.2639392538970961E-2</c:v>
                </c:pt>
                <c:pt idx="257">
                  <c:v>2.681375795108615E-3</c:v>
                </c:pt>
                <c:pt idx="258">
                  <c:v>8.4931568615129053E-4</c:v>
                </c:pt>
                <c:pt idx="259">
                  <c:v>3.6954390501150523E-3</c:v>
                </c:pt>
                <c:pt idx="260">
                  <c:v>6.9322805076310005E-3</c:v>
                </c:pt>
                <c:pt idx="261">
                  <c:v>2.2148025580180091E-3</c:v>
                </c:pt>
                <c:pt idx="262">
                  <c:v>3.039874016435139E-3</c:v>
                </c:pt>
                <c:pt idx="263">
                  <c:v>2.2538124891203983E-3</c:v>
                </c:pt>
                <c:pt idx="264">
                  <c:v>2.6521067205928549E-3</c:v>
                </c:pt>
                <c:pt idx="265">
                  <c:v>9.3481061924518844E-4</c:v>
                </c:pt>
                <c:pt idx="266">
                  <c:v>1.1557301653154972E-3</c:v>
                </c:pt>
                <c:pt idx="267">
                  <c:v>4.9064562709755302E-3</c:v>
                </c:pt>
                <c:pt idx="268">
                  <c:v>6.9938634970742198E-3</c:v>
                </c:pt>
                <c:pt idx="269">
                  <c:v>4.3164018325270457E-3</c:v>
                </c:pt>
                <c:pt idx="270">
                  <c:v>7.360506720512962E-3</c:v>
                </c:pt>
                <c:pt idx="271">
                  <c:v>3.1978620454445786E-2</c:v>
                </c:pt>
                <c:pt idx="272">
                  <c:v>2.7131849067329257E-3</c:v>
                </c:pt>
                <c:pt idx="273">
                  <c:v>7.5427311433007033E-4</c:v>
                </c:pt>
                <c:pt idx="274">
                  <c:v>4.5959794152607876E-3</c:v>
                </c:pt>
                <c:pt idx="275">
                  <c:v>2.0892928600738342E-3</c:v>
                </c:pt>
                <c:pt idx="276">
                  <c:v>3.0036898616976637E-4</c:v>
                </c:pt>
                <c:pt idx="277">
                  <c:v>3.0118867843071474E-4</c:v>
                </c:pt>
                <c:pt idx="278">
                  <c:v>2.5029353252433058E-4</c:v>
                </c:pt>
                <c:pt idx="279">
                  <c:v>3.2416278242563336E-4</c:v>
                </c:pt>
                <c:pt idx="280">
                  <c:v>9.5485063360715116E-4</c:v>
                </c:pt>
                <c:pt idx="281">
                  <c:v>1.1953327810406834E-3</c:v>
                </c:pt>
                <c:pt idx="282">
                  <c:v>1.2678797411434085E-3</c:v>
                </c:pt>
                <c:pt idx="283">
                  <c:v>1.6413577722109813E-3</c:v>
                </c:pt>
                <c:pt idx="284">
                  <c:v>1.522075641829752E-3</c:v>
                </c:pt>
                <c:pt idx="285">
                  <c:v>2.3985994073009412E-3</c:v>
                </c:pt>
                <c:pt idx="286">
                  <c:v>8.8101989234408949E-4</c:v>
                </c:pt>
                <c:pt idx="287">
                  <c:v>7.5202033180863076E-5</c:v>
                </c:pt>
                <c:pt idx="288">
                  <c:v>5.7673731104989604E-4</c:v>
                </c:pt>
                <c:pt idx="289">
                  <c:v>1.040787495533225E-2</c:v>
                </c:pt>
                <c:pt idx="290">
                  <c:v>1.684736892942104E-4</c:v>
                </c:pt>
                <c:pt idx="291">
                  <c:v>6.688014310499001E-4</c:v>
                </c:pt>
                <c:pt idx="292">
                  <c:v>4.1724724826243398E-3</c:v>
                </c:pt>
                <c:pt idx="293">
                  <c:v>7.1761023806853532E-3</c:v>
                </c:pt>
                <c:pt idx="294">
                  <c:v>2.0578946482758168E-2</c:v>
                </c:pt>
                <c:pt idx="295">
                  <c:v>1.4050210268644166E-2</c:v>
                </c:pt>
                <c:pt idx="296">
                  <c:v>3.2961848440509874E-2</c:v>
                </c:pt>
                <c:pt idx="297">
                  <c:v>1.2173227738669615E-2</c:v>
                </c:pt>
                <c:pt idx="298">
                  <c:v>1.029764814049165E-3</c:v>
                </c:pt>
                <c:pt idx="299">
                  <c:v>5.5906627660243556E-3</c:v>
                </c:pt>
                <c:pt idx="300">
                  <c:v>2.0511748854742666E-3</c:v>
                </c:pt>
                <c:pt idx="301">
                  <c:v>2.7569825194346249E-3</c:v>
                </c:pt>
                <c:pt idx="302">
                  <c:v>9.1891053623907809E-4</c:v>
                </c:pt>
                <c:pt idx="303">
                  <c:v>1.9743966135731444E-4</c:v>
                </c:pt>
                <c:pt idx="304">
                  <c:v>7.8351312151473328E-4</c:v>
                </c:pt>
                <c:pt idx="305">
                  <c:v>1.386329662340241E-4</c:v>
                </c:pt>
                <c:pt idx="306">
                  <c:v>1.9045178775513054E-3</c:v>
                </c:pt>
                <c:pt idx="307">
                  <c:v>1.5388524044465217E-3</c:v>
                </c:pt>
                <c:pt idx="308">
                  <c:v>1.5896676431115118E-4</c:v>
                </c:pt>
                <c:pt idx="309">
                  <c:v>2.2538329572094289E-5</c:v>
                </c:pt>
                <c:pt idx="310">
                  <c:v>1.326342655893924E-6</c:v>
                </c:pt>
                <c:pt idx="311">
                  <c:v>4.7334453272017936E-3</c:v>
                </c:pt>
                <c:pt idx="312">
                  <c:v>3.0538197990499292E-3</c:v>
                </c:pt>
                <c:pt idx="313">
                  <c:v>1.3813566611288542E-3</c:v>
                </c:pt>
                <c:pt idx="314">
                  <c:v>3.2457814387214924E-3</c:v>
                </c:pt>
                <c:pt idx="315">
                  <c:v>4.1230318380551809E-3</c:v>
                </c:pt>
                <c:pt idx="316">
                  <c:v>1.623411840533397E-3</c:v>
                </c:pt>
                <c:pt idx="317">
                  <c:v>6.9434820721060752E-4</c:v>
                </c:pt>
                <c:pt idx="318">
                  <c:v>4.1218099574615863E-2</c:v>
                </c:pt>
                <c:pt idx="319">
                  <c:v>6.5906948342703562E-3</c:v>
                </c:pt>
                <c:pt idx="320">
                  <c:v>1.3451302886818173E-5</c:v>
                </c:pt>
                <c:pt idx="321">
                  <c:v>3.4513594488708705E-7</c:v>
                </c:pt>
                <c:pt idx="322">
                  <c:v>5.7426651401679899E-4</c:v>
                </c:pt>
                <c:pt idx="323">
                  <c:v>5.3409319098017831E-4</c:v>
                </c:pt>
                <c:pt idx="324">
                  <c:v>1.6242230147166747E-5</c:v>
                </c:pt>
                <c:pt idx="325">
                  <c:v>1.236382707951384E-3</c:v>
                </c:pt>
                <c:pt idx="326">
                  <c:v>2.5675816537211083E-3</c:v>
                </c:pt>
                <c:pt idx="327">
                  <c:v>3.6078006115935562E-3</c:v>
                </c:pt>
                <c:pt idx="328">
                  <c:v>3.847789010075688E-3</c:v>
                </c:pt>
                <c:pt idx="329">
                  <c:v>1.4319856101872938E-2</c:v>
                </c:pt>
                <c:pt idx="330">
                  <c:v>2.7510191199221E-3</c:v>
                </c:pt>
                <c:pt idx="331">
                  <c:v>1.3605653519869634E-2</c:v>
                </c:pt>
                <c:pt idx="332">
                  <c:v>3.4182818347154916E-3</c:v>
                </c:pt>
                <c:pt idx="333">
                  <c:v>3.54290108137609E-4</c:v>
                </c:pt>
                <c:pt idx="334">
                  <c:v>8.2951873634914842E-3</c:v>
                </c:pt>
                <c:pt idx="335">
                  <c:v>3.15967835813149E-4</c:v>
                </c:pt>
                <c:pt idx="336">
                  <c:v>2.1647563435943517E-4</c:v>
                </c:pt>
                <c:pt idx="337">
                  <c:v>4.6731513681501602E-4</c:v>
                </c:pt>
                <c:pt idx="338">
                  <c:v>1.9572332015589501E-4</c:v>
                </c:pt>
                <c:pt idx="339">
                  <c:v>2.2267113147498476E-4</c:v>
                </c:pt>
                <c:pt idx="340">
                  <c:v>7.5728950841493655E-7</c:v>
                </c:pt>
                <c:pt idx="341">
                  <c:v>8.7969161768979259E-4</c:v>
                </c:pt>
                <c:pt idx="342">
                  <c:v>3.70563767297994E-5</c:v>
                </c:pt>
                <c:pt idx="343">
                  <c:v>1.488722220056859E-6</c:v>
                </c:pt>
                <c:pt idx="344">
                  <c:v>2.0775864003537837E-3</c:v>
                </c:pt>
                <c:pt idx="345">
                  <c:v>1.139708780452452E-4</c:v>
                </c:pt>
                <c:pt idx="346">
                  <c:v>6.2040688292935885E-4</c:v>
                </c:pt>
                <c:pt idx="347">
                  <c:v>3.4670696187155308E-3</c:v>
                </c:pt>
                <c:pt idx="348">
                  <c:v>9.7814855060147183E-4</c:v>
                </c:pt>
                <c:pt idx="349">
                  <c:v>2.585582092046685E-4</c:v>
                </c:pt>
                <c:pt idx="350">
                  <c:v>3.3403763453262341E-3</c:v>
                </c:pt>
                <c:pt idx="351">
                  <c:v>6.789081745767653E-5</c:v>
                </c:pt>
                <c:pt idx="352">
                  <c:v>2.946818983528146E-5</c:v>
                </c:pt>
                <c:pt idx="353">
                  <c:v>3.9324489068718639E-3</c:v>
                </c:pt>
                <c:pt idx="354">
                  <c:v>8.8952287250491664E-4</c:v>
                </c:pt>
                <c:pt idx="355">
                  <c:v>1.0854011386926799E-3</c:v>
                </c:pt>
                <c:pt idx="356">
                  <c:v>2.6390546658038853E-5</c:v>
                </c:pt>
                <c:pt idx="357">
                  <c:v>1.294400685444562E-3</c:v>
                </c:pt>
                <c:pt idx="358">
                  <c:v>7.078760111033762E-2</c:v>
                </c:pt>
                <c:pt idx="359">
                  <c:v>5.9431951560058559E-3</c:v>
                </c:pt>
                <c:pt idx="360">
                  <c:v>3.3973547705203576E-4</c:v>
                </c:pt>
                <c:pt idx="361">
                  <c:v>1.9479057420293175E-5</c:v>
                </c:pt>
                <c:pt idx="362">
                  <c:v>8.6219937077115815E-4</c:v>
                </c:pt>
                <c:pt idx="363">
                  <c:v>2.3401609915792694E-4</c:v>
                </c:pt>
                <c:pt idx="364">
                  <c:v>8.2515736147495168E-3</c:v>
                </c:pt>
                <c:pt idx="365">
                  <c:v>2.6687268798388172E-2</c:v>
                </c:pt>
                <c:pt idx="366">
                  <c:v>6.0762101971901456E-3</c:v>
                </c:pt>
                <c:pt idx="367">
                  <c:v>5.6351199268634836E-3</c:v>
                </c:pt>
                <c:pt idx="368">
                  <c:v>3.7119285471507433E-4</c:v>
                </c:pt>
                <c:pt idx="369">
                  <c:v>6.5240607431053452E-4</c:v>
                </c:pt>
                <c:pt idx="370">
                  <c:v>7.5231471982131098E-4</c:v>
                </c:pt>
                <c:pt idx="371">
                  <c:v>1.7042898822785337E-2</c:v>
                </c:pt>
                <c:pt idx="372">
                  <c:v>1.9292120690714294E-2</c:v>
                </c:pt>
                <c:pt idx="373">
                  <c:v>2.3735989673246379E-4</c:v>
                </c:pt>
                <c:pt idx="374">
                  <c:v>6.8835414855823821E-5</c:v>
                </c:pt>
                <c:pt idx="375">
                  <c:v>5.2565045522066337E-4</c:v>
                </c:pt>
                <c:pt idx="376">
                  <c:v>1.2976229966697708E-6</c:v>
                </c:pt>
                <c:pt idx="377">
                  <c:v>3.1990714341283219E-5</c:v>
                </c:pt>
                <c:pt idx="378">
                  <c:v>2.7212112022716725E-5</c:v>
                </c:pt>
                <c:pt idx="379">
                  <c:v>1.5649295232162736E-4</c:v>
                </c:pt>
                <c:pt idx="380">
                  <c:v>1.2438732767938076E-6</c:v>
                </c:pt>
                <c:pt idx="381">
                  <c:v>6.0178293604661905E-4</c:v>
                </c:pt>
                <c:pt idx="382">
                  <c:v>3.8658664376469795E-5</c:v>
                </c:pt>
                <c:pt idx="383">
                  <c:v>1.1954214747718205E-5</c:v>
                </c:pt>
                <c:pt idx="384">
                  <c:v>8.4853774596441726E-6</c:v>
                </c:pt>
                <c:pt idx="385">
                  <c:v>1.0157077790645603E-4</c:v>
                </c:pt>
                <c:pt idx="386">
                  <c:v>3.4617816416481319E-4</c:v>
                </c:pt>
                <c:pt idx="387">
                  <c:v>1.2591727646684702E-4</c:v>
                </c:pt>
                <c:pt idx="388">
                  <c:v>5.3401488544135662E-3</c:v>
                </c:pt>
                <c:pt idx="389">
                  <c:v>8.1166019216464286E-3</c:v>
                </c:pt>
                <c:pt idx="390">
                  <c:v>0.28032514331766883</c:v>
                </c:pt>
                <c:pt idx="391">
                  <c:v>0.23304315240825516</c:v>
                </c:pt>
                <c:pt idx="392">
                  <c:v>8.9023155285124344E-3</c:v>
                </c:pt>
                <c:pt idx="393">
                  <c:v>1.7135419379986418E-4</c:v>
                </c:pt>
                <c:pt idx="394">
                  <c:v>1.0465086197262892E-3</c:v>
                </c:pt>
                <c:pt idx="395">
                  <c:v>2.3187532974186936E-2</c:v>
                </c:pt>
                <c:pt idx="396">
                  <c:v>1.0428153840783953E-5</c:v>
                </c:pt>
                <c:pt idx="397">
                  <c:v>5.5765935054623711E-3</c:v>
                </c:pt>
                <c:pt idx="398">
                  <c:v>1.3799400561810588E-5</c:v>
                </c:pt>
                <c:pt idx="399">
                  <c:v>3.2129539390065112E-4</c:v>
                </c:pt>
                <c:pt idx="400">
                  <c:v>1.344793155621318E-4</c:v>
                </c:pt>
                <c:pt idx="401">
                  <c:v>6.4357427024132211E-4</c:v>
                </c:pt>
                <c:pt idx="402">
                  <c:v>1.0605922392442823E-2</c:v>
                </c:pt>
                <c:pt idx="403">
                  <c:v>0.11143192468920855</c:v>
                </c:pt>
                <c:pt idx="404">
                  <c:v>6.4008209055476531E-5</c:v>
                </c:pt>
                <c:pt idx="405">
                  <c:v>0.12781355653458737</c:v>
                </c:pt>
                <c:pt idx="406">
                  <c:v>3.479152906623921E-2</c:v>
                </c:pt>
                <c:pt idx="407">
                  <c:v>0.378174959401952</c:v>
                </c:pt>
                <c:pt idx="408">
                  <c:v>2.4174846887541915E-2</c:v>
                </c:pt>
                <c:pt idx="409">
                  <c:v>1.1668241793022987E-2</c:v>
                </c:pt>
                <c:pt idx="410">
                  <c:v>1.8582346645603796E-2</c:v>
                </c:pt>
                <c:pt idx="411">
                  <c:v>7.2370397560536592E-2</c:v>
                </c:pt>
                <c:pt idx="412">
                  <c:v>0.25209304785660269</c:v>
                </c:pt>
                <c:pt idx="413">
                  <c:v>4.1808567491469035E-3</c:v>
                </c:pt>
                <c:pt idx="414">
                  <c:v>3.166927327375417E-2</c:v>
                </c:pt>
                <c:pt idx="415">
                  <c:v>2.3292885881921769E-3</c:v>
                </c:pt>
                <c:pt idx="416">
                  <c:v>2.9735684544831669E-4</c:v>
                </c:pt>
                <c:pt idx="417">
                  <c:v>1.6508126395836946E-4</c:v>
                </c:pt>
                <c:pt idx="418">
                  <c:v>9.9843401448082743E-5</c:v>
                </c:pt>
                <c:pt idx="419">
                  <c:v>1.727765959807674E-5</c:v>
                </c:pt>
                <c:pt idx="420">
                  <c:v>1.9701810016143473E-6</c:v>
                </c:pt>
                <c:pt idx="421">
                  <c:v>1.9198860404261379E-3</c:v>
                </c:pt>
                <c:pt idx="422">
                  <c:v>0.22296910802887834</c:v>
                </c:pt>
                <c:pt idx="423">
                  <c:v>4.1173982776684347E-3</c:v>
                </c:pt>
                <c:pt idx="424">
                  <c:v>0.10342680830390727</c:v>
                </c:pt>
                <c:pt idx="425">
                  <c:v>5.4969096453178351E-2</c:v>
                </c:pt>
                <c:pt idx="426">
                  <c:v>2.0038709827096945E-3</c:v>
                </c:pt>
                <c:pt idx="427">
                  <c:v>1.1643079410664562E-2</c:v>
                </c:pt>
                <c:pt idx="428">
                  <c:v>6.5780905180406741E-4</c:v>
                </c:pt>
                <c:pt idx="429">
                  <c:v>8.7823268761737343E-3</c:v>
                </c:pt>
                <c:pt idx="430">
                  <c:v>3.7090237485745838E-4</c:v>
                </c:pt>
                <c:pt idx="431">
                  <c:v>1.0960559369969933E-3</c:v>
                </c:pt>
                <c:pt idx="432">
                  <c:v>1.906718787527633E-4</c:v>
                </c:pt>
                <c:pt idx="433">
                  <c:v>4.5163867353014159E-3</c:v>
                </c:pt>
                <c:pt idx="434">
                  <c:v>1.3718674934022979E-2</c:v>
                </c:pt>
                <c:pt idx="435">
                  <c:v>2.8472658515262698E-2</c:v>
                </c:pt>
                <c:pt idx="436">
                  <c:v>2.1429902666396598E-2</c:v>
                </c:pt>
                <c:pt idx="437">
                  <c:v>8.8877384969362233E-2</c:v>
                </c:pt>
                <c:pt idx="438">
                  <c:v>4.351742095409087E-2</c:v>
                </c:pt>
                <c:pt idx="439">
                  <c:v>1.0110363539439778E-2</c:v>
                </c:pt>
                <c:pt idx="440">
                  <c:v>9.391143542948617E-2</c:v>
                </c:pt>
                <c:pt idx="441">
                  <c:v>0.99377143163566173</c:v>
                </c:pt>
                <c:pt idx="442">
                  <c:v>0.32114852127961119</c:v>
                </c:pt>
                <c:pt idx="443">
                  <c:v>1.6348927132717423E-2</c:v>
                </c:pt>
                <c:pt idx="444">
                  <c:v>1.0960105772935449E-3</c:v>
                </c:pt>
                <c:pt idx="445">
                  <c:v>4.1045417884772096E-4</c:v>
                </c:pt>
                <c:pt idx="446">
                  <c:v>1.9132777081981557E-2</c:v>
                </c:pt>
                <c:pt idx="447">
                  <c:v>0.1447118320488944</c:v>
                </c:pt>
                <c:pt idx="448">
                  <c:v>3.2644538563873414E-2</c:v>
                </c:pt>
                <c:pt idx="449">
                  <c:v>0.39355738478215585</c:v>
                </c:pt>
                <c:pt idx="450">
                  <c:v>0.17476091216403697</c:v>
                </c:pt>
                <c:pt idx="451">
                  <c:v>0.17840788231284097</c:v>
                </c:pt>
                <c:pt idx="452">
                  <c:v>0.35686456928295751</c:v>
                </c:pt>
                <c:pt idx="453">
                  <c:v>1.2240385831227339E-3</c:v>
                </c:pt>
                <c:pt idx="454">
                  <c:v>1.6774864695498673E-2</c:v>
                </c:pt>
                <c:pt idx="455">
                  <c:v>0.12403934863937827</c:v>
                </c:pt>
                <c:pt idx="456">
                  <c:v>1.5805244413030942E-2</c:v>
                </c:pt>
                <c:pt idx="457">
                  <c:v>1.0405244291389506E-3</c:v>
                </c:pt>
                <c:pt idx="458">
                  <c:v>4.1524026157035475E-3</c:v>
                </c:pt>
                <c:pt idx="459">
                  <c:v>6.3328574687201902E-4</c:v>
                </c:pt>
                <c:pt idx="460">
                  <c:v>6.6772072486284695E-3</c:v>
                </c:pt>
                <c:pt idx="461">
                  <c:v>3.5613855105521876E-2</c:v>
                </c:pt>
                <c:pt idx="462">
                  <c:v>0.16742726554736528</c:v>
                </c:pt>
                <c:pt idx="463">
                  <c:v>0.19022287536242244</c:v>
                </c:pt>
                <c:pt idx="464">
                  <c:v>0.21080577951436916</c:v>
                </c:pt>
                <c:pt idx="465">
                  <c:v>0.47782252258850183</c:v>
                </c:pt>
                <c:pt idx="466">
                  <c:v>0.12909136983013578</c:v>
                </c:pt>
                <c:pt idx="467">
                  <c:v>1.767035775508019E-2</c:v>
                </c:pt>
                <c:pt idx="468">
                  <c:v>0.21114648881143697</c:v>
                </c:pt>
                <c:pt idx="469">
                  <c:v>0.28039923023208885</c:v>
                </c:pt>
                <c:pt idx="470">
                  <c:v>0.2424537788046468</c:v>
                </c:pt>
                <c:pt idx="471">
                  <c:v>4.0251739998487579E-2</c:v>
                </c:pt>
                <c:pt idx="472">
                  <c:v>2.5666019842501806E-2</c:v>
                </c:pt>
                <c:pt idx="473">
                  <c:v>1.4256381898773856E-2</c:v>
                </c:pt>
                <c:pt idx="474">
                  <c:v>3.1288809455830464E-2</c:v>
                </c:pt>
                <c:pt idx="475">
                  <c:v>2.6971101175346582E-2</c:v>
                </c:pt>
                <c:pt idx="476">
                  <c:v>5.9427046949857201E-3</c:v>
                </c:pt>
                <c:pt idx="477">
                  <c:v>3.8224842209407856E-4</c:v>
                </c:pt>
                <c:pt idx="478">
                  <c:v>6.0037788454518522E-2</c:v>
                </c:pt>
                <c:pt idx="479">
                  <c:v>0.23521866839945127</c:v>
                </c:pt>
                <c:pt idx="480">
                  <c:v>4.7821614871097172E-2</c:v>
                </c:pt>
                <c:pt idx="481">
                  <c:v>1.8655551957207483E-3</c:v>
                </c:pt>
                <c:pt idx="482">
                  <c:v>1.9775300241991693E-2</c:v>
                </c:pt>
                <c:pt idx="483">
                  <c:v>0.15504303971063688</c:v>
                </c:pt>
                <c:pt idx="484">
                  <c:v>0.20841412234957735</c:v>
                </c:pt>
                <c:pt idx="485">
                  <c:v>8.1488203744107229E-2</c:v>
                </c:pt>
                <c:pt idx="486">
                  <c:v>3.8374658242373884E-2</c:v>
                </c:pt>
                <c:pt idx="487">
                  <c:v>3.5131761784047977E-2</c:v>
                </c:pt>
                <c:pt idx="488">
                  <c:v>0.1400739635977287</c:v>
                </c:pt>
                <c:pt idx="489">
                  <c:v>0.40478575666685435</c:v>
                </c:pt>
                <c:pt idx="490">
                  <c:v>8.2031273929645807E-2</c:v>
                </c:pt>
                <c:pt idx="491">
                  <c:v>2.2079467683853233E-2</c:v>
                </c:pt>
                <c:pt idx="492">
                  <c:v>1.1228007738530032E-2</c:v>
                </c:pt>
                <c:pt idx="493">
                  <c:v>3.0494241768620551E-2</c:v>
                </c:pt>
                <c:pt idx="494">
                  <c:v>0.14415385689057239</c:v>
                </c:pt>
                <c:pt idx="495">
                  <c:v>0.13486534007989454</c:v>
                </c:pt>
                <c:pt idx="496">
                  <c:v>0.28147134993674605</c:v>
                </c:pt>
                <c:pt idx="497">
                  <c:v>0.13219073871782039</c:v>
                </c:pt>
                <c:pt idx="498">
                  <c:v>3.1114741999649915E-3</c:v>
                </c:pt>
                <c:pt idx="499">
                  <c:v>1.8061477889763828E-2</c:v>
                </c:pt>
                <c:pt idx="500">
                  <c:v>8.945195379408119E-2</c:v>
                </c:pt>
                <c:pt idx="501">
                  <c:v>0.2169867765693122</c:v>
                </c:pt>
                <c:pt idx="502">
                  <c:v>0.21513138538069823</c:v>
                </c:pt>
                <c:pt idx="503">
                  <c:v>0.30520074551617193</c:v>
                </c:pt>
                <c:pt idx="504">
                  <c:v>0.31643006115387534</c:v>
                </c:pt>
                <c:pt idx="505">
                  <c:v>1.9470158120219561E-2</c:v>
                </c:pt>
                <c:pt idx="506">
                  <c:v>1.4161630674570963E-2</c:v>
                </c:pt>
                <c:pt idx="507">
                  <c:v>3.199045597068375E-2</c:v>
                </c:pt>
                <c:pt idx="508">
                  <c:v>4.2112983999423086E-2</c:v>
                </c:pt>
                <c:pt idx="509">
                  <c:v>7.2944578085273895E-2</c:v>
                </c:pt>
                <c:pt idx="510">
                  <c:v>0.12900894383932285</c:v>
                </c:pt>
                <c:pt idx="511">
                  <c:v>8.6453370865179346E-2</c:v>
                </c:pt>
                <c:pt idx="512">
                  <c:v>0.19111304581326283</c:v>
                </c:pt>
                <c:pt idx="513">
                  <c:v>0.18109409287798167</c:v>
                </c:pt>
                <c:pt idx="514">
                  <c:v>0.21048049538603295</c:v>
                </c:pt>
                <c:pt idx="515">
                  <c:v>8.8352046637227691E-2</c:v>
                </c:pt>
                <c:pt idx="516">
                  <c:v>0.14998458917816124</c:v>
                </c:pt>
                <c:pt idx="517">
                  <c:v>0.1101045608829801</c:v>
                </c:pt>
                <c:pt idx="518">
                  <c:v>7.4160954881552388E-2</c:v>
                </c:pt>
                <c:pt idx="519">
                  <c:v>0.25602154128001142</c:v>
                </c:pt>
                <c:pt idx="520">
                  <c:v>7.707515279078421E-2</c:v>
                </c:pt>
                <c:pt idx="521">
                  <c:v>8.7069419927401706E-2</c:v>
                </c:pt>
                <c:pt idx="522">
                  <c:v>0.23944616969417581</c:v>
                </c:pt>
                <c:pt idx="523">
                  <c:v>0.41770948397142632</c:v>
                </c:pt>
                <c:pt idx="524">
                  <c:v>0.33841246588733792</c:v>
                </c:pt>
                <c:pt idx="525">
                  <c:v>0.21067514099492257</c:v>
                </c:pt>
                <c:pt idx="526">
                  <c:v>0.19916606593718425</c:v>
                </c:pt>
                <c:pt idx="527">
                  <c:v>0.25105390544549538</c:v>
                </c:pt>
                <c:pt idx="528">
                  <c:v>0.12146685586276525</c:v>
                </c:pt>
                <c:pt idx="529">
                  <c:v>0.18074487395313976</c:v>
                </c:pt>
                <c:pt idx="530">
                  <c:v>0.16269770389501326</c:v>
                </c:pt>
                <c:pt idx="531">
                  <c:v>0.12969662777269894</c:v>
                </c:pt>
                <c:pt idx="532">
                  <c:v>6.3529283021684313E-2</c:v>
                </c:pt>
                <c:pt idx="533">
                  <c:v>4.5976098900759765E-2</c:v>
                </c:pt>
                <c:pt idx="534">
                  <c:v>8.2792138642572066E-2</c:v>
                </c:pt>
                <c:pt idx="535">
                  <c:v>0.4031086729236224</c:v>
                </c:pt>
                <c:pt idx="536">
                  <c:v>0.25049656447596197</c:v>
                </c:pt>
                <c:pt idx="537">
                  <c:v>0.40045612907421718</c:v>
                </c:pt>
                <c:pt idx="538">
                  <c:v>0.30636482374317447</c:v>
                </c:pt>
                <c:pt idx="539">
                  <c:v>8.808148830066688E-2</c:v>
                </c:pt>
                <c:pt idx="540">
                  <c:v>0.2870306109833991</c:v>
                </c:pt>
                <c:pt idx="541">
                  <c:v>0.1952510098195725</c:v>
                </c:pt>
                <c:pt idx="542">
                  <c:v>0.13983309223815257</c:v>
                </c:pt>
                <c:pt idx="543">
                  <c:v>0.16615986501479693</c:v>
                </c:pt>
                <c:pt idx="544">
                  <c:v>0.13611154304528592</c:v>
                </c:pt>
                <c:pt idx="545">
                  <c:v>0.16792469512449115</c:v>
                </c:pt>
                <c:pt idx="546">
                  <c:v>0.18042959250203705</c:v>
                </c:pt>
                <c:pt idx="547">
                  <c:v>0.13613521464326664</c:v>
                </c:pt>
                <c:pt idx="548">
                  <c:v>0.19279113141266691</c:v>
                </c:pt>
                <c:pt idx="549">
                  <c:v>0.20532208090309492</c:v>
                </c:pt>
                <c:pt idx="550">
                  <c:v>0.11666523063460267</c:v>
                </c:pt>
                <c:pt idx="551">
                  <c:v>0.20287487261377915</c:v>
                </c:pt>
                <c:pt idx="552">
                  <c:v>0.20997852878796888</c:v>
                </c:pt>
                <c:pt idx="553">
                  <c:v>8.1213053227891713E-2</c:v>
                </c:pt>
                <c:pt idx="554">
                  <c:v>0.17250584271275093</c:v>
                </c:pt>
                <c:pt idx="555">
                  <c:v>0.22745346109950595</c:v>
                </c:pt>
                <c:pt idx="556">
                  <c:v>0.35657703396183127</c:v>
                </c:pt>
                <c:pt idx="557">
                  <c:v>0.27027554418792132</c:v>
                </c:pt>
                <c:pt idx="558">
                  <c:v>0.27452969479405703</c:v>
                </c:pt>
                <c:pt idx="559">
                  <c:v>0.21042281732607337</c:v>
                </c:pt>
                <c:pt idx="560">
                  <c:v>0.26369664458973013</c:v>
                </c:pt>
                <c:pt idx="561">
                  <c:v>0.22148579353466261</c:v>
                </c:pt>
                <c:pt idx="562">
                  <c:v>0.25836074411094606</c:v>
                </c:pt>
                <c:pt idx="563">
                  <c:v>0.21809964701386442</c:v>
                </c:pt>
                <c:pt idx="564">
                  <c:v>0.26725707858641079</c:v>
                </c:pt>
                <c:pt idx="565">
                  <c:v>0.25937214020084715</c:v>
                </c:pt>
                <c:pt idx="566">
                  <c:v>0.17175907438421775</c:v>
                </c:pt>
                <c:pt idx="567">
                  <c:v>7.500722808599343E-2</c:v>
                </c:pt>
                <c:pt idx="568">
                  <c:v>0.15542792615889234</c:v>
                </c:pt>
                <c:pt idx="569">
                  <c:v>0.2708618443787098</c:v>
                </c:pt>
                <c:pt idx="570">
                  <c:v>0.1565280479433637</c:v>
                </c:pt>
                <c:pt idx="571">
                  <c:v>0.20358103938406952</c:v>
                </c:pt>
                <c:pt idx="572">
                  <c:v>0.18815514464908284</c:v>
                </c:pt>
                <c:pt idx="573">
                  <c:v>0.32467785488751411</c:v>
                </c:pt>
                <c:pt idx="574">
                  <c:v>0.27284353249789789</c:v>
                </c:pt>
                <c:pt idx="575">
                  <c:v>0.28262962936059599</c:v>
                </c:pt>
                <c:pt idx="576">
                  <c:v>0.16273165110003457</c:v>
                </c:pt>
                <c:pt idx="577">
                  <c:v>0.28885627576477207</c:v>
                </c:pt>
                <c:pt idx="578">
                  <c:v>0.61995972346170913</c:v>
                </c:pt>
                <c:pt idx="579">
                  <c:v>0.35041421903093384</c:v>
                </c:pt>
                <c:pt idx="580">
                  <c:v>0.14680815277618325</c:v>
                </c:pt>
                <c:pt idx="581">
                  <c:v>6.5920978071076178E-2</c:v>
                </c:pt>
                <c:pt idx="582">
                  <c:v>0.13203455382499796</c:v>
                </c:pt>
                <c:pt idx="583">
                  <c:v>8.6879120390800604E-2</c:v>
                </c:pt>
                <c:pt idx="584">
                  <c:v>0.13677146160396772</c:v>
                </c:pt>
                <c:pt idx="585">
                  <c:v>0.15441126310970887</c:v>
                </c:pt>
                <c:pt idx="586">
                  <c:v>0.14107713328598054</c:v>
                </c:pt>
                <c:pt idx="587">
                  <c:v>0.13873447501368319</c:v>
                </c:pt>
                <c:pt idx="588">
                  <c:v>0.14239920493450509</c:v>
                </c:pt>
                <c:pt idx="589">
                  <c:v>0.14854700335100723</c:v>
                </c:pt>
                <c:pt idx="590">
                  <c:v>0.23349896057617539</c:v>
                </c:pt>
                <c:pt idx="591">
                  <c:v>0.14120375719841988</c:v>
                </c:pt>
                <c:pt idx="592">
                  <c:v>0.12951772474156609</c:v>
                </c:pt>
                <c:pt idx="593">
                  <c:v>8.9070989499105802E-2</c:v>
                </c:pt>
                <c:pt idx="594">
                  <c:v>8.9232670930487951E-2</c:v>
                </c:pt>
                <c:pt idx="595">
                  <c:v>0.13587138924570108</c:v>
                </c:pt>
                <c:pt idx="596">
                  <c:v>0.12928314570654748</c:v>
                </c:pt>
                <c:pt idx="597">
                  <c:v>0.13038344747183128</c:v>
                </c:pt>
                <c:pt idx="598">
                  <c:v>0.13601452141488862</c:v>
                </c:pt>
                <c:pt idx="599">
                  <c:v>7.2308586705155289E-2</c:v>
                </c:pt>
                <c:pt idx="600">
                  <c:v>0.11212546007146425</c:v>
                </c:pt>
                <c:pt idx="601">
                  <c:v>0.13530454655382659</c:v>
                </c:pt>
                <c:pt idx="602">
                  <c:v>8.7125946690504621E-2</c:v>
                </c:pt>
                <c:pt idx="603">
                  <c:v>0.15274410845686273</c:v>
                </c:pt>
                <c:pt idx="604">
                  <c:v>0.16420624272956219</c:v>
                </c:pt>
                <c:pt idx="605">
                  <c:v>0.13349741106997534</c:v>
                </c:pt>
                <c:pt idx="606">
                  <c:v>0.11747838386948151</c:v>
                </c:pt>
                <c:pt idx="607">
                  <c:v>8.4040022925845087E-2</c:v>
                </c:pt>
                <c:pt idx="608">
                  <c:v>0.10820648255657347</c:v>
                </c:pt>
                <c:pt idx="609">
                  <c:v>5.6367822321162511E-2</c:v>
                </c:pt>
                <c:pt idx="610">
                  <c:v>8.7507815904089764E-2</c:v>
                </c:pt>
                <c:pt idx="611">
                  <c:v>6.0049909566573051E-2</c:v>
                </c:pt>
                <c:pt idx="612">
                  <c:v>5.1396611402642831E-2</c:v>
                </c:pt>
                <c:pt idx="613">
                  <c:v>3.3912751417259926E-2</c:v>
                </c:pt>
                <c:pt idx="614">
                  <c:v>7.39437482202219E-2</c:v>
                </c:pt>
                <c:pt idx="615">
                  <c:v>4.7285993958185696E-2</c:v>
                </c:pt>
                <c:pt idx="616">
                  <c:v>8.4294888274365751E-2</c:v>
                </c:pt>
                <c:pt idx="617">
                  <c:v>1.8343242511040303E-2</c:v>
                </c:pt>
                <c:pt idx="618">
                  <c:v>9.3324118370061108E-3</c:v>
                </c:pt>
                <c:pt idx="619">
                  <c:v>8.4929165069701305E-3</c:v>
                </c:pt>
                <c:pt idx="620">
                  <c:v>1.3842686089011234E-2</c:v>
                </c:pt>
                <c:pt idx="621">
                  <c:v>2.8042525524187317E-2</c:v>
                </c:pt>
                <c:pt idx="622">
                  <c:v>1.6997388984480256E-2</c:v>
                </c:pt>
                <c:pt idx="623">
                  <c:v>3.2027371161940661E-2</c:v>
                </c:pt>
                <c:pt idx="624">
                  <c:v>1.3573795508549175E-2</c:v>
                </c:pt>
                <c:pt idx="625">
                  <c:v>4.9975931869075889E-2</c:v>
                </c:pt>
                <c:pt idx="626">
                  <c:v>2.1668090211924205E-2</c:v>
                </c:pt>
                <c:pt idx="627">
                  <c:v>9.9740665824050029E-3</c:v>
                </c:pt>
                <c:pt idx="628">
                  <c:v>2.9175317361075034E-2</c:v>
                </c:pt>
                <c:pt idx="629">
                  <c:v>6.2256613737433526E-2</c:v>
                </c:pt>
                <c:pt idx="630">
                  <c:v>2.995210180440968E-2</c:v>
                </c:pt>
                <c:pt idx="631">
                  <c:v>1.3206252359376341E-2</c:v>
                </c:pt>
                <c:pt idx="632">
                  <c:v>1.1003119620893164E-2</c:v>
                </c:pt>
                <c:pt idx="633">
                  <c:v>8.2731048869666025E-3</c:v>
                </c:pt>
                <c:pt idx="634">
                  <c:v>6.4632326613985793E-3</c:v>
                </c:pt>
                <c:pt idx="635">
                  <c:v>1.2199667796249048E-2</c:v>
                </c:pt>
                <c:pt idx="636">
                  <c:v>9.2376158063973618E-2</c:v>
                </c:pt>
                <c:pt idx="637">
                  <c:v>9.1784702527967041E-2</c:v>
                </c:pt>
                <c:pt idx="638">
                  <c:v>8.6058251820463422E-2</c:v>
                </c:pt>
                <c:pt idx="639">
                  <c:v>7.2432435555397162E-2</c:v>
                </c:pt>
                <c:pt idx="640">
                  <c:v>1.3684792596076195E-2</c:v>
                </c:pt>
                <c:pt idx="641">
                  <c:v>2.3857154853591685E-2</c:v>
                </c:pt>
                <c:pt idx="642">
                  <c:v>1.2900130253051529E-2</c:v>
                </c:pt>
                <c:pt idx="643">
                  <c:v>4.2695752329284645E-2</c:v>
                </c:pt>
                <c:pt idx="644">
                  <c:v>1.8960529373843609E-2</c:v>
                </c:pt>
                <c:pt idx="645">
                  <c:v>2.6148765296342497E-2</c:v>
                </c:pt>
                <c:pt idx="646">
                  <c:v>6.1316783274314855E-2</c:v>
                </c:pt>
                <c:pt idx="647">
                  <c:v>3.8213361225391422E-2</c:v>
                </c:pt>
                <c:pt idx="648">
                  <c:v>9.2141614388794799E-3</c:v>
                </c:pt>
                <c:pt idx="649">
                  <c:v>7.3324101631717264E-2</c:v>
                </c:pt>
                <c:pt idx="650">
                  <c:v>1.2990403760205674E-2</c:v>
                </c:pt>
                <c:pt idx="651">
                  <c:v>7.3837633942396397E-2</c:v>
                </c:pt>
                <c:pt idx="652">
                  <c:v>5.0441305419768101E-2</c:v>
                </c:pt>
                <c:pt idx="653">
                  <c:v>7.1276600439603649E-3</c:v>
                </c:pt>
                <c:pt idx="654">
                  <c:v>4.0300244177162835E-3</c:v>
                </c:pt>
                <c:pt idx="655">
                  <c:v>1.1250750062492845E-4</c:v>
                </c:pt>
                <c:pt idx="656">
                  <c:v>5.0018815653113597E-4</c:v>
                </c:pt>
                <c:pt idx="657">
                  <c:v>3.0976478537149329E-4</c:v>
                </c:pt>
                <c:pt idx="658">
                  <c:v>9.8067995371711892E-3</c:v>
                </c:pt>
                <c:pt idx="659">
                  <c:v>3.7158575035146156E-2</c:v>
                </c:pt>
                <c:pt idx="660">
                  <c:v>2.4048516130171178E-2</c:v>
                </c:pt>
                <c:pt idx="661">
                  <c:v>2.4662902785074332E-2</c:v>
                </c:pt>
                <c:pt idx="662">
                  <c:v>5.4848755304992648E-2</c:v>
                </c:pt>
                <c:pt idx="663">
                  <c:v>5.4537034082710302E-2</c:v>
                </c:pt>
                <c:pt idx="664">
                  <c:v>8.8265293346969503E-3</c:v>
                </c:pt>
                <c:pt idx="665">
                  <c:v>6.428207296978701E-2</c:v>
                </c:pt>
                <c:pt idx="666">
                  <c:v>3.3691418575916843E-2</c:v>
                </c:pt>
                <c:pt idx="667">
                  <c:v>7.8002912369714789E-3</c:v>
                </c:pt>
                <c:pt idx="668">
                  <c:v>5.5335194939201337E-3</c:v>
                </c:pt>
                <c:pt idx="669">
                  <c:v>1.2020549434840868E-3</c:v>
                </c:pt>
                <c:pt idx="670">
                  <c:v>4.8844060160589632E-3</c:v>
                </c:pt>
                <c:pt idx="671">
                  <c:v>9.4484495445545989E-4</c:v>
                </c:pt>
                <c:pt idx="672">
                  <c:v>2.8260341795404435E-2</c:v>
                </c:pt>
                <c:pt idx="673">
                  <c:v>9.284761482002352E-3</c:v>
                </c:pt>
                <c:pt idx="674">
                  <c:v>5.423761594598636E-3</c:v>
                </c:pt>
                <c:pt idx="675">
                  <c:v>1.082952763988704E-3</c:v>
                </c:pt>
                <c:pt idx="676">
                  <c:v>6.8112777018982751E-4</c:v>
                </c:pt>
                <c:pt idx="677">
                  <c:v>1.9511866269006977E-4</c:v>
                </c:pt>
                <c:pt idx="678">
                  <c:v>8.3821301819842213E-4</c:v>
                </c:pt>
                <c:pt idx="679">
                  <c:v>3.6168537796014845E-2</c:v>
                </c:pt>
                <c:pt idx="680">
                  <c:v>5.9678063565409875E-2</c:v>
                </c:pt>
                <c:pt idx="681">
                  <c:v>2.5272571383783307E-3</c:v>
                </c:pt>
                <c:pt idx="682">
                  <c:v>2.1722289837733536E-3</c:v>
                </c:pt>
                <c:pt idx="683">
                  <c:v>5.1268264598922954E-4</c:v>
                </c:pt>
                <c:pt idx="684">
                  <c:v>6.496089247860411E-5</c:v>
                </c:pt>
                <c:pt idx="685">
                  <c:v>1.2519998282665836E-5</c:v>
                </c:pt>
                <c:pt idx="686">
                  <c:v>2.7333933768857171E-4</c:v>
                </c:pt>
                <c:pt idx="687">
                  <c:v>1.6613379074587948E-2</c:v>
                </c:pt>
                <c:pt idx="688">
                  <c:v>1.2233115634863816E-4</c:v>
                </c:pt>
                <c:pt idx="689">
                  <c:v>3.6997182568421622E-5</c:v>
                </c:pt>
                <c:pt idx="690">
                  <c:v>2.3809545205501046E-3</c:v>
                </c:pt>
                <c:pt idx="691">
                  <c:v>6.3644459577175631E-3</c:v>
                </c:pt>
                <c:pt idx="692">
                  <c:v>1.0688049522901066E-5</c:v>
                </c:pt>
                <c:pt idx="693">
                  <c:v>1.1472881728458582E-4</c:v>
                </c:pt>
                <c:pt idx="694">
                  <c:v>3.1840404357416936E-3</c:v>
                </c:pt>
                <c:pt idx="695">
                  <c:v>2.9768599831127368E-5</c:v>
                </c:pt>
                <c:pt idx="696">
                  <c:v>7.2820488352653032E-8</c:v>
                </c:pt>
                <c:pt idx="697">
                  <c:v>2.0160884052193867E-5</c:v>
                </c:pt>
                <c:pt idx="698">
                  <c:v>1.0735313838702382E-4</c:v>
                </c:pt>
                <c:pt idx="699">
                  <c:v>7.625192892955545E-6</c:v>
                </c:pt>
                <c:pt idx="700">
                  <c:v>2.8947820300079014E-4</c:v>
                </c:pt>
                <c:pt idx="701">
                  <c:v>2.2540988384405977E-4</c:v>
                </c:pt>
                <c:pt idx="702">
                  <c:v>6.834643605950336E-4</c:v>
                </c:pt>
                <c:pt idx="703">
                  <c:v>3.499432402935496E-3</c:v>
                </c:pt>
                <c:pt idx="704">
                  <c:v>9.5565131378986153E-3</c:v>
                </c:pt>
                <c:pt idx="705">
                  <c:v>0.23333222081802518</c:v>
                </c:pt>
                <c:pt idx="706">
                  <c:v>2.3789541521811568E-4</c:v>
                </c:pt>
                <c:pt idx="707">
                  <c:v>5.7400307127599354E-3</c:v>
                </c:pt>
                <c:pt idx="708">
                  <c:v>3.3613145923974196E-5</c:v>
                </c:pt>
                <c:pt idx="709">
                  <c:v>1.1926666365716821E-3</c:v>
                </c:pt>
                <c:pt idx="710">
                  <c:v>0.16376788172014162</c:v>
                </c:pt>
                <c:pt idx="711">
                  <c:v>1.8587560785306856E-5</c:v>
                </c:pt>
                <c:pt idx="712">
                  <c:v>3.3524332137025849E-3</c:v>
                </c:pt>
                <c:pt idx="713">
                  <c:v>1.8020267867949544E-4</c:v>
                </c:pt>
                <c:pt idx="714">
                  <c:v>9.8179981625112177E-3</c:v>
                </c:pt>
                <c:pt idx="715">
                  <c:v>2.0415558177509473E-2</c:v>
                </c:pt>
                <c:pt idx="716">
                  <c:v>4.2387086055799439E-2</c:v>
                </c:pt>
                <c:pt idx="717">
                  <c:v>0.20003142483089489</c:v>
                </c:pt>
                <c:pt idx="718">
                  <c:v>2.4789685194733697E-2</c:v>
                </c:pt>
                <c:pt idx="719">
                  <c:v>1.1107649181184791E-4</c:v>
                </c:pt>
                <c:pt idx="720">
                  <c:v>1.0100562773097911E-3</c:v>
                </c:pt>
                <c:pt idx="721">
                  <c:v>3.501240681939927E-5</c:v>
                </c:pt>
                <c:pt idx="722">
                  <c:v>6.3106417759988356E-4</c:v>
                </c:pt>
                <c:pt idx="723">
                  <c:v>9.1994847963165294E-4</c:v>
                </c:pt>
                <c:pt idx="724">
                  <c:v>1.4253027253816641E-3</c:v>
                </c:pt>
                <c:pt idx="725">
                  <c:v>4.984272049493501E-4</c:v>
                </c:pt>
                <c:pt idx="726">
                  <c:v>4.3881111483548658E-3</c:v>
                </c:pt>
                <c:pt idx="727">
                  <c:v>5.9383690074748712E-3</c:v>
                </c:pt>
                <c:pt idx="728">
                  <c:v>1.9195337706861632E-2</c:v>
                </c:pt>
                <c:pt idx="729">
                  <c:v>0.13510366026089207</c:v>
                </c:pt>
                <c:pt idx="730">
                  <c:v>4.8096528154711977E-3</c:v>
                </c:pt>
                <c:pt idx="731">
                  <c:v>4.5513208315103131E-2</c:v>
                </c:pt>
                <c:pt idx="732">
                  <c:v>4.3045928941200663E-2</c:v>
                </c:pt>
                <c:pt idx="733">
                  <c:v>4.2337593195354045E-2</c:v>
                </c:pt>
                <c:pt idx="734">
                  <c:v>3.7850910640387244E-4</c:v>
                </c:pt>
                <c:pt idx="735">
                  <c:v>6.9284035597068651E-5</c:v>
                </c:pt>
                <c:pt idx="736">
                  <c:v>4.4737777514966908E-5</c:v>
                </c:pt>
                <c:pt idx="737">
                  <c:v>1.1561668149025631E-3</c:v>
                </c:pt>
                <c:pt idx="738">
                  <c:v>9.4200873705164195E-2</c:v>
                </c:pt>
                <c:pt idx="739">
                  <c:v>0.30457937496921356</c:v>
                </c:pt>
                <c:pt idx="740">
                  <c:v>9.9328313883148972E-2</c:v>
                </c:pt>
                <c:pt idx="741">
                  <c:v>1.7804851271144507E-3</c:v>
                </c:pt>
                <c:pt idx="742">
                  <c:v>4.4002106166587609E-5</c:v>
                </c:pt>
                <c:pt idx="743">
                  <c:v>6.8408700072991304E-5</c:v>
                </c:pt>
                <c:pt idx="744">
                  <c:v>7.748883126946998E-5</c:v>
                </c:pt>
                <c:pt idx="745">
                  <c:v>2.3536566154073106E-3</c:v>
                </c:pt>
                <c:pt idx="746">
                  <c:v>8.6377792924787321E-3</c:v>
                </c:pt>
                <c:pt idx="747">
                  <c:v>2.3789507752198786E-4</c:v>
                </c:pt>
                <c:pt idx="748">
                  <c:v>1.5466654311478917E-5</c:v>
                </c:pt>
                <c:pt idx="749">
                  <c:v>1.0719342359538572E-2</c:v>
                </c:pt>
                <c:pt idx="750">
                  <c:v>1.329830354509319E-2</c:v>
                </c:pt>
                <c:pt idx="751">
                  <c:v>5.4996567692947463E-4</c:v>
                </c:pt>
                <c:pt idx="752">
                  <c:v>3.6277881673673745E-4</c:v>
                </c:pt>
                <c:pt idx="753">
                  <c:v>2.7918277029606038E-5</c:v>
                </c:pt>
                <c:pt idx="754">
                  <c:v>1.0718353157810546E-5</c:v>
                </c:pt>
                <c:pt idx="755">
                  <c:v>1.0664076901829845E-4</c:v>
                </c:pt>
                <c:pt idx="756">
                  <c:v>8.4451528582207621E-5</c:v>
                </c:pt>
                <c:pt idx="757">
                  <c:v>5.7908793718442595E-6</c:v>
                </c:pt>
                <c:pt idx="758">
                  <c:v>5.3301435168643928E-6</c:v>
                </c:pt>
                <c:pt idx="759">
                  <c:v>1.0567879976712001E-5</c:v>
                </c:pt>
                <c:pt idx="760">
                  <c:v>4.1438725211011933E-6</c:v>
                </c:pt>
                <c:pt idx="761">
                  <c:v>6.6387651007584628E-3</c:v>
                </c:pt>
                <c:pt idx="762">
                  <c:v>3.022682700828061E-3</c:v>
                </c:pt>
                <c:pt idx="763">
                  <c:v>2.1505193877874087E-4</c:v>
                </c:pt>
                <c:pt idx="764">
                  <c:v>7.0300800842319405E-2</c:v>
                </c:pt>
                <c:pt idx="765">
                  <c:v>8.8671760395595323E-2</c:v>
                </c:pt>
                <c:pt idx="766">
                  <c:v>7.3422137271734984E-5</c:v>
                </c:pt>
                <c:pt idx="767">
                  <c:v>5.6746208107226561E-6</c:v>
                </c:pt>
                <c:pt idx="768">
                  <c:v>3.2652518987454437E-5</c:v>
                </c:pt>
                <c:pt idx="769">
                  <c:v>5.93462072099093E-6</c:v>
                </c:pt>
                <c:pt idx="770">
                  <c:v>7.7375958088263758E-6</c:v>
                </c:pt>
                <c:pt idx="771">
                  <c:v>1.6082510344580521E-6</c:v>
                </c:pt>
                <c:pt idx="772">
                  <c:v>4.0357472167718447E-6</c:v>
                </c:pt>
                <c:pt idx="773">
                  <c:v>4.6737420886586325E-4</c:v>
                </c:pt>
                <c:pt idx="774">
                  <c:v>1.5009366092485241E-3</c:v>
                </c:pt>
                <c:pt idx="775">
                  <c:v>1.6083670825454279E-5</c:v>
                </c:pt>
                <c:pt idx="776">
                  <c:v>6.5387541890833749E-5</c:v>
                </c:pt>
                <c:pt idx="777">
                  <c:v>1.3215170242353307E-3</c:v>
                </c:pt>
                <c:pt idx="778">
                  <c:v>5.0675997671028615E-2</c:v>
                </c:pt>
                <c:pt idx="779">
                  <c:v>3.5290315035133271E-3</c:v>
                </c:pt>
                <c:pt idx="780">
                  <c:v>1.069471725204601E-5</c:v>
                </c:pt>
                <c:pt idx="781">
                  <c:v>8.9526785446721358E-6</c:v>
                </c:pt>
                <c:pt idx="782">
                  <c:v>3.5525954183755593E-2</c:v>
                </c:pt>
                <c:pt idx="783">
                  <c:v>0.14168086801704713</c:v>
                </c:pt>
                <c:pt idx="784">
                  <c:v>3.5740456428895805E-2</c:v>
                </c:pt>
                <c:pt idx="785">
                  <c:v>3.9878520392623462E-2</c:v>
                </c:pt>
                <c:pt idx="786">
                  <c:v>6.1060133927780848E-3</c:v>
                </c:pt>
                <c:pt idx="787">
                  <c:v>1.8363529723570513E-5</c:v>
                </c:pt>
                <c:pt idx="788">
                  <c:v>3.2580985755843589E-6</c:v>
                </c:pt>
                <c:pt idx="789">
                  <c:v>4.3483121273675632E-4</c:v>
                </c:pt>
                <c:pt idx="790">
                  <c:v>2.7570858217259044E-5</c:v>
                </c:pt>
                <c:pt idx="791">
                  <c:v>9.8768740803108026E-5</c:v>
                </c:pt>
                <c:pt idx="792">
                  <c:v>1.9701233544284209E-4</c:v>
                </c:pt>
                <c:pt idx="793">
                  <c:v>1.1324593624276071E-2</c:v>
                </c:pt>
                <c:pt idx="794">
                  <c:v>2.3039354363614848E-2</c:v>
                </c:pt>
                <c:pt idx="795">
                  <c:v>6.5497906640962361E-2</c:v>
                </c:pt>
                <c:pt idx="796">
                  <c:v>9.6773000692645356E-2</c:v>
                </c:pt>
                <c:pt idx="797">
                  <c:v>3.0014189304426925E-2</c:v>
                </c:pt>
                <c:pt idx="798">
                  <c:v>0.15631310412644289</c:v>
                </c:pt>
                <c:pt idx="799">
                  <c:v>2.0095148442034104E-2</c:v>
                </c:pt>
                <c:pt idx="800">
                  <c:v>1.9998290212856634E-2</c:v>
                </c:pt>
                <c:pt idx="801">
                  <c:v>5.4133344371191286E-2</c:v>
                </c:pt>
                <c:pt idx="802">
                  <c:v>1.0403413895186777E-3</c:v>
                </c:pt>
                <c:pt idx="803">
                  <c:v>3.42000305308326E-3</c:v>
                </c:pt>
                <c:pt idx="804">
                  <c:v>0.11521137896892765</c:v>
                </c:pt>
                <c:pt idx="805">
                  <c:v>7.6537165187990405E-2</c:v>
                </c:pt>
                <c:pt idx="806">
                  <c:v>3.2601250068888511E-2</c:v>
                </c:pt>
                <c:pt idx="807">
                  <c:v>1</c:v>
                </c:pt>
                <c:pt idx="808">
                  <c:v>0.11779285229298077</c:v>
                </c:pt>
                <c:pt idx="809">
                  <c:v>2.4440650341462301E-2</c:v>
                </c:pt>
                <c:pt idx="810">
                  <c:v>0.14886866811458263</c:v>
                </c:pt>
                <c:pt idx="811">
                  <c:v>0.7324738629586135</c:v>
                </c:pt>
                <c:pt idx="812">
                  <c:v>9.8225063458415529E-2</c:v>
                </c:pt>
                <c:pt idx="813">
                  <c:v>4.1379109478566579E-2</c:v>
                </c:pt>
                <c:pt idx="814">
                  <c:v>3.5624232814963287E-3</c:v>
                </c:pt>
                <c:pt idx="815">
                  <c:v>2.9018760511425727E-3</c:v>
                </c:pt>
                <c:pt idx="816">
                  <c:v>7.5054402966331436E-5</c:v>
                </c:pt>
                <c:pt idx="817">
                  <c:v>2.0819510934474215E-3</c:v>
                </c:pt>
                <c:pt idx="818">
                  <c:v>1.7564225617921297E-2</c:v>
                </c:pt>
                <c:pt idx="819">
                  <c:v>0.11080430871316686</c:v>
                </c:pt>
                <c:pt idx="820">
                  <c:v>0.18072965571453475</c:v>
                </c:pt>
                <c:pt idx="821">
                  <c:v>2.1047859834908915E-2</c:v>
                </c:pt>
                <c:pt idx="822">
                  <c:v>9.058866986601663E-2</c:v>
                </c:pt>
                <c:pt idx="823">
                  <c:v>7.3113375414895878E-3</c:v>
                </c:pt>
                <c:pt idx="824">
                  <c:v>6.8593323412154239E-2</c:v>
                </c:pt>
                <c:pt idx="825">
                  <c:v>0.33110013952154982</c:v>
                </c:pt>
                <c:pt idx="826">
                  <c:v>0.18412750354967458</c:v>
                </c:pt>
                <c:pt idx="827">
                  <c:v>0.32490433193588303</c:v>
                </c:pt>
                <c:pt idx="828">
                  <c:v>8.923986542858189E-3</c:v>
                </c:pt>
                <c:pt idx="829">
                  <c:v>1.0069274816698914E-3</c:v>
                </c:pt>
                <c:pt idx="830">
                  <c:v>3.0342948496996942E-3</c:v>
                </c:pt>
                <c:pt idx="831">
                  <c:v>0.19952341535080956</c:v>
                </c:pt>
                <c:pt idx="832">
                  <c:v>0.23131608485844332</c:v>
                </c:pt>
                <c:pt idx="833">
                  <c:v>0.54886814614738899</c:v>
                </c:pt>
                <c:pt idx="834">
                  <c:v>0.25843582786437413</c:v>
                </c:pt>
                <c:pt idx="835">
                  <c:v>2.4941361266788857E-2</c:v>
                </c:pt>
                <c:pt idx="836">
                  <c:v>0.21621570820529126</c:v>
                </c:pt>
                <c:pt idx="837">
                  <c:v>0.27793416465599691</c:v>
                </c:pt>
                <c:pt idx="838">
                  <c:v>0.12972704364227314</c:v>
                </c:pt>
                <c:pt idx="839">
                  <c:v>4.9556753034572529E-3</c:v>
                </c:pt>
                <c:pt idx="840">
                  <c:v>8.2587664603779726E-2</c:v>
                </c:pt>
                <c:pt idx="841">
                  <c:v>3.7890566496404446E-2</c:v>
                </c:pt>
                <c:pt idx="842">
                  <c:v>5.6300593729285198E-2</c:v>
                </c:pt>
                <c:pt idx="843">
                  <c:v>0.18544502806047489</c:v>
                </c:pt>
                <c:pt idx="844">
                  <c:v>9.1679904095731526E-2</c:v>
                </c:pt>
                <c:pt idx="845">
                  <c:v>0.23825381125735642</c:v>
                </c:pt>
                <c:pt idx="846">
                  <c:v>4.1140792972472931E-2</c:v>
                </c:pt>
                <c:pt idx="847">
                  <c:v>4.335833686235714E-3</c:v>
                </c:pt>
                <c:pt idx="848">
                  <c:v>6.9512871346131863E-2</c:v>
                </c:pt>
                <c:pt idx="849">
                  <c:v>0.108541293326815</c:v>
                </c:pt>
                <c:pt idx="850">
                  <c:v>0.22731517688346825</c:v>
                </c:pt>
                <c:pt idx="851">
                  <c:v>0.42575637377535397</c:v>
                </c:pt>
                <c:pt idx="852">
                  <c:v>0.3017435434043198</c:v>
                </c:pt>
                <c:pt idx="853">
                  <c:v>0.28201013926972252</c:v>
                </c:pt>
                <c:pt idx="854">
                  <c:v>0.20507580446126461</c:v>
                </c:pt>
                <c:pt idx="855">
                  <c:v>0.44594005034697898</c:v>
                </c:pt>
                <c:pt idx="856">
                  <c:v>0.31188849595169449</c:v>
                </c:pt>
                <c:pt idx="857">
                  <c:v>9.007805868669283E-2</c:v>
                </c:pt>
                <c:pt idx="858">
                  <c:v>4.2817421967836194E-2</c:v>
                </c:pt>
                <c:pt idx="859">
                  <c:v>3.0015632405049595E-2</c:v>
                </c:pt>
                <c:pt idx="860">
                  <c:v>5.7906768835135201E-2</c:v>
                </c:pt>
                <c:pt idx="861">
                  <c:v>0.13569904273061656</c:v>
                </c:pt>
                <c:pt idx="862">
                  <c:v>0.22656282976420622</c:v>
                </c:pt>
                <c:pt idx="863">
                  <c:v>0.27369138616330002</c:v>
                </c:pt>
                <c:pt idx="864">
                  <c:v>0.12797909463603774</c:v>
                </c:pt>
                <c:pt idx="865">
                  <c:v>0.23357201490380938</c:v>
                </c:pt>
                <c:pt idx="866">
                  <c:v>0.17725490403424549</c:v>
                </c:pt>
                <c:pt idx="867">
                  <c:v>0.14648277252789893</c:v>
                </c:pt>
                <c:pt idx="868">
                  <c:v>0.24544966377624225</c:v>
                </c:pt>
                <c:pt idx="869">
                  <c:v>0.18336720912811261</c:v>
                </c:pt>
                <c:pt idx="870">
                  <c:v>0.26260913249181267</c:v>
                </c:pt>
                <c:pt idx="871">
                  <c:v>0.72310984038547976</c:v>
                </c:pt>
                <c:pt idx="872">
                  <c:v>0.56559451381936132</c:v>
                </c:pt>
                <c:pt idx="873">
                  <c:v>0.23498482859698927</c:v>
                </c:pt>
                <c:pt idx="874">
                  <c:v>0.56532479154710291</c:v>
                </c:pt>
                <c:pt idx="875">
                  <c:v>0.38318752730145877</c:v>
                </c:pt>
                <c:pt idx="876">
                  <c:v>8.370182569624833E-2</c:v>
                </c:pt>
                <c:pt idx="877">
                  <c:v>9.5987228719391304E-2</c:v>
                </c:pt>
                <c:pt idx="878">
                  <c:v>5.4899314067130667E-2</c:v>
                </c:pt>
                <c:pt idx="879">
                  <c:v>0.15508694070007592</c:v>
                </c:pt>
                <c:pt idx="880">
                  <c:v>0.23118273624076224</c:v>
                </c:pt>
                <c:pt idx="881">
                  <c:v>0.166366240772996</c:v>
                </c:pt>
                <c:pt idx="882">
                  <c:v>0.55341024616789136</c:v>
                </c:pt>
                <c:pt idx="883">
                  <c:v>0.45679976476958728</c:v>
                </c:pt>
                <c:pt idx="884">
                  <c:v>0.24741819113882629</c:v>
                </c:pt>
                <c:pt idx="885">
                  <c:v>0.17737715130073353</c:v>
                </c:pt>
                <c:pt idx="886">
                  <c:v>0.20621779916236319</c:v>
                </c:pt>
                <c:pt idx="887">
                  <c:v>0.33663558495411833</c:v>
                </c:pt>
                <c:pt idx="888">
                  <c:v>0.3362318552336091</c:v>
                </c:pt>
                <c:pt idx="889">
                  <c:v>0.46446458053810419</c:v>
                </c:pt>
                <c:pt idx="890">
                  <c:v>0.17247740184309113</c:v>
                </c:pt>
                <c:pt idx="891">
                  <c:v>0.53979027053754203</c:v>
                </c:pt>
                <c:pt idx="892">
                  <c:v>0.24071935115873189</c:v>
                </c:pt>
                <c:pt idx="893">
                  <c:v>0.15335906007770772</c:v>
                </c:pt>
                <c:pt idx="894">
                  <c:v>0.26994877932399186</c:v>
                </c:pt>
                <c:pt idx="895">
                  <c:v>0.41097654825647761</c:v>
                </c:pt>
                <c:pt idx="896">
                  <c:v>0.15833028304009808</c:v>
                </c:pt>
                <c:pt idx="897">
                  <c:v>0.3389217081199144</c:v>
                </c:pt>
                <c:pt idx="898">
                  <c:v>0.31276685772551621</c:v>
                </c:pt>
                <c:pt idx="899">
                  <c:v>0.12849397942041837</c:v>
                </c:pt>
                <c:pt idx="900">
                  <c:v>0.14516090633826392</c:v>
                </c:pt>
                <c:pt idx="901">
                  <c:v>0.14461106455450032</c:v>
                </c:pt>
                <c:pt idx="902">
                  <c:v>0.10249087464593652</c:v>
                </c:pt>
                <c:pt idx="903">
                  <c:v>0.15013621131267799</c:v>
                </c:pt>
                <c:pt idx="904">
                  <c:v>0.11077364553431117</c:v>
                </c:pt>
                <c:pt idx="905">
                  <c:v>0.14892217972569571</c:v>
                </c:pt>
                <c:pt idx="906">
                  <c:v>0.1779065192078802</c:v>
                </c:pt>
                <c:pt idx="907">
                  <c:v>0.28693292772019896</c:v>
                </c:pt>
                <c:pt idx="908">
                  <c:v>0.16883439336421402</c:v>
                </c:pt>
                <c:pt idx="909">
                  <c:v>0.19348317374374677</c:v>
                </c:pt>
                <c:pt idx="910">
                  <c:v>0.14126897754570283</c:v>
                </c:pt>
                <c:pt idx="911">
                  <c:v>0.21462888795833387</c:v>
                </c:pt>
                <c:pt idx="912">
                  <c:v>0.21677381990962435</c:v>
                </c:pt>
                <c:pt idx="913">
                  <c:v>0.24300422984434694</c:v>
                </c:pt>
                <c:pt idx="914">
                  <c:v>0.3721146240610681</c:v>
                </c:pt>
                <c:pt idx="915">
                  <c:v>0.31174218461115871</c:v>
                </c:pt>
                <c:pt idx="916">
                  <c:v>0.32552528737301062</c:v>
                </c:pt>
                <c:pt idx="917">
                  <c:v>0.32763336015062056</c:v>
                </c:pt>
                <c:pt idx="918">
                  <c:v>0.41641972043584663</c:v>
                </c:pt>
                <c:pt idx="919">
                  <c:v>0.32183836745671496</c:v>
                </c:pt>
                <c:pt idx="920">
                  <c:v>0.37362329513980119</c:v>
                </c:pt>
                <c:pt idx="921">
                  <c:v>0.37208725641969231</c:v>
                </c:pt>
                <c:pt idx="922">
                  <c:v>0.18626617080941224</c:v>
                </c:pt>
                <c:pt idx="923">
                  <c:v>0.23478752917022624</c:v>
                </c:pt>
                <c:pt idx="924">
                  <c:v>0.26230766032135316</c:v>
                </c:pt>
                <c:pt idx="925">
                  <c:v>0.46456857795428469</c:v>
                </c:pt>
                <c:pt idx="926">
                  <c:v>0.27997186034922317</c:v>
                </c:pt>
                <c:pt idx="927">
                  <c:v>0.24554060199755251</c:v>
                </c:pt>
                <c:pt idx="928">
                  <c:v>0.27991632630335334</c:v>
                </c:pt>
                <c:pt idx="929">
                  <c:v>0.21796076092052355</c:v>
                </c:pt>
                <c:pt idx="930">
                  <c:v>0.36727576371464848</c:v>
                </c:pt>
                <c:pt idx="931">
                  <c:v>0.24412042737001929</c:v>
                </c:pt>
                <c:pt idx="932">
                  <c:v>0.43712112820313864</c:v>
                </c:pt>
                <c:pt idx="933">
                  <c:v>0.4400776336729928</c:v>
                </c:pt>
                <c:pt idx="934">
                  <c:v>0.45262086423071929</c:v>
                </c:pt>
                <c:pt idx="935">
                  <c:v>0.32958307885097776</c:v>
                </c:pt>
                <c:pt idx="936">
                  <c:v>0.31734481258432112</c:v>
                </c:pt>
                <c:pt idx="937">
                  <c:v>0.41136524190839702</c:v>
                </c:pt>
                <c:pt idx="938">
                  <c:v>0.24055781098718265</c:v>
                </c:pt>
                <c:pt idx="939">
                  <c:v>0.54053198810240355</c:v>
                </c:pt>
                <c:pt idx="940">
                  <c:v>0.39745232314428502</c:v>
                </c:pt>
                <c:pt idx="941">
                  <c:v>0.32729775840109904</c:v>
                </c:pt>
                <c:pt idx="942">
                  <c:v>0.23710454335010495</c:v>
                </c:pt>
                <c:pt idx="943">
                  <c:v>0.25919134188853754</c:v>
                </c:pt>
                <c:pt idx="944">
                  <c:v>0.39646558601129372</c:v>
                </c:pt>
                <c:pt idx="945">
                  <c:v>0.48517417578352945</c:v>
                </c:pt>
                <c:pt idx="946">
                  <c:v>0.38411026223282169</c:v>
                </c:pt>
                <c:pt idx="947">
                  <c:v>0.29818806031600809</c:v>
                </c:pt>
                <c:pt idx="948">
                  <c:v>0.22979601685982767</c:v>
                </c:pt>
                <c:pt idx="949">
                  <c:v>0.29812605973298462</c:v>
                </c:pt>
                <c:pt idx="950">
                  <c:v>0.31020588090976803</c:v>
                </c:pt>
                <c:pt idx="951">
                  <c:v>0.36787848536997042</c:v>
                </c:pt>
                <c:pt idx="952">
                  <c:v>0.28931146224192222</c:v>
                </c:pt>
                <c:pt idx="953">
                  <c:v>0.25332757761421631</c:v>
                </c:pt>
                <c:pt idx="954">
                  <c:v>0.23690502081049983</c:v>
                </c:pt>
                <c:pt idx="955">
                  <c:v>0.14979173030034032</c:v>
                </c:pt>
                <c:pt idx="956">
                  <c:v>0.12636484763894285</c:v>
                </c:pt>
                <c:pt idx="957">
                  <c:v>0.22906194617602693</c:v>
                </c:pt>
                <c:pt idx="958">
                  <c:v>0.2246998336663717</c:v>
                </c:pt>
                <c:pt idx="959">
                  <c:v>0.17460955477244267</c:v>
                </c:pt>
                <c:pt idx="960">
                  <c:v>0.3682606272298295</c:v>
                </c:pt>
                <c:pt idx="961">
                  <c:v>0.18499825384457369</c:v>
                </c:pt>
                <c:pt idx="962">
                  <c:v>0.25773893956464383</c:v>
                </c:pt>
                <c:pt idx="963">
                  <c:v>0.45251184619969093</c:v>
                </c:pt>
                <c:pt idx="964">
                  <c:v>0.32314618305591358</c:v>
                </c:pt>
                <c:pt idx="965">
                  <c:v>0.28948299075926326</c:v>
                </c:pt>
                <c:pt idx="966">
                  <c:v>0.20866713809681142</c:v>
                </c:pt>
                <c:pt idx="967">
                  <c:v>0.25642033945733428</c:v>
                </c:pt>
                <c:pt idx="968">
                  <c:v>0.2132961966129199</c:v>
                </c:pt>
                <c:pt idx="969">
                  <c:v>0.16384294863659862</c:v>
                </c:pt>
                <c:pt idx="970">
                  <c:v>0.16912055028122402</c:v>
                </c:pt>
                <c:pt idx="971">
                  <c:v>0.25283520928419512</c:v>
                </c:pt>
                <c:pt idx="972">
                  <c:v>0.36509524279604894</c:v>
                </c:pt>
                <c:pt idx="973">
                  <c:v>0.17919537975242625</c:v>
                </c:pt>
                <c:pt idx="974">
                  <c:v>0.19468488977987361</c:v>
                </c:pt>
                <c:pt idx="975">
                  <c:v>0.19208844693982274</c:v>
                </c:pt>
                <c:pt idx="976">
                  <c:v>0.19267615396672702</c:v>
                </c:pt>
                <c:pt idx="977">
                  <c:v>0.15095576347299791</c:v>
                </c:pt>
                <c:pt idx="978">
                  <c:v>0.10224323771941403</c:v>
                </c:pt>
                <c:pt idx="979">
                  <c:v>6.7895700476255857E-2</c:v>
                </c:pt>
                <c:pt idx="980">
                  <c:v>9.6582285993491196E-2</c:v>
                </c:pt>
                <c:pt idx="981">
                  <c:v>0.10123490465228523</c:v>
                </c:pt>
                <c:pt idx="982">
                  <c:v>0.10628765857955763</c:v>
                </c:pt>
                <c:pt idx="983">
                  <c:v>9.7951924115019753E-2</c:v>
                </c:pt>
                <c:pt idx="984">
                  <c:v>7.8371908892057515E-2</c:v>
                </c:pt>
                <c:pt idx="985">
                  <c:v>6.0119116499309323E-2</c:v>
                </c:pt>
                <c:pt idx="986">
                  <c:v>9.3134277349096239E-2</c:v>
                </c:pt>
                <c:pt idx="987">
                  <c:v>9.8679625467678875E-2</c:v>
                </c:pt>
                <c:pt idx="988">
                  <c:v>8.3959215478725424E-2</c:v>
                </c:pt>
                <c:pt idx="989">
                  <c:v>8.1705013788549052E-2</c:v>
                </c:pt>
                <c:pt idx="990">
                  <c:v>6.3102670450453535E-2</c:v>
                </c:pt>
                <c:pt idx="991">
                  <c:v>6.3415297817707356E-2</c:v>
                </c:pt>
                <c:pt idx="992">
                  <c:v>7.9080059282529716E-2</c:v>
                </c:pt>
                <c:pt idx="993">
                  <c:v>4.1189210498473114E-2</c:v>
                </c:pt>
                <c:pt idx="994">
                  <c:v>3.7092489165591568E-2</c:v>
                </c:pt>
                <c:pt idx="995">
                  <c:v>4.4775010877801343E-2</c:v>
                </c:pt>
                <c:pt idx="996">
                  <c:v>1.7056543388836803E-2</c:v>
                </c:pt>
                <c:pt idx="997">
                  <c:v>6.2023176171356982E-3</c:v>
                </c:pt>
                <c:pt idx="998">
                  <c:v>2.5100654070851929E-2</c:v>
                </c:pt>
                <c:pt idx="999">
                  <c:v>2.6536058676285487E-2</c:v>
                </c:pt>
                <c:pt idx="1000">
                  <c:v>1.1552657067526242E-2</c:v>
                </c:pt>
                <c:pt idx="1001">
                  <c:v>9.2017053920654106E-3</c:v>
                </c:pt>
                <c:pt idx="1002">
                  <c:v>2.3240702581605367E-2</c:v>
                </c:pt>
                <c:pt idx="1003">
                  <c:v>2.7908249939732063E-2</c:v>
                </c:pt>
                <c:pt idx="1004">
                  <c:v>1.8305900544340125E-2</c:v>
                </c:pt>
                <c:pt idx="1005">
                  <c:v>6.7581923358956741E-2</c:v>
                </c:pt>
                <c:pt idx="1006">
                  <c:v>9.7975296367788178E-2</c:v>
                </c:pt>
                <c:pt idx="1007">
                  <c:v>3.6555088337212709E-2</c:v>
                </c:pt>
                <c:pt idx="1008">
                  <c:v>3.2573374235112314E-2</c:v>
                </c:pt>
                <c:pt idx="1009">
                  <c:v>1.5389991353997073E-2</c:v>
                </c:pt>
                <c:pt idx="1010">
                  <c:v>1.6521711099205909E-2</c:v>
                </c:pt>
                <c:pt idx="1011">
                  <c:v>4.4860989717363971E-3</c:v>
                </c:pt>
                <c:pt idx="1012">
                  <c:v>9.972465927187266E-3</c:v>
                </c:pt>
                <c:pt idx="1013">
                  <c:v>1.5888325118144506E-2</c:v>
                </c:pt>
                <c:pt idx="1014">
                  <c:v>1.4480817563745729E-2</c:v>
                </c:pt>
                <c:pt idx="1015">
                  <c:v>3.1998878732616039E-2</c:v>
                </c:pt>
                <c:pt idx="1016">
                  <c:v>5.1829103471379312E-2</c:v>
                </c:pt>
                <c:pt idx="1017">
                  <c:v>3.9507431378970898E-4</c:v>
                </c:pt>
                <c:pt idx="1018">
                  <c:v>6.5394574926351291E-3</c:v>
                </c:pt>
                <c:pt idx="1019">
                  <c:v>5.1546867215299261E-2</c:v>
                </c:pt>
                <c:pt idx="1020">
                  <c:v>1.1042070737180679E-2</c:v>
                </c:pt>
                <c:pt idx="1021">
                  <c:v>1.6016040648049615E-3</c:v>
                </c:pt>
                <c:pt idx="1022">
                  <c:v>2.7309333636487993E-4</c:v>
                </c:pt>
                <c:pt idx="1023">
                  <c:v>1.0139430275916737E-6</c:v>
                </c:pt>
                <c:pt idx="1024">
                  <c:v>3.5608235512386371E-7</c:v>
                </c:pt>
                <c:pt idx="1025">
                  <c:v>1.3317088105042424E-4</c:v>
                </c:pt>
                <c:pt idx="1026">
                  <c:v>3.8118851409201389E-3</c:v>
                </c:pt>
                <c:pt idx="1027">
                  <c:v>1.5475798530863408E-2</c:v>
                </c:pt>
                <c:pt idx="1028">
                  <c:v>1.1788769091074456E-2</c:v>
                </c:pt>
                <c:pt idx="1029">
                  <c:v>5.9644401335585278E-4</c:v>
                </c:pt>
                <c:pt idx="1030">
                  <c:v>2.8012682910521684E-4</c:v>
                </c:pt>
                <c:pt idx="1031">
                  <c:v>3.3877567264406258E-2</c:v>
                </c:pt>
                <c:pt idx="1032">
                  <c:v>7.3716997532213913E-3</c:v>
                </c:pt>
                <c:pt idx="1033">
                  <c:v>8.3803524884862725E-4</c:v>
                </c:pt>
                <c:pt idx="1034">
                  <c:v>2.6243548857889917E-4</c:v>
                </c:pt>
                <c:pt idx="1035">
                  <c:v>1.5198869409497115E-2</c:v>
                </c:pt>
                <c:pt idx="1036">
                  <c:v>1.8734668541016007E-3</c:v>
                </c:pt>
                <c:pt idx="1037">
                  <c:v>2.8018491266712888E-3</c:v>
                </c:pt>
                <c:pt idx="1038">
                  <c:v>3.3633019753510185E-2</c:v>
                </c:pt>
                <c:pt idx="1039">
                  <c:v>8.6444767325956434E-2</c:v>
                </c:pt>
                <c:pt idx="1040">
                  <c:v>2.115156884169352E-4</c:v>
                </c:pt>
                <c:pt idx="1041">
                  <c:v>7.4955391938486438E-4</c:v>
                </c:pt>
                <c:pt idx="1042">
                  <c:v>2.9248601847631354E-3</c:v>
                </c:pt>
                <c:pt idx="1043">
                  <c:v>1.6067980732528714E-2</c:v>
                </c:pt>
                <c:pt idx="1044">
                  <c:v>7.1986679836702483E-3</c:v>
                </c:pt>
                <c:pt idx="1045">
                  <c:v>3.0826322786720022E-2</c:v>
                </c:pt>
                <c:pt idx="1046">
                  <c:v>3.0627564967019407E-3</c:v>
                </c:pt>
                <c:pt idx="1047">
                  <c:v>5.5024318502134304E-4</c:v>
                </c:pt>
                <c:pt idx="1048">
                  <c:v>3.0567953245017785E-3</c:v>
                </c:pt>
                <c:pt idx="1049">
                  <c:v>9.8318841387436129E-3</c:v>
                </c:pt>
                <c:pt idx="1050">
                  <c:v>2.0949792551042903E-5</c:v>
                </c:pt>
                <c:pt idx="1051">
                  <c:v>1.3800941063303926E-7</c:v>
                </c:pt>
                <c:pt idx="1052">
                  <c:v>1.8089991184300332E-5</c:v>
                </c:pt>
                <c:pt idx="1053">
                  <c:v>5.0748589327839007E-4</c:v>
                </c:pt>
                <c:pt idx="1054">
                  <c:v>1.0845392596491045E-4</c:v>
                </c:pt>
                <c:pt idx="1055">
                  <c:v>5.3239800853337215E-5</c:v>
                </c:pt>
                <c:pt idx="1056">
                  <c:v>1.664660835970003E-4</c:v>
                </c:pt>
                <c:pt idx="1057">
                  <c:v>2.1523080064009706E-5</c:v>
                </c:pt>
                <c:pt idx="1058">
                  <c:v>2.5674588365735246E-2</c:v>
                </c:pt>
                <c:pt idx="1059">
                  <c:v>8.4514017482826709E-3</c:v>
                </c:pt>
                <c:pt idx="1060">
                  <c:v>2.0147269936658278E-2</c:v>
                </c:pt>
                <c:pt idx="1061">
                  <c:v>1.8845187219901679E-3</c:v>
                </c:pt>
                <c:pt idx="1062">
                  <c:v>5.9231924070285164E-5</c:v>
                </c:pt>
                <c:pt idx="1063">
                  <c:v>4.2279559796816267E-2</c:v>
                </c:pt>
                <c:pt idx="1064">
                  <c:v>0.19177716119434912</c:v>
                </c:pt>
                <c:pt idx="1065">
                  <c:v>7.5384692639770756E-5</c:v>
                </c:pt>
                <c:pt idx="1066">
                  <c:v>3.0241967408443492E-4</c:v>
                </c:pt>
                <c:pt idx="1067">
                  <c:v>3.6344232348840865E-3</c:v>
                </c:pt>
                <c:pt idx="1068">
                  <c:v>1.6802480584957001E-4</c:v>
                </c:pt>
                <c:pt idx="1069">
                  <c:v>2.2473869787513099E-4</c:v>
                </c:pt>
                <c:pt idx="1070">
                  <c:v>3.7755461493079634E-3</c:v>
                </c:pt>
                <c:pt idx="1071">
                  <c:v>1.3199737439351487E-2</c:v>
                </c:pt>
                <c:pt idx="1072">
                  <c:v>1.0534096359707801E-3</c:v>
                </c:pt>
                <c:pt idx="1073">
                  <c:v>4.9758658956403849E-4</c:v>
                </c:pt>
                <c:pt idx="1074">
                  <c:v>2.4224561986085965E-2</c:v>
                </c:pt>
                <c:pt idx="1075">
                  <c:v>0.15422634129207363</c:v>
                </c:pt>
                <c:pt idx="1076">
                  <c:v>3.3274268759403793E-4</c:v>
                </c:pt>
                <c:pt idx="1077">
                  <c:v>6.676548150942338E-2</c:v>
                </c:pt>
                <c:pt idx="1078">
                  <c:v>0.18111333905816257</c:v>
                </c:pt>
                <c:pt idx="1079">
                  <c:v>6.3734273267390118E-2</c:v>
                </c:pt>
                <c:pt idx="1080">
                  <c:v>6.0482328499313238E-4</c:v>
                </c:pt>
                <c:pt idx="1081">
                  <c:v>2.4593492926197999E-3</c:v>
                </c:pt>
                <c:pt idx="1082">
                  <c:v>2.4545402983521245E-3</c:v>
                </c:pt>
                <c:pt idx="1083">
                  <c:v>3.1992522621850518E-2</c:v>
                </c:pt>
                <c:pt idx="1084">
                  <c:v>8.8722048843169702E-3</c:v>
                </c:pt>
                <c:pt idx="1085">
                  <c:v>4.0269614437182842E-4</c:v>
                </c:pt>
                <c:pt idx="1086">
                  <c:v>8.0574379195771668E-3</c:v>
                </c:pt>
                <c:pt idx="1087">
                  <c:v>1.5425523108828181E-2</c:v>
                </c:pt>
                <c:pt idx="1088">
                  <c:v>0</c:v>
                </c:pt>
                <c:pt idx="1089">
                  <c:v>0</c:v>
                </c:pt>
                <c:pt idx="1090">
                  <c:v>3.2240180607224605E-6</c:v>
                </c:pt>
                <c:pt idx="1091">
                  <c:v>5.5305630724806426E-3</c:v>
                </c:pt>
                <c:pt idx="1092">
                  <c:v>2.8166264381750371E-3</c:v>
                </c:pt>
                <c:pt idx="1093">
                  <c:v>1.0786079457562221E-2</c:v>
                </c:pt>
                <c:pt idx="1094">
                  <c:v>0.12045973670939447</c:v>
                </c:pt>
                <c:pt idx="1095">
                  <c:v>8.0310197270661997E-4</c:v>
                </c:pt>
                <c:pt idx="1096">
                  <c:v>1.1496914989909358E-3</c:v>
                </c:pt>
                <c:pt idx="1097">
                  <c:v>0.10692041221195504</c:v>
                </c:pt>
                <c:pt idx="1098">
                  <c:v>0.4338268509920668</c:v>
                </c:pt>
                <c:pt idx="1099">
                  <c:v>0.467512368386438</c:v>
                </c:pt>
                <c:pt idx="1100">
                  <c:v>5.0741097320133174E-3</c:v>
                </c:pt>
                <c:pt idx="1101">
                  <c:v>2.149352739425608E-4</c:v>
                </c:pt>
                <c:pt idx="1102">
                  <c:v>6.4476641005255261E-5</c:v>
                </c:pt>
                <c:pt idx="1103">
                  <c:v>0.17528839647794961</c:v>
                </c:pt>
                <c:pt idx="1104">
                  <c:v>2.6293757351858254E-4</c:v>
                </c:pt>
                <c:pt idx="1105">
                  <c:v>2.2843218257149176E-3</c:v>
                </c:pt>
                <c:pt idx="1106">
                  <c:v>9.9783303248183802E-4</c:v>
                </c:pt>
                <c:pt idx="1107">
                  <c:v>0.14292978564888012</c:v>
                </c:pt>
                <c:pt idx="1108">
                  <c:v>3.1172657767278476E-2</c:v>
                </c:pt>
                <c:pt idx="1109">
                  <c:v>3.5135201881080798E-4</c:v>
                </c:pt>
                <c:pt idx="1110">
                  <c:v>2.8388474254410997E-3</c:v>
                </c:pt>
                <c:pt idx="1111">
                  <c:v>5.84645754945686E-4</c:v>
                </c:pt>
                <c:pt idx="1112">
                  <c:v>3.4290935011743962E-4</c:v>
                </c:pt>
                <c:pt idx="1113">
                  <c:v>8.9625327522797078E-3</c:v>
                </c:pt>
                <c:pt idx="1114">
                  <c:v>9.9027755270344239E-3</c:v>
                </c:pt>
                <c:pt idx="1115">
                  <c:v>1.3603747774377517E-3</c:v>
                </c:pt>
                <c:pt idx="1116">
                  <c:v>3.234852053898347E-3</c:v>
                </c:pt>
                <c:pt idx="1117">
                  <c:v>4.3323779887760913E-2</c:v>
                </c:pt>
                <c:pt idx="1118">
                  <c:v>3.3569668455810213E-3</c:v>
                </c:pt>
                <c:pt idx="1119">
                  <c:v>5.2434203871454366E-2</c:v>
                </c:pt>
                <c:pt idx="1120">
                  <c:v>3.4890938636983268E-2</c:v>
                </c:pt>
                <c:pt idx="1121">
                  <c:v>1.4536022924006774E-4</c:v>
                </c:pt>
                <c:pt idx="1122">
                  <c:v>0</c:v>
                </c:pt>
                <c:pt idx="1123">
                  <c:v>1.1438096217541007E-7</c:v>
                </c:pt>
                <c:pt idx="1124">
                  <c:v>1.2961265606389705E-2</c:v>
                </c:pt>
                <c:pt idx="1125">
                  <c:v>7.5520643104714305E-3</c:v>
                </c:pt>
                <c:pt idx="1126">
                  <c:v>2.6590003205176111E-4</c:v>
                </c:pt>
                <c:pt idx="1127">
                  <c:v>1.2640778673613085E-8</c:v>
                </c:pt>
                <c:pt idx="1128">
                  <c:v>1.0383564246811711E-3</c:v>
                </c:pt>
                <c:pt idx="1129">
                  <c:v>2.7697648189169959E-3</c:v>
                </c:pt>
                <c:pt idx="1130">
                  <c:v>0</c:v>
                </c:pt>
                <c:pt idx="1131">
                  <c:v>1.9379813283238454E-4</c:v>
                </c:pt>
                <c:pt idx="1132">
                  <c:v>3.3032225446212125E-5</c:v>
                </c:pt>
                <c:pt idx="1133">
                  <c:v>9.6927064669300692E-4</c:v>
                </c:pt>
                <c:pt idx="1134">
                  <c:v>0.1397300096334376</c:v>
                </c:pt>
                <c:pt idx="1135">
                  <c:v>5.4014924002166072E-2</c:v>
                </c:pt>
                <c:pt idx="1136">
                  <c:v>1.0213145252920343E-2</c:v>
                </c:pt>
                <c:pt idx="1137">
                  <c:v>3.9669989553215408E-3</c:v>
                </c:pt>
                <c:pt idx="1138">
                  <c:v>5.1422421029924809E-3</c:v>
                </c:pt>
                <c:pt idx="1139">
                  <c:v>1.2540086593102971E-3</c:v>
                </c:pt>
                <c:pt idx="1140">
                  <c:v>7.9216789027981207E-3</c:v>
                </c:pt>
                <c:pt idx="1141">
                  <c:v>1.669634001998204E-3</c:v>
                </c:pt>
                <c:pt idx="1142">
                  <c:v>0.25385645984205724</c:v>
                </c:pt>
                <c:pt idx="1143">
                  <c:v>6.2738383264286917E-3</c:v>
                </c:pt>
                <c:pt idx="1144">
                  <c:v>8.6448947165813279E-6</c:v>
                </c:pt>
                <c:pt idx="1145">
                  <c:v>6.2210674915811352E-9</c:v>
                </c:pt>
                <c:pt idx="1146">
                  <c:v>3.1999202141793608E-6</c:v>
                </c:pt>
                <c:pt idx="1147">
                  <c:v>6.9815216961758848E-4</c:v>
                </c:pt>
                <c:pt idx="1148">
                  <c:v>4.4913165841468034E-3</c:v>
                </c:pt>
                <c:pt idx="1149">
                  <c:v>2.4357319297731503E-4</c:v>
                </c:pt>
                <c:pt idx="1150">
                  <c:v>2.819510982878028E-3</c:v>
                </c:pt>
                <c:pt idx="1151">
                  <c:v>3.5276736830702049E-4</c:v>
                </c:pt>
                <c:pt idx="1152">
                  <c:v>8.7623688679058561E-3</c:v>
                </c:pt>
                <c:pt idx="1153">
                  <c:v>5.9931747940286856E-2</c:v>
                </c:pt>
                <c:pt idx="1154">
                  <c:v>8.8606797126453759E-4</c:v>
                </c:pt>
                <c:pt idx="1155">
                  <c:v>3.0727434344547297E-3</c:v>
                </c:pt>
                <c:pt idx="1156">
                  <c:v>0.10765916005305079</c:v>
                </c:pt>
                <c:pt idx="1157">
                  <c:v>8.5246468648821377E-2</c:v>
                </c:pt>
                <c:pt idx="1158">
                  <c:v>1.5388318670834036E-3</c:v>
                </c:pt>
                <c:pt idx="1159">
                  <c:v>5.7975516293035188E-4</c:v>
                </c:pt>
                <c:pt idx="1160">
                  <c:v>4.6313564347126423E-3</c:v>
                </c:pt>
                <c:pt idx="1161">
                  <c:v>4.4538828135497481E-4</c:v>
                </c:pt>
                <c:pt idx="1162">
                  <c:v>5.8377558609513484E-2</c:v>
                </c:pt>
                <c:pt idx="1163">
                  <c:v>0.10306849167787738</c:v>
                </c:pt>
                <c:pt idx="1164">
                  <c:v>5.4747767500389788E-2</c:v>
                </c:pt>
                <c:pt idx="1165">
                  <c:v>3.1383362558923323E-3</c:v>
                </c:pt>
                <c:pt idx="1166">
                  <c:v>0.1225237952217533</c:v>
                </c:pt>
                <c:pt idx="1167">
                  <c:v>4.1889633091609271E-2</c:v>
                </c:pt>
                <c:pt idx="1168">
                  <c:v>3.594379363827303E-4</c:v>
                </c:pt>
                <c:pt idx="1169">
                  <c:v>1.5424952640766098E-3</c:v>
                </c:pt>
                <c:pt idx="1170">
                  <c:v>3.6103966550431008E-2</c:v>
                </c:pt>
                <c:pt idx="1171">
                  <c:v>0.13269538348571197</c:v>
                </c:pt>
                <c:pt idx="1172">
                  <c:v>4.6783444370453288E-3</c:v>
                </c:pt>
                <c:pt idx="1173">
                  <c:v>5.8897021519516551E-5</c:v>
                </c:pt>
                <c:pt idx="1174">
                  <c:v>2.7881381132982737E-4</c:v>
                </c:pt>
                <c:pt idx="1175">
                  <c:v>7.0551010532874205E-4</c:v>
                </c:pt>
                <c:pt idx="1176">
                  <c:v>1.7981718079335964E-3</c:v>
                </c:pt>
                <c:pt idx="1177">
                  <c:v>2.8653228368515166E-2</c:v>
                </c:pt>
                <c:pt idx="1178">
                  <c:v>0.13602189483839283</c:v>
                </c:pt>
                <c:pt idx="1179">
                  <c:v>9.3160752319494514E-2</c:v>
                </c:pt>
                <c:pt idx="1180">
                  <c:v>0.16888404963732098</c:v>
                </c:pt>
                <c:pt idx="1181">
                  <c:v>0.35096490190706403</c:v>
                </c:pt>
                <c:pt idx="1182">
                  <c:v>0.12781140873068242</c:v>
                </c:pt>
                <c:pt idx="1183">
                  <c:v>1.0514871330390009E-2</c:v>
                </c:pt>
                <c:pt idx="1184">
                  <c:v>7.7344647137013679E-3</c:v>
                </c:pt>
                <c:pt idx="1185">
                  <c:v>0.19682847571205433</c:v>
                </c:pt>
                <c:pt idx="1186">
                  <c:v>0.1969074907145365</c:v>
                </c:pt>
                <c:pt idx="1187">
                  <c:v>3.4915141133468441E-2</c:v>
                </c:pt>
                <c:pt idx="1188">
                  <c:v>0.12127110000397155</c:v>
                </c:pt>
                <c:pt idx="1189">
                  <c:v>3.4449919482617344E-2</c:v>
                </c:pt>
                <c:pt idx="1190">
                  <c:v>0.3654893601954799</c:v>
                </c:pt>
                <c:pt idx="1191">
                  <c:v>0.51911643853313794</c:v>
                </c:pt>
                <c:pt idx="1192">
                  <c:v>0.22002407055106585</c:v>
                </c:pt>
                <c:pt idx="1193">
                  <c:v>1.6334343611394121E-2</c:v>
                </c:pt>
                <c:pt idx="1194">
                  <c:v>8.0989305941502748E-3</c:v>
                </c:pt>
                <c:pt idx="1195">
                  <c:v>3.7224004770125024E-2</c:v>
                </c:pt>
                <c:pt idx="1196">
                  <c:v>1.8130878285601408E-3</c:v>
                </c:pt>
                <c:pt idx="1197">
                  <c:v>6.3715711167005411E-3</c:v>
                </c:pt>
                <c:pt idx="1198">
                  <c:v>2.7027008476785436E-2</c:v>
                </c:pt>
                <c:pt idx="1199">
                  <c:v>4.2522309109862287E-2</c:v>
                </c:pt>
                <c:pt idx="1200">
                  <c:v>0.29395253920972103</c:v>
                </c:pt>
                <c:pt idx="1201">
                  <c:v>0.19837114741479617</c:v>
                </c:pt>
                <c:pt idx="1202">
                  <c:v>9.293406776986457E-2</c:v>
                </c:pt>
                <c:pt idx="1203">
                  <c:v>1.2837642711728776E-2</c:v>
                </c:pt>
                <c:pt idx="1204">
                  <c:v>9.0309114285560516E-2</c:v>
                </c:pt>
                <c:pt idx="1205">
                  <c:v>0.18244284758720558</c:v>
                </c:pt>
                <c:pt idx="1206">
                  <c:v>0.26469771329771741</c:v>
                </c:pt>
                <c:pt idx="1207">
                  <c:v>7.1580542157861013E-2</c:v>
                </c:pt>
                <c:pt idx="1208">
                  <c:v>0.1247648933414271</c:v>
                </c:pt>
                <c:pt idx="1209">
                  <c:v>1.3250904018003221E-2</c:v>
                </c:pt>
                <c:pt idx="1210">
                  <c:v>1.1302925792377445E-2</c:v>
                </c:pt>
                <c:pt idx="1211">
                  <c:v>0.22690684297365624</c:v>
                </c:pt>
                <c:pt idx="1212">
                  <c:v>0.34880433525228449</c:v>
                </c:pt>
                <c:pt idx="1213">
                  <c:v>8.8995198459625349E-2</c:v>
                </c:pt>
                <c:pt idx="1214">
                  <c:v>0.14564169849795275</c:v>
                </c:pt>
                <c:pt idx="1215">
                  <c:v>7.040774566922213E-2</c:v>
                </c:pt>
                <c:pt idx="1216">
                  <c:v>3.5761491205360567E-3</c:v>
                </c:pt>
                <c:pt idx="1217">
                  <c:v>1.2992309582577948E-2</c:v>
                </c:pt>
                <c:pt idx="1218">
                  <c:v>4.5728983345164592E-2</c:v>
                </c:pt>
                <c:pt idx="1219">
                  <c:v>4.7728093772541481E-2</c:v>
                </c:pt>
                <c:pt idx="1220">
                  <c:v>0.11258015128715662</c:v>
                </c:pt>
                <c:pt idx="1221">
                  <c:v>0.28035058992223122</c:v>
                </c:pt>
                <c:pt idx="1222">
                  <c:v>0.4580256934888684</c:v>
                </c:pt>
                <c:pt idx="1223">
                  <c:v>0.32661141777121439</c:v>
                </c:pt>
                <c:pt idx="1224">
                  <c:v>0.37521824439819834</c:v>
                </c:pt>
                <c:pt idx="1225">
                  <c:v>0.18906032233355072</c:v>
                </c:pt>
                <c:pt idx="1226">
                  <c:v>0.37663960149533515</c:v>
                </c:pt>
                <c:pt idx="1227">
                  <c:v>0.41116706970613037</c:v>
                </c:pt>
                <c:pt idx="1228">
                  <c:v>0.5014530665055611</c:v>
                </c:pt>
                <c:pt idx="1229">
                  <c:v>8.6498569539409917E-2</c:v>
                </c:pt>
                <c:pt idx="1230">
                  <c:v>0.19024094794706384</c:v>
                </c:pt>
                <c:pt idx="1231">
                  <c:v>0.22616437284803606</c:v>
                </c:pt>
                <c:pt idx="1232">
                  <c:v>0.31977943298483974</c:v>
                </c:pt>
                <c:pt idx="1233">
                  <c:v>0.2038863360699647</c:v>
                </c:pt>
                <c:pt idx="1234">
                  <c:v>0.17109318230462728</c:v>
                </c:pt>
                <c:pt idx="1235">
                  <c:v>0.16494309996803763</c:v>
                </c:pt>
                <c:pt idx="1236">
                  <c:v>0.11273944432440254</c:v>
                </c:pt>
                <c:pt idx="1237">
                  <c:v>0.20645502632233448</c:v>
                </c:pt>
                <c:pt idx="1238">
                  <c:v>0.2210428974092456</c:v>
                </c:pt>
                <c:pt idx="1239">
                  <c:v>0.35166853790615787</c:v>
                </c:pt>
                <c:pt idx="1240">
                  <c:v>0.21700958286912847</c:v>
                </c:pt>
                <c:pt idx="1241">
                  <c:v>0.18605548675574399</c:v>
                </c:pt>
                <c:pt idx="1242">
                  <c:v>0.22943292591603071</c:v>
                </c:pt>
                <c:pt idx="1243">
                  <c:v>0.12018303264210085</c:v>
                </c:pt>
                <c:pt idx="1244">
                  <c:v>0.15532995694776242</c:v>
                </c:pt>
                <c:pt idx="1245">
                  <c:v>0.11015467942948405</c:v>
                </c:pt>
                <c:pt idx="1246">
                  <c:v>0.18160677626322339</c:v>
                </c:pt>
                <c:pt idx="1247">
                  <c:v>0.20946689869090448</c:v>
                </c:pt>
                <c:pt idx="1248">
                  <c:v>0.19773408316058871</c:v>
                </c:pt>
                <c:pt idx="1249">
                  <c:v>0.21743729588770605</c:v>
                </c:pt>
                <c:pt idx="1250">
                  <c:v>0.24105645204122936</c:v>
                </c:pt>
                <c:pt idx="1251">
                  <c:v>0.20944493811521517</c:v>
                </c:pt>
                <c:pt idx="1252">
                  <c:v>0.19125928333801007</c:v>
                </c:pt>
                <c:pt idx="1253">
                  <c:v>0.19816244924630599</c:v>
                </c:pt>
                <c:pt idx="1254">
                  <c:v>0.23294046090580631</c:v>
                </c:pt>
                <c:pt idx="1255">
                  <c:v>0.11190577273317158</c:v>
                </c:pt>
                <c:pt idx="1256">
                  <c:v>0.2846963504517519</c:v>
                </c:pt>
                <c:pt idx="1257">
                  <c:v>0.2506862817380926</c:v>
                </c:pt>
                <c:pt idx="1258">
                  <c:v>0.48239855188724023</c:v>
                </c:pt>
                <c:pt idx="1259">
                  <c:v>0.23218796264058453</c:v>
                </c:pt>
                <c:pt idx="1260">
                  <c:v>0.56589072753395353</c:v>
                </c:pt>
                <c:pt idx="1261">
                  <c:v>0.65994132367381575</c:v>
                </c:pt>
                <c:pt idx="1262">
                  <c:v>0.44999301586462226</c:v>
                </c:pt>
                <c:pt idx="1263">
                  <c:v>0.28325346828276043</c:v>
                </c:pt>
                <c:pt idx="1264">
                  <c:v>0.59742861032702177</c:v>
                </c:pt>
                <c:pt idx="1265">
                  <c:v>0.61105674108591179</c:v>
                </c:pt>
                <c:pt idx="1266">
                  <c:v>0.46906040750456862</c:v>
                </c:pt>
                <c:pt idx="1267">
                  <c:v>0.46374656085882621</c:v>
                </c:pt>
                <c:pt idx="1268">
                  <c:v>0.46277188774221789</c:v>
                </c:pt>
                <c:pt idx="1269">
                  <c:v>0.36213610638112337</c:v>
                </c:pt>
                <c:pt idx="1270">
                  <c:v>0.19251311904075191</c:v>
                </c:pt>
                <c:pt idx="1271">
                  <c:v>0.22327875583489568</c:v>
                </c:pt>
                <c:pt idx="1272">
                  <c:v>0.31230810419174981</c:v>
                </c:pt>
                <c:pt idx="1273">
                  <c:v>0.26546327188829633</c:v>
                </c:pt>
                <c:pt idx="1274">
                  <c:v>0.15655761160103893</c:v>
                </c:pt>
                <c:pt idx="1275">
                  <c:v>0.20016060888703086</c:v>
                </c:pt>
                <c:pt idx="1276">
                  <c:v>0.15139897153650578</c:v>
                </c:pt>
                <c:pt idx="1277">
                  <c:v>0.2690599012224778</c:v>
                </c:pt>
                <c:pt idx="1278">
                  <c:v>0.23004551575395654</c:v>
                </c:pt>
                <c:pt idx="1279">
                  <c:v>0.29752271427689775</c:v>
                </c:pt>
                <c:pt idx="1280">
                  <c:v>0.2498193371749704</c:v>
                </c:pt>
                <c:pt idx="1281">
                  <c:v>0.34602422846090897</c:v>
                </c:pt>
                <c:pt idx="1282">
                  <c:v>0.26727500373623397</c:v>
                </c:pt>
                <c:pt idx="1283">
                  <c:v>0.35637845731872536</c:v>
                </c:pt>
                <c:pt idx="1284">
                  <c:v>0.37201518400521988</c:v>
                </c:pt>
                <c:pt idx="1285">
                  <c:v>0.23618743680001722</c:v>
                </c:pt>
                <c:pt idx="1286">
                  <c:v>0.15475802783648912</c:v>
                </c:pt>
                <c:pt idx="1287">
                  <c:v>0.21906773901209484</c:v>
                </c:pt>
                <c:pt idx="1288">
                  <c:v>0.21680408818295754</c:v>
                </c:pt>
                <c:pt idx="1289">
                  <c:v>0.27951915208843581</c:v>
                </c:pt>
                <c:pt idx="1290">
                  <c:v>0.52526911561433121</c:v>
                </c:pt>
                <c:pt idx="1291">
                  <c:v>0.33412652348942862</c:v>
                </c:pt>
                <c:pt idx="1292">
                  <c:v>0.44962482364186823</c:v>
                </c:pt>
                <c:pt idx="1293">
                  <c:v>0.24822375490948667</c:v>
                </c:pt>
                <c:pt idx="1294">
                  <c:v>0.31272674185016142</c:v>
                </c:pt>
                <c:pt idx="1295">
                  <c:v>0.40867355237636399</c:v>
                </c:pt>
                <c:pt idx="1296">
                  <c:v>0.27268089826195369</c:v>
                </c:pt>
                <c:pt idx="1297">
                  <c:v>0.40726409050887968</c:v>
                </c:pt>
                <c:pt idx="1298">
                  <c:v>0.34965606445760816</c:v>
                </c:pt>
                <c:pt idx="1299">
                  <c:v>0.25020810318918441</c:v>
                </c:pt>
                <c:pt idx="1300">
                  <c:v>6.9885581216354381E-2</c:v>
                </c:pt>
                <c:pt idx="1301">
                  <c:v>0.10546377263563683</c:v>
                </c:pt>
                <c:pt idx="1302">
                  <c:v>0.15657437923746451</c:v>
                </c:pt>
                <c:pt idx="1303">
                  <c:v>0.13193236487406634</c:v>
                </c:pt>
                <c:pt idx="1304">
                  <c:v>0.25069114779003038</c:v>
                </c:pt>
                <c:pt idx="1305">
                  <c:v>0.23533677182571153</c:v>
                </c:pt>
                <c:pt idx="1306">
                  <c:v>0.18265902382820531</c:v>
                </c:pt>
                <c:pt idx="1307">
                  <c:v>0.26650606817066241</c:v>
                </c:pt>
                <c:pt idx="1308">
                  <c:v>0.20467942360925567</c:v>
                </c:pt>
                <c:pt idx="1309">
                  <c:v>0.23604494718139105</c:v>
                </c:pt>
                <c:pt idx="1310">
                  <c:v>0.37517207093775595</c:v>
                </c:pt>
                <c:pt idx="1311">
                  <c:v>0.35446566402015339</c:v>
                </c:pt>
                <c:pt idx="1312">
                  <c:v>0.27130167626766616</c:v>
                </c:pt>
                <c:pt idx="1313">
                  <c:v>0.30712615114529024</c:v>
                </c:pt>
                <c:pt idx="1314">
                  <c:v>0.27157667776395433</c:v>
                </c:pt>
                <c:pt idx="1315">
                  <c:v>0.31449135093465885</c:v>
                </c:pt>
                <c:pt idx="1316">
                  <c:v>0.24964946214463168</c:v>
                </c:pt>
                <c:pt idx="1317">
                  <c:v>0.39588338042633947</c:v>
                </c:pt>
                <c:pt idx="1318">
                  <c:v>0.26548811057845639</c:v>
                </c:pt>
                <c:pt idx="1319">
                  <c:v>0.35452852829934089</c:v>
                </c:pt>
                <c:pt idx="1320">
                  <c:v>0.25495461299212585</c:v>
                </c:pt>
                <c:pt idx="1321">
                  <c:v>0.29660674831489642</c:v>
                </c:pt>
                <c:pt idx="1322">
                  <c:v>0.28223392622102683</c:v>
                </c:pt>
                <c:pt idx="1323">
                  <c:v>0.19833085620025376</c:v>
                </c:pt>
                <c:pt idx="1324">
                  <c:v>0.17434736428577594</c:v>
                </c:pt>
                <c:pt idx="1325">
                  <c:v>0.11219011498269525</c:v>
                </c:pt>
                <c:pt idx="1326">
                  <c:v>4.4089527764650249E-2</c:v>
                </c:pt>
                <c:pt idx="1327">
                  <c:v>3.0889580805688693E-2</c:v>
                </c:pt>
                <c:pt idx="1328">
                  <c:v>1.3015016945247869E-2</c:v>
                </c:pt>
                <c:pt idx="1329">
                  <c:v>3.4371967046126627E-2</c:v>
                </c:pt>
                <c:pt idx="1330">
                  <c:v>4.3713945297905919E-2</c:v>
                </c:pt>
                <c:pt idx="1331">
                  <c:v>0.17333270236110021</c:v>
                </c:pt>
                <c:pt idx="1332">
                  <c:v>0.1937540434203395</c:v>
                </c:pt>
                <c:pt idx="1333">
                  <c:v>0.13030350823782738</c:v>
                </c:pt>
                <c:pt idx="1334">
                  <c:v>0.1481980516956585</c:v>
                </c:pt>
                <c:pt idx="1335">
                  <c:v>0.23705796264598614</c:v>
                </c:pt>
                <c:pt idx="1336">
                  <c:v>0.16333316949472604</c:v>
                </c:pt>
                <c:pt idx="1337">
                  <c:v>3.7895579380845319E-2</c:v>
                </c:pt>
                <c:pt idx="1338">
                  <c:v>3.8345745002771256E-2</c:v>
                </c:pt>
                <c:pt idx="1339">
                  <c:v>6.0459564880393578E-2</c:v>
                </c:pt>
                <c:pt idx="1340">
                  <c:v>4.9442196422989158E-2</c:v>
                </c:pt>
                <c:pt idx="1341">
                  <c:v>3.8952360863406393E-2</c:v>
                </c:pt>
                <c:pt idx="1342">
                  <c:v>6.3359822718473971E-2</c:v>
                </c:pt>
                <c:pt idx="1343">
                  <c:v>5.5989858739362693E-2</c:v>
                </c:pt>
                <c:pt idx="1344">
                  <c:v>0.11157664957822912</c:v>
                </c:pt>
                <c:pt idx="1345">
                  <c:v>0.1163923571760207</c:v>
                </c:pt>
                <c:pt idx="1346">
                  <c:v>0.2352268635458529</c:v>
                </c:pt>
                <c:pt idx="1347">
                  <c:v>0.21222148794449322</c:v>
                </c:pt>
                <c:pt idx="1348">
                  <c:v>0.20293817967319797</c:v>
                </c:pt>
                <c:pt idx="1349">
                  <c:v>0.15782358640461125</c:v>
                </c:pt>
                <c:pt idx="1350">
                  <c:v>0.20940719971806485</c:v>
                </c:pt>
                <c:pt idx="1351">
                  <c:v>0.19818272853258664</c:v>
                </c:pt>
                <c:pt idx="1352">
                  <c:v>0.11698355725039633</c:v>
                </c:pt>
                <c:pt idx="1353">
                  <c:v>9.778902511681882E-2</c:v>
                </c:pt>
                <c:pt idx="1354">
                  <c:v>0.17023322490290291</c:v>
                </c:pt>
                <c:pt idx="1355">
                  <c:v>2.7805401487486708E-2</c:v>
                </c:pt>
                <c:pt idx="1356">
                  <c:v>4.001182482062033E-2</c:v>
                </c:pt>
                <c:pt idx="1357">
                  <c:v>0.11861833666117363</c:v>
                </c:pt>
                <c:pt idx="1358">
                  <c:v>8.8857748078611673E-2</c:v>
                </c:pt>
                <c:pt idx="1359">
                  <c:v>7.9626126342694906E-2</c:v>
                </c:pt>
                <c:pt idx="1360">
                  <c:v>0.13995905719393659</c:v>
                </c:pt>
                <c:pt idx="1361">
                  <c:v>4.7222505021363249E-2</c:v>
                </c:pt>
                <c:pt idx="1362">
                  <c:v>0.16449277916388463</c:v>
                </c:pt>
                <c:pt idx="1363">
                  <c:v>0.25710719997285947</c:v>
                </c:pt>
                <c:pt idx="1364">
                  <c:v>0.10098553758276252</c:v>
                </c:pt>
                <c:pt idx="1365">
                  <c:v>4.2658618167349525E-2</c:v>
                </c:pt>
                <c:pt idx="1366">
                  <c:v>5.6574686986985513E-2</c:v>
                </c:pt>
                <c:pt idx="1367">
                  <c:v>2.3302254133726146E-2</c:v>
                </c:pt>
                <c:pt idx="1368">
                  <c:v>7.9997089248947897E-2</c:v>
                </c:pt>
                <c:pt idx="1369">
                  <c:v>6.9438321870184838E-2</c:v>
                </c:pt>
                <c:pt idx="1370">
                  <c:v>7.0419577505336978E-2</c:v>
                </c:pt>
                <c:pt idx="1371">
                  <c:v>9.329312388532178E-2</c:v>
                </c:pt>
                <c:pt idx="1372">
                  <c:v>8.5440830682278313E-2</c:v>
                </c:pt>
                <c:pt idx="1373">
                  <c:v>0.1417195776027588</c:v>
                </c:pt>
                <c:pt idx="1374">
                  <c:v>4.0008534957361653E-4</c:v>
                </c:pt>
                <c:pt idx="1375">
                  <c:v>3.7353206274136108E-4</c:v>
                </c:pt>
                <c:pt idx="1376">
                  <c:v>2.1914709054398564E-3</c:v>
                </c:pt>
                <c:pt idx="1377">
                  <c:v>7.6663235308735693E-4</c:v>
                </c:pt>
                <c:pt idx="1378">
                  <c:v>5.1157425001434429E-4</c:v>
                </c:pt>
                <c:pt idx="1379">
                  <c:v>1.0937485458318746E-2</c:v>
                </c:pt>
                <c:pt idx="1380">
                  <c:v>4.4753789240291719E-2</c:v>
                </c:pt>
                <c:pt idx="1381">
                  <c:v>1.6339564627989366E-2</c:v>
                </c:pt>
                <c:pt idx="1382">
                  <c:v>1.7049495977893468E-3</c:v>
                </c:pt>
                <c:pt idx="1383">
                  <c:v>1.0070755733636997E-3</c:v>
                </c:pt>
                <c:pt idx="1384">
                  <c:v>8.0980007855908843E-6</c:v>
                </c:pt>
                <c:pt idx="1385">
                  <c:v>1.0431919957317425E-3</c:v>
                </c:pt>
                <c:pt idx="1386">
                  <c:v>2.048333267266514E-4</c:v>
                </c:pt>
                <c:pt idx="1387">
                  <c:v>1.3942046234238979E-4</c:v>
                </c:pt>
                <c:pt idx="1388">
                  <c:v>6.6846895487934948E-3</c:v>
                </c:pt>
                <c:pt idx="1389">
                  <c:v>6.5702763432071089E-4</c:v>
                </c:pt>
                <c:pt idx="1390">
                  <c:v>6.9585509603670539E-4</c:v>
                </c:pt>
                <c:pt idx="1391">
                  <c:v>7.7118386733652797E-3</c:v>
                </c:pt>
                <c:pt idx="1392">
                  <c:v>4.1630550389418042E-2</c:v>
                </c:pt>
                <c:pt idx="1393">
                  <c:v>2.1744147375574886E-2</c:v>
                </c:pt>
                <c:pt idx="1394">
                  <c:v>1.3068736870717306E-2</c:v>
                </c:pt>
                <c:pt idx="1395">
                  <c:v>1.3891876706711404E-3</c:v>
                </c:pt>
                <c:pt idx="1396">
                  <c:v>1.1495342856579079E-2</c:v>
                </c:pt>
                <c:pt idx="1397">
                  <c:v>2.3201223584221626E-2</c:v>
                </c:pt>
                <c:pt idx="1398">
                  <c:v>1.7187792417999814E-3</c:v>
                </c:pt>
                <c:pt idx="1399">
                  <c:v>3.5413043325228511E-5</c:v>
                </c:pt>
                <c:pt idx="1400">
                  <c:v>1.0408872577713525E-4</c:v>
                </c:pt>
                <c:pt idx="1401">
                  <c:v>0</c:v>
                </c:pt>
                <c:pt idx="1402">
                  <c:v>0</c:v>
                </c:pt>
                <c:pt idx="1403">
                  <c:v>7.2236546228373081E-4</c:v>
                </c:pt>
                <c:pt idx="1404">
                  <c:v>2.0314759599322552E-3</c:v>
                </c:pt>
                <c:pt idx="1405">
                  <c:v>0</c:v>
                </c:pt>
                <c:pt idx="1406">
                  <c:v>0</c:v>
                </c:pt>
                <c:pt idx="1407">
                  <c:v>1.0467579618350447E-3</c:v>
                </c:pt>
                <c:pt idx="1408">
                  <c:v>1.71448815435578E-3</c:v>
                </c:pt>
                <c:pt idx="1409">
                  <c:v>9.1860530929459099E-4</c:v>
                </c:pt>
                <c:pt idx="1410">
                  <c:v>2.9759341492756714E-6</c:v>
                </c:pt>
                <c:pt idx="1411">
                  <c:v>5.4053875752642644E-6</c:v>
                </c:pt>
                <c:pt idx="1412">
                  <c:v>4.5770906965682254E-7</c:v>
                </c:pt>
                <c:pt idx="1413">
                  <c:v>1.4107113217333019E-4</c:v>
                </c:pt>
                <c:pt idx="1414">
                  <c:v>3.6573048494534135E-4</c:v>
                </c:pt>
                <c:pt idx="1415">
                  <c:v>4.002267239867249E-4</c:v>
                </c:pt>
                <c:pt idx="1416">
                  <c:v>3.8166615043027608E-3</c:v>
                </c:pt>
                <c:pt idx="1417">
                  <c:v>1.4290095139081384E-3</c:v>
                </c:pt>
                <c:pt idx="1418">
                  <c:v>8.7469829783897567E-3</c:v>
                </c:pt>
                <c:pt idx="1419">
                  <c:v>2.5327760846973749E-2</c:v>
                </c:pt>
                <c:pt idx="1420">
                  <c:v>8.0808811369631695E-2</c:v>
                </c:pt>
                <c:pt idx="1421">
                  <c:v>2.8458579764193354E-3</c:v>
                </c:pt>
                <c:pt idx="1422">
                  <c:v>6.9129342750050222E-8</c:v>
                </c:pt>
                <c:pt idx="1423">
                  <c:v>4.0822014348596914E-6</c:v>
                </c:pt>
                <c:pt idx="1424">
                  <c:v>0</c:v>
                </c:pt>
                <c:pt idx="1425">
                  <c:v>2.6667818511681604E-4</c:v>
                </c:pt>
                <c:pt idx="1426">
                  <c:v>4.1889486244286529E-6</c:v>
                </c:pt>
                <c:pt idx="1427">
                  <c:v>2.8630130868340973E-6</c:v>
                </c:pt>
                <c:pt idx="1428">
                  <c:v>0</c:v>
                </c:pt>
                <c:pt idx="1429">
                  <c:v>3.7796630624213387E-2</c:v>
                </c:pt>
                <c:pt idx="1430">
                  <c:v>5.14976233233084E-2</c:v>
                </c:pt>
                <c:pt idx="1431">
                  <c:v>7.1319512990487388E-2</c:v>
                </c:pt>
                <c:pt idx="1432">
                  <c:v>5.3465621347323633E-3</c:v>
                </c:pt>
                <c:pt idx="1433">
                  <c:v>2.1355658744971182E-3</c:v>
                </c:pt>
                <c:pt idx="1434">
                  <c:v>2.253194164872272E-5</c:v>
                </c:pt>
                <c:pt idx="1435">
                  <c:v>1.9369104836169666E-6</c:v>
                </c:pt>
                <c:pt idx="1436">
                  <c:v>8.9678906384531775E-4</c:v>
                </c:pt>
                <c:pt idx="1437">
                  <c:v>3.445942582803047E-6</c:v>
                </c:pt>
                <c:pt idx="1438">
                  <c:v>6.7374229275478509E-2</c:v>
                </c:pt>
                <c:pt idx="1439">
                  <c:v>0.21259493692491399</c:v>
                </c:pt>
                <c:pt idx="1440">
                  <c:v>7.8115792873398001E-4</c:v>
                </c:pt>
                <c:pt idx="1441">
                  <c:v>1.3999917564548086E-7</c:v>
                </c:pt>
                <c:pt idx="1442">
                  <c:v>6.7929431332462069E-4</c:v>
                </c:pt>
                <c:pt idx="1443">
                  <c:v>5.836662484150784E-3</c:v>
                </c:pt>
                <c:pt idx="1444">
                  <c:v>2.7512147726175425E-3</c:v>
                </c:pt>
                <c:pt idx="1445">
                  <c:v>6.5871581999899005E-5</c:v>
                </c:pt>
                <c:pt idx="1446">
                  <c:v>7.7118942072664379E-3</c:v>
                </c:pt>
                <c:pt idx="1447">
                  <c:v>2.9714805088490348E-3</c:v>
                </c:pt>
                <c:pt idx="1448">
                  <c:v>4.4682430009449331E-7</c:v>
                </c:pt>
                <c:pt idx="1449">
                  <c:v>3.052551673060924E-3</c:v>
                </c:pt>
                <c:pt idx="1450">
                  <c:v>2.0291256561813016E-4</c:v>
                </c:pt>
                <c:pt idx="1451">
                  <c:v>4.4560151353098638E-3</c:v>
                </c:pt>
                <c:pt idx="1452">
                  <c:v>2.1796984239214678E-2</c:v>
                </c:pt>
                <c:pt idx="1453">
                  <c:v>5.0807905968963951E-2</c:v>
                </c:pt>
                <c:pt idx="1454">
                  <c:v>9.2782880661021732E-4</c:v>
                </c:pt>
                <c:pt idx="1455">
                  <c:v>5.3315556214430159E-3</c:v>
                </c:pt>
                <c:pt idx="1456">
                  <c:v>2.5507145672943507E-5</c:v>
                </c:pt>
                <c:pt idx="1457">
                  <c:v>3.133685946746902E-4</c:v>
                </c:pt>
                <c:pt idx="1458">
                  <c:v>1.2531021346444372E-4</c:v>
                </c:pt>
                <c:pt idx="1459">
                  <c:v>4.3176566249306756E-5</c:v>
                </c:pt>
                <c:pt idx="146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E04-4CA0-A213-310D55FB1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104511"/>
        <c:axId val="1885745711"/>
      </c:scatterChart>
      <c:valAx>
        <c:axId val="130104511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GLM Energy (unitless)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745711"/>
        <c:crosses val="autoZero"/>
        <c:crossBetween val="midCat"/>
      </c:valAx>
      <c:valAx>
        <c:axId val="188574571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WWLLN Energy (unitless)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1045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Ocean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Ocean!$I$1</c:f>
              <c:strCache>
                <c:ptCount val="1"/>
                <c:pt idx="0">
                  <c:v>nWLE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2872878360300865"/>
                  <c:y val="-0.1070733925484642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Ocean!$H$2:$H$1462</c:f>
              <c:numCache>
                <c:formatCode>General</c:formatCode>
                <c:ptCount val="1461"/>
                <c:pt idx="0">
                  <c:v>1.9299498541474308E-2</c:v>
                </c:pt>
                <c:pt idx="1">
                  <c:v>1.3301120777238537E-2</c:v>
                </c:pt>
                <c:pt idx="2">
                  <c:v>7.6818448178990292E-2</c:v>
                </c:pt>
                <c:pt idx="3">
                  <c:v>4.3634342712421212E-2</c:v>
                </c:pt>
                <c:pt idx="4">
                  <c:v>5.0163192682918731E-3</c:v>
                </c:pt>
                <c:pt idx="5">
                  <c:v>0</c:v>
                </c:pt>
                <c:pt idx="6">
                  <c:v>8.606424347049859E-3</c:v>
                </c:pt>
                <c:pt idx="7">
                  <c:v>3.3804180899866899E-2</c:v>
                </c:pt>
                <c:pt idx="8">
                  <c:v>4.1489282849815293E-3</c:v>
                </c:pt>
                <c:pt idx="9">
                  <c:v>6.0488058315796935E-5</c:v>
                </c:pt>
                <c:pt idx="10">
                  <c:v>0.16228273278563843</c:v>
                </c:pt>
                <c:pt idx="11">
                  <c:v>2.0704663229198721E-2</c:v>
                </c:pt>
                <c:pt idx="12">
                  <c:v>4.1966170309781815E-2</c:v>
                </c:pt>
                <c:pt idx="13">
                  <c:v>3.2954014049023871E-3</c:v>
                </c:pt>
                <c:pt idx="14">
                  <c:v>1.9955122790468061E-2</c:v>
                </c:pt>
                <c:pt idx="15">
                  <c:v>3.1552887967272819E-2</c:v>
                </c:pt>
                <c:pt idx="16">
                  <c:v>2.5344800644199776E-3</c:v>
                </c:pt>
                <c:pt idx="17">
                  <c:v>1.0754716869866222E-2</c:v>
                </c:pt>
                <c:pt idx="18">
                  <c:v>2.5255551652334417E-2</c:v>
                </c:pt>
                <c:pt idx="19">
                  <c:v>1.1477413011358763E-2</c:v>
                </c:pt>
                <c:pt idx="20">
                  <c:v>3.3246163636822491E-3</c:v>
                </c:pt>
                <c:pt idx="21">
                  <c:v>7.4480667799443998E-2</c:v>
                </c:pt>
                <c:pt idx="22">
                  <c:v>3.8859125998077108E-2</c:v>
                </c:pt>
                <c:pt idx="23">
                  <c:v>5.9734896432807882E-3</c:v>
                </c:pt>
                <c:pt idx="24">
                  <c:v>3.1191895143626924E-2</c:v>
                </c:pt>
                <c:pt idx="25">
                  <c:v>1.2413855900147847E-2</c:v>
                </c:pt>
                <c:pt idx="26">
                  <c:v>2.4849096594873788E-3</c:v>
                </c:pt>
                <c:pt idx="27">
                  <c:v>2.3351498491467029E-2</c:v>
                </c:pt>
                <c:pt idx="28">
                  <c:v>5.2251112116645078E-2</c:v>
                </c:pt>
                <c:pt idx="29">
                  <c:v>0.13096785588291462</c:v>
                </c:pt>
                <c:pt idx="30">
                  <c:v>0.1598908516872955</c:v>
                </c:pt>
                <c:pt idx="31">
                  <c:v>0.12957699157739863</c:v>
                </c:pt>
                <c:pt idx="32">
                  <c:v>3.9061511804909084E-2</c:v>
                </c:pt>
                <c:pt idx="33">
                  <c:v>2.2637478156148417E-3</c:v>
                </c:pt>
                <c:pt idx="34">
                  <c:v>4.6651415309253968E-3</c:v>
                </c:pt>
                <c:pt idx="35">
                  <c:v>2.4797669641362111E-2</c:v>
                </c:pt>
                <c:pt idx="36">
                  <c:v>0.14660333072991019</c:v>
                </c:pt>
                <c:pt idx="37">
                  <c:v>0.10941190576738581</c:v>
                </c:pt>
                <c:pt idx="38">
                  <c:v>1.4741128730185656E-4</c:v>
                </c:pt>
                <c:pt idx="39">
                  <c:v>1.5047158290151651E-3</c:v>
                </c:pt>
                <c:pt idx="40">
                  <c:v>7.7613166840164122E-4</c:v>
                </c:pt>
                <c:pt idx="41">
                  <c:v>6.5050842126816266E-4</c:v>
                </c:pt>
                <c:pt idx="42">
                  <c:v>1.3423761898643768E-3</c:v>
                </c:pt>
                <c:pt idx="43">
                  <c:v>1.5828004977866069E-2</c:v>
                </c:pt>
                <c:pt idx="44">
                  <c:v>1.2590240168720209E-2</c:v>
                </c:pt>
                <c:pt idx="45">
                  <c:v>9.688806295976064E-7</c:v>
                </c:pt>
                <c:pt idx="46">
                  <c:v>1.5141425918742215E-3</c:v>
                </c:pt>
                <c:pt idx="47">
                  <c:v>1.7605789113423285E-3</c:v>
                </c:pt>
                <c:pt idx="48">
                  <c:v>2.2192084115648272E-3</c:v>
                </c:pt>
                <c:pt idx="49">
                  <c:v>5.1310098128680001E-3</c:v>
                </c:pt>
                <c:pt idx="50">
                  <c:v>6.6197294424521786E-4</c:v>
                </c:pt>
                <c:pt idx="51">
                  <c:v>2.0373584696365417E-2</c:v>
                </c:pt>
                <c:pt idx="52">
                  <c:v>4.6322405952129051E-3</c:v>
                </c:pt>
                <c:pt idx="53">
                  <c:v>1.6421797511941075E-3</c:v>
                </c:pt>
                <c:pt idx="54">
                  <c:v>4.0047727811531072E-4</c:v>
                </c:pt>
                <c:pt idx="55">
                  <c:v>1.5974024562054524E-2</c:v>
                </c:pt>
                <c:pt idx="56">
                  <c:v>9.5294409074481889E-2</c:v>
                </c:pt>
                <c:pt idx="57">
                  <c:v>2.9686270301094029E-2</c:v>
                </c:pt>
                <c:pt idx="58">
                  <c:v>9.575278256116691E-5</c:v>
                </c:pt>
                <c:pt idx="59">
                  <c:v>4.2975121681642796E-2</c:v>
                </c:pt>
                <c:pt idx="60">
                  <c:v>6.0302772051748004E-3</c:v>
                </c:pt>
                <c:pt idx="61">
                  <c:v>9.0051794888117275E-3</c:v>
                </c:pt>
                <c:pt idx="62">
                  <c:v>6.7203179897149218E-2</c:v>
                </c:pt>
                <c:pt idx="63">
                  <c:v>4.0393348590408926E-2</c:v>
                </c:pt>
                <c:pt idx="64">
                  <c:v>5.9576094896802829E-2</c:v>
                </c:pt>
                <c:pt idx="65">
                  <c:v>0.1765938182705569</c:v>
                </c:pt>
                <c:pt idx="66">
                  <c:v>3.9544587467831807E-2</c:v>
                </c:pt>
                <c:pt idx="67">
                  <c:v>2.793328637191616E-4</c:v>
                </c:pt>
                <c:pt idx="68">
                  <c:v>5.2446394723755071E-5</c:v>
                </c:pt>
                <c:pt idx="69">
                  <c:v>6.4455884643353422E-3</c:v>
                </c:pt>
                <c:pt idx="70">
                  <c:v>3.7495367187004788E-2</c:v>
                </c:pt>
                <c:pt idx="71">
                  <c:v>0.17293488255936101</c:v>
                </c:pt>
                <c:pt idx="72">
                  <c:v>1.6588076636444606E-2</c:v>
                </c:pt>
                <c:pt idx="73">
                  <c:v>1.4954231086121868E-2</c:v>
                </c:pt>
                <c:pt idx="74">
                  <c:v>2.2983569825079767E-5</c:v>
                </c:pt>
                <c:pt idx="75">
                  <c:v>4.7132131121552299E-4</c:v>
                </c:pt>
                <c:pt idx="76">
                  <c:v>6.658315667383021E-4</c:v>
                </c:pt>
                <c:pt idx="77">
                  <c:v>1.5901324961034987E-3</c:v>
                </c:pt>
                <c:pt idx="78">
                  <c:v>2.1366386169813763E-4</c:v>
                </c:pt>
                <c:pt idx="79">
                  <c:v>7.3328346411601509E-4</c:v>
                </c:pt>
                <c:pt idx="80">
                  <c:v>7.1964409980772824E-3</c:v>
                </c:pt>
                <c:pt idx="81">
                  <c:v>4.9537022442856299E-3</c:v>
                </c:pt>
                <c:pt idx="82">
                  <c:v>8.6727600092149828E-3</c:v>
                </c:pt>
                <c:pt idx="83">
                  <c:v>3.82998036603973E-2</c:v>
                </c:pt>
                <c:pt idx="84">
                  <c:v>0.22618958820451385</c:v>
                </c:pt>
                <c:pt idx="85">
                  <c:v>0.15467628126794472</c:v>
                </c:pt>
                <c:pt idx="86">
                  <c:v>8.1479896060438536E-4</c:v>
                </c:pt>
                <c:pt idx="87">
                  <c:v>2.8320173764428812E-3</c:v>
                </c:pt>
                <c:pt idx="88">
                  <c:v>7.4215326749578281E-3</c:v>
                </c:pt>
                <c:pt idx="89">
                  <c:v>0.11522919414267876</c:v>
                </c:pt>
                <c:pt idx="90">
                  <c:v>2.2300986056831684E-2</c:v>
                </c:pt>
                <c:pt idx="91">
                  <c:v>7.4730396310696889E-2</c:v>
                </c:pt>
                <c:pt idx="92">
                  <c:v>3.4763155342811894E-2</c:v>
                </c:pt>
                <c:pt idx="93">
                  <c:v>1.5276370917525236E-3</c:v>
                </c:pt>
                <c:pt idx="94">
                  <c:v>4.2790383059603504E-2</c:v>
                </c:pt>
                <c:pt idx="95">
                  <c:v>4.856122137160989E-2</c:v>
                </c:pt>
                <c:pt idx="96">
                  <c:v>1.4974468106953572E-2</c:v>
                </c:pt>
                <c:pt idx="97">
                  <c:v>6.9041585129873212E-2</c:v>
                </c:pt>
                <c:pt idx="98">
                  <c:v>0.18175477585899891</c:v>
                </c:pt>
                <c:pt idx="99">
                  <c:v>0.12073415033999677</c:v>
                </c:pt>
                <c:pt idx="100">
                  <c:v>9.9115249558533361E-2</c:v>
                </c:pt>
                <c:pt idx="101">
                  <c:v>3.2233664028152288E-2</c:v>
                </c:pt>
                <c:pt idx="102">
                  <c:v>6.9046305452415335E-3</c:v>
                </c:pt>
                <c:pt idx="103">
                  <c:v>0.19947720794884904</c:v>
                </c:pt>
                <c:pt idx="104">
                  <c:v>0.32823258249407494</c:v>
                </c:pt>
                <c:pt idx="105">
                  <c:v>0.29620371652058591</c:v>
                </c:pt>
                <c:pt idx="106">
                  <c:v>2.1668453466050803E-2</c:v>
                </c:pt>
                <c:pt idx="107">
                  <c:v>1.0661815926771581E-2</c:v>
                </c:pt>
                <c:pt idx="108">
                  <c:v>0.25705289919693586</c:v>
                </c:pt>
                <c:pt idx="109">
                  <c:v>7.5703949446710037E-2</c:v>
                </c:pt>
                <c:pt idx="110">
                  <c:v>0.72346528080448613</c:v>
                </c:pt>
                <c:pt idx="111">
                  <c:v>0.53846735063161266</c:v>
                </c:pt>
                <c:pt idx="112">
                  <c:v>0.16425416889985756</c:v>
                </c:pt>
                <c:pt idx="113">
                  <c:v>6.3292829214710369E-2</c:v>
                </c:pt>
                <c:pt idx="114">
                  <c:v>0.55084106740961369</c:v>
                </c:pt>
                <c:pt idx="115">
                  <c:v>0.19408916848983521</c:v>
                </c:pt>
                <c:pt idx="116">
                  <c:v>0.81527626190474645</c:v>
                </c:pt>
                <c:pt idx="117">
                  <c:v>0.38736439359168617</c:v>
                </c:pt>
                <c:pt idx="118">
                  <c:v>1.2988119824623178E-2</c:v>
                </c:pt>
                <c:pt idx="119">
                  <c:v>0.20224395171407561</c:v>
                </c:pt>
                <c:pt idx="120">
                  <c:v>0.29603938819737918</c:v>
                </c:pt>
                <c:pt idx="121">
                  <c:v>0.13807685873133724</c:v>
                </c:pt>
                <c:pt idx="122">
                  <c:v>4.5073074702071017E-2</c:v>
                </c:pt>
                <c:pt idx="123">
                  <c:v>9.5875772919900486E-5</c:v>
                </c:pt>
                <c:pt idx="124">
                  <c:v>8.2952035348402064E-2</c:v>
                </c:pt>
                <c:pt idx="125">
                  <c:v>3.7056469668791281E-2</c:v>
                </c:pt>
                <c:pt idx="126">
                  <c:v>0.40129793539814618</c:v>
                </c:pt>
                <c:pt idx="127">
                  <c:v>0.39685186684260892</c:v>
                </c:pt>
                <c:pt idx="128">
                  <c:v>2.3623302375456633E-2</c:v>
                </c:pt>
                <c:pt idx="129">
                  <c:v>0.16976551254368236</c:v>
                </c:pt>
                <c:pt idx="130">
                  <c:v>7.8131875608588086E-2</c:v>
                </c:pt>
                <c:pt idx="131">
                  <c:v>2.6100125433911575E-2</c:v>
                </c:pt>
                <c:pt idx="132">
                  <c:v>2.4605233280173999E-2</c:v>
                </c:pt>
                <c:pt idx="133">
                  <c:v>4.4738116689731856E-2</c:v>
                </c:pt>
                <c:pt idx="134">
                  <c:v>0.10697771802482549</c:v>
                </c:pt>
                <c:pt idx="135">
                  <c:v>0.17627079616681299</c:v>
                </c:pt>
                <c:pt idx="136">
                  <c:v>0.35990529375949976</c:v>
                </c:pt>
                <c:pt idx="137">
                  <c:v>0.25285813591266382</c:v>
                </c:pt>
                <c:pt idx="138">
                  <c:v>0.52393632163132908</c:v>
                </c:pt>
                <c:pt idx="139">
                  <c:v>0.28784164355697461</c:v>
                </c:pt>
                <c:pt idx="140">
                  <c:v>0.25351602726646943</c:v>
                </c:pt>
                <c:pt idx="141">
                  <c:v>0.3712012832681767</c:v>
                </c:pt>
                <c:pt idx="142">
                  <c:v>0.25324027066132027</c:v>
                </c:pt>
                <c:pt idx="143">
                  <c:v>4.5149274199363459E-2</c:v>
                </c:pt>
                <c:pt idx="144">
                  <c:v>5.6772378664921165E-2</c:v>
                </c:pt>
                <c:pt idx="145">
                  <c:v>0.26631101190676432</c:v>
                </c:pt>
                <c:pt idx="146">
                  <c:v>0.23767395309631512</c:v>
                </c:pt>
                <c:pt idx="147">
                  <c:v>0.27564527971821201</c:v>
                </c:pt>
                <c:pt idx="148">
                  <c:v>0.40680150125097486</c:v>
                </c:pt>
                <c:pt idx="149">
                  <c:v>0.32241306772899075</c:v>
                </c:pt>
                <c:pt idx="150">
                  <c:v>6.2847224896513995E-2</c:v>
                </c:pt>
                <c:pt idx="151">
                  <c:v>0.1193416926370396</c:v>
                </c:pt>
                <c:pt idx="152">
                  <c:v>4.8147034046931859E-2</c:v>
                </c:pt>
                <c:pt idx="153">
                  <c:v>2.5460513472372763E-2</c:v>
                </c:pt>
                <c:pt idx="154">
                  <c:v>3.9944066732769026E-2</c:v>
                </c:pt>
                <c:pt idx="155">
                  <c:v>0.11106614135929489</c:v>
                </c:pt>
                <c:pt idx="156">
                  <c:v>4.8230122246250923E-2</c:v>
                </c:pt>
                <c:pt idx="157">
                  <c:v>0.10708770923171125</c:v>
                </c:pt>
                <c:pt idx="158">
                  <c:v>0.15957662098306391</c:v>
                </c:pt>
                <c:pt idx="159">
                  <c:v>2.8125530537500297E-2</c:v>
                </c:pt>
                <c:pt idx="160">
                  <c:v>2.0135750450677413E-2</c:v>
                </c:pt>
                <c:pt idx="161">
                  <c:v>4.9881741589636354E-2</c:v>
                </c:pt>
                <c:pt idx="162">
                  <c:v>3.7221567340344007E-2</c:v>
                </c:pt>
                <c:pt idx="163">
                  <c:v>1.2579831494380812E-2</c:v>
                </c:pt>
                <c:pt idx="164">
                  <c:v>8.3147390036947169E-2</c:v>
                </c:pt>
                <c:pt idx="165">
                  <c:v>0.12507866261256462</c:v>
                </c:pt>
                <c:pt idx="166">
                  <c:v>5.9777169832116582E-2</c:v>
                </c:pt>
                <c:pt idx="167">
                  <c:v>0.10543913833001345</c:v>
                </c:pt>
                <c:pt idx="168">
                  <c:v>0.11364121055747407</c:v>
                </c:pt>
                <c:pt idx="169">
                  <c:v>8.4749855870406371E-2</c:v>
                </c:pt>
                <c:pt idx="170">
                  <c:v>0.1252868118646982</c:v>
                </c:pt>
                <c:pt idx="171">
                  <c:v>0.14601285708056777</c:v>
                </c:pt>
                <c:pt idx="172">
                  <c:v>0.12696388733451183</c:v>
                </c:pt>
                <c:pt idx="173">
                  <c:v>0.32477511970979855</c:v>
                </c:pt>
                <c:pt idx="174">
                  <c:v>0.53358215842516454</c:v>
                </c:pt>
                <c:pt idx="175">
                  <c:v>0.17944465626004499</c:v>
                </c:pt>
                <c:pt idx="176">
                  <c:v>8.0430722596874921E-2</c:v>
                </c:pt>
                <c:pt idx="177">
                  <c:v>0.15180040004441109</c:v>
                </c:pt>
                <c:pt idx="178">
                  <c:v>3.7755243136054384E-2</c:v>
                </c:pt>
                <c:pt idx="179">
                  <c:v>0.11298478489570471</c:v>
                </c:pt>
                <c:pt idx="180">
                  <c:v>0.52946729171375628</c:v>
                </c:pt>
                <c:pt idx="181">
                  <c:v>0.30700574922982138</c:v>
                </c:pt>
                <c:pt idx="182">
                  <c:v>0.20216728269584205</c:v>
                </c:pt>
                <c:pt idx="183">
                  <c:v>0.23451926607252552</c:v>
                </c:pt>
                <c:pt idx="184">
                  <c:v>0.23618401012089366</c:v>
                </c:pt>
                <c:pt idx="185">
                  <c:v>0.22673084055864237</c:v>
                </c:pt>
                <c:pt idx="186">
                  <c:v>0.28081920930978105</c:v>
                </c:pt>
                <c:pt idx="187">
                  <c:v>0.14140738851232709</c:v>
                </c:pt>
                <c:pt idx="188">
                  <c:v>7.9028719909903719E-2</c:v>
                </c:pt>
                <c:pt idx="189">
                  <c:v>5.0917748492194069E-2</c:v>
                </c:pt>
                <c:pt idx="190">
                  <c:v>0.15407229855931812</c:v>
                </c:pt>
                <c:pt idx="191">
                  <c:v>0.14001798561209805</c:v>
                </c:pt>
                <c:pt idx="192">
                  <c:v>0.15361524423080838</c:v>
                </c:pt>
                <c:pt idx="193">
                  <c:v>0.10021101044474294</c:v>
                </c:pt>
                <c:pt idx="194">
                  <c:v>0.14734470293437199</c:v>
                </c:pt>
                <c:pt idx="195">
                  <c:v>0.19642306869317594</c:v>
                </c:pt>
                <c:pt idx="196">
                  <c:v>0.10601575343742486</c:v>
                </c:pt>
                <c:pt idx="197">
                  <c:v>7.6032770867949989E-2</c:v>
                </c:pt>
                <c:pt idx="198">
                  <c:v>0.15781035172277599</c:v>
                </c:pt>
                <c:pt idx="199">
                  <c:v>0.14635385921093291</c:v>
                </c:pt>
                <c:pt idx="200">
                  <c:v>0.2507291695525723</c:v>
                </c:pt>
                <c:pt idx="201">
                  <c:v>0.15251252118748404</c:v>
                </c:pt>
                <c:pt idx="202">
                  <c:v>0.11740348063161468</c:v>
                </c:pt>
                <c:pt idx="203">
                  <c:v>9.0797029042894981E-2</c:v>
                </c:pt>
                <c:pt idx="204">
                  <c:v>9.9719160796065492E-2</c:v>
                </c:pt>
                <c:pt idx="205">
                  <c:v>0.29270529450988697</c:v>
                </c:pt>
                <c:pt idx="206">
                  <c:v>0.39382920139671423</c:v>
                </c:pt>
                <c:pt idx="207">
                  <c:v>0.20092198525078261</c:v>
                </c:pt>
                <c:pt idx="208">
                  <c:v>0.10678691021243598</c:v>
                </c:pt>
                <c:pt idx="209">
                  <c:v>0.12448988058961748</c:v>
                </c:pt>
                <c:pt idx="210">
                  <c:v>0.39856184232410807</c:v>
                </c:pt>
                <c:pt idx="211">
                  <c:v>0.10092770368341526</c:v>
                </c:pt>
                <c:pt idx="212">
                  <c:v>0.14268303351911882</c:v>
                </c:pt>
                <c:pt idx="213">
                  <c:v>0.13902798380731776</c:v>
                </c:pt>
                <c:pt idx="214">
                  <c:v>0.12633238334890046</c:v>
                </c:pt>
                <c:pt idx="215">
                  <c:v>0.10583539367015257</c:v>
                </c:pt>
                <c:pt idx="216">
                  <c:v>0.10273747413953191</c:v>
                </c:pt>
                <c:pt idx="217">
                  <c:v>0.10264611108036882</c:v>
                </c:pt>
                <c:pt idx="218">
                  <c:v>0.24977046182957741</c:v>
                </c:pt>
                <c:pt idx="219">
                  <c:v>0.1075203700968911</c:v>
                </c:pt>
                <c:pt idx="220">
                  <c:v>0.14420485408527328</c:v>
                </c:pt>
                <c:pt idx="221">
                  <c:v>6.1629570188174922E-2</c:v>
                </c:pt>
                <c:pt idx="222">
                  <c:v>0.10244628116990119</c:v>
                </c:pt>
                <c:pt idx="223">
                  <c:v>0.10358980105483019</c:v>
                </c:pt>
                <c:pt idx="224">
                  <c:v>0.18421889891554699</c:v>
                </c:pt>
                <c:pt idx="225">
                  <c:v>0.18453881533940256</c:v>
                </c:pt>
                <c:pt idx="226">
                  <c:v>0.11630103428211563</c:v>
                </c:pt>
                <c:pt idx="227">
                  <c:v>9.7745760376880361E-2</c:v>
                </c:pt>
                <c:pt idx="228">
                  <c:v>9.2272452289069093E-2</c:v>
                </c:pt>
                <c:pt idx="229">
                  <c:v>0.25298671455055649</c:v>
                </c:pt>
                <c:pt idx="230">
                  <c:v>0.28818453016339102</c:v>
                </c:pt>
                <c:pt idx="231">
                  <c:v>0.80509993877808506</c:v>
                </c:pt>
                <c:pt idx="232">
                  <c:v>0.89499927887465114</c:v>
                </c:pt>
                <c:pt idx="233">
                  <c:v>0.37481445952915682</c:v>
                </c:pt>
                <c:pt idx="234">
                  <c:v>9.2625792145258956E-2</c:v>
                </c:pt>
                <c:pt idx="235">
                  <c:v>0.11894743560616948</c:v>
                </c:pt>
                <c:pt idx="236">
                  <c:v>0.11107043554789416</c:v>
                </c:pt>
                <c:pt idx="237">
                  <c:v>0.16651272667103811</c:v>
                </c:pt>
                <c:pt idx="238">
                  <c:v>0.30358649644223357</c:v>
                </c:pt>
                <c:pt idx="239">
                  <c:v>6.5350649855849943E-2</c:v>
                </c:pt>
                <c:pt idx="240">
                  <c:v>0.23156834118934358</c:v>
                </c:pt>
                <c:pt idx="241">
                  <c:v>0.20619454249592803</c:v>
                </c:pt>
                <c:pt idx="242">
                  <c:v>0.35606409616122098</c:v>
                </c:pt>
                <c:pt idx="243">
                  <c:v>5.4862421066570417E-2</c:v>
                </c:pt>
                <c:pt idx="244">
                  <c:v>2.1437736797276626E-2</c:v>
                </c:pt>
                <c:pt idx="245">
                  <c:v>1.4559141430067691E-2</c:v>
                </c:pt>
                <c:pt idx="246">
                  <c:v>2.7220904313078095E-2</c:v>
                </c:pt>
                <c:pt idx="247">
                  <c:v>0.10938433282311175</c:v>
                </c:pt>
                <c:pt idx="248">
                  <c:v>0.18217110687707491</c:v>
                </c:pt>
                <c:pt idx="249">
                  <c:v>0.29392374333840848</c:v>
                </c:pt>
                <c:pt idx="250">
                  <c:v>0.28283147160109684</c:v>
                </c:pt>
                <c:pt idx="251">
                  <c:v>6.4294452317567211E-2</c:v>
                </c:pt>
                <c:pt idx="252">
                  <c:v>9.7295249892476551E-2</c:v>
                </c:pt>
                <c:pt idx="253">
                  <c:v>5.9590653728801291E-2</c:v>
                </c:pt>
                <c:pt idx="254">
                  <c:v>7.9093623473791438E-2</c:v>
                </c:pt>
                <c:pt idx="255">
                  <c:v>6.0794814562074605E-2</c:v>
                </c:pt>
                <c:pt idx="256">
                  <c:v>5.6241146248593735E-2</c:v>
                </c:pt>
                <c:pt idx="257">
                  <c:v>0.11989920374912244</c:v>
                </c:pt>
                <c:pt idx="258">
                  <c:v>7.3604765421255186E-2</c:v>
                </c:pt>
                <c:pt idx="259">
                  <c:v>2.9881049979872593E-2</c:v>
                </c:pt>
                <c:pt idx="260">
                  <c:v>4.993741639097609E-2</c:v>
                </c:pt>
                <c:pt idx="261">
                  <c:v>8.3926915396480589E-2</c:v>
                </c:pt>
                <c:pt idx="262">
                  <c:v>0.10072806705388671</c:v>
                </c:pt>
                <c:pt idx="263">
                  <c:v>8.7707033970461049E-2</c:v>
                </c:pt>
                <c:pt idx="264">
                  <c:v>0.1006688984019348</c:v>
                </c:pt>
                <c:pt idx="265">
                  <c:v>6.9336647176827457E-2</c:v>
                </c:pt>
                <c:pt idx="266">
                  <c:v>5.5395423582660808E-2</c:v>
                </c:pt>
                <c:pt idx="267">
                  <c:v>1.6520420475346576E-2</c:v>
                </c:pt>
                <c:pt idx="268">
                  <c:v>4.7539202347744974E-2</c:v>
                </c:pt>
                <c:pt idx="269">
                  <c:v>9.3078498904163601E-2</c:v>
                </c:pt>
                <c:pt idx="270">
                  <c:v>7.5613415171833995E-2</c:v>
                </c:pt>
                <c:pt idx="271">
                  <c:v>0.12549536788932683</c:v>
                </c:pt>
                <c:pt idx="272">
                  <c:v>7.1559538468566455E-2</c:v>
                </c:pt>
                <c:pt idx="273">
                  <c:v>8.3403035336218803E-2</c:v>
                </c:pt>
                <c:pt idx="274">
                  <c:v>0.17227039442901768</c:v>
                </c:pt>
                <c:pt idx="275">
                  <c:v>7.1263640772616627E-2</c:v>
                </c:pt>
                <c:pt idx="276">
                  <c:v>1.313151520825546E-2</c:v>
                </c:pt>
                <c:pt idx="277">
                  <c:v>1.4035587847808645E-2</c:v>
                </c:pt>
                <c:pt idx="278">
                  <c:v>8.8274268439218987E-3</c:v>
                </c:pt>
                <c:pt idx="279">
                  <c:v>2.106574328461561E-2</c:v>
                </c:pt>
                <c:pt idx="280">
                  <c:v>3.1314791602511133E-2</c:v>
                </c:pt>
                <c:pt idx="281">
                  <c:v>3.4779498279918719E-2</c:v>
                </c:pt>
                <c:pt idx="282">
                  <c:v>3.497231173896997E-3</c:v>
                </c:pt>
                <c:pt idx="283">
                  <c:v>8.4766690088393798E-3</c:v>
                </c:pt>
                <c:pt idx="284">
                  <c:v>2.7148993199156733E-2</c:v>
                </c:pt>
                <c:pt idx="285">
                  <c:v>2.1949999484469757E-2</c:v>
                </c:pt>
                <c:pt idx="286">
                  <c:v>1.4658912151937518E-2</c:v>
                </c:pt>
                <c:pt idx="287">
                  <c:v>1.9088415576868665E-2</c:v>
                </c:pt>
                <c:pt idx="288">
                  <c:v>1.9139123978469237E-2</c:v>
                </c:pt>
                <c:pt idx="289">
                  <c:v>0.27292317805347271</c:v>
                </c:pt>
                <c:pt idx="290">
                  <c:v>5.4230282385203769E-2</c:v>
                </c:pt>
                <c:pt idx="291">
                  <c:v>7.1348513162728944E-2</c:v>
                </c:pt>
                <c:pt idx="292">
                  <c:v>2.7464967734661706E-2</c:v>
                </c:pt>
                <c:pt idx="293">
                  <c:v>3.3868340907258286E-2</c:v>
                </c:pt>
                <c:pt idx="294">
                  <c:v>2.3308755294615551E-2</c:v>
                </c:pt>
                <c:pt idx="295">
                  <c:v>5.470167628380207E-3</c:v>
                </c:pt>
                <c:pt idx="296">
                  <c:v>5.8261966498648531E-2</c:v>
                </c:pt>
                <c:pt idx="297">
                  <c:v>0.1419772841322402</c:v>
                </c:pt>
                <c:pt idx="298">
                  <c:v>0.13315004422097992</c:v>
                </c:pt>
                <c:pt idx="299">
                  <c:v>4.3107562133036334E-2</c:v>
                </c:pt>
                <c:pt idx="300">
                  <c:v>1.1336177081843922E-2</c:v>
                </c:pt>
                <c:pt idx="301">
                  <c:v>2.6957252962412316E-3</c:v>
                </c:pt>
                <c:pt idx="302">
                  <c:v>4.4690119868704748E-4</c:v>
                </c:pt>
                <c:pt idx="303">
                  <c:v>1.7884995171377396E-2</c:v>
                </c:pt>
                <c:pt idx="304">
                  <c:v>3.5285479936174459E-2</c:v>
                </c:pt>
                <c:pt idx="305">
                  <c:v>4.3379647857192932E-3</c:v>
                </c:pt>
                <c:pt idx="306">
                  <c:v>6.6922156581449219E-2</c:v>
                </c:pt>
                <c:pt idx="307">
                  <c:v>8.9901018573959462E-3</c:v>
                </c:pt>
                <c:pt idx="308">
                  <c:v>2.2001765299093007E-2</c:v>
                </c:pt>
                <c:pt idx="309">
                  <c:v>3.7066993973260631E-2</c:v>
                </c:pt>
                <c:pt idx="310">
                  <c:v>4.102626899738275E-2</c:v>
                </c:pt>
                <c:pt idx="311">
                  <c:v>0.15607243672479124</c:v>
                </c:pt>
                <c:pt idx="312">
                  <c:v>5.5533712916591938E-3</c:v>
                </c:pt>
                <c:pt idx="313">
                  <c:v>1.9927876442235606E-2</c:v>
                </c:pt>
                <c:pt idx="314">
                  <c:v>8.3434361062601423E-3</c:v>
                </c:pt>
                <c:pt idx="315">
                  <c:v>1.4665326359902146E-2</c:v>
                </c:pt>
                <c:pt idx="316">
                  <c:v>5.6187006716962385E-3</c:v>
                </c:pt>
                <c:pt idx="317">
                  <c:v>1.362283982599553E-2</c:v>
                </c:pt>
                <c:pt idx="318">
                  <c:v>8.5268741838032971E-4</c:v>
                </c:pt>
                <c:pt idx="319">
                  <c:v>1.4597786067970524E-3</c:v>
                </c:pt>
                <c:pt idx="320">
                  <c:v>1.1910340314236696E-2</c:v>
                </c:pt>
                <c:pt idx="321">
                  <c:v>1.3692767515032542E-2</c:v>
                </c:pt>
                <c:pt idx="322">
                  <c:v>3.5108598483961702E-2</c:v>
                </c:pt>
                <c:pt idx="323">
                  <c:v>3.2920038767053615E-3</c:v>
                </c:pt>
                <c:pt idx="324">
                  <c:v>3.1647515091039469E-3</c:v>
                </c:pt>
                <c:pt idx="325">
                  <c:v>1.1178308977355464E-2</c:v>
                </c:pt>
                <c:pt idx="326">
                  <c:v>5.7866454381296948E-3</c:v>
                </c:pt>
                <c:pt idx="327">
                  <c:v>0.13525774752016517</c:v>
                </c:pt>
                <c:pt idx="328">
                  <c:v>3.3284736325529941E-3</c:v>
                </c:pt>
                <c:pt idx="329">
                  <c:v>1.8981846453927859E-3</c:v>
                </c:pt>
                <c:pt idx="330">
                  <c:v>6.8191442051080365E-3</c:v>
                </c:pt>
                <c:pt idx="331">
                  <c:v>7.07244674854689E-2</c:v>
                </c:pt>
                <c:pt idx="332">
                  <c:v>6.75876746935906E-3</c:v>
                </c:pt>
                <c:pt idx="333">
                  <c:v>1.0722872816529457E-2</c:v>
                </c:pt>
                <c:pt idx="334">
                  <c:v>9.6582798647877055E-2</c:v>
                </c:pt>
                <c:pt idx="335">
                  <c:v>5.7768943330304127E-2</c:v>
                </c:pt>
                <c:pt idx="336">
                  <c:v>5.0281247330906095E-2</c:v>
                </c:pt>
                <c:pt idx="337">
                  <c:v>4.0932237383111802E-2</c:v>
                </c:pt>
                <c:pt idx="338">
                  <c:v>1.8015479394516164E-2</c:v>
                </c:pt>
                <c:pt idx="339">
                  <c:v>3.46906543280395E-2</c:v>
                </c:pt>
                <c:pt idx="340">
                  <c:v>3.5397988188438846E-2</c:v>
                </c:pt>
                <c:pt idx="341">
                  <c:v>2.6987746425201478E-2</c:v>
                </c:pt>
                <c:pt idx="342">
                  <c:v>7.8261425344371874E-2</c:v>
                </c:pt>
                <c:pt idx="343">
                  <c:v>2.298531121265325E-4</c:v>
                </c:pt>
                <c:pt idx="344">
                  <c:v>7.488017568628001E-3</c:v>
                </c:pt>
                <c:pt idx="345">
                  <c:v>7.8540062616128451E-4</c:v>
                </c:pt>
                <c:pt idx="346">
                  <c:v>7.3009372326762294E-3</c:v>
                </c:pt>
                <c:pt idx="347">
                  <c:v>9.6765707192067972E-3</c:v>
                </c:pt>
                <c:pt idx="348">
                  <c:v>3.58068469783012E-2</c:v>
                </c:pt>
                <c:pt idx="349">
                  <c:v>1.8977837765994692E-2</c:v>
                </c:pt>
                <c:pt idx="350">
                  <c:v>0.11503099997579898</c:v>
                </c:pt>
                <c:pt idx="351">
                  <c:v>4.5299338466284651E-2</c:v>
                </c:pt>
                <c:pt idx="352">
                  <c:v>5.4814320799664732E-4</c:v>
                </c:pt>
                <c:pt idx="353">
                  <c:v>1.8809888217835146E-2</c:v>
                </c:pt>
                <c:pt idx="354">
                  <c:v>7.5197225583875066E-2</c:v>
                </c:pt>
                <c:pt idx="355">
                  <c:v>8.5188886378264633E-2</c:v>
                </c:pt>
                <c:pt idx="356">
                  <c:v>5.3516166887824484E-2</c:v>
                </c:pt>
                <c:pt idx="357">
                  <c:v>3.2177741927123943E-2</c:v>
                </c:pt>
                <c:pt idx="358">
                  <c:v>0.11723853359467924</c:v>
                </c:pt>
                <c:pt idx="359">
                  <c:v>0.25107975376632802</c:v>
                </c:pt>
                <c:pt idx="360">
                  <c:v>2.2225026592083478E-2</c:v>
                </c:pt>
                <c:pt idx="361">
                  <c:v>2.5237296916627021E-3</c:v>
                </c:pt>
                <c:pt idx="362">
                  <c:v>8.5112400457890945E-3</c:v>
                </c:pt>
                <c:pt idx="363">
                  <c:v>3.5350429000654179E-5</c:v>
                </c:pt>
                <c:pt idx="364">
                  <c:v>1.5532478003671699E-3</c:v>
                </c:pt>
                <c:pt idx="365">
                  <c:v>4.2005780745066099E-2</c:v>
                </c:pt>
                <c:pt idx="366">
                  <c:v>1.4517020436609801E-2</c:v>
                </c:pt>
                <c:pt idx="367">
                  <c:v>6.0165682475051323E-2</c:v>
                </c:pt>
                <c:pt idx="368">
                  <c:v>4.8622919171912565E-3</c:v>
                </c:pt>
                <c:pt idx="369">
                  <c:v>5.055151648589642E-3</c:v>
                </c:pt>
                <c:pt idx="370">
                  <c:v>1.187308528254479E-2</c:v>
                </c:pt>
                <c:pt idx="371">
                  <c:v>8.9141378842705343E-3</c:v>
                </c:pt>
                <c:pt idx="372">
                  <c:v>9.8470897903098917E-2</c:v>
                </c:pt>
                <c:pt idx="373">
                  <c:v>8.3850731001786555E-2</c:v>
                </c:pt>
                <c:pt idx="374">
                  <c:v>0.12101277368905101</c:v>
                </c:pt>
                <c:pt idx="375">
                  <c:v>2.1335593346947898E-3</c:v>
                </c:pt>
                <c:pt idx="376">
                  <c:v>1.9908333066425195E-3</c:v>
                </c:pt>
                <c:pt idx="377">
                  <c:v>7.9413395782555098E-3</c:v>
                </c:pt>
                <c:pt idx="378">
                  <c:v>9.4104994920814443E-3</c:v>
                </c:pt>
                <c:pt idx="379">
                  <c:v>1.2643817320845494E-2</c:v>
                </c:pt>
                <c:pt idx="380">
                  <c:v>2.823796405289008E-3</c:v>
                </c:pt>
                <c:pt idx="381">
                  <c:v>1.7935147087834696E-2</c:v>
                </c:pt>
                <c:pt idx="382">
                  <c:v>9.6290392892461208E-3</c:v>
                </c:pt>
                <c:pt idx="383">
                  <c:v>7.9246360232483985E-3</c:v>
                </c:pt>
                <c:pt idx="384">
                  <c:v>8.3946710818548452E-3</c:v>
                </c:pt>
                <c:pt idx="385">
                  <c:v>3.6979613256534982E-2</c:v>
                </c:pt>
                <c:pt idx="386">
                  <c:v>5.9361598969390056E-3</c:v>
                </c:pt>
                <c:pt idx="387">
                  <c:v>2.6464961035925941E-3</c:v>
                </c:pt>
                <c:pt idx="388">
                  <c:v>3.3334039790959471E-3</c:v>
                </c:pt>
                <c:pt idx="389">
                  <c:v>1.3186725764862623E-4</c:v>
                </c:pt>
                <c:pt idx="390">
                  <c:v>4.0956253088290158E-4</c:v>
                </c:pt>
                <c:pt idx="391">
                  <c:v>3.4044077416748253E-2</c:v>
                </c:pt>
                <c:pt idx="392">
                  <c:v>3.9181011489445063E-2</c:v>
                </c:pt>
                <c:pt idx="393">
                  <c:v>4.0350927728592754E-3</c:v>
                </c:pt>
                <c:pt idx="394">
                  <c:v>2.7650578662657931E-3</c:v>
                </c:pt>
                <c:pt idx="395">
                  <c:v>3.9773329320630319E-3</c:v>
                </c:pt>
                <c:pt idx="396">
                  <c:v>3.834637742331308E-4</c:v>
                </c:pt>
                <c:pt idx="397">
                  <c:v>0.48931959093933619</c:v>
                </c:pt>
                <c:pt idx="398">
                  <c:v>0.65159815587111192</c:v>
                </c:pt>
                <c:pt idx="399">
                  <c:v>3.2376826264177969E-2</c:v>
                </c:pt>
                <c:pt idx="400">
                  <c:v>4.3444871418795378E-3</c:v>
                </c:pt>
                <c:pt idx="401">
                  <c:v>5.7845324725946856E-5</c:v>
                </c:pt>
                <c:pt idx="402">
                  <c:v>4.4660703340557731E-2</c:v>
                </c:pt>
                <c:pt idx="403">
                  <c:v>0.4560314408024419</c:v>
                </c:pt>
                <c:pt idx="404">
                  <c:v>2.4119941900332616E-2</c:v>
                </c:pt>
                <c:pt idx="405">
                  <c:v>0.10053456815495186</c:v>
                </c:pt>
                <c:pt idx="406">
                  <c:v>2.4255184242433454E-2</c:v>
                </c:pt>
                <c:pt idx="407">
                  <c:v>9.6104478431650528E-2</c:v>
                </c:pt>
                <c:pt idx="408">
                  <c:v>0.33777784152669682</c:v>
                </c:pt>
                <c:pt idx="409">
                  <c:v>0.21905899087617481</c:v>
                </c:pt>
                <c:pt idx="410">
                  <c:v>0.11981365605520743</c:v>
                </c:pt>
                <c:pt idx="411">
                  <c:v>0.31795576927952895</c:v>
                </c:pt>
                <c:pt idx="412">
                  <c:v>0.45400832267411584</c:v>
                </c:pt>
                <c:pt idx="413">
                  <c:v>3.3530640888527259E-2</c:v>
                </c:pt>
                <c:pt idx="414">
                  <c:v>5.4728527888410185E-2</c:v>
                </c:pt>
                <c:pt idx="415">
                  <c:v>3.5665164396770171E-2</c:v>
                </c:pt>
                <c:pt idx="416">
                  <c:v>1.3534887117423748E-2</c:v>
                </c:pt>
                <c:pt idx="417">
                  <c:v>8.0570740750117003E-5</c:v>
                </c:pt>
                <c:pt idx="418">
                  <c:v>8.8038618499302704E-5</c:v>
                </c:pt>
                <c:pt idx="419">
                  <c:v>7.5802548674822716E-3</c:v>
                </c:pt>
                <c:pt idx="420">
                  <c:v>3.432336956319143E-3</c:v>
                </c:pt>
                <c:pt idx="421">
                  <c:v>1.4184799172717603E-3</c:v>
                </c:pt>
                <c:pt idx="422">
                  <c:v>5.0684863221624482E-5</c:v>
                </c:pt>
                <c:pt idx="423">
                  <c:v>4.3773229168147789E-6</c:v>
                </c:pt>
                <c:pt idx="424">
                  <c:v>5.4273677296488974E-5</c:v>
                </c:pt>
                <c:pt idx="425">
                  <c:v>1.2621752138371274E-3</c:v>
                </c:pt>
                <c:pt idx="426">
                  <c:v>2.7103562047134941E-3</c:v>
                </c:pt>
                <c:pt idx="427">
                  <c:v>0.10873348269507291</c:v>
                </c:pt>
                <c:pt idx="428">
                  <c:v>0.16817047690179504</c:v>
                </c:pt>
                <c:pt idx="429">
                  <c:v>6.3979106532218053E-3</c:v>
                </c:pt>
                <c:pt idx="430">
                  <c:v>1.2319324483633915E-2</c:v>
                </c:pt>
                <c:pt idx="431">
                  <c:v>0.12938941530130624</c:v>
                </c:pt>
                <c:pt idx="432">
                  <c:v>1.4658547956647313E-3</c:v>
                </c:pt>
                <c:pt idx="433">
                  <c:v>3.5273926644117165E-3</c:v>
                </c:pt>
                <c:pt idx="434">
                  <c:v>5.5658317113224829E-3</c:v>
                </c:pt>
                <c:pt idx="435">
                  <c:v>2.2642772489810635E-3</c:v>
                </c:pt>
                <c:pt idx="436">
                  <c:v>3.0837060188245965E-4</c:v>
                </c:pt>
                <c:pt idx="437">
                  <c:v>6.5950045638210712E-3</c:v>
                </c:pt>
                <c:pt idx="438">
                  <c:v>4.4146589957766701E-4</c:v>
                </c:pt>
                <c:pt idx="439">
                  <c:v>2.6964535595662897E-3</c:v>
                </c:pt>
                <c:pt idx="440">
                  <c:v>1.5427075374697375E-3</c:v>
                </c:pt>
                <c:pt idx="441">
                  <c:v>0.14152031268454468</c:v>
                </c:pt>
                <c:pt idx="442">
                  <c:v>0.2107457260988792</c:v>
                </c:pt>
                <c:pt idx="443">
                  <c:v>0.59181319364793428</c:v>
                </c:pt>
                <c:pt idx="444">
                  <c:v>0.11730534786161691</c:v>
                </c:pt>
                <c:pt idx="445">
                  <c:v>0.48780144293888283</c:v>
                </c:pt>
                <c:pt idx="446">
                  <c:v>0.38379476517536742</c:v>
                </c:pt>
                <c:pt idx="447">
                  <c:v>7.8309380815684934E-2</c:v>
                </c:pt>
                <c:pt idx="448">
                  <c:v>5.5854978648122722E-2</c:v>
                </c:pt>
                <c:pt idx="449">
                  <c:v>1.8509327630459003E-3</c:v>
                </c:pt>
                <c:pt idx="450">
                  <c:v>1.9252879512988198E-2</c:v>
                </c:pt>
                <c:pt idx="451">
                  <c:v>0.13092466905290112</c:v>
                </c:pt>
                <c:pt idx="452">
                  <c:v>0.10066243458667234</c:v>
                </c:pt>
                <c:pt idx="453">
                  <c:v>0.10078389853421639</c:v>
                </c:pt>
                <c:pt idx="454">
                  <c:v>2.6628485897295898E-2</c:v>
                </c:pt>
                <c:pt idx="455">
                  <c:v>3.53418217716893E-3</c:v>
                </c:pt>
                <c:pt idx="456">
                  <c:v>0.10337090517335648</c:v>
                </c:pt>
                <c:pt idx="457">
                  <c:v>3.7630037990205041E-2</c:v>
                </c:pt>
                <c:pt idx="458">
                  <c:v>2.3602189739559774E-2</c:v>
                </c:pt>
                <c:pt idx="459">
                  <c:v>1.5778296728948692E-3</c:v>
                </c:pt>
                <c:pt idx="460">
                  <c:v>1.9810327495137475E-2</c:v>
                </c:pt>
                <c:pt idx="461">
                  <c:v>1.2297217273371339E-2</c:v>
                </c:pt>
                <c:pt idx="462">
                  <c:v>1.0706217272061124E-2</c:v>
                </c:pt>
                <c:pt idx="463">
                  <c:v>6.0370531510670643E-2</c:v>
                </c:pt>
                <c:pt idx="464">
                  <c:v>0.2686585575826928</c:v>
                </c:pt>
                <c:pt idx="465">
                  <c:v>0.29980111552477667</c:v>
                </c:pt>
                <c:pt idx="466">
                  <c:v>0.87388046996414193</c:v>
                </c:pt>
                <c:pt idx="467">
                  <c:v>0.43646886648901201</c:v>
                </c:pt>
                <c:pt idx="468">
                  <c:v>0.11936592333345583</c:v>
                </c:pt>
                <c:pt idx="469">
                  <c:v>8.7254476163693667E-2</c:v>
                </c:pt>
                <c:pt idx="470">
                  <c:v>0.26448077059051184</c:v>
                </c:pt>
                <c:pt idx="471">
                  <c:v>5.9972177120249444E-2</c:v>
                </c:pt>
                <c:pt idx="472">
                  <c:v>8.4118899253839183E-2</c:v>
                </c:pt>
                <c:pt idx="473">
                  <c:v>0.37898469054720657</c:v>
                </c:pt>
                <c:pt idx="474">
                  <c:v>0.5657773782961254</c:v>
                </c:pt>
                <c:pt idx="475">
                  <c:v>0.40123260335476846</c:v>
                </c:pt>
                <c:pt idx="476">
                  <c:v>0.40427566329775044</c:v>
                </c:pt>
                <c:pt idx="477">
                  <c:v>0.26209077725212493</c:v>
                </c:pt>
                <c:pt idx="478">
                  <c:v>2.6168771976670623E-2</c:v>
                </c:pt>
                <c:pt idx="479">
                  <c:v>6.4478009621592378E-2</c:v>
                </c:pt>
                <c:pt idx="480">
                  <c:v>0.4873452408709244</c:v>
                </c:pt>
                <c:pt idx="481">
                  <c:v>0.59730091620305448</c:v>
                </c:pt>
                <c:pt idx="482">
                  <c:v>7.3003725032626011E-3</c:v>
                </c:pt>
                <c:pt idx="483">
                  <c:v>1.6846291907679854E-3</c:v>
                </c:pt>
                <c:pt idx="484">
                  <c:v>1.6220251104658032E-3</c:v>
                </c:pt>
                <c:pt idx="485">
                  <c:v>0.12545682250215054</c:v>
                </c:pt>
                <c:pt idx="486">
                  <c:v>6.6081807794603029E-2</c:v>
                </c:pt>
                <c:pt idx="487">
                  <c:v>0.22288427677905659</c:v>
                </c:pt>
                <c:pt idx="488">
                  <c:v>4.7168876669435103E-2</c:v>
                </c:pt>
                <c:pt idx="489">
                  <c:v>0.10133402127179227</c:v>
                </c:pt>
                <c:pt idx="490">
                  <c:v>0.13703184600531085</c:v>
                </c:pt>
                <c:pt idx="491">
                  <c:v>0.32641682781281439</c:v>
                </c:pt>
                <c:pt idx="492">
                  <c:v>0.29561869145770986</c:v>
                </c:pt>
                <c:pt idx="493">
                  <c:v>0.23420629021189943</c:v>
                </c:pt>
                <c:pt idx="494">
                  <c:v>2.4776063114044431E-2</c:v>
                </c:pt>
                <c:pt idx="495">
                  <c:v>0.16394364945546866</c:v>
                </c:pt>
                <c:pt idx="496">
                  <c:v>0.14480558143736</c:v>
                </c:pt>
                <c:pt idx="497">
                  <c:v>0.23358388427989671</c:v>
                </c:pt>
                <c:pt idx="498">
                  <c:v>8.3274178807766691E-2</c:v>
                </c:pt>
                <c:pt idx="499">
                  <c:v>1.3233343166903843E-2</c:v>
                </c:pt>
                <c:pt idx="500">
                  <c:v>4.2659534927154193E-2</c:v>
                </c:pt>
                <c:pt idx="501">
                  <c:v>0.10645086391065382</c:v>
                </c:pt>
                <c:pt idx="502">
                  <c:v>0.14920084214071283</c:v>
                </c:pt>
                <c:pt idx="503">
                  <c:v>0.33907640659971267</c:v>
                </c:pt>
                <c:pt idx="504">
                  <c:v>0.6059267336017381</c:v>
                </c:pt>
                <c:pt idx="505">
                  <c:v>0.2255563360125358</c:v>
                </c:pt>
                <c:pt idx="506">
                  <c:v>4.5011173426550317E-2</c:v>
                </c:pt>
                <c:pt idx="507">
                  <c:v>2.9077645134608378E-3</c:v>
                </c:pt>
                <c:pt idx="508">
                  <c:v>3.0190385978014741E-3</c:v>
                </c:pt>
                <c:pt idx="509">
                  <c:v>2.9532176952172659E-3</c:v>
                </c:pt>
                <c:pt idx="510">
                  <c:v>4.3522716034930416E-3</c:v>
                </c:pt>
                <c:pt idx="511">
                  <c:v>1.5817916476540388E-2</c:v>
                </c:pt>
                <c:pt idx="512">
                  <c:v>5.9469173877966269E-2</c:v>
                </c:pt>
                <c:pt idx="513">
                  <c:v>8.1201429682295559E-3</c:v>
                </c:pt>
                <c:pt idx="514">
                  <c:v>7.7598663071748383E-2</c:v>
                </c:pt>
                <c:pt idx="515">
                  <c:v>0.27947274223574786</c:v>
                </c:pt>
                <c:pt idx="516">
                  <c:v>0.18674524208712148</c:v>
                </c:pt>
                <c:pt idx="517">
                  <c:v>7.5541350839044855E-2</c:v>
                </c:pt>
                <c:pt idx="518">
                  <c:v>3.1594587671000082E-2</c:v>
                </c:pt>
                <c:pt idx="519">
                  <c:v>1.820543232320751E-2</c:v>
                </c:pt>
                <c:pt idx="520">
                  <c:v>4.4391645631869231E-2</c:v>
                </c:pt>
                <c:pt idx="521">
                  <c:v>6.551798398350489E-2</c:v>
                </c:pt>
                <c:pt idx="522">
                  <c:v>6.1151281640092335E-2</c:v>
                </c:pt>
                <c:pt idx="523">
                  <c:v>1.8535347989054062E-2</c:v>
                </c:pt>
                <c:pt idx="524">
                  <c:v>2.3135867123219009E-2</c:v>
                </c:pt>
                <c:pt idx="525">
                  <c:v>6.3480708842119052E-2</c:v>
                </c:pt>
                <c:pt idx="526">
                  <c:v>8.3599619778600032E-2</c:v>
                </c:pt>
                <c:pt idx="527">
                  <c:v>1.9511435211247909E-2</c:v>
                </c:pt>
                <c:pt idx="528">
                  <c:v>9.9683576416858183E-2</c:v>
                </c:pt>
                <c:pt idx="529">
                  <c:v>0.23029242858705098</c:v>
                </c:pt>
                <c:pt idx="530">
                  <c:v>0.30243248812762963</c:v>
                </c:pt>
                <c:pt idx="531">
                  <c:v>0.30113573437671282</c:v>
                </c:pt>
                <c:pt idx="532">
                  <c:v>0.37226542091349257</c:v>
                </c:pt>
                <c:pt idx="533">
                  <c:v>0.24208278467008115</c:v>
                </c:pt>
                <c:pt idx="534">
                  <c:v>0.12995214129510768</c:v>
                </c:pt>
                <c:pt idx="535">
                  <c:v>6.0339595603573104E-2</c:v>
                </c:pt>
                <c:pt idx="536">
                  <c:v>0.22306651756362361</c:v>
                </c:pt>
                <c:pt idx="537">
                  <c:v>0.13972965430033155</c:v>
                </c:pt>
                <c:pt idx="538">
                  <c:v>0.22550808783743906</c:v>
                </c:pt>
                <c:pt idx="539">
                  <c:v>0.32065372563504196</c:v>
                </c:pt>
                <c:pt idx="540">
                  <c:v>0.17364914977709678</c:v>
                </c:pt>
                <c:pt idx="541">
                  <c:v>6.83880774716802E-2</c:v>
                </c:pt>
                <c:pt idx="542">
                  <c:v>4.8604459996968843E-2</c:v>
                </c:pt>
                <c:pt idx="543">
                  <c:v>0.14222041564437263</c:v>
                </c:pt>
                <c:pt idx="544">
                  <c:v>0.18718967389238206</c:v>
                </c:pt>
                <c:pt idx="545">
                  <c:v>4.6501418994995637E-2</c:v>
                </c:pt>
                <c:pt idx="546">
                  <c:v>8.5926499808189977E-2</c:v>
                </c:pt>
                <c:pt idx="547">
                  <c:v>6.8901770042523208E-2</c:v>
                </c:pt>
                <c:pt idx="548">
                  <c:v>0.11391176759861531</c:v>
                </c:pt>
                <c:pt idx="549">
                  <c:v>0.11855739792679458</c:v>
                </c:pt>
                <c:pt idx="550">
                  <c:v>0.29189725177436937</c:v>
                </c:pt>
                <c:pt idx="551">
                  <c:v>0.28559070216884969</c:v>
                </c:pt>
                <c:pt idx="552">
                  <c:v>0.10891543057025102</c:v>
                </c:pt>
                <c:pt idx="553">
                  <c:v>6.7619787212494162E-2</c:v>
                </c:pt>
                <c:pt idx="554">
                  <c:v>0.11403917953944562</c:v>
                </c:pt>
                <c:pt idx="555">
                  <c:v>0.1112996412426587</c:v>
                </c:pt>
                <c:pt idx="556">
                  <c:v>0.11052776214552811</c:v>
                </c:pt>
                <c:pt idx="557">
                  <c:v>9.0334773730242776E-2</c:v>
                </c:pt>
                <c:pt idx="558">
                  <c:v>0.2153201739631079</c:v>
                </c:pt>
                <c:pt idx="559">
                  <c:v>0.15242180518660081</c:v>
                </c:pt>
                <c:pt idx="560">
                  <c:v>4.3772862352400181E-2</c:v>
                </c:pt>
                <c:pt idx="561">
                  <c:v>3.8224803111115577E-2</c:v>
                </c:pt>
                <c:pt idx="562">
                  <c:v>5.2212003031975263E-2</c:v>
                </c:pt>
                <c:pt idx="563">
                  <c:v>4.7277037460943028E-2</c:v>
                </c:pt>
                <c:pt idx="564">
                  <c:v>8.6038167527981879E-2</c:v>
                </c:pt>
                <c:pt idx="565">
                  <c:v>0.23395514479178753</c:v>
                </c:pt>
                <c:pt idx="566">
                  <c:v>0.12962516439922245</c:v>
                </c:pt>
                <c:pt idx="567">
                  <c:v>0.14406485631715918</c:v>
                </c:pt>
                <c:pt idx="568">
                  <c:v>0.16138059868451432</c:v>
                </c:pt>
                <c:pt idx="569">
                  <c:v>0.19320787584291524</c:v>
                </c:pt>
                <c:pt idx="570">
                  <c:v>0.2221810797356831</c:v>
                </c:pt>
                <c:pt idx="571">
                  <c:v>0.14112195922429779</c:v>
                </c:pt>
                <c:pt idx="572">
                  <c:v>0.21962558983004771</c:v>
                </c:pt>
                <c:pt idx="573">
                  <c:v>0.32973721525813104</c:v>
                </c:pt>
                <c:pt idx="574">
                  <c:v>0.18928777353839721</c:v>
                </c:pt>
                <c:pt idx="575">
                  <c:v>0.12840994094595565</c:v>
                </c:pt>
                <c:pt idx="576">
                  <c:v>0.57017847551007361</c:v>
                </c:pt>
                <c:pt idx="577">
                  <c:v>0.23655084448503116</c:v>
                </c:pt>
                <c:pt idx="578">
                  <c:v>0.30299451901072888</c:v>
                </c:pt>
                <c:pt idx="579">
                  <c:v>0.37458454106373607</c:v>
                </c:pt>
                <c:pt idx="580">
                  <c:v>0.23628729546154215</c:v>
                </c:pt>
                <c:pt idx="581">
                  <c:v>0.17554421967902209</c:v>
                </c:pt>
                <c:pt idx="582">
                  <c:v>0.16068209976113254</c:v>
                </c:pt>
                <c:pt idx="583">
                  <c:v>7.3505041546685482E-2</c:v>
                </c:pt>
                <c:pt idx="584">
                  <c:v>8.8786000104884605E-2</c:v>
                </c:pt>
                <c:pt idx="585">
                  <c:v>6.6167394561283316E-2</c:v>
                </c:pt>
                <c:pt idx="586">
                  <c:v>9.7650533570789816E-2</c:v>
                </c:pt>
                <c:pt idx="587">
                  <c:v>0.13293294238887596</c:v>
                </c:pt>
                <c:pt idx="588">
                  <c:v>0.16254109846952516</c:v>
                </c:pt>
                <c:pt idx="589">
                  <c:v>0.14818109156764503</c:v>
                </c:pt>
                <c:pt idx="590">
                  <c:v>0.26436640965006325</c:v>
                </c:pt>
                <c:pt idx="591">
                  <c:v>0.23724206643091619</c:v>
                </c:pt>
                <c:pt idx="592">
                  <c:v>0.16714477561235763</c:v>
                </c:pt>
                <c:pt idx="593">
                  <c:v>7.0463540194984714E-2</c:v>
                </c:pt>
                <c:pt idx="594">
                  <c:v>3.0742689786179753E-2</c:v>
                </c:pt>
                <c:pt idx="595">
                  <c:v>1.6183757311639718E-2</c:v>
                </c:pt>
                <c:pt idx="596">
                  <c:v>3.901107495026427E-2</c:v>
                </c:pt>
                <c:pt idx="597">
                  <c:v>0.14777301756111486</c:v>
                </c:pt>
                <c:pt idx="598">
                  <c:v>0.35883973972446537</c:v>
                </c:pt>
                <c:pt idx="599">
                  <c:v>0.29475194370788138</c:v>
                </c:pt>
                <c:pt idx="600">
                  <c:v>0.19409099789649581</c:v>
                </c:pt>
                <c:pt idx="601">
                  <c:v>0.25006067006016014</c:v>
                </c:pt>
                <c:pt idx="602">
                  <c:v>0.19909658546527811</c:v>
                </c:pt>
                <c:pt idx="603">
                  <c:v>0.23439685941592142</c:v>
                </c:pt>
                <c:pt idx="604">
                  <c:v>0.22655956540021341</c:v>
                </c:pt>
                <c:pt idx="605">
                  <c:v>0.11536971415224533</c:v>
                </c:pt>
                <c:pt idx="606">
                  <c:v>8.1867142612336713E-2</c:v>
                </c:pt>
                <c:pt idx="607">
                  <c:v>0.1094119358948535</c:v>
                </c:pt>
                <c:pt idx="608">
                  <c:v>0.13105103196483975</c:v>
                </c:pt>
                <c:pt idx="609">
                  <c:v>0.12229283617338034</c:v>
                </c:pt>
                <c:pt idx="610">
                  <c:v>0.30411720987042423</c:v>
                </c:pt>
                <c:pt idx="611">
                  <c:v>0.29903613575756088</c:v>
                </c:pt>
                <c:pt idx="612">
                  <c:v>4.4768280275750721E-2</c:v>
                </c:pt>
                <c:pt idx="613">
                  <c:v>6.8014384615650028E-2</c:v>
                </c:pt>
                <c:pt idx="614">
                  <c:v>0.14316951366310762</c:v>
                </c:pt>
                <c:pt idx="615">
                  <c:v>8.5812285545724204E-2</c:v>
                </c:pt>
                <c:pt idx="616">
                  <c:v>0.1517804566962235</c:v>
                </c:pt>
                <c:pt idx="617">
                  <c:v>0.32349783091514067</c:v>
                </c:pt>
                <c:pt idx="618">
                  <c:v>0.19847524176781356</c:v>
                </c:pt>
                <c:pt idx="619">
                  <c:v>8.7781185940191964E-2</c:v>
                </c:pt>
                <c:pt idx="620">
                  <c:v>0.13103987351094354</c:v>
                </c:pt>
                <c:pt idx="621">
                  <c:v>0.15689106032714359</c:v>
                </c:pt>
                <c:pt idx="622">
                  <c:v>0.17239179142550493</c:v>
                </c:pt>
                <c:pt idx="623">
                  <c:v>0.12361937862309326</c:v>
                </c:pt>
                <c:pt idx="624">
                  <c:v>0.24997726583395466</c:v>
                </c:pt>
                <c:pt idx="625">
                  <c:v>9.3650804857030895E-2</c:v>
                </c:pt>
                <c:pt idx="626">
                  <c:v>0.10699888215848662</c:v>
                </c:pt>
                <c:pt idx="627">
                  <c:v>4.4913291389512729E-2</c:v>
                </c:pt>
                <c:pt idx="628">
                  <c:v>6.3721644688691292E-2</c:v>
                </c:pt>
                <c:pt idx="629">
                  <c:v>5.8313621958721154E-2</c:v>
                </c:pt>
                <c:pt idx="630">
                  <c:v>0.1513878075031182</c:v>
                </c:pt>
                <c:pt idx="631">
                  <c:v>0.10332459411072734</c:v>
                </c:pt>
                <c:pt idx="632">
                  <c:v>0.19206639902828906</c:v>
                </c:pt>
                <c:pt idx="633">
                  <c:v>7.4915584042263325E-2</c:v>
                </c:pt>
                <c:pt idx="634">
                  <c:v>8.421380873588627E-2</c:v>
                </c:pt>
                <c:pt idx="635">
                  <c:v>7.5176281047644275E-2</c:v>
                </c:pt>
                <c:pt idx="636">
                  <c:v>0.15654911329266985</c:v>
                </c:pt>
                <c:pt idx="637">
                  <c:v>0.65409811876883572</c:v>
                </c:pt>
                <c:pt idx="638">
                  <c:v>0.19741227741659109</c:v>
                </c:pt>
                <c:pt idx="639">
                  <c:v>0.10034190642636351</c:v>
                </c:pt>
                <c:pt idx="640">
                  <c:v>4.4513463836358645E-2</c:v>
                </c:pt>
                <c:pt idx="641">
                  <c:v>6.8160791620669181E-2</c:v>
                </c:pt>
                <c:pt idx="642">
                  <c:v>7.1992213311055805E-2</c:v>
                </c:pt>
                <c:pt idx="643">
                  <c:v>0.12395097502033468</c:v>
                </c:pt>
                <c:pt idx="644">
                  <c:v>7.7816480703591276E-2</c:v>
                </c:pt>
                <c:pt idx="645">
                  <c:v>4.2474856775174707E-2</c:v>
                </c:pt>
                <c:pt idx="646">
                  <c:v>0.1472687449873408</c:v>
                </c:pt>
                <c:pt idx="647">
                  <c:v>0.3259698333907407</c:v>
                </c:pt>
                <c:pt idx="648">
                  <c:v>0.46317073877937831</c:v>
                </c:pt>
                <c:pt idx="649">
                  <c:v>0.200637376471451</c:v>
                </c:pt>
                <c:pt idx="650">
                  <c:v>8.3534647132354437E-2</c:v>
                </c:pt>
                <c:pt idx="651">
                  <c:v>6.3766299649656855E-2</c:v>
                </c:pt>
                <c:pt idx="652">
                  <c:v>5.9657217081546275E-2</c:v>
                </c:pt>
                <c:pt idx="653">
                  <c:v>2.0719908473803188E-3</c:v>
                </c:pt>
                <c:pt idx="654">
                  <c:v>6.754421493906127E-3</c:v>
                </c:pt>
                <c:pt idx="655">
                  <c:v>6.2990117037665513E-3</c:v>
                </c:pt>
                <c:pt idx="656">
                  <c:v>2.6742961976544615E-2</c:v>
                </c:pt>
                <c:pt idx="657">
                  <c:v>2.8233634924348411E-2</c:v>
                </c:pt>
                <c:pt idx="658">
                  <c:v>5.1149410001156637E-2</c:v>
                </c:pt>
                <c:pt idx="659">
                  <c:v>2.6322906887734917E-2</c:v>
                </c:pt>
                <c:pt idx="660">
                  <c:v>0.29843529059072493</c:v>
                </c:pt>
                <c:pt idx="661">
                  <c:v>0.68517318905774782</c:v>
                </c:pt>
                <c:pt idx="662">
                  <c:v>6.2259547871427401E-2</c:v>
                </c:pt>
                <c:pt idx="663">
                  <c:v>6.1061546053293461E-2</c:v>
                </c:pt>
                <c:pt idx="664">
                  <c:v>0.14291260184000693</c:v>
                </c:pt>
                <c:pt idx="665">
                  <c:v>0.150845927350471</c:v>
                </c:pt>
                <c:pt idx="666">
                  <c:v>0.25320260146821444</c:v>
                </c:pt>
                <c:pt idx="667">
                  <c:v>0.2501453120339503</c:v>
                </c:pt>
                <c:pt idx="668">
                  <c:v>0.15507569046451578</c:v>
                </c:pt>
                <c:pt idx="669">
                  <c:v>5.9397485143063408E-2</c:v>
                </c:pt>
                <c:pt idx="670">
                  <c:v>2.5963863380022744E-4</c:v>
                </c:pt>
                <c:pt idx="671">
                  <c:v>3.1840406560278449E-4</c:v>
                </c:pt>
                <c:pt idx="672">
                  <c:v>7.0243205783851233E-3</c:v>
                </c:pt>
                <c:pt idx="673">
                  <c:v>0.13428487497702127</c:v>
                </c:pt>
                <c:pt idx="674">
                  <c:v>0.12632434455637678</c:v>
                </c:pt>
                <c:pt idx="675">
                  <c:v>0.11595006363732181</c:v>
                </c:pt>
                <c:pt idx="676">
                  <c:v>7.6722020908561228E-2</c:v>
                </c:pt>
                <c:pt idx="677">
                  <c:v>3.353121650443229E-2</c:v>
                </c:pt>
                <c:pt idx="678">
                  <c:v>3.9323670069305663E-3</c:v>
                </c:pt>
                <c:pt idx="679">
                  <c:v>9.3679913125336938E-4</c:v>
                </c:pt>
                <c:pt idx="680">
                  <c:v>1.9349621409020745E-2</c:v>
                </c:pt>
                <c:pt idx="681">
                  <c:v>0.12009123328519568</c:v>
                </c:pt>
                <c:pt idx="682">
                  <c:v>3.4999287971613356E-2</c:v>
                </c:pt>
                <c:pt idx="683">
                  <c:v>3.9156470907175771E-3</c:v>
                </c:pt>
                <c:pt idx="684">
                  <c:v>9.4331294413575892E-2</c:v>
                </c:pt>
                <c:pt idx="685">
                  <c:v>1.582995058552133E-3</c:v>
                </c:pt>
                <c:pt idx="686">
                  <c:v>1.0868545105362381E-2</c:v>
                </c:pt>
                <c:pt idx="687">
                  <c:v>0.21560596674711663</c:v>
                </c:pt>
                <c:pt idx="688">
                  <c:v>6.7548570873326136E-2</c:v>
                </c:pt>
                <c:pt idx="689">
                  <c:v>3.230549684265953E-3</c:v>
                </c:pt>
                <c:pt idx="690">
                  <c:v>6.0412218380244886E-3</c:v>
                </c:pt>
                <c:pt idx="691">
                  <c:v>9.2807371420169552E-2</c:v>
                </c:pt>
                <c:pt idx="692">
                  <c:v>0.31983909832637869</c:v>
                </c:pt>
                <c:pt idx="693">
                  <c:v>4.8559757744974481E-4</c:v>
                </c:pt>
                <c:pt idx="694">
                  <c:v>3.2422472849105346E-3</c:v>
                </c:pt>
                <c:pt idx="695">
                  <c:v>1.8881116437182464E-2</c:v>
                </c:pt>
                <c:pt idx="696">
                  <c:v>6.9227009170210385E-3</c:v>
                </c:pt>
                <c:pt idx="697">
                  <c:v>4.4225856198548496E-4</c:v>
                </c:pt>
                <c:pt idx="698">
                  <c:v>2.468843717563254E-2</c:v>
                </c:pt>
                <c:pt idx="699">
                  <c:v>1.9675384378418413E-4</c:v>
                </c:pt>
                <c:pt idx="700">
                  <c:v>8.2268861712384836E-4</c:v>
                </c:pt>
                <c:pt idx="701">
                  <c:v>0.12975215316414207</c:v>
                </c:pt>
                <c:pt idx="702">
                  <c:v>4.813305944549881E-2</c:v>
                </c:pt>
                <c:pt idx="703">
                  <c:v>2.9826357006110055E-2</c:v>
                </c:pt>
                <c:pt idx="704">
                  <c:v>6.9116987108821137E-2</c:v>
                </c:pt>
                <c:pt idx="705">
                  <c:v>0.32000347597678874</c:v>
                </c:pt>
                <c:pt idx="706">
                  <c:v>0.13901793246600716</c:v>
                </c:pt>
                <c:pt idx="707">
                  <c:v>8.9105313834655697E-2</c:v>
                </c:pt>
                <c:pt idx="708">
                  <c:v>0.11141209181234538</c:v>
                </c:pt>
                <c:pt idx="709">
                  <c:v>1.4706260904611811E-4</c:v>
                </c:pt>
                <c:pt idx="710">
                  <c:v>1.1717294232270446E-3</c:v>
                </c:pt>
                <c:pt idx="711">
                  <c:v>4.8971420726438408E-3</c:v>
                </c:pt>
                <c:pt idx="712">
                  <c:v>2.9277113812332888E-3</c:v>
                </c:pt>
                <c:pt idx="713">
                  <c:v>1.0172265875046087E-2</c:v>
                </c:pt>
                <c:pt idx="714">
                  <c:v>1.1805332655768587E-2</c:v>
                </c:pt>
                <c:pt idx="715">
                  <c:v>4.2217176601392799E-3</c:v>
                </c:pt>
                <c:pt idx="716">
                  <c:v>3.6315902964531967E-3</c:v>
                </c:pt>
                <c:pt idx="717">
                  <c:v>5.3690664817719093E-2</c:v>
                </c:pt>
                <c:pt idx="718">
                  <c:v>0.20293461329199164</c:v>
                </c:pt>
                <c:pt idx="719">
                  <c:v>3.2538501347091797E-2</c:v>
                </c:pt>
                <c:pt idx="720">
                  <c:v>6.8505980419793402E-2</c:v>
                </c:pt>
                <c:pt idx="721">
                  <c:v>5.7479790100627204E-2</c:v>
                </c:pt>
                <c:pt idx="722">
                  <c:v>6.0373015441038576E-3</c:v>
                </c:pt>
                <c:pt idx="723">
                  <c:v>4.1694756873751252E-4</c:v>
                </c:pt>
                <c:pt idx="724">
                  <c:v>8.9734074342385584E-4</c:v>
                </c:pt>
                <c:pt idx="725">
                  <c:v>1.554934433303581E-3</c:v>
                </c:pt>
                <c:pt idx="726">
                  <c:v>4.6306337835245829E-5</c:v>
                </c:pt>
                <c:pt idx="727">
                  <c:v>2.5926617049964519E-4</c:v>
                </c:pt>
                <c:pt idx="728">
                  <c:v>1.1976278743745996E-3</c:v>
                </c:pt>
                <c:pt idx="729">
                  <c:v>1.012337374164822E-2</c:v>
                </c:pt>
                <c:pt idx="730">
                  <c:v>4.7660841124673822E-2</c:v>
                </c:pt>
                <c:pt idx="731">
                  <c:v>7.5770970819576461E-3</c:v>
                </c:pt>
                <c:pt idx="732">
                  <c:v>1.0156182178546894E-2</c:v>
                </c:pt>
                <c:pt idx="733">
                  <c:v>5.9018714069389501E-2</c:v>
                </c:pt>
                <c:pt idx="734">
                  <c:v>1.8324181046436946E-2</c:v>
                </c:pt>
                <c:pt idx="735">
                  <c:v>2.2694682737746936E-3</c:v>
                </c:pt>
                <c:pt idx="736">
                  <c:v>2.0931929392618912E-2</c:v>
                </c:pt>
                <c:pt idx="737">
                  <c:v>9.4046994816556193E-2</c:v>
                </c:pt>
                <c:pt idx="738">
                  <c:v>0.1478756938893877</c:v>
                </c:pt>
                <c:pt idx="739">
                  <c:v>3.064285084348084E-2</c:v>
                </c:pt>
                <c:pt idx="740">
                  <c:v>0.46912927094173135</c:v>
                </c:pt>
                <c:pt idx="741">
                  <c:v>3.4447230554258294E-2</c:v>
                </c:pt>
                <c:pt idx="742">
                  <c:v>3.3376131874121501E-2</c:v>
                </c:pt>
                <c:pt idx="743">
                  <c:v>3.5883051466622844E-2</c:v>
                </c:pt>
                <c:pt idx="744">
                  <c:v>8.3700378698989386E-2</c:v>
                </c:pt>
                <c:pt idx="745">
                  <c:v>1.3507228069826958E-2</c:v>
                </c:pt>
                <c:pt idx="746">
                  <c:v>0.13258521362020437</c:v>
                </c:pt>
                <c:pt idx="747">
                  <c:v>0.24619894811234627</c:v>
                </c:pt>
                <c:pt idx="748">
                  <c:v>1.0407231703114061E-2</c:v>
                </c:pt>
                <c:pt idx="749">
                  <c:v>1.1618701849321394E-3</c:v>
                </c:pt>
                <c:pt idx="750">
                  <c:v>1.1171204884176783E-2</c:v>
                </c:pt>
                <c:pt idx="751">
                  <c:v>2.0687244389551652E-2</c:v>
                </c:pt>
                <c:pt idx="752">
                  <c:v>3.5419222571992037E-2</c:v>
                </c:pt>
                <c:pt idx="753">
                  <c:v>2.1644043622670108E-2</c:v>
                </c:pt>
                <c:pt idx="754">
                  <c:v>2.5233049406231923E-3</c:v>
                </c:pt>
                <c:pt idx="755">
                  <c:v>5.9996808182250644E-2</c:v>
                </c:pt>
                <c:pt idx="756">
                  <c:v>2.671505713680641E-2</c:v>
                </c:pt>
                <c:pt idx="757">
                  <c:v>5.9625126669252317E-3</c:v>
                </c:pt>
                <c:pt idx="758">
                  <c:v>4.6050552575880241E-3</c:v>
                </c:pt>
                <c:pt idx="759">
                  <c:v>0.15037829209450407</c:v>
                </c:pt>
                <c:pt idx="760">
                  <c:v>2.1366758434456247E-3</c:v>
                </c:pt>
                <c:pt idx="761">
                  <c:v>1.694902819895255E-2</c:v>
                </c:pt>
                <c:pt idx="762">
                  <c:v>0.27410059243186913</c:v>
                </c:pt>
                <c:pt idx="763">
                  <c:v>3.6619890365464699E-3</c:v>
                </c:pt>
                <c:pt idx="764">
                  <c:v>4.3211260249928191E-2</c:v>
                </c:pt>
                <c:pt idx="765">
                  <c:v>5.0444425640371549E-2</c:v>
                </c:pt>
                <c:pt idx="766">
                  <c:v>4.1869010425723188E-3</c:v>
                </c:pt>
                <c:pt idx="767">
                  <c:v>1.3520599732060703E-3</c:v>
                </c:pt>
                <c:pt idx="768">
                  <c:v>6.8054509543547426E-4</c:v>
                </c:pt>
                <c:pt idx="769">
                  <c:v>3.537609335677456E-3</c:v>
                </c:pt>
                <c:pt idx="770">
                  <c:v>1.178297209490381E-2</c:v>
                </c:pt>
                <c:pt idx="771">
                  <c:v>1.710443059662952E-2</c:v>
                </c:pt>
                <c:pt idx="772">
                  <c:v>7.440465459468049E-3</c:v>
                </c:pt>
                <c:pt idx="773">
                  <c:v>7.0190484870471623E-2</c:v>
                </c:pt>
                <c:pt idx="774">
                  <c:v>7.9029680705449912E-2</c:v>
                </c:pt>
                <c:pt idx="775">
                  <c:v>7.7134540082784866E-4</c:v>
                </c:pt>
                <c:pt idx="776">
                  <c:v>0</c:v>
                </c:pt>
                <c:pt idx="777">
                  <c:v>2.8148758800891041E-4</c:v>
                </c:pt>
                <c:pt idx="778">
                  <c:v>4.0850200401707602E-5</c:v>
                </c:pt>
                <c:pt idx="779">
                  <c:v>7.3359654448841953E-3</c:v>
                </c:pt>
                <c:pt idx="780">
                  <c:v>1.8770242157441608E-2</c:v>
                </c:pt>
                <c:pt idx="781">
                  <c:v>4.8364195284892383E-3</c:v>
                </c:pt>
                <c:pt idx="782">
                  <c:v>7.0496712824939933E-7</c:v>
                </c:pt>
                <c:pt idx="783">
                  <c:v>7.242910275948291E-5</c:v>
                </c:pt>
                <c:pt idx="784">
                  <c:v>5.0152182603261243E-4</c:v>
                </c:pt>
                <c:pt idx="785">
                  <c:v>1.3113175784433738E-4</c:v>
                </c:pt>
                <c:pt idx="786">
                  <c:v>1.7661509077188414E-2</c:v>
                </c:pt>
                <c:pt idx="787">
                  <c:v>1.5073252627962178E-3</c:v>
                </c:pt>
                <c:pt idx="788">
                  <c:v>2.8223361016798003E-5</c:v>
                </c:pt>
                <c:pt idx="789">
                  <c:v>1.7484403523650122E-2</c:v>
                </c:pt>
                <c:pt idx="790">
                  <c:v>0.13611432636804816</c:v>
                </c:pt>
                <c:pt idx="791">
                  <c:v>1.9758090150544159E-2</c:v>
                </c:pt>
                <c:pt idx="792">
                  <c:v>4.0768589437046601E-2</c:v>
                </c:pt>
                <c:pt idx="793">
                  <c:v>1.0497640693251377E-2</c:v>
                </c:pt>
                <c:pt idx="794">
                  <c:v>2.1651989262287568E-4</c:v>
                </c:pt>
                <c:pt idx="795">
                  <c:v>2.39558620372427E-3</c:v>
                </c:pt>
                <c:pt idx="796">
                  <c:v>5.3401343499767375E-3</c:v>
                </c:pt>
                <c:pt idx="797">
                  <c:v>4.8410224091623107E-2</c:v>
                </c:pt>
                <c:pt idx="798">
                  <c:v>0.22056876275653459</c:v>
                </c:pt>
                <c:pt idx="799">
                  <c:v>0.18510836580296916</c:v>
                </c:pt>
                <c:pt idx="800">
                  <c:v>0.19959537499967811</c:v>
                </c:pt>
                <c:pt idx="801">
                  <c:v>0.19666263045953489</c:v>
                </c:pt>
                <c:pt idx="802">
                  <c:v>7.6811590961541783E-3</c:v>
                </c:pt>
                <c:pt idx="803">
                  <c:v>7.077695767875099E-6</c:v>
                </c:pt>
                <c:pt idx="804">
                  <c:v>0.32625560562928363</c:v>
                </c:pt>
                <c:pt idx="805">
                  <c:v>0.13484172900697575</c:v>
                </c:pt>
                <c:pt idx="806">
                  <c:v>0.2731068432184911</c:v>
                </c:pt>
                <c:pt idx="807">
                  <c:v>0.10026428505330179</c:v>
                </c:pt>
                <c:pt idx="808">
                  <c:v>0.1741253389861179</c:v>
                </c:pt>
                <c:pt idx="809">
                  <c:v>0.56132034446344425</c:v>
                </c:pt>
                <c:pt idx="810">
                  <c:v>3.0822329672467463E-2</c:v>
                </c:pt>
                <c:pt idx="811">
                  <c:v>0.11177747049922271</c:v>
                </c:pt>
                <c:pt idx="812">
                  <c:v>0.2870670429614553</c:v>
                </c:pt>
                <c:pt idx="813">
                  <c:v>0.1354572249349579</c:v>
                </c:pt>
                <c:pt idx="814">
                  <c:v>4.1694167544756917E-2</c:v>
                </c:pt>
                <c:pt idx="815">
                  <c:v>3.2385808293829185E-2</c:v>
                </c:pt>
                <c:pt idx="816">
                  <c:v>1.9286026754248949E-2</c:v>
                </c:pt>
                <c:pt idx="817">
                  <c:v>5.9496765063234832E-3</c:v>
                </c:pt>
                <c:pt idx="818">
                  <c:v>8.6312536996865103E-3</c:v>
                </c:pt>
                <c:pt idx="819">
                  <c:v>5.0427828535945405E-3</c:v>
                </c:pt>
                <c:pt idx="820">
                  <c:v>0.17132443248696747</c:v>
                </c:pt>
                <c:pt idx="821">
                  <c:v>0.18151759201990869</c:v>
                </c:pt>
                <c:pt idx="822">
                  <c:v>0.48693286219256898</c:v>
                </c:pt>
                <c:pt idx="823">
                  <c:v>0.23397855589312894</c:v>
                </c:pt>
                <c:pt idx="824">
                  <c:v>8.9949156752633347E-2</c:v>
                </c:pt>
                <c:pt idx="825">
                  <c:v>2.1137407876725578E-2</c:v>
                </c:pt>
                <c:pt idx="826">
                  <c:v>0.35788779688500771</c:v>
                </c:pt>
                <c:pt idx="827">
                  <c:v>0.61836744624089146</c:v>
                </c:pt>
                <c:pt idx="828">
                  <c:v>0.38147478477898478</c:v>
                </c:pt>
                <c:pt idx="829">
                  <c:v>0.12706616685912478</c:v>
                </c:pt>
                <c:pt idx="830">
                  <c:v>2.7324824971806033E-2</c:v>
                </c:pt>
                <c:pt idx="831">
                  <c:v>1.5582238768600244E-2</c:v>
                </c:pt>
                <c:pt idx="832">
                  <c:v>6.0112927624299595E-2</c:v>
                </c:pt>
                <c:pt idx="833">
                  <c:v>2.8012064029587773E-2</c:v>
                </c:pt>
                <c:pt idx="834">
                  <c:v>0.13224811831564373</c:v>
                </c:pt>
                <c:pt idx="835">
                  <c:v>0.34943949517321055</c:v>
                </c:pt>
                <c:pt idx="836">
                  <c:v>0.11469844157160584</c:v>
                </c:pt>
                <c:pt idx="837">
                  <c:v>0.2363495200534568</c:v>
                </c:pt>
                <c:pt idx="838">
                  <c:v>0.29524443554826368</c:v>
                </c:pt>
                <c:pt idx="839">
                  <c:v>0.23049611163273132</c:v>
                </c:pt>
                <c:pt idx="840">
                  <c:v>9.1551923462743282E-3</c:v>
                </c:pt>
                <c:pt idx="841">
                  <c:v>2.1178002056837261E-3</c:v>
                </c:pt>
                <c:pt idx="842">
                  <c:v>5.0893406837381047E-3</c:v>
                </c:pt>
                <c:pt idx="843">
                  <c:v>2.1266457307088267E-3</c:v>
                </c:pt>
                <c:pt idx="844">
                  <c:v>1.7545504693284671E-3</c:v>
                </c:pt>
                <c:pt idx="845">
                  <c:v>2.8543624910811931E-3</c:v>
                </c:pt>
                <c:pt idx="846">
                  <c:v>7.8779206388460823E-2</c:v>
                </c:pt>
                <c:pt idx="847">
                  <c:v>4.7731917371446372E-2</c:v>
                </c:pt>
                <c:pt idx="848">
                  <c:v>1.1101716105846295E-2</c:v>
                </c:pt>
                <c:pt idx="849">
                  <c:v>2.3610214669460377E-2</c:v>
                </c:pt>
                <c:pt idx="850">
                  <c:v>0.16914290698706841</c:v>
                </c:pt>
                <c:pt idx="851">
                  <c:v>1.9463478664677764E-2</c:v>
                </c:pt>
                <c:pt idx="852">
                  <c:v>0.12573833917190019</c:v>
                </c:pt>
                <c:pt idx="853">
                  <c:v>0.24519296189567649</c:v>
                </c:pt>
                <c:pt idx="854">
                  <c:v>0.3796657792337263</c:v>
                </c:pt>
                <c:pt idx="855">
                  <c:v>0.17848454256436869</c:v>
                </c:pt>
                <c:pt idx="856">
                  <c:v>0.30827634250809577</c:v>
                </c:pt>
                <c:pt idx="857">
                  <c:v>0.81181494423286349</c:v>
                </c:pt>
                <c:pt idx="858">
                  <c:v>0.97404316888982578</c:v>
                </c:pt>
                <c:pt idx="859">
                  <c:v>9.5617241235658568E-2</c:v>
                </c:pt>
                <c:pt idx="860">
                  <c:v>0.16153022186972146</c:v>
                </c:pt>
                <c:pt idx="861">
                  <c:v>0.2580668491673333</c:v>
                </c:pt>
                <c:pt idx="862">
                  <c:v>0.20445575278784142</c:v>
                </c:pt>
                <c:pt idx="863">
                  <c:v>0.29264084806752577</c:v>
                </c:pt>
                <c:pt idx="864">
                  <c:v>0.19961618005511073</c:v>
                </c:pt>
                <c:pt idx="865">
                  <c:v>0.18977180935355489</c:v>
                </c:pt>
                <c:pt idx="866">
                  <c:v>0.18391180088821221</c:v>
                </c:pt>
                <c:pt idx="867">
                  <c:v>0.17580621240111408</c:v>
                </c:pt>
                <c:pt idx="868">
                  <c:v>2.0065547743847847E-2</c:v>
                </c:pt>
                <c:pt idx="869">
                  <c:v>5.1949683121958468E-2</c:v>
                </c:pt>
                <c:pt idx="870">
                  <c:v>0.191853645946583</c:v>
                </c:pt>
                <c:pt idx="871">
                  <c:v>0.58472346567603639</c:v>
                </c:pt>
                <c:pt idx="872">
                  <c:v>0.43835675361722548</c:v>
                </c:pt>
                <c:pt idx="873">
                  <c:v>6.4546655634901723E-2</c:v>
                </c:pt>
                <c:pt idx="874">
                  <c:v>0.14589466486537631</c:v>
                </c:pt>
                <c:pt idx="875">
                  <c:v>0.3232041744544995</c:v>
                </c:pt>
                <c:pt idx="876">
                  <c:v>0.36026652992062574</c:v>
                </c:pt>
                <c:pt idx="877">
                  <c:v>0.15174190358621001</c:v>
                </c:pt>
                <c:pt idx="878">
                  <c:v>0.33789702652270714</c:v>
                </c:pt>
                <c:pt idx="879">
                  <c:v>0.54566819651393683</c:v>
                </c:pt>
                <c:pt idx="880">
                  <c:v>0.15102577038862244</c:v>
                </c:pt>
                <c:pt idx="881">
                  <c:v>7.4098924660175924E-2</c:v>
                </c:pt>
                <c:pt idx="882">
                  <c:v>8.7497287923313724E-2</c:v>
                </c:pt>
                <c:pt idx="883">
                  <c:v>4.5355994333530998E-2</c:v>
                </c:pt>
                <c:pt idx="884">
                  <c:v>0.15358332897368124</c:v>
                </c:pt>
                <c:pt idx="885">
                  <c:v>0.13703351479385925</c:v>
                </c:pt>
                <c:pt idx="886">
                  <c:v>0.16588700362851314</c:v>
                </c:pt>
                <c:pt idx="887">
                  <c:v>0.12513709613356505</c:v>
                </c:pt>
                <c:pt idx="888">
                  <c:v>0.10754220380931911</c:v>
                </c:pt>
                <c:pt idx="889">
                  <c:v>2.8780938420433132E-2</c:v>
                </c:pt>
                <c:pt idx="890">
                  <c:v>0.10737533363652139</c:v>
                </c:pt>
                <c:pt idx="891">
                  <c:v>0.42914450027802542</c:v>
                </c:pt>
                <c:pt idx="892">
                  <c:v>0.25117307972330355</c:v>
                </c:pt>
                <c:pt idx="893">
                  <c:v>0.14607705272396099</c:v>
                </c:pt>
                <c:pt idx="894">
                  <c:v>0.1061636141288597</c:v>
                </c:pt>
                <c:pt idx="895">
                  <c:v>0.20308829234584019</c:v>
                </c:pt>
                <c:pt idx="896">
                  <c:v>0.19559418583354393</c:v>
                </c:pt>
                <c:pt idx="897">
                  <c:v>0.14282589431005557</c:v>
                </c:pt>
                <c:pt idx="898">
                  <c:v>9.5974231430688561E-2</c:v>
                </c:pt>
                <c:pt idx="899">
                  <c:v>0.63621058376236717</c:v>
                </c:pt>
                <c:pt idx="900">
                  <c:v>0.43150074813139333</c:v>
                </c:pt>
                <c:pt idx="901">
                  <c:v>0.25216660602972746</c:v>
                </c:pt>
                <c:pt idx="902">
                  <c:v>0.11525481723089459</c:v>
                </c:pt>
                <c:pt idx="903">
                  <c:v>6.2020097408262621E-2</c:v>
                </c:pt>
                <c:pt idx="904">
                  <c:v>7.3006727406339011E-2</c:v>
                </c:pt>
                <c:pt idx="905">
                  <c:v>9.8052549671480291E-2</c:v>
                </c:pt>
                <c:pt idx="906">
                  <c:v>0.1576294795261878</c:v>
                </c:pt>
                <c:pt idx="907">
                  <c:v>0.20478966141790378</c:v>
                </c:pt>
                <c:pt idx="908">
                  <c:v>0.29858784329279203</c:v>
                </c:pt>
                <c:pt idx="909">
                  <c:v>0.13102348872065225</c:v>
                </c:pt>
                <c:pt idx="910">
                  <c:v>0.13003347211287508</c:v>
                </c:pt>
                <c:pt idx="911">
                  <c:v>0.12058210512442426</c:v>
                </c:pt>
                <c:pt idx="912">
                  <c:v>8.8506235837195926E-2</c:v>
                </c:pt>
                <c:pt idx="913">
                  <c:v>9.0418366557997579E-2</c:v>
                </c:pt>
                <c:pt idx="914">
                  <c:v>0.10090203739142492</c:v>
                </c:pt>
                <c:pt idx="915">
                  <c:v>6.7367309498046576E-2</c:v>
                </c:pt>
                <c:pt idx="916">
                  <c:v>3.698372933439014E-2</c:v>
                </c:pt>
                <c:pt idx="917">
                  <c:v>3.5213288275822777E-2</c:v>
                </c:pt>
                <c:pt idx="918">
                  <c:v>0.12261572735521473</c:v>
                </c:pt>
                <c:pt idx="919">
                  <c:v>4.1905728363643563E-2</c:v>
                </c:pt>
                <c:pt idx="920">
                  <c:v>3.8020410123819848E-2</c:v>
                </c:pt>
                <c:pt idx="921">
                  <c:v>0.11058722276093753</c:v>
                </c:pt>
                <c:pt idx="922">
                  <c:v>0.13504033493397258</c:v>
                </c:pt>
                <c:pt idx="923">
                  <c:v>0.22090738824076533</c:v>
                </c:pt>
                <c:pt idx="924">
                  <c:v>0.18318776896062078</c:v>
                </c:pt>
                <c:pt idx="925">
                  <c:v>0.47797024010804784</c:v>
                </c:pt>
                <c:pt idx="926">
                  <c:v>0.46130791487849676</c:v>
                </c:pt>
                <c:pt idx="927">
                  <c:v>0.23377802905382844</c:v>
                </c:pt>
                <c:pt idx="928">
                  <c:v>0.13100796057536501</c:v>
                </c:pt>
                <c:pt idx="929">
                  <c:v>6.6436275403412987E-2</c:v>
                </c:pt>
                <c:pt idx="930">
                  <c:v>9.2664878429646019E-2</c:v>
                </c:pt>
                <c:pt idx="931">
                  <c:v>0.12555382003447793</c:v>
                </c:pt>
                <c:pt idx="932">
                  <c:v>8.7771424638436943E-2</c:v>
                </c:pt>
                <c:pt idx="933">
                  <c:v>0.24503017185751341</c:v>
                </c:pt>
                <c:pt idx="934">
                  <c:v>0.12765638949748317</c:v>
                </c:pt>
                <c:pt idx="935">
                  <c:v>8.4357426046271999E-2</c:v>
                </c:pt>
                <c:pt idx="936">
                  <c:v>0.14621200003998328</c:v>
                </c:pt>
                <c:pt idx="937">
                  <c:v>0.47437080805623427</c:v>
                </c:pt>
                <c:pt idx="938">
                  <c:v>9.1351623868581769E-2</c:v>
                </c:pt>
                <c:pt idx="939">
                  <c:v>5.7607937488440265E-2</c:v>
                </c:pt>
                <c:pt idx="940">
                  <c:v>0.10091521233181597</c:v>
                </c:pt>
                <c:pt idx="941">
                  <c:v>0.25817169574380194</c:v>
                </c:pt>
                <c:pt idx="942">
                  <c:v>0.17945997637032027</c:v>
                </c:pt>
                <c:pt idx="943">
                  <c:v>0.10480912360828466</c:v>
                </c:pt>
                <c:pt idx="944">
                  <c:v>0.22280284856826316</c:v>
                </c:pt>
                <c:pt idx="945">
                  <c:v>0.2226891839504018</c:v>
                </c:pt>
                <c:pt idx="946">
                  <c:v>0.26519356078133538</c:v>
                </c:pt>
                <c:pt idx="947">
                  <c:v>0.21904651003482509</c:v>
                </c:pt>
                <c:pt idx="948">
                  <c:v>0.25452240816280447</c:v>
                </c:pt>
                <c:pt idx="949">
                  <c:v>0.27879108349585996</c:v>
                </c:pt>
                <c:pt idx="950">
                  <c:v>0.16183855105467751</c:v>
                </c:pt>
                <c:pt idx="951">
                  <c:v>0.29805922974102095</c:v>
                </c:pt>
                <c:pt idx="952">
                  <c:v>0.25285734621712602</c:v>
                </c:pt>
                <c:pt idx="953">
                  <c:v>0.25534522461482084</c:v>
                </c:pt>
                <c:pt idx="954">
                  <c:v>0.29055984775234101</c:v>
                </c:pt>
                <c:pt idx="955">
                  <c:v>0.3180418284183712</c:v>
                </c:pt>
                <c:pt idx="956">
                  <c:v>0.1251691331760808</c:v>
                </c:pt>
                <c:pt idx="957">
                  <c:v>0.11823140420379311</c:v>
                </c:pt>
                <c:pt idx="958">
                  <c:v>0.2729572609609901</c:v>
                </c:pt>
                <c:pt idx="959">
                  <c:v>0.15988518420910167</c:v>
                </c:pt>
                <c:pt idx="960">
                  <c:v>0.16047453402669884</c:v>
                </c:pt>
                <c:pt idx="961">
                  <c:v>0.15227454205770474</c:v>
                </c:pt>
                <c:pt idx="962">
                  <c:v>0.20950937168463163</c:v>
                </c:pt>
                <c:pt idx="963">
                  <c:v>0.11790495693131937</c:v>
                </c:pt>
                <c:pt idx="964">
                  <c:v>8.570180630124094E-2</c:v>
                </c:pt>
                <c:pt idx="965">
                  <c:v>7.1979759927691997E-2</c:v>
                </c:pt>
                <c:pt idx="966">
                  <c:v>5.3135969959669987E-2</c:v>
                </c:pt>
                <c:pt idx="967">
                  <c:v>4.064093363068539E-2</c:v>
                </c:pt>
                <c:pt idx="968">
                  <c:v>5.2857547084434631E-2</c:v>
                </c:pt>
                <c:pt idx="969">
                  <c:v>0.10471468402456365</c:v>
                </c:pt>
                <c:pt idx="970">
                  <c:v>8.5821234281154526E-2</c:v>
                </c:pt>
                <c:pt idx="971">
                  <c:v>6.0420361082907374E-2</c:v>
                </c:pt>
                <c:pt idx="972">
                  <c:v>0.11269847672625527</c:v>
                </c:pt>
                <c:pt idx="973">
                  <c:v>0.15982289012360465</c:v>
                </c:pt>
                <c:pt idx="974">
                  <c:v>0.14087963472671025</c:v>
                </c:pt>
                <c:pt idx="975">
                  <c:v>0.13594749816772761</c:v>
                </c:pt>
                <c:pt idx="976">
                  <c:v>5.2582581479853174E-2</c:v>
                </c:pt>
                <c:pt idx="977">
                  <c:v>6.672312274555571E-2</c:v>
                </c:pt>
                <c:pt idx="978">
                  <c:v>2.2745281769314018E-2</c:v>
                </c:pt>
                <c:pt idx="979">
                  <c:v>7.3949553615470884E-2</c:v>
                </c:pt>
                <c:pt idx="980">
                  <c:v>0.22047425372014592</c:v>
                </c:pt>
                <c:pt idx="981">
                  <c:v>0.16728363170067706</c:v>
                </c:pt>
                <c:pt idx="982">
                  <c:v>0.15331191710397943</c:v>
                </c:pt>
                <c:pt idx="983">
                  <c:v>0.21550627620904084</c:v>
                </c:pt>
                <c:pt idx="984">
                  <c:v>0.36329349899339125</c:v>
                </c:pt>
                <c:pt idx="985">
                  <c:v>0.12440430739889999</c:v>
                </c:pt>
                <c:pt idx="986">
                  <c:v>0.10040711444610595</c:v>
                </c:pt>
                <c:pt idx="987">
                  <c:v>0.42516609486341139</c:v>
                </c:pt>
                <c:pt idx="988">
                  <c:v>0.19223289410268796</c:v>
                </c:pt>
                <c:pt idx="989">
                  <c:v>0.1654420667503948</c:v>
                </c:pt>
                <c:pt idx="990">
                  <c:v>8.1419461641690505E-2</c:v>
                </c:pt>
                <c:pt idx="991">
                  <c:v>3.7600451091975184E-2</c:v>
                </c:pt>
                <c:pt idx="992">
                  <c:v>4.6194840238556585E-2</c:v>
                </c:pt>
                <c:pt idx="993">
                  <c:v>0.19479286688938027</c:v>
                </c:pt>
                <c:pt idx="994">
                  <c:v>0.34186278577044571</c:v>
                </c:pt>
                <c:pt idx="995">
                  <c:v>0.11607325723625717</c:v>
                </c:pt>
                <c:pt idx="996">
                  <c:v>4.473228911565881E-2</c:v>
                </c:pt>
                <c:pt idx="997">
                  <c:v>4.7439125198754324E-2</c:v>
                </c:pt>
                <c:pt idx="998">
                  <c:v>2.7470360077315133E-2</c:v>
                </c:pt>
                <c:pt idx="999">
                  <c:v>0.24690351401787761</c:v>
                </c:pt>
                <c:pt idx="1000">
                  <c:v>0.22252446374088339</c:v>
                </c:pt>
                <c:pt idx="1001">
                  <c:v>9.3145808858120627E-2</c:v>
                </c:pt>
                <c:pt idx="1002">
                  <c:v>3.6967471269588555E-2</c:v>
                </c:pt>
                <c:pt idx="1003">
                  <c:v>1.3045477072942424E-2</c:v>
                </c:pt>
                <c:pt idx="1004">
                  <c:v>5.7810082808825276E-2</c:v>
                </c:pt>
                <c:pt idx="1005">
                  <c:v>0.10918538831189402</c:v>
                </c:pt>
                <c:pt idx="1006">
                  <c:v>3.5265000459390163E-2</c:v>
                </c:pt>
                <c:pt idx="1007">
                  <c:v>9.3482864418435591E-2</c:v>
                </c:pt>
                <c:pt idx="1008">
                  <c:v>5.6172292565146796E-2</c:v>
                </c:pt>
                <c:pt idx="1009">
                  <c:v>5.5058702807111899E-2</c:v>
                </c:pt>
                <c:pt idx="1010">
                  <c:v>1.5819451627533964E-2</c:v>
                </c:pt>
                <c:pt idx="1011">
                  <c:v>5.335396830546504E-3</c:v>
                </c:pt>
                <c:pt idx="1012">
                  <c:v>2.6755157304011946E-2</c:v>
                </c:pt>
                <c:pt idx="1013">
                  <c:v>7.3489313059800498E-2</c:v>
                </c:pt>
                <c:pt idx="1014">
                  <c:v>2.4275360800606639E-2</c:v>
                </c:pt>
                <c:pt idx="1015">
                  <c:v>6.5913281751808925E-2</c:v>
                </c:pt>
                <c:pt idx="1016">
                  <c:v>0.3003606041513246</c:v>
                </c:pt>
                <c:pt idx="1017">
                  <c:v>8.7210671329309555E-2</c:v>
                </c:pt>
                <c:pt idx="1018">
                  <c:v>7.3950465955906347E-2</c:v>
                </c:pt>
                <c:pt idx="1019">
                  <c:v>2.8746468988912362E-2</c:v>
                </c:pt>
                <c:pt idx="1020">
                  <c:v>0.17119129943150729</c:v>
                </c:pt>
                <c:pt idx="1021">
                  <c:v>0.56439321846635793</c:v>
                </c:pt>
                <c:pt idx="1022">
                  <c:v>0.17044063376589016</c:v>
                </c:pt>
                <c:pt idx="1023">
                  <c:v>0.20079315027684694</c:v>
                </c:pt>
                <c:pt idx="1024">
                  <c:v>0.18128704728795303</c:v>
                </c:pt>
                <c:pt idx="1025">
                  <c:v>0.17131864955512929</c:v>
                </c:pt>
                <c:pt idx="1026">
                  <c:v>7.160149742263866E-2</c:v>
                </c:pt>
                <c:pt idx="1027">
                  <c:v>0.11934582299802629</c:v>
                </c:pt>
                <c:pt idx="1028">
                  <c:v>2.8375090929523859E-2</c:v>
                </c:pt>
                <c:pt idx="1029">
                  <c:v>2.0327681517617758E-2</c:v>
                </c:pt>
                <c:pt idx="1030">
                  <c:v>5.7875770335740033E-3</c:v>
                </c:pt>
                <c:pt idx="1031">
                  <c:v>0.14648090696346336</c:v>
                </c:pt>
                <c:pt idx="1032">
                  <c:v>0.17898777205710367</c:v>
                </c:pt>
                <c:pt idx="1033">
                  <c:v>1.1575675593581327E-2</c:v>
                </c:pt>
                <c:pt idx="1034">
                  <c:v>3.0549216271803818E-3</c:v>
                </c:pt>
                <c:pt idx="1035">
                  <c:v>8.087930784218722E-2</c:v>
                </c:pt>
                <c:pt idx="1036">
                  <c:v>0.11489136485154625</c:v>
                </c:pt>
                <c:pt idx="1037">
                  <c:v>8.6654642608534838E-2</c:v>
                </c:pt>
                <c:pt idx="1038">
                  <c:v>0.2989449673556584</c:v>
                </c:pt>
                <c:pt idx="1039">
                  <c:v>9.7808256768993795E-2</c:v>
                </c:pt>
                <c:pt idx="1040">
                  <c:v>3.0364467878748681E-3</c:v>
                </c:pt>
                <c:pt idx="1041">
                  <c:v>1.7779115884560978E-2</c:v>
                </c:pt>
                <c:pt idx="1042">
                  <c:v>2.6735877437343056E-2</c:v>
                </c:pt>
                <c:pt idx="1043">
                  <c:v>3.9695566993895204E-2</c:v>
                </c:pt>
                <c:pt idx="1044">
                  <c:v>0.1297234164538843</c:v>
                </c:pt>
                <c:pt idx="1045">
                  <c:v>0.11578633764892597</c:v>
                </c:pt>
                <c:pt idx="1046">
                  <c:v>0.12597500738352921</c:v>
                </c:pt>
                <c:pt idx="1047">
                  <c:v>0.17998937070024845</c:v>
                </c:pt>
                <c:pt idx="1048">
                  <c:v>5.904099682456463E-2</c:v>
                </c:pt>
                <c:pt idx="1049">
                  <c:v>0.13520739565839801</c:v>
                </c:pt>
                <c:pt idx="1050">
                  <c:v>1.1871449137122642E-2</c:v>
                </c:pt>
                <c:pt idx="1051">
                  <c:v>2.1702449922932333E-2</c:v>
                </c:pt>
                <c:pt idx="1052">
                  <c:v>5.1968895693017868E-4</c:v>
                </c:pt>
                <c:pt idx="1053">
                  <c:v>1.2344821777007776E-2</c:v>
                </c:pt>
                <c:pt idx="1054">
                  <c:v>2.9654121751370381E-2</c:v>
                </c:pt>
                <c:pt idx="1055">
                  <c:v>3.1927977354170135E-4</c:v>
                </c:pt>
                <c:pt idx="1056">
                  <c:v>2.5015988221863523E-2</c:v>
                </c:pt>
                <c:pt idx="1057">
                  <c:v>1.4047430937018317E-2</c:v>
                </c:pt>
                <c:pt idx="1058">
                  <c:v>3.9041741983134753E-3</c:v>
                </c:pt>
                <c:pt idx="1059">
                  <c:v>7.8943317443058311E-2</c:v>
                </c:pt>
                <c:pt idx="1060">
                  <c:v>0.1984330708736228</c:v>
                </c:pt>
                <c:pt idx="1061">
                  <c:v>4.088997205283261E-2</c:v>
                </c:pt>
                <c:pt idx="1062">
                  <c:v>0.11093422939647808</c:v>
                </c:pt>
                <c:pt idx="1063">
                  <c:v>2.3967416130459288E-2</c:v>
                </c:pt>
                <c:pt idx="1064">
                  <c:v>2.9880829748012632E-2</c:v>
                </c:pt>
                <c:pt idx="1065">
                  <c:v>6.6356255250591767E-3</c:v>
                </c:pt>
                <c:pt idx="1066">
                  <c:v>8.3716766196491419E-4</c:v>
                </c:pt>
                <c:pt idx="1067">
                  <c:v>2.0058255013683832E-3</c:v>
                </c:pt>
                <c:pt idx="1068">
                  <c:v>1.5596252506015641E-3</c:v>
                </c:pt>
                <c:pt idx="1069">
                  <c:v>3.7757447542912563E-3</c:v>
                </c:pt>
                <c:pt idx="1070">
                  <c:v>1.6154536038802736E-4</c:v>
                </c:pt>
                <c:pt idx="1071">
                  <c:v>6.1921014221375701E-8</c:v>
                </c:pt>
                <c:pt idx="1072">
                  <c:v>1.1495707529935546E-2</c:v>
                </c:pt>
                <c:pt idx="1073">
                  <c:v>4.5493329166241479E-4</c:v>
                </c:pt>
                <c:pt idx="1074">
                  <c:v>9.3078633023912366E-3</c:v>
                </c:pt>
                <c:pt idx="1075">
                  <c:v>5.3589582737336092E-2</c:v>
                </c:pt>
                <c:pt idx="1076">
                  <c:v>0.22563053006177483</c:v>
                </c:pt>
                <c:pt idx="1077">
                  <c:v>7.9488142950984983E-2</c:v>
                </c:pt>
                <c:pt idx="1078">
                  <c:v>0.18616073816198483</c:v>
                </c:pt>
                <c:pt idx="1079">
                  <c:v>0.45733495460123225</c:v>
                </c:pt>
                <c:pt idx="1080">
                  <c:v>0.13029605146150777</c:v>
                </c:pt>
                <c:pt idx="1081">
                  <c:v>3.9518524321162533E-2</c:v>
                </c:pt>
                <c:pt idx="1082">
                  <c:v>9.3476403885142556E-2</c:v>
                </c:pt>
                <c:pt idx="1083">
                  <c:v>0.10548923090446637</c:v>
                </c:pt>
                <c:pt idx="1084">
                  <c:v>0.3377540515407676</c:v>
                </c:pt>
                <c:pt idx="1085">
                  <c:v>6.3784458859919083E-2</c:v>
                </c:pt>
                <c:pt idx="1086">
                  <c:v>4.0985355169631046E-2</c:v>
                </c:pt>
                <c:pt idx="1087">
                  <c:v>0.20073682718425059</c:v>
                </c:pt>
                <c:pt idx="1088">
                  <c:v>0.1986833573890876</c:v>
                </c:pt>
                <c:pt idx="1089">
                  <c:v>4.3527487271396974E-3</c:v>
                </c:pt>
                <c:pt idx="1090">
                  <c:v>1.6087560754425047E-3</c:v>
                </c:pt>
                <c:pt idx="1091">
                  <c:v>3.2219716718687066E-3</c:v>
                </c:pt>
                <c:pt idx="1092">
                  <c:v>1.7535647391816556E-2</c:v>
                </c:pt>
                <c:pt idx="1093">
                  <c:v>1.8785557668297492E-2</c:v>
                </c:pt>
                <c:pt idx="1094">
                  <c:v>0.56134008960587467</c:v>
                </c:pt>
                <c:pt idx="1095">
                  <c:v>0.14085699298730819</c:v>
                </c:pt>
                <c:pt idx="1096">
                  <c:v>2.1107774508343485E-2</c:v>
                </c:pt>
                <c:pt idx="1097">
                  <c:v>3.7051988115819126E-3</c:v>
                </c:pt>
                <c:pt idx="1098">
                  <c:v>1.6908606103768906E-2</c:v>
                </c:pt>
                <c:pt idx="1099">
                  <c:v>0.33247157650515563</c:v>
                </c:pt>
                <c:pt idx="1100">
                  <c:v>0.21530131346626621</c:v>
                </c:pt>
                <c:pt idx="1101">
                  <c:v>5.4749417572078671E-2</c:v>
                </c:pt>
                <c:pt idx="1102">
                  <c:v>9.1458049666821903E-2</c:v>
                </c:pt>
                <c:pt idx="1103">
                  <c:v>0.10801156865906186</c:v>
                </c:pt>
                <c:pt idx="1104">
                  <c:v>0.3205479437186961</c:v>
                </c:pt>
                <c:pt idx="1105">
                  <c:v>7.9827704914907677E-2</c:v>
                </c:pt>
                <c:pt idx="1106">
                  <c:v>3.3150876287873936E-2</c:v>
                </c:pt>
                <c:pt idx="1107">
                  <c:v>1.4428684852951281E-2</c:v>
                </c:pt>
                <c:pt idx="1108">
                  <c:v>0.2626294363174505</c:v>
                </c:pt>
                <c:pt idx="1109">
                  <c:v>0.18777262265650072</c:v>
                </c:pt>
                <c:pt idx="1110">
                  <c:v>8.4679618215155225E-2</c:v>
                </c:pt>
                <c:pt idx="1111">
                  <c:v>5.1558873975304396E-3</c:v>
                </c:pt>
                <c:pt idx="1112">
                  <c:v>2.7456752596476054E-4</c:v>
                </c:pt>
                <c:pt idx="1113">
                  <c:v>2.1250449311759341E-3</c:v>
                </c:pt>
                <c:pt idx="1114">
                  <c:v>1.0053097518172079E-2</c:v>
                </c:pt>
                <c:pt idx="1115">
                  <c:v>2.0489085429867042E-2</c:v>
                </c:pt>
                <c:pt idx="1116">
                  <c:v>2.6885988282042746E-2</c:v>
                </c:pt>
                <c:pt idx="1117">
                  <c:v>2.7409835384366754E-2</c:v>
                </c:pt>
                <c:pt idx="1118">
                  <c:v>0.11809528682516966</c:v>
                </c:pt>
                <c:pt idx="1119">
                  <c:v>3.0133327239870552E-2</c:v>
                </c:pt>
                <c:pt idx="1120">
                  <c:v>0.10129344699417356</c:v>
                </c:pt>
                <c:pt idx="1121">
                  <c:v>1.9836157009559097E-2</c:v>
                </c:pt>
                <c:pt idx="1122">
                  <c:v>1.0241327705549046E-6</c:v>
                </c:pt>
                <c:pt idx="1123">
                  <c:v>4.0822640057707393E-5</c:v>
                </c:pt>
                <c:pt idx="1124">
                  <c:v>6.6561711330553591E-3</c:v>
                </c:pt>
                <c:pt idx="1125">
                  <c:v>5.2634283973158934E-4</c:v>
                </c:pt>
                <c:pt idx="1126">
                  <c:v>8.037905024468538E-3</c:v>
                </c:pt>
                <c:pt idx="1127">
                  <c:v>1.2737192237457133E-3</c:v>
                </c:pt>
                <c:pt idx="1128">
                  <c:v>1.5051731162204698E-7</c:v>
                </c:pt>
                <c:pt idx="1129">
                  <c:v>2.4508819812843193E-2</c:v>
                </c:pt>
                <c:pt idx="1130">
                  <c:v>6.0790132164053462E-4</c:v>
                </c:pt>
                <c:pt idx="1131">
                  <c:v>1.8065983965005378E-2</c:v>
                </c:pt>
                <c:pt idx="1132">
                  <c:v>0.1890497876183457</c:v>
                </c:pt>
                <c:pt idx="1133">
                  <c:v>1.609950357725113E-2</c:v>
                </c:pt>
                <c:pt idx="1134">
                  <c:v>7.0387275527839577E-2</c:v>
                </c:pt>
                <c:pt idx="1135">
                  <c:v>0.12827892582420833</c:v>
                </c:pt>
                <c:pt idx="1136">
                  <c:v>0.13313769127817021</c:v>
                </c:pt>
                <c:pt idx="1137">
                  <c:v>0.1023629144729009</c:v>
                </c:pt>
                <c:pt idx="1138">
                  <c:v>0.15790660997233799</c:v>
                </c:pt>
                <c:pt idx="1139">
                  <c:v>6.9424394372653533E-2</c:v>
                </c:pt>
                <c:pt idx="1140">
                  <c:v>1.0700443164875518E-2</c:v>
                </c:pt>
                <c:pt idx="1141">
                  <c:v>8.5116951010941115E-5</c:v>
                </c:pt>
                <c:pt idx="1142">
                  <c:v>1.4835499979628545E-2</c:v>
                </c:pt>
                <c:pt idx="1143">
                  <c:v>3.6885835150751735E-3</c:v>
                </c:pt>
                <c:pt idx="1144">
                  <c:v>2.8823129674797686E-2</c:v>
                </c:pt>
                <c:pt idx="1145">
                  <c:v>1.699404163704044E-4</c:v>
                </c:pt>
                <c:pt idx="1146">
                  <c:v>1.5311165216001553E-3</c:v>
                </c:pt>
                <c:pt idx="1147">
                  <c:v>0.10343466632851907</c:v>
                </c:pt>
                <c:pt idx="1148">
                  <c:v>1.1319829352256375E-2</c:v>
                </c:pt>
                <c:pt idx="1149">
                  <c:v>1.0096636749994919E-3</c:v>
                </c:pt>
                <c:pt idx="1150">
                  <c:v>3.6216570052648857E-3</c:v>
                </c:pt>
                <c:pt idx="1151">
                  <c:v>1.5781657829928023E-4</c:v>
                </c:pt>
                <c:pt idx="1152">
                  <c:v>2.8233755365692225E-4</c:v>
                </c:pt>
                <c:pt idx="1153">
                  <c:v>7.7216143844511809E-3</c:v>
                </c:pt>
                <c:pt idx="1154">
                  <c:v>1.9556370454354557E-2</c:v>
                </c:pt>
                <c:pt idx="1155">
                  <c:v>3.247392608351276E-3</c:v>
                </c:pt>
                <c:pt idx="1156">
                  <c:v>6.4461187440633741E-2</c:v>
                </c:pt>
                <c:pt idx="1157">
                  <c:v>1.7911435635506366E-5</c:v>
                </c:pt>
                <c:pt idx="1158">
                  <c:v>1.9582778311459659E-2</c:v>
                </c:pt>
                <c:pt idx="1159">
                  <c:v>3.1241926399520714E-3</c:v>
                </c:pt>
                <c:pt idx="1160">
                  <c:v>4.2935045888951888E-3</c:v>
                </c:pt>
                <c:pt idx="1161">
                  <c:v>5.3410937617665716E-2</c:v>
                </c:pt>
                <c:pt idx="1162">
                  <c:v>1.1520061596633946E-3</c:v>
                </c:pt>
                <c:pt idx="1163">
                  <c:v>4.4768530059946532E-4</c:v>
                </c:pt>
                <c:pt idx="1164">
                  <c:v>1.2587409739386079E-2</c:v>
                </c:pt>
                <c:pt idx="1165">
                  <c:v>9.4324924954088077E-2</c:v>
                </c:pt>
                <c:pt idx="1166">
                  <c:v>2.4805086785480449E-2</c:v>
                </c:pt>
                <c:pt idx="1167">
                  <c:v>0.34092110960628319</c:v>
                </c:pt>
                <c:pt idx="1168">
                  <c:v>0.32150321319377345</c:v>
                </c:pt>
                <c:pt idx="1169">
                  <c:v>0.17755211556736569</c:v>
                </c:pt>
                <c:pt idx="1170">
                  <c:v>4.4670949670239397E-3</c:v>
                </c:pt>
                <c:pt idx="1171">
                  <c:v>0.23781922969979161</c:v>
                </c:pt>
                <c:pt idx="1172">
                  <c:v>0.39728670114173459</c:v>
                </c:pt>
                <c:pt idx="1173">
                  <c:v>9.1436928587546429E-2</c:v>
                </c:pt>
                <c:pt idx="1174">
                  <c:v>3.3073657467242341E-3</c:v>
                </c:pt>
                <c:pt idx="1175">
                  <c:v>2.9335436403221506E-3</c:v>
                </c:pt>
                <c:pt idx="1176">
                  <c:v>2.0481827328382981E-4</c:v>
                </c:pt>
                <c:pt idx="1177">
                  <c:v>1.5943851103437791E-3</c:v>
                </c:pt>
                <c:pt idx="1178">
                  <c:v>9.1979488829321433E-3</c:v>
                </c:pt>
                <c:pt idx="1179">
                  <c:v>9.7780940007578601E-3</c:v>
                </c:pt>
                <c:pt idx="1180">
                  <c:v>0.26006764353396061</c:v>
                </c:pt>
                <c:pt idx="1181">
                  <c:v>0.17786093979572995</c:v>
                </c:pt>
                <c:pt idx="1182">
                  <c:v>0.20060568776425813</c:v>
                </c:pt>
                <c:pt idx="1183">
                  <c:v>6.330490536009821E-2</c:v>
                </c:pt>
                <c:pt idx="1184">
                  <c:v>9.4681981239410663E-3</c:v>
                </c:pt>
                <c:pt idx="1185">
                  <c:v>1.0258740191389528E-3</c:v>
                </c:pt>
                <c:pt idx="1186">
                  <c:v>6.6774619196084345E-3</c:v>
                </c:pt>
                <c:pt idx="1187">
                  <c:v>0.29764013678468304</c:v>
                </c:pt>
                <c:pt idx="1188">
                  <c:v>1.415053670787607E-2</c:v>
                </c:pt>
                <c:pt idx="1189">
                  <c:v>7.5806755122572192E-2</c:v>
                </c:pt>
                <c:pt idx="1190">
                  <c:v>8.9375477826986426E-3</c:v>
                </c:pt>
                <c:pt idx="1191">
                  <c:v>4.143738709760672E-2</c:v>
                </c:pt>
                <c:pt idx="1192">
                  <c:v>0.16861138827242014</c:v>
                </c:pt>
                <c:pt idx="1193">
                  <c:v>0.11954339174558359</c:v>
                </c:pt>
                <c:pt idx="1194">
                  <c:v>8.0966626220398019E-2</c:v>
                </c:pt>
                <c:pt idx="1195">
                  <c:v>2.8716618094387122E-2</c:v>
                </c:pt>
                <c:pt idx="1196">
                  <c:v>8.936013726184304E-2</c:v>
                </c:pt>
                <c:pt idx="1197">
                  <c:v>0.14788069924478525</c:v>
                </c:pt>
                <c:pt idx="1198">
                  <c:v>8.1526264730829925E-2</c:v>
                </c:pt>
                <c:pt idx="1199">
                  <c:v>0.14856236881893997</c:v>
                </c:pt>
                <c:pt idx="1200">
                  <c:v>0.46839485872571968</c:v>
                </c:pt>
                <c:pt idx="1201">
                  <c:v>0.58410390906937837</c:v>
                </c:pt>
                <c:pt idx="1202">
                  <c:v>0.59397019263195094</c:v>
                </c:pt>
                <c:pt idx="1203">
                  <c:v>0.22295126830835685</c:v>
                </c:pt>
                <c:pt idx="1204">
                  <c:v>7.3590096715613978E-2</c:v>
                </c:pt>
                <c:pt idx="1205">
                  <c:v>0.2569684082436261</c:v>
                </c:pt>
                <c:pt idx="1206">
                  <c:v>0.31837969304142028</c:v>
                </c:pt>
                <c:pt idx="1207">
                  <c:v>8.2465959971001562E-2</c:v>
                </c:pt>
                <c:pt idx="1208">
                  <c:v>0.3501819334469855</c:v>
                </c:pt>
                <c:pt idx="1209">
                  <c:v>8.1716673962725694E-2</c:v>
                </c:pt>
                <c:pt idx="1210">
                  <c:v>0.11847861958102698</c:v>
                </c:pt>
                <c:pt idx="1211">
                  <c:v>0.20080725365007743</c:v>
                </c:pt>
                <c:pt idx="1212">
                  <c:v>0.50705490584171742</c:v>
                </c:pt>
                <c:pt idx="1213">
                  <c:v>0.40513106356511908</c:v>
                </c:pt>
                <c:pt idx="1214">
                  <c:v>1</c:v>
                </c:pt>
                <c:pt idx="1215">
                  <c:v>0.84911967558670465</c:v>
                </c:pt>
                <c:pt idx="1216">
                  <c:v>0.38043816193218544</c:v>
                </c:pt>
                <c:pt idx="1217">
                  <c:v>8.5933662307806788E-2</c:v>
                </c:pt>
                <c:pt idx="1218">
                  <c:v>0.13206162940182462</c:v>
                </c:pt>
                <c:pt idx="1219">
                  <c:v>0.12518790901163926</c:v>
                </c:pt>
                <c:pt idx="1220">
                  <c:v>3.2154027528952592E-2</c:v>
                </c:pt>
                <c:pt idx="1221">
                  <c:v>4.7195650537476243E-2</c:v>
                </c:pt>
                <c:pt idx="1222">
                  <c:v>7.4888228470344513E-3</c:v>
                </c:pt>
                <c:pt idx="1223">
                  <c:v>2.8185687715127802E-2</c:v>
                </c:pt>
                <c:pt idx="1224">
                  <c:v>0.13315951121094668</c:v>
                </c:pt>
                <c:pt idx="1225">
                  <c:v>0.23240885419147744</c:v>
                </c:pt>
                <c:pt idx="1226">
                  <c:v>4.3475568201964986E-2</c:v>
                </c:pt>
                <c:pt idx="1227">
                  <c:v>8.3355061808834868E-2</c:v>
                </c:pt>
                <c:pt idx="1228">
                  <c:v>0.29857770326427879</c:v>
                </c:pt>
                <c:pt idx="1229">
                  <c:v>0.16371335033092169</c:v>
                </c:pt>
                <c:pt idx="1230">
                  <c:v>0.1663917693004005</c:v>
                </c:pt>
                <c:pt idx="1231">
                  <c:v>8.9247007929547761E-2</c:v>
                </c:pt>
                <c:pt idx="1232">
                  <c:v>0.20597305249552317</c:v>
                </c:pt>
                <c:pt idx="1233">
                  <c:v>0.27146461381484988</c:v>
                </c:pt>
                <c:pt idx="1234">
                  <c:v>0.29519466382394283</c:v>
                </c:pt>
                <c:pt idx="1235">
                  <c:v>8.6310892434312184E-2</c:v>
                </c:pt>
                <c:pt idx="1236">
                  <c:v>2.4355739354189193E-2</c:v>
                </c:pt>
                <c:pt idx="1237">
                  <c:v>4.9153489373765999E-2</c:v>
                </c:pt>
                <c:pt idx="1238">
                  <c:v>0.1189095261661083</c:v>
                </c:pt>
                <c:pt idx="1239">
                  <c:v>0.42627319639788153</c:v>
                </c:pt>
                <c:pt idx="1240">
                  <c:v>0.7086267490429814</c:v>
                </c:pt>
                <c:pt idx="1241">
                  <c:v>0.59693363392059051</c:v>
                </c:pt>
                <c:pt idx="1242">
                  <c:v>0.21485500269874844</c:v>
                </c:pt>
                <c:pt idx="1243">
                  <c:v>0.39822451287385485</c:v>
                </c:pt>
                <c:pt idx="1244">
                  <c:v>0.15141036445837616</c:v>
                </c:pt>
                <c:pt idx="1245">
                  <c:v>0.35759817279772277</c:v>
                </c:pt>
                <c:pt idx="1246">
                  <c:v>0.21703744291889532</c:v>
                </c:pt>
                <c:pt idx="1247">
                  <c:v>0.12152004314171157</c:v>
                </c:pt>
                <c:pt idx="1248">
                  <c:v>0.12389291012603976</c:v>
                </c:pt>
                <c:pt idx="1249">
                  <c:v>0.15418186229214736</c:v>
                </c:pt>
                <c:pt idx="1250">
                  <c:v>0.31855743158352856</c:v>
                </c:pt>
                <c:pt idx="1251">
                  <c:v>0.41464371480070644</c:v>
                </c:pt>
                <c:pt idx="1252">
                  <c:v>0.12796345382280716</c:v>
                </c:pt>
                <c:pt idx="1253">
                  <c:v>0.54190752916074014</c:v>
                </c:pt>
                <c:pt idx="1254">
                  <c:v>0.48974876499593717</c:v>
                </c:pt>
                <c:pt idx="1255">
                  <c:v>0.30791056202535511</c:v>
                </c:pt>
                <c:pt idx="1256">
                  <c:v>0.20847714623787522</c:v>
                </c:pt>
                <c:pt idx="1257">
                  <c:v>0.26068517492092347</c:v>
                </c:pt>
                <c:pt idx="1258">
                  <c:v>0.5573499313099497</c:v>
                </c:pt>
                <c:pt idx="1259">
                  <c:v>0.34890360819188454</c:v>
                </c:pt>
                <c:pt idx="1260">
                  <c:v>0.34753389294727721</c:v>
                </c:pt>
                <c:pt idx="1261">
                  <c:v>0.6199193857814056</c:v>
                </c:pt>
                <c:pt idx="1262">
                  <c:v>0.76381268282676718</c:v>
                </c:pt>
                <c:pt idx="1263">
                  <c:v>0.91019011410882178</c:v>
                </c:pt>
                <c:pt idx="1264">
                  <c:v>0.82033371877769001</c:v>
                </c:pt>
                <c:pt idx="1265">
                  <c:v>0.38063918348187653</c:v>
                </c:pt>
                <c:pt idx="1266">
                  <c:v>0.47651666196797954</c:v>
                </c:pt>
                <c:pt idx="1267">
                  <c:v>0.79413565436175793</c:v>
                </c:pt>
                <c:pt idx="1268">
                  <c:v>0.604985057604006</c:v>
                </c:pt>
                <c:pt idx="1269">
                  <c:v>0.48086896293076092</c:v>
                </c:pt>
                <c:pt idx="1270">
                  <c:v>0.26644786016111083</c:v>
                </c:pt>
                <c:pt idx="1271">
                  <c:v>0.26139174020407258</c:v>
                </c:pt>
                <c:pt idx="1272">
                  <c:v>0.15069186445065061</c:v>
                </c:pt>
                <c:pt idx="1273">
                  <c:v>0.6585745376781158</c:v>
                </c:pt>
                <c:pt idx="1274">
                  <c:v>0.79534835101191848</c:v>
                </c:pt>
                <c:pt idx="1275">
                  <c:v>0.19927873724031772</c:v>
                </c:pt>
                <c:pt idx="1276">
                  <c:v>0.13616404299640833</c:v>
                </c:pt>
                <c:pt idx="1277">
                  <c:v>9.1188595217834498E-2</c:v>
                </c:pt>
                <c:pt idx="1278">
                  <c:v>9.4215809803172998E-2</c:v>
                </c:pt>
                <c:pt idx="1279">
                  <c:v>5.227450086663344E-2</c:v>
                </c:pt>
                <c:pt idx="1280">
                  <c:v>0.17237120124782568</c:v>
                </c:pt>
                <c:pt idx="1281">
                  <c:v>0.24237290699085567</c:v>
                </c:pt>
                <c:pt idx="1282">
                  <c:v>0.24506425019784367</c:v>
                </c:pt>
                <c:pt idx="1283">
                  <c:v>0.1902149110400066</c:v>
                </c:pt>
                <c:pt idx="1284">
                  <c:v>0.19602153253464721</c:v>
                </c:pt>
                <c:pt idx="1285">
                  <c:v>0.12190124830446278</c:v>
                </c:pt>
                <c:pt idx="1286">
                  <c:v>0.10216195704408026</c:v>
                </c:pt>
                <c:pt idx="1287">
                  <c:v>9.0816457322605501E-2</c:v>
                </c:pt>
                <c:pt idx="1288">
                  <c:v>7.1770610721885578E-2</c:v>
                </c:pt>
                <c:pt idx="1289">
                  <c:v>4.1431714233108825E-2</c:v>
                </c:pt>
                <c:pt idx="1290">
                  <c:v>0.19036548634631947</c:v>
                </c:pt>
                <c:pt idx="1291">
                  <c:v>0.15207466489397614</c:v>
                </c:pt>
                <c:pt idx="1292">
                  <c:v>0.14399106345763057</c:v>
                </c:pt>
                <c:pt idx="1293">
                  <c:v>0.23694678337649244</c:v>
                </c:pt>
                <c:pt idx="1294">
                  <c:v>0.2000381286263484</c:v>
                </c:pt>
                <c:pt idx="1295">
                  <c:v>0.21995322138102477</c:v>
                </c:pt>
                <c:pt idx="1296">
                  <c:v>0.28981296279457064</c:v>
                </c:pt>
                <c:pt idx="1297">
                  <c:v>0.20104121438118114</c:v>
                </c:pt>
                <c:pt idx="1298">
                  <c:v>0.29983178208986766</c:v>
                </c:pt>
                <c:pt idx="1299">
                  <c:v>0.35871134281000899</c:v>
                </c:pt>
                <c:pt idx="1300">
                  <c:v>0.16786057714323208</c:v>
                </c:pt>
                <c:pt idx="1301">
                  <c:v>0.20025253172017374</c:v>
                </c:pt>
                <c:pt idx="1302">
                  <c:v>0.36201588212744545</c:v>
                </c:pt>
                <c:pt idx="1303">
                  <c:v>0.10493567511829742</c:v>
                </c:pt>
                <c:pt idx="1304">
                  <c:v>0.213496595236393</c:v>
                </c:pt>
                <c:pt idx="1305">
                  <c:v>0.28933667987216971</c:v>
                </c:pt>
                <c:pt idx="1306">
                  <c:v>0.19199348487743012</c:v>
                </c:pt>
                <c:pt idx="1307">
                  <c:v>0.3617791359666192</c:v>
                </c:pt>
                <c:pt idx="1308">
                  <c:v>0.44574168041056395</c:v>
                </c:pt>
                <c:pt idx="1309">
                  <c:v>4.5097704335899838E-2</c:v>
                </c:pt>
                <c:pt idx="1310">
                  <c:v>1.291143529553407E-2</c:v>
                </c:pt>
                <c:pt idx="1311">
                  <c:v>7.0245698355577688E-2</c:v>
                </c:pt>
                <c:pt idx="1312">
                  <c:v>0.18734625079525569</c:v>
                </c:pt>
                <c:pt idx="1313">
                  <c:v>0.21740405455676046</c:v>
                </c:pt>
                <c:pt idx="1314">
                  <c:v>5.8117144728063438E-2</c:v>
                </c:pt>
                <c:pt idx="1315">
                  <c:v>9.3287509491351145E-2</c:v>
                </c:pt>
                <c:pt idx="1316">
                  <c:v>0.2974348148476767</c:v>
                </c:pt>
                <c:pt idx="1317">
                  <c:v>6.6241051071900925E-2</c:v>
                </c:pt>
                <c:pt idx="1318">
                  <c:v>0.32178613048393401</c:v>
                </c:pt>
                <c:pt idx="1319">
                  <c:v>0.48667488349120003</c:v>
                </c:pt>
                <c:pt idx="1320">
                  <c:v>0.28441146144491725</c:v>
                </c:pt>
                <c:pt idx="1321">
                  <c:v>0.18512499357956849</c:v>
                </c:pt>
                <c:pt idx="1322">
                  <c:v>0.23930426934178947</c:v>
                </c:pt>
                <c:pt idx="1323">
                  <c:v>0.78769730122668236</c:v>
                </c:pt>
                <c:pt idx="1324">
                  <c:v>0.31850317193708333</c:v>
                </c:pt>
                <c:pt idx="1325">
                  <c:v>0.17227545667826463</c:v>
                </c:pt>
                <c:pt idx="1326">
                  <c:v>0.1761199202756295</c:v>
                </c:pt>
                <c:pt idx="1327">
                  <c:v>0.24326414386414591</c:v>
                </c:pt>
                <c:pt idx="1328">
                  <c:v>0.12589067183165475</c:v>
                </c:pt>
                <c:pt idx="1329">
                  <c:v>4.6745935200153389E-2</c:v>
                </c:pt>
                <c:pt idx="1330">
                  <c:v>5.4448172090391239E-2</c:v>
                </c:pt>
                <c:pt idx="1331">
                  <c:v>0.10255149337649665</c:v>
                </c:pt>
                <c:pt idx="1332">
                  <c:v>2.6145366257261601E-2</c:v>
                </c:pt>
                <c:pt idx="1333">
                  <c:v>4.4852130976013621E-2</c:v>
                </c:pt>
                <c:pt idx="1334">
                  <c:v>5.888537192280472E-2</c:v>
                </c:pt>
                <c:pt idx="1335">
                  <c:v>9.8887398647003896E-2</c:v>
                </c:pt>
                <c:pt idx="1336">
                  <c:v>0.14045125660420205</c:v>
                </c:pt>
                <c:pt idx="1337">
                  <c:v>0.1790748654336613</c:v>
                </c:pt>
                <c:pt idx="1338">
                  <c:v>0.15618939119877814</c:v>
                </c:pt>
                <c:pt idx="1339">
                  <c:v>0.19624218721940551</c:v>
                </c:pt>
                <c:pt idx="1340">
                  <c:v>9.1252432047529045E-2</c:v>
                </c:pt>
                <c:pt idx="1341">
                  <c:v>1.8031580220145262E-2</c:v>
                </c:pt>
                <c:pt idx="1342">
                  <c:v>4.9985398459538699E-2</c:v>
                </c:pt>
                <c:pt idx="1343">
                  <c:v>0.16379114606729717</c:v>
                </c:pt>
                <c:pt idx="1344">
                  <c:v>0.35271333821127621</c:v>
                </c:pt>
                <c:pt idx="1345">
                  <c:v>0.1278951100838262</c:v>
                </c:pt>
                <c:pt idx="1346">
                  <c:v>0.41764453937534968</c:v>
                </c:pt>
                <c:pt idx="1347">
                  <c:v>0.21619785086445742</c:v>
                </c:pt>
                <c:pt idx="1348">
                  <c:v>6.8860715260299465E-2</c:v>
                </c:pt>
                <c:pt idx="1349">
                  <c:v>2.0741037776226049E-2</c:v>
                </c:pt>
                <c:pt idx="1350">
                  <c:v>5.5133738609808976E-2</c:v>
                </c:pt>
                <c:pt idx="1351">
                  <c:v>7.1939219314901257E-2</c:v>
                </c:pt>
                <c:pt idx="1352">
                  <c:v>7.7833982547741612E-2</c:v>
                </c:pt>
                <c:pt idx="1353">
                  <c:v>2.0556885753930304E-2</c:v>
                </c:pt>
                <c:pt idx="1354">
                  <c:v>3.4335864394967101E-2</c:v>
                </c:pt>
                <c:pt idx="1355">
                  <c:v>0.11646272511078257</c:v>
                </c:pt>
                <c:pt idx="1356">
                  <c:v>0.17060324101557722</c:v>
                </c:pt>
                <c:pt idx="1357">
                  <c:v>0.2543051060481874</c:v>
                </c:pt>
                <c:pt idx="1358">
                  <c:v>0.62211782098440882</c:v>
                </c:pt>
                <c:pt idx="1359">
                  <c:v>0.13185014459179062</c:v>
                </c:pt>
                <c:pt idx="1360">
                  <c:v>0.18567236802206602</c:v>
                </c:pt>
                <c:pt idx="1361">
                  <c:v>0.4993056459074936</c:v>
                </c:pt>
                <c:pt idx="1362">
                  <c:v>0.36625858168193792</c:v>
                </c:pt>
                <c:pt idx="1363">
                  <c:v>0.15020759512901138</c:v>
                </c:pt>
                <c:pt idx="1364">
                  <c:v>0.25308458506691184</c:v>
                </c:pt>
                <c:pt idx="1365">
                  <c:v>7.0234690750621109E-2</c:v>
                </c:pt>
                <c:pt idx="1366">
                  <c:v>0.12291252932449288</c:v>
                </c:pt>
                <c:pt idx="1367">
                  <c:v>0.21450212502681032</c:v>
                </c:pt>
                <c:pt idx="1368">
                  <c:v>5.7376382621548358E-2</c:v>
                </c:pt>
                <c:pt idx="1369">
                  <c:v>6.2032462859023675E-2</c:v>
                </c:pt>
                <c:pt idx="1370">
                  <c:v>6.0680592741920357E-2</c:v>
                </c:pt>
                <c:pt idx="1371">
                  <c:v>5.4994015005606516E-2</c:v>
                </c:pt>
                <c:pt idx="1372">
                  <c:v>9.0800783240973987E-2</c:v>
                </c:pt>
                <c:pt idx="1373">
                  <c:v>6.697890841334922E-2</c:v>
                </c:pt>
                <c:pt idx="1374">
                  <c:v>7.5290240465568899E-3</c:v>
                </c:pt>
                <c:pt idx="1375">
                  <c:v>4.4677727761492252E-2</c:v>
                </c:pt>
                <c:pt idx="1376">
                  <c:v>2.0312479011591451E-2</c:v>
                </c:pt>
                <c:pt idx="1377">
                  <c:v>6.7420659454285131E-2</c:v>
                </c:pt>
                <c:pt idx="1378">
                  <c:v>0.10968181899047427</c:v>
                </c:pt>
                <c:pt idx="1379">
                  <c:v>6.1064353489775319E-2</c:v>
                </c:pt>
                <c:pt idx="1380">
                  <c:v>8.8358505875775151E-2</c:v>
                </c:pt>
                <c:pt idx="1381">
                  <c:v>6.4114863612737993E-2</c:v>
                </c:pt>
                <c:pt idx="1382">
                  <c:v>3.6491163502825753E-2</c:v>
                </c:pt>
                <c:pt idx="1383">
                  <c:v>0.11460488144872313</c:v>
                </c:pt>
                <c:pt idx="1384">
                  <c:v>6.4555694129033267E-2</c:v>
                </c:pt>
                <c:pt idx="1385">
                  <c:v>6.2013211848003978E-2</c:v>
                </c:pt>
                <c:pt idx="1386">
                  <c:v>0.11189202987653669</c:v>
                </c:pt>
                <c:pt idx="1387">
                  <c:v>6.8679566597444383E-2</c:v>
                </c:pt>
                <c:pt idx="1388">
                  <c:v>0.16479255804480983</c:v>
                </c:pt>
                <c:pt idx="1389">
                  <c:v>9.8937885417874655E-2</c:v>
                </c:pt>
                <c:pt idx="1390">
                  <c:v>5.6956309192877702E-3</c:v>
                </c:pt>
                <c:pt idx="1391">
                  <c:v>7.5208323051960868E-4</c:v>
                </c:pt>
                <c:pt idx="1392">
                  <c:v>1.2512601976553438E-4</c:v>
                </c:pt>
                <c:pt idx="1393">
                  <c:v>1.2343503405023924E-4</c:v>
                </c:pt>
                <c:pt idx="1394">
                  <c:v>8.5675071172328341E-6</c:v>
                </c:pt>
                <c:pt idx="1395">
                  <c:v>1.30613019170525E-5</c:v>
                </c:pt>
                <c:pt idx="1396">
                  <c:v>8.4407133254909948E-5</c:v>
                </c:pt>
                <c:pt idx="1397">
                  <c:v>6.8087955373699986E-3</c:v>
                </c:pt>
                <c:pt idx="1398">
                  <c:v>1.5913116856142911E-2</c:v>
                </c:pt>
                <c:pt idx="1399">
                  <c:v>1.0059686602666523E-2</c:v>
                </c:pt>
                <c:pt idx="1400">
                  <c:v>4.593412940852773E-2</c:v>
                </c:pt>
                <c:pt idx="1401">
                  <c:v>3.2743488316877858E-3</c:v>
                </c:pt>
                <c:pt idx="1402">
                  <c:v>9.7790716658367098E-4</c:v>
                </c:pt>
                <c:pt idx="1403">
                  <c:v>1.4992537069738174E-2</c:v>
                </c:pt>
                <c:pt idx="1404">
                  <c:v>6.9961296460925165E-2</c:v>
                </c:pt>
                <c:pt idx="1405">
                  <c:v>8.535894409293035E-2</c:v>
                </c:pt>
                <c:pt idx="1406">
                  <c:v>3.0477778561471382E-3</c:v>
                </c:pt>
                <c:pt idx="1407">
                  <c:v>9.9591423048106517E-2</c:v>
                </c:pt>
                <c:pt idx="1408">
                  <c:v>7.8065034019973096E-5</c:v>
                </c:pt>
                <c:pt idx="1409">
                  <c:v>1.1010480467928385E-2</c:v>
                </c:pt>
                <c:pt idx="1410">
                  <c:v>6.7908259684474805E-3</c:v>
                </c:pt>
                <c:pt idx="1411">
                  <c:v>1.1781373786454207E-2</c:v>
                </c:pt>
                <c:pt idx="1412">
                  <c:v>2.5272815537860692E-3</c:v>
                </c:pt>
                <c:pt idx="1413">
                  <c:v>1.6408122277154536E-2</c:v>
                </c:pt>
                <c:pt idx="1414">
                  <c:v>0.13344962020149667</c:v>
                </c:pt>
                <c:pt idx="1415">
                  <c:v>2.4157323354822138E-2</c:v>
                </c:pt>
                <c:pt idx="1416">
                  <c:v>7.4458171268059994E-2</c:v>
                </c:pt>
                <c:pt idx="1417">
                  <c:v>0.120621679632423</c:v>
                </c:pt>
                <c:pt idx="1418">
                  <c:v>9.0326144055758645E-2</c:v>
                </c:pt>
                <c:pt idx="1419">
                  <c:v>2.8543590858810391E-3</c:v>
                </c:pt>
                <c:pt idx="1420">
                  <c:v>8.1561065835659627E-2</c:v>
                </c:pt>
                <c:pt idx="1421">
                  <c:v>2.3463317687678557E-2</c:v>
                </c:pt>
                <c:pt idx="1422">
                  <c:v>1.0038958491608048E-2</c:v>
                </c:pt>
                <c:pt idx="1423">
                  <c:v>6.2327029012861871E-4</c:v>
                </c:pt>
                <c:pt idx="1424">
                  <c:v>1.8242529132508881E-3</c:v>
                </c:pt>
                <c:pt idx="1425">
                  <c:v>6.335872422434107E-3</c:v>
                </c:pt>
                <c:pt idx="1426">
                  <c:v>1.5786549678563942E-2</c:v>
                </c:pt>
                <c:pt idx="1427">
                  <c:v>3.2480528412493635E-3</c:v>
                </c:pt>
                <c:pt idx="1428">
                  <c:v>2.7995516833196682E-3</c:v>
                </c:pt>
                <c:pt idx="1429">
                  <c:v>8.7784523004471749E-3</c:v>
                </c:pt>
                <c:pt idx="1430">
                  <c:v>9.1076104322678042E-2</c:v>
                </c:pt>
                <c:pt idx="1431">
                  <c:v>0.14709225153643032</c:v>
                </c:pt>
                <c:pt idx="1432">
                  <c:v>3.2638134365819388E-2</c:v>
                </c:pt>
                <c:pt idx="1433">
                  <c:v>1.6838176063675079E-2</c:v>
                </c:pt>
                <c:pt idx="1434">
                  <c:v>1.6491940400894006E-2</c:v>
                </c:pt>
                <c:pt idx="1435">
                  <c:v>1.1400637778445459E-2</c:v>
                </c:pt>
                <c:pt idx="1436">
                  <c:v>4.7607428921751117E-3</c:v>
                </c:pt>
                <c:pt idx="1437">
                  <c:v>4.627243336605934E-5</c:v>
                </c:pt>
                <c:pt idx="1438">
                  <c:v>1.93580566110002E-2</c:v>
                </c:pt>
                <c:pt idx="1439">
                  <c:v>0.60125771123335903</c:v>
                </c:pt>
                <c:pt idx="1440">
                  <c:v>0.17809293810759844</c:v>
                </c:pt>
                <c:pt idx="1441">
                  <c:v>1.7470508842011172E-2</c:v>
                </c:pt>
                <c:pt idx="1442">
                  <c:v>1.2695010651130337E-2</c:v>
                </c:pt>
                <c:pt idx="1443">
                  <c:v>7.0291265252827142E-3</c:v>
                </c:pt>
                <c:pt idx="1444">
                  <c:v>3.1423944136422334E-4</c:v>
                </c:pt>
                <c:pt idx="1445">
                  <c:v>1.0523510896868347E-2</c:v>
                </c:pt>
                <c:pt idx="1446">
                  <c:v>8.904630817299114E-2</c:v>
                </c:pt>
                <c:pt idx="1447">
                  <c:v>8.9405501105600485E-2</c:v>
                </c:pt>
                <c:pt idx="1448">
                  <c:v>8.2934818968156132E-3</c:v>
                </c:pt>
                <c:pt idx="1449">
                  <c:v>4.8114584548701323E-4</c:v>
                </c:pt>
                <c:pt idx="1450">
                  <c:v>1.0942774752806819E-2</c:v>
                </c:pt>
                <c:pt idx="1451">
                  <c:v>7.1836852309330207E-2</c:v>
                </c:pt>
                <c:pt idx="1452">
                  <c:v>2.5900816118354379E-3</c:v>
                </c:pt>
                <c:pt idx="1453">
                  <c:v>0.14422381098393011</c:v>
                </c:pt>
                <c:pt idx="1454">
                  <c:v>0.20648454976664815</c:v>
                </c:pt>
                <c:pt idx="1455">
                  <c:v>1.0519835928139874E-3</c:v>
                </c:pt>
                <c:pt idx="1456">
                  <c:v>3.1190859724318791E-3</c:v>
                </c:pt>
                <c:pt idx="1457">
                  <c:v>1.209037720962837E-2</c:v>
                </c:pt>
                <c:pt idx="1458">
                  <c:v>3.4434022740574147E-3</c:v>
                </c:pt>
                <c:pt idx="1459">
                  <c:v>1.1443556129441615E-3</c:v>
                </c:pt>
                <c:pt idx="1460">
                  <c:v>5.9486695340975955E-4</c:v>
                </c:pt>
              </c:numCache>
            </c:numRef>
          </c:xVal>
          <c:yVal>
            <c:numRef>
              <c:f>Ocean!$I$2:$I$1462</c:f>
              <c:numCache>
                <c:formatCode>General</c:formatCode>
                <c:ptCount val="1461"/>
                <c:pt idx="0">
                  <c:v>3.9363861593950007E-3</c:v>
                </c:pt>
                <c:pt idx="1">
                  <c:v>1.8382020563531324E-3</c:v>
                </c:pt>
                <c:pt idx="2">
                  <c:v>9.0863492931792904E-3</c:v>
                </c:pt>
                <c:pt idx="3">
                  <c:v>1.1250881256697043E-2</c:v>
                </c:pt>
                <c:pt idx="4">
                  <c:v>2.1381882770645068E-3</c:v>
                </c:pt>
                <c:pt idx="5">
                  <c:v>5.4290028305986336E-5</c:v>
                </c:pt>
                <c:pt idx="6">
                  <c:v>1.3481336597405595E-3</c:v>
                </c:pt>
                <c:pt idx="7">
                  <c:v>1.0013703988647767E-2</c:v>
                </c:pt>
                <c:pt idx="8">
                  <c:v>2.9647589240926686E-4</c:v>
                </c:pt>
                <c:pt idx="9">
                  <c:v>5.2909979846949846E-5</c:v>
                </c:pt>
                <c:pt idx="10">
                  <c:v>6.7394497864251265E-2</c:v>
                </c:pt>
                <c:pt idx="11">
                  <c:v>1.8347624758586461E-2</c:v>
                </c:pt>
                <c:pt idx="12">
                  <c:v>7.7417028026563306E-2</c:v>
                </c:pt>
                <c:pt idx="13">
                  <c:v>1.8474450043095474E-3</c:v>
                </c:pt>
                <c:pt idx="14">
                  <c:v>7.5637388693215795E-3</c:v>
                </c:pt>
                <c:pt idx="15">
                  <c:v>6.8754793522233593E-3</c:v>
                </c:pt>
                <c:pt idx="16">
                  <c:v>3.8226548112506206E-4</c:v>
                </c:pt>
                <c:pt idx="17">
                  <c:v>8.125687956326599E-3</c:v>
                </c:pt>
                <c:pt idx="18">
                  <c:v>1.8190271652869728E-2</c:v>
                </c:pt>
                <c:pt idx="19">
                  <c:v>4.3464934661590696E-3</c:v>
                </c:pt>
                <c:pt idx="20">
                  <c:v>9.4703337393116241E-4</c:v>
                </c:pt>
                <c:pt idx="21">
                  <c:v>2.2985513338258771E-2</c:v>
                </c:pt>
                <c:pt idx="22">
                  <c:v>2.2750808558102038E-2</c:v>
                </c:pt>
                <c:pt idx="23">
                  <c:v>8.9999870135436203E-3</c:v>
                </c:pt>
                <c:pt idx="24">
                  <c:v>2.1745398319242965E-2</c:v>
                </c:pt>
                <c:pt idx="25">
                  <c:v>1.3661454053111666E-2</c:v>
                </c:pt>
                <c:pt idx="26">
                  <c:v>1.4201506736171163E-3</c:v>
                </c:pt>
                <c:pt idx="27">
                  <c:v>1.1467187226676478E-2</c:v>
                </c:pt>
                <c:pt idx="28">
                  <c:v>2.5752857405641427E-2</c:v>
                </c:pt>
                <c:pt idx="29">
                  <c:v>4.7227073742348094E-2</c:v>
                </c:pt>
                <c:pt idx="30">
                  <c:v>9.3635862723458391E-2</c:v>
                </c:pt>
                <c:pt idx="31">
                  <c:v>0.14140465780039721</c:v>
                </c:pt>
                <c:pt idx="32">
                  <c:v>2.0943896279266096E-2</c:v>
                </c:pt>
                <c:pt idx="33">
                  <c:v>8.2425733867538169E-4</c:v>
                </c:pt>
                <c:pt idx="34">
                  <c:v>1.278487535171556E-3</c:v>
                </c:pt>
                <c:pt idx="35">
                  <c:v>2.0245418907942101E-2</c:v>
                </c:pt>
                <c:pt idx="36">
                  <c:v>8.1801206798079867E-2</c:v>
                </c:pt>
                <c:pt idx="37">
                  <c:v>6.7150900305484262E-2</c:v>
                </c:pt>
                <c:pt idx="38">
                  <c:v>2.1436062106389622E-4</c:v>
                </c:pt>
                <c:pt idx="39">
                  <c:v>2.6765432863823309E-4</c:v>
                </c:pt>
                <c:pt idx="40">
                  <c:v>4.5385408008215657E-4</c:v>
                </c:pt>
                <c:pt idx="41">
                  <c:v>8.316339604931539E-5</c:v>
                </c:pt>
                <c:pt idx="42">
                  <c:v>3.6993944804566964E-4</c:v>
                </c:pt>
                <c:pt idx="43">
                  <c:v>3.1999095989471578E-3</c:v>
                </c:pt>
                <c:pt idx="44">
                  <c:v>6.3888369302711918E-3</c:v>
                </c:pt>
                <c:pt idx="45">
                  <c:v>6.8215312820949156E-6</c:v>
                </c:pt>
                <c:pt idx="46">
                  <c:v>3.2259872637413175E-4</c:v>
                </c:pt>
                <c:pt idx="47">
                  <c:v>2.1352818442123571E-4</c:v>
                </c:pt>
                <c:pt idx="48">
                  <c:v>7.3712692791232906E-4</c:v>
                </c:pt>
                <c:pt idx="49">
                  <c:v>2.2903117877609205E-3</c:v>
                </c:pt>
                <c:pt idx="50">
                  <c:v>5.2702194255478706E-4</c:v>
                </c:pt>
                <c:pt idx="51">
                  <c:v>2.0534871501884253E-2</c:v>
                </c:pt>
                <c:pt idx="52">
                  <c:v>2.2951005233844937E-3</c:v>
                </c:pt>
                <c:pt idx="53">
                  <c:v>4.6321397331782442E-3</c:v>
                </c:pt>
                <c:pt idx="54">
                  <c:v>1.1878350451190487E-4</c:v>
                </c:pt>
                <c:pt idx="55">
                  <c:v>7.3644034409668701E-3</c:v>
                </c:pt>
                <c:pt idx="56">
                  <c:v>4.4290392520261034E-2</c:v>
                </c:pt>
                <c:pt idx="57">
                  <c:v>1.5154545566031097E-2</c:v>
                </c:pt>
                <c:pt idx="58">
                  <c:v>6.7929999104920566E-4</c:v>
                </c:pt>
                <c:pt idx="59">
                  <c:v>2.3758071361214318E-2</c:v>
                </c:pt>
                <c:pt idx="60">
                  <c:v>4.8112269401728545E-3</c:v>
                </c:pt>
                <c:pt idx="61">
                  <c:v>6.5434258896808935E-3</c:v>
                </c:pt>
                <c:pt idx="62">
                  <c:v>4.7438904202125272E-2</c:v>
                </c:pt>
                <c:pt idx="63">
                  <c:v>2.6701118207543811E-2</c:v>
                </c:pt>
                <c:pt idx="64">
                  <c:v>4.2028059441529562E-2</c:v>
                </c:pt>
                <c:pt idx="65">
                  <c:v>0.3647876067192351</c:v>
                </c:pt>
                <c:pt idx="66">
                  <c:v>7.8499293103673595E-2</c:v>
                </c:pt>
                <c:pt idx="67">
                  <c:v>1.4882799591608533E-4</c:v>
                </c:pt>
                <c:pt idx="68">
                  <c:v>1.4423847151037985E-4</c:v>
                </c:pt>
                <c:pt idx="69">
                  <c:v>4.6631138759998933E-3</c:v>
                </c:pt>
                <c:pt idx="70">
                  <c:v>3.854179138290241E-2</c:v>
                </c:pt>
                <c:pt idx="71">
                  <c:v>0.32469260730533434</c:v>
                </c:pt>
                <c:pt idx="72">
                  <c:v>1.003359033884484E-2</c:v>
                </c:pt>
                <c:pt idx="73">
                  <c:v>4.2757523675704297E-2</c:v>
                </c:pt>
                <c:pt idx="74">
                  <c:v>2.2437089534553073E-4</c:v>
                </c:pt>
                <c:pt idx="75">
                  <c:v>9.3487922180384049E-4</c:v>
                </c:pt>
                <c:pt idx="76">
                  <c:v>2.6127807421880589E-4</c:v>
                </c:pt>
                <c:pt idx="77">
                  <c:v>5.0297637052665817E-3</c:v>
                </c:pt>
                <c:pt idx="78">
                  <c:v>1.7340352838314538E-4</c:v>
                </c:pt>
                <c:pt idx="79">
                  <c:v>5.3448364614879049E-4</c:v>
                </c:pt>
                <c:pt idx="80">
                  <c:v>1.0330365754368766E-2</c:v>
                </c:pt>
                <c:pt idx="81">
                  <c:v>1.0767934826349303E-2</c:v>
                </c:pt>
                <c:pt idx="82">
                  <c:v>1.061752753905347E-2</c:v>
                </c:pt>
                <c:pt idx="83">
                  <c:v>2.2931403200453605E-2</c:v>
                </c:pt>
                <c:pt idx="84">
                  <c:v>0.18513773948425272</c:v>
                </c:pt>
                <c:pt idx="85">
                  <c:v>0.16724624833713519</c:v>
                </c:pt>
                <c:pt idx="86">
                  <c:v>9.355940028780771E-4</c:v>
                </c:pt>
                <c:pt idx="87">
                  <c:v>1.1500025555468056E-3</c:v>
                </c:pt>
                <c:pt idx="88">
                  <c:v>4.2409281893073464E-3</c:v>
                </c:pt>
                <c:pt idx="89">
                  <c:v>7.2128974126659029E-2</c:v>
                </c:pt>
                <c:pt idx="90">
                  <c:v>1.3968413268650051E-2</c:v>
                </c:pt>
                <c:pt idx="91">
                  <c:v>3.6624757896322989E-2</c:v>
                </c:pt>
                <c:pt idx="92">
                  <c:v>1.8189195478381728E-2</c:v>
                </c:pt>
                <c:pt idx="93">
                  <c:v>1.9259329645715791E-3</c:v>
                </c:pt>
                <c:pt idx="94">
                  <c:v>9.0100904142463384E-2</c:v>
                </c:pt>
                <c:pt idx="95">
                  <c:v>8.087427972455899E-2</c:v>
                </c:pt>
                <c:pt idx="96">
                  <c:v>4.574382915104082E-3</c:v>
                </c:pt>
                <c:pt idx="97">
                  <c:v>3.5000328163710119E-2</c:v>
                </c:pt>
                <c:pt idx="98">
                  <c:v>8.7702431986589377E-2</c:v>
                </c:pt>
                <c:pt idx="99">
                  <c:v>4.4177264085982881E-2</c:v>
                </c:pt>
                <c:pt idx="100">
                  <c:v>4.5961144066866265E-2</c:v>
                </c:pt>
                <c:pt idx="101">
                  <c:v>1.424512232423111E-2</c:v>
                </c:pt>
                <c:pt idx="102">
                  <c:v>1.6825027053752116E-3</c:v>
                </c:pt>
                <c:pt idx="103">
                  <c:v>5.0073192486539908E-2</c:v>
                </c:pt>
                <c:pt idx="104">
                  <c:v>0.12589417941643827</c:v>
                </c:pt>
                <c:pt idx="105">
                  <c:v>0.11016637687107599</c:v>
                </c:pt>
                <c:pt idx="106">
                  <c:v>1.1966819553908343E-2</c:v>
                </c:pt>
                <c:pt idx="107">
                  <c:v>2.8365927496662616E-3</c:v>
                </c:pt>
                <c:pt idx="108">
                  <c:v>0.14824903368396727</c:v>
                </c:pt>
                <c:pt idx="109">
                  <c:v>3.7580104375944313E-2</c:v>
                </c:pt>
                <c:pt idx="110">
                  <c:v>0.48822758382439574</c:v>
                </c:pt>
                <c:pt idx="111">
                  <c:v>0.17383801717380731</c:v>
                </c:pt>
                <c:pt idx="112">
                  <c:v>5.6835743634873613E-2</c:v>
                </c:pt>
                <c:pt idx="113">
                  <c:v>5.0902824669618478E-2</c:v>
                </c:pt>
                <c:pt idx="114">
                  <c:v>0.29581769237049921</c:v>
                </c:pt>
                <c:pt idx="115">
                  <c:v>0.11485161506612968</c:v>
                </c:pt>
                <c:pt idx="116">
                  <c:v>0.28661584037125049</c:v>
                </c:pt>
                <c:pt idx="117">
                  <c:v>0.1590647975832892</c:v>
                </c:pt>
                <c:pt idx="118">
                  <c:v>9.1410520202254535E-3</c:v>
                </c:pt>
                <c:pt idx="119">
                  <c:v>7.7095196070220876E-2</c:v>
                </c:pt>
                <c:pt idx="120">
                  <c:v>0.15146681597188938</c:v>
                </c:pt>
                <c:pt idx="121">
                  <c:v>7.2527888985034886E-2</c:v>
                </c:pt>
                <c:pt idx="122">
                  <c:v>2.8381721172149883E-2</c:v>
                </c:pt>
                <c:pt idx="123">
                  <c:v>2.8258339565567949E-4</c:v>
                </c:pt>
                <c:pt idx="124">
                  <c:v>4.2200899844074019E-2</c:v>
                </c:pt>
                <c:pt idx="125">
                  <c:v>1.6250898333194635E-2</c:v>
                </c:pt>
                <c:pt idx="126">
                  <c:v>0.10213446039991904</c:v>
                </c:pt>
                <c:pt idx="127">
                  <c:v>0.17845301519247939</c:v>
                </c:pt>
                <c:pt idx="128">
                  <c:v>9.7330832628433079E-3</c:v>
                </c:pt>
                <c:pt idx="129">
                  <c:v>6.6517638657711181E-2</c:v>
                </c:pt>
                <c:pt idx="130">
                  <c:v>5.3372618861007776E-2</c:v>
                </c:pt>
                <c:pt idx="131">
                  <c:v>8.9269771608624007E-3</c:v>
                </c:pt>
                <c:pt idx="132">
                  <c:v>6.06936848481967E-3</c:v>
                </c:pt>
                <c:pt idx="133">
                  <c:v>1.3334994253797026E-2</c:v>
                </c:pt>
                <c:pt idx="134">
                  <c:v>3.667702818809556E-2</c:v>
                </c:pt>
                <c:pt idx="135">
                  <c:v>0.10153065168438291</c:v>
                </c:pt>
                <c:pt idx="136">
                  <c:v>0.18023312468177297</c:v>
                </c:pt>
                <c:pt idx="137">
                  <c:v>0.15182757891131296</c:v>
                </c:pt>
                <c:pt idx="138">
                  <c:v>0.19932000473448133</c:v>
                </c:pt>
                <c:pt idx="139">
                  <c:v>6.133188988658235E-2</c:v>
                </c:pt>
                <c:pt idx="140">
                  <c:v>7.4607275680449434E-2</c:v>
                </c:pt>
                <c:pt idx="141">
                  <c:v>6.4572450751362351E-2</c:v>
                </c:pt>
                <c:pt idx="142">
                  <c:v>4.9362203740900681E-2</c:v>
                </c:pt>
                <c:pt idx="143">
                  <c:v>1.7063830517256379E-2</c:v>
                </c:pt>
                <c:pt idx="144">
                  <c:v>2.6977928204940781E-2</c:v>
                </c:pt>
                <c:pt idx="145">
                  <c:v>0.1091104295083193</c:v>
                </c:pt>
                <c:pt idx="146">
                  <c:v>0.10272128257993179</c:v>
                </c:pt>
                <c:pt idx="147">
                  <c:v>9.0099123411501628E-2</c:v>
                </c:pt>
                <c:pt idx="148">
                  <c:v>0.17602146316393033</c:v>
                </c:pt>
                <c:pt idx="149">
                  <c:v>0.12875660489096324</c:v>
                </c:pt>
                <c:pt idx="150">
                  <c:v>5.75352114915956E-2</c:v>
                </c:pt>
                <c:pt idx="151">
                  <c:v>6.9982407030085694E-2</c:v>
                </c:pt>
                <c:pt idx="152">
                  <c:v>2.7766644831646054E-2</c:v>
                </c:pt>
                <c:pt idx="153">
                  <c:v>1.0446522222360097E-2</c:v>
                </c:pt>
                <c:pt idx="154">
                  <c:v>2.4370229600835638E-2</c:v>
                </c:pt>
                <c:pt idx="155">
                  <c:v>5.3179769189319895E-2</c:v>
                </c:pt>
                <c:pt idx="156">
                  <c:v>1.8476113659842783E-2</c:v>
                </c:pt>
                <c:pt idx="157">
                  <c:v>7.5236345966338838E-2</c:v>
                </c:pt>
                <c:pt idx="158">
                  <c:v>7.3998392446626676E-2</c:v>
                </c:pt>
                <c:pt idx="159">
                  <c:v>1.5804130401089449E-2</c:v>
                </c:pt>
                <c:pt idx="160">
                  <c:v>2.2987405675393143E-2</c:v>
                </c:pt>
                <c:pt idx="161">
                  <c:v>5.143829234063621E-2</c:v>
                </c:pt>
                <c:pt idx="162">
                  <c:v>4.5090800133798008E-2</c:v>
                </c:pt>
                <c:pt idx="163">
                  <c:v>1.3871640984263774E-2</c:v>
                </c:pt>
                <c:pt idx="164">
                  <c:v>4.7018584212987428E-2</c:v>
                </c:pt>
                <c:pt idx="165">
                  <c:v>7.5030396769728794E-2</c:v>
                </c:pt>
                <c:pt idx="166">
                  <c:v>3.4437519662509283E-2</c:v>
                </c:pt>
                <c:pt idx="167">
                  <c:v>5.1809101324184689E-2</c:v>
                </c:pt>
                <c:pt idx="168">
                  <c:v>5.5600106071999493E-2</c:v>
                </c:pt>
                <c:pt idx="169">
                  <c:v>5.2340156026210373E-2</c:v>
                </c:pt>
                <c:pt idx="170">
                  <c:v>4.7077417730753274E-2</c:v>
                </c:pt>
                <c:pt idx="171">
                  <c:v>9.8317312952588137E-2</c:v>
                </c:pt>
                <c:pt idx="172">
                  <c:v>7.2526642692452431E-2</c:v>
                </c:pt>
                <c:pt idx="173">
                  <c:v>0.17733411087499931</c:v>
                </c:pt>
                <c:pt idx="174">
                  <c:v>0.24988448809863445</c:v>
                </c:pt>
                <c:pt idx="175">
                  <c:v>8.8954779685258709E-2</c:v>
                </c:pt>
                <c:pt idx="176">
                  <c:v>4.6636991719344614E-2</c:v>
                </c:pt>
                <c:pt idx="177">
                  <c:v>6.7222759199156004E-2</c:v>
                </c:pt>
                <c:pt idx="178">
                  <c:v>2.0464772010918481E-2</c:v>
                </c:pt>
                <c:pt idx="179">
                  <c:v>4.764759856666146E-2</c:v>
                </c:pt>
                <c:pt idx="180">
                  <c:v>0.15250358060965746</c:v>
                </c:pt>
                <c:pt idx="181">
                  <c:v>0.10578523942328931</c:v>
                </c:pt>
                <c:pt idx="182">
                  <c:v>0.12371000064071141</c:v>
                </c:pt>
                <c:pt idx="183">
                  <c:v>0.12784487169796879</c:v>
                </c:pt>
                <c:pt idx="184">
                  <c:v>0.11888867384697334</c:v>
                </c:pt>
                <c:pt idx="185">
                  <c:v>0.13485861383636016</c:v>
                </c:pt>
                <c:pt idx="186">
                  <c:v>0.17631672654989902</c:v>
                </c:pt>
                <c:pt idx="187">
                  <c:v>5.0642873073306352E-2</c:v>
                </c:pt>
                <c:pt idx="188">
                  <c:v>3.0448414810433803E-2</c:v>
                </c:pt>
                <c:pt idx="189">
                  <c:v>3.0240832039259168E-2</c:v>
                </c:pt>
                <c:pt idx="190">
                  <c:v>9.6317669006808271E-2</c:v>
                </c:pt>
                <c:pt idx="191">
                  <c:v>7.0738150729667021E-2</c:v>
                </c:pt>
                <c:pt idx="192">
                  <c:v>8.5346056748268728E-2</c:v>
                </c:pt>
                <c:pt idx="193">
                  <c:v>5.1202424000577298E-2</c:v>
                </c:pt>
                <c:pt idx="194">
                  <c:v>4.1686759735136414E-2</c:v>
                </c:pt>
                <c:pt idx="195">
                  <c:v>6.8632247102395877E-2</c:v>
                </c:pt>
                <c:pt idx="196">
                  <c:v>4.4296065092973673E-2</c:v>
                </c:pt>
                <c:pt idx="197">
                  <c:v>4.8464026023470171E-2</c:v>
                </c:pt>
                <c:pt idx="198">
                  <c:v>0.11316446986077192</c:v>
                </c:pt>
                <c:pt idx="199">
                  <c:v>9.9514068373875483E-2</c:v>
                </c:pt>
                <c:pt idx="200">
                  <c:v>0.10345937138151257</c:v>
                </c:pt>
                <c:pt idx="201">
                  <c:v>7.0262740454420047E-2</c:v>
                </c:pt>
                <c:pt idx="202">
                  <c:v>4.9189257019427286E-2</c:v>
                </c:pt>
                <c:pt idx="203">
                  <c:v>4.155458274780701E-2</c:v>
                </c:pt>
                <c:pt idx="204">
                  <c:v>4.3925654045300216E-2</c:v>
                </c:pt>
                <c:pt idx="205">
                  <c:v>0.11783097158908042</c:v>
                </c:pt>
                <c:pt idx="206">
                  <c:v>0.16257686069371016</c:v>
                </c:pt>
                <c:pt idx="207">
                  <c:v>8.0188113762395444E-2</c:v>
                </c:pt>
                <c:pt idx="208">
                  <c:v>9.0082200005091026E-2</c:v>
                </c:pt>
                <c:pt idx="209">
                  <c:v>8.5608943105235202E-2</c:v>
                </c:pt>
                <c:pt idx="210">
                  <c:v>0.13520593165673334</c:v>
                </c:pt>
                <c:pt idx="211">
                  <c:v>4.6679865841538798E-2</c:v>
                </c:pt>
                <c:pt idx="212">
                  <c:v>5.2451889582701111E-2</c:v>
                </c:pt>
                <c:pt idx="213">
                  <c:v>4.7668566700190013E-2</c:v>
                </c:pt>
                <c:pt idx="214">
                  <c:v>4.7443280341464417E-2</c:v>
                </c:pt>
                <c:pt idx="215">
                  <c:v>3.1826913764238657E-2</c:v>
                </c:pt>
                <c:pt idx="216">
                  <c:v>2.8509152249154155E-2</c:v>
                </c:pt>
                <c:pt idx="217">
                  <c:v>3.7329394726968952E-2</c:v>
                </c:pt>
                <c:pt idx="218">
                  <c:v>8.9394604195875041E-2</c:v>
                </c:pt>
                <c:pt idx="219">
                  <c:v>4.6408574054379224E-2</c:v>
                </c:pt>
                <c:pt idx="220">
                  <c:v>6.380295044401374E-2</c:v>
                </c:pt>
                <c:pt idx="221">
                  <c:v>3.3556975568935048E-2</c:v>
                </c:pt>
                <c:pt idx="222">
                  <c:v>5.5210852850043686E-2</c:v>
                </c:pt>
                <c:pt idx="223">
                  <c:v>0.10186404729259266</c:v>
                </c:pt>
                <c:pt idx="224">
                  <c:v>7.0805122858023498E-2</c:v>
                </c:pt>
                <c:pt idx="225">
                  <c:v>9.4691167289551709E-2</c:v>
                </c:pt>
                <c:pt idx="226">
                  <c:v>5.2843693404116952E-2</c:v>
                </c:pt>
                <c:pt idx="227">
                  <c:v>4.8841881678294723E-2</c:v>
                </c:pt>
                <c:pt idx="228">
                  <c:v>4.6380713618871083E-2</c:v>
                </c:pt>
                <c:pt idx="229">
                  <c:v>0.10499363280982864</c:v>
                </c:pt>
                <c:pt idx="230">
                  <c:v>4.9189713790323886E-2</c:v>
                </c:pt>
                <c:pt idx="231">
                  <c:v>0.18681306044912979</c:v>
                </c:pt>
                <c:pt idx="232">
                  <c:v>0.10334843935844648</c:v>
                </c:pt>
                <c:pt idx="233">
                  <c:v>5.5070631990492051E-2</c:v>
                </c:pt>
                <c:pt idx="234">
                  <c:v>2.4159130802705427E-2</c:v>
                </c:pt>
                <c:pt idx="235">
                  <c:v>2.7488210228366391E-2</c:v>
                </c:pt>
                <c:pt idx="236">
                  <c:v>2.9388099413215723E-2</c:v>
                </c:pt>
                <c:pt idx="237">
                  <c:v>1.3536679965485576E-2</c:v>
                </c:pt>
                <c:pt idx="238">
                  <c:v>5.6966200277799167E-2</c:v>
                </c:pt>
                <c:pt idx="239">
                  <c:v>1.6193103812623729E-2</c:v>
                </c:pt>
                <c:pt idx="240">
                  <c:v>1.7820456994486842E-2</c:v>
                </c:pt>
                <c:pt idx="241">
                  <c:v>8.5545072846526501E-2</c:v>
                </c:pt>
                <c:pt idx="242">
                  <c:v>0.10227063683583089</c:v>
                </c:pt>
                <c:pt idx="243">
                  <c:v>2.0049319660159139E-2</c:v>
                </c:pt>
                <c:pt idx="244">
                  <c:v>5.0939740179829053E-3</c:v>
                </c:pt>
                <c:pt idx="245">
                  <c:v>3.9157501843236102E-3</c:v>
                </c:pt>
                <c:pt idx="246">
                  <c:v>5.4448372882811421E-3</c:v>
                </c:pt>
                <c:pt idx="247">
                  <c:v>2.3458049266690203E-2</c:v>
                </c:pt>
                <c:pt idx="248">
                  <c:v>3.4659264758970104E-2</c:v>
                </c:pt>
                <c:pt idx="249">
                  <c:v>5.2415794688837287E-2</c:v>
                </c:pt>
                <c:pt idx="250">
                  <c:v>4.5511302552549843E-2</c:v>
                </c:pt>
                <c:pt idx="251">
                  <c:v>2.3339863110974374E-2</c:v>
                </c:pt>
                <c:pt idx="252">
                  <c:v>4.5224503938750923E-2</c:v>
                </c:pt>
                <c:pt idx="253">
                  <c:v>2.9643944490663217E-2</c:v>
                </c:pt>
                <c:pt idx="254">
                  <c:v>2.672932913003561E-2</c:v>
                </c:pt>
                <c:pt idx="255">
                  <c:v>2.3063144107410193E-2</c:v>
                </c:pt>
                <c:pt idx="256">
                  <c:v>2.0044517870451965E-2</c:v>
                </c:pt>
                <c:pt idx="257">
                  <c:v>2.4964534384375205E-2</c:v>
                </c:pt>
                <c:pt idx="258">
                  <c:v>1.6614812781581827E-2</c:v>
                </c:pt>
                <c:pt idx="259">
                  <c:v>7.1027290028961966E-3</c:v>
                </c:pt>
                <c:pt idx="260">
                  <c:v>9.4325179569308068E-3</c:v>
                </c:pt>
                <c:pt idx="261">
                  <c:v>2.4174271907608607E-2</c:v>
                </c:pt>
                <c:pt idx="262">
                  <c:v>2.3606425226922655E-2</c:v>
                </c:pt>
                <c:pt idx="263">
                  <c:v>2.0796810708636617E-2</c:v>
                </c:pt>
                <c:pt idx="264">
                  <c:v>3.0915217732067665E-2</c:v>
                </c:pt>
                <c:pt idx="265">
                  <c:v>1.2250765391823968E-2</c:v>
                </c:pt>
                <c:pt idx="266">
                  <c:v>5.7080717416326124E-3</c:v>
                </c:pt>
                <c:pt idx="267">
                  <c:v>3.9976767914746579E-3</c:v>
                </c:pt>
                <c:pt idx="268">
                  <c:v>1.994856032897268E-2</c:v>
                </c:pt>
                <c:pt idx="269">
                  <c:v>2.9588348059673423E-2</c:v>
                </c:pt>
                <c:pt idx="270">
                  <c:v>2.5312793975351609E-2</c:v>
                </c:pt>
                <c:pt idx="271">
                  <c:v>3.1845332247940027E-2</c:v>
                </c:pt>
                <c:pt idx="272">
                  <c:v>2.0318397483552509E-2</c:v>
                </c:pt>
                <c:pt idx="273">
                  <c:v>2.6360714444768528E-2</c:v>
                </c:pt>
                <c:pt idx="274">
                  <c:v>7.9204915444904503E-2</c:v>
                </c:pt>
                <c:pt idx="275">
                  <c:v>2.7905877494468191E-2</c:v>
                </c:pt>
                <c:pt idx="276">
                  <c:v>7.0132310108404093E-3</c:v>
                </c:pt>
                <c:pt idx="277">
                  <c:v>3.9918849222175578E-3</c:v>
                </c:pt>
                <c:pt idx="278">
                  <c:v>4.3116151715301325E-3</c:v>
                </c:pt>
                <c:pt idx="279">
                  <c:v>9.4679119569755638E-3</c:v>
                </c:pt>
                <c:pt idx="280">
                  <c:v>6.8724709612567169E-3</c:v>
                </c:pt>
                <c:pt idx="281">
                  <c:v>2.9432684978285013E-3</c:v>
                </c:pt>
                <c:pt idx="282">
                  <c:v>7.967600692345122E-4</c:v>
                </c:pt>
                <c:pt idx="283">
                  <c:v>3.743943086331043E-3</c:v>
                </c:pt>
                <c:pt idx="284">
                  <c:v>7.5872160126896513E-3</c:v>
                </c:pt>
                <c:pt idx="285">
                  <c:v>8.2018168696131252E-3</c:v>
                </c:pt>
                <c:pt idx="286">
                  <c:v>3.6965490617320244E-3</c:v>
                </c:pt>
                <c:pt idx="287">
                  <c:v>5.8965926458953788E-3</c:v>
                </c:pt>
                <c:pt idx="288">
                  <c:v>7.0505628875160457E-3</c:v>
                </c:pt>
                <c:pt idx="289">
                  <c:v>5.9426312980449779E-2</c:v>
                </c:pt>
                <c:pt idx="290">
                  <c:v>2.108191350873035E-2</c:v>
                </c:pt>
                <c:pt idx="291">
                  <c:v>1.3654791117104728E-2</c:v>
                </c:pt>
                <c:pt idx="292">
                  <c:v>5.3307349747464018E-3</c:v>
                </c:pt>
                <c:pt idx="293">
                  <c:v>4.8416465017026575E-3</c:v>
                </c:pt>
                <c:pt idx="294">
                  <c:v>2.9802253401904765E-3</c:v>
                </c:pt>
                <c:pt idx="295">
                  <c:v>4.8610054861047584E-4</c:v>
                </c:pt>
                <c:pt idx="296">
                  <c:v>5.3284896985317338E-3</c:v>
                </c:pt>
                <c:pt idx="297">
                  <c:v>2.2595103623686507E-2</c:v>
                </c:pt>
                <c:pt idx="298">
                  <c:v>3.5846200397245724E-2</c:v>
                </c:pt>
                <c:pt idx="299">
                  <c:v>1.009690049645723E-2</c:v>
                </c:pt>
                <c:pt idx="300">
                  <c:v>3.9501270725118458E-3</c:v>
                </c:pt>
                <c:pt idx="301">
                  <c:v>1.3980113151706478E-3</c:v>
                </c:pt>
                <c:pt idx="302">
                  <c:v>8.2828851760338802E-5</c:v>
                </c:pt>
                <c:pt idx="303">
                  <c:v>6.1049560213537529E-3</c:v>
                </c:pt>
                <c:pt idx="304">
                  <c:v>1.1450117915301662E-2</c:v>
                </c:pt>
                <c:pt idx="305">
                  <c:v>1.4156352757400568E-3</c:v>
                </c:pt>
                <c:pt idx="306">
                  <c:v>1.2195753091395369E-2</c:v>
                </c:pt>
                <c:pt idx="307">
                  <c:v>3.0641151834105832E-3</c:v>
                </c:pt>
                <c:pt idx="308">
                  <c:v>2.295130367574531E-3</c:v>
                </c:pt>
                <c:pt idx="309">
                  <c:v>4.2125326371621899E-3</c:v>
                </c:pt>
                <c:pt idx="310">
                  <c:v>4.2101976426676844E-3</c:v>
                </c:pt>
                <c:pt idx="311">
                  <c:v>1.0656829787249047E-2</c:v>
                </c:pt>
                <c:pt idx="312">
                  <c:v>5.195234046562403E-4</c:v>
                </c:pt>
                <c:pt idx="313">
                  <c:v>6.8658364325915131E-3</c:v>
                </c:pt>
                <c:pt idx="314">
                  <c:v>7.035668217654569E-3</c:v>
                </c:pt>
                <c:pt idx="315">
                  <c:v>1.2007679561403965E-2</c:v>
                </c:pt>
                <c:pt idx="316">
                  <c:v>1.1084505036475412E-3</c:v>
                </c:pt>
                <c:pt idx="317">
                  <c:v>6.1336886258130628E-3</c:v>
                </c:pt>
                <c:pt idx="318">
                  <c:v>7.0477067790646487E-4</c:v>
                </c:pt>
                <c:pt idx="319">
                  <c:v>5.5302377350701151E-4</c:v>
                </c:pt>
                <c:pt idx="320">
                  <c:v>1.3373931612402628E-3</c:v>
                </c:pt>
                <c:pt idx="321">
                  <c:v>1.5609632563013533E-3</c:v>
                </c:pt>
                <c:pt idx="322">
                  <c:v>9.3085463291121776E-3</c:v>
                </c:pt>
                <c:pt idx="323">
                  <c:v>9.779380647437217E-4</c:v>
                </c:pt>
                <c:pt idx="324">
                  <c:v>1.013750123197178E-3</c:v>
                </c:pt>
                <c:pt idx="325">
                  <c:v>3.7223155277721414E-3</c:v>
                </c:pt>
                <c:pt idx="326">
                  <c:v>2.4271794567701523E-3</c:v>
                </c:pt>
                <c:pt idx="327">
                  <c:v>6.7076240848750385E-2</c:v>
                </c:pt>
                <c:pt idx="328">
                  <c:v>3.2695656795282465E-3</c:v>
                </c:pt>
                <c:pt idx="329">
                  <c:v>1.5342479852516286E-4</c:v>
                </c:pt>
                <c:pt idx="330">
                  <c:v>5.2322920716431679E-4</c:v>
                </c:pt>
                <c:pt idx="331">
                  <c:v>2.0190874301371647E-2</c:v>
                </c:pt>
                <c:pt idx="332">
                  <c:v>2.0434988494833777E-3</c:v>
                </c:pt>
                <c:pt idx="333">
                  <c:v>4.2269261201915822E-3</c:v>
                </c:pt>
                <c:pt idx="334">
                  <c:v>1.8533968490176887E-2</c:v>
                </c:pt>
                <c:pt idx="335">
                  <c:v>1.9800485008046435E-2</c:v>
                </c:pt>
                <c:pt idx="336">
                  <c:v>6.0383986383135014E-3</c:v>
                </c:pt>
                <c:pt idx="337">
                  <c:v>7.0197979297516328E-3</c:v>
                </c:pt>
                <c:pt idx="338">
                  <c:v>4.0755927471067179E-3</c:v>
                </c:pt>
                <c:pt idx="339">
                  <c:v>7.869465800250032E-3</c:v>
                </c:pt>
                <c:pt idx="340">
                  <c:v>2.3495870510879632E-2</c:v>
                </c:pt>
                <c:pt idx="341">
                  <c:v>3.0236380916541732E-2</c:v>
                </c:pt>
                <c:pt idx="342">
                  <c:v>0.11847113474430684</c:v>
                </c:pt>
                <c:pt idx="343">
                  <c:v>1.8564623914193876E-4</c:v>
                </c:pt>
                <c:pt idx="344">
                  <c:v>2.187818566687769E-3</c:v>
                </c:pt>
                <c:pt idx="345">
                  <c:v>4.094036101509722E-4</c:v>
                </c:pt>
                <c:pt idx="346">
                  <c:v>3.5199619671664475E-3</c:v>
                </c:pt>
                <c:pt idx="347">
                  <c:v>2.4920444346057799E-3</c:v>
                </c:pt>
                <c:pt idx="348">
                  <c:v>2.3117285909615804E-2</c:v>
                </c:pt>
                <c:pt idx="349">
                  <c:v>3.7318562496021238E-2</c:v>
                </c:pt>
                <c:pt idx="350">
                  <c:v>7.0327582141118741E-2</c:v>
                </c:pt>
                <c:pt idx="351">
                  <c:v>3.4685916371472635E-2</c:v>
                </c:pt>
                <c:pt idx="352">
                  <c:v>2.4196773757167222E-4</c:v>
                </c:pt>
                <c:pt idx="353">
                  <c:v>7.6735437730609361E-3</c:v>
                </c:pt>
                <c:pt idx="354">
                  <c:v>7.8364650748394923E-2</c:v>
                </c:pt>
                <c:pt idx="355">
                  <c:v>6.9622084535923529E-2</c:v>
                </c:pt>
                <c:pt idx="356">
                  <c:v>5.3751900736048693E-2</c:v>
                </c:pt>
                <c:pt idx="357">
                  <c:v>3.8055244978404019E-2</c:v>
                </c:pt>
                <c:pt idx="358">
                  <c:v>4.9835060125718388E-2</c:v>
                </c:pt>
                <c:pt idx="359">
                  <c:v>0.12400552049904034</c:v>
                </c:pt>
                <c:pt idx="360">
                  <c:v>2.3289753253636702E-2</c:v>
                </c:pt>
                <c:pt idx="361">
                  <c:v>2.0592314530471665E-3</c:v>
                </c:pt>
                <c:pt idx="362">
                  <c:v>2.1555296954683854E-3</c:v>
                </c:pt>
                <c:pt idx="363">
                  <c:v>5.9357527388906358E-5</c:v>
                </c:pt>
                <c:pt idx="364">
                  <c:v>4.1733974951000844E-4</c:v>
                </c:pt>
                <c:pt idx="365">
                  <c:v>7.2265779075567221E-3</c:v>
                </c:pt>
                <c:pt idx="366">
                  <c:v>8.0657812347634354E-3</c:v>
                </c:pt>
                <c:pt idx="367">
                  <c:v>0.11491159063294895</c:v>
                </c:pt>
                <c:pt idx="368">
                  <c:v>9.6473264911408237E-3</c:v>
                </c:pt>
                <c:pt idx="369">
                  <c:v>3.1321364316364716E-3</c:v>
                </c:pt>
                <c:pt idx="370">
                  <c:v>6.0586909703581439E-3</c:v>
                </c:pt>
                <c:pt idx="371">
                  <c:v>1.1576881467828601E-2</c:v>
                </c:pt>
                <c:pt idx="372">
                  <c:v>3.7981353337515039E-2</c:v>
                </c:pt>
                <c:pt idx="373">
                  <c:v>2.2780742335892036E-2</c:v>
                </c:pt>
                <c:pt idx="374">
                  <c:v>4.6887145701994828E-2</c:v>
                </c:pt>
                <c:pt idx="375">
                  <c:v>2.201986918923956E-3</c:v>
                </c:pt>
                <c:pt idx="376">
                  <c:v>1.1268411074718361E-3</c:v>
                </c:pt>
                <c:pt idx="377">
                  <c:v>2.8482334751750459E-3</c:v>
                </c:pt>
                <c:pt idx="378">
                  <c:v>2.7042727509387523E-3</c:v>
                </c:pt>
                <c:pt idx="379">
                  <c:v>2.299307396067765E-3</c:v>
                </c:pt>
                <c:pt idx="380">
                  <c:v>1.5677736481828556E-3</c:v>
                </c:pt>
                <c:pt idx="381">
                  <c:v>1.5575492643980698E-2</c:v>
                </c:pt>
                <c:pt idx="382">
                  <c:v>5.8015037002221888E-3</c:v>
                </c:pt>
                <c:pt idx="383">
                  <c:v>3.3895392192196455E-3</c:v>
                </c:pt>
                <c:pt idx="384">
                  <c:v>6.7544152154149998E-3</c:v>
                </c:pt>
                <c:pt idx="385">
                  <c:v>1.5588543603342633E-2</c:v>
                </c:pt>
                <c:pt idx="386">
                  <c:v>7.4881546164053793E-3</c:v>
                </c:pt>
                <c:pt idx="387">
                  <c:v>6.611370604871575E-4</c:v>
                </c:pt>
                <c:pt idx="388">
                  <c:v>1.071011842539681E-3</c:v>
                </c:pt>
                <c:pt idx="389">
                  <c:v>1.0398276105001314E-4</c:v>
                </c:pt>
                <c:pt idx="390">
                  <c:v>1.5717873272683065E-3</c:v>
                </c:pt>
                <c:pt idx="391">
                  <c:v>3.1516277404027543E-2</c:v>
                </c:pt>
                <c:pt idx="392">
                  <c:v>2.7259457239285377E-2</c:v>
                </c:pt>
                <c:pt idx="393">
                  <c:v>1.5486441256279068E-3</c:v>
                </c:pt>
                <c:pt idx="394">
                  <c:v>9.1964355753529868E-4</c:v>
                </c:pt>
                <c:pt idx="395">
                  <c:v>1.4173457358628424E-3</c:v>
                </c:pt>
                <c:pt idx="396">
                  <c:v>1.1203650989464128E-2</c:v>
                </c:pt>
                <c:pt idx="397">
                  <c:v>0.42023034294816924</c:v>
                </c:pt>
                <c:pt idx="398">
                  <c:v>0.59367304271605181</c:v>
                </c:pt>
                <c:pt idx="399">
                  <c:v>2.1174528987834274E-2</c:v>
                </c:pt>
                <c:pt idx="400">
                  <c:v>1.8614796995156484E-3</c:v>
                </c:pt>
                <c:pt idx="401">
                  <c:v>8.8965028038108388E-6</c:v>
                </c:pt>
                <c:pt idx="402">
                  <c:v>2.1391022387780047E-2</c:v>
                </c:pt>
                <c:pt idx="403">
                  <c:v>0.35098156832576954</c:v>
                </c:pt>
                <c:pt idx="404">
                  <c:v>2.8136861458874621E-2</c:v>
                </c:pt>
                <c:pt idx="405">
                  <c:v>9.5068814395215029E-2</c:v>
                </c:pt>
                <c:pt idx="406">
                  <c:v>1.8660356616418391E-2</c:v>
                </c:pt>
                <c:pt idx="407">
                  <c:v>0.14846502350298471</c:v>
                </c:pt>
                <c:pt idx="408">
                  <c:v>0.32734342639293412</c:v>
                </c:pt>
                <c:pt idx="409">
                  <c:v>0.20191645581713313</c:v>
                </c:pt>
                <c:pt idx="410">
                  <c:v>0.1136403155507134</c:v>
                </c:pt>
                <c:pt idx="411">
                  <c:v>0.26238171571797442</c:v>
                </c:pt>
                <c:pt idx="412">
                  <c:v>0.54547326787815476</c:v>
                </c:pt>
                <c:pt idx="413">
                  <c:v>2.9177243459574703E-2</c:v>
                </c:pt>
                <c:pt idx="414">
                  <c:v>5.3319517178228006E-2</c:v>
                </c:pt>
                <c:pt idx="415">
                  <c:v>2.8104791504773716E-2</c:v>
                </c:pt>
                <c:pt idx="416">
                  <c:v>8.8472888119276814E-3</c:v>
                </c:pt>
                <c:pt idx="417">
                  <c:v>1.4154013104269747E-5</c:v>
                </c:pt>
                <c:pt idx="418">
                  <c:v>3.4872046018511723E-4</c:v>
                </c:pt>
                <c:pt idx="419">
                  <c:v>4.4558251771963818E-3</c:v>
                </c:pt>
                <c:pt idx="420">
                  <c:v>1.5429830021164521E-3</c:v>
                </c:pt>
                <c:pt idx="421">
                  <c:v>3.2178473212189813E-4</c:v>
                </c:pt>
                <c:pt idx="422">
                  <c:v>1.2199255302063939E-4</c:v>
                </c:pt>
                <c:pt idx="423">
                  <c:v>8.9606731348117397E-5</c:v>
                </c:pt>
                <c:pt idx="424">
                  <c:v>2.2681299680251973E-5</c:v>
                </c:pt>
                <c:pt idx="425">
                  <c:v>7.643975153492921E-4</c:v>
                </c:pt>
                <c:pt idx="426">
                  <c:v>1.6721981091698543E-3</c:v>
                </c:pt>
                <c:pt idx="427">
                  <c:v>0.18401613450219173</c:v>
                </c:pt>
                <c:pt idx="428">
                  <c:v>0.17944347828717286</c:v>
                </c:pt>
                <c:pt idx="429">
                  <c:v>6.794160190248786E-3</c:v>
                </c:pt>
                <c:pt idx="430">
                  <c:v>8.3269174394172939E-3</c:v>
                </c:pt>
                <c:pt idx="431">
                  <c:v>0.1557856747733001</c:v>
                </c:pt>
                <c:pt idx="432">
                  <c:v>1.9818981975480411E-2</c:v>
                </c:pt>
                <c:pt idx="433">
                  <c:v>3.7496070042778752E-2</c:v>
                </c:pt>
                <c:pt idx="434">
                  <c:v>1.4570518823259411E-2</c:v>
                </c:pt>
                <c:pt idx="435">
                  <c:v>2.2942952607849722E-3</c:v>
                </c:pt>
                <c:pt idx="436">
                  <c:v>1.0979282550595576E-2</c:v>
                </c:pt>
                <c:pt idx="437">
                  <c:v>4.7962425800098215E-3</c:v>
                </c:pt>
                <c:pt idx="438">
                  <c:v>4.6646578048572692E-5</c:v>
                </c:pt>
                <c:pt idx="439">
                  <c:v>1.3820930066344782E-3</c:v>
                </c:pt>
                <c:pt idx="440">
                  <c:v>2.370184103400964E-3</c:v>
                </c:pt>
                <c:pt idx="441">
                  <c:v>9.7061236457235009E-2</c:v>
                </c:pt>
                <c:pt idx="442">
                  <c:v>0.17410992286979599</c:v>
                </c:pt>
                <c:pt idx="443">
                  <c:v>0.6410399472683358</c:v>
                </c:pt>
                <c:pt idx="444">
                  <c:v>0.16863339598296542</c:v>
                </c:pt>
                <c:pt idx="445">
                  <c:v>0.32896493130781035</c:v>
                </c:pt>
                <c:pt idx="446">
                  <c:v>0.17030233605611028</c:v>
                </c:pt>
                <c:pt idx="447">
                  <c:v>8.0243457842984312E-2</c:v>
                </c:pt>
                <c:pt idx="448">
                  <c:v>5.0681722148873246E-2</c:v>
                </c:pt>
                <c:pt idx="449">
                  <c:v>7.4947233591132908E-4</c:v>
                </c:pt>
                <c:pt idx="450">
                  <c:v>7.1474384396311543E-3</c:v>
                </c:pt>
                <c:pt idx="451">
                  <c:v>0.13817287101483361</c:v>
                </c:pt>
                <c:pt idx="452">
                  <c:v>9.9517283756766856E-2</c:v>
                </c:pt>
                <c:pt idx="453">
                  <c:v>8.9486870427079354E-2</c:v>
                </c:pt>
                <c:pt idx="454">
                  <c:v>2.7953873375767869E-2</c:v>
                </c:pt>
                <c:pt idx="455">
                  <c:v>1.7031436019772669E-3</c:v>
                </c:pt>
                <c:pt idx="456">
                  <c:v>0.11114442177792572</c:v>
                </c:pt>
                <c:pt idx="457">
                  <c:v>5.0092823486236698E-2</c:v>
                </c:pt>
                <c:pt idx="458">
                  <c:v>1.3621112094103986E-2</c:v>
                </c:pt>
                <c:pt idx="459">
                  <c:v>3.2195412981217322E-4</c:v>
                </c:pt>
                <c:pt idx="460">
                  <c:v>1.8979821892472024E-3</c:v>
                </c:pt>
                <c:pt idx="461">
                  <c:v>2.786999471017597E-3</c:v>
                </c:pt>
                <c:pt idx="462">
                  <c:v>4.5048029457643588E-3</c:v>
                </c:pt>
                <c:pt idx="463">
                  <c:v>3.8853098150815765E-2</c:v>
                </c:pt>
                <c:pt idx="464">
                  <c:v>0.17804331101005774</c:v>
                </c:pt>
                <c:pt idx="465">
                  <c:v>0.13654654131601793</c:v>
                </c:pt>
                <c:pt idx="466">
                  <c:v>0.50771151303474094</c:v>
                </c:pt>
                <c:pt idx="467">
                  <c:v>0.34139213564569137</c:v>
                </c:pt>
                <c:pt idx="468">
                  <c:v>9.6093599451174516E-2</c:v>
                </c:pt>
                <c:pt idx="469">
                  <c:v>6.6204696235630564E-2</c:v>
                </c:pt>
                <c:pt idx="470">
                  <c:v>9.2797330128180047E-2</c:v>
                </c:pt>
                <c:pt idx="471">
                  <c:v>3.4186034298634982E-2</c:v>
                </c:pt>
                <c:pt idx="472">
                  <c:v>4.531941778469821E-2</c:v>
                </c:pt>
                <c:pt idx="473">
                  <c:v>0.19395444807323634</c:v>
                </c:pt>
                <c:pt idx="474">
                  <c:v>0.27227075381440125</c:v>
                </c:pt>
                <c:pt idx="475">
                  <c:v>0.21195462363272646</c:v>
                </c:pt>
                <c:pt idx="476">
                  <c:v>0.20948697036743924</c:v>
                </c:pt>
                <c:pt idx="477">
                  <c:v>0.12059931697838439</c:v>
                </c:pt>
                <c:pt idx="478">
                  <c:v>1.6181198721800565E-2</c:v>
                </c:pt>
                <c:pt idx="479">
                  <c:v>1.9596645311876073E-2</c:v>
                </c:pt>
                <c:pt idx="480">
                  <c:v>0.19240275050316225</c:v>
                </c:pt>
                <c:pt idx="481">
                  <c:v>0.35379331126868185</c:v>
                </c:pt>
                <c:pt idx="482">
                  <c:v>3.5625752455130185E-3</c:v>
                </c:pt>
                <c:pt idx="483">
                  <c:v>1.7020737956295186E-4</c:v>
                </c:pt>
                <c:pt idx="484">
                  <c:v>5.3813531423300693E-4</c:v>
                </c:pt>
                <c:pt idx="485">
                  <c:v>6.445935995400115E-2</c:v>
                </c:pt>
                <c:pt idx="486">
                  <c:v>1.6990772180392345E-2</c:v>
                </c:pt>
                <c:pt idx="487">
                  <c:v>0.13911087445581663</c:v>
                </c:pt>
                <c:pt idx="488">
                  <c:v>1.7752155278059175E-2</c:v>
                </c:pt>
                <c:pt idx="489">
                  <c:v>3.4949432123309046E-2</c:v>
                </c:pt>
                <c:pt idx="490">
                  <c:v>6.0014991304458094E-2</c:v>
                </c:pt>
                <c:pt idx="491">
                  <c:v>0.12257745066687604</c:v>
                </c:pt>
                <c:pt idx="492">
                  <c:v>7.5952372198829957E-2</c:v>
                </c:pt>
                <c:pt idx="493">
                  <c:v>9.9005516986339734E-2</c:v>
                </c:pt>
                <c:pt idx="494">
                  <c:v>2.5636823543490894E-3</c:v>
                </c:pt>
                <c:pt idx="495">
                  <c:v>6.2911454230782288E-2</c:v>
                </c:pt>
                <c:pt idx="496">
                  <c:v>4.2111758204978998E-2</c:v>
                </c:pt>
                <c:pt idx="497">
                  <c:v>0.10386123665403543</c:v>
                </c:pt>
                <c:pt idx="498">
                  <c:v>3.453213114983858E-2</c:v>
                </c:pt>
                <c:pt idx="499">
                  <c:v>4.7801374250920651E-3</c:v>
                </c:pt>
                <c:pt idx="500">
                  <c:v>3.0211205966976348E-2</c:v>
                </c:pt>
                <c:pt idx="501">
                  <c:v>5.8016347664858511E-2</c:v>
                </c:pt>
                <c:pt idx="502">
                  <c:v>6.8967323350529477E-2</c:v>
                </c:pt>
                <c:pt idx="503">
                  <c:v>0.20237777668611637</c:v>
                </c:pt>
                <c:pt idx="504">
                  <c:v>0.26594921088649026</c:v>
                </c:pt>
                <c:pt idx="505">
                  <c:v>0.11607478893759271</c:v>
                </c:pt>
                <c:pt idx="506">
                  <c:v>3.635665467812943E-2</c:v>
                </c:pt>
                <c:pt idx="507">
                  <c:v>2.1889924059754146E-3</c:v>
                </c:pt>
                <c:pt idx="508">
                  <c:v>2.93832031077697E-3</c:v>
                </c:pt>
                <c:pt idx="509">
                  <c:v>1.6136945201878953E-3</c:v>
                </c:pt>
                <c:pt idx="510">
                  <c:v>4.8380428059260916E-4</c:v>
                </c:pt>
                <c:pt idx="511">
                  <c:v>2.0848742993382781E-3</c:v>
                </c:pt>
                <c:pt idx="512">
                  <c:v>2.1836944547423482E-2</c:v>
                </c:pt>
                <c:pt idx="513">
                  <c:v>9.8597585711806181E-3</c:v>
                </c:pt>
                <c:pt idx="514">
                  <c:v>5.7898377808406593E-2</c:v>
                </c:pt>
                <c:pt idx="515">
                  <c:v>0.17465879792154954</c:v>
                </c:pt>
                <c:pt idx="516">
                  <c:v>0.22151528765752948</c:v>
                </c:pt>
                <c:pt idx="517">
                  <c:v>0.20117373328177354</c:v>
                </c:pt>
                <c:pt idx="518">
                  <c:v>7.3503128214231078E-2</c:v>
                </c:pt>
                <c:pt idx="519">
                  <c:v>2.9221537821131741E-2</c:v>
                </c:pt>
                <c:pt idx="520">
                  <c:v>4.9552599790934106E-2</c:v>
                </c:pt>
                <c:pt idx="521">
                  <c:v>9.7213933392938032E-2</c:v>
                </c:pt>
                <c:pt idx="522">
                  <c:v>9.5486437054349407E-2</c:v>
                </c:pt>
                <c:pt idx="523">
                  <c:v>1.1762980569051182E-2</c:v>
                </c:pt>
                <c:pt idx="524">
                  <c:v>2.1818479226352834E-2</c:v>
                </c:pt>
                <c:pt idx="525">
                  <c:v>6.6894566004151279E-2</c:v>
                </c:pt>
                <c:pt idx="526">
                  <c:v>0.11355214914550907</c:v>
                </c:pt>
                <c:pt idx="527">
                  <c:v>3.4895762686311442E-2</c:v>
                </c:pt>
                <c:pt idx="528">
                  <c:v>7.4312934384429333E-2</c:v>
                </c:pt>
                <c:pt idx="529">
                  <c:v>0.22857926982555962</c:v>
                </c:pt>
                <c:pt idx="530">
                  <c:v>0.28282488097944058</c:v>
                </c:pt>
                <c:pt idx="531">
                  <c:v>0.21851543345731272</c:v>
                </c:pt>
                <c:pt idx="532">
                  <c:v>0.22372364136199352</c:v>
                </c:pt>
                <c:pt idx="533">
                  <c:v>6.4887669240669216E-2</c:v>
                </c:pt>
                <c:pt idx="534">
                  <c:v>0.14858013236774548</c:v>
                </c:pt>
                <c:pt idx="535">
                  <c:v>0.16835543807416506</c:v>
                </c:pt>
                <c:pt idx="536">
                  <c:v>0.21536332822001522</c:v>
                </c:pt>
                <c:pt idx="537">
                  <c:v>0.24987372902866115</c:v>
                </c:pt>
                <c:pt idx="538">
                  <c:v>0.20123116168754485</c:v>
                </c:pt>
                <c:pt idx="539">
                  <c:v>0.32775810915167175</c:v>
                </c:pt>
                <c:pt idx="540">
                  <c:v>0.19121055155311703</c:v>
                </c:pt>
                <c:pt idx="541">
                  <c:v>0.11416304787572143</c:v>
                </c:pt>
                <c:pt idx="542">
                  <c:v>9.9727465120407116E-2</c:v>
                </c:pt>
                <c:pt idx="543">
                  <c:v>0.3294244648509293</c:v>
                </c:pt>
                <c:pt idx="544">
                  <c:v>0.31981458377869648</c:v>
                </c:pt>
                <c:pt idx="545">
                  <c:v>0.18241491509472699</c:v>
                </c:pt>
                <c:pt idx="546">
                  <c:v>0.13562741764148364</c:v>
                </c:pt>
                <c:pt idx="547">
                  <c:v>0.15060696618687833</c:v>
                </c:pt>
                <c:pt idx="548">
                  <c:v>0.16016019093901698</c:v>
                </c:pt>
                <c:pt idx="549">
                  <c:v>0.20904850622307097</c:v>
                </c:pt>
                <c:pt idx="550">
                  <c:v>0.31365808049121019</c:v>
                </c:pt>
                <c:pt idx="551">
                  <c:v>0.25832528078239014</c:v>
                </c:pt>
                <c:pt idx="552">
                  <c:v>0.13647372139030567</c:v>
                </c:pt>
                <c:pt idx="553">
                  <c:v>8.5448176379693416E-2</c:v>
                </c:pt>
                <c:pt idx="554">
                  <c:v>0.19075078088967709</c:v>
                </c:pt>
                <c:pt idx="555">
                  <c:v>0.13416104497077491</c:v>
                </c:pt>
                <c:pt idx="556">
                  <c:v>9.4464400300204393E-2</c:v>
                </c:pt>
                <c:pt idx="557">
                  <c:v>6.3540149274026556E-2</c:v>
                </c:pt>
                <c:pt idx="558">
                  <c:v>0.23503862455825816</c:v>
                </c:pt>
                <c:pt idx="559">
                  <c:v>0.25934285588759354</c:v>
                </c:pt>
                <c:pt idx="560">
                  <c:v>9.692876330100246E-2</c:v>
                </c:pt>
                <c:pt idx="561">
                  <c:v>6.6168947177275311E-2</c:v>
                </c:pt>
                <c:pt idx="562">
                  <c:v>7.6878485150739861E-2</c:v>
                </c:pt>
                <c:pt idx="563">
                  <c:v>5.2548598550157741E-2</c:v>
                </c:pt>
                <c:pt idx="564">
                  <c:v>7.3600684408568734E-2</c:v>
                </c:pt>
                <c:pt idx="565">
                  <c:v>0.32426235580464552</c:v>
                </c:pt>
                <c:pt idx="566">
                  <c:v>0.18330946130319384</c:v>
                </c:pt>
                <c:pt idx="567">
                  <c:v>9.0366166303301382E-2</c:v>
                </c:pt>
                <c:pt idx="568">
                  <c:v>0.14219991947272836</c:v>
                </c:pt>
                <c:pt idx="569">
                  <c:v>0.21043904414362297</c:v>
                </c:pt>
                <c:pt idx="570">
                  <c:v>0.20185170150660156</c:v>
                </c:pt>
                <c:pt idx="571">
                  <c:v>8.6674457970420282E-2</c:v>
                </c:pt>
                <c:pt idx="572">
                  <c:v>9.2815754078891935E-2</c:v>
                </c:pt>
                <c:pt idx="573">
                  <c:v>0.18353242564920905</c:v>
                </c:pt>
                <c:pt idx="574">
                  <c:v>0.14110406560955061</c:v>
                </c:pt>
                <c:pt idx="575">
                  <c:v>0.21614973262978751</c:v>
                </c:pt>
                <c:pt idx="576">
                  <c:v>0.15755100299336011</c:v>
                </c:pt>
                <c:pt idx="577">
                  <c:v>0.16822019093742521</c:v>
                </c:pt>
                <c:pt idx="578">
                  <c:v>0.17027208289879381</c:v>
                </c:pt>
                <c:pt idx="579">
                  <c:v>0.28205920450276584</c:v>
                </c:pt>
                <c:pt idx="580">
                  <c:v>0.25398451422583157</c:v>
                </c:pt>
                <c:pt idx="581">
                  <c:v>0.25402053447076595</c:v>
                </c:pt>
                <c:pt idx="582">
                  <c:v>0.20860990977705504</c:v>
                </c:pt>
                <c:pt idx="583">
                  <c:v>7.0386280608269361E-2</c:v>
                </c:pt>
                <c:pt idx="584">
                  <c:v>0.11126686182297207</c:v>
                </c:pt>
                <c:pt idx="585">
                  <c:v>7.1177850108577675E-2</c:v>
                </c:pt>
                <c:pt idx="586">
                  <c:v>8.684686058849779E-2</c:v>
                </c:pt>
                <c:pt idx="587">
                  <c:v>6.3645226049002662E-2</c:v>
                </c:pt>
                <c:pt idx="588">
                  <c:v>9.5807885499219661E-2</c:v>
                </c:pt>
                <c:pt idx="589">
                  <c:v>0.10271039405309317</c:v>
                </c:pt>
                <c:pt idx="590">
                  <c:v>0.17956752439724263</c:v>
                </c:pt>
                <c:pt idx="591">
                  <c:v>0.15932704909142659</c:v>
                </c:pt>
                <c:pt idx="592">
                  <c:v>0.12829882137526663</c:v>
                </c:pt>
                <c:pt idx="593">
                  <c:v>9.504242901525059E-2</c:v>
                </c:pt>
                <c:pt idx="594">
                  <c:v>2.714832483488424E-2</c:v>
                </c:pt>
                <c:pt idx="595">
                  <c:v>1.3908250098220047E-2</c:v>
                </c:pt>
                <c:pt idx="596">
                  <c:v>2.1667231213433155E-2</c:v>
                </c:pt>
                <c:pt idx="597">
                  <c:v>0.12963412392203716</c:v>
                </c:pt>
                <c:pt idx="598">
                  <c:v>0.17189822467919444</c:v>
                </c:pt>
                <c:pt idx="599">
                  <c:v>0.13921923053182539</c:v>
                </c:pt>
                <c:pt idx="600">
                  <c:v>0.1030909619253457</c:v>
                </c:pt>
                <c:pt idx="601">
                  <c:v>0.10814499869653946</c:v>
                </c:pt>
                <c:pt idx="602">
                  <c:v>0.15147695892550159</c:v>
                </c:pt>
                <c:pt idx="603">
                  <c:v>0.19468956169528101</c:v>
                </c:pt>
                <c:pt idx="604">
                  <c:v>0.17231913590061776</c:v>
                </c:pt>
                <c:pt idx="605">
                  <c:v>0.11266361560055316</c:v>
                </c:pt>
                <c:pt idx="606">
                  <c:v>8.1483875499389555E-2</c:v>
                </c:pt>
                <c:pt idx="607">
                  <c:v>7.3226441888266117E-2</c:v>
                </c:pt>
                <c:pt idx="608">
                  <c:v>0.10028706082843213</c:v>
                </c:pt>
                <c:pt idx="609">
                  <c:v>0.10429845259233626</c:v>
                </c:pt>
                <c:pt idx="610">
                  <c:v>0.23206550402261708</c:v>
                </c:pt>
                <c:pt idx="611">
                  <c:v>0.25961941200365324</c:v>
                </c:pt>
                <c:pt idx="612">
                  <c:v>6.1904711536987699E-2</c:v>
                </c:pt>
                <c:pt idx="613">
                  <c:v>5.3717207572229336E-2</c:v>
                </c:pt>
                <c:pt idx="614">
                  <c:v>0.13257211727499404</c:v>
                </c:pt>
                <c:pt idx="615">
                  <c:v>7.081399043075301E-2</c:v>
                </c:pt>
                <c:pt idx="616">
                  <c:v>0.11658625379825321</c:v>
                </c:pt>
                <c:pt idx="617">
                  <c:v>0.15369790240409137</c:v>
                </c:pt>
                <c:pt idx="618">
                  <c:v>5.6994722067383798E-2</c:v>
                </c:pt>
                <c:pt idx="619">
                  <c:v>2.7355466568859326E-2</c:v>
                </c:pt>
                <c:pt idx="620">
                  <c:v>6.4511494732646515E-2</c:v>
                </c:pt>
                <c:pt idx="621">
                  <c:v>8.1367756298852831E-2</c:v>
                </c:pt>
                <c:pt idx="622">
                  <c:v>4.9982526085574012E-2</c:v>
                </c:pt>
                <c:pt idx="623">
                  <c:v>6.4700159152215761E-2</c:v>
                </c:pt>
                <c:pt idx="624">
                  <c:v>5.0529627290556441E-2</c:v>
                </c:pt>
                <c:pt idx="625">
                  <c:v>9.4668504831619441E-2</c:v>
                </c:pt>
                <c:pt idx="626">
                  <c:v>7.3404049370315527E-2</c:v>
                </c:pt>
                <c:pt idx="627">
                  <c:v>2.9256775634347625E-2</c:v>
                </c:pt>
                <c:pt idx="628">
                  <c:v>6.8415086719457896E-2</c:v>
                </c:pt>
                <c:pt idx="629">
                  <c:v>3.9583725017885013E-2</c:v>
                </c:pt>
                <c:pt idx="630">
                  <c:v>5.1377448867272156E-2</c:v>
                </c:pt>
                <c:pt idx="631">
                  <c:v>5.8299266248661927E-2</c:v>
                </c:pt>
                <c:pt idx="632">
                  <c:v>8.6880966474952651E-2</c:v>
                </c:pt>
                <c:pt idx="633">
                  <c:v>3.5622374042069554E-2</c:v>
                </c:pt>
                <c:pt idx="634">
                  <c:v>4.9175260628331767E-2</c:v>
                </c:pt>
                <c:pt idx="635">
                  <c:v>2.9854399639598395E-2</c:v>
                </c:pt>
                <c:pt idx="636">
                  <c:v>5.9054184332016299E-2</c:v>
                </c:pt>
                <c:pt idx="637">
                  <c:v>0.11607840670690701</c:v>
                </c:pt>
                <c:pt idx="638">
                  <c:v>4.1398281356962226E-2</c:v>
                </c:pt>
                <c:pt idx="639">
                  <c:v>5.052430418804682E-2</c:v>
                </c:pt>
                <c:pt idx="640">
                  <c:v>1.7437272950480955E-2</c:v>
                </c:pt>
                <c:pt idx="641">
                  <c:v>2.6733611546192002E-2</c:v>
                </c:pt>
                <c:pt idx="642">
                  <c:v>3.7438672521092412E-2</c:v>
                </c:pt>
                <c:pt idx="643">
                  <c:v>5.7768135770005877E-2</c:v>
                </c:pt>
                <c:pt idx="644">
                  <c:v>2.4396987938101536E-2</c:v>
                </c:pt>
                <c:pt idx="645">
                  <c:v>2.5504680675056166E-2</c:v>
                </c:pt>
                <c:pt idx="646">
                  <c:v>4.8537494482248256E-2</c:v>
                </c:pt>
                <c:pt idx="647">
                  <c:v>9.0739806033600351E-2</c:v>
                </c:pt>
                <c:pt idx="648">
                  <c:v>0.14686262288566249</c:v>
                </c:pt>
                <c:pt idx="649">
                  <c:v>8.5664146240183967E-2</c:v>
                </c:pt>
                <c:pt idx="650">
                  <c:v>4.4334385124861576E-2</c:v>
                </c:pt>
                <c:pt idx="651">
                  <c:v>3.4297425622928597E-2</c:v>
                </c:pt>
                <c:pt idx="652">
                  <c:v>1.0882755518400226E-2</c:v>
                </c:pt>
                <c:pt idx="653">
                  <c:v>1.1152919092303536E-3</c:v>
                </c:pt>
                <c:pt idx="654">
                  <c:v>2.4466788320256748E-3</c:v>
                </c:pt>
                <c:pt idx="655">
                  <c:v>2.7113168184069998E-3</c:v>
                </c:pt>
                <c:pt idx="656">
                  <c:v>5.0147976632089171E-3</c:v>
                </c:pt>
                <c:pt idx="657">
                  <c:v>7.9283118866220938E-3</c:v>
                </c:pt>
                <c:pt idx="658">
                  <c:v>2.1793511592576986E-2</c:v>
                </c:pt>
                <c:pt idx="659">
                  <c:v>1.1866275563893983E-2</c:v>
                </c:pt>
                <c:pt idx="660">
                  <c:v>0.11634264451542047</c:v>
                </c:pt>
                <c:pt idx="661">
                  <c:v>0.24484358398451275</c:v>
                </c:pt>
                <c:pt idx="662">
                  <c:v>1.6033088652918904E-2</c:v>
                </c:pt>
                <c:pt idx="663">
                  <c:v>4.3334202609501334E-2</c:v>
                </c:pt>
                <c:pt idx="664">
                  <c:v>4.3141664445316162E-2</c:v>
                </c:pt>
                <c:pt idx="665">
                  <c:v>3.6318586985260047E-2</c:v>
                </c:pt>
                <c:pt idx="666">
                  <c:v>0.13826775101900143</c:v>
                </c:pt>
                <c:pt idx="667">
                  <c:v>7.8433741550408095E-2</c:v>
                </c:pt>
                <c:pt idx="668">
                  <c:v>5.7361646092870817E-2</c:v>
                </c:pt>
                <c:pt idx="669">
                  <c:v>1.5410048219603668E-2</c:v>
                </c:pt>
                <c:pt idx="670">
                  <c:v>2.9042325526239628E-4</c:v>
                </c:pt>
                <c:pt idx="671">
                  <c:v>1.0515503602454007E-4</c:v>
                </c:pt>
                <c:pt idx="672">
                  <c:v>6.8749563296429804E-4</c:v>
                </c:pt>
                <c:pt idx="673">
                  <c:v>1.4028403068892371E-2</c:v>
                </c:pt>
                <c:pt idx="674">
                  <c:v>4.2779116468546076E-2</c:v>
                </c:pt>
                <c:pt idx="675">
                  <c:v>6.7066023808073347E-2</c:v>
                </c:pt>
                <c:pt idx="676">
                  <c:v>4.3964510103438832E-2</c:v>
                </c:pt>
                <c:pt idx="677">
                  <c:v>1.2503958081242753E-2</c:v>
                </c:pt>
                <c:pt idx="678">
                  <c:v>8.5827291367472104E-4</c:v>
                </c:pt>
                <c:pt idx="679">
                  <c:v>1.8901681758862975E-3</c:v>
                </c:pt>
                <c:pt idx="680">
                  <c:v>5.6716335732532814E-3</c:v>
                </c:pt>
                <c:pt idx="681">
                  <c:v>2.832085121673112E-2</c:v>
                </c:pt>
                <c:pt idx="682">
                  <c:v>8.2144939293891921E-3</c:v>
                </c:pt>
                <c:pt idx="683">
                  <c:v>2.1991338602532053E-3</c:v>
                </c:pt>
                <c:pt idx="684">
                  <c:v>1.1786316414279444E-2</c:v>
                </c:pt>
                <c:pt idx="685">
                  <c:v>2.130971749294384E-4</c:v>
                </c:pt>
                <c:pt idx="686">
                  <c:v>2.1980912186014894E-3</c:v>
                </c:pt>
                <c:pt idx="687">
                  <c:v>4.236818052561097E-2</c:v>
                </c:pt>
                <c:pt idx="688">
                  <c:v>1.8557280040198902E-2</c:v>
                </c:pt>
                <c:pt idx="689">
                  <c:v>8.6055598522914571E-4</c:v>
                </c:pt>
                <c:pt idx="690">
                  <c:v>3.733687051704359E-3</c:v>
                </c:pt>
                <c:pt idx="691">
                  <c:v>4.9083959318178653E-2</c:v>
                </c:pt>
                <c:pt idx="692">
                  <c:v>0.18574867146048687</c:v>
                </c:pt>
                <c:pt idx="693">
                  <c:v>8.1633720107100695E-5</c:v>
                </c:pt>
                <c:pt idx="694">
                  <c:v>1.6495872131895113E-3</c:v>
                </c:pt>
                <c:pt idx="695">
                  <c:v>2.3623464625882277E-3</c:v>
                </c:pt>
                <c:pt idx="696">
                  <c:v>1.5238990784498029E-3</c:v>
                </c:pt>
                <c:pt idx="697">
                  <c:v>9.8754626384827643E-5</c:v>
                </c:pt>
                <c:pt idx="698">
                  <c:v>3.8469958906551887E-3</c:v>
                </c:pt>
                <c:pt idx="699">
                  <c:v>2.1146664068691021E-5</c:v>
                </c:pt>
                <c:pt idx="700">
                  <c:v>8.6073347425777872E-5</c:v>
                </c:pt>
                <c:pt idx="701">
                  <c:v>3.6498514893053294E-2</c:v>
                </c:pt>
                <c:pt idx="702">
                  <c:v>1.5913827458541179E-2</c:v>
                </c:pt>
                <c:pt idx="703">
                  <c:v>5.8792519734059715E-3</c:v>
                </c:pt>
                <c:pt idx="704">
                  <c:v>4.2431701449713206E-2</c:v>
                </c:pt>
                <c:pt idx="705">
                  <c:v>7.235375373750394E-2</c:v>
                </c:pt>
                <c:pt idx="706">
                  <c:v>7.7674594437005834E-2</c:v>
                </c:pt>
                <c:pt idx="707">
                  <c:v>5.3988226649040974E-2</c:v>
                </c:pt>
                <c:pt idx="708">
                  <c:v>6.1125996592696671E-2</c:v>
                </c:pt>
                <c:pt idx="709">
                  <c:v>4.7354591692168969E-5</c:v>
                </c:pt>
                <c:pt idx="710">
                  <c:v>3.3243294492151518E-4</c:v>
                </c:pt>
                <c:pt idx="711">
                  <c:v>1.7163836506793233E-3</c:v>
                </c:pt>
                <c:pt idx="712">
                  <c:v>3.2785278540683883E-3</c:v>
                </c:pt>
                <c:pt idx="713">
                  <c:v>7.6100501035356134E-3</c:v>
                </c:pt>
                <c:pt idx="714">
                  <c:v>7.8083053879949129E-3</c:v>
                </c:pt>
                <c:pt idx="715">
                  <c:v>1.4918420520824963E-3</c:v>
                </c:pt>
                <c:pt idx="716">
                  <c:v>3.3128834499903657E-3</c:v>
                </c:pt>
                <c:pt idx="717">
                  <c:v>3.3726127773898468E-2</c:v>
                </c:pt>
                <c:pt idx="718">
                  <c:v>0.1333890896437642</c:v>
                </c:pt>
                <c:pt idx="719">
                  <c:v>2.2714037156946726E-2</c:v>
                </c:pt>
                <c:pt idx="720">
                  <c:v>3.7489672357867487E-2</c:v>
                </c:pt>
                <c:pt idx="721">
                  <c:v>4.6478260345612525E-2</c:v>
                </c:pt>
                <c:pt idx="722">
                  <c:v>4.5514545851321545E-3</c:v>
                </c:pt>
                <c:pt idx="723">
                  <c:v>5.7246331933666047E-5</c:v>
                </c:pt>
                <c:pt idx="724">
                  <c:v>1.9881935304505709E-4</c:v>
                </c:pt>
                <c:pt idx="725">
                  <c:v>2.0420906173981133E-4</c:v>
                </c:pt>
                <c:pt idx="726">
                  <c:v>7.265719824599867E-5</c:v>
                </c:pt>
                <c:pt idx="727">
                  <c:v>5.5384115848247652E-5</c:v>
                </c:pt>
                <c:pt idx="728">
                  <c:v>1.2679558091152788E-3</c:v>
                </c:pt>
                <c:pt idx="729">
                  <c:v>7.1764313269862597E-3</c:v>
                </c:pt>
                <c:pt idx="730">
                  <c:v>3.0656644548399989E-2</c:v>
                </c:pt>
                <c:pt idx="731">
                  <c:v>2.6661328974423026E-3</c:v>
                </c:pt>
                <c:pt idx="732">
                  <c:v>8.0952050087084605E-3</c:v>
                </c:pt>
                <c:pt idx="733">
                  <c:v>3.20900922797887E-2</c:v>
                </c:pt>
                <c:pt idx="734">
                  <c:v>1.9584792200901632E-2</c:v>
                </c:pt>
                <c:pt idx="735">
                  <c:v>1.0878190955020052E-3</c:v>
                </c:pt>
                <c:pt idx="736">
                  <c:v>9.6143200683943483E-3</c:v>
                </c:pt>
                <c:pt idx="737">
                  <c:v>0.11482334274862988</c:v>
                </c:pt>
                <c:pt idx="738">
                  <c:v>7.2570743484775324E-2</c:v>
                </c:pt>
                <c:pt idx="739">
                  <c:v>8.4934112157269859E-3</c:v>
                </c:pt>
                <c:pt idx="740">
                  <c:v>0.56991128384712075</c:v>
                </c:pt>
                <c:pt idx="741">
                  <c:v>1.4950591896086999E-2</c:v>
                </c:pt>
                <c:pt idx="742">
                  <c:v>1.6083420193149987E-2</c:v>
                </c:pt>
                <c:pt idx="743">
                  <c:v>1.0083554235143569E-2</c:v>
                </c:pt>
                <c:pt idx="744">
                  <c:v>7.2103150196416818E-2</c:v>
                </c:pt>
                <c:pt idx="745">
                  <c:v>3.2995567586383855E-2</c:v>
                </c:pt>
                <c:pt idx="746">
                  <c:v>6.6502093200935364E-2</c:v>
                </c:pt>
                <c:pt idx="747">
                  <c:v>0.15856041806279017</c:v>
                </c:pt>
                <c:pt idx="748">
                  <c:v>6.3885336920962831E-3</c:v>
                </c:pt>
                <c:pt idx="749">
                  <c:v>2.1327613060803324E-4</c:v>
                </c:pt>
                <c:pt idx="750">
                  <c:v>3.7440071250891896E-3</c:v>
                </c:pt>
                <c:pt idx="751">
                  <c:v>5.1005401089690297E-3</c:v>
                </c:pt>
                <c:pt idx="752">
                  <c:v>3.4804542721945914E-2</c:v>
                </c:pt>
                <c:pt idx="753">
                  <c:v>2.3916669870004906E-2</c:v>
                </c:pt>
                <c:pt idx="754">
                  <c:v>2.2454449431529196E-3</c:v>
                </c:pt>
                <c:pt idx="755">
                  <c:v>2.5864096378791883E-2</c:v>
                </c:pt>
                <c:pt idx="756">
                  <c:v>2.1119566230051928E-2</c:v>
                </c:pt>
                <c:pt idx="757">
                  <c:v>2.992113041981658E-3</c:v>
                </c:pt>
                <c:pt idx="758">
                  <c:v>1.5428674319913343E-3</c:v>
                </c:pt>
                <c:pt idx="759">
                  <c:v>0.14170134677878299</c:v>
                </c:pt>
                <c:pt idx="760">
                  <c:v>1.1198984357000008E-3</c:v>
                </c:pt>
                <c:pt idx="761">
                  <c:v>7.2880721152596434E-3</c:v>
                </c:pt>
                <c:pt idx="762">
                  <c:v>0.10475465941176666</c:v>
                </c:pt>
                <c:pt idx="763">
                  <c:v>2.043371901743197E-3</c:v>
                </c:pt>
                <c:pt idx="764">
                  <c:v>2.0560446849267111E-2</c:v>
                </c:pt>
                <c:pt idx="765">
                  <c:v>3.5858147035095565E-2</c:v>
                </c:pt>
                <c:pt idx="766">
                  <c:v>3.7781558317604232E-3</c:v>
                </c:pt>
                <c:pt idx="767">
                  <c:v>1.512156978489161E-3</c:v>
                </c:pt>
                <c:pt idx="768">
                  <c:v>2.015107590445282E-4</c:v>
                </c:pt>
                <c:pt idx="769">
                  <c:v>8.8899304934514226E-4</c:v>
                </c:pt>
                <c:pt idx="770">
                  <c:v>4.8167210619093973E-3</c:v>
                </c:pt>
                <c:pt idx="771">
                  <c:v>8.3567599807720296E-3</c:v>
                </c:pt>
                <c:pt idx="772">
                  <c:v>8.513022893937577E-3</c:v>
                </c:pt>
                <c:pt idx="773">
                  <c:v>3.7787997906946529E-2</c:v>
                </c:pt>
                <c:pt idx="774">
                  <c:v>4.7844930057940674E-2</c:v>
                </c:pt>
                <c:pt idx="775">
                  <c:v>7.3921353639037652E-4</c:v>
                </c:pt>
                <c:pt idx="776">
                  <c:v>3.4986195869594316E-6</c:v>
                </c:pt>
                <c:pt idx="777">
                  <c:v>1.6577087315752947E-4</c:v>
                </c:pt>
                <c:pt idx="778">
                  <c:v>1.8861597287722846E-5</c:v>
                </c:pt>
                <c:pt idx="779">
                  <c:v>4.1406808215130424E-3</c:v>
                </c:pt>
                <c:pt idx="780">
                  <c:v>7.551847619732854E-3</c:v>
                </c:pt>
                <c:pt idx="781">
                  <c:v>1.3936587021835228E-3</c:v>
                </c:pt>
                <c:pt idx="782">
                  <c:v>0</c:v>
                </c:pt>
                <c:pt idx="783">
                  <c:v>0</c:v>
                </c:pt>
                <c:pt idx="784">
                  <c:v>2.415533614190465E-4</c:v>
                </c:pt>
                <c:pt idx="785">
                  <c:v>7.4003515993359133E-4</c:v>
                </c:pt>
                <c:pt idx="786">
                  <c:v>1.2359718838871823E-2</c:v>
                </c:pt>
                <c:pt idx="787">
                  <c:v>1.3876206250033473E-3</c:v>
                </c:pt>
                <c:pt idx="788">
                  <c:v>1.5417419750719956E-5</c:v>
                </c:pt>
                <c:pt idx="789">
                  <c:v>2.7886095608938293E-3</c:v>
                </c:pt>
                <c:pt idx="790">
                  <c:v>6.5694896979202624E-2</c:v>
                </c:pt>
                <c:pt idx="791">
                  <c:v>8.9511884301935671E-3</c:v>
                </c:pt>
                <c:pt idx="792">
                  <c:v>1.3017473684913301E-2</c:v>
                </c:pt>
                <c:pt idx="793">
                  <c:v>4.0031161202265519E-3</c:v>
                </c:pt>
                <c:pt idx="794">
                  <c:v>9.1735078837718202E-5</c:v>
                </c:pt>
                <c:pt idx="795">
                  <c:v>4.4039815769456351E-4</c:v>
                </c:pt>
                <c:pt idx="796">
                  <c:v>6.7558849453462737E-3</c:v>
                </c:pt>
                <c:pt idx="797">
                  <c:v>8.5080547320626337E-2</c:v>
                </c:pt>
                <c:pt idx="798">
                  <c:v>0.23940563468916884</c:v>
                </c:pt>
                <c:pt idx="799">
                  <c:v>0.14619635544525258</c:v>
                </c:pt>
                <c:pt idx="800">
                  <c:v>0.10897872534240997</c:v>
                </c:pt>
                <c:pt idx="801">
                  <c:v>0.24551499857951395</c:v>
                </c:pt>
                <c:pt idx="802">
                  <c:v>8.8982569969296571E-3</c:v>
                </c:pt>
                <c:pt idx="803">
                  <c:v>0</c:v>
                </c:pt>
                <c:pt idx="804">
                  <c:v>0.30418060231702948</c:v>
                </c:pt>
                <c:pt idx="805">
                  <c:v>0.13168763843136219</c:v>
                </c:pt>
                <c:pt idx="806">
                  <c:v>0.23733127889179245</c:v>
                </c:pt>
                <c:pt idx="807">
                  <c:v>0.13267385293096048</c:v>
                </c:pt>
                <c:pt idx="808">
                  <c:v>0.16698704579768153</c:v>
                </c:pt>
                <c:pt idx="809">
                  <c:v>0.61629211654550153</c:v>
                </c:pt>
                <c:pt idx="810">
                  <c:v>8.9877968040182762E-2</c:v>
                </c:pt>
                <c:pt idx="811">
                  <c:v>4.2829155186789855E-2</c:v>
                </c:pt>
                <c:pt idx="812">
                  <c:v>0.34576960752732305</c:v>
                </c:pt>
                <c:pt idx="813">
                  <c:v>0.12480684802462942</c:v>
                </c:pt>
                <c:pt idx="814">
                  <c:v>3.3545419357044914E-2</c:v>
                </c:pt>
                <c:pt idx="815">
                  <c:v>1.2541100055785013E-2</c:v>
                </c:pt>
                <c:pt idx="816">
                  <c:v>7.5957002661440325E-3</c:v>
                </c:pt>
                <c:pt idx="817">
                  <c:v>4.3992820871946508E-3</c:v>
                </c:pt>
                <c:pt idx="818">
                  <c:v>3.0442520414060378E-3</c:v>
                </c:pt>
                <c:pt idx="819">
                  <c:v>2.417510123477168E-3</c:v>
                </c:pt>
                <c:pt idx="820">
                  <c:v>0.13220876222927513</c:v>
                </c:pt>
                <c:pt idx="821">
                  <c:v>0.13659627573371583</c:v>
                </c:pt>
                <c:pt idx="822">
                  <c:v>0.46659048597912878</c:v>
                </c:pt>
                <c:pt idx="823">
                  <c:v>0.2545160241224666</c:v>
                </c:pt>
                <c:pt idx="824">
                  <c:v>3.5442147863739171E-2</c:v>
                </c:pt>
                <c:pt idx="825">
                  <c:v>5.0487604833016663E-3</c:v>
                </c:pt>
                <c:pt idx="826">
                  <c:v>0.21677396478376701</c:v>
                </c:pt>
                <c:pt idx="827">
                  <c:v>0.44526402805597881</c:v>
                </c:pt>
                <c:pt idx="828">
                  <c:v>0.15609854519288133</c:v>
                </c:pt>
                <c:pt idx="829">
                  <c:v>4.8920873284801679E-2</c:v>
                </c:pt>
                <c:pt idx="830">
                  <c:v>1.1196736080314417E-2</c:v>
                </c:pt>
                <c:pt idx="831">
                  <c:v>1.3615275563669016E-2</c:v>
                </c:pt>
                <c:pt idx="832">
                  <c:v>3.2861854828434414E-2</c:v>
                </c:pt>
                <c:pt idx="833">
                  <c:v>1.8173194957771571E-2</c:v>
                </c:pt>
                <c:pt idx="834">
                  <c:v>7.9039910258135726E-2</c:v>
                </c:pt>
                <c:pt idx="835">
                  <c:v>0.40965710089528384</c:v>
                </c:pt>
                <c:pt idx="836">
                  <c:v>9.1173625585282358E-2</c:v>
                </c:pt>
                <c:pt idx="837">
                  <c:v>0.32781030811244233</c:v>
                </c:pt>
                <c:pt idx="838">
                  <c:v>0.44903801365210638</c:v>
                </c:pt>
                <c:pt idx="839">
                  <c:v>0.22968553641861758</c:v>
                </c:pt>
                <c:pt idx="840">
                  <c:v>3.1371841524737735E-3</c:v>
                </c:pt>
                <c:pt idx="841">
                  <c:v>1.2981861536785595E-3</c:v>
                </c:pt>
                <c:pt idx="842">
                  <c:v>1.1904678780077171E-2</c:v>
                </c:pt>
                <c:pt idx="843">
                  <c:v>3.1823832398599539E-3</c:v>
                </c:pt>
                <c:pt idx="844">
                  <c:v>1.5762077367729513E-3</c:v>
                </c:pt>
                <c:pt idx="845">
                  <c:v>1.7667456551981829E-3</c:v>
                </c:pt>
                <c:pt idx="846">
                  <c:v>5.2412953838093503E-2</c:v>
                </c:pt>
                <c:pt idx="847">
                  <c:v>5.4168861384135583E-2</c:v>
                </c:pt>
                <c:pt idx="848">
                  <c:v>2.1598596590342405E-2</c:v>
                </c:pt>
                <c:pt idx="849">
                  <c:v>1.5786881055794351E-2</c:v>
                </c:pt>
                <c:pt idx="850">
                  <c:v>0.15557512172143759</c:v>
                </c:pt>
                <c:pt idx="851">
                  <c:v>2.3092350666637684E-2</c:v>
                </c:pt>
                <c:pt idx="852">
                  <c:v>9.2618274783171167E-2</c:v>
                </c:pt>
                <c:pt idx="853">
                  <c:v>0.13402934793388546</c:v>
                </c:pt>
                <c:pt idx="854">
                  <c:v>0.3893303021539587</c:v>
                </c:pt>
                <c:pt idx="855">
                  <c:v>0.16740370186168249</c:v>
                </c:pt>
                <c:pt idx="856">
                  <c:v>0.18122774280095272</c:v>
                </c:pt>
                <c:pt idx="857">
                  <c:v>0.54080259834692979</c:v>
                </c:pt>
                <c:pt idx="858">
                  <c:v>0.44973095900027393</c:v>
                </c:pt>
                <c:pt idx="859">
                  <c:v>7.9869495319569841E-2</c:v>
                </c:pt>
                <c:pt idx="860">
                  <c:v>0.14930500208152417</c:v>
                </c:pt>
                <c:pt idx="861">
                  <c:v>0.12766345333973667</c:v>
                </c:pt>
                <c:pt idx="862">
                  <c:v>0.15699611985632053</c:v>
                </c:pt>
                <c:pt idx="863">
                  <c:v>0.32053179805461185</c:v>
                </c:pt>
                <c:pt idx="864">
                  <c:v>0.14114307093910491</c:v>
                </c:pt>
                <c:pt idx="865">
                  <c:v>0.13969759620464306</c:v>
                </c:pt>
                <c:pt idx="866">
                  <c:v>0.14259896484506687</c:v>
                </c:pt>
                <c:pt idx="867">
                  <c:v>0.11630862792466645</c:v>
                </c:pt>
                <c:pt idx="868">
                  <c:v>2.0156714512277442E-2</c:v>
                </c:pt>
                <c:pt idx="869">
                  <c:v>5.2525246848807064E-2</c:v>
                </c:pt>
                <c:pt idx="870">
                  <c:v>0.17738378497244128</c:v>
                </c:pt>
                <c:pt idx="871">
                  <c:v>0.44918457834089398</c:v>
                </c:pt>
                <c:pt idx="872">
                  <c:v>0.37986962655153605</c:v>
                </c:pt>
                <c:pt idx="873">
                  <c:v>6.9935587549506947E-2</c:v>
                </c:pt>
                <c:pt idx="874">
                  <c:v>0.2365972049689426</c:v>
                </c:pt>
                <c:pt idx="875">
                  <c:v>0.31627670563691246</c:v>
                </c:pt>
                <c:pt idx="876">
                  <c:v>0.25123692994947849</c:v>
                </c:pt>
                <c:pt idx="877">
                  <c:v>0.1999262813754191</c:v>
                </c:pt>
                <c:pt idx="878">
                  <c:v>0.34396866983285967</c:v>
                </c:pt>
                <c:pt idx="879">
                  <c:v>0.63741269915308663</c:v>
                </c:pt>
                <c:pt idx="880">
                  <c:v>0.17052291221203456</c:v>
                </c:pt>
                <c:pt idx="881">
                  <c:v>5.0560613802190353E-2</c:v>
                </c:pt>
                <c:pt idx="882">
                  <c:v>6.4982065657480381E-2</c:v>
                </c:pt>
                <c:pt idx="883">
                  <c:v>7.7558153438525415E-2</c:v>
                </c:pt>
                <c:pt idx="884">
                  <c:v>8.8340957195921999E-2</c:v>
                </c:pt>
                <c:pt idx="885">
                  <c:v>9.8063352452523858E-2</c:v>
                </c:pt>
                <c:pt idx="886">
                  <c:v>0.22837842342736511</c:v>
                </c:pt>
                <c:pt idx="887">
                  <c:v>0.106282949983766</c:v>
                </c:pt>
                <c:pt idx="888">
                  <c:v>0.22716128539587793</c:v>
                </c:pt>
                <c:pt idx="889">
                  <c:v>4.7861150833704826E-2</c:v>
                </c:pt>
                <c:pt idx="890">
                  <c:v>0.13545774296930618</c:v>
                </c:pt>
                <c:pt idx="891">
                  <c:v>0.4487846984364488</c:v>
                </c:pt>
                <c:pt idx="892">
                  <c:v>0.55875330166502024</c:v>
                </c:pt>
                <c:pt idx="893">
                  <c:v>0.40280175793316236</c:v>
                </c:pt>
                <c:pt idx="894">
                  <c:v>0.19300476186673446</c:v>
                </c:pt>
                <c:pt idx="895">
                  <c:v>0.23174861285963819</c:v>
                </c:pt>
                <c:pt idx="896">
                  <c:v>0.26858798268837675</c:v>
                </c:pt>
                <c:pt idx="897">
                  <c:v>0.14932969439609767</c:v>
                </c:pt>
                <c:pt idx="898">
                  <c:v>4.8171756678369558E-2</c:v>
                </c:pt>
                <c:pt idx="899">
                  <c:v>0.25489631710206295</c:v>
                </c:pt>
                <c:pt idx="900">
                  <c:v>0.40956109543719299</c:v>
                </c:pt>
                <c:pt idx="901">
                  <c:v>0.46028806797736621</c:v>
                </c:pt>
                <c:pt idx="902">
                  <c:v>0.34030993340080351</c:v>
                </c:pt>
                <c:pt idx="903">
                  <c:v>9.3909239739389305E-2</c:v>
                </c:pt>
                <c:pt idx="904">
                  <c:v>0.11067521944394762</c:v>
                </c:pt>
                <c:pt idx="905">
                  <c:v>8.6755579705577401E-2</c:v>
                </c:pt>
                <c:pt idx="906">
                  <c:v>0.18953268725331143</c:v>
                </c:pt>
                <c:pt idx="907">
                  <c:v>0.37121151438073513</c:v>
                </c:pt>
                <c:pt idx="908">
                  <c:v>0.43904654533840393</c:v>
                </c:pt>
                <c:pt idx="909">
                  <c:v>0.18254276432480673</c:v>
                </c:pt>
                <c:pt idx="910">
                  <c:v>0.16956589580929518</c:v>
                </c:pt>
                <c:pt idx="911">
                  <c:v>0.31638430329601996</c:v>
                </c:pt>
                <c:pt idx="912">
                  <c:v>0.16600806957818517</c:v>
                </c:pt>
                <c:pt idx="913">
                  <c:v>0.10614073910802671</c:v>
                </c:pt>
                <c:pt idx="914">
                  <c:v>0.10092866472107198</c:v>
                </c:pt>
                <c:pt idx="915">
                  <c:v>0.12789945915840276</c:v>
                </c:pt>
                <c:pt idx="916">
                  <c:v>9.3237118949131073E-2</c:v>
                </c:pt>
                <c:pt idx="917">
                  <c:v>5.1547696300593943E-2</c:v>
                </c:pt>
                <c:pt idx="918">
                  <c:v>0.13054792192592674</c:v>
                </c:pt>
                <c:pt idx="919">
                  <c:v>6.751812151169001E-2</c:v>
                </c:pt>
                <c:pt idx="920">
                  <c:v>4.7786087914168295E-2</c:v>
                </c:pt>
                <c:pt idx="921">
                  <c:v>0.16692984707642439</c:v>
                </c:pt>
                <c:pt idx="922">
                  <c:v>0.20224905928088924</c:v>
                </c:pt>
                <c:pt idx="923">
                  <c:v>0.38040905576894202</c:v>
                </c:pt>
                <c:pt idx="924">
                  <c:v>0.19683120196317921</c:v>
                </c:pt>
                <c:pt idx="925">
                  <c:v>0.53201756071962281</c:v>
                </c:pt>
                <c:pt idx="926">
                  <c:v>0.60218842697329122</c:v>
                </c:pt>
                <c:pt idx="927">
                  <c:v>0.68316730576416185</c:v>
                </c:pt>
                <c:pt idx="928">
                  <c:v>0.43914984067514645</c:v>
                </c:pt>
                <c:pt idx="929">
                  <c:v>9.6840984539953157E-2</c:v>
                </c:pt>
                <c:pt idx="930">
                  <c:v>0.23153174419512945</c:v>
                </c:pt>
                <c:pt idx="931">
                  <c:v>0.22012301950434768</c:v>
                </c:pt>
                <c:pt idx="932">
                  <c:v>0.19609180761945649</c:v>
                </c:pt>
                <c:pt idx="933">
                  <c:v>0.3239623890225215</c:v>
                </c:pt>
                <c:pt idx="934">
                  <c:v>0.24297598396558431</c:v>
                </c:pt>
                <c:pt idx="935">
                  <c:v>0.1988587055282458</c:v>
                </c:pt>
                <c:pt idx="936">
                  <c:v>0.10357360118654624</c:v>
                </c:pt>
                <c:pt idx="937">
                  <c:v>0.63749011259971378</c:v>
                </c:pt>
                <c:pt idx="938">
                  <c:v>0.19457979947878121</c:v>
                </c:pt>
                <c:pt idx="939">
                  <c:v>0.12897564594730448</c:v>
                </c:pt>
                <c:pt idx="940">
                  <c:v>0.10366877863246222</c:v>
                </c:pt>
                <c:pt idx="941">
                  <c:v>0.19983656302709346</c:v>
                </c:pt>
                <c:pt idx="942">
                  <c:v>0.32469295419316208</c:v>
                </c:pt>
                <c:pt idx="943">
                  <c:v>0.19938556078067632</c:v>
                </c:pt>
                <c:pt idx="944">
                  <c:v>0.27794591801864615</c:v>
                </c:pt>
                <c:pt idx="945">
                  <c:v>0.27414243568429453</c:v>
                </c:pt>
                <c:pt idx="946">
                  <c:v>0.29214960453610012</c:v>
                </c:pt>
                <c:pt idx="947">
                  <c:v>0.30600344702560345</c:v>
                </c:pt>
                <c:pt idx="948">
                  <c:v>0.29395570633069745</c:v>
                </c:pt>
                <c:pt idx="949">
                  <c:v>0.59044430771206813</c:v>
                </c:pt>
                <c:pt idx="950">
                  <c:v>0.30097947341950582</c:v>
                </c:pt>
                <c:pt idx="951">
                  <c:v>0.39691153981584665</c:v>
                </c:pt>
                <c:pt idx="952">
                  <c:v>0.25260161763232575</c:v>
                </c:pt>
                <c:pt idx="953">
                  <c:v>0.26264019174008191</c:v>
                </c:pt>
                <c:pt idx="954">
                  <c:v>0.3108993379680467</c:v>
                </c:pt>
                <c:pt idx="955">
                  <c:v>0.45747813442608976</c:v>
                </c:pt>
                <c:pt idx="956">
                  <c:v>0.29874451138207403</c:v>
                </c:pt>
                <c:pt idx="957">
                  <c:v>0.22045372368489133</c:v>
                </c:pt>
                <c:pt idx="958">
                  <c:v>0.36876957753414968</c:v>
                </c:pt>
                <c:pt idx="959">
                  <c:v>0.21276277099221783</c:v>
                </c:pt>
                <c:pt idx="960">
                  <c:v>0.19589328824037983</c:v>
                </c:pt>
                <c:pt idx="961">
                  <c:v>0.2088854737852722</c:v>
                </c:pt>
                <c:pt idx="962">
                  <c:v>0.29377320722561817</c:v>
                </c:pt>
                <c:pt idx="963">
                  <c:v>0.21652418550968824</c:v>
                </c:pt>
                <c:pt idx="964">
                  <c:v>0.16446477005066534</c:v>
                </c:pt>
                <c:pt idx="965">
                  <c:v>0.10904035428685421</c:v>
                </c:pt>
                <c:pt idx="966">
                  <c:v>0.13481729484735108</c:v>
                </c:pt>
                <c:pt idx="967">
                  <c:v>0.124956414336612</c:v>
                </c:pt>
                <c:pt idx="968">
                  <c:v>0.18589672592651213</c:v>
                </c:pt>
                <c:pt idx="969">
                  <c:v>0.29977692088302904</c:v>
                </c:pt>
                <c:pt idx="970">
                  <c:v>0.18051178569859649</c:v>
                </c:pt>
                <c:pt idx="971">
                  <c:v>0.12478411406036431</c:v>
                </c:pt>
                <c:pt idx="972">
                  <c:v>0.23097289554214723</c:v>
                </c:pt>
                <c:pt idx="973">
                  <c:v>0.25324132946513961</c:v>
                </c:pt>
                <c:pt idx="974">
                  <c:v>0.2181651238132028</c:v>
                </c:pt>
                <c:pt idx="975">
                  <c:v>0.20447153736835841</c:v>
                </c:pt>
                <c:pt idx="976">
                  <c:v>0.12140223578002148</c:v>
                </c:pt>
                <c:pt idx="977">
                  <c:v>8.6696922694566692E-2</c:v>
                </c:pt>
                <c:pt idx="978">
                  <c:v>5.365156047189569E-2</c:v>
                </c:pt>
                <c:pt idx="979">
                  <c:v>0.17906587493769538</c:v>
                </c:pt>
                <c:pt idx="980">
                  <c:v>0.25055311421649767</c:v>
                </c:pt>
                <c:pt idx="981">
                  <c:v>0.22520108233119532</c:v>
                </c:pt>
                <c:pt idx="982">
                  <c:v>0.1914361592745821</c:v>
                </c:pt>
                <c:pt idx="983">
                  <c:v>0.34170303192195356</c:v>
                </c:pt>
                <c:pt idx="984">
                  <c:v>0.30565433358608207</c:v>
                </c:pt>
                <c:pt idx="985">
                  <c:v>0.15876408485827287</c:v>
                </c:pt>
                <c:pt idx="986">
                  <c:v>0.32648291396330631</c:v>
                </c:pt>
                <c:pt idx="987">
                  <c:v>0.46490863073590782</c:v>
                </c:pt>
                <c:pt idx="988">
                  <c:v>0.20180186622811588</c:v>
                </c:pt>
                <c:pt idx="989">
                  <c:v>0.20591864821937808</c:v>
                </c:pt>
                <c:pt idx="990">
                  <c:v>8.2454545711911284E-2</c:v>
                </c:pt>
                <c:pt idx="991">
                  <c:v>5.902650228968271E-2</c:v>
                </c:pt>
                <c:pt idx="992">
                  <c:v>6.6307163510745365E-2</c:v>
                </c:pt>
                <c:pt idx="993">
                  <c:v>8.9384657021671199E-2</c:v>
                </c:pt>
                <c:pt idx="994">
                  <c:v>0.10815837368149059</c:v>
                </c:pt>
                <c:pt idx="995">
                  <c:v>4.2157215522218752E-2</c:v>
                </c:pt>
                <c:pt idx="996">
                  <c:v>2.0786088573793791E-2</c:v>
                </c:pt>
                <c:pt idx="997">
                  <c:v>4.4210080032147082E-2</c:v>
                </c:pt>
                <c:pt idx="998">
                  <c:v>2.4989215455066618E-2</c:v>
                </c:pt>
                <c:pt idx="999">
                  <c:v>0.1536628487709395</c:v>
                </c:pt>
                <c:pt idx="1000">
                  <c:v>0.10899161062740857</c:v>
                </c:pt>
                <c:pt idx="1001">
                  <c:v>7.562908605162269E-2</c:v>
                </c:pt>
                <c:pt idx="1002">
                  <c:v>5.1286170722167804E-2</c:v>
                </c:pt>
                <c:pt idx="1003">
                  <c:v>1.9853104176222887E-2</c:v>
                </c:pt>
                <c:pt idx="1004">
                  <c:v>4.1375383271673553E-2</c:v>
                </c:pt>
                <c:pt idx="1005">
                  <c:v>0.13989438435618284</c:v>
                </c:pt>
                <c:pt idx="1006">
                  <c:v>6.7137119192949096E-2</c:v>
                </c:pt>
                <c:pt idx="1007">
                  <c:v>2.6475573638711822E-2</c:v>
                </c:pt>
                <c:pt idx="1008">
                  <c:v>3.3953005448005572E-2</c:v>
                </c:pt>
                <c:pt idx="1009">
                  <c:v>1.893127574859723E-2</c:v>
                </c:pt>
                <c:pt idx="1010">
                  <c:v>2.0603106733744735E-3</c:v>
                </c:pt>
                <c:pt idx="1011">
                  <c:v>1.9047820827479088E-3</c:v>
                </c:pt>
                <c:pt idx="1012">
                  <c:v>7.4671256516134748E-3</c:v>
                </c:pt>
                <c:pt idx="1013">
                  <c:v>1.7402761031151136E-2</c:v>
                </c:pt>
                <c:pt idx="1014">
                  <c:v>5.6017954798889798E-3</c:v>
                </c:pt>
                <c:pt idx="1015">
                  <c:v>1.1565333741901102E-2</c:v>
                </c:pt>
                <c:pt idx="1016">
                  <c:v>4.9030503401554217E-2</c:v>
                </c:pt>
                <c:pt idx="1017">
                  <c:v>2.4887993623614046E-2</c:v>
                </c:pt>
                <c:pt idx="1018">
                  <c:v>1.3618112049319031E-2</c:v>
                </c:pt>
                <c:pt idx="1019">
                  <c:v>4.1713090800502553E-3</c:v>
                </c:pt>
                <c:pt idx="1020">
                  <c:v>1.6007621886708328E-2</c:v>
                </c:pt>
                <c:pt idx="1021">
                  <c:v>0.11971483841541518</c:v>
                </c:pt>
                <c:pt idx="1022">
                  <c:v>6.5815637878838359E-2</c:v>
                </c:pt>
                <c:pt idx="1023">
                  <c:v>4.302734822032258E-2</c:v>
                </c:pt>
                <c:pt idx="1024">
                  <c:v>4.3439979624449183E-2</c:v>
                </c:pt>
                <c:pt idx="1025">
                  <c:v>6.5328138571931232E-2</c:v>
                </c:pt>
                <c:pt idx="1026">
                  <c:v>2.4475066871645922E-2</c:v>
                </c:pt>
                <c:pt idx="1027">
                  <c:v>3.1942985474265578E-2</c:v>
                </c:pt>
                <c:pt idx="1028">
                  <c:v>8.9949274918653156E-3</c:v>
                </c:pt>
                <c:pt idx="1029">
                  <c:v>5.4711245834974101E-3</c:v>
                </c:pt>
                <c:pt idx="1030">
                  <c:v>2.278129059984783E-3</c:v>
                </c:pt>
                <c:pt idx="1031">
                  <c:v>2.8654631856180363E-2</c:v>
                </c:pt>
                <c:pt idx="1032">
                  <c:v>8.5524722321426189E-2</c:v>
                </c:pt>
                <c:pt idx="1033">
                  <c:v>3.6239168649137318E-3</c:v>
                </c:pt>
                <c:pt idx="1034">
                  <c:v>5.4305386396563671E-4</c:v>
                </c:pt>
                <c:pt idx="1035">
                  <c:v>2.1064622263419226E-2</c:v>
                </c:pt>
                <c:pt idx="1036">
                  <c:v>3.8269774237310525E-2</c:v>
                </c:pt>
                <c:pt idx="1037">
                  <c:v>2.3338503849007205E-2</c:v>
                </c:pt>
                <c:pt idx="1038">
                  <c:v>9.3780018905804771E-2</c:v>
                </c:pt>
                <c:pt idx="1039">
                  <c:v>4.3714412100558271E-2</c:v>
                </c:pt>
                <c:pt idx="1040">
                  <c:v>1.5138601245793944E-3</c:v>
                </c:pt>
                <c:pt idx="1041">
                  <c:v>1.1101876909540521E-2</c:v>
                </c:pt>
                <c:pt idx="1042">
                  <c:v>1.4469004830282045E-2</c:v>
                </c:pt>
                <c:pt idx="1043">
                  <c:v>1.8813989841603349E-2</c:v>
                </c:pt>
                <c:pt idx="1044">
                  <c:v>3.419155473521078E-2</c:v>
                </c:pt>
                <c:pt idx="1045">
                  <c:v>3.7477870732110681E-2</c:v>
                </c:pt>
                <c:pt idx="1046">
                  <c:v>4.1134567798060337E-2</c:v>
                </c:pt>
                <c:pt idx="1047">
                  <c:v>3.8573763260519603E-2</c:v>
                </c:pt>
                <c:pt idx="1048">
                  <c:v>2.1517295492077697E-2</c:v>
                </c:pt>
                <c:pt idx="1049">
                  <c:v>4.8132886876626459E-2</c:v>
                </c:pt>
                <c:pt idx="1050">
                  <c:v>3.4338469759128123E-3</c:v>
                </c:pt>
                <c:pt idx="1051">
                  <c:v>4.6514541385906929E-3</c:v>
                </c:pt>
                <c:pt idx="1052">
                  <c:v>1.6056029574433312E-4</c:v>
                </c:pt>
                <c:pt idx="1053">
                  <c:v>2.6036036743879395E-3</c:v>
                </c:pt>
                <c:pt idx="1054">
                  <c:v>1.126629442007241E-2</c:v>
                </c:pt>
                <c:pt idx="1055">
                  <c:v>1.0271790513552984E-4</c:v>
                </c:pt>
                <c:pt idx="1056">
                  <c:v>8.2307277368637508E-3</c:v>
                </c:pt>
                <c:pt idx="1057">
                  <c:v>3.0502559105055958E-3</c:v>
                </c:pt>
                <c:pt idx="1058">
                  <c:v>1.1963301091820614E-3</c:v>
                </c:pt>
                <c:pt idx="1059">
                  <c:v>3.6533977657388188E-2</c:v>
                </c:pt>
                <c:pt idx="1060">
                  <c:v>9.779512220690359E-2</c:v>
                </c:pt>
                <c:pt idx="1061">
                  <c:v>2.4037018081143779E-2</c:v>
                </c:pt>
                <c:pt idx="1062">
                  <c:v>1.8407988956966572E-2</c:v>
                </c:pt>
                <c:pt idx="1063">
                  <c:v>5.0521648119945207E-3</c:v>
                </c:pt>
                <c:pt idx="1064">
                  <c:v>7.7166577761427074E-3</c:v>
                </c:pt>
                <c:pt idx="1065">
                  <c:v>3.1789127058379548E-3</c:v>
                </c:pt>
                <c:pt idx="1066">
                  <c:v>1.62077153484666E-3</c:v>
                </c:pt>
                <c:pt idx="1067">
                  <c:v>6.2918691360965202E-4</c:v>
                </c:pt>
                <c:pt idx="1068">
                  <c:v>2.7274314598271776E-4</c:v>
                </c:pt>
                <c:pt idx="1069">
                  <c:v>1.3044032006874666E-3</c:v>
                </c:pt>
                <c:pt idx="1070">
                  <c:v>8.6301877361731161E-6</c:v>
                </c:pt>
                <c:pt idx="1071">
                  <c:v>0</c:v>
                </c:pt>
                <c:pt idx="1072">
                  <c:v>7.5996751058041781E-3</c:v>
                </c:pt>
                <c:pt idx="1073">
                  <c:v>4.4792887111121875E-4</c:v>
                </c:pt>
                <c:pt idx="1074">
                  <c:v>4.3098797225902749E-3</c:v>
                </c:pt>
                <c:pt idx="1075">
                  <c:v>1.7099871048302955E-2</c:v>
                </c:pt>
                <c:pt idx="1076">
                  <c:v>5.7252406722736772E-2</c:v>
                </c:pt>
                <c:pt idx="1077">
                  <c:v>3.9398011285620656E-2</c:v>
                </c:pt>
                <c:pt idx="1078">
                  <c:v>4.949470172072841E-2</c:v>
                </c:pt>
                <c:pt idx="1079">
                  <c:v>0.2566046570096131</c:v>
                </c:pt>
                <c:pt idx="1080">
                  <c:v>5.3369105659714061E-2</c:v>
                </c:pt>
                <c:pt idx="1081">
                  <c:v>2.1919843603091665E-2</c:v>
                </c:pt>
                <c:pt idx="1082">
                  <c:v>7.6448368418596632E-2</c:v>
                </c:pt>
                <c:pt idx="1083">
                  <c:v>4.7045348102260395E-2</c:v>
                </c:pt>
                <c:pt idx="1084">
                  <c:v>0.24109518270804253</c:v>
                </c:pt>
                <c:pt idx="1085">
                  <c:v>6.2418756647203519E-2</c:v>
                </c:pt>
                <c:pt idx="1086">
                  <c:v>2.4661927710565926E-2</c:v>
                </c:pt>
                <c:pt idx="1087">
                  <c:v>0.10391105282301624</c:v>
                </c:pt>
                <c:pt idx="1088">
                  <c:v>0.15663148690502288</c:v>
                </c:pt>
                <c:pt idx="1089">
                  <c:v>4.4783223228870989E-3</c:v>
                </c:pt>
                <c:pt idx="1090">
                  <c:v>7.5536602026330659E-4</c:v>
                </c:pt>
                <c:pt idx="1091">
                  <c:v>2.4046306104207314E-3</c:v>
                </c:pt>
                <c:pt idx="1092">
                  <c:v>1.701307423330875E-2</c:v>
                </c:pt>
                <c:pt idx="1093">
                  <c:v>4.1429464055176826E-3</c:v>
                </c:pt>
                <c:pt idx="1094">
                  <c:v>0.2183262452837145</c:v>
                </c:pt>
                <c:pt idx="1095">
                  <c:v>7.2335785044411502E-2</c:v>
                </c:pt>
                <c:pt idx="1096">
                  <c:v>1.2832071808588769E-2</c:v>
                </c:pt>
                <c:pt idx="1097">
                  <c:v>1.762059508986951E-3</c:v>
                </c:pt>
                <c:pt idx="1098">
                  <c:v>3.1408576998929478E-3</c:v>
                </c:pt>
                <c:pt idx="1099">
                  <c:v>0.14649683748164247</c:v>
                </c:pt>
                <c:pt idx="1100">
                  <c:v>0.17172442986441139</c:v>
                </c:pt>
                <c:pt idx="1101">
                  <c:v>6.0256315953325035E-2</c:v>
                </c:pt>
                <c:pt idx="1102">
                  <c:v>0.10873236041536417</c:v>
                </c:pt>
                <c:pt idx="1103">
                  <c:v>4.9025184765715331E-2</c:v>
                </c:pt>
                <c:pt idx="1104">
                  <c:v>0.10084625585908254</c:v>
                </c:pt>
                <c:pt idx="1105">
                  <c:v>2.6727186439751392E-2</c:v>
                </c:pt>
                <c:pt idx="1106">
                  <c:v>1.322718178043528E-2</c:v>
                </c:pt>
                <c:pt idx="1107">
                  <c:v>8.160998017116573E-3</c:v>
                </c:pt>
                <c:pt idx="1108">
                  <c:v>0.11345616072346797</c:v>
                </c:pt>
                <c:pt idx="1109">
                  <c:v>7.3925172354191257E-2</c:v>
                </c:pt>
                <c:pt idx="1110">
                  <c:v>2.5751048285950352E-2</c:v>
                </c:pt>
                <c:pt idx="1111">
                  <c:v>2.6926371865612446E-3</c:v>
                </c:pt>
                <c:pt idx="1112">
                  <c:v>5.2662574094936573E-5</c:v>
                </c:pt>
                <c:pt idx="1113">
                  <c:v>3.1937680412393314E-4</c:v>
                </c:pt>
                <c:pt idx="1114">
                  <c:v>5.063756550617182E-3</c:v>
                </c:pt>
                <c:pt idx="1115">
                  <c:v>1.2604679913330892E-2</c:v>
                </c:pt>
                <c:pt idx="1116">
                  <c:v>1.5930827305160006E-2</c:v>
                </c:pt>
                <c:pt idx="1117">
                  <c:v>3.2977505194671235E-2</c:v>
                </c:pt>
                <c:pt idx="1118">
                  <c:v>9.4519048352350823E-2</c:v>
                </c:pt>
                <c:pt idx="1119">
                  <c:v>7.9446012868265563E-3</c:v>
                </c:pt>
                <c:pt idx="1120">
                  <c:v>3.7715523442405162E-2</c:v>
                </c:pt>
                <c:pt idx="1121">
                  <c:v>3.9798001355083826E-3</c:v>
                </c:pt>
                <c:pt idx="1122">
                  <c:v>0</c:v>
                </c:pt>
                <c:pt idx="1123">
                  <c:v>3.1873693120243282E-7</c:v>
                </c:pt>
                <c:pt idx="1124">
                  <c:v>3.5033384130722964E-3</c:v>
                </c:pt>
                <c:pt idx="1125">
                  <c:v>4.3680471493260211E-4</c:v>
                </c:pt>
                <c:pt idx="1126">
                  <c:v>2.6609906229538159E-3</c:v>
                </c:pt>
                <c:pt idx="1127">
                  <c:v>2.2580065444841702E-4</c:v>
                </c:pt>
                <c:pt idx="1128">
                  <c:v>0</c:v>
                </c:pt>
                <c:pt idx="1129">
                  <c:v>1.7269849002295886E-2</c:v>
                </c:pt>
                <c:pt idx="1130">
                  <c:v>5.7476072891155585E-5</c:v>
                </c:pt>
                <c:pt idx="1131">
                  <c:v>4.3919870556579912E-3</c:v>
                </c:pt>
                <c:pt idx="1132">
                  <c:v>0.17193147922962132</c:v>
                </c:pt>
                <c:pt idx="1133">
                  <c:v>9.0251373189167306E-3</c:v>
                </c:pt>
                <c:pt idx="1134">
                  <c:v>4.5532821841883953E-2</c:v>
                </c:pt>
                <c:pt idx="1135">
                  <c:v>0.13861802246351296</c:v>
                </c:pt>
                <c:pt idx="1136">
                  <c:v>5.9087494072116914E-2</c:v>
                </c:pt>
                <c:pt idx="1137">
                  <c:v>5.6020393651093438E-2</c:v>
                </c:pt>
                <c:pt idx="1138">
                  <c:v>9.8623654100590832E-2</c:v>
                </c:pt>
                <c:pt idx="1139">
                  <c:v>9.73086756185505E-2</c:v>
                </c:pt>
                <c:pt idx="1140">
                  <c:v>2.4303172064731554E-3</c:v>
                </c:pt>
                <c:pt idx="1141">
                  <c:v>7.9404128937881213E-6</c:v>
                </c:pt>
                <c:pt idx="1142">
                  <c:v>4.1330478634363389E-3</c:v>
                </c:pt>
                <c:pt idx="1143">
                  <c:v>1.6224741195937564E-3</c:v>
                </c:pt>
                <c:pt idx="1144">
                  <c:v>3.5368048824519056E-2</c:v>
                </c:pt>
                <c:pt idx="1145">
                  <c:v>1.4984120479513021E-4</c:v>
                </c:pt>
                <c:pt idx="1146">
                  <c:v>8.0700059304856674E-4</c:v>
                </c:pt>
                <c:pt idx="1147">
                  <c:v>3.6464656421811334E-2</c:v>
                </c:pt>
                <c:pt idx="1148">
                  <c:v>2.3822406218943653E-3</c:v>
                </c:pt>
                <c:pt idx="1149">
                  <c:v>5.7964354591138849E-4</c:v>
                </c:pt>
                <c:pt idx="1150">
                  <c:v>6.6549241944352912E-4</c:v>
                </c:pt>
                <c:pt idx="1151">
                  <c:v>3.2361378172573542E-5</c:v>
                </c:pt>
                <c:pt idx="1152">
                  <c:v>3.295577979522168E-6</c:v>
                </c:pt>
                <c:pt idx="1153">
                  <c:v>1.9558758831440489E-3</c:v>
                </c:pt>
                <c:pt idx="1154">
                  <c:v>1.0571577568683776E-2</c:v>
                </c:pt>
                <c:pt idx="1155">
                  <c:v>7.4513957035263808E-4</c:v>
                </c:pt>
                <c:pt idx="1156">
                  <c:v>1.5160416006166267E-2</c:v>
                </c:pt>
                <c:pt idx="1157">
                  <c:v>3.6496237238015578E-6</c:v>
                </c:pt>
                <c:pt idx="1158">
                  <c:v>1.0279766565145267E-2</c:v>
                </c:pt>
                <c:pt idx="1159">
                  <c:v>9.7772901232138837E-4</c:v>
                </c:pt>
                <c:pt idx="1160">
                  <c:v>1.9442966267494983E-3</c:v>
                </c:pt>
                <c:pt idx="1161">
                  <c:v>9.1035031976343626E-3</c:v>
                </c:pt>
                <c:pt idx="1162">
                  <c:v>5.911591885636472E-5</c:v>
                </c:pt>
                <c:pt idx="1163">
                  <c:v>1.066782079146568E-3</c:v>
                </c:pt>
                <c:pt idx="1164">
                  <c:v>7.4239096098130519E-3</c:v>
                </c:pt>
                <c:pt idx="1165">
                  <c:v>7.7807261872445285E-2</c:v>
                </c:pt>
                <c:pt idx="1166">
                  <c:v>1.1681018293247121E-2</c:v>
                </c:pt>
                <c:pt idx="1167">
                  <c:v>0.1041367426381939</c:v>
                </c:pt>
                <c:pt idx="1168">
                  <c:v>9.1889166568106626E-2</c:v>
                </c:pt>
                <c:pt idx="1169">
                  <c:v>2.7582922494383141E-2</c:v>
                </c:pt>
                <c:pt idx="1170">
                  <c:v>1.6137780023152695E-3</c:v>
                </c:pt>
                <c:pt idx="1171">
                  <c:v>0.13246194709532383</c:v>
                </c:pt>
                <c:pt idx="1172">
                  <c:v>0.21411249666597534</c:v>
                </c:pt>
                <c:pt idx="1173">
                  <c:v>4.420437947956269E-2</c:v>
                </c:pt>
                <c:pt idx="1174">
                  <c:v>8.1429746939229355E-4</c:v>
                </c:pt>
                <c:pt idx="1175">
                  <c:v>1.2202291349897398E-3</c:v>
                </c:pt>
                <c:pt idx="1176">
                  <c:v>6.6419779290218621E-5</c:v>
                </c:pt>
                <c:pt idx="1177">
                  <c:v>2.1294474135567115E-4</c:v>
                </c:pt>
                <c:pt idx="1178">
                  <c:v>2.0962900023822543E-3</c:v>
                </c:pt>
                <c:pt idx="1179">
                  <c:v>3.6944113295430069E-3</c:v>
                </c:pt>
                <c:pt idx="1180">
                  <c:v>0.10268017741487706</c:v>
                </c:pt>
                <c:pt idx="1181">
                  <c:v>0.10286528102027077</c:v>
                </c:pt>
                <c:pt idx="1182">
                  <c:v>0.11050326033294845</c:v>
                </c:pt>
                <c:pt idx="1183">
                  <c:v>3.3401928494012918E-2</c:v>
                </c:pt>
                <c:pt idx="1184">
                  <c:v>1.0312779064301154E-2</c:v>
                </c:pt>
                <c:pt idx="1185">
                  <c:v>3.7387137396199962E-3</c:v>
                </c:pt>
                <c:pt idx="1186">
                  <c:v>2.5716524140803735E-3</c:v>
                </c:pt>
                <c:pt idx="1187">
                  <c:v>0.15270363465705156</c:v>
                </c:pt>
                <c:pt idx="1188">
                  <c:v>6.5509153701066181E-3</c:v>
                </c:pt>
                <c:pt idx="1189">
                  <c:v>4.9951439964316391E-2</c:v>
                </c:pt>
                <c:pt idx="1190">
                  <c:v>1.5221399323221078E-2</c:v>
                </c:pt>
                <c:pt idx="1191">
                  <c:v>1.8637906441155747E-2</c:v>
                </c:pt>
                <c:pt idx="1192">
                  <c:v>0.16728210132814644</c:v>
                </c:pt>
                <c:pt idx="1193">
                  <c:v>9.9722108551886401E-2</c:v>
                </c:pt>
                <c:pt idx="1194">
                  <c:v>5.2191367382624039E-2</c:v>
                </c:pt>
                <c:pt idx="1195">
                  <c:v>2.548165529300855E-2</c:v>
                </c:pt>
                <c:pt idx="1196">
                  <c:v>1.5391478986624903E-2</c:v>
                </c:pt>
                <c:pt idx="1197">
                  <c:v>4.350008712851245E-2</c:v>
                </c:pt>
                <c:pt idx="1198">
                  <c:v>5.1846498978906343E-2</c:v>
                </c:pt>
                <c:pt idx="1199">
                  <c:v>0.11197344272225691</c:v>
                </c:pt>
                <c:pt idx="1200">
                  <c:v>0.30945091373633593</c:v>
                </c:pt>
                <c:pt idx="1201">
                  <c:v>0.36646864353155989</c:v>
                </c:pt>
                <c:pt idx="1202">
                  <c:v>0.37546927259645518</c:v>
                </c:pt>
                <c:pt idx="1203">
                  <c:v>0.11876155014354552</c:v>
                </c:pt>
                <c:pt idx="1204">
                  <c:v>2.703163520419654E-2</c:v>
                </c:pt>
                <c:pt idx="1205">
                  <c:v>0.10131841416800021</c:v>
                </c:pt>
                <c:pt idx="1206">
                  <c:v>0.20696484414093486</c:v>
                </c:pt>
                <c:pt idx="1207">
                  <c:v>4.913261303356118E-2</c:v>
                </c:pt>
                <c:pt idx="1208">
                  <c:v>0.25394259722354495</c:v>
                </c:pt>
                <c:pt idx="1209">
                  <c:v>5.2316217974014173E-2</c:v>
                </c:pt>
                <c:pt idx="1210">
                  <c:v>2.9550769103758263E-2</c:v>
                </c:pt>
                <c:pt idx="1211">
                  <c:v>0.11713208032646184</c:v>
                </c:pt>
                <c:pt idx="1212">
                  <c:v>0.2679013740934294</c:v>
                </c:pt>
                <c:pt idx="1213">
                  <c:v>0.30454087823847376</c:v>
                </c:pt>
                <c:pt idx="1214">
                  <c:v>0.51275358978334973</c:v>
                </c:pt>
                <c:pt idx="1215">
                  <c:v>0.54279601536834798</c:v>
                </c:pt>
                <c:pt idx="1216">
                  <c:v>0.19609491787424455</c:v>
                </c:pt>
                <c:pt idx="1217">
                  <c:v>3.3394345480799337E-2</c:v>
                </c:pt>
                <c:pt idx="1218">
                  <c:v>4.903683807736417E-2</c:v>
                </c:pt>
                <c:pt idx="1219">
                  <c:v>5.5671548573033539E-2</c:v>
                </c:pt>
                <c:pt idx="1220">
                  <c:v>2.4119161395305861E-2</c:v>
                </c:pt>
                <c:pt idx="1221">
                  <c:v>3.3062486788699788E-2</c:v>
                </c:pt>
                <c:pt idx="1222">
                  <c:v>4.1147923465211303E-3</c:v>
                </c:pt>
                <c:pt idx="1223">
                  <c:v>1.512363201817964E-2</c:v>
                </c:pt>
                <c:pt idx="1224">
                  <c:v>0.10528769265394353</c:v>
                </c:pt>
                <c:pt idx="1225">
                  <c:v>0.15429046061768178</c:v>
                </c:pt>
                <c:pt idx="1226">
                  <c:v>5.7578503681677919E-2</c:v>
                </c:pt>
                <c:pt idx="1227">
                  <c:v>0.15637349792008809</c:v>
                </c:pt>
                <c:pt idx="1228">
                  <c:v>0.3247696860091685</c:v>
                </c:pt>
                <c:pt idx="1229">
                  <c:v>0.15969952592302064</c:v>
                </c:pt>
                <c:pt idx="1230">
                  <c:v>0.21713588291380015</c:v>
                </c:pt>
                <c:pt idx="1231">
                  <c:v>0.14206144243283042</c:v>
                </c:pt>
                <c:pt idx="1232">
                  <c:v>0.23205736945864022</c:v>
                </c:pt>
                <c:pt idx="1233">
                  <c:v>0.28728013386157908</c:v>
                </c:pt>
                <c:pt idx="1234">
                  <c:v>0.42074546156106324</c:v>
                </c:pt>
                <c:pt idx="1235">
                  <c:v>0.12988036245087908</c:v>
                </c:pt>
                <c:pt idx="1236">
                  <c:v>5.1607271117299236E-2</c:v>
                </c:pt>
                <c:pt idx="1237">
                  <c:v>5.9357565933922239E-2</c:v>
                </c:pt>
                <c:pt idx="1238">
                  <c:v>0.20164160251958871</c:v>
                </c:pt>
                <c:pt idx="1239">
                  <c:v>0.64259362986928392</c:v>
                </c:pt>
                <c:pt idx="1240">
                  <c:v>1</c:v>
                </c:pt>
                <c:pt idx="1241">
                  <c:v>0.62270270952522444</c:v>
                </c:pt>
                <c:pt idx="1242">
                  <c:v>0.27012734473983019</c:v>
                </c:pt>
                <c:pt idx="1243">
                  <c:v>0.30595008715663108</c:v>
                </c:pt>
                <c:pt idx="1244">
                  <c:v>0.17532509726698586</c:v>
                </c:pt>
                <c:pt idx="1245">
                  <c:v>0.40364067053284797</c:v>
                </c:pt>
                <c:pt idx="1246">
                  <c:v>0.20027863873684126</c:v>
                </c:pt>
                <c:pt idx="1247">
                  <c:v>0.11664248308739587</c:v>
                </c:pt>
                <c:pt idx="1248">
                  <c:v>0.13712235386168659</c:v>
                </c:pt>
                <c:pt idx="1249">
                  <c:v>0.17597349830779982</c:v>
                </c:pt>
                <c:pt idx="1250">
                  <c:v>0.1612570487292026</c:v>
                </c:pt>
                <c:pt idx="1251">
                  <c:v>0.27802446129388309</c:v>
                </c:pt>
                <c:pt idx="1252">
                  <c:v>0.12927089052928709</c:v>
                </c:pt>
                <c:pt idx="1253">
                  <c:v>0.29653597375440943</c:v>
                </c:pt>
                <c:pt idx="1254">
                  <c:v>0.31634744252031582</c:v>
                </c:pt>
                <c:pt idx="1255">
                  <c:v>0.17412474396546548</c:v>
                </c:pt>
                <c:pt idx="1256">
                  <c:v>0.11017009011121186</c:v>
                </c:pt>
                <c:pt idx="1257">
                  <c:v>0.26818920680336816</c:v>
                </c:pt>
                <c:pt idx="1258">
                  <c:v>0.47838784795339223</c:v>
                </c:pt>
                <c:pt idx="1259">
                  <c:v>0.28542933371635665</c:v>
                </c:pt>
                <c:pt idx="1260">
                  <c:v>0.18820888251437326</c:v>
                </c:pt>
                <c:pt idx="1261">
                  <c:v>0.53546649179281469</c:v>
                </c:pt>
                <c:pt idx="1262">
                  <c:v>0.3888831846197448</c:v>
                </c:pt>
                <c:pt idx="1263">
                  <c:v>0.4122549312004285</c:v>
                </c:pt>
                <c:pt idx="1264">
                  <c:v>0.52351408885119399</c:v>
                </c:pt>
                <c:pt idx="1265">
                  <c:v>0.41188567103619589</c:v>
                </c:pt>
                <c:pt idx="1266">
                  <c:v>0.40189763644340099</c:v>
                </c:pt>
                <c:pt idx="1267">
                  <c:v>0.5940443060690902</c:v>
                </c:pt>
                <c:pt idx="1268">
                  <c:v>0.44418610195731129</c:v>
                </c:pt>
                <c:pt idx="1269">
                  <c:v>0.49716128669175214</c:v>
                </c:pt>
                <c:pt idx="1270">
                  <c:v>0.25884813844857341</c:v>
                </c:pt>
                <c:pt idx="1271">
                  <c:v>0.45361995885687079</c:v>
                </c:pt>
                <c:pt idx="1272">
                  <c:v>0.17787677352812201</c:v>
                </c:pt>
                <c:pt idx="1273">
                  <c:v>0.4590168865316564</c:v>
                </c:pt>
                <c:pt idx="1274">
                  <c:v>0.84505559706066302</c:v>
                </c:pt>
                <c:pt idx="1275">
                  <c:v>0.12499216457770258</c:v>
                </c:pt>
                <c:pt idx="1276">
                  <c:v>0.17355908770515668</c:v>
                </c:pt>
                <c:pt idx="1277">
                  <c:v>0.14679002571941333</c:v>
                </c:pt>
                <c:pt idx="1278">
                  <c:v>0.13943868019875016</c:v>
                </c:pt>
                <c:pt idx="1279">
                  <c:v>9.6123093637474608E-2</c:v>
                </c:pt>
                <c:pt idx="1280">
                  <c:v>0.19671885101205064</c:v>
                </c:pt>
                <c:pt idx="1281">
                  <c:v>0.41154651215186949</c:v>
                </c:pt>
                <c:pt idx="1282">
                  <c:v>0.46383819683138489</c:v>
                </c:pt>
                <c:pt idx="1283">
                  <c:v>0.56710349463184573</c:v>
                </c:pt>
                <c:pt idx="1284">
                  <c:v>0.60472712049963329</c:v>
                </c:pt>
                <c:pt idx="1285">
                  <c:v>0.22476559864300083</c:v>
                </c:pt>
                <c:pt idx="1286">
                  <c:v>0.27707028336397105</c:v>
                </c:pt>
                <c:pt idx="1287">
                  <c:v>0.17864180450890776</c:v>
                </c:pt>
                <c:pt idx="1288">
                  <c:v>0.11607655506515349</c:v>
                </c:pt>
                <c:pt idx="1289">
                  <c:v>7.6953381868425264E-2</c:v>
                </c:pt>
                <c:pt idx="1290">
                  <c:v>0.29407919710183783</c:v>
                </c:pt>
                <c:pt idx="1291">
                  <c:v>0.25650474614580487</c:v>
                </c:pt>
                <c:pt idx="1292">
                  <c:v>0.34780697532381705</c:v>
                </c:pt>
                <c:pt idx="1293">
                  <c:v>0.50870635301538125</c:v>
                </c:pt>
                <c:pt idx="1294">
                  <c:v>0.37084208358861753</c:v>
                </c:pt>
                <c:pt idx="1295">
                  <c:v>0.24080774156202978</c:v>
                </c:pt>
                <c:pt idx="1296">
                  <c:v>0.23044926614330005</c:v>
                </c:pt>
                <c:pt idx="1297">
                  <c:v>0.32715313385690048</c:v>
                </c:pt>
                <c:pt idx="1298">
                  <c:v>0.39094738478171476</c:v>
                </c:pt>
                <c:pt idx="1299">
                  <c:v>0.60716934257063382</c:v>
                </c:pt>
                <c:pt idx="1300">
                  <c:v>0.13493710706534873</c:v>
                </c:pt>
                <c:pt idx="1301">
                  <c:v>0.20939720652490376</c:v>
                </c:pt>
                <c:pt idx="1302">
                  <c:v>0.65506570675507414</c:v>
                </c:pt>
                <c:pt idx="1303">
                  <c:v>0.29102416004243781</c:v>
                </c:pt>
                <c:pt idx="1304">
                  <c:v>0.2378322482578101</c:v>
                </c:pt>
                <c:pt idx="1305">
                  <c:v>0.1611977055930065</c:v>
                </c:pt>
                <c:pt idx="1306">
                  <c:v>0.33041906945222804</c:v>
                </c:pt>
                <c:pt idx="1307">
                  <c:v>0.3665230057676454</c:v>
                </c:pt>
                <c:pt idx="1308">
                  <c:v>0.8282960476894683</c:v>
                </c:pt>
                <c:pt idx="1309">
                  <c:v>6.0230601531323077E-2</c:v>
                </c:pt>
                <c:pt idx="1310">
                  <c:v>1.7263558963227576E-2</c:v>
                </c:pt>
                <c:pt idx="1311">
                  <c:v>9.0560154015175656E-2</c:v>
                </c:pt>
                <c:pt idx="1312">
                  <c:v>0.20069064552856908</c:v>
                </c:pt>
                <c:pt idx="1313">
                  <c:v>0.34328501087292829</c:v>
                </c:pt>
                <c:pt idx="1314">
                  <c:v>0.13088549327091895</c:v>
                </c:pt>
                <c:pt idx="1315">
                  <c:v>9.5866634357841388E-2</c:v>
                </c:pt>
                <c:pt idx="1316">
                  <c:v>0.28274006335079915</c:v>
                </c:pt>
                <c:pt idx="1317">
                  <c:v>0.11132829211193146</c:v>
                </c:pt>
                <c:pt idx="1318">
                  <c:v>0.49282577877031347</c:v>
                </c:pt>
                <c:pt idx="1319">
                  <c:v>0.45733750786916505</c:v>
                </c:pt>
                <c:pt idx="1320">
                  <c:v>0.31833441651144617</c:v>
                </c:pt>
                <c:pt idx="1321">
                  <c:v>0.22406769589414888</c:v>
                </c:pt>
                <c:pt idx="1322">
                  <c:v>0.34424619704028914</c:v>
                </c:pt>
                <c:pt idx="1323">
                  <c:v>0.72555346768074369</c:v>
                </c:pt>
                <c:pt idx="1324">
                  <c:v>0.45084461049824276</c:v>
                </c:pt>
                <c:pt idx="1325">
                  <c:v>0.31095270197401192</c:v>
                </c:pt>
                <c:pt idx="1326">
                  <c:v>0.28182486412245472</c:v>
                </c:pt>
                <c:pt idx="1327">
                  <c:v>0.25116723378303307</c:v>
                </c:pt>
                <c:pt idx="1328">
                  <c:v>0.13260879640603868</c:v>
                </c:pt>
                <c:pt idx="1329">
                  <c:v>4.4233491869703351E-2</c:v>
                </c:pt>
                <c:pt idx="1330">
                  <c:v>2.7880631647058146E-2</c:v>
                </c:pt>
                <c:pt idx="1331">
                  <c:v>0.10291896052504555</c:v>
                </c:pt>
                <c:pt idx="1332">
                  <c:v>3.4916768273136063E-2</c:v>
                </c:pt>
                <c:pt idx="1333">
                  <c:v>6.4397311746174274E-2</c:v>
                </c:pt>
                <c:pt idx="1334">
                  <c:v>5.4780023710766325E-2</c:v>
                </c:pt>
                <c:pt idx="1335">
                  <c:v>9.0066328788592484E-2</c:v>
                </c:pt>
                <c:pt idx="1336">
                  <c:v>0.1961012218560961</c:v>
                </c:pt>
                <c:pt idx="1337">
                  <c:v>0.18019750079012634</c:v>
                </c:pt>
                <c:pt idx="1338">
                  <c:v>0.11572508080907652</c:v>
                </c:pt>
                <c:pt idx="1339">
                  <c:v>0.13559013891121488</c:v>
                </c:pt>
                <c:pt idx="1340">
                  <c:v>9.126625105864454E-2</c:v>
                </c:pt>
                <c:pt idx="1341">
                  <c:v>3.5019012946803721E-2</c:v>
                </c:pt>
                <c:pt idx="1342">
                  <c:v>0.10668555838156271</c:v>
                </c:pt>
                <c:pt idx="1343">
                  <c:v>0.28278095045405532</c:v>
                </c:pt>
                <c:pt idx="1344">
                  <c:v>0.33648536746534402</c:v>
                </c:pt>
                <c:pt idx="1345">
                  <c:v>0.13375894398137331</c:v>
                </c:pt>
                <c:pt idx="1346">
                  <c:v>0.28288106674593216</c:v>
                </c:pt>
                <c:pt idx="1347">
                  <c:v>0.20325896652302028</c:v>
                </c:pt>
                <c:pt idx="1348">
                  <c:v>0.12678972622403595</c:v>
                </c:pt>
                <c:pt idx="1349">
                  <c:v>3.5033654344293459E-2</c:v>
                </c:pt>
                <c:pt idx="1350">
                  <c:v>6.0406137707249376E-2</c:v>
                </c:pt>
                <c:pt idx="1351">
                  <c:v>5.0886422787075371E-2</c:v>
                </c:pt>
                <c:pt idx="1352">
                  <c:v>4.5597291424234444E-2</c:v>
                </c:pt>
                <c:pt idx="1353">
                  <c:v>1.6851118663405155E-2</c:v>
                </c:pt>
                <c:pt idx="1354">
                  <c:v>4.5077844647477112E-2</c:v>
                </c:pt>
                <c:pt idx="1355">
                  <c:v>6.4894055372390416E-2</c:v>
                </c:pt>
                <c:pt idx="1356">
                  <c:v>0.23833825282167156</c:v>
                </c:pt>
                <c:pt idx="1357">
                  <c:v>0.20235089909098974</c:v>
                </c:pt>
                <c:pt idx="1358">
                  <c:v>0.43053871563682045</c:v>
                </c:pt>
                <c:pt idx="1359">
                  <c:v>0.14212259318895204</c:v>
                </c:pt>
                <c:pt idx="1360">
                  <c:v>0.27529317053840691</c:v>
                </c:pt>
                <c:pt idx="1361">
                  <c:v>0.41209960755008906</c:v>
                </c:pt>
                <c:pt idx="1362">
                  <c:v>0.27916769365074307</c:v>
                </c:pt>
                <c:pt idx="1363">
                  <c:v>0.1315024157241888</c:v>
                </c:pt>
                <c:pt idx="1364">
                  <c:v>0.28674288615535598</c:v>
                </c:pt>
                <c:pt idx="1365">
                  <c:v>5.60817778571088E-2</c:v>
                </c:pt>
                <c:pt idx="1366">
                  <c:v>9.7784821444841838E-2</c:v>
                </c:pt>
                <c:pt idx="1367">
                  <c:v>0.12972562541069427</c:v>
                </c:pt>
                <c:pt idx="1368">
                  <c:v>7.9597414376650286E-2</c:v>
                </c:pt>
                <c:pt idx="1369">
                  <c:v>8.4890744003638191E-2</c:v>
                </c:pt>
                <c:pt idx="1370">
                  <c:v>7.0884440605470778E-2</c:v>
                </c:pt>
                <c:pt idx="1371">
                  <c:v>4.77507107097268E-2</c:v>
                </c:pt>
                <c:pt idx="1372">
                  <c:v>5.0075915895441234E-2</c:v>
                </c:pt>
                <c:pt idx="1373">
                  <c:v>4.4281320269211256E-2</c:v>
                </c:pt>
                <c:pt idx="1374">
                  <c:v>7.6680461798054166E-3</c:v>
                </c:pt>
                <c:pt idx="1375">
                  <c:v>3.2803290831388408E-2</c:v>
                </c:pt>
                <c:pt idx="1376">
                  <c:v>3.3203497141118254E-2</c:v>
                </c:pt>
                <c:pt idx="1377">
                  <c:v>8.7960924040084376E-2</c:v>
                </c:pt>
                <c:pt idx="1378">
                  <c:v>7.028750161884563E-2</c:v>
                </c:pt>
                <c:pt idx="1379">
                  <c:v>4.4508872550327233E-2</c:v>
                </c:pt>
                <c:pt idx="1380">
                  <c:v>0.12725508225727913</c:v>
                </c:pt>
                <c:pt idx="1381">
                  <c:v>6.8604372836235661E-2</c:v>
                </c:pt>
                <c:pt idx="1382">
                  <c:v>2.3968529155316054E-2</c:v>
                </c:pt>
                <c:pt idx="1383">
                  <c:v>5.4068338519439194E-2</c:v>
                </c:pt>
                <c:pt idx="1384">
                  <c:v>4.7135390717298095E-2</c:v>
                </c:pt>
                <c:pt idx="1385">
                  <c:v>5.1835515715366029E-2</c:v>
                </c:pt>
                <c:pt idx="1386">
                  <c:v>9.4410786568199317E-2</c:v>
                </c:pt>
                <c:pt idx="1387">
                  <c:v>2.4520126708936798E-2</c:v>
                </c:pt>
                <c:pt idx="1388">
                  <c:v>6.2129033602283161E-2</c:v>
                </c:pt>
                <c:pt idx="1389">
                  <c:v>5.6997210562094537E-2</c:v>
                </c:pt>
                <c:pt idx="1390">
                  <c:v>3.4056569699398602E-3</c:v>
                </c:pt>
                <c:pt idx="1391">
                  <c:v>7.8626760031134165E-4</c:v>
                </c:pt>
                <c:pt idx="1392">
                  <c:v>6.1363728520038311E-5</c:v>
                </c:pt>
                <c:pt idx="1393">
                  <c:v>1.7920700097825171E-6</c:v>
                </c:pt>
                <c:pt idx="1394">
                  <c:v>6.6105032380506862E-6</c:v>
                </c:pt>
                <c:pt idx="1395">
                  <c:v>8.8894815130302576E-7</c:v>
                </c:pt>
                <c:pt idx="1396">
                  <c:v>3.0738452267444527E-5</c:v>
                </c:pt>
                <c:pt idx="1397">
                  <c:v>5.2621264095701033E-3</c:v>
                </c:pt>
                <c:pt idx="1398">
                  <c:v>1.8848829917362579E-2</c:v>
                </c:pt>
                <c:pt idx="1399">
                  <c:v>1.7109325702927985E-2</c:v>
                </c:pt>
                <c:pt idx="1400">
                  <c:v>7.9379411938971745E-2</c:v>
                </c:pt>
                <c:pt idx="1401">
                  <c:v>7.8133575583816447E-3</c:v>
                </c:pt>
                <c:pt idx="1402">
                  <c:v>1.2437280413524316E-3</c:v>
                </c:pt>
                <c:pt idx="1403">
                  <c:v>9.697726732961022E-3</c:v>
                </c:pt>
                <c:pt idx="1404">
                  <c:v>4.3691807062631628E-2</c:v>
                </c:pt>
                <c:pt idx="1405">
                  <c:v>0</c:v>
                </c:pt>
                <c:pt idx="1406">
                  <c:v>0</c:v>
                </c:pt>
                <c:pt idx="1407">
                  <c:v>7.1533177870466202E-2</c:v>
                </c:pt>
                <c:pt idx="1408">
                  <c:v>5.6416083953014975E-6</c:v>
                </c:pt>
                <c:pt idx="1409">
                  <c:v>3.2961056304182963E-3</c:v>
                </c:pt>
                <c:pt idx="1410">
                  <c:v>3.8433175555177943E-3</c:v>
                </c:pt>
                <c:pt idx="1411">
                  <c:v>4.731102206998428E-3</c:v>
                </c:pt>
                <c:pt idx="1412">
                  <c:v>3.8578610927639547E-3</c:v>
                </c:pt>
                <c:pt idx="1413">
                  <c:v>1.0629483545140371E-2</c:v>
                </c:pt>
                <c:pt idx="1414">
                  <c:v>5.4936985040521857E-2</c:v>
                </c:pt>
                <c:pt idx="1415">
                  <c:v>1.5481909634017663E-2</c:v>
                </c:pt>
                <c:pt idx="1416">
                  <c:v>3.0997130501696207E-2</c:v>
                </c:pt>
                <c:pt idx="1417">
                  <c:v>0.11495309180786205</c:v>
                </c:pt>
                <c:pt idx="1418">
                  <c:v>7.9676908328686666E-2</c:v>
                </c:pt>
                <c:pt idx="1419">
                  <c:v>1.0115757166567294E-3</c:v>
                </c:pt>
                <c:pt idx="1420">
                  <c:v>8.490189827009309E-2</c:v>
                </c:pt>
                <c:pt idx="1421">
                  <c:v>2.45689938111875E-2</c:v>
                </c:pt>
                <c:pt idx="1422">
                  <c:v>7.0042062298012577E-3</c:v>
                </c:pt>
                <c:pt idx="1423">
                  <c:v>1.0526611386954597E-4</c:v>
                </c:pt>
                <c:pt idx="1424">
                  <c:v>5.4464124908179946E-4</c:v>
                </c:pt>
                <c:pt idx="1425">
                  <c:v>8.7723627164610352E-3</c:v>
                </c:pt>
                <c:pt idx="1426">
                  <c:v>9.0599708827953963E-3</c:v>
                </c:pt>
                <c:pt idx="1427">
                  <c:v>1.9581570627216151E-3</c:v>
                </c:pt>
                <c:pt idx="1428">
                  <c:v>4.3348890310558618E-4</c:v>
                </c:pt>
                <c:pt idx="1429">
                  <c:v>4.928704106339654E-3</c:v>
                </c:pt>
                <c:pt idx="1430">
                  <c:v>3.7662170620352042E-2</c:v>
                </c:pt>
                <c:pt idx="1431">
                  <c:v>8.6564145861239172E-2</c:v>
                </c:pt>
                <c:pt idx="1432">
                  <c:v>1.8418064420200688E-2</c:v>
                </c:pt>
                <c:pt idx="1433">
                  <c:v>6.1400266864282812E-3</c:v>
                </c:pt>
                <c:pt idx="1434">
                  <c:v>2.6396337197361918E-3</c:v>
                </c:pt>
                <c:pt idx="1435">
                  <c:v>4.0360840243382204E-3</c:v>
                </c:pt>
                <c:pt idx="1436">
                  <c:v>2.4916017637835949E-3</c:v>
                </c:pt>
                <c:pt idx="1437">
                  <c:v>1.4782986792667246E-7</c:v>
                </c:pt>
                <c:pt idx="1438">
                  <c:v>5.0783174423233938E-3</c:v>
                </c:pt>
                <c:pt idx="1439">
                  <c:v>0.28454816347097284</c:v>
                </c:pt>
                <c:pt idx="1440">
                  <c:v>0.16631057083579226</c:v>
                </c:pt>
                <c:pt idx="1441">
                  <c:v>1.0953115603350785E-2</c:v>
                </c:pt>
                <c:pt idx="1442">
                  <c:v>1.3322656823572679E-2</c:v>
                </c:pt>
                <c:pt idx="1443">
                  <c:v>1.7126157505739914E-3</c:v>
                </c:pt>
                <c:pt idx="1444">
                  <c:v>6.440118702147175E-5</c:v>
                </c:pt>
                <c:pt idx="1445">
                  <c:v>2.6573293445419473E-2</c:v>
                </c:pt>
                <c:pt idx="1446">
                  <c:v>7.5538352887685706E-2</c:v>
                </c:pt>
                <c:pt idx="1447">
                  <c:v>7.5206879333330937E-2</c:v>
                </c:pt>
                <c:pt idx="1448">
                  <c:v>6.5147294361421106E-3</c:v>
                </c:pt>
                <c:pt idx="1449">
                  <c:v>2.4947990075755236E-4</c:v>
                </c:pt>
                <c:pt idx="1450">
                  <c:v>2.7685863523012619E-3</c:v>
                </c:pt>
                <c:pt idx="1451">
                  <c:v>8.0444540315835089E-2</c:v>
                </c:pt>
                <c:pt idx="1452">
                  <c:v>1.1061736120487203E-3</c:v>
                </c:pt>
                <c:pt idx="1453">
                  <c:v>7.2952369804506714E-2</c:v>
                </c:pt>
                <c:pt idx="1454">
                  <c:v>6.7166100581704691E-2</c:v>
                </c:pt>
                <c:pt idx="1455">
                  <c:v>2.2818146718344367E-3</c:v>
                </c:pt>
                <c:pt idx="1456">
                  <c:v>7.9330201913556343E-4</c:v>
                </c:pt>
                <c:pt idx="1457">
                  <c:v>6.4551349534177046E-3</c:v>
                </c:pt>
                <c:pt idx="1458">
                  <c:v>1.8938860804200344E-3</c:v>
                </c:pt>
                <c:pt idx="1459">
                  <c:v>3.880912524676481E-4</c:v>
                </c:pt>
                <c:pt idx="1460">
                  <c:v>1.2695992266866513E-4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8D2-4CD4-AFE9-CB9D23152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276703"/>
        <c:axId val="128187567"/>
      </c:scatterChart>
      <c:valAx>
        <c:axId val="102276703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GLM Energy (unitless)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187567"/>
        <c:crosses val="autoZero"/>
        <c:crossBetween val="midCat"/>
      </c:valAx>
      <c:valAx>
        <c:axId val="1281875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WWLLN Energy (unitless)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7670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Domain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DM!$P$1</c:f>
              <c:strCache>
                <c:ptCount val="1"/>
                <c:pt idx="0">
                  <c:v>MonthlyInst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DM!$O$2:$O$13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DM!$P$2:$P$13</c:f>
              <c:numCache>
                <c:formatCode>0.0E+00</c:formatCode>
                <c:ptCount val="12"/>
                <c:pt idx="0">
                  <c:v>144853</c:v>
                </c:pt>
                <c:pt idx="1">
                  <c:v>134327.5</c:v>
                </c:pt>
                <c:pt idx="2">
                  <c:v>295422.75</c:v>
                </c:pt>
                <c:pt idx="3">
                  <c:v>488410</c:v>
                </c:pt>
                <c:pt idx="4">
                  <c:v>810682.25</c:v>
                </c:pt>
                <c:pt idx="5">
                  <c:v>1097067.25</c:v>
                </c:pt>
                <c:pt idx="6">
                  <c:v>1480811.75</c:v>
                </c:pt>
                <c:pt idx="7">
                  <c:v>1279197</c:v>
                </c:pt>
                <c:pt idx="8">
                  <c:v>676059.5</c:v>
                </c:pt>
                <c:pt idx="9">
                  <c:v>324166.5</c:v>
                </c:pt>
                <c:pt idx="10">
                  <c:v>133576.25</c:v>
                </c:pt>
                <c:pt idx="11">
                  <c:v>155044.5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AF-4291-A93D-F2B6E55D2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4532479"/>
        <c:axId val="562011103"/>
      </c:barChart>
      <c:lineChart>
        <c:grouping val="standard"/>
        <c:varyColors val="0"/>
        <c:ser>
          <c:idx val="1"/>
          <c:order val="1"/>
          <c:tx>
            <c:strRef>
              <c:f>DM!$Q$1</c:f>
              <c:strCache>
                <c:ptCount val="1"/>
                <c:pt idx="0">
                  <c:v>GLM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DM!$O$2:$O$13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DM!$Q$2:$Q$13</c:f>
              <c:numCache>
                <c:formatCode>General</c:formatCode>
                <c:ptCount val="12"/>
                <c:pt idx="0">
                  <c:v>63.210055413718457</c:v>
                </c:pt>
                <c:pt idx="1">
                  <c:v>65.26060242182055</c:v>
                </c:pt>
                <c:pt idx="2">
                  <c:v>70.856699823191065</c:v>
                </c:pt>
                <c:pt idx="3">
                  <c:v>75.896176433349666</c:v>
                </c:pt>
                <c:pt idx="4">
                  <c:v>79.551930823637306</c:v>
                </c:pt>
                <c:pt idx="5">
                  <c:v>82.98057619586163</c:v>
                </c:pt>
                <c:pt idx="6">
                  <c:v>84.542483745756428</c:v>
                </c:pt>
                <c:pt idx="7">
                  <c:v>83.897364933185315</c:v>
                </c:pt>
                <c:pt idx="8">
                  <c:v>76.339595386217894</c:v>
                </c:pt>
                <c:pt idx="9">
                  <c:v>72.773781883082776</c:v>
                </c:pt>
                <c:pt idx="10">
                  <c:v>66.570260081542983</c:v>
                </c:pt>
                <c:pt idx="11">
                  <c:v>64.023210956090963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AF-4291-A93D-F2B6E55D297C}"/>
            </c:ext>
          </c:extLst>
        </c:ser>
        <c:ser>
          <c:idx val="2"/>
          <c:order val="2"/>
          <c:tx>
            <c:strRef>
              <c:f>DM!$R$1</c:f>
              <c:strCache>
                <c:ptCount val="1"/>
                <c:pt idx="0">
                  <c:v>WWLLN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DM!$O$2:$O$13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DM!$R$2:$R$13</c:f>
              <c:numCache>
                <c:formatCode>General</c:formatCode>
                <c:ptCount val="12"/>
                <c:pt idx="0">
                  <c:v>82.809578578416946</c:v>
                </c:pt>
                <c:pt idx="1">
                  <c:v>83.215776762956708</c:v>
                </c:pt>
                <c:pt idx="2">
                  <c:v>80.655450330624987</c:v>
                </c:pt>
                <c:pt idx="3">
                  <c:v>76.542167643598049</c:v>
                </c:pt>
                <c:pt idx="4">
                  <c:v>68.08773289444602</c:v>
                </c:pt>
                <c:pt idx="5">
                  <c:v>60.205575993939135</c:v>
                </c:pt>
                <c:pt idx="6">
                  <c:v>55.312067809888362</c:v>
                </c:pt>
                <c:pt idx="7">
                  <c:v>56.384544765401053</c:v>
                </c:pt>
                <c:pt idx="8">
                  <c:v>65.704388869027497</c:v>
                </c:pt>
                <c:pt idx="9">
                  <c:v>71.013718151617198</c:v>
                </c:pt>
                <c:pt idx="10">
                  <c:v>76.421307331778877</c:v>
                </c:pt>
                <c:pt idx="11">
                  <c:v>81.393494412735805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AF-4291-A93D-F2B6E55D297C}"/>
            </c:ext>
          </c:extLst>
        </c:ser>
        <c:ser>
          <c:idx val="3"/>
          <c:order val="3"/>
          <c:tx>
            <c:strRef>
              <c:f>DM!$S$1</c:f>
              <c:strCache>
                <c:ptCount val="1"/>
                <c:pt idx="0">
                  <c:v>GLMaWWLLN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DM!$O$2:$O$13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DM!$S$2:$S$13</c:f>
              <c:numCache>
                <c:formatCode>General</c:formatCode>
                <c:ptCount val="12"/>
                <c:pt idx="0">
                  <c:v>46.019633992135411</c:v>
                </c:pt>
                <c:pt idx="1">
                  <c:v>48.476379184777258</c:v>
                </c:pt>
                <c:pt idx="2">
                  <c:v>51.512150153816052</c:v>
                </c:pt>
                <c:pt idx="3">
                  <c:v>52.438344076947708</c:v>
                </c:pt>
                <c:pt idx="4">
                  <c:v>47.639663718083327</c:v>
                </c:pt>
                <c:pt idx="5">
                  <c:v>43.186152189800765</c:v>
                </c:pt>
                <c:pt idx="6">
                  <c:v>39.85455155564479</c:v>
                </c:pt>
                <c:pt idx="7">
                  <c:v>40.281909698586375</c:v>
                </c:pt>
                <c:pt idx="8">
                  <c:v>42.043984255245384</c:v>
                </c:pt>
                <c:pt idx="9">
                  <c:v>43.787500034699974</c:v>
                </c:pt>
                <c:pt idx="10">
                  <c:v>42.991567413321867</c:v>
                </c:pt>
                <c:pt idx="11">
                  <c:v>45.416705368826776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AF-4291-A93D-F2B6E55D2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4519023"/>
        <c:axId val="562005823"/>
      </c:lineChart>
      <c:catAx>
        <c:axId val="584532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011103"/>
        <c:crosses val="autoZero"/>
        <c:auto val="1"/>
        <c:lblAlgn val="ctr"/>
        <c:lblOffset val="100"/>
        <c:noMultiLvlLbl val="0"/>
      </c:catAx>
      <c:valAx>
        <c:axId val="562011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Monthly Instances (gridcell-hour)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532479"/>
        <c:crosses val="autoZero"/>
        <c:crossBetween val="between"/>
      </c:valAx>
      <c:valAx>
        <c:axId val="56200582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Occurrence Percent</a:t>
                </a:r>
                <a:r>
                  <a:rPr lang="en-US" baseline="0" dirty="0"/>
                  <a:t> </a:t>
                </a:r>
                <a:r>
                  <a:rPr lang="en-US" dirty="0"/>
                  <a:t>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519023"/>
        <c:crosses val="max"/>
        <c:crossBetween val="between"/>
      </c:valAx>
      <c:catAx>
        <c:axId val="5845190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200582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Ocean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Ocean!$P$1</c:f>
              <c:strCache>
                <c:ptCount val="1"/>
                <c:pt idx="0">
                  <c:v>MonthlyInst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Ocean!$O$2:$O$13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Ocean!$P$2:$P$13</c:f>
              <c:numCache>
                <c:formatCode>0.0E+00</c:formatCode>
                <c:ptCount val="12"/>
                <c:pt idx="0">
                  <c:v>80834.25</c:v>
                </c:pt>
                <c:pt idx="1">
                  <c:v>75546</c:v>
                </c:pt>
                <c:pt idx="2">
                  <c:v>111962</c:v>
                </c:pt>
                <c:pt idx="3">
                  <c:v>213441</c:v>
                </c:pt>
                <c:pt idx="4">
                  <c:v>234599.25</c:v>
                </c:pt>
                <c:pt idx="5">
                  <c:v>269778</c:v>
                </c:pt>
                <c:pt idx="6">
                  <c:v>314977.75</c:v>
                </c:pt>
                <c:pt idx="7">
                  <c:v>327490.75</c:v>
                </c:pt>
                <c:pt idx="8">
                  <c:v>260038.25</c:v>
                </c:pt>
                <c:pt idx="9">
                  <c:v>156154.5</c:v>
                </c:pt>
                <c:pt idx="10">
                  <c:v>83216.5</c:v>
                </c:pt>
                <c:pt idx="11">
                  <c:v>97832.25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9-4502-8A6E-ED1E9F57F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2090943"/>
        <c:axId val="561986143"/>
      </c:barChart>
      <c:lineChart>
        <c:grouping val="standard"/>
        <c:varyColors val="0"/>
        <c:ser>
          <c:idx val="1"/>
          <c:order val="1"/>
          <c:tx>
            <c:strRef>
              <c:f>Ocean!$Q$1</c:f>
              <c:strCache>
                <c:ptCount val="1"/>
                <c:pt idx="0">
                  <c:v>GLM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Ocean!$O$2:$O$13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Ocean!$Q$2:$Q$13</c:f>
              <c:numCache>
                <c:formatCode>General</c:formatCode>
                <c:ptCount val="12"/>
                <c:pt idx="0">
                  <c:v>59.08534605167516</c:v>
                </c:pt>
                <c:pt idx="1">
                  <c:v>61.14566916299875</c:v>
                </c:pt>
                <c:pt idx="2">
                  <c:v>62.469460814746654</c:v>
                </c:pt>
                <c:pt idx="3">
                  <c:v>70.776771406846308</c:v>
                </c:pt>
                <c:pt idx="4">
                  <c:v>70.712725391531848</c:v>
                </c:pt>
                <c:pt idx="5">
                  <c:v>72.635322305586726</c:v>
                </c:pt>
                <c:pt idx="6">
                  <c:v>72.759284181452813</c:v>
                </c:pt>
                <c:pt idx="7">
                  <c:v>73.280517414124375</c:v>
                </c:pt>
                <c:pt idx="8">
                  <c:v>66.79942873941576</c:v>
                </c:pt>
                <c:pt idx="9">
                  <c:v>64.618573964313157</c:v>
                </c:pt>
                <c:pt idx="10">
                  <c:v>61.719920892352761</c:v>
                </c:pt>
                <c:pt idx="11">
                  <c:v>59.992828537972542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09-4502-8A6E-ED1E9F57F8EB}"/>
            </c:ext>
          </c:extLst>
        </c:ser>
        <c:ser>
          <c:idx val="2"/>
          <c:order val="2"/>
          <c:tx>
            <c:strRef>
              <c:f>Ocean!$R$1</c:f>
              <c:strCache>
                <c:ptCount val="1"/>
                <c:pt idx="0">
                  <c:v>WWLLN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Ocean!$O$2:$O$13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Ocean!$R$2:$R$13</c:f>
              <c:numCache>
                <c:formatCode>General</c:formatCode>
                <c:ptCount val="12"/>
                <c:pt idx="0">
                  <c:v>84.072274891329442</c:v>
                </c:pt>
                <c:pt idx="1">
                  <c:v>85.829080947068192</c:v>
                </c:pt>
                <c:pt idx="2">
                  <c:v>85.283126885487832</c:v>
                </c:pt>
                <c:pt idx="3">
                  <c:v>80.826903410562153</c:v>
                </c:pt>
                <c:pt idx="4">
                  <c:v>77.790220507931963</c:v>
                </c:pt>
                <c:pt idx="5">
                  <c:v>74.179013392501844</c:v>
                </c:pt>
                <c:pt idx="6">
                  <c:v>72.349526369776953</c:v>
                </c:pt>
                <c:pt idx="7">
                  <c:v>71.09081973938352</c:v>
                </c:pt>
                <c:pt idx="8">
                  <c:v>76.051591237494677</c:v>
                </c:pt>
                <c:pt idx="9">
                  <c:v>78.368615212933747</c:v>
                </c:pt>
                <c:pt idx="10">
                  <c:v>80.043998635801714</c:v>
                </c:pt>
                <c:pt idx="11">
                  <c:v>84.463404831850951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09-4502-8A6E-ED1E9F57F8EB}"/>
            </c:ext>
          </c:extLst>
        </c:ser>
        <c:ser>
          <c:idx val="3"/>
          <c:order val="3"/>
          <c:tx>
            <c:strRef>
              <c:f>Ocean!$S$1</c:f>
              <c:strCache>
                <c:ptCount val="1"/>
                <c:pt idx="0">
                  <c:v>GLMaWWLLN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Ocean!$O$2:$O$13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Ocean!$S$2:$S$13</c:f>
              <c:numCache>
                <c:formatCode>General</c:formatCode>
                <c:ptCount val="12"/>
                <c:pt idx="0">
                  <c:v>43.157620943004588</c:v>
                </c:pt>
                <c:pt idx="1">
                  <c:v>46.974750110066935</c:v>
                </c:pt>
                <c:pt idx="2">
                  <c:v>47.752587700234493</c:v>
                </c:pt>
                <c:pt idx="3">
                  <c:v>51.603674817408461</c:v>
                </c:pt>
                <c:pt idx="4">
                  <c:v>48.502945899463811</c:v>
                </c:pt>
                <c:pt idx="5">
                  <c:v>46.814335698088577</c:v>
                </c:pt>
                <c:pt idx="6">
                  <c:v>45.10881055122978</c:v>
                </c:pt>
                <c:pt idx="7">
                  <c:v>44.371337153507888</c:v>
                </c:pt>
                <c:pt idx="8">
                  <c:v>42.85101997691045</c:v>
                </c:pt>
                <c:pt idx="9">
                  <c:v>42.987189177246904</c:v>
                </c:pt>
                <c:pt idx="10">
                  <c:v>41.763919528154474</c:v>
                </c:pt>
                <c:pt idx="11">
                  <c:v>44.456233369823494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B09-4502-8A6E-ED1E9F57F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203567"/>
        <c:axId val="561998143"/>
      </c:lineChart>
      <c:catAx>
        <c:axId val="372090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986143"/>
        <c:crosses val="autoZero"/>
        <c:auto val="1"/>
        <c:lblAlgn val="ctr"/>
        <c:lblOffset val="100"/>
        <c:noMultiLvlLbl val="0"/>
      </c:catAx>
      <c:valAx>
        <c:axId val="561986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Mly</a:t>
                </a:r>
                <a:r>
                  <a:rPr lang="en-US" baseline="0" dirty="0"/>
                  <a:t> Instances</a:t>
                </a:r>
                <a:r>
                  <a:rPr lang="en-US" dirty="0"/>
                  <a:t> (</a:t>
                </a:r>
                <a:r>
                  <a:rPr lang="en-US" dirty="0" err="1"/>
                  <a:t>gridcell</a:t>
                </a:r>
                <a:r>
                  <a:rPr lang="en-US" dirty="0"/>
                  <a:t>-hour)</a:t>
                </a:r>
              </a:p>
            </c:rich>
          </c:tx>
          <c:layout>
            <c:manualLayout>
              <c:xMode val="edge"/>
              <c:yMode val="edge"/>
              <c:x val="2.0387152562253052E-2"/>
              <c:y val="0.111802575107296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090943"/>
        <c:crosses val="autoZero"/>
        <c:crossBetween val="between"/>
      </c:valAx>
      <c:valAx>
        <c:axId val="56199814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Occurrence Percent (%)</a:t>
                </a:r>
              </a:p>
            </c:rich>
          </c:tx>
          <c:layout>
            <c:manualLayout>
              <c:xMode val="edge"/>
              <c:yMode val="edge"/>
              <c:x val="0.93407333524540925"/>
              <c:y val="0.223852522726504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203567"/>
        <c:crosses val="max"/>
        <c:crossBetween val="between"/>
      </c:valAx>
      <c:catAx>
        <c:axId val="37820356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199814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Land!$P$1</c:f>
              <c:strCache>
                <c:ptCount val="1"/>
                <c:pt idx="0">
                  <c:v>MonAvg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Land!$O$2:$O$13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Land!$P$2:$P$13</c:f>
              <c:numCache>
                <c:formatCode>0.0E+00</c:formatCode>
                <c:ptCount val="12"/>
                <c:pt idx="0">
                  <c:v>62204.75</c:v>
                </c:pt>
                <c:pt idx="1">
                  <c:v>56631.75</c:v>
                </c:pt>
                <c:pt idx="2">
                  <c:v>176537</c:v>
                </c:pt>
                <c:pt idx="3">
                  <c:v>273207.75</c:v>
                </c:pt>
                <c:pt idx="4">
                  <c:v>572429.5</c:v>
                </c:pt>
                <c:pt idx="5">
                  <c:v>826195.75</c:v>
                </c:pt>
                <c:pt idx="6">
                  <c:v>1162403.75</c:v>
                </c:pt>
                <c:pt idx="7">
                  <c:v>946635.5</c:v>
                </c:pt>
                <c:pt idx="8">
                  <c:v>416059</c:v>
                </c:pt>
                <c:pt idx="9">
                  <c:v>166829.5</c:v>
                </c:pt>
                <c:pt idx="10">
                  <c:v>49369</c:v>
                </c:pt>
                <c:pt idx="11">
                  <c:v>56415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43-4304-B5B7-9228949C4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2081664"/>
        <c:axId val="1897341952"/>
      </c:barChart>
      <c:lineChart>
        <c:grouping val="standard"/>
        <c:varyColors val="0"/>
        <c:ser>
          <c:idx val="1"/>
          <c:order val="1"/>
          <c:tx>
            <c:strRef>
              <c:f>Land!$Q$1</c:f>
              <c:strCache>
                <c:ptCount val="1"/>
                <c:pt idx="0">
                  <c:v>GLM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Land!$O$2:$O$13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Land!$Q$2:$Q$13</c:f>
              <c:numCache>
                <c:formatCode>General</c:formatCode>
                <c:ptCount val="12"/>
                <c:pt idx="0">
                  <c:v>73.565658201018437</c:v>
                </c:pt>
                <c:pt idx="1">
                  <c:v>74.415697994583851</c:v>
                </c:pt>
                <c:pt idx="2">
                  <c:v>79.782319654957007</c:v>
                </c:pt>
                <c:pt idx="3">
                  <c:v>82.90155859939901</c:v>
                </c:pt>
                <c:pt idx="4">
                  <c:v>85.541733486446873</c:v>
                </c:pt>
                <c:pt idx="5">
                  <c:v>88.101829079133211</c:v>
                </c:pt>
                <c:pt idx="6">
                  <c:v>89.540930318857122</c:v>
                </c:pt>
                <c:pt idx="7">
                  <c:v>89.625564883199416</c:v>
                </c:pt>
                <c:pt idx="8">
                  <c:v>85.200948466107832</c:v>
                </c:pt>
                <c:pt idx="9">
                  <c:v>84.042472154933478</c:v>
                </c:pt>
                <c:pt idx="10">
                  <c:v>78.476785956823548</c:v>
                </c:pt>
                <c:pt idx="11">
                  <c:v>74.697866678386561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43-4304-B5B7-9228949C4A56}"/>
            </c:ext>
          </c:extLst>
        </c:ser>
        <c:ser>
          <c:idx val="2"/>
          <c:order val="2"/>
          <c:tx>
            <c:strRef>
              <c:f>Land!$R$1</c:f>
              <c:strCache>
                <c:ptCount val="1"/>
                <c:pt idx="0">
                  <c:v>WWLLN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Land!$O$2:$O$13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Land!$R$2:$R$13</c:f>
              <c:numCache>
                <c:formatCode>General</c:formatCode>
                <c:ptCount val="12"/>
                <c:pt idx="0">
                  <c:v>76.133987510509641</c:v>
                </c:pt>
                <c:pt idx="1">
                  <c:v>74.428856397835773</c:v>
                </c:pt>
                <c:pt idx="2">
                  <c:v>71.781385317934337</c:v>
                </c:pt>
                <c:pt idx="3">
                  <c:v>68.106120771033801</c:v>
                </c:pt>
                <c:pt idx="4">
                  <c:v>59.79857401412707</c:v>
                </c:pt>
                <c:pt idx="5">
                  <c:v>51.399140407238342</c:v>
                </c:pt>
                <c:pt idx="6">
                  <c:v>46.515158939235292</c:v>
                </c:pt>
                <c:pt idx="7">
                  <c:v>46.330957166242911</c:v>
                </c:pt>
                <c:pt idx="8">
                  <c:v>53.638546218891619</c:v>
                </c:pt>
                <c:pt idx="9">
                  <c:v>57.266523425522642</c:v>
                </c:pt>
                <c:pt idx="10">
                  <c:v>63.996516251832944</c:v>
                </c:pt>
                <c:pt idx="11">
                  <c:v>70.791925296648927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43-4304-B5B7-9228949C4A56}"/>
            </c:ext>
          </c:extLst>
        </c:ser>
        <c:ser>
          <c:idx val="3"/>
          <c:order val="3"/>
          <c:tx>
            <c:strRef>
              <c:f>Land!$S$1</c:f>
              <c:strCache>
                <c:ptCount val="1"/>
                <c:pt idx="0">
                  <c:v>GLMaWWLLN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Land!$O$2:$O$13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Land!$S$2:$S$13</c:f>
              <c:numCache>
                <c:formatCode>General</c:formatCode>
                <c:ptCount val="12"/>
                <c:pt idx="0">
                  <c:v>49.699645711528085</c:v>
                </c:pt>
                <c:pt idx="1">
                  <c:v>48.844554392419624</c:v>
                </c:pt>
                <c:pt idx="2">
                  <c:v>51.563704972891351</c:v>
                </c:pt>
                <c:pt idx="3">
                  <c:v>51.007679370432811</c:v>
                </c:pt>
                <c:pt idx="4">
                  <c:v>45.340307500573935</c:v>
                </c:pt>
                <c:pt idx="5">
                  <c:v>39.500969486371567</c:v>
                </c:pt>
                <c:pt idx="6">
                  <c:v>36.056089258092413</c:v>
                </c:pt>
                <c:pt idx="7">
                  <c:v>35.95652204944232</c:v>
                </c:pt>
                <c:pt idx="8">
                  <c:v>38.839494684999465</c:v>
                </c:pt>
                <c:pt idx="9">
                  <c:v>41.308995580456127</c:v>
                </c:pt>
                <c:pt idx="10">
                  <c:v>42.473302208656492</c:v>
                </c:pt>
                <c:pt idx="11">
                  <c:v>45.489791975035487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43-4304-B5B7-9228949C4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649792"/>
        <c:axId val="1897342432"/>
      </c:lineChart>
      <c:catAx>
        <c:axId val="32208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7341952"/>
        <c:crosses val="autoZero"/>
        <c:auto val="1"/>
        <c:lblAlgn val="ctr"/>
        <c:lblOffset val="100"/>
        <c:noMultiLvlLbl val="0"/>
      </c:catAx>
      <c:valAx>
        <c:axId val="189734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Mly</a:t>
                </a:r>
                <a:r>
                  <a:rPr lang="en-US" dirty="0"/>
                  <a:t> Instances (</a:t>
                </a:r>
                <a:r>
                  <a:rPr lang="en-US" dirty="0" err="1"/>
                  <a:t>gridcell</a:t>
                </a:r>
                <a:r>
                  <a:rPr lang="en-US" dirty="0"/>
                  <a:t>-hour)</a:t>
                </a:r>
              </a:p>
            </c:rich>
          </c:tx>
          <c:layout>
            <c:manualLayout>
              <c:xMode val="edge"/>
              <c:yMode val="edge"/>
              <c:x val="8.0660363446108212E-3"/>
              <c:y val="9.174466138421850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081664"/>
        <c:crosses val="autoZero"/>
        <c:crossBetween val="between"/>
      </c:valAx>
      <c:valAx>
        <c:axId val="189734243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Occurrence Percent (%)</a:t>
                </a:r>
              </a:p>
            </c:rich>
          </c:tx>
          <c:layout>
            <c:manualLayout>
              <c:xMode val="edge"/>
              <c:yMode val="edge"/>
              <c:x val="0.9328011808475053"/>
              <c:y val="0.278445090884249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649792"/>
        <c:crosses val="max"/>
        <c:crossBetween val="between"/>
      </c:valAx>
      <c:catAx>
        <c:axId val="420649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973424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Domain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DM!$A$2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DM!$B$1:$N$1</c:f>
              <c:strCache>
                <c:ptCount val="13"/>
                <c:pt idx="0">
                  <c:v>GLMb</c:v>
                </c:pt>
                <c:pt idx="1">
                  <c:v>GLMe</c:v>
                </c:pt>
                <c:pt idx="2">
                  <c:v>GLMf</c:v>
                </c:pt>
                <c:pt idx="3">
                  <c:v>GWe</c:v>
                </c:pt>
                <c:pt idx="4">
                  <c:v>GWez</c:v>
                </c:pt>
                <c:pt idx="5">
                  <c:v>GWf</c:v>
                </c:pt>
                <c:pt idx="6">
                  <c:v>GWse</c:v>
                </c:pt>
                <c:pt idx="7">
                  <c:v>GWseU</c:v>
                </c:pt>
                <c:pt idx="8">
                  <c:v>GWsez</c:v>
                </c:pt>
                <c:pt idx="9">
                  <c:v>GWsf</c:v>
                </c:pt>
                <c:pt idx="10">
                  <c:v>WLNse</c:v>
                </c:pt>
                <c:pt idx="11">
                  <c:v>WLNsf</c:v>
                </c:pt>
                <c:pt idx="12">
                  <c:v>WLNsz</c:v>
                </c:pt>
              </c:strCache>
            </c:strRef>
          </c:cat>
          <c:val>
            <c:numRef>
              <c:f>DM!$B$2:$N$2</c:f>
              <c:numCache>
                <c:formatCode>General</c:formatCode>
                <c:ptCount val="13"/>
                <c:pt idx="0">
                  <c:v>352276670902.255</c:v>
                </c:pt>
                <c:pt idx="1">
                  <c:v>336189764612.229</c:v>
                </c:pt>
                <c:pt idx="2">
                  <c:v>336188590302.63501</c:v>
                </c:pt>
                <c:pt idx="3">
                  <c:v>380701107229.08301</c:v>
                </c:pt>
                <c:pt idx="4">
                  <c:v>629499506838.05896</c:v>
                </c:pt>
                <c:pt idx="5">
                  <c:v>368530843927.883</c:v>
                </c:pt>
                <c:pt idx="6">
                  <c:v>415235918496.15997</c:v>
                </c:pt>
                <c:pt idx="7">
                  <c:v>502996998334.21198</c:v>
                </c:pt>
                <c:pt idx="8">
                  <c:v>819283649796.48096</c:v>
                </c:pt>
                <c:pt idx="9">
                  <c:v>398513072532.30402</c:v>
                </c:pt>
                <c:pt idx="10">
                  <c:v>166807233817.5</c:v>
                </c:pt>
                <c:pt idx="11">
                  <c:v>166807208201.254</c:v>
                </c:pt>
                <c:pt idx="12">
                  <c:v>543107179519.65002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13-456D-AF66-11BACE0DCEC4}"/>
            </c:ext>
          </c:extLst>
        </c:ser>
        <c:ser>
          <c:idx val="1"/>
          <c:order val="1"/>
          <c:tx>
            <c:strRef>
              <c:f>DM!$A$3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DM!$B$1:$N$1</c:f>
              <c:strCache>
                <c:ptCount val="13"/>
                <c:pt idx="0">
                  <c:v>GLMb</c:v>
                </c:pt>
                <c:pt idx="1">
                  <c:v>GLMe</c:v>
                </c:pt>
                <c:pt idx="2">
                  <c:v>GLMf</c:v>
                </c:pt>
                <c:pt idx="3">
                  <c:v>GWe</c:v>
                </c:pt>
                <c:pt idx="4">
                  <c:v>GWez</c:v>
                </c:pt>
                <c:pt idx="5">
                  <c:v>GWf</c:v>
                </c:pt>
                <c:pt idx="6">
                  <c:v>GWse</c:v>
                </c:pt>
                <c:pt idx="7">
                  <c:v>GWseU</c:v>
                </c:pt>
                <c:pt idx="8">
                  <c:v>GWsez</c:v>
                </c:pt>
                <c:pt idx="9">
                  <c:v>GWsf</c:v>
                </c:pt>
                <c:pt idx="10">
                  <c:v>WLNse</c:v>
                </c:pt>
                <c:pt idx="11">
                  <c:v>WLNsf</c:v>
                </c:pt>
                <c:pt idx="12">
                  <c:v>WLNsz</c:v>
                </c:pt>
              </c:strCache>
            </c:strRef>
          </c:cat>
          <c:val>
            <c:numRef>
              <c:f>DM!$B$3:$N$3</c:f>
              <c:numCache>
                <c:formatCode>General</c:formatCode>
                <c:ptCount val="13"/>
                <c:pt idx="0">
                  <c:v>400824262292.711</c:v>
                </c:pt>
                <c:pt idx="1">
                  <c:v>360212562441.85797</c:v>
                </c:pt>
                <c:pt idx="2">
                  <c:v>360212820855.78101</c:v>
                </c:pt>
                <c:pt idx="3">
                  <c:v>413516765951.28998</c:v>
                </c:pt>
                <c:pt idx="4">
                  <c:v>708248440875.11902</c:v>
                </c:pt>
                <c:pt idx="5">
                  <c:v>400346432402.914</c:v>
                </c:pt>
                <c:pt idx="6">
                  <c:v>455512082933.53802</c:v>
                </c:pt>
                <c:pt idx="7">
                  <c:v>555161312903.22205</c:v>
                </c:pt>
                <c:pt idx="8">
                  <c:v>932740698222.16296</c:v>
                </c:pt>
                <c:pt idx="9">
                  <c:v>437531443459.08398</c:v>
                </c:pt>
                <c:pt idx="10">
                  <c:v>194948750337.57901</c:v>
                </c:pt>
                <c:pt idx="11">
                  <c:v>194948813942.02701</c:v>
                </c:pt>
                <c:pt idx="12">
                  <c:v>635624210458.30701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13-456D-AF66-11BACE0DCEC4}"/>
            </c:ext>
          </c:extLst>
        </c:ser>
        <c:ser>
          <c:idx val="2"/>
          <c:order val="2"/>
          <c:tx>
            <c:strRef>
              <c:f>DM!$A$4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DM!$B$1:$N$1</c:f>
              <c:strCache>
                <c:ptCount val="13"/>
                <c:pt idx="0">
                  <c:v>GLMb</c:v>
                </c:pt>
                <c:pt idx="1">
                  <c:v>GLMe</c:v>
                </c:pt>
                <c:pt idx="2">
                  <c:v>GLMf</c:v>
                </c:pt>
                <c:pt idx="3">
                  <c:v>GWe</c:v>
                </c:pt>
                <c:pt idx="4">
                  <c:v>GWez</c:v>
                </c:pt>
                <c:pt idx="5">
                  <c:v>GWf</c:v>
                </c:pt>
                <c:pt idx="6">
                  <c:v>GWse</c:v>
                </c:pt>
                <c:pt idx="7">
                  <c:v>GWseU</c:v>
                </c:pt>
                <c:pt idx="8">
                  <c:v>GWsez</c:v>
                </c:pt>
                <c:pt idx="9">
                  <c:v>GWsf</c:v>
                </c:pt>
                <c:pt idx="10">
                  <c:v>WLNse</c:v>
                </c:pt>
                <c:pt idx="11">
                  <c:v>WLNsf</c:v>
                </c:pt>
                <c:pt idx="12">
                  <c:v>WLNsz</c:v>
                </c:pt>
              </c:strCache>
            </c:strRef>
          </c:cat>
          <c:val>
            <c:numRef>
              <c:f>DM!$B$4:$N$4</c:f>
              <c:numCache>
                <c:formatCode>General</c:formatCode>
                <c:ptCount val="13"/>
                <c:pt idx="0">
                  <c:v>418081693555.83899</c:v>
                </c:pt>
                <c:pt idx="1">
                  <c:v>381447347730.30499</c:v>
                </c:pt>
                <c:pt idx="2">
                  <c:v>381446815206.80701</c:v>
                </c:pt>
                <c:pt idx="3">
                  <c:v>441540337733.008</c:v>
                </c:pt>
                <c:pt idx="4">
                  <c:v>765464184228.62402</c:v>
                </c:pt>
                <c:pt idx="5">
                  <c:v>426646149163.68597</c:v>
                </c:pt>
                <c:pt idx="6">
                  <c:v>484353087262.45599</c:v>
                </c:pt>
                <c:pt idx="7">
                  <c:v>592230491759.55396</c:v>
                </c:pt>
                <c:pt idx="8">
                  <c:v>993166969302.99402</c:v>
                </c:pt>
                <c:pt idx="9">
                  <c:v>464626325925.117</c:v>
                </c:pt>
                <c:pt idx="10">
                  <c:v>210783144190.63699</c:v>
                </c:pt>
                <c:pt idx="11">
                  <c:v>210783320708.604</c:v>
                </c:pt>
                <c:pt idx="12">
                  <c:v>662676040272.69397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13-456D-AF66-11BACE0DCEC4}"/>
            </c:ext>
          </c:extLst>
        </c:ser>
        <c:ser>
          <c:idx val="3"/>
          <c:order val="3"/>
          <c:tx>
            <c:strRef>
              <c:f>DM!$A$5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DM!$B$1:$N$1</c:f>
              <c:strCache>
                <c:ptCount val="13"/>
                <c:pt idx="0">
                  <c:v>GLMb</c:v>
                </c:pt>
                <c:pt idx="1">
                  <c:v>GLMe</c:v>
                </c:pt>
                <c:pt idx="2">
                  <c:v>GLMf</c:v>
                </c:pt>
                <c:pt idx="3">
                  <c:v>GWe</c:v>
                </c:pt>
                <c:pt idx="4">
                  <c:v>GWez</c:v>
                </c:pt>
                <c:pt idx="5">
                  <c:v>GWf</c:v>
                </c:pt>
                <c:pt idx="6">
                  <c:v>GWse</c:v>
                </c:pt>
                <c:pt idx="7">
                  <c:v>GWseU</c:v>
                </c:pt>
                <c:pt idx="8">
                  <c:v>GWsez</c:v>
                </c:pt>
                <c:pt idx="9">
                  <c:v>GWsf</c:v>
                </c:pt>
                <c:pt idx="10">
                  <c:v>WLNse</c:v>
                </c:pt>
                <c:pt idx="11">
                  <c:v>WLNsf</c:v>
                </c:pt>
                <c:pt idx="12">
                  <c:v>WLNsz</c:v>
                </c:pt>
              </c:strCache>
            </c:strRef>
          </c:cat>
          <c:val>
            <c:numRef>
              <c:f>DM!$B$5:$N$5</c:f>
              <c:numCache>
                <c:formatCode>General</c:formatCode>
                <c:ptCount val="13"/>
                <c:pt idx="0">
                  <c:v>462926725875.45599</c:v>
                </c:pt>
                <c:pt idx="1">
                  <c:v>448845261221.078</c:v>
                </c:pt>
                <c:pt idx="2">
                  <c:v>448842221609.86603</c:v>
                </c:pt>
                <c:pt idx="3">
                  <c:v>501121460671.84698</c:v>
                </c:pt>
                <c:pt idx="4">
                  <c:v>796071153772.58301</c:v>
                </c:pt>
                <c:pt idx="5">
                  <c:v>487701838369.80603</c:v>
                </c:pt>
                <c:pt idx="6">
                  <c:v>534593734662.849</c:v>
                </c:pt>
                <c:pt idx="7">
                  <c:v>647761431642.87598</c:v>
                </c:pt>
                <c:pt idx="8">
                  <c:v>992685629876.35095</c:v>
                </c:pt>
                <c:pt idx="9">
                  <c:v>517725042273.83099</c:v>
                </c:pt>
                <c:pt idx="10">
                  <c:v>198916170610.866</c:v>
                </c:pt>
                <c:pt idx="11">
                  <c:v>198916128366.02301</c:v>
                </c:pt>
                <c:pt idx="12">
                  <c:v>627350345133.54395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13-456D-AF66-11BACE0DC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2007888"/>
        <c:axId val="554952640"/>
      </c:barChart>
      <c:catAx>
        <c:axId val="116200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952640"/>
        <c:crosses val="autoZero"/>
        <c:auto val="1"/>
        <c:lblAlgn val="ctr"/>
        <c:lblOffset val="100"/>
        <c:noMultiLvlLbl val="0"/>
      </c:catAx>
      <c:valAx>
        <c:axId val="55495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LNOx Emissions (grams 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00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GLMvsWWLLNsinUseByDay_2020!$C$1</c:f>
              <c:strCache>
                <c:ptCount val="1"/>
                <c:pt idx="0">
                  <c:v>GLM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GLMvsWWLLNsinUseByDay_2020!$B$2:$B$367</c:f>
              <c:numCache>
                <c:formatCode>m/d;@</c:formatCode>
                <c:ptCount val="36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</c:numCache>
            </c:numRef>
          </c:cat>
          <c:val>
            <c:numRef>
              <c:f>GLMvsWWLLNsinUseByDay_2020!$C$2:$C$367</c:f>
              <c:numCache>
                <c:formatCode>General</c:formatCode>
                <c:ptCount val="366"/>
                <c:pt idx="0">
                  <c:v>514</c:v>
                </c:pt>
                <c:pt idx="1">
                  <c:v>1730</c:v>
                </c:pt>
                <c:pt idx="2">
                  <c:v>2715</c:v>
                </c:pt>
                <c:pt idx="3">
                  <c:v>1240</c:v>
                </c:pt>
                <c:pt idx="4">
                  <c:v>167</c:v>
                </c:pt>
                <c:pt idx="5">
                  <c:v>6</c:v>
                </c:pt>
                <c:pt idx="6">
                  <c:v>325</c:v>
                </c:pt>
                <c:pt idx="7">
                  <c:v>1161</c:v>
                </c:pt>
                <c:pt idx="8">
                  <c:v>217</c:v>
                </c:pt>
                <c:pt idx="9">
                  <c:v>6645</c:v>
                </c:pt>
                <c:pt idx="10">
                  <c:v>16818</c:v>
                </c:pt>
                <c:pt idx="11">
                  <c:v>1399</c:v>
                </c:pt>
                <c:pt idx="12">
                  <c:v>3100</c:v>
                </c:pt>
                <c:pt idx="13">
                  <c:v>3929</c:v>
                </c:pt>
                <c:pt idx="14">
                  <c:v>649</c:v>
                </c:pt>
                <c:pt idx="15">
                  <c:v>2235</c:v>
                </c:pt>
                <c:pt idx="16">
                  <c:v>863</c:v>
                </c:pt>
                <c:pt idx="17">
                  <c:v>994</c:v>
                </c:pt>
                <c:pt idx="18">
                  <c:v>1203</c:v>
                </c:pt>
                <c:pt idx="19">
                  <c:v>665</c:v>
                </c:pt>
                <c:pt idx="20">
                  <c:v>185</c:v>
                </c:pt>
                <c:pt idx="21">
                  <c:v>1989</c:v>
                </c:pt>
                <c:pt idx="22">
                  <c:v>1012</c:v>
                </c:pt>
                <c:pt idx="23">
                  <c:v>138</c:v>
                </c:pt>
                <c:pt idx="24">
                  <c:v>550</c:v>
                </c:pt>
                <c:pt idx="25">
                  <c:v>1036</c:v>
                </c:pt>
                <c:pt idx="26">
                  <c:v>221</c:v>
                </c:pt>
                <c:pt idx="27">
                  <c:v>2668</c:v>
                </c:pt>
                <c:pt idx="28">
                  <c:v>1492</c:v>
                </c:pt>
                <c:pt idx="29">
                  <c:v>2396</c:v>
                </c:pt>
                <c:pt idx="30">
                  <c:v>1565</c:v>
                </c:pt>
                <c:pt idx="31">
                  <c:v>1507</c:v>
                </c:pt>
                <c:pt idx="32">
                  <c:v>1470</c:v>
                </c:pt>
                <c:pt idx="33">
                  <c:v>522</c:v>
                </c:pt>
                <c:pt idx="34">
                  <c:v>483</c:v>
                </c:pt>
                <c:pt idx="35">
                  <c:v>5559</c:v>
                </c:pt>
                <c:pt idx="36">
                  <c:v>12391</c:v>
                </c:pt>
                <c:pt idx="37">
                  <c:v>5033</c:v>
                </c:pt>
                <c:pt idx="38">
                  <c:v>18</c:v>
                </c:pt>
                <c:pt idx="39">
                  <c:v>263</c:v>
                </c:pt>
                <c:pt idx="40">
                  <c:v>6470</c:v>
                </c:pt>
                <c:pt idx="41">
                  <c:v>2216</c:v>
                </c:pt>
                <c:pt idx="42">
                  <c:v>1828</c:v>
                </c:pt>
                <c:pt idx="43">
                  <c:v>1705</c:v>
                </c:pt>
                <c:pt idx="44">
                  <c:v>427</c:v>
                </c:pt>
                <c:pt idx="45">
                  <c:v>8</c:v>
                </c:pt>
                <c:pt idx="46">
                  <c:v>231</c:v>
                </c:pt>
                <c:pt idx="47">
                  <c:v>143</c:v>
                </c:pt>
                <c:pt idx="48">
                  <c:v>2472</c:v>
                </c:pt>
                <c:pt idx="49">
                  <c:v>308</c:v>
                </c:pt>
                <c:pt idx="50">
                  <c:v>97</c:v>
                </c:pt>
                <c:pt idx="51">
                  <c:v>545</c:v>
                </c:pt>
                <c:pt idx="52">
                  <c:v>369</c:v>
                </c:pt>
                <c:pt idx="53">
                  <c:v>666</c:v>
                </c:pt>
                <c:pt idx="54">
                  <c:v>1079</c:v>
                </c:pt>
                <c:pt idx="55">
                  <c:v>716</c:v>
                </c:pt>
                <c:pt idx="56">
                  <c:v>3455</c:v>
                </c:pt>
                <c:pt idx="57">
                  <c:v>1280</c:v>
                </c:pt>
                <c:pt idx="58">
                  <c:v>17</c:v>
                </c:pt>
                <c:pt idx="59">
                  <c:v>2064</c:v>
                </c:pt>
                <c:pt idx="60">
                  <c:v>474</c:v>
                </c:pt>
                <c:pt idx="61">
                  <c:v>2629</c:v>
                </c:pt>
                <c:pt idx="62">
                  <c:v>8519</c:v>
                </c:pt>
                <c:pt idx="63">
                  <c:v>12901</c:v>
                </c:pt>
                <c:pt idx="64">
                  <c:v>4094</c:v>
                </c:pt>
                <c:pt idx="65">
                  <c:v>2877</c:v>
                </c:pt>
                <c:pt idx="66">
                  <c:v>1802</c:v>
                </c:pt>
                <c:pt idx="67">
                  <c:v>308</c:v>
                </c:pt>
                <c:pt idx="68">
                  <c:v>671</c:v>
                </c:pt>
                <c:pt idx="69">
                  <c:v>653</c:v>
                </c:pt>
                <c:pt idx="70">
                  <c:v>4468</c:v>
                </c:pt>
                <c:pt idx="71">
                  <c:v>6251</c:v>
                </c:pt>
                <c:pt idx="72">
                  <c:v>5511</c:v>
                </c:pt>
                <c:pt idx="73">
                  <c:v>4437</c:v>
                </c:pt>
                <c:pt idx="74">
                  <c:v>2308</c:v>
                </c:pt>
                <c:pt idx="75">
                  <c:v>3707</c:v>
                </c:pt>
                <c:pt idx="76">
                  <c:v>4738</c:v>
                </c:pt>
                <c:pt idx="77">
                  <c:v>4742</c:v>
                </c:pt>
                <c:pt idx="78">
                  <c:v>10234</c:v>
                </c:pt>
                <c:pt idx="79">
                  <c:v>7468</c:v>
                </c:pt>
                <c:pt idx="80">
                  <c:v>2117</c:v>
                </c:pt>
                <c:pt idx="81">
                  <c:v>1978</c:v>
                </c:pt>
                <c:pt idx="82">
                  <c:v>2473</c:v>
                </c:pt>
                <c:pt idx="83">
                  <c:v>6431</c:v>
                </c:pt>
                <c:pt idx="84">
                  <c:v>4717</c:v>
                </c:pt>
                <c:pt idx="85">
                  <c:v>2776</c:v>
                </c:pt>
                <c:pt idx="86">
                  <c:v>2284</c:v>
                </c:pt>
                <c:pt idx="87">
                  <c:v>12817</c:v>
                </c:pt>
                <c:pt idx="88">
                  <c:v>8913</c:v>
                </c:pt>
                <c:pt idx="89">
                  <c:v>5825</c:v>
                </c:pt>
                <c:pt idx="90">
                  <c:v>2311</c:v>
                </c:pt>
                <c:pt idx="91">
                  <c:v>3255</c:v>
                </c:pt>
                <c:pt idx="92">
                  <c:v>2220</c:v>
                </c:pt>
                <c:pt idx="93">
                  <c:v>3635</c:v>
                </c:pt>
                <c:pt idx="94">
                  <c:v>4191</c:v>
                </c:pt>
                <c:pt idx="95">
                  <c:v>1503</c:v>
                </c:pt>
                <c:pt idx="96">
                  <c:v>2394</c:v>
                </c:pt>
                <c:pt idx="97">
                  <c:v>6584</c:v>
                </c:pt>
                <c:pt idx="98">
                  <c:v>14558</c:v>
                </c:pt>
                <c:pt idx="99">
                  <c:v>13100</c:v>
                </c:pt>
                <c:pt idx="100">
                  <c:v>6044</c:v>
                </c:pt>
                <c:pt idx="101">
                  <c:v>5034</c:v>
                </c:pt>
                <c:pt idx="102">
                  <c:v>22698</c:v>
                </c:pt>
                <c:pt idx="103">
                  <c:v>14260</c:v>
                </c:pt>
                <c:pt idx="104">
                  <c:v>6526</c:v>
                </c:pt>
                <c:pt idx="105">
                  <c:v>8142</c:v>
                </c:pt>
                <c:pt idx="106">
                  <c:v>1376</c:v>
                </c:pt>
                <c:pt idx="107">
                  <c:v>1712</c:v>
                </c:pt>
                <c:pt idx="108">
                  <c:v>9265</c:v>
                </c:pt>
                <c:pt idx="109">
                  <c:v>16493</c:v>
                </c:pt>
                <c:pt idx="110">
                  <c:v>16604</c:v>
                </c:pt>
                <c:pt idx="111">
                  <c:v>10844</c:v>
                </c:pt>
                <c:pt idx="112">
                  <c:v>16885</c:v>
                </c:pt>
                <c:pt idx="113">
                  <c:v>14323</c:v>
                </c:pt>
                <c:pt idx="114">
                  <c:v>19665</c:v>
                </c:pt>
                <c:pt idx="115">
                  <c:v>8972</c:v>
                </c:pt>
                <c:pt idx="116">
                  <c:v>13196</c:v>
                </c:pt>
                <c:pt idx="117">
                  <c:v>11031</c:v>
                </c:pt>
                <c:pt idx="118">
                  <c:v>9350</c:v>
                </c:pt>
                <c:pt idx="119">
                  <c:v>21594</c:v>
                </c:pt>
                <c:pt idx="120">
                  <c:v>12521</c:v>
                </c:pt>
                <c:pt idx="121">
                  <c:v>6342</c:v>
                </c:pt>
                <c:pt idx="122">
                  <c:v>4279</c:v>
                </c:pt>
                <c:pt idx="123">
                  <c:v>7842</c:v>
                </c:pt>
                <c:pt idx="124">
                  <c:v>11219</c:v>
                </c:pt>
                <c:pt idx="125">
                  <c:v>9314</c:v>
                </c:pt>
                <c:pt idx="126">
                  <c:v>10009</c:v>
                </c:pt>
                <c:pt idx="127">
                  <c:v>9458</c:v>
                </c:pt>
                <c:pt idx="128">
                  <c:v>12189</c:v>
                </c:pt>
                <c:pt idx="129">
                  <c:v>6401</c:v>
                </c:pt>
                <c:pt idx="130">
                  <c:v>6022</c:v>
                </c:pt>
                <c:pt idx="131">
                  <c:v>7589</c:v>
                </c:pt>
                <c:pt idx="132">
                  <c:v>6733</c:v>
                </c:pt>
                <c:pt idx="133">
                  <c:v>5319</c:v>
                </c:pt>
                <c:pt idx="134">
                  <c:v>13372</c:v>
                </c:pt>
                <c:pt idx="135">
                  <c:v>19930</c:v>
                </c:pt>
                <c:pt idx="136">
                  <c:v>22524</c:v>
                </c:pt>
                <c:pt idx="137">
                  <c:v>9651</c:v>
                </c:pt>
                <c:pt idx="138">
                  <c:v>12985</c:v>
                </c:pt>
                <c:pt idx="139">
                  <c:v>9508</c:v>
                </c:pt>
                <c:pt idx="140">
                  <c:v>12969</c:v>
                </c:pt>
                <c:pt idx="141">
                  <c:v>17166</c:v>
                </c:pt>
                <c:pt idx="142">
                  <c:v>22208</c:v>
                </c:pt>
                <c:pt idx="143">
                  <c:v>22871</c:v>
                </c:pt>
                <c:pt idx="144">
                  <c:v>27685</c:v>
                </c:pt>
                <c:pt idx="145">
                  <c:v>27586</c:v>
                </c:pt>
                <c:pt idx="146">
                  <c:v>20932</c:v>
                </c:pt>
                <c:pt idx="147">
                  <c:v>22298</c:v>
                </c:pt>
                <c:pt idx="148">
                  <c:v>21794</c:v>
                </c:pt>
                <c:pt idx="149">
                  <c:v>20663</c:v>
                </c:pt>
                <c:pt idx="150">
                  <c:v>15475</c:v>
                </c:pt>
                <c:pt idx="151">
                  <c:v>13242</c:v>
                </c:pt>
                <c:pt idx="152">
                  <c:v>10002</c:v>
                </c:pt>
                <c:pt idx="153">
                  <c:v>7142</c:v>
                </c:pt>
                <c:pt idx="154">
                  <c:v>9893</c:v>
                </c:pt>
                <c:pt idx="155">
                  <c:v>19327</c:v>
                </c:pt>
                <c:pt idx="156">
                  <c:v>19941</c:v>
                </c:pt>
                <c:pt idx="157">
                  <c:v>24788</c:v>
                </c:pt>
                <c:pt idx="158">
                  <c:v>18231</c:v>
                </c:pt>
                <c:pt idx="159">
                  <c:v>13099</c:v>
                </c:pt>
                <c:pt idx="160">
                  <c:v>17594</c:v>
                </c:pt>
                <c:pt idx="161">
                  <c:v>21916</c:v>
                </c:pt>
                <c:pt idx="162">
                  <c:v>14571</c:v>
                </c:pt>
                <c:pt idx="163">
                  <c:v>8317</c:v>
                </c:pt>
                <c:pt idx="164">
                  <c:v>12322</c:v>
                </c:pt>
                <c:pt idx="165">
                  <c:v>14181</c:v>
                </c:pt>
                <c:pt idx="166">
                  <c:v>10968</c:v>
                </c:pt>
                <c:pt idx="167">
                  <c:v>10377</c:v>
                </c:pt>
                <c:pt idx="168">
                  <c:v>17276</c:v>
                </c:pt>
                <c:pt idx="169">
                  <c:v>21331</c:v>
                </c:pt>
                <c:pt idx="170">
                  <c:v>22465</c:v>
                </c:pt>
                <c:pt idx="171">
                  <c:v>22564</c:v>
                </c:pt>
                <c:pt idx="172">
                  <c:v>30056</c:v>
                </c:pt>
                <c:pt idx="173">
                  <c:v>30288</c:v>
                </c:pt>
                <c:pt idx="174">
                  <c:v>29169</c:v>
                </c:pt>
                <c:pt idx="175">
                  <c:v>28237</c:v>
                </c:pt>
                <c:pt idx="176">
                  <c:v>23901</c:v>
                </c:pt>
                <c:pt idx="177">
                  <c:v>17986</c:v>
                </c:pt>
                <c:pt idx="178">
                  <c:v>25061</c:v>
                </c:pt>
                <c:pt idx="179">
                  <c:v>28726</c:v>
                </c:pt>
                <c:pt idx="180">
                  <c:v>30107</c:v>
                </c:pt>
                <c:pt idx="181">
                  <c:v>31597</c:v>
                </c:pt>
                <c:pt idx="182">
                  <c:v>30939</c:v>
                </c:pt>
                <c:pt idx="183">
                  <c:v>26851</c:v>
                </c:pt>
                <c:pt idx="184">
                  <c:v>34188</c:v>
                </c:pt>
                <c:pt idx="185">
                  <c:v>36570</c:v>
                </c:pt>
                <c:pt idx="186">
                  <c:v>43123</c:v>
                </c:pt>
                <c:pt idx="187">
                  <c:v>36023</c:v>
                </c:pt>
                <c:pt idx="188">
                  <c:v>34599</c:v>
                </c:pt>
                <c:pt idx="189">
                  <c:v>31980</c:v>
                </c:pt>
                <c:pt idx="190">
                  <c:v>40184</c:v>
                </c:pt>
                <c:pt idx="191">
                  <c:v>36962</c:v>
                </c:pt>
                <c:pt idx="192">
                  <c:v>27288</c:v>
                </c:pt>
                <c:pt idx="193">
                  <c:v>26636</c:v>
                </c:pt>
                <c:pt idx="194">
                  <c:v>24543</c:v>
                </c:pt>
                <c:pt idx="195">
                  <c:v>23663</c:v>
                </c:pt>
                <c:pt idx="196">
                  <c:v>26596</c:v>
                </c:pt>
                <c:pt idx="197">
                  <c:v>24524</c:v>
                </c:pt>
                <c:pt idx="198">
                  <c:v>31626</c:v>
                </c:pt>
                <c:pt idx="199">
                  <c:v>30095</c:v>
                </c:pt>
                <c:pt idx="200">
                  <c:v>43053</c:v>
                </c:pt>
                <c:pt idx="201">
                  <c:v>38383</c:v>
                </c:pt>
                <c:pt idx="202">
                  <c:v>37071</c:v>
                </c:pt>
                <c:pt idx="203">
                  <c:v>36456</c:v>
                </c:pt>
                <c:pt idx="204">
                  <c:v>39578</c:v>
                </c:pt>
                <c:pt idx="205">
                  <c:v>39353</c:v>
                </c:pt>
                <c:pt idx="206">
                  <c:v>42786</c:v>
                </c:pt>
                <c:pt idx="207">
                  <c:v>31472</c:v>
                </c:pt>
                <c:pt idx="208">
                  <c:v>30880</c:v>
                </c:pt>
                <c:pt idx="209">
                  <c:v>29146</c:v>
                </c:pt>
                <c:pt idx="210">
                  <c:v>32812</c:v>
                </c:pt>
                <c:pt idx="211">
                  <c:v>26643</c:v>
                </c:pt>
                <c:pt idx="212">
                  <c:v>26259</c:v>
                </c:pt>
                <c:pt idx="213">
                  <c:v>25941</c:v>
                </c:pt>
                <c:pt idx="214">
                  <c:v>20683</c:v>
                </c:pt>
                <c:pt idx="215">
                  <c:v>24118</c:v>
                </c:pt>
                <c:pt idx="216">
                  <c:v>15946</c:v>
                </c:pt>
                <c:pt idx="217">
                  <c:v>16722</c:v>
                </c:pt>
                <c:pt idx="218">
                  <c:v>24486</c:v>
                </c:pt>
                <c:pt idx="219">
                  <c:v>24833</c:v>
                </c:pt>
                <c:pt idx="220">
                  <c:v>26216</c:v>
                </c:pt>
                <c:pt idx="221">
                  <c:v>26904</c:v>
                </c:pt>
                <c:pt idx="222">
                  <c:v>34398</c:v>
                </c:pt>
                <c:pt idx="223">
                  <c:v>29792</c:v>
                </c:pt>
                <c:pt idx="224">
                  <c:v>34051</c:v>
                </c:pt>
                <c:pt idx="225">
                  <c:v>27097</c:v>
                </c:pt>
                <c:pt idx="226">
                  <c:v>29212</c:v>
                </c:pt>
                <c:pt idx="227">
                  <c:v>21272</c:v>
                </c:pt>
                <c:pt idx="228">
                  <c:v>24124</c:v>
                </c:pt>
                <c:pt idx="229">
                  <c:v>29313</c:v>
                </c:pt>
                <c:pt idx="230">
                  <c:v>23219</c:v>
                </c:pt>
                <c:pt idx="231">
                  <c:v>37160</c:v>
                </c:pt>
                <c:pt idx="232">
                  <c:v>32181</c:v>
                </c:pt>
                <c:pt idx="233">
                  <c:v>24239</c:v>
                </c:pt>
                <c:pt idx="234">
                  <c:v>19112</c:v>
                </c:pt>
                <c:pt idx="235">
                  <c:v>16822</c:v>
                </c:pt>
                <c:pt idx="236">
                  <c:v>20634</c:v>
                </c:pt>
                <c:pt idx="237">
                  <c:v>25718</c:v>
                </c:pt>
                <c:pt idx="238">
                  <c:v>23369</c:v>
                </c:pt>
                <c:pt idx="239">
                  <c:v>24505</c:v>
                </c:pt>
                <c:pt idx="240">
                  <c:v>30098</c:v>
                </c:pt>
                <c:pt idx="241">
                  <c:v>24483</c:v>
                </c:pt>
                <c:pt idx="242">
                  <c:v>28276</c:v>
                </c:pt>
                <c:pt idx="243">
                  <c:v>20086</c:v>
                </c:pt>
                <c:pt idx="244">
                  <c:v>18645</c:v>
                </c:pt>
                <c:pt idx="245">
                  <c:v>15262</c:v>
                </c:pt>
                <c:pt idx="246">
                  <c:v>9744</c:v>
                </c:pt>
                <c:pt idx="247">
                  <c:v>9908</c:v>
                </c:pt>
                <c:pt idx="248">
                  <c:v>10185</c:v>
                </c:pt>
                <c:pt idx="249">
                  <c:v>16848</c:v>
                </c:pt>
                <c:pt idx="250">
                  <c:v>17119</c:v>
                </c:pt>
                <c:pt idx="251">
                  <c:v>21000</c:v>
                </c:pt>
                <c:pt idx="252">
                  <c:v>15959</c:v>
                </c:pt>
                <c:pt idx="253">
                  <c:v>8109</c:v>
                </c:pt>
                <c:pt idx="254">
                  <c:v>9084</c:v>
                </c:pt>
                <c:pt idx="255">
                  <c:v>10261</c:v>
                </c:pt>
                <c:pt idx="256">
                  <c:v>9103</c:v>
                </c:pt>
                <c:pt idx="257">
                  <c:v>7344</c:v>
                </c:pt>
                <c:pt idx="258">
                  <c:v>6769</c:v>
                </c:pt>
                <c:pt idx="259">
                  <c:v>5067</c:v>
                </c:pt>
                <c:pt idx="260">
                  <c:v>5614</c:v>
                </c:pt>
                <c:pt idx="261">
                  <c:v>5025</c:v>
                </c:pt>
                <c:pt idx="262">
                  <c:v>6380</c:v>
                </c:pt>
                <c:pt idx="263">
                  <c:v>3922</c:v>
                </c:pt>
                <c:pt idx="264">
                  <c:v>6559</c:v>
                </c:pt>
                <c:pt idx="265">
                  <c:v>5068</c:v>
                </c:pt>
                <c:pt idx="266">
                  <c:v>4243</c:v>
                </c:pt>
                <c:pt idx="267">
                  <c:v>4972</c:v>
                </c:pt>
                <c:pt idx="268">
                  <c:v>6129</c:v>
                </c:pt>
                <c:pt idx="269">
                  <c:v>6381</c:v>
                </c:pt>
                <c:pt idx="270">
                  <c:v>6399</c:v>
                </c:pt>
                <c:pt idx="271">
                  <c:v>9292</c:v>
                </c:pt>
                <c:pt idx="272">
                  <c:v>5636</c:v>
                </c:pt>
                <c:pt idx="273">
                  <c:v>6414</c:v>
                </c:pt>
                <c:pt idx="274">
                  <c:v>7480</c:v>
                </c:pt>
                <c:pt idx="275">
                  <c:v>3341</c:v>
                </c:pt>
                <c:pt idx="276">
                  <c:v>797</c:v>
                </c:pt>
                <c:pt idx="277">
                  <c:v>746</c:v>
                </c:pt>
                <c:pt idx="278">
                  <c:v>515</c:v>
                </c:pt>
                <c:pt idx="279">
                  <c:v>1135</c:v>
                </c:pt>
                <c:pt idx="280">
                  <c:v>2502</c:v>
                </c:pt>
                <c:pt idx="281">
                  <c:v>2198</c:v>
                </c:pt>
                <c:pt idx="282">
                  <c:v>1399</c:v>
                </c:pt>
                <c:pt idx="283">
                  <c:v>3296</c:v>
                </c:pt>
                <c:pt idx="284">
                  <c:v>3592</c:v>
                </c:pt>
                <c:pt idx="285">
                  <c:v>10550</c:v>
                </c:pt>
                <c:pt idx="286">
                  <c:v>2455</c:v>
                </c:pt>
                <c:pt idx="287">
                  <c:v>1462</c:v>
                </c:pt>
                <c:pt idx="288">
                  <c:v>959</c:v>
                </c:pt>
                <c:pt idx="289">
                  <c:v>4255</c:v>
                </c:pt>
                <c:pt idx="290">
                  <c:v>2294</c:v>
                </c:pt>
                <c:pt idx="291">
                  <c:v>2924</c:v>
                </c:pt>
                <c:pt idx="292">
                  <c:v>2540</c:v>
                </c:pt>
                <c:pt idx="293">
                  <c:v>3560</c:v>
                </c:pt>
                <c:pt idx="294">
                  <c:v>4634</c:v>
                </c:pt>
                <c:pt idx="295">
                  <c:v>4336</c:v>
                </c:pt>
                <c:pt idx="296">
                  <c:v>17463</c:v>
                </c:pt>
                <c:pt idx="297">
                  <c:v>5708</c:v>
                </c:pt>
                <c:pt idx="298">
                  <c:v>4392</c:v>
                </c:pt>
                <c:pt idx="299">
                  <c:v>5974</c:v>
                </c:pt>
                <c:pt idx="300">
                  <c:v>2449</c:v>
                </c:pt>
                <c:pt idx="301">
                  <c:v>1887</c:v>
                </c:pt>
                <c:pt idx="302">
                  <c:v>527</c:v>
                </c:pt>
                <c:pt idx="303">
                  <c:v>1335</c:v>
                </c:pt>
                <c:pt idx="304">
                  <c:v>1217</c:v>
                </c:pt>
                <c:pt idx="305">
                  <c:v>429</c:v>
                </c:pt>
                <c:pt idx="306">
                  <c:v>2701</c:v>
                </c:pt>
                <c:pt idx="307">
                  <c:v>879</c:v>
                </c:pt>
                <c:pt idx="308">
                  <c:v>1151</c:v>
                </c:pt>
                <c:pt idx="309">
                  <c:v>1877</c:v>
                </c:pt>
                <c:pt idx="310">
                  <c:v>1109</c:v>
                </c:pt>
                <c:pt idx="311">
                  <c:v>3928</c:v>
                </c:pt>
                <c:pt idx="312">
                  <c:v>2055</c:v>
                </c:pt>
                <c:pt idx="313">
                  <c:v>3923</c:v>
                </c:pt>
                <c:pt idx="314">
                  <c:v>4797</c:v>
                </c:pt>
                <c:pt idx="315">
                  <c:v>2357</c:v>
                </c:pt>
                <c:pt idx="316">
                  <c:v>814</c:v>
                </c:pt>
                <c:pt idx="317">
                  <c:v>680</c:v>
                </c:pt>
                <c:pt idx="318">
                  <c:v>2021</c:v>
                </c:pt>
                <c:pt idx="319">
                  <c:v>4632</c:v>
                </c:pt>
                <c:pt idx="320">
                  <c:v>774</c:v>
                </c:pt>
                <c:pt idx="321">
                  <c:v>679</c:v>
                </c:pt>
                <c:pt idx="322">
                  <c:v>1585</c:v>
                </c:pt>
                <c:pt idx="323">
                  <c:v>327</c:v>
                </c:pt>
                <c:pt idx="324">
                  <c:v>90</c:v>
                </c:pt>
                <c:pt idx="325">
                  <c:v>630</c:v>
                </c:pt>
                <c:pt idx="326">
                  <c:v>522</c:v>
                </c:pt>
                <c:pt idx="327">
                  <c:v>3062</c:v>
                </c:pt>
                <c:pt idx="328">
                  <c:v>2627</c:v>
                </c:pt>
                <c:pt idx="329">
                  <c:v>4559</c:v>
                </c:pt>
                <c:pt idx="330">
                  <c:v>1192</c:v>
                </c:pt>
                <c:pt idx="331">
                  <c:v>3757</c:v>
                </c:pt>
                <c:pt idx="332">
                  <c:v>1680</c:v>
                </c:pt>
                <c:pt idx="333">
                  <c:v>531</c:v>
                </c:pt>
                <c:pt idx="334">
                  <c:v>4144</c:v>
                </c:pt>
                <c:pt idx="335">
                  <c:v>2235</c:v>
                </c:pt>
                <c:pt idx="336">
                  <c:v>1016</c:v>
                </c:pt>
                <c:pt idx="337">
                  <c:v>970</c:v>
                </c:pt>
                <c:pt idx="338">
                  <c:v>403</c:v>
                </c:pt>
                <c:pt idx="339">
                  <c:v>1684</c:v>
                </c:pt>
                <c:pt idx="340">
                  <c:v>1066</c:v>
                </c:pt>
                <c:pt idx="341">
                  <c:v>1097</c:v>
                </c:pt>
                <c:pt idx="342">
                  <c:v>1915</c:v>
                </c:pt>
                <c:pt idx="343">
                  <c:v>40</c:v>
                </c:pt>
                <c:pt idx="344">
                  <c:v>614</c:v>
                </c:pt>
                <c:pt idx="345">
                  <c:v>190</c:v>
                </c:pt>
                <c:pt idx="346">
                  <c:v>386</c:v>
                </c:pt>
                <c:pt idx="347">
                  <c:v>1391</c:v>
                </c:pt>
                <c:pt idx="348">
                  <c:v>966</c:v>
                </c:pt>
                <c:pt idx="349">
                  <c:v>653</c:v>
                </c:pt>
                <c:pt idx="350">
                  <c:v>2514</c:v>
                </c:pt>
                <c:pt idx="351">
                  <c:v>1671</c:v>
                </c:pt>
                <c:pt idx="352">
                  <c:v>67</c:v>
                </c:pt>
                <c:pt idx="353">
                  <c:v>881</c:v>
                </c:pt>
                <c:pt idx="354">
                  <c:v>1058</c:v>
                </c:pt>
                <c:pt idx="355">
                  <c:v>2385</c:v>
                </c:pt>
                <c:pt idx="356">
                  <c:v>1882</c:v>
                </c:pt>
                <c:pt idx="357">
                  <c:v>1446</c:v>
                </c:pt>
                <c:pt idx="358">
                  <c:v>6456</c:v>
                </c:pt>
                <c:pt idx="359">
                  <c:v>7804</c:v>
                </c:pt>
                <c:pt idx="360">
                  <c:v>1164</c:v>
                </c:pt>
                <c:pt idx="361">
                  <c:v>125</c:v>
                </c:pt>
                <c:pt idx="362">
                  <c:v>349</c:v>
                </c:pt>
                <c:pt idx="363">
                  <c:v>88</c:v>
                </c:pt>
                <c:pt idx="364">
                  <c:v>1284</c:v>
                </c:pt>
                <c:pt idx="365">
                  <c:v>5649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06-4096-B03C-93F05479C969}"/>
            </c:ext>
          </c:extLst>
        </c:ser>
        <c:ser>
          <c:idx val="1"/>
          <c:order val="1"/>
          <c:tx>
            <c:strRef>
              <c:f>GLMvsWWLLNsinUseByDay_2020!$D$1</c:f>
              <c:strCache>
                <c:ptCount val="1"/>
                <c:pt idx="0">
                  <c:v>WWLLNs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GLMvsWWLLNsinUseByDay_2020!$B$2:$B$367</c:f>
              <c:numCache>
                <c:formatCode>m/d;@</c:formatCode>
                <c:ptCount val="36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</c:numCache>
            </c:numRef>
          </c:cat>
          <c:val>
            <c:numRef>
              <c:f>GLMvsWWLLNsinUseByDay_2020!$D$2:$D$367</c:f>
              <c:numCache>
                <c:formatCode>General</c:formatCode>
                <c:ptCount val="366"/>
                <c:pt idx="0">
                  <c:v>1092</c:v>
                </c:pt>
                <c:pt idx="1">
                  <c:v>2208</c:v>
                </c:pt>
                <c:pt idx="2">
                  <c:v>2858</c:v>
                </c:pt>
                <c:pt idx="3">
                  <c:v>2348</c:v>
                </c:pt>
                <c:pt idx="4">
                  <c:v>247</c:v>
                </c:pt>
                <c:pt idx="5">
                  <c:v>38</c:v>
                </c:pt>
                <c:pt idx="6">
                  <c:v>335</c:v>
                </c:pt>
                <c:pt idx="7">
                  <c:v>1229</c:v>
                </c:pt>
                <c:pt idx="8">
                  <c:v>378</c:v>
                </c:pt>
                <c:pt idx="9">
                  <c:v>6221</c:v>
                </c:pt>
                <c:pt idx="10">
                  <c:v>16566</c:v>
                </c:pt>
                <c:pt idx="11">
                  <c:v>3880</c:v>
                </c:pt>
                <c:pt idx="12">
                  <c:v>8243</c:v>
                </c:pt>
                <c:pt idx="13">
                  <c:v>6486</c:v>
                </c:pt>
                <c:pt idx="14">
                  <c:v>1182</c:v>
                </c:pt>
                <c:pt idx="15">
                  <c:v>1912</c:v>
                </c:pt>
                <c:pt idx="16">
                  <c:v>984</c:v>
                </c:pt>
                <c:pt idx="17">
                  <c:v>2195</c:v>
                </c:pt>
                <c:pt idx="18">
                  <c:v>2406</c:v>
                </c:pt>
                <c:pt idx="19">
                  <c:v>1154</c:v>
                </c:pt>
                <c:pt idx="20">
                  <c:v>187</c:v>
                </c:pt>
                <c:pt idx="21">
                  <c:v>3199</c:v>
                </c:pt>
                <c:pt idx="22">
                  <c:v>2176</c:v>
                </c:pt>
                <c:pt idx="23">
                  <c:v>414</c:v>
                </c:pt>
                <c:pt idx="24">
                  <c:v>1514</c:v>
                </c:pt>
                <c:pt idx="25">
                  <c:v>1536</c:v>
                </c:pt>
                <c:pt idx="26">
                  <c:v>386</c:v>
                </c:pt>
                <c:pt idx="27">
                  <c:v>2315</c:v>
                </c:pt>
                <c:pt idx="28">
                  <c:v>2378</c:v>
                </c:pt>
                <c:pt idx="29">
                  <c:v>4400</c:v>
                </c:pt>
                <c:pt idx="30">
                  <c:v>3216</c:v>
                </c:pt>
                <c:pt idx="31">
                  <c:v>3815</c:v>
                </c:pt>
                <c:pt idx="32">
                  <c:v>3032</c:v>
                </c:pt>
                <c:pt idx="33">
                  <c:v>390</c:v>
                </c:pt>
                <c:pt idx="34">
                  <c:v>445</c:v>
                </c:pt>
                <c:pt idx="35">
                  <c:v>6107</c:v>
                </c:pt>
                <c:pt idx="36">
                  <c:v>14720</c:v>
                </c:pt>
                <c:pt idx="37">
                  <c:v>6171</c:v>
                </c:pt>
                <c:pt idx="38">
                  <c:v>52</c:v>
                </c:pt>
                <c:pt idx="39">
                  <c:v>309</c:v>
                </c:pt>
                <c:pt idx="40">
                  <c:v>7904</c:v>
                </c:pt>
                <c:pt idx="41">
                  <c:v>1814</c:v>
                </c:pt>
                <c:pt idx="42">
                  <c:v>1380</c:v>
                </c:pt>
                <c:pt idx="43">
                  <c:v>1550</c:v>
                </c:pt>
                <c:pt idx="44">
                  <c:v>950</c:v>
                </c:pt>
                <c:pt idx="45">
                  <c:v>15</c:v>
                </c:pt>
                <c:pt idx="46">
                  <c:v>228</c:v>
                </c:pt>
                <c:pt idx="47">
                  <c:v>146</c:v>
                </c:pt>
                <c:pt idx="48">
                  <c:v>2426</c:v>
                </c:pt>
                <c:pt idx="49">
                  <c:v>480</c:v>
                </c:pt>
                <c:pt idx="50">
                  <c:v>99</c:v>
                </c:pt>
                <c:pt idx="51">
                  <c:v>1521</c:v>
                </c:pt>
                <c:pt idx="52">
                  <c:v>581</c:v>
                </c:pt>
                <c:pt idx="53">
                  <c:v>593</c:v>
                </c:pt>
                <c:pt idx="54">
                  <c:v>990</c:v>
                </c:pt>
                <c:pt idx="55">
                  <c:v>1322</c:v>
                </c:pt>
                <c:pt idx="56">
                  <c:v>4215</c:v>
                </c:pt>
                <c:pt idx="57">
                  <c:v>1913</c:v>
                </c:pt>
                <c:pt idx="58">
                  <c:v>22</c:v>
                </c:pt>
                <c:pt idx="59">
                  <c:v>1938</c:v>
                </c:pt>
                <c:pt idx="60">
                  <c:v>715</c:v>
                </c:pt>
                <c:pt idx="61">
                  <c:v>2867</c:v>
                </c:pt>
                <c:pt idx="62">
                  <c:v>7578</c:v>
                </c:pt>
                <c:pt idx="63">
                  <c:v>8195</c:v>
                </c:pt>
                <c:pt idx="64">
                  <c:v>5722</c:v>
                </c:pt>
                <c:pt idx="65">
                  <c:v>7882</c:v>
                </c:pt>
                <c:pt idx="66">
                  <c:v>3000</c:v>
                </c:pt>
                <c:pt idx="67">
                  <c:v>585</c:v>
                </c:pt>
                <c:pt idx="68">
                  <c:v>801</c:v>
                </c:pt>
                <c:pt idx="69">
                  <c:v>1193</c:v>
                </c:pt>
                <c:pt idx="70">
                  <c:v>4527</c:v>
                </c:pt>
                <c:pt idx="71">
                  <c:v>9765</c:v>
                </c:pt>
                <c:pt idx="72">
                  <c:v>5253</c:v>
                </c:pt>
                <c:pt idx="73">
                  <c:v>3655</c:v>
                </c:pt>
                <c:pt idx="74">
                  <c:v>2558</c:v>
                </c:pt>
                <c:pt idx="75">
                  <c:v>4642</c:v>
                </c:pt>
                <c:pt idx="76">
                  <c:v>4549</c:v>
                </c:pt>
                <c:pt idx="77">
                  <c:v>4899</c:v>
                </c:pt>
                <c:pt idx="78">
                  <c:v>6413</c:v>
                </c:pt>
                <c:pt idx="79">
                  <c:v>5735</c:v>
                </c:pt>
                <c:pt idx="80">
                  <c:v>3302</c:v>
                </c:pt>
                <c:pt idx="81">
                  <c:v>2730</c:v>
                </c:pt>
                <c:pt idx="82">
                  <c:v>2795</c:v>
                </c:pt>
                <c:pt idx="83">
                  <c:v>6065</c:v>
                </c:pt>
                <c:pt idx="84">
                  <c:v>6861</c:v>
                </c:pt>
                <c:pt idx="85">
                  <c:v>5332</c:v>
                </c:pt>
                <c:pt idx="86">
                  <c:v>1419</c:v>
                </c:pt>
                <c:pt idx="87">
                  <c:v>7722</c:v>
                </c:pt>
                <c:pt idx="88">
                  <c:v>5517</c:v>
                </c:pt>
                <c:pt idx="89">
                  <c:v>4834</c:v>
                </c:pt>
                <c:pt idx="90">
                  <c:v>2711</c:v>
                </c:pt>
                <c:pt idx="91">
                  <c:v>3147</c:v>
                </c:pt>
                <c:pt idx="92">
                  <c:v>2658</c:v>
                </c:pt>
                <c:pt idx="93">
                  <c:v>4042</c:v>
                </c:pt>
                <c:pt idx="94">
                  <c:v>5308</c:v>
                </c:pt>
                <c:pt idx="95">
                  <c:v>2695</c:v>
                </c:pt>
                <c:pt idx="96">
                  <c:v>1439</c:v>
                </c:pt>
                <c:pt idx="97">
                  <c:v>5333</c:v>
                </c:pt>
                <c:pt idx="98">
                  <c:v>7529</c:v>
                </c:pt>
                <c:pt idx="99">
                  <c:v>7342</c:v>
                </c:pt>
                <c:pt idx="100">
                  <c:v>5384</c:v>
                </c:pt>
                <c:pt idx="101">
                  <c:v>3938</c:v>
                </c:pt>
                <c:pt idx="102">
                  <c:v>10285</c:v>
                </c:pt>
                <c:pt idx="103">
                  <c:v>9573</c:v>
                </c:pt>
                <c:pt idx="104">
                  <c:v>7535</c:v>
                </c:pt>
                <c:pt idx="105">
                  <c:v>8490</c:v>
                </c:pt>
                <c:pt idx="106">
                  <c:v>1644</c:v>
                </c:pt>
                <c:pt idx="107">
                  <c:v>1130</c:v>
                </c:pt>
                <c:pt idx="108">
                  <c:v>8557</c:v>
                </c:pt>
                <c:pt idx="109">
                  <c:v>9820</c:v>
                </c:pt>
                <c:pt idx="110">
                  <c:v>12228</c:v>
                </c:pt>
                <c:pt idx="111">
                  <c:v>7132</c:v>
                </c:pt>
                <c:pt idx="112">
                  <c:v>10358</c:v>
                </c:pt>
                <c:pt idx="113">
                  <c:v>9394</c:v>
                </c:pt>
                <c:pt idx="114">
                  <c:v>11560</c:v>
                </c:pt>
                <c:pt idx="115">
                  <c:v>7497</c:v>
                </c:pt>
                <c:pt idx="116">
                  <c:v>7210</c:v>
                </c:pt>
                <c:pt idx="117">
                  <c:v>9852</c:v>
                </c:pt>
                <c:pt idx="118">
                  <c:v>5561</c:v>
                </c:pt>
                <c:pt idx="119">
                  <c:v>10887</c:v>
                </c:pt>
                <c:pt idx="120">
                  <c:v>7894</c:v>
                </c:pt>
                <c:pt idx="121">
                  <c:v>6544</c:v>
                </c:pt>
                <c:pt idx="122">
                  <c:v>4717</c:v>
                </c:pt>
                <c:pt idx="123">
                  <c:v>5977</c:v>
                </c:pt>
                <c:pt idx="124">
                  <c:v>7912</c:v>
                </c:pt>
                <c:pt idx="125">
                  <c:v>5968</c:v>
                </c:pt>
                <c:pt idx="126">
                  <c:v>7339</c:v>
                </c:pt>
                <c:pt idx="127">
                  <c:v>9967</c:v>
                </c:pt>
                <c:pt idx="128">
                  <c:v>9761</c:v>
                </c:pt>
                <c:pt idx="129">
                  <c:v>6252</c:v>
                </c:pt>
                <c:pt idx="130">
                  <c:v>4176</c:v>
                </c:pt>
                <c:pt idx="131">
                  <c:v>5261</c:v>
                </c:pt>
                <c:pt idx="132">
                  <c:v>6131</c:v>
                </c:pt>
                <c:pt idx="133">
                  <c:v>4933</c:v>
                </c:pt>
                <c:pt idx="134">
                  <c:v>9981</c:v>
                </c:pt>
                <c:pt idx="135">
                  <c:v>12145</c:v>
                </c:pt>
                <c:pt idx="136">
                  <c:v>12854</c:v>
                </c:pt>
                <c:pt idx="137">
                  <c:v>6251</c:v>
                </c:pt>
                <c:pt idx="138">
                  <c:v>10585</c:v>
                </c:pt>
                <c:pt idx="139">
                  <c:v>7703</c:v>
                </c:pt>
                <c:pt idx="140">
                  <c:v>10928</c:v>
                </c:pt>
                <c:pt idx="141">
                  <c:v>12779</c:v>
                </c:pt>
                <c:pt idx="142">
                  <c:v>9191</c:v>
                </c:pt>
                <c:pt idx="143">
                  <c:v>10876</c:v>
                </c:pt>
                <c:pt idx="144">
                  <c:v>11182</c:v>
                </c:pt>
                <c:pt idx="145">
                  <c:v>12924</c:v>
                </c:pt>
                <c:pt idx="146">
                  <c:v>12123</c:v>
                </c:pt>
                <c:pt idx="147">
                  <c:v>9782</c:v>
                </c:pt>
                <c:pt idx="148">
                  <c:v>10082</c:v>
                </c:pt>
                <c:pt idx="149">
                  <c:v>10244</c:v>
                </c:pt>
                <c:pt idx="150">
                  <c:v>13171</c:v>
                </c:pt>
                <c:pt idx="151">
                  <c:v>12754</c:v>
                </c:pt>
                <c:pt idx="152">
                  <c:v>9063</c:v>
                </c:pt>
                <c:pt idx="153">
                  <c:v>5908</c:v>
                </c:pt>
                <c:pt idx="154">
                  <c:v>15845</c:v>
                </c:pt>
                <c:pt idx="155">
                  <c:v>15213</c:v>
                </c:pt>
                <c:pt idx="156">
                  <c:v>11111</c:v>
                </c:pt>
                <c:pt idx="157">
                  <c:v>15367</c:v>
                </c:pt>
                <c:pt idx="158">
                  <c:v>12025</c:v>
                </c:pt>
                <c:pt idx="159">
                  <c:v>8776</c:v>
                </c:pt>
                <c:pt idx="160">
                  <c:v>8704</c:v>
                </c:pt>
                <c:pt idx="161">
                  <c:v>8212</c:v>
                </c:pt>
                <c:pt idx="162">
                  <c:v>6497</c:v>
                </c:pt>
                <c:pt idx="163">
                  <c:v>5418</c:v>
                </c:pt>
                <c:pt idx="164">
                  <c:v>9238</c:v>
                </c:pt>
                <c:pt idx="165">
                  <c:v>11015</c:v>
                </c:pt>
                <c:pt idx="166">
                  <c:v>8904</c:v>
                </c:pt>
                <c:pt idx="167">
                  <c:v>10750</c:v>
                </c:pt>
                <c:pt idx="168">
                  <c:v>11649</c:v>
                </c:pt>
                <c:pt idx="169">
                  <c:v>13057</c:v>
                </c:pt>
                <c:pt idx="170">
                  <c:v>15804</c:v>
                </c:pt>
                <c:pt idx="171">
                  <c:v>13851</c:v>
                </c:pt>
                <c:pt idx="172">
                  <c:v>15107</c:v>
                </c:pt>
                <c:pt idx="173">
                  <c:v>17244</c:v>
                </c:pt>
                <c:pt idx="174">
                  <c:v>15372</c:v>
                </c:pt>
                <c:pt idx="175">
                  <c:v>15114</c:v>
                </c:pt>
                <c:pt idx="176">
                  <c:v>13143</c:v>
                </c:pt>
                <c:pt idx="177">
                  <c:v>11641</c:v>
                </c:pt>
                <c:pt idx="178">
                  <c:v>12041</c:v>
                </c:pt>
                <c:pt idx="179">
                  <c:v>16244</c:v>
                </c:pt>
                <c:pt idx="180">
                  <c:v>15311</c:v>
                </c:pt>
                <c:pt idx="181">
                  <c:v>15656</c:v>
                </c:pt>
                <c:pt idx="182">
                  <c:v>16781</c:v>
                </c:pt>
                <c:pt idx="183">
                  <c:v>14292</c:v>
                </c:pt>
                <c:pt idx="184">
                  <c:v>15121</c:v>
                </c:pt>
                <c:pt idx="185">
                  <c:v>17890</c:v>
                </c:pt>
                <c:pt idx="186">
                  <c:v>19685</c:v>
                </c:pt>
                <c:pt idx="187">
                  <c:v>15603</c:v>
                </c:pt>
                <c:pt idx="188">
                  <c:v>15875</c:v>
                </c:pt>
                <c:pt idx="189">
                  <c:v>15531</c:v>
                </c:pt>
                <c:pt idx="190">
                  <c:v>16029</c:v>
                </c:pt>
                <c:pt idx="191">
                  <c:v>11586</c:v>
                </c:pt>
                <c:pt idx="192">
                  <c:v>11175</c:v>
                </c:pt>
                <c:pt idx="193">
                  <c:v>10652</c:v>
                </c:pt>
                <c:pt idx="194">
                  <c:v>13127</c:v>
                </c:pt>
                <c:pt idx="195">
                  <c:v>11962</c:v>
                </c:pt>
                <c:pt idx="196">
                  <c:v>11482</c:v>
                </c:pt>
                <c:pt idx="197">
                  <c:v>10096</c:v>
                </c:pt>
                <c:pt idx="198">
                  <c:v>15599</c:v>
                </c:pt>
                <c:pt idx="199">
                  <c:v>16752</c:v>
                </c:pt>
                <c:pt idx="200">
                  <c:v>15995</c:v>
                </c:pt>
                <c:pt idx="201">
                  <c:v>13656</c:v>
                </c:pt>
                <c:pt idx="202">
                  <c:v>11902</c:v>
                </c:pt>
                <c:pt idx="203">
                  <c:v>14609</c:v>
                </c:pt>
                <c:pt idx="204">
                  <c:v>17822</c:v>
                </c:pt>
                <c:pt idx="205">
                  <c:v>17427</c:v>
                </c:pt>
                <c:pt idx="206">
                  <c:v>21111</c:v>
                </c:pt>
                <c:pt idx="207">
                  <c:v>18420</c:v>
                </c:pt>
                <c:pt idx="208">
                  <c:v>14299</c:v>
                </c:pt>
                <c:pt idx="209">
                  <c:v>14223</c:v>
                </c:pt>
                <c:pt idx="210">
                  <c:v>16625</c:v>
                </c:pt>
                <c:pt idx="211">
                  <c:v>14220</c:v>
                </c:pt>
                <c:pt idx="212">
                  <c:v>17011</c:v>
                </c:pt>
                <c:pt idx="213">
                  <c:v>14489</c:v>
                </c:pt>
                <c:pt idx="214">
                  <c:v>12869</c:v>
                </c:pt>
                <c:pt idx="215">
                  <c:v>10058</c:v>
                </c:pt>
                <c:pt idx="216">
                  <c:v>6550</c:v>
                </c:pt>
                <c:pt idx="217">
                  <c:v>7041</c:v>
                </c:pt>
                <c:pt idx="218">
                  <c:v>10841</c:v>
                </c:pt>
                <c:pt idx="219">
                  <c:v>12235</c:v>
                </c:pt>
                <c:pt idx="220">
                  <c:v>12076</c:v>
                </c:pt>
                <c:pt idx="221">
                  <c:v>10839</c:v>
                </c:pt>
                <c:pt idx="222">
                  <c:v>10511</c:v>
                </c:pt>
                <c:pt idx="223">
                  <c:v>14801</c:v>
                </c:pt>
                <c:pt idx="224">
                  <c:v>14302</c:v>
                </c:pt>
                <c:pt idx="225">
                  <c:v>14736</c:v>
                </c:pt>
                <c:pt idx="226">
                  <c:v>12834</c:v>
                </c:pt>
                <c:pt idx="227">
                  <c:v>9147</c:v>
                </c:pt>
                <c:pt idx="228">
                  <c:v>10724</c:v>
                </c:pt>
                <c:pt idx="229">
                  <c:v>13281</c:v>
                </c:pt>
                <c:pt idx="230">
                  <c:v>10976</c:v>
                </c:pt>
                <c:pt idx="231">
                  <c:v>17856</c:v>
                </c:pt>
                <c:pt idx="232">
                  <c:v>17625</c:v>
                </c:pt>
                <c:pt idx="233">
                  <c:v>14584</c:v>
                </c:pt>
                <c:pt idx="234">
                  <c:v>11810</c:v>
                </c:pt>
                <c:pt idx="235">
                  <c:v>10055</c:v>
                </c:pt>
                <c:pt idx="236">
                  <c:v>11567</c:v>
                </c:pt>
                <c:pt idx="237">
                  <c:v>12386</c:v>
                </c:pt>
                <c:pt idx="238">
                  <c:v>16726</c:v>
                </c:pt>
                <c:pt idx="239">
                  <c:v>13266</c:v>
                </c:pt>
                <c:pt idx="240">
                  <c:v>14808</c:v>
                </c:pt>
                <c:pt idx="241">
                  <c:v>15944</c:v>
                </c:pt>
                <c:pt idx="242">
                  <c:v>22925</c:v>
                </c:pt>
                <c:pt idx="243">
                  <c:v>15636</c:v>
                </c:pt>
                <c:pt idx="244">
                  <c:v>14117</c:v>
                </c:pt>
                <c:pt idx="245">
                  <c:v>9980</c:v>
                </c:pt>
                <c:pt idx="246">
                  <c:v>7715</c:v>
                </c:pt>
                <c:pt idx="247">
                  <c:v>8378</c:v>
                </c:pt>
                <c:pt idx="248">
                  <c:v>7708</c:v>
                </c:pt>
                <c:pt idx="249">
                  <c:v>11518</c:v>
                </c:pt>
                <c:pt idx="250">
                  <c:v>14444</c:v>
                </c:pt>
                <c:pt idx="251">
                  <c:v>14318</c:v>
                </c:pt>
                <c:pt idx="252">
                  <c:v>15730</c:v>
                </c:pt>
                <c:pt idx="253">
                  <c:v>9004</c:v>
                </c:pt>
                <c:pt idx="254">
                  <c:v>9240</c:v>
                </c:pt>
                <c:pt idx="255">
                  <c:v>8502</c:v>
                </c:pt>
                <c:pt idx="256">
                  <c:v>9230</c:v>
                </c:pt>
                <c:pt idx="257">
                  <c:v>8583</c:v>
                </c:pt>
                <c:pt idx="258">
                  <c:v>7347</c:v>
                </c:pt>
                <c:pt idx="259">
                  <c:v>4613</c:v>
                </c:pt>
                <c:pt idx="260">
                  <c:v>6628</c:v>
                </c:pt>
                <c:pt idx="261">
                  <c:v>7891</c:v>
                </c:pt>
                <c:pt idx="262">
                  <c:v>8002</c:v>
                </c:pt>
                <c:pt idx="263">
                  <c:v>6026</c:v>
                </c:pt>
                <c:pt idx="264">
                  <c:v>8211</c:v>
                </c:pt>
                <c:pt idx="265">
                  <c:v>5786</c:v>
                </c:pt>
                <c:pt idx="266">
                  <c:v>3161</c:v>
                </c:pt>
                <c:pt idx="267">
                  <c:v>2877</c:v>
                </c:pt>
                <c:pt idx="268">
                  <c:v>5926</c:v>
                </c:pt>
                <c:pt idx="269">
                  <c:v>8393</c:v>
                </c:pt>
                <c:pt idx="270">
                  <c:v>8393</c:v>
                </c:pt>
                <c:pt idx="271">
                  <c:v>11669</c:v>
                </c:pt>
                <c:pt idx="272">
                  <c:v>6360</c:v>
                </c:pt>
                <c:pt idx="273">
                  <c:v>7542</c:v>
                </c:pt>
                <c:pt idx="274">
                  <c:v>13390</c:v>
                </c:pt>
                <c:pt idx="275">
                  <c:v>7533</c:v>
                </c:pt>
                <c:pt idx="276">
                  <c:v>1750</c:v>
                </c:pt>
                <c:pt idx="277">
                  <c:v>1639</c:v>
                </c:pt>
                <c:pt idx="278">
                  <c:v>1285</c:v>
                </c:pt>
                <c:pt idx="279">
                  <c:v>2308</c:v>
                </c:pt>
                <c:pt idx="280">
                  <c:v>2270</c:v>
                </c:pt>
                <c:pt idx="281">
                  <c:v>2129</c:v>
                </c:pt>
                <c:pt idx="282">
                  <c:v>1277</c:v>
                </c:pt>
                <c:pt idx="283">
                  <c:v>1766</c:v>
                </c:pt>
                <c:pt idx="284">
                  <c:v>2500</c:v>
                </c:pt>
                <c:pt idx="285">
                  <c:v>3594</c:v>
                </c:pt>
                <c:pt idx="286">
                  <c:v>1820</c:v>
                </c:pt>
                <c:pt idx="287">
                  <c:v>1854</c:v>
                </c:pt>
                <c:pt idx="288">
                  <c:v>1371</c:v>
                </c:pt>
                <c:pt idx="289">
                  <c:v>8244</c:v>
                </c:pt>
                <c:pt idx="290">
                  <c:v>3493</c:v>
                </c:pt>
                <c:pt idx="291">
                  <c:v>3537</c:v>
                </c:pt>
                <c:pt idx="292">
                  <c:v>2491</c:v>
                </c:pt>
                <c:pt idx="293">
                  <c:v>3574</c:v>
                </c:pt>
                <c:pt idx="294">
                  <c:v>4540</c:v>
                </c:pt>
                <c:pt idx="295">
                  <c:v>2704</c:v>
                </c:pt>
                <c:pt idx="296">
                  <c:v>8021</c:v>
                </c:pt>
                <c:pt idx="297">
                  <c:v>7329</c:v>
                </c:pt>
                <c:pt idx="298">
                  <c:v>7703</c:v>
                </c:pt>
                <c:pt idx="299">
                  <c:v>5865</c:v>
                </c:pt>
                <c:pt idx="300">
                  <c:v>2061</c:v>
                </c:pt>
                <c:pt idx="301">
                  <c:v>1516</c:v>
                </c:pt>
                <c:pt idx="302">
                  <c:v>303</c:v>
                </c:pt>
                <c:pt idx="303">
                  <c:v>1344</c:v>
                </c:pt>
                <c:pt idx="304">
                  <c:v>3084</c:v>
                </c:pt>
                <c:pt idx="305">
                  <c:v>651</c:v>
                </c:pt>
                <c:pt idx="306">
                  <c:v>4090</c:v>
                </c:pt>
                <c:pt idx="307">
                  <c:v>1698</c:v>
                </c:pt>
                <c:pt idx="308">
                  <c:v>1848</c:v>
                </c:pt>
                <c:pt idx="309">
                  <c:v>2498</c:v>
                </c:pt>
                <c:pt idx="310">
                  <c:v>1534</c:v>
                </c:pt>
                <c:pt idx="311">
                  <c:v>4052</c:v>
                </c:pt>
                <c:pt idx="312">
                  <c:v>1821</c:v>
                </c:pt>
                <c:pt idx="313">
                  <c:v>2251</c:v>
                </c:pt>
                <c:pt idx="314">
                  <c:v>2615</c:v>
                </c:pt>
                <c:pt idx="315">
                  <c:v>2424</c:v>
                </c:pt>
                <c:pt idx="316">
                  <c:v>1051</c:v>
                </c:pt>
                <c:pt idx="317">
                  <c:v>1187</c:v>
                </c:pt>
                <c:pt idx="318">
                  <c:v>1466</c:v>
                </c:pt>
                <c:pt idx="319">
                  <c:v>1677</c:v>
                </c:pt>
                <c:pt idx="320">
                  <c:v>605</c:v>
                </c:pt>
                <c:pt idx="321">
                  <c:v>599</c:v>
                </c:pt>
                <c:pt idx="322">
                  <c:v>1594</c:v>
                </c:pt>
                <c:pt idx="323">
                  <c:v>378</c:v>
                </c:pt>
                <c:pt idx="324">
                  <c:v>204</c:v>
                </c:pt>
                <c:pt idx="325">
                  <c:v>1353</c:v>
                </c:pt>
                <c:pt idx="326">
                  <c:v>960</c:v>
                </c:pt>
                <c:pt idx="327">
                  <c:v>5752</c:v>
                </c:pt>
                <c:pt idx="328">
                  <c:v>1375</c:v>
                </c:pt>
                <c:pt idx="329">
                  <c:v>2872</c:v>
                </c:pt>
                <c:pt idx="330">
                  <c:v>1481</c:v>
                </c:pt>
                <c:pt idx="331">
                  <c:v>5221</c:v>
                </c:pt>
                <c:pt idx="332">
                  <c:v>1663</c:v>
                </c:pt>
                <c:pt idx="333">
                  <c:v>1067</c:v>
                </c:pt>
                <c:pt idx="334">
                  <c:v>4749</c:v>
                </c:pt>
                <c:pt idx="335">
                  <c:v>2714</c:v>
                </c:pt>
                <c:pt idx="336">
                  <c:v>1117</c:v>
                </c:pt>
                <c:pt idx="337">
                  <c:v>1286</c:v>
                </c:pt>
                <c:pt idx="338">
                  <c:v>938</c:v>
                </c:pt>
                <c:pt idx="339">
                  <c:v>1621</c:v>
                </c:pt>
                <c:pt idx="340">
                  <c:v>1255</c:v>
                </c:pt>
                <c:pt idx="341">
                  <c:v>2467</c:v>
                </c:pt>
                <c:pt idx="342">
                  <c:v>4367</c:v>
                </c:pt>
                <c:pt idx="343">
                  <c:v>72</c:v>
                </c:pt>
                <c:pt idx="344">
                  <c:v>657</c:v>
                </c:pt>
                <c:pt idx="345">
                  <c:v>258</c:v>
                </c:pt>
                <c:pt idx="346">
                  <c:v>632</c:v>
                </c:pt>
                <c:pt idx="347">
                  <c:v>1340</c:v>
                </c:pt>
                <c:pt idx="348">
                  <c:v>2082</c:v>
                </c:pt>
                <c:pt idx="349">
                  <c:v>2200</c:v>
                </c:pt>
                <c:pt idx="350">
                  <c:v>4760</c:v>
                </c:pt>
                <c:pt idx="351">
                  <c:v>2699</c:v>
                </c:pt>
                <c:pt idx="352">
                  <c:v>112</c:v>
                </c:pt>
                <c:pt idx="353">
                  <c:v>1489</c:v>
                </c:pt>
                <c:pt idx="354">
                  <c:v>3889</c:v>
                </c:pt>
                <c:pt idx="355">
                  <c:v>5367</c:v>
                </c:pt>
                <c:pt idx="356">
                  <c:v>3560</c:v>
                </c:pt>
                <c:pt idx="357">
                  <c:v>2156</c:v>
                </c:pt>
                <c:pt idx="358">
                  <c:v>8463</c:v>
                </c:pt>
                <c:pt idx="359">
                  <c:v>9567</c:v>
                </c:pt>
                <c:pt idx="360">
                  <c:v>2570</c:v>
                </c:pt>
                <c:pt idx="361">
                  <c:v>326</c:v>
                </c:pt>
                <c:pt idx="362">
                  <c:v>645</c:v>
                </c:pt>
                <c:pt idx="363">
                  <c:v>133</c:v>
                </c:pt>
                <c:pt idx="364">
                  <c:v>1324</c:v>
                </c:pt>
                <c:pt idx="365">
                  <c:v>4072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06-4096-B03C-93F05479C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4605120"/>
        <c:axId val="1817444096"/>
      </c:lineChart>
      <c:dateAx>
        <c:axId val="1914605120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7444096"/>
        <c:crosses val="autoZero"/>
        <c:auto val="1"/>
        <c:lblOffset val="100"/>
        <c:baseTimeUnit val="days"/>
      </c:dateAx>
      <c:valAx>
        <c:axId val="181744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Instances (</a:t>
                </a:r>
                <a:r>
                  <a:rPr lang="en-US" dirty="0" err="1"/>
                  <a:t>Gwse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460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75289047014935"/>
          <c:y val="5.0690944132640213E-2"/>
          <c:w val="0.54127709074473718"/>
          <c:h val="9.4302818559236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OCEAN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095222613792571"/>
          <c:y val="0.16811880453101277"/>
          <c:w val="0.83700024146545859"/>
          <c:h val="0.7091649576743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Ocean!$A$2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Ocean!$B$1:$N$1</c:f>
              <c:strCache>
                <c:ptCount val="13"/>
                <c:pt idx="0">
                  <c:v>GLMb</c:v>
                </c:pt>
                <c:pt idx="1">
                  <c:v>GLMe</c:v>
                </c:pt>
                <c:pt idx="2">
                  <c:v>GLMf</c:v>
                </c:pt>
                <c:pt idx="3">
                  <c:v>GWe</c:v>
                </c:pt>
                <c:pt idx="4">
                  <c:v>GWez</c:v>
                </c:pt>
                <c:pt idx="5">
                  <c:v>GWf</c:v>
                </c:pt>
                <c:pt idx="6">
                  <c:v>GWse</c:v>
                </c:pt>
                <c:pt idx="7">
                  <c:v>GWseAd</c:v>
                </c:pt>
                <c:pt idx="8">
                  <c:v>GWsez</c:v>
                </c:pt>
                <c:pt idx="9">
                  <c:v>GWsf</c:v>
                </c:pt>
                <c:pt idx="10">
                  <c:v>WLNse</c:v>
                </c:pt>
                <c:pt idx="11">
                  <c:v>WLNsf</c:v>
                </c:pt>
                <c:pt idx="12">
                  <c:v>WLNsz</c:v>
                </c:pt>
              </c:strCache>
            </c:strRef>
          </c:cat>
          <c:val>
            <c:numRef>
              <c:f>Ocean!$B$2:$N$2</c:f>
              <c:numCache>
                <c:formatCode>General</c:formatCode>
                <c:ptCount val="13"/>
                <c:pt idx="0">
                  <c:v>115532065213.899</c:v>
                </c:pt>
                <c:pt idx="1">
                  <c:v>99548886403.998306</c:v>
                </c:pt>
                <c:pt idx="2">
                  <c:v>75717261739.096298</c:v>
                </c:pt>
                <c:pt idx="3">
                  <c:v>125249633711.769</c:v>
                </c:pt>
                <c:pt idx="4">
                  <c:v>272866095103.70499</c:v>
                </c:pt>
                <c:pt idx="5">
                  <c:v>91857291044.768402</c:v>
                </c:pt>
                <c:pt idx="6">
                  <c:v>128042954418.02699</c:v>
                </c:pt>
                <c:pt idx="7">
                  <c:v>158297615053.284</c:v>
                </c:pt>
                <c:pt idx="8">
                  <c:v>288821747480.22998</c:v>
                </c:pt>
                <c:pt idx="9">
                  <c:v>58748728631.823799</c:v>
                </c:pt>
                <c:pt idx="10">
                  <c:v>88662395318.473602</c:v>
                </c:pt>
                <c:pt idx="11">
                  <c:v>44272002388.081497</c:v>
                </c:pt>
                <c:pt idx="12">
                  <c:v>87342947575.100403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63-4CCE-A6DD-54C53E49086C}"/>
            </c:ext>
          </c:extLst>
        </c:ser>
        <c:ser>
          <c:idx val="1"/>
          <c:order val="1"/>
          <c:tx>
            <c:strRef>
              <c:f>Ocean!$A$3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Ocean!$B$1:$N$1</c:f>
              <c:strCache>
                <c:ptCount val="13"/>
                <c:pt idx="0">
                  <c:v>GLMb</c:v>
                </c:pt>
                <c:pt idx="1">
                  <c:v>GLMe</c:v>
                </c:pt>
                <c:pt idx="2">
                  <c:v>GLMf</c:v>
                </c:pt>
                <c:pt idx="3">
                  <c:v>GWe</c:v>
                </c:pt>
                <c:pt idx="4">
                  <c:v>GWez</c:v>
                </c:pt>
                <c:pt idx="5">
                  <c:v>GWf</c:v>
                </c:pt>
                <c:pt idx="6">
                  <c:v>GWse</c:v>
                </c:pt>
                <c:pt idx="7">
                  <c:v>GWseAd</c:v>
                </c:pt>
                <c:pt idx="8">
                  <c:v>GWsez</c:v>
                </c:pt>
                <c:pt idx="9">
                  <c:v>GWsf</c:v>
                </c:pt>
                <c:pt idx="10">
                  <c:v>WLNse</c:v>
                </c:pt>
                <c:pt idx="11">
                  <c:v>WLNsf</c:v>
                </c:pt>
                <c:pt idx="12">
                  <c:v>WLNsz</c:v>
                </c:pt>
              </c:strCache>
            </c:strRef>
          </c:cat>
          <c:val>
            <c:numRef>
              <c:f>Ocean!$B$3:$N$3</c:f>
              <c:numCache>
                <c:formatCode>General</c:formatCode>
                <c:ptCount val="13"/>
                <c:pt idx="0">
                  <c:v>137404751714.463</c:v>
                </c:pt>
                <c:pt idx="1">
                  <c:v>106583600012.826</c:v>
                </c:pt>
                <c:pt idx="2">
                  <c:v>81323586048.733597</c:v>
                </c:pt>
                <c:pt idx="3">
                  <c:v>135947774416.875</c:v>
                </c:pt>
                <c:pt idx="4">
                  <c:v>301253604010.31598</c:v>
                </c:pt>
                <c:pt idx="5">
                  <c:v>101637001370.88499</c:v>
                </c:pt>
                <c:pt idx="6">
                  <c:v>138323910293.73599</c:v>
                </c:pt>
                <c:pt idx="7">
                  <c:v>172455488461.36301</c:v>
                </c:pt>
                <c:pt idx="8">
                  <c:v>314190878015.60999</c:v>
                </c:pt>
                <c:pt idx="9">
                  <c:v>65871888441.321098</c:v>
                </c:pt>
                <c:pt idx="10">
                  <c:v>93919217220.093597</c:v>
                </c:pt>
                <c:pt idx="11">
                  <c:v>53361371967.313004</c:v>
                </c:pt>
                <c:pt idx="12">
                  <c:v>104931495286.78799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63-4CCE-A6DD-54C53E49086C}"/>
            </c:ext>
          </c:extLst>
        </c:ser>
        <c:ser>
          <c:idx val="2"/>
          <c:order val="2"/>
          <c:tx>
            <c:strRef>
              <c:f>Ocean!$A$4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Ocean!$B$1:$N$1</c:f>
              <c:strCache>
                <c:ptCount val="13"/>
                <c:pt idx="0">
                  <c:v>GLMb</c:v>
                </c:pt>
                <c:pt idx="1">
                  <c:v>GLMe</c:v>
                </c:pt>
                <c:pt idx="2">
                  <c:v>GLMf</c:v>
                </c:pt>
                <c:pt idx="3">
                  <c:v>GWe</c:v>
                </c:pt>
                <c:pt idx="4">
                  <c:v>GWez</c:v>
                </c:pt>
                <c:pt idx="5">
                  <c:v>GWf</c:v>
                </c:pt>
                <c:pt idx="6">
                  <c:v>GWse</c:v>
                </c:pt>
                <c:pt idx="7">
                  <c:v>GWseAd</c:v>
                </c:pt>
                <c:pt idx="8">
                  <c:v>GWsez</c:v>
                </c:pt>
                <c:pt idx="9">
                  <c:v>GWsf</c:v>
                </c:pt>
                <c:pt idx="10">
                  <c:v>WLNse</c:v>
                </c:pt>
                <c:pt idx="11">
                  <c:v>WLNsf</c:v>
                </c:pt>
                <c:pt idx="12">
                  <c:v>WLNsz</c:v>
                </c:pt>
              </c:strCache>
            </c:strRef>
          </c:cat>
          <c:val>
            <c:numRef>
              <c:f>Ocean!$B$4:$N$4</c:f>
              <c:numCache>
                <c:formatCode>General</c:formatCode>
                <c:ptCount val="13"/>
                <c:pt idx="0">
                  <c:v>146420143017.064</c:v>
                </c:pt>
                <c:pt idx="1">
                  <c:v>117624792851.795</c:v>
                </c:pt>
                <c:pt idx="2">
                  <c:v>88819080440.869507</c:v>
                </c:pt>
                <c:pt idx="3">
                  <c:v>153773875410.20801</c:v>
                </c:pt>
                <c:pt idx="4">
                  <c:v>354563018064.75</c:v>
                </c:pt>
                <c:pt idx="5">
                  <c:v>113873395005.091</c:v>
                </c:pt>
                <c:pt idx="6">
                  <c:v>156578498826.13</c:v>
                </c:pt>
                <c:pt idx="7">
                  <c:v>196125452073.035</c:v>
                </c:pt>
                <c:pt idx="8">
                  <c:v>370512941589.30499</c:v>
                </c:pt>
                <c:pt idx="9">
                  <c:v>78500659273.106003</c:v>
                </c:pt>
                <c:pt idx="10">
                  <c:v>111141368874.54401</c:v>
                </c:pt>
                <c:pt idx="11">
                  <c:v>62830279766.653297</c:v>
                </c:pt>
                <c:pt idx="12">
                  <c:v>122173034776.388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63-4CCE-A6DD-54C53E49086C}"/>
            </c:ext>
          </c:extLst>
        </c:ser>
        <c:ser>
          <c:idx val="3"/>
          <c:order val="3"/>
          <c:tx>
            <c:strRef>
              <c:f>Ocean!$A$5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Ocean!$B$1:$N$1</c:f>
              <c:strCache>
                <c:ptCount val="13"/>
                <c:pt idx="0">
                  <c:v>GLMb</c:v>
                </c:pt>
                <c:pt idx="1">
                  <c:v>GLMe</c:v>
                </c:pt>
                <c:pt idx="2">
                  <c:v>GLMf</c:v>
                </c:pt>
                <c:pt idx="3">
                  <c:v>GWe</c:v>
                </c:pt>
                <c:pt idx="4">
                  <c:v>GWez</c:v>
                </c:pt>
                <c:pt idx="5">
                  <c:v>GWf</c:v>
                </c:pt>
                <c:pt idx="6">
                  <c:v>GWse</c:v>
                </c:pt>
                <c:pt idx="7">
                  <c:v>GWseAd</c:v>
                </c:pt>
                <c:pt idx="8">
                  <c:v>GWsez</c:v>
                </c:pt>
                <c:pt idx="9">
                  <c:v>GWsf</c:v>
                </c:pt>
                <c:pt idx="10">
                  <c:v>WLNse</c:v>
                </c:pt>
                <c:pt idx="11">
                  <c:v>WLNsf</c:v>
                </c:pt>
                <c:pt idx="12">
                  <c:v>WLNsz</c:v>
                </c:pt>
              </c:strCache>
            </c:strRef>
          </c:cat>
          <c:val>
            <c:numRef>
              <c:f>Ocean!$B$5:$N$5</c:f>
              <c:numCache>
                <c:formatCode>General</c:formatCode>
                <c:ptCount val="13"/>
                <c:pt idx="0">
                  <c:v>169017774094.76901</c:v>
                </c:pt>
                <c:pt idx="1">
                  <c:v>148455387731.38101</c:v>
                </c:pt>
                <c:pt idx="2">
                  <c:v>105917313884.89301</c:v>
                </c:pt>
                <c:pt idx="3">
                  <c:v>179055664550.18701</c:v>
                </c:pt>
                <c:pt idx="4">
                  <c:v>357824414651.56299</c:v>
                </c:pt>
                <c:pt idx="5">
                  <c:v>126840231437.364</c:v>
                </c:pt>
                <c:pt idx="6">
                  <c:v>182358270746.72501</c:v>
                </c:pt>
                <c:pt idx="7">
                  <c:v>225791874457.69299</c:v>
                </c:pt>
                <c:pt idx="8">
                  <c:v>377516520386.22498</c:v>
                </c:pt>
                <c:pt idx="9">
                  <c:v>77336486705.412903</c:v>
                </c:pt>
                <c:pt idx="10">
                  <c:v>77336486705.412903</c:v>
                </c:pt>
                <c:pt idx="11">
                  <c:v>60486441964.9412</c:v>
                </c:pt>
                <c:pt idx="12">
                  <c:v>118483561841.04401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63-4CCE-A6DD-54C53E490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5646512"/>
        <c:axId val="1272810496"/>
      </c:barChart>
      <c:catAx>
        <c:axId val="102564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2810496"/>
        <c:crosses val="autoZero"/>
        <c:auto val="1"/>
        <c:lblAlgn val="ctr"/>
        <c:lblOffset val="100"/>
        <c:noMultiLvlLbl val="0"/>
      </c:catAx>
      <c:valAx>
        <c:axId val="127281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err="1"/>
                  <a:t>LNOx</a:t>
                </a:r>
                <a:r>
                  <a:rPr lang="en-US" sz="1400" dirty="0"/>
                  <a:t> Emissions (grams 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64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622990352429094"/>
          <c:y val="0.16201175939005927"/>
          <c:w val="0.27059802945247313"/>
          <c:h val="7.6490285333312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D068C-6A9E-4EB8-A029-41DED9DDCD19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A1247-7F80-45CF-B7DD-6443D5F595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3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53AB5D-A950-4AE7-AC6B-9D5657576A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50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10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4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20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46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089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91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5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29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49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16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84" y="-87313"/>
            <a:ext cx="12441768" cy="70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6224588"/>
            <a:ext cx="1016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pic>
        <p:nvPicPr>
          <p:cNvPr id="11" name="Picture 25" descr="EPA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22352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1" y="1447800"/>
            <a:ext cx="7617884" cy="1447800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1" y="3016250"/>
            <a:ext cx="7617884" cy="338138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" charset="0"/>
              <a:buNone/>
              <a:defRPr i="1">
                <a:solidFill>
                  <a:schemeClr val="bg1"/>
                </a:solidFill>
                <a:latin typeface="Times New Roman" pitchFamily="1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681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7DD-8889-40EE-AB37-66A654BC2E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1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600200"/>
            <a:ext cx="101600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6CB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0"/>
            <a:ext cx="10363200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73E4C855-0D5A-43B5-9AE9-B246E7BCA83E}" type="datetime1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2484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2A795-0D1C-4340-A163-773CC4D3E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34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26CB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95400"/>
            <a:ext cx="7315200" cy="343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CAE432C-788B-4688-8500-F961586FCCC7}" type="datetime1">
              <a:rPr lang="en-US" smtClean="0"/>
              <a:t>10/20/2024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40000" y="62484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63520-B10A-4E49-A936-40400F3D6D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59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600200"/>
            <a:ext cx="101600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6CB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667000"/>
            <a:ext cx="5080000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667000"/>
            <a:ext cx="5080000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E605E4B-C333-472D-880A-99AF0E6CD745}" type="datetime1">
              <a:rPr lang="en-US" smtClean="0"/>
              <a:t>10/20/2024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40000" y="62484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7B663-3EE9-463C-A8C9-133C9623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3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6224588"/>
            <a:ext cx="914400" cy="228600"/>
          </a:xfrm>
          <a:prstGeom prst="rect">
            <a:avLst/>
          </a:prstGeom>
          <a:solidFill>
            <a:srgbClr val="026CB6"/>
          </a:solidFill>
          <a:ln>
            <a:noFill/>
          </a:ln>
        </p:spPr>
        <p:txBody>
          <a:bodyPr wrap="none" anchor="ctr"/>
          <a:lstStyle/>
          <a:p>
            <a:endParaRPr lang="en-US" sz="1800" dirty="0">
              <a:solidFill>
                <a:srgbClr val="026CB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81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0338C0-557E-40D3-BE98-F43B2D0B14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176672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90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19JD0319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029/2022JD037406" TargetMode="External"/><Relationship Id="rId5" Type="http://schemas.openxmlformats.org/officeDocument/2006/relationships/hyperlink" Target="https://doi.org/10.3390/atmos13081248" TargetMode="External"/><Relationship Id="rId4" Type="http://schemas.openxmlformats.org/officeDocument/2006/relationships/hyperlink" Target="https://doi.org/10.1175/JTECH-D-19-0215.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9"/>
          <p:cNvSpPr>
            <a:spLocks noGrp="1" noChangeArrowheads="1"/>
          </p:cNvSpPr>
          <p:nvPr>
            <p:ph type="ctrTitle"/>
          </p:nvPr>
        </p:nvSpPr>
        <p:spPr bwMode="auto">
          <a:xfrm>
            <a:off x="1548847" y="1012673"/>
            <a:ext cx="9094304" cy="155183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development of an Energy-based Lightning NOx Model by Synergizing Satellite and Ground-based Lightning Datasets for Air Quality Modeling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3574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FFFF"/>
                </a:solidFill>
                <a:latin typeface="Arial" charset="0"/>
                <a:ea typeface="ＭＳ Ｐゴシック" pitchFamily="1" charset="-128"/>
              </a:rPr>
              <a:t>Office of Research and Development</a:t>
            </a:r>
            <a:endParaRPr lang="en-US" sz="900" b="1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/>
                </a:solidFill>
                <a:latin typeface="Arial" charset="0"/>
                <a:ea typeface="ＭＳ Ｐゴシック" pitchFamily="1" charset="-128"/>
              </a:rPr>
              <a:t>Center for Environmental Measurement &amp; Modeling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A43C3-C7A2-46D0-9D13-6B7B89C92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243" y="4481031"/>
            <a:ext cx="9223513" cy="1265093"/>
          </a:xfrm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23rd Annual CMAS Conference, October 21-23, 2024 | Chapel Hill, NC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Session: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Emissions Inventories, Models, and Processes</a:t>
            </a:r>
            <a:endParaRPr lang="en-US" sz="1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5D90D2-2738-49B3-9E7B-F924BE335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677698"/>
            <a:ext cx="10058399" cy="1265093"/>
          </a:xfrm>
          <a:prstGeom prst="rect">
            <a:avLst/>
          </a:prstGeom>
          <a:solidFill>
            <a:srgbClr val="003F69">
              <a:alpha val="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None/>
              <a:defRPr sz="2400" i="1">
                <a:solidFill>
                  <a:schemeClr val="bg1"/>
                </a:solidFill>
                <a:latin typeface="Times New Roman" pitchFamily="1" charset="0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000" i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Daiwen Kang, Yuling Wu, Arastoo Pour-Biazar, Rohit Mathur, David Wong, and Wyat Appel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FF8C3D-F95C-2085-DDFE-6743855533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5A19E3-A4B6-532B-25F6-1F9BC6B97ED5}"/>
              </a:ext>
            </a:extLst>
          </p:cNvPr>
          <p:cNvSpPr txBox="1">
            <a:spLocks/>
          </p:cNvSpPr>
          <p:nvPr/>
        </p:nvSpPr>
        <p:spPr>
          <a:xfrm>
            <a:off x="2065866" y="244062"/>
            <a:ext cx="9745133" cy="6936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4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Converting </a:t>
            </a:r>
            <a:r>
              <a:rPr lang="en-US" sz="2400" kern="0" dirty="0" err="1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LNOx</a:t>
            </a:r>
            <a:r>
              <a:rPr lang="en-US" sz="24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Emissions from Flash-based into Energy-based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A6CAB8-C124-56B4-4E03-A03263E4BDCA}"/>
                  </a:ext>
                </a:extLst>
              </p:cNvPr>
              <p:cNvSpPr txBox="1"/>
              <p:nvPr/>
            </p:nvSpPr>
            <p:spPr>
              <a:xfrm>
                <a:off x="922867" y="1100507"/>
                <a:ext cx="10473266" cy="488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detected total lightning flashes/strokes (N) and the associated energy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𝑁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𝑄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𝑘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average flash/stroke per unit energy is N/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𝑁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𝑄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𝑘</m:t>
                        </m:r>
                      </m:e>
                    </m:nary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𝐴𝑠𝑠𝑢𝑚𝑒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  </m:t>
                    </m:r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𝑃</m:t>
                        </m:r>
                      </m:e>
                    </m:bar>
                    <m:r>
                      <a:rPr lang="en-US" b="0" i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be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the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average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LNOx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production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yield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per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flash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(~250-500 moles/flash, and we use 350 moles/flash), then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𝑃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/(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𝑁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𝑄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𝑘</m:t>
                        </m:r>
                      </m:e>
                    </m:nary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would be the average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LNOx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production yield per unit energy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formula applies to the GLM and the WWLLN datasets separately (the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values are drastically different for the two datasets due to the differences in both the energy unit and the tiny band captured in the energy spectrum)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b="1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-method </a:t>
                </a:r>
                <a:r>
                  <a:rPr lang="en-US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(Wu et al., 2023)</a:t>
                </a:r>
                <a:r>
                  <a:rPr lang="en-US" b="1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is the total detected lightning flashes in GLM dataset over a year or more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simplify the process, the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 (to distinguish with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-method )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calculated using daily data over the domain for the GLM and the WWLLN datasets, respectively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LNOx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detected energy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associated with flash k (GLM) or stroke k (WWLLN)</a:t>
                </a:r>
                <a:endPara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A6CAB8-C124-56B4-4E03-A03263E4B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67" y="1100507"/>
                <a:ext cx="10473266" cy="4889608"/>
              </a:xfrm>
              <a:prstGeom prst="rect">
                <a:avLst/>
              </a:prstGeom>
              <a:blipFill>
                <a:blip r:embed="rId2"/>
                <a:stretch>
                  <a:fillRect l="-466" t="-8728" r="-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07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254" y="658022"/>
            <a:ext cx="10131416" cy="570297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Flowchart for </a:t>
            </a:r>
            <a:r>
              <a:rPr lang="en-US" sz="2400" dirty="0" err="1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LNOx</a:t>
            </a:r>
            <a:r>
              <a:rPr lang="en-US" sz="24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Production by Synergizing </a:t>
            </a:r>
            <a:r>
              <a:rPr lang="en-US" sz="24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Two Datasets in CMAQ</a:t>
            </a:r>
          </a:p>
        </p:txBody>
      </p:sp>
      <p:sp>
        <p:nvSpPr>
          <p:cNvPr id="256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63D37A-AFA1-4408-8052-DEB3758D2B38}"/>
              </a:ext>
            </a:extLst>
          </p:cNvPr>
          <p:cNvSpPr/>
          <p:nvPr/>
        </p:nvSpPr>
        <p:spPr>
          <a:xfrm>
            <a:off x="3613651" y="15497403"/>
            <a:ext cx="1844784" cy="965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IS LTG present?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2F8F01-6310-4298-852F-FF3F8A0EF6CD}"/>
              </a:ext>
            </a:extLst>
          </p:cNvPr>
          <p:cNvSpPr/>
          <p:nvPr/>
        </p:nvSpPr>
        <p:spPr>
          <a:xfrm>
            <a:off x="2495784" y="17649905"/>
            <a:ext cx="1844784" cy="965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Let KF run as normal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06D72-59A7-4318-9C9F-EBC535EC8DAF}"/>
              </a:ext>
            </a:extLst>
          </p:cNvPr>
          <p:cNvSpPr/>
          <p:nvPr/>
        </p:nvSpPr>
        <p:spPr>
          <a:xfrm>
            <a:off x="6507572" y="15516613"/>
            <a:ext cx="1844784" cy="965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Force trigger; Use MU layer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A467BC-FF16-4469-9BD2-402DFB220A99}"/>
              </a:ext>
            </a:extLst>
          </p:cNvPr>
          <p:cNvSpPr/>
          <p:nvPr/>
        </p:nvSpPr>
        <p:spPr>
          <a:xfrm>
            <a:off x="9225300" y="15516613"/>
            <a:ext cx="2137278" cy="965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Add up to 1 g/kg vapor to force deep cloud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D9B01F-EA12-4371-BE09-E78F70293946}"/>
              </a:ext>
            </a:extLst>
          </p:cNvPr>
          <p:cNvSpPr/>
          <p:nvPr/>
        </p:nvSpPr>
        <p:spPr>
          <a:xfrm>
            <a:off x="9403630" y="17649905"/>
            <a:ext cx="1844784" cy="965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Continue to next grid point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CE3992-A295-41F4-B561-E55DB74374D7}"/>
              </a:ext>
            </a:extLst>
          </p:cNvPr>
          <p:cNvSpPr/>
          <p:nvPr/>
        </p:nvSpPr>
        <p:spPr>
          <a:xfrm>
            <a:off x="4971760" y="17649906"/>
            <a:ext cx="1844784" cy="965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Only allow shallow Cu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D095A6-99DF-4903-9A1B-A8C19853F3B5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8352356" y="15999591"/>
            <a:ext cx="8729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AB4DA-00A7-44F1-ABB4-CB10127A4157}"/>
              </a:ext>
            </a:extLst>
          </p:cNvPr>
          <p:cNvCxnSpPr/>
          <p:nvPr/>
        </p:nvCxnSpPr>
        <p:spPr>
          <a:xfrm flipV="1">
            <a:off x="3343809" y="16930470"/>
            <a:ext cx="2571825" cy="4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390EE77-14F0-4471-B187-11EE4F06FFDC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10293940" y="16482568"/>
            <a:ext cx="32083" cy="1167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5FD2D74-C3AB-4E1D-A254-09CE7EA1CFE9}"/>
              </a:ext>
            </a:extLst>
          </p:cNvPr>
          <p:cNvCxnSpPr>
            <a:stCxn id="10" idx="3"/>
            <a:endCxn id="9" idx="1"/>
          </p:cNvCxnSpPr>
          <p:nvPr/>
        </p:nvCxnSpPr>
        <p:spPr>
          <a:xfrm flipV="1">
            <a:off x="6816544" y="18132883"/>
            <a:ext cx="25870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81B777-8E83-4573-AB5B-DCC30BC21B7C}"/>
              </a:ext>
            </a:extLst>
          </p:cNvPr>
          <p:cNvCxnSpPr/>
          <p:nvPr/>
        </p:nvCxnSpPr>
        <p:spPr>
          <a:xfrm flipH="1">
            <a:off x="3322328" y="16917050"/>
            <a:ext cx="21481" cy="719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063B31F-D724-45A8-92A2-8D0CB36B9183}"/>
              </a:ext>
            </a:extLst>
          </p:cNvPr>
          <p:cNvSpPr txBox="1"/>
          <p:nvPr/>
        </p:nvSpPr>
        <p:spPr>
          <a:xfrm>
            <a:off x="5727284" y="15621670"/>
            <a:ext cx="663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Yes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779CD5-1EFF-4930-B6AC-8A090028619C}"/>
              </a:ext>
            </a:extLst>
          </p:cNvPr>
          <p:cNvSpPr txBox="1"/>
          <p:nvPr/>
        </p:nvSpPr>
        <p:spPr>
          <a:xfrm>
            <a:off x="4082230" y="16482257"/>
            <a:ext cx="663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59503A-3D29-4717-899D-30259FCE2DE3}"/>
              </a:ext>
            </a:extLst>
          </p:cNvPr>
          <p:cNvSpPr txBox="1"/>
          <p:nvPr/>
        </p:nvSpPr>
        <p:spPr>
          <a:xfrm>
            <a:off x="2910348" y="17139692"/>
            <a:ext cx="10538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NoSuppress</a:t>
            </a:r>
            <a:endParaRPr lang="en-US" sz="1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B386DA-AA88-4317-9650-AA4191061E8F}"/>
              </a:ext>
            </a:extLst>
          </p:cNvPr>
          <p:cNvSpPr txBox="1"/>
          <p:nvPr/>
        </p:nvSpPr>
        <p:spPr>
          <a:xfrm>
            <a:off x="5588603" y="17117194"/>
            <a:ext cx="10538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ShallOnly</a:t>
            </a:r>
            <a:endParaRPr lang="en-US" sz="1200" b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D18AF41-0E29-86F1-E600-7E09C3A5172C}"/>
              </a:ext>
            </a:extLst>
          </p:cNvPr>
          <p:cNvCxnSpPr>
            <a:cxnSpLocks/>
          </p:cNvCxnSpPr>
          <p:nvPr/>
        </p:nvCxnSpPr>
        <p:spPr>
          <a:xfrm>
            <a:off x="8546345" y="2703175"/>
            <a:ext cx="42325" cy="2278143"/>
          </a:xfrm>
          <a:prstGeom prst="straightConnector1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58232E6-1CD9-D4F7-7F41-90D030A261E6}"/>
              </a:ext>
            </a:extLst>
          </p:cNvPr>
          <p:cNvGrpSpPr/>
          <p:nvPr/>
        </p:nvGrpSpPr>
        <p:grpSpPr>
          <a:xfrm>
            <a:off x="1413933" y="1664428"/>
            <a:ext cx="8596330" cy="4484316"/>
            <a:chOff x="1372351" y="2000048"/>
            <a:chExt cx="8635477" cy="394858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96DCD3D-856D-F488-84E2-08829A775A31}"/>
                </a:ext>
              </a:extLst>
            </p:cNvPr>
            <p:cNvGrpSpPr/>
            <p:nvPr/>
          </p:nvGrpSpPr>
          <p:grpSpPr>
            <a:xfrm>
              <a:off x="1372351" y="2000048"/>
              <a:ext cx="8635477" cy="3948580"/>
              <a:chOff x="890573" y="2467579"/>
              <a:chExt cx="8635477" cy="394858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5903E4C-FCD5-4B9B-8B21-11B304ED06BD}"/>
                  </a:ext>
                </a:extLst>
              </p:cNvPr>
              <p:cNvGrpSpPr/>
              <p:nvPr/>
            </p:nvGrpSpPr>
            <p:grpSpPr>
              <a:xfrm>
                <a:off x="3295265" y="2467579"/>
                <a:ext cx="6230785" cy="3948580"/>
                <a:chOff x="3933172" y="15516613"/>
                <a:chExt cx="6568868" cy="4170068"/>
              </a:xfrm>
              <a:solidFill>
                <a:schemeClr val="bg2">
                  <a:lumMod val="20000"/>
                  <a:lumOff val="80000"/>
                </a:schemeClr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B929178F-8243-4133-A983-B25ED9A872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5672" y="15516613"/>
                      <a:ext cx="2299802" cy="96595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l-GR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en-US" b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g,w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14:m>
                        <m:oMath xmlns:m="http://schemas.openxmlformats.org/officeDocument/2006/math"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bar>
                                <m:barPr>
                                  <m:pos m:val="top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" panose="02020603050405020304" pitchFamily="18" charset="0"/>
                                    </a:rPr>
                                    <m:t>𝑃</m:t>
                                  </m:r>
                                </m:e>
                              </m:bar>
                              <m:nary>
                                <m:naryPr>
                                  <m:chr m:val="∑"/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𝑵</m:t>
                                  </m:r>
                                </m:sup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𝑭𝒍𝒔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𝒐𝒓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𝑺𝒕𝒔</m:t>
                                  </m:r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𝑵</m:t>
                                  </m:r>
                                </m:sup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𝑬𝒏𝒈</m:t>
                                  </m:r>
                                </m:e>
                              </m:nary>
                            </m:den>
                          </m:f>
                        </m:oMath>
                      </a14:m>
                      <a:endParaRPr lang="en-US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B929178F-8243-4133-A983-B25ED9A872E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45672" y="15516613"/>
                      <a:ext cx="2299802" cy="965954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60DB1EB-61FF-4EBA-9EE3-079769F56D39}"/>
                    </a:ext>
                  </a:extLst>
                </p:cNvPr>
                <p:cNvSpPr/>
                <p:nvPr/>
              </p:nvSpPr>
              <p:spPr>
                <a:xfrm>
                  <a:off x="7701300" y="15516613"/>
                  <a:ext cx="2433665" cy="965955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LNOx</a:t>
                  </a:r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(G,W) =</a:t>
                  </a:r>
                  <a:r>
                    <a:rPr lang="el-GR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γ</a:t>
                  </a:r>
                  <a:r>
                    <a:rPr lang="en-US" b="1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g,w</a:t>
                  </a:r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*Eng (G, W)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23214678-D663-4047-8635-DE9BA3A89A04}"/>
                    </a:ext>
                  </a:extLst>
                </p:cNvPr>
                <p:cNvSpPr/>
                <p:nvPr/>
              </p:nvSpPr>
              <p:spPr>
                <a:xfrm>
                  <a:off x="7423873" y="18601065"/>
                  <a:ext cx="3078167" cy="1085616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Max(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LNOx</a:t>
                  </a:r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(G),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LNOx</a:t>
                  </a:r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(W))</a:t>
                  </a:r>
                </a:p>
              </p:txBody>
            </p: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DC3C7FB6-C202-421B-8486-E74D1B5E01BA}"/>
                    </a:ext>
                  </a:extLst>
                </p:cNvPr>
                <p:cNvCxnSpPr>
                  <a:cxnSpLocks/>
                  <a:endCxn id="25" idx="1"/>
                </p:cNvCxnSpPr>
                <p:nvPr/>
              </p:nvCxnSpPr>
              <p:spPr>
                <a:xfrm>
                  <a:off x="3933172" y="15992945"/>
                  <a:ext cx="812500" cy="6646"/>
                </a:xfrm>
                <a:prstGeom prst="straightConnector1">
                  <a:avLst/>
                </a:prstGeom>
                <a:grpFill/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D2C09C4B-852C-4329-ABFC-6DF417B6EF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45475" y="15992945"/>
                  <a:ext cx="655826" cy="0"/>
                </a:xfrm>
                <a:prstGeom prst="straightConnector1">
                  <a:avLst/>
                </a:prstGeom>
                <a:grpFill/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6D41914E-E207-4BAC-935F-69E1AAEF2F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70185" y="17725373"/>
                  <a:ext cx="3626302" cy="29746"/>
                </a:xfrm>
                <a:prstGeom prst="straightConnector1">
                  <a:avLst/>
                </a:prstGeom>
                <a:grpFill/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41AC862C-B980-E979-A38D-59392ECC10B2}"/>
                  </a:ext>
                </a:extLst>
              </p:cNvPr>
              <p:cNvSpPr/>
              <p:nvPr/>
            </p:nvSpPr>
            <p:spPr bwMode="auto">
              <a:xfrm>
                <a:off x="890573" y="2467582"/>
                <a:ext cx="2506221" cy="843075"/>
              </a:xfrm>
              <a:prstGeom prst="parallelogram">
                <a:avLst/>
              </a:prstGeom>
              <a:noFill/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latin typeface="Times New Roman" panose="02020603050405020304" pitchFamily="18" charset="0"/>
                    <a:ea typeface="ＭＳ Ｐゴシック" pitchFamily="1" charset="-128"/>
                    <a:cs typeface="Times New Roman" panose="02020603050405020304" pitchFamily="18" charset="0"/>
                  </a:rPr>
                  <a:t>GLM </a:t>
                </a:r>
                <a:r>
                  <a:rPr lang="en-US" dirty="0" err="1">
                    <a:latin typeface="Times New Roman" panose="02020603050405020304" pitchFamily="18" charset="0"/>
                    <a:ea typeface="ＭＳ Ｐゴシック" pitchFamily="1" charset="-128"/>
                    <a:cs typeface="Times New Roman" panose="02020603050405020304" pitchFamily="18" charset="0"/>
                  </a:rPr>
                  <a:t>Fls</a:t>
                </a:r>
                <a:r>
                  <a:rPr lang="en-US" dirty="0">
                    <a:latin typeface="Times New Roman" panose="02020603050405020304" pitchFamily="18" charset="0"/>
                    <a:ea typeface="ＭＳ Ｐゴシック" pitchFamily="1" charset="-128"/>
                    <a:cs typeface="Times New Roman" panose="02020603050405020304" pitchFamily="18" charset="0"/>
                  </a:rPr>
                  <a:t>/Eng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ＭＳ Ｐゴシック" pitchFamily="1" charset="-128"/>
                    <a:cs typeface="Times New Roman" panose="02020603050405020304" pitchFamily="18" charset="0"/>
                  </a:rPr>
                  <a:t>WWLLN </a:t>
                </a:r>
                <a:r>
                  <a:rPr lang="en-US" dirty="0" err="1">
                    <a:latin typeface="Times New Roman" panose="02020603050405020304" pitchFamily="18" charset="0"/>
                    <a:ea typeface="ＭＳ Ｐゴシック" pitchFamily="1" charset="-128"/>
                    <a:cs typeface="Times New Roman" panose="02020603050405020304" pitchFamily="18" charset="0"/>
                  </a:rPr>
                  <a:t>S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ＭＳ Ｐゴシック" pitchFamily="1" charset="-128"/>
                    <a:cs typeface="Times New Roman" panose="02020603050405020304" pitchFamily="18" charset="0"/>
                  </a:rPr>
                  <a:t>ts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ＭＳ Ｐゴシック" pitchFamily="1" charset="-128"/>
                    <a:cs typeface="Times New Roman" panose="02020603050405020304" pitchFamily="18" charset="0"/>
                  </a:rPr>
                  <a:t>/</a:t>
                </a:r>
                <a:r>
                  <a:rPr lang="en-US" dirty="0">
                    <a:latin typeface="Times New Roman" panose="02020603050405020304" pitchFamily="18" charset="0"/>
                    <a:ea typeface="ＭＳ Ｐゴシック" pitchFamily="1" charset="-128"/>
                    <a:cs typeface="Times New Roman" panose="02020603050405020304" pitchFamily="18" charset="0"/>
                  </a:rPr>
                  <a:t>E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ＭＳ Ｐゴシック" pitchFamily="1" charset="-128"/>
                    <a:cs typeface="Times New Roman" panose="02020603050405020304" pitchFamily="18" charset="0"/>
                  </a:rPr>
                  <a:t>ng</a:t>
                </a: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D75AB51-BED9-77A8-B961-8B5AE1DC3898}"/>
                </a:ext>
              </a:extLst>
            </p:cNvPr>
            <p:cNvSpPr/>
            <p:nvPr/>
          </p:nvSpPr>
          <p:spPr bwMode="auto">
            <a:xfrm>
              <a:off x="1465124" y="3298704"/>
              <a:ext cx="3648623" cy="1760103"/>
            </a:xfrm>
            <a:prstGeom prst="roundRect">
              <a:avLst/>
            </a:prstGeom>
            <a:noFill/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ＭＳ Ｐゴシック" pitchFamily="1" charset="-128"/>
                  <a:cs typeface="Times New Roman" panose="02020603050405020304" pitchFamily="18" charset="0"/>
                </a:rPr>
                <a:t>Other options for WWLLN, such as the IC/CG ratio (z ratio), land/ocean monthly adjustment factor (based on climatological  NLDN/WWLLN rat</a:t>
              </a:r>
              <a:r>
                <a:rPr lang="en-US" dirty="0">
                  <a:latin typeface="Times New Roman" panose="02020603050405020304" pitchFamily="18" charset="0"/>
                  <a:ea typeface="ＭＳ Ｐゴシック" pitchFamily="1" charset="-128"/>
                  <a:cs typeface="Times New Roman" panose="02020603050405020304" pitchFamily="18" charset="0"/>
                </a:rPr>
                <a:t>ios, WWLLNs, Kang et al., 2023)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8185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634" y="153021"/>
            <a:ext cx="9369287" cy="6858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Cases to Produce </a:t>
            </a:r>
            <a:r>
              <a:rPr lang="en-US" sz="3200" dirty="0" err="1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LNOx</a:t>
            </a:r>
            <a:r>
              <a:rPr lang="en-US" sz="32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Emissions </a:t>
            </a:r>
          </a:p>
        </p:txBody>
      </p:sp>
      <p:sp>
        <p:nvSpPr>
          <p:cNvPr id="256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C9C67DF-5104-89DB-455C-1849EB9F20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97467" y="914295"/>
          <a:ext cx="10721740" cy="520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347">
                  <a:extLst>
                    <a:ext uri="{9D8B030D-6E8A-4147-A177-3AD203B41FA5}">
                      <a16:colId xmlns:a16="http://schemas.microsoft.com/office/drawing/2014/main" val="3568647055"/>
                    </a:ext>
                  </a:extLst>
                </a:gridCol>
                <a:gridCol w="8577393">
                  <a:extLst>
                    <a:ext uri="{9D8B030D-6E8A-4147-A177-3AD203B41FA5}">
                      <a16:colId xmlns:a16="http://schemas.microsoft.com/office/drawing/2014/main" val="58846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011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GLMb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Based on the bulk 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value for multiple years (350 moles/flash), 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1.10e</a:t>
                      </a:r>
                      <a:r>
                        <a:rPr lang="en-US" baseline="30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05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GLMe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Based on daily </a:t>
                      </a:r>
                      <a:r>
                        <a:rPr lang="el-GR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γ </a:t>
                      </a:r>
                      <a:r>
                        <a:rPr lang="en-US" dirty="0"/>
                        <a:t>(G)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554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GLMf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GLM flashes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331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WLNse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WWLLNs energy (apply adjustment factors, climatological NLDN/WWLLN)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434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WLNsf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WWLLNs strokes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136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GWe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(GLM </a:t>
                      </a:r>
                      <a:r>
                        <a:rPr lang="el-GR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γ</a:t>
                      </a:r>
                      <a:r>
                        <a:rPr lang="en-US" dirty="0"/>
                        <a:t> method, WWLLN </a:t>
                      </a:r>
                      <a:r>
                        <a:rPr lang="el-GR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γ</a:t>
                      </a:r>
                      <a:r>
                        <a:rPr lang="en-US" dirty="0"/>
                        <a:t> method), the original WWLLN energy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712117"/>
                  </a:ext>
                </a:extLst>
              </a:tr>
              <a:tr h="38449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GWf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(GLM flashes, WWLLN strokes)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014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GWse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(GLM </a:t>
                      </a:r>
                      <a:r>
                        <a:rPr lang="el-GR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γ</a:t>
                      </a:r>
                      <a:r>
                        <a:rPr lang="en-US" dirty="0"/>
                        <a:t> method, WWLLNs </a:t>
                      </a:r>
                      <a:r>
                        <a:rPr lang="el-GR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γ</a:t>
                      </a:r>
                      <a:r>
                        <a:rPr lang="en-US" dirty="0"/>
                        <a:t> method)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046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GWsf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(GLM flash, WWLLNs stroke)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413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GWseU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Union of GLM </a:t>
                      </a:r>
                      <a:r>
                        <a:rPr lang="el-GR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γ</a:t>
                      </a:r>
                      <a:r>
                        <a:rPr lang="en-US" dirty="0"/>
                        <a:t> method and WWLLNs </a:t>
                      </a:r>
                      <a:r>
                        <a:rPr lang="el-GR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γ</a:t>
                      </a:r>
                      <a:r>
                        <a:rPr lang="en-US" dirty="0"/>
                        <a:t> 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781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WLNsz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WWLLNs with Ocean and ICCG adjustment (current default)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48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GWsz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(GLM </a:t>
                      </a:r>
                      <a:r>
                        <a:rPr lang="el-GR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γ</a:t>
                      </a:r>
                      <a:r>
                        <a:rPr lang="en-US" dirty="0"/>
                        <a:t> method, WWLLN </a:t>
                      </a:r>
                      <a:r>
                        <a:rPr lang="el-GR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γ</a:t>
                      </a:r>
                      <a:r>
                        <a:rPr lang="en-US" dirty="0"/>
                        <a:t> method with ICCG z ratio)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435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GWsez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(GLM </a:t>
                      </a:r>
                      <a:r>
                        <a:rPr lang="el-GR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γ</a:t>
                      </a:r>
                      <a:r>
                        <a:rPr lang="en-US" dirty="0"/>
                        <a:t> method, WWLLNs </a:t>
                      </a:r>
                      <a:r>
                        <a:rPr lang="el-GR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γ</a:t>
                      </a:r>
                      <a:r>
                        <a:rPr lang="en-US" dirty="0"/>
                        <a:t> method with ICCG z ratio)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131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871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4B1F497-BBEB-C064-10FE-CE45A4B8E313}"/>
              </a:ext>
            </a:extLst>
          </p:cNvPr>
          <p:cNvGraphicFramePr>
            <a:graphicFrameLocks/>
          </p:cNvGraphicFramePr>
          <p:nvPr/>
        </p:nvGraphicFramePr>
        <p:xfrm>
          <a:off x="2909671" y="1064290"/>
          <a:ext cx="8551250" cy="490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4B3C58-64FF-A765-9E2E-104A4EAE7F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5CC1F6-FFD1-BB46-2F8E-F15F2FCD9013}"/>
              </a:ext>
            </a:extLst>
          </p:cNvPr>
          <p:cNvSpPr txBox="1">
            <a:spLocks/>
          </p:cNvSpPr>
          <p:nvPr/>
        </p:nvSpPr>
        <p:spPr>
          <a:xfrm>
            <a:off x="2091634" y="153021"/>
            <a:ext cx="9369287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2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Total </a:t>
            </a:r>
            <a:r>
              <a:rPr lang="en-US" sz="3200" kern="0" dirty="0" err="1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LNOx</a:t>
            </a:r>
            <a:r>
              <a:rPr lang="en-US" sz="32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Emissions </a:t>
            </a: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07FD366F-CD41-F000-B0B4-9DBC5A5B5475}"/>
              </a:ext>
            </a:extLst>
          </p:cNvPr>
          <p:cNvSpPr/>
          <p:nvPr/>
        </p:nvSpPr>
        <p:spPr bwMode="auto">
          <a:xfrm>
            <a:off x="10531304" y="2126109"/>
            <a:ext cx="870439" cy="1134208"/>
          </a:xfrm>
          <a:prstGeom prst="downArrow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Reference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(current in CMAQ)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itchFamily="1" charset="-128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DC2842-9D69-0AEA-C088-C994A417334F}"/>
              </a:ext>
            </a:extLst>
          </p:cNvPr>
          <p:cNvGrpSpPr/>
          <p:nvPr/>
        </p:nvGrpSpPr>
        <p:grpSpPr>
          <a:xfrm>
            <a:off x="9601688" y="5625027"/>
            <a:ext cx="1859233" cy="538015"/>
            <a:chOff x="9510196" y="5616656"/>
            <a:chExt cx="1859233" cy="538015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E0DE0C65-E2F7-A334-A2DF-7D4CF590371A}"/>
                </a:ext>
              </a:extLst>
            </p:cNvPr>
            <p:cNvSpPr/>
            <p:nvPr/>
          </p:nvSpPr>
          <p:spPr bwMode="auto">
            <a:xfrm rot="16200000">
              <a:off x="10343582" y="4874763"/>
              <a:ext cx="107136" cy="1590922"/>
            </a:xfrm>
            <a:prstGeom prst="leftBrace">
              <a:avLst>
                <a:gd name="adj1" fmla="val 8333"/>
                <a:gd name="adj2" fmla="val 4744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A4B641-4412-F717-8D43-8AFD8380A467}"/>
                </a:ext>
              </a:extLst>
            </p:cNvPr>
            <p:cNvSpPr txBox="1"/>
            <p:nvPr/>
          </p:nvSpPr>
          <p:spPr>
            <a:xfrm>
              <a:off x="9510196" y="5785339"/>
              <a:ext cx="1859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WWLLN Only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366BB52-3037-315B-5C28-BEA6E1198989}"/>
              </a:ext>
            </a:extLst>
          </p:cNvPr>
          <p:cNvGrpSpPr/>
          <p:nvPr/>
        </p:nvGrpSpPr>
        <p:grpSpPr>
          <a:xfrm>
            <a:off x="3837015" y="5625026"/>
            <a:ext cx="1637813" cy="599562"/>
            <a:chOff x="9601688" y="5616655"/>
            <a:chExt cx="1859233" cy="599562"/>
          </a:xfrm>
        </p:grpSpPr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61C9D7BD-EA9A-06BD-215E-B3C4BFA10393}"/>
                </a:ext>
              </a:extLst>
            </p:cNvPr>
            <p:cNvSpPr/>
            <p:nvPr/>
          </p:nvSpPr>
          <p:spPr bwMode="auto">
            <a:xfrm rot="16200000">
              <a:off x="10378505" y="4839839"/>
              <a:ext cx="168683" cy="1722316"/>
            </a:xfrm>
            <a:prstGeom prst="leftBrace">
              <a:avLst>
                <a:gd name="adj1" fmla="val 8333"/>
                <a:gd name="adj2" fmla="val 4744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1333FA-B3DF-7242-9473-7D73C5AE87C3}"/>
                </a:ext>
              </a:extLst>
            </p:cNvPr>
            <p:cNvSpPr txBox="1"/>
            <p:nvPr/>
          </p:nvSpPr>
          <p:spPr>
            <a:xfrm>
              <a:off x="9601688" y="5846885"/>
              <a:ext cx="1859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GLM Only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CF45E4D-4680-29FD-D050-8F684797B1A1}"/>
              </a:ext>
            </a:extLst>
          </p:cNvPr>
          <p:cNvSpPr txBox="1"/>
          <p:nvPr/>
        </p:nvSpPr>
        <p:spPr>
          <a:xfrm>
            <a:off x="136245" y="1305341"/>
            <a:ext cx="26421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Domain total emissions among the cases are the proof of correct treatment from flash/stroke-based to energy-based model: </a:t>
            </a:r>
            <a:r>
              <a:rPr lang="en-US" dirty="0" err="1"/>
              <a:t>GLMe</a:t>
            </a:r>
            <a:r>
              <a:rPr lang="en-US" dirty="0"/>
              <a:t> and </a:t>
            </a:r>
            <a:r>
              <a:rPr lang="en-US" dirty="0" err="1"/>
              <a:t>GLMf</a:t>
            </a:r>
            <a:r>
              <a:rPr lang="en-US" dirty="0"/>
              <a:t>, </a:t>
            </a:r>
            <a:r>
              <a:rPr lang="en-US" dirty="0" err="1"/>
              <a:t>WLNse</a:t>
            </a:r>
            <a:r>
              <a:rPr lang="en-US" dirty="0"/>
              <a:t> and </a:t>
            </a:r>
            <a:r>
              <a:rPr lang="en-US" dirty="0" err="1"/>
              <a:t>WLNsf</a:t>
            </a:r>
            <a:r>
              <a:rPr lang="en-US" dirty="0"/>
              <a:t> are the same.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 difference between </a:t>
            </a:r>
            <a:r>
              <a:rPr lang="en-US" dirty="0" err="1"/>
              <a:t>GLMb</a:t>
            </a:r>
            <a:r>
              <a:rPr lang="en-US" dirty="0"/>
              <a:t> (</a:t>
            </a:r>
            <a:r>
              <a:rPr lang="el-GR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β</a:t>
            </a:r>
            <a:r>
              <a:rPr lang="en-US" dirty="0"/>
              <a:t> method, 3-years’ data) and </a:t>
            </a:r>
            <a:r>
              <a:rPr lang="en-US" dirty="0" err="1"/>
              <a:t>GLMe</a:t>
            </a:r>
            <a:r>
              <a:rPr lang="en-US" dirty="0"/>
              <a:t> (</a:t>
            </a:r>
            <a:r>
              <a:rPr lang="el-GR" dirty="0">
                <a:latin typeface="Times" panose="02020603050405020304" pitchFamily="18" charset="0"/>
                <a:cs typeface="Times" panose="02020603050405020304" pitchFamily="18" charset="0"/>
              </a:rPr>
              <a:t>γ</a:t>
            </a:r>
            <a:r>
              <a:rPr lang="en-US" dirty="0"/>
              <a:t> method, daily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2FAD602-FF87-B217-D660-90524030B978}"/>
              </a:ext>
            </a:extLst>
          </p:cNvPr>
          <p:cNvGrpSpPr/>
          <p:nvPr/>
        </p:nvGrpSpPr>
        <p:grpSpPr>
          <a:xfrm>
            <a:off x="3709960" y="1305341"/>
            <a:ext cx="3724468" cy="2567639"/>
            <a:chOff x="3672267" y="1586898"/>
            <a:chExt cx="3724468" cy="2567639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EEF2CD71-2FF5-A590-724F-76B6D5A91B1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672267" y="1586898"/>
            <a:ext cx="2606173" cy="18528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8" name="Connector: Curved 17">
              <a:extLst>
                <a:ext uri="{FF2B5EF4-FFF2-40B4-BE49-F238E27FC236}">
                  <a16:creationId xmlns:a16="http://schemas.microsoft.com/office/drawing/2014/main" id="{A65F86BD-079D-45EB-E622-7721D2E5498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85306" y="2191581"/>
              <a:ext cx="1211429" cy="1962956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2506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047DC0A-6A62-24FF-1B9F-8550330B12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359213"/>
              </p:ext>
            </p:extLst>
          </p:nvPr>
        </p:nvGraphicFramePr>
        <p:xfrm>
          <a:off x="4487335" y="3584633"/>
          <a:ext cx="6336310" cy="2801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4B3C58-64FF-A765-9E2E-104A4EAE7F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5CC1F6-FFD1-BB46-2F8E-F15F2FCD9013}"/>
              </a:ext>
            </a:extLst>
          </p:cNvPr>
          <p:cNvSpPr txBox="1">
            <a:spLocks/>
          </p:cNvSpPr>
          <p:nvPr/>
        </p:nvSpPr>
        <p:spPr>
          <a:xfrm>
            <a:off x="2091634" y="153021"/>
            <a:ext cx="9369287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2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Total </a:t>
            </a:r>
            <a:r>
              <a:rPr lang="en-US" sz="3200" kern="0" dirty="0" err="1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LNOx</a:t>
            </a:r>
            <a:r>
              <a:rPr lang="en-US" sz="32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Emissions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FF715C-588F-18B7-F10B-849001869CFA}"/>
              </a:ext>
            </a:extLst>
          </p:cNvPr>
          <p:cNvSpPr txBox="1"/>
          <p:nvPr/>
        </p:nvSpPr>
        <p:spPr>
          <a:xfrm>
            <a:off x="136245" y="1305341"/>
            <a:ext cx="3899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Separating grid cells over land from those over ocean helps understand how the various </a:t>
            </a:r>
            <a:r>
              <a:rPr lang="en-US" dirty="0" err="1"/>
              <a:t>LNOx</a:t>
            </a:r>
            <a:r>
              <a:rPr lang="en-US" dirty="0"/>
              <a:t> production cases behave, respectively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Due to similar but slightly higher detection rate from WWLLN than GLM over ocean grid cells, the difference is minimal between either (</a:t>
            </a:r>
            <a:r>
              <a:rPr lang="en-US" dirty="0" err="1"/>
              <a:t>GLMe</a:t>
            </a:r>
            <a:r>
              <a:rPr lang="en-US" dirty="0"/>
              <a:t>, </a:t>
            </a:r>
            <a:r>
              <a:rPr lang="en-US" dirty="0" err="1"/>
              <a:t>WLNse</a:t>
            </a:r>
            <a:r>
              <a:rPr lang="en-US" dirty="0"/>
              <a:t>) or the combined (</a:t>
            </a:r>
            <a:r>
              <a:rPr lang="en-US" dirty="0" err="1"/>
              <a:t>GWse</a:t>
            </a:r>
            <a:r>
              <a:rPr lang="en-US" dirty="0"/>
              <a:t>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5B584BC7-1BB6-E3FF-E816-B4F774E090A8}"/>
              </a:ext>
            </a:extLst>
          </p:cNvPr>
          <p:cNvSpPr/>
          <p:nvPr/>
        </p:nvSpPr>
        <p:spPr bwMode="auto">
          <a:xfrm>
            <a:off x="9953205" y="738237"/>
            <a:ext cx="870439" cy="1134208"/>
          </a:xfrm>
          <a:prstGeom prst="downArrow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Reference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(current in CMAQ)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itchFamily="1" charset="-128"/>
              <a:cs typeface="Times New Roman" panose="02020603050405020304" pitchFamily="18" charset="0"/>
            </a:endParaRP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7D434D93-FD08-3389-1F6D-7D5A1EB23E5C}"/>
              </a:ext>
            </a:extLst>
          </p:cNvPr>
          <p:cNvSpPr/>
          <p:nvPr/>
        </p:nvSpPr>
        <p:spPr bwMode="auto">
          <a:xfrm>
            <a:off x="10046339" y="4251090"/>
            <a:ext cx="870439" cy="1134208"/>
          </a:xfrm>
          <a:prstGeom prst="downArrow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Reference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(current in CMAQ)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itchFamily="1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76F9D53-C95E-2B98-1448-77BA22C7B2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063008"/>
              </p:ext>
            </p:extLst>
          </p:nvPr>
        </p:nvGraphicFramePr>
        <p:xfrm>
          <a:off x="4487334" y="994320"/>
          <a:ext cx="6231465" cy="2801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601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29A076-4D34-F6C0-3899-DEB49B4ED3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E3B11F3-C68B-00DD-9A18-F235DCBC2970}"/>
              </a:ext>
            </a:extLst>
          </p:cNvPr>
          <p:cNvSpPr txBox="1">
            <a:spLocks/>
          </p:cNvSpPr>
          <p:nvPr/>
        </p:nvSpPr>
        <p:spPr>
          <a:xfrm>
            <a:off x="1597793" y="568519"/>
            <a:ext cx="10459453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8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Distributions of Annual </a:t>
            </a:r>
            <a:r>
              <a:rPr lang="en-US" sz="2800" kern="0" dirty="0" err="1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LNOx</a:t>
            </a:r>
            <a:r>
              <a:rPr lang="en-US" sz="28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Emissions: </a:t>
            </a:r>
            <a:r>
              <a:rPr lang="en-US" sz="2800" kern="0" dirty="0" err="1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GLMb</a:t>
            </a:r>
            <a:r>
              <a:rPr lang="en-US" sz="28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 </a:t>
            </a:r>
            <a:r>
              <a:rPr lang="en-US" sz="2800" kern="0" dirty="0" err="1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GLMe</a:t>
            </a:r>
            <a:r>
              <a:rPr lang="en-US" sz="28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AE83C5-7FCF-09E3-E2BC-3FC2F6622878}"/>
              </a:ext>
            </a:extLst>
          </p:cNvPr>
          <p:cNvSpPr txBox="1"/>
          <p:nvPr/>
        </p:nvSpPr>
        <p:spPr>
          <a:xfrm>
            <a:off x="207461" y="2146764"/>
            <a:ext cx="220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GLMe</a:t>
            </a:r>
            <a:r>
              <a:rPr lang="en-US" dirty="0"/>
              <a:t>: </a:t>
            </a:r>
            <a:r>
              <a:rPr lang="en-US" dirty="0" err="1"/>
              <a:t>LNOx</a:t>
            </a:r>
            <a:r>
              <a:rPr lang="en-US" dirty="0"/>
              <a:t> is produced using the GLM energy with </a:t>
            </a:r>
            <a:r>
              <a:rPr lang="el-GR" dirty="0">
                <a:latin typeface="Times" panose="02020603050405020304" pitchFamily="18" charset="0"/>
                <a:cs typeface="Times" panose="02020603050405020304" pitchFamily="18" charset="0"/>
              </a:rPr>
              <a:t>γ</a:t>
            </a:r>
            <a:r>
              <a:rPr lang="en-US" dirty="0"/>
              <a:t> method (daily data)</a:t>
            </a:r>
          </a:p>
          <a:p>
            <a:endParaRPr lang="en-US" dirty="0"/>
          </a:p>
          <a:p>
            <a:r>
              <a:rPr lang="en-US" b="1" dirty="0" err="1"/>
              <a:t>GLMb</a:t>
            </a:r>
            <a:r>
              <a:rPr lang="en-US" dirty="0"/>
              <a:t>: </a:t>
            </a:r>
            <a:r>
              <a:rPr lang="en-US" dirty="0" err="1"/>
              <a:t>LNOx</a:t>
            </a:r>
            <a:r>
              <a:rPr lang="en-US" dirty="0"/>
              <a:t> is produced using the GLM energy with </a:t>
            </a:r>
            <a:r>
              <a:rPr lang="el-GR" dirty="0"/>
              <a:t>β</a:t>
            </a:r>
            <a:r>
              <a:rPr lang="en-US" dirty="0"/>
              <a:t> method (3-year’s data)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4A02BF-10D0-FDB4-F8F5-F3AE4B858D4D}"/>
              </a:ext>
            </a:extLst>
          </p:cNvPr>
          <p:cNvGrpSpPr/>
          <p:nvPr/>
        </p:nvGrpSpPr>
        <p:grpSpPr>
          <a:xfrm>
            <a:off x="2417261" y="1506624"/>
            <a:ext cx="9043660" cy="4419600"/>
            <a:chOff x="2619289" y="1421960"/>
            <a:chExt cx="9043660" cy="44196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67D27D-D1BB-D527-9FA7-2534D3BE8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747"/>
            <a:stretch/>
          </p:blipFill>
          <p:spPr>
            <a:xfrm>
              <a:off x="7098659" y="2357353"/>
              <a:ext cx="3950205" cy="2718143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40FA32E-78D6-D501-7B1B-A901C700FA6E}"/>
                </a:ext>
              </a:extLst>
            </p:cNvPr>
            <p:cNvGrpSpPr/>
            <p:nvPr/>
          </p:nvGrpSpPr>
          <p:grpSpPr>
            <a:xfrm>
              <a:off x="2619289" y="1421960"/>
              <a:ext cx="7152558" cy="4419600"/>
              <a:chOff x="1647060" y="1274671"/>
              <a:chExt cx="7152558" cy="441960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E4CA09A-D8B5-8687-CED1-059E457FE805}"/>
                  </a:ext>
                </a:extLst>
              </p:cNvPr>
              <p:cNvGrpSpPr/>
              <p:nvPr/>
            </p:nvGrpSpPr>
            <p:grpSpPr>
              <a:xfrm>
                <a:off x="1647060" y="1274671"/>
                <a:ext cx="4479370" cy="4419600"/>
                <a:chOff x="1628397" y="1134535"/>
                <a:chExt cx="4479370" cy="4419600"/>
              </a:xfrm>
            </p:grpSpPr>
            <p:pic>
              <p:nvPicPr>
                <p:cNvPr id="4" name="Picture 3" descr="Chart, map&#10;&#10;Description automatically generated">
                  <a:extLst>
                    <a:ext uri="{FF2B5EF4-FFF2-40B4-BE49-F238E27FC236}">
                      <a16:creationId xmlns:a16="http://schemas.microsoft.com/office/drawing/2014/main" id="{4FFDA558-E0EE-CD33-DC3D-A3246D80F0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443" r="19871" b="7765"/>
                <a:stretch/>
              </p:blipFill>
              <p:spPr>
                <a:xfrm>
                  <a:off x="1628397" y="3344335"/>
                  <a:ext cx="3584821" cy="2209800"/>
                </a:xfrm>
                <a:prstGeom prst="rect">
                  <a:avLst/>
                </a:prstGeom>
              </p:spPr>
            </p:pic>
            <p:pic>
              <p:nvPicPr>
                <p:cNvPr id="8" name="Picture 7" descr="Chart, map&#10;&#10;Description automatically generated">
                  <a:extLst>
                    <a:ext uri="{FF2B5EF4-FFF2-40B4-BE49-F238E27FC236}">
                      <a16:creationId xmlns:a16="http://schemas.microsoft.com/office/drawing/2014/main" id="{253F64DA-CD65-7D21-B8F2-888468E0C5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472" r="19871" b="8494"/>
                <a:stretch/>
              </p:blipFill>
              <p:spPr>
                <a:xfrm>
                  <a:off x="1628397" y="1134535"/>
                  <a:ext cx="3584821" cy="2209800"/>
                </a:xfrm>
                <a:prstGeom prst="rect">
                  <a:avLst/>
                </a:prstGeom>
              </p:spPr>
            </p:pic>
            <p:pic>
              <p:nvPicPr>
                <p:cNvPr id="10" name="Picture 9" descr="Chart, map&#10;&#10;Description automatically generated">
                  <a:extLst>
                    <a:ext uri="{FF2B5EF4-FFF2-40B4-BE49-F238E27FC236}">
                      <a16:creationId xmlns:a16="http://schemas.microsoft.com/office/drawing/2014/main" id="{F848ADF6-01A5-A172-FE4F-802C8236E2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797" t="7131" r="9018" b="9870"/>
                <a:stretch/>
              </p:blipFill>
              <p:spPr>
                <a:xfrm>
                  <a:off x="5196134" y="1134535"/>
                  <a:ext cx="911633" cy="4419600"/>
                </a:xfrm>
                <a:prstGeom prst="rect">
                  <a:avLst/>
                </a:prstGeom>
              </p:spPr>
            </p:pic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FF02476-0F47-8D5A-747F-DE5188FA2393}"/>
                    </a:ext>
                  </a:extLst>
                </p:cNvPr>
                <p:cNvSpPr txBox="1"/>
                <p:nvPr/>
              </p:nvSpPr>
              <p:spPr>
                <a:xfrm>
                  <a:off x="1981201" y="3410609"/>
                  <a:ext cx="872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GLMb</a:t>
                  </a:r>
                  <a:endParaRPr lang="en-US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290A0DB-E7B2-6D17-8506-319972CE46FC}"/>
                    </a:ext>
                  </a:extLst>
                </p:cNvPr>
                <p:cNvSpPr txBox="1"/>
                <p:nvPr/>
              </p:nvSpPr>
              <p:spPr>
                <a:xfrm>
                  <a:off x="1981201" y="1202300"/>
                  <a:ext cx="872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GLMe</a:t>
                  </a:r>
                  <a:endParaRPr lang="en-US" dirty="0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654301-88B3-ED32-138C-40FBFC13E229}"/>
                  </a:ext>
                </a:extLst>
              </p:cNvPr>
              <p:cNvSpPr txBox="1"/>
              <p:nvPr/>
            </p:nvSpPr>
            <p:spPr>
              <a:xfrm>
                <a:off x="6174951" y="2210063"/>
                <a:ext cx="26246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GLMe</a:t>
                </a:r>
                <a:r>
                  <a:rPr lang="en-US" dirty="0"/>
                  <a:t> - </a:t>
                </a:r>
                <a:r>
                  <a:rPr lang="en-US" dirty="0" err="1"/>
                  <a:t>GLMb</a:t>
                </a:r>
                <a:endParaRPr lang="en-US" dirty="0"/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9346035-20FA-6E22-8743-9665027C5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48864" y="2357352"/>
              <a:ext cx="614085" cy="2718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0911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D99396-57BC-5FEE-4EE7-6D8522A2FA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24DAE2-7995-A1EF-CBA3-A4C2C9DEB123}"/>
              </a:ext>
            </a:extLst>
          </p:cNvPr>
          <p:cNvSpPr txBox="1">
            <a:spLocks/>
          </p:cNvSpPr>
          <p:nvPr/>
        </p:nvSpPr>
        <p:spPr>
          <a:xfrm>
            <a:off x="2032367" y="241959"/>
            <a:ext cx="9973366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8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Differences of </a:t>
            </a:r>
            <a:r>
              <a:rPr lang="en-US" sz="2800" kern="0" dirty="0" err="1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LNOx</a:t>
            </a:r>
            <a:r>
              <a:rPr lang="en-US" sz="28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Emissions between Selected Cases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DCA967F-6F11-58D8-2C67-A1AB99331616}"/>
              </a:ext>
            </a:extLst>
          </p:cNvPr>
          <p:cNvGrpSpPr/>
          <p:nvPr/>
        </p:nvGrpSpPr>
        <p:grpSpPr>
          <a:xfrm>
            <a:off x="2587389" y="1326833"/>
            <a:ext cx="9438977" cy="4897755"/>
            <a:chOff x="2356641" y="1237449"/>
            <a:chExt cx="9438977" cy="489775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C3C40FB-E940-7321-7086-D3EC6BC884EA}"/>
                </a:ext>
              </a:extLst>
            </p:cNvPr>
            <p:cNvGrpSpPr/>
            <p:nvPr/>
          </p:nvGrpSpPr>
          <p:grpSpPr>
            <a:xfrm>
              <a:off x="2356641" y="1237449"/>
              <a:ext cx="4662409" cy="4897753"/>
              <a:chOff x="825805" y="1454999"/>
              <a:chExt cx="4662409" cy="4769589"/>
            </a:xfrm>
          </p:grpSpPr>
          <p:pic>
            <p:nvPicPr>
              <p:cNvPr id="15" name="Picture 14" descr="Map&#10;&#10;Description automatically generated">
                <a:extLst>
                  <a:ext uri="{FF2B5EF4-FFF2-40B4-BE49-F238E27FC236}">
                    <a16:creationId xmlns:a16="http://schemas.microsoft.com/office/drawing/2014/main" id="{D2EB6E50-CC16-BF2B-C74C-A98D061C71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38" t="9698" r="30331" b="7337"/>
              <a:stretch/>
            </p:blipFill>
            <p:spPr>
              <a:xfrm>
                <a:off x="844306" y="3724004"/>
                <a:ext cx="4095411" cy="2463869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9392FC-A1F6-EE4F-8261-0D23E4A9F67D}"/>
                  </a:ext>
                </a:extLst>
              </p:cNvPr>
              <p:cNvSpPr txBox="1"/>
              <p:nvPr/>
            </p:nvSpPr>
            <p:spPr>
              <a:xfrm>
                <a:off x="1410407" y="3706471"/>
                <a:ext cx="1772148" cy="350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GLMe</a:t>
                </a:r>
                <a:r>
                  <a:rPr lang="en-US" dirty="0"/>
                  <a:t> - </a:t>
                </a:r>
                <a:r>
                  <a:rPr lang="en-US" dirty="0" err="1"/>
                  <a:t>WLNsz</a:t>
                </a:r>
                <a:endParaRPr lang="en-US" dirty="0"/>
              </a:p>
            </p:txBody>
          </p:sp>
          <p:pic>
            <p:nvPicPr>
              <p:cNvPr id="13" name="Picture 12" descr="Map&#10;&#10;Description automatically generated">
                <a:extLst>
                  <a:ext uri="{FF2B5EF4-FFF2-40B4-BE49-F238E27FC236}">
                    <a16:creationId xmlns:a16="http://schemas.microsoft.com/office/drawing/2014/main" id="{15A8802F-AF63-793D-4AC1-6ED4DA599F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4" t="9717" r="30198" b="7965"/>
              <a:stretch/>
            </p:blipFill>
            <p:spPr>
              <a:xfrm>
                <a:off x="825805" y="1466736"/>
                <a:ext cx="4095410" cy="2245531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72E6ADF-EBE3-EF16-6318-BFF48C5AED74}"/>
                  </a:ext>
                </a:extLst>
              </p:cNvPr>
              <p:cNvGrpSpPr/>
              <p:nvPr/>
            </p:nvGrpSpPr>
            <p:grpSpPr>
              <a:xfrm>
                <a:off x="1404555" y="1454999"/>
                <a:ext cx="4083659" cy="4769589"/>
                <a:chOff x="807851" y="1522226"/>
                <a:chExt cx="4083659" cy="4769589"/>
              </a:xfrm>
            </p:grpSpPr>
            <p:pic>
              <p:nvPicPr>
                <p:cNvPr id="4" name="Picture 3" descr="Map&#10;&#10;Description automatically generated">
                  <a:extLst>
                    <a:ext uri="{FF2B5EF4-FFF2-40B4-BE49-F238E27FC236}">
                      <a16:creationId xmlns:a16="http://schemas.microsoft.com/office/drawing/2014/main" id="{16A90251-B854-71F4-4A9A-A51881E143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393" t="5574" r="8906" b="8431"/>
                <a:stretch/>
              </p:blipFill>
              <p:spPr>
                <a:xfrm>
                  <a:off x="4305128" y="1533963"/>
                  <a:ext cx="586382" cy="4757852"/>
                </a:xfrm>
                <a:prstGeom prst="rect">
                  <a:avLst/>
                </a:prstGeom>
              </p:spPr>
            </p:pic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D935D22-3B53-AEB9-9EC1-FB3EE21EC38F}"/>
                    </a:ext>
                  </a:extLst>
                </p:cNvPr>
                <p:cNvSpPr txBox="1"/>
                <p:nvPr/>
              </p:nvSpPr>
              <p:spPr>
                <a:xfrm>
                  <a:off x="807851" y="1522226"/>
                  <a:ext cx="1778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/>
                    <a:t>GLMe</a:t>
                  </a:r>
                  <a:r>
                    <a:rPr lang="en-US" dirty="0"/>
                    <a:t> - </a:t>
                  </a:r>
                  <a:r>
                    <a:rPr lang="en-US" dirty="0" err="1"/>
                    <a:t>GLMf</a:t>
                  </a:r>
                  <a:endParaRPr lang="en-US" dirty="0"/>
                </a:p>
              </p:txBody>
            </p: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48B21AB-839B-F8DE-D220-16A77A7134DD}"/>
                </a:ext>
              </a:extLst>
            </p:cNvPr>
            <p:cNvGrpSpPr/>
            <p:nvPr/>
          </p:nvGrpSpPr>
          <p:grpSpPr>
            <a:xfrm>
              <a:off x="7131077" y="1249502"/>
              <a:ext cx="4664541" cy="4885702"/>
              <a:chOff x="6657068" y="1164085"/>
              <a:chExt cx="4159084" cy="4949005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F6D3DF4-D1D4-2283-5868-E12E349DA4C2}"/>
                  </a:ext>
                </a:extLst>
              </p:cNvPr>
              <p:cNvGrpSpPr/>
              <p:nvPr/>
            </p:nvGrpSpPr>
            <p:grpSpPr>
              <a:xfrm>
                <a:off x="6657069" y="1164085"/>
                <a:ext cx="4140686" cy="2347956"/>
                <a:chOff x="6789869" y="1457163"/>
                <a:chExt cx="4140686" cy="2233047"/>
              </a:xfrm>
            </p:grpSpPr>
            <p:pic>
              <p:nvPicPr>
                <p:cNvPr id="26" name="Picture 25" descr="Map, scatter chart&#10;&#10;Description automatically generated">
                  <a:extLst>
                    <a:ext uri="{FF2B5EF4-FFF2-40B4-BE49-F238E27FC236}">
                      <a16:creationId xmlns:a16="http://schemas.microsoft.com/office/drawing/2014/main" id="{DD23E951-2DC5-E838-9A1E-9ABCCF2845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490" t="9179" r="30625" b="7201"/>
                <a:stretch/>
              </p:blipFill>
              <p:spPr>
                <a:xfrm>
                  <a:off x="6789869" y="1457165"/>
                  <a:ext cx="3623733" cy="2221434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F254C1D-BE87-2232-25A1-B662D087BC30}"/>
                    </a:ext>
                  </a:extLst>
                </p:cNvPr>
                <p:cNvSpPr txBox="1"/>
                <p:nvPr/>
              </p:nvSpPr>
              <p:spPr>
                <a:xfrm>
                  <a:off x="7038460" y="1457163"/>
                  <a:ext cx="2110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/>
                    <a:t>GWse</a:t>
                  </a:r>
                  <a:r>
                    <a:rPr lang="en-US" dirty="0"/>
                    <a:t> - </a:t>
                  </a:r>
                  <a:r>
                    <a:rPr lang="en-US" dirty="0" err="1"/>
                    <a:t>GLMe</a:t>
                  </a:r>
                  <a:endParaRPr lang="en-US" dirty="0"/>
                </a:p>
              </p:txBody>
            </p:sp>
            <p:pic>
              <p:nvPicPr>
                <p:cNvPr id="31" name="Picture 30" descr="Map, scatter chart">
                  <a:extLst>
                    <a:ext uri="{FF2B5EF4-FFF2-40B4-BE49-F238E27FC236}">
                      <a16:creationId xmlns:a16="http://schemas.microsoft.com/office/drawing/2014/main" id="{2A97545E-222D-04BE-14D1-AE7FDBAD66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032" t="7738" r="20619" b="5664"/>
                <a:stretch/>
              </p:blipFill>
              <p:spPr>
                <a:xfrm>
                  <a:off x="10408417" y="1461849"/>
                  <a:ext cx="522138" cy="2228361"/>
                </a:xfrm>
                <a:prstGeom prst="rect">
                  <a:avLst/>
                </a:prstGeom>
              </p:spPr>
            </p:pic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565D95B-6344-F1BD-8AB1-5F32822CFFEF}"/>
                  </a:ext>
                </a:extLst>
              </p:cNvPr>
              <p:cNvGrpSpPr/>
              <p:nvPr/>
            </p:nvGrpSpPr>
            <p:grpSpPr>
              <a:xfrm>
                <a:off x="6657068" y="3499833"/>
                <a:ext cx="4159084" cy="2613257"/>
                <a:chOff x="6657068" y="3499833"/>
                <a:chExt cx="4159084" cy="2613257"/>
              </a:xfrm>
            </p:grpSpPr>
            <p:pic>
              <p:nvPicPr>
                <p:cNvPr id="28" name="Picture 27" descr="Map&#10;&#10;Description automatically generated">
                  <a:extLst>
                    <a:ext uri="{FF2B5EF4-FFF2-40B4-BE49-F238E27FC236}">
                      <a16:creationId xmlns:a16="http://schemas.microsoft.com/office/drawing/2014/main" id="{1C932502-39E9-47E6-5136-B6FF7A5B2C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12" t="9594" r="29613" b="7245"/>
                <a:stretch/>
              </p:blipFill>
              <p:spPr>
                <a:xfrm>
                  <a:off x="6657068" y="3512041"/>
                  <a:ext cx="3706131" cy="2601049"/>
                </a:xfrm>
                <a:prstGeom prst="rect">
                  <a:avLst/>
                </a:prstGeom>
              </p:spPr>
            </p:pic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C2D1751-36D9-D25B-CF1C-0C0962C5CD10}"/>
                    </a:ext>
                  </a:extLst>
                </p:cNvPr>
                <p:cNvSpPr txBox="1"/>
                <p:nvPr/>
              </p:nvSpPr>
              <p:spPr>
                <a:xfrm>
                  <a:off x="7078044" y="3546957"/>
                  <a:ext cx="18842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/>
                    <a:t>GWse</a:t>
                  </a:r>
                  <a:r>
                    <a:rPr lang="en-US" dirty="0"/>
                    <a:t> - </a:t>
                  </a:r>
                  <a:r>
                    <a:rPr lang="en-US" dirty="0" err="1"/>
                    <a:t>WLNsz</a:t>
                  </a:r>
                  <a:endParaRPr lang="en-US" dirty="0"/>
                </a:p>
              </p:txBody>
            </p:sp>
            <p:pic>
              <p:nvPicPr>
                <p:cNvPr id="33" name="Picture 32" descr="Map&#10;&#10;Description automatically generated">
                  <a:extLst>
                    <a:ext uri="{FF2B5EF4-FFF2-40B4-BE49-F238E27FC236}">
                      <a16:creationId xmlns:a16="http://schemas.microsoft.com/office/drawing/2014/main" id="{88E3B621-03AE-C8D8-7B68-1976BED856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393" t="6619" r="8906" b="6642"/>
                <a:stretch/>
              </p:blipFill>
              <p:spPr>
                <a:xfrm>
                  <a:off x="10332098" y="3499833"/>
                  <a:ext cx="484054" cy="261325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31AFF75-7A10-096A-63E4-1FF4B2C68F59}"/>
              </a:ext>
            </a:extLst>
          </p:cNvPr>
          <p:cNvSpPr txBox="1"/>
          <p:nvPr/>
        </p:nvSpPr>
        <p:spPr>
          <a:xfrm>
            <a:off x="67748" y="1375391"/>
            <a:ext cx="25744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GLMe</a:t>
            </a:r>
            <a:r>
              <a:rPr lang="en-US" sz="1600" dirty="0"/>
              <a:t>: </a:t>
            </a:r>
            <a:r>
              <a:rPr lang="en-US" sz="1600" dirty="0" err="1"/>
              <a:t>LNOx</a:t>
            </a:r>
            <a:r>
              <a:rPr lang="en-US" sz="1600" dirty="0"/>
              <a:t> is produced using the GLM energy with </a:t>
            </a:r>
            <a:r>
              <a:rPr lang="el-GR" sz="1600" dirty="0">
                <a:latin typeface="Times" panose="02020603050405020304" pitchFamily="18" charset="0"/>
                <a:cs typeface="Times" panose="02020603050405020304" pitchFamily="18" charset="0"/>
              </a:rPr>
              <a:t>γ</a:t>
            </a:r>
            <a:r>
              <a:rPr lang="en-US" sz="1600" dirty="0"/>
              <a:t> method (daily data)</a:t>
            </a:r>
          </a:p>
          <a:p>
            <a:endParaRPr lang="en-US" sz="1600" dirty="0"/>
          </a:p>
          <a:p>
            <a:r>
              <a:rPr lang="en-US" sz="1600" b="1" dirty="0" err="1"/>
              <a:t>GLMf</a:t>
            </a:r>
            <a:r>
              <a:rPr lang="en-US" sz="1600" dirty="0"/>
              <a:t>: </a:t>
            </a:r>
            <a:r>
              <a:rPr lang="en-US" sz="1600" dirty="0" err="1"/>
              <a:t>LNOx</a:t>
            </a:r>
            <a:r>
              <a:rPr lang="en-US" sz="1600" dirty="0"/>
              <a:t> is produced using the GLM flashes (350 moles/flash)</a:t>
            </a:r>
          </a:p>
          <a:p>
            <a:endParaRPr lang="en-US" sz="1600" dirty="0"/>
          </a:p>
          <a:p>
            <a:r>
              <a:rPr lang="en-US" sz="1600" b="1" dirty="0" err="1"/>
              <a:t>GWse</a:t>
            </a:r>
            <a:r>
              <a:rPr lang="en-US" sz="1600" dirty="0"/>
              <a:t>: </a:t>
            </a:r>
            <a:r>
              <a:rPr lang="en-US" sz="1600" dirty="0" err="1"/>
              <a:t>LNOx</a:t>
            </a:r>
            <a:r>
              <a:rPr lang="en-US" sz="1600" dirty="0"/>
              <a:t> is produced using synergized GLM and WWLLN energy (maximum of the two) with </a:t>
            </a:r>
            <a:r>
              <a:rPr lang="el-GR" sz="1600" dirty="0">
                <a:latin typeface="Times" panose="02020603050405020304" pitchFamily="18" charset="0"/>
                <a:cs typeface="Times" panose="02020603050405020304" pitchFamily="18" charset="0"/>
              </a:rPr>
              <a:t>γ</a:t>
            </a:r>
            <a:r>
              <a:rPr lang="en-US" sz="1600" dirty="0"/>
              <a:t> method (daily data)</a:t>
            </a:r>
          </a:p>
          <a:p>
            <a:r>
              <a:rPr lang="en-US" sz="1600" dirty="0"/>
              <a:t> </a:t>
            </a:r>
          </a:p>
          <a:p>
            <a:r>
              <a:rPr lang="en-US" sz="1600" b="1" dirty="0" err="1"/>
              <a:t>WLNsz</a:t>
            </a:r>
            <a:r>
              <a:rPr lang="en-US" sz="1600" dirty="0"/>
              <a:t>: default CMAQ </a:t>
            </a:r>
            <a:r>
              <a:rPr lang="en-US" sz="1600" dirty="0" err="1"/>
              <a:t>LNOx</a:t>
            </a:r>
            <a:r>
              <a:rPr lang="en-US" sz="1600" dirty="0"/>
              <a:t> production using WWLLNs strokes (350 moles/stroke) with IC/CG adjustment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49430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513" y="214312"/>
            <a:ext cx="7620000" cy="6096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182" y="1266102"/>
            <a:ext cx="10376453" cy="456485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aloft (satellite) and ground-based lightning detection techniques have its pros and cons, but the aggregated properties detected by either technique over time and space show strong correlations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energy-based lightning NOx model could provide a more realistic lightning NOx emissions in time and space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synergizing the GLM and WWLLN datasets which complementing each other in detection efficiency of different lightning types over time and space, a more accurate estimate of lightning NOx emissions could be made 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different options will be tested and evaluated with CMAQ simulations, and  one or more options will become available in the upcoming CMAQv6.0 release</a:t>
            </a:r>
          </a:p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D65DC231-3223-48D7-8DE9-3B9A4B19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24588"/>
            <a:ext cx="812800" cy="228600"/>
          </a:xfrm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5A9D6E1-C569-4273-9A41-B4E744EBF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42736" y="4535108"/>
            <a:ext cx="2216426" cy="579437"/>
          </a:xfrm>
        </p:spPr>
        <p:txBody>
          <a:bodyPr anchor="t"/>
          <a:lstStyle/>
          <a:p>
            <a:pPr algn="ctr" eaLnBrk="1" hangingPunct="1"/>
            <a:r>
              <a:rPr lang="en-US" sz="28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Disclaimer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64F9E-434C-4808-99B0-D72FB2F20BD7}"/>
              </a:ext>
            </a:extLst>
          </p:cNvPr>
          <p:cNvSpPr txBox="1">
            <a:spLocks noChangeArrowheads="1"/>
          </p:cNvSpPr>
          <p:nvPr/>
        </p:nvSpPr>
        <p:spPr>
          <a:xfrm>
            <a:off x="812800" y="5258996"/>
            <a:ext cx="10895496" cy="741915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 pitchFamily="1" charset="0"/>
              <a:buNone/>
            </a:pPr>
            <a:r>
              <a:rPr lang="en-US" sz="1800" kern="0" dirty="0">
                <a:ea typeface="ＭＳ Ｐゴシック" charset="-128"/>
              </a:rPr>
              <a:t>The views expressed in this presentation are those of the authors and do not necessarily reflect the views or policies of the U.S. EPA</a:t>
            </a:r>
          </a:p>
          <a:p>
            <a:endParaRPr lang="en-US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E9C24-6EFB-4F1E-4357-311874F6E020}"/>
              </a:ext>
            </a:extLst>
          </p:cNvPr>
          <p:cNvSpPr txBox="1">
            <a:spLocks/>
          </p:cNvSpPr>
          <p:nvPr/>
        </p:nvSpPr>
        <p:spPr>
          <a:xfrm>
            <a:off x="848670" y="569796"/>
            <a:ext cx="10823755" cy="39653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800" b="0" kern="0" dirty="0">
                <a:solidFill>
                  <a:srgbClr val="0B5A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algn="ctr"/>
            <a:endParaRPr lang="en-US" sz="1600" b="0" kern="0" dirty="0">
              <a:solidFill>
                <a:srgbClr val="0B5A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/>
            <a:r>
              <a:rPr lang="en-US" sz="1400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 et al.: Performance assessment of the </a:t>
            </a:r>
            <a:r>
              <a:rPr lang="en-US" sz="1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ptical </a:t>
            </a:r>
            <a:r>
              <a:rPr lang="en-US" sz="1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ransient </a:t>
            </a:r>
            <a:r>
              <a:rPr lang="en-US" sz="1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etector and lightning imaging </a:t>
            </a:r>
            <a:r>
              <a:rPr lang="en-US" sz="1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ensor, J. </a:t>
            </a:r>
            <a:r>
              <a:rPr lang="en-US" sz="1400" b="0" i="0" u="none" strike="noStrike" baseline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Geophys</a:t>
            </a:r>
            <a:r>
              <a:rPr lang="en-US" sz="1400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Res., 112, D09210, doi:10.1029/2006JD007787, 2007.</a:t>
            </a:r>
          </a:p>
          <a:p>
            <a:pPr lvl="1" indent="-457200"/>
            <a:r>
              <a:rPr lang="en-US" sz="1400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Marchand et al.: Geostationary lightning mapper and Earth networks lightning detection over the contiguous United States and dependence on ﬂash characteristics. Journal of Geophysical Research: Atmospheres, 124, 11,552-11,567.https://doi.org/</a:t>
            </a:r>
            <a:r>
              <a:rPr lang="en-US" sz="1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10.1029/2019JD031039, 2019. </a:t>
            </a:r>
          </a:p>
          <a:p>
            <a:pPr lvl="1" indent="-457200"/>
            <a:r>
              <a:rPr lang="en-US" sz="1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Mach: Geostationary Lightning Mapper clustering algorithm stability. Journal of Geophysical Research: Atmospheres, 125,e2019JD031900. </a:t>
            </a:r>
            <a:r>
              <a:rPr lang="en-US" sz="1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https://doi.org/10.1029/2019JD031900</a:t>
            </a:r>
            <a:r>
              <a:rPr lang="en-US" sz="1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2020.</a:t>
            </a:r>
          </a:p>
          <a:p>
            <a:pPr lvl="1" indent="-457200"/>
            <a:r>
              <a:rPr lang="en-US" sz="1400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Murphy</a:t>
            </a:r>
            <a:r>
              <a:rPr lang="en-US" sz="1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al.: Recent history of upgrades to the U.S. </a:t>
            </a:r>
            <a:r>
              <a:rPr lang="en-US" sz="1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lightning detection network. J. Atmos. Ocean. Tech., 38, 531-585, </a:t>
            </a:r>
            <a:r>
              <a:rPr lang="en-US" sz="1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https://doi.org/10.1175/JTECH-D-19-0215.1</a:t>
            </a:r>
            <a:r>
              <a:rPr lang="en-US" sz="1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2021.</a:t>
            </a:r>
            <a:endParaRPr lang="en-US" sz="1400" b="0" i="0" u="none" strike="noStrike" baseline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/>
            <a:r>
              <a:rPr lang="en-US" sz="1400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Kang et al.: Assessing the Impact of Lightning NOx Emissions in CMAQ Using Lightning Flash Data from WWLLN over the Contiguous United States. Atmosphere 13, 1248, </a:t>
            </a:r>
            <a:r>
              <a:rPr lang="en-US" sz="1400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https://doi.org/10.3390/atmos13081248</a:t>
            </a:r>
            <a:r>
              <a:rPr lang="en-US" sz="1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2022.</a:t>
            </a:r>
            <a:endParaRPr lang="en-US" sz="1400" b="0" i="0" u="none" strike="noStrike" baseline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/>
            <a:r>
              <a:rPr lang="en-US" sz="1400" b="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 et al.: LNOx Emission Model for Air Quality and Climate Studies Using Satellite Lightning Mapper Observations. J. Geo. Res. Atmosphere, 128, e2022JD037406, </a:t>
            </a:r>
            <a:r>
              <a:rPr lang="en-US" sz="1400" b="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https://doi.org/10.1029/2022JD037406</a:t>
            </a:r>
            <a:r>
              <a:rPr lang="en-US" sz="1400" b="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2023.</a:t>
            </a:r>
          </a:p>
          <a:p>
            <a:pPr lvl="1" indent="-457200"/>
            <a:r>
              <a:rPr lang="en-US" sz="1400" b="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Cheng et al.: Utility of Geostationary Lightning Mapper-derived lightning NO emission estimates in air quality modeling studies, Atmos. Chem. Phys., 24, 41–63, https://doi.org/10.5194/acp-24-41-2024, 2024.</a:t>
            </a:r>
          </a:p>
        </p:txBody>
      </p:sp>
    </p:spTree>
    <p:extLst>
      <p:ext uri="{BB962C8B-B14F-4D97-AF65-F5344CB8AC3E}">
        <p14:creationId xmlns:p14="http://schemas.microsoft.com/office/powerpoint/2010/main" val="206626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357" y="153021"/>
            <a:ext cx="9369287" cy="6858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479" y="908488"/>
            <a:ext cx="10425042" cy="53161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Lightning observations and datasets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Exploratory analysis of the lightning datasets from the World Lightning Location Network (WWLLN) versus that from Geostationary Lightning Mapper (GLM):</a:t>
            </a:r>
          </a:p>
          <a:p>
            <a:pPr marL="747713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detection of lightning activity: flashes/strokes</a:t>
            </a:r>
          </a:p>
          <a:p>
            <a:pPr marL="747713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property from both the WWLLN and the GLM lightning datasets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lightning NOx emissions: flash/stroke-based, energy-based, and individual dataset versus the combined datasets</a:t>
            </a:r>
          </a:p>
        </p:txBody>
      </p:sp>
      <p:sp>
        <p:nvSpPr>
          <p:cNvPr id="256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111" y="228599"/>
            <a:ext cx="9369287" cy="533565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Lightning Detection Networks: WWLLN vs GLM</a:t>
            </a:r>
          </a:p>
        </p:txBody>
      </p:sp>
      <p:sp>
        <p:nvSpPr>
          <p:cNvPr id="256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2195003-09B5-2B7D-08F1-4401383BA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6" y="974798"/>
            <a:ext cx="5787022" cy="3816429"/>
          </a:xfrm>
        </p:spPr>
        <p:txBody>
          <a:bodyPr/>
          <a:lstStyle/>
          <a:p>
            <a:pPr marL="290513" lvl="1" indent="0" algn="ctr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WWLLN</a:t>
            </a:r>
          </a:p>
          <a:p>
            <a:pPr marL="633413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Ground-based global lightning detection network, WWLLN, has ~70 sensors globally</a:t>
            </a:r>
          </a:p>
          <a:p>
            <a:pPr marL="633413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Low Frequency (VLF, 3-30kHz) radio wave detection</a:t>
            </a:r>
          </a:p>
          <a:p>
            <a:pPr marL="633413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Efficiency: 60-80% for Cloud to Ground strokes (CGs, &gt; 40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10-11% for all strokes</a:t>
            </a:r>
          </a:p>
          <a:p>
            <a:pPr marL="633413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Accuracy: 4-5 km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3C51D-DE0A-0A4A-8295-0C1A9396847D}"/>
              </a:ext>
            </a:extLst>
          </p:cNvPr>
          <p:cNvSpPr txBox="1"/>
          <p:nvPr/>
        </p:nvSpPr>
        <p:spPr>
          <a:xfrm>
            <a:off x="6002868" y="974798"/>
            <a:ext cx="5880154" cy="31547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GLM</a:t>
            </a:r>
            <a:endParaRPr lang="en-US" sz="20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Staring CCD* imager (1372x1300 pixels)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Coverage up to 52 deg latitude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70-90% flash detection day and night (better during night)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Single band 777.4 nm, 2-ms frame rate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GOES-R constellation comprises: GOES-16 (EAST, 75.2 W) and GOES-17 (=&gt;GOES-18 since January 2023, WEST, 137.2 W)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B7B159-936E-5719-1B20-480A45530151}"/>
              </a:ext>
            </a:extLst>
          </p:cNvPr>
          <p:cNvGrpSpPr/>
          <p:nvPr/>
        </p:nvGrpSpPr>
        <p:grpSpPr>
          <a:xfrm>
            <a:off x="586372" y="4193564"/>
            <a:ext cx="4747489" cy="1966150"/>
            <a:chOff x="-3340840" y="118834"/>
            <a:chExt cx="12609520" cy="3700896"/>
          </a:xfrm>
        </p:grpSpPr>
        <p:pic>
          <p:nvPicPr>
            <p:cNvPr id="6" name="Picture 5" descr="A picture containing grass, sky, outdoor, outdoor object&#10;&#10;Description automatically generated">
              <a:extLst>
                <a:ext uri="{FF2B5EF4-FFF2-40B4-BE49-F238E27FC236}">
                  <a16:creationId xmlns:a16="http://schemas.microsoft.com/office/drawing/2014/main" id="{3B11AEA3-639F-C82E-3FC3-095BEC515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0840" y="118834"/>
              <a:ext cx="4150438" cy="35495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319311-A0C7-7A00-7F2F-3BF6A4FB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4691" y="118834"/>
              <a:ext cx="8373989" cy="370089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6426462-377F-5F06-1513-39DF1370245A}"/>
              </a:ext>
            </a:extLst>
          </p:cNvPr>
          <p:cNvGrpSpPr/>
          <p:nvPr/>
        </p:nvGrpSpPr>
        <p:grpSpPr>
          <a:xfrm>
            <a:off x="6246311" y="4207939"/>
            <a:ext cx="5393267" cy="1966150"/>
            <a:chOff x="9960986" y="397642"/>
            <a:chExt cx="9977792" cy="4431928"/>
          </a:xfrm>
        </p:grpSpPr>
        <p:pic>
          <p:nvPicPr>
            <p:cNvPr id="5" name="Picture 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ED86F8A7-F8E3-8D28-9A70-4ECE65E849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529"/>
            <a:stretch/>
          </p:blipFill>
          <p:spPr>
            <a:xfrm>
              <a:off x="9960986" y="438604"/>
              <a:ext cx="3645488" cy="4222210"/>
            </a:xfrm>
            <a:prstGeom prst="rect">
              <a:avLst/>
            </a:prstGeom>
          </p:spPr>
        </p:pic>
        <p:pic>
          <p:nvPicPr>
            <p:cNvPr id="7" name="Content Placeholder 3" descr="Diagram&#10;&#10;Description automatically generated">
              <a:extLst>
                <a:ext uri="{FF2B5EF4-FFF2-40B4-BE49-F238E27FC236}">
                  <a16:creationId xmlns:a16="http://schemas.microsoft.com/office/drawing/2014/main" id="{9CEBFBF6-0FD2-0F6A-8A47-7915E7AD1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5969" y="397642"/>
              <a:ext cx="6032809" cy="443192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84BE93D-6C91-D364-924F-CCE773406E2D}"/>
              </a:ext>
            </a:extLst>
          </p:cNvPr>
          <p:cNvSpPr txBox="1"/>
          <p:nvPr/>
        </p:nvSpPr>
        <p:spPr>
          <a:xfrm>
            <a:off x="6002868" y="6207957"/>
            <a:ext cx="5994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400" b="0" i="0" dirty="0">
                <a:solidFill>
                  <a:srgbClr val="4D5156"/>
                </a:solidFill>
                <a:effectLst/>
                <a:latin typeface="Google Sans"/>
              </a:rPr>
              <a:t>*</a:t>
            </a:r>
            <a:r>
              <a:rPr lang="en-US" sz="14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CCD,</a:t>
            </a:r>
            <a:r>
              <a:rPr lang="en-US" sz="14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charge-coupled device, is </a:t>
            </a:r>
            <a:r>
              <a:rPr lang="en-US" sz="1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light-sensitive integrated circuit that captures images by converting photons to electrons</a:t>
            </a:r>
            <a:r>
              <a:rPr lang="en-US" sz="14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5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413" y="287866"/>
            <a:ext cx="9681492" cy="574145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Lightning Flashes/Strokes and Lightning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461" y="1066292"/>
            <a:ext cx="10891078" cy="5595102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Flashes/Strokes: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WWLLN and GLM detects total lightning (no distinguish among lightning types), but WWLLN detects strokes only, GLM incrementally defines events, groups, and flashes. The classification of a flash over space and duration are all different across different networks: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GLM flash: group duration within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330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spatial distance within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16.5 km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(Mach, 2020)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NLDN (National Lightning Detection Network) flash: CG/IC strokes/pulses within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10/20 km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maximum duration and spatial extent of an NLDN-CG flash extends to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km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(Murphy et al., 2021)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ENTLN Earth Networks Total Lightning Network flashes: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 s duration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km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(Marchand et al., 2019)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 (Lightning Imaging Sensor) flashes: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330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5.5 km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(Mach et al., 2007)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WWLLN stroke energy, RMS (Root Mean Square) energy (in Joules, J), is measured from 1.3-ms waveform sampling between 7 and 18 kHz.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GLM flash energy is the optical energy detected at the sensor aperture in femtojoule 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fJ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1fJ=10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J) at narrow 1-nm band centered on the 777.4-nm wavelength.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WWLLN energy and GLM energy represent separately a small fraction of the total lightning energy, but both reflect certain aspect of the same lightning power.</a:t>
            </a:r>
          </a:p>
        </p:txBody>
      </p:sp>
      <p:sp>
        <p:nvSpPr>
          <p:cNvPr id="256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0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215F7-BD8E-4D48-A859-976E6B9DB4E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26309" y="1117993"/>
            <a:ext cx="10701867" cy="2311007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WWLLN stroke/energy and GLM flash/energy from 2020-2023 are gridded onto 12x12 km  grid cells with hourly time steps based on the 12US1 contiguous United States (CONUS) domain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terms are also used: 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Domain: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entire 12US1 domain (459x299 grid cells) 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Land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grid cells over land within the domain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Ocean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all the grid cells within the domain over the ocean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3166289" y="299843"/>
            <a:ext cx="7801543" cy="579437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4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Aggregation of Datasets and Analysis Regions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5C1F01-EB77-D698-BF98-28E35470C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976" y="3344112"/>
            <a:ext cx="4674047" cy="310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1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190575"/>
            <a:ext cx="10583333" cy="552561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the Energy Aspect Correlates between the Two Datasets (2020-2023)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37" y="1047662"/>
            <a:ext cx="4021666" cy="5073738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direct (event by event) correlation between GLM and WWLLN is poor, but relationship between aggregated data (daily total over regions) is strong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remove the ambiguity associated with energy property from the datasets, normalized (respective to maximum values) quantity is used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but varying relationships are observed with the sub-regional data. The datasets over land have relatively better correlation coefficient than those over the ocean  </a:t>
            </a:r>
          </a:p>
        </p:txBody>
      </p:sp>
      <p:sp>
        <p:nvSpPr>
          <p:cNvPr id="256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6CCACF6-2091-FB2E-964D-246AE9E91C54}"/>
              </a:ext>
            </a:extLst>
          </p:cNvPr>
          <p:cNvGraphicFramePr>
            <a:graphicFrameLocks/>
          </p:cNvGraphicFramePr>
          <p:nvPr/>
        </p:nvGraphicFramePr>
        <p:xfrm>
          <a:off x="4343400" y="846324"/>
          <a:ext cx="7323666" cy="273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9DA327E-EFB2-CA2F-FB3F-E4FD88CE5E04}"/>
              </a:ext>
            </a:extLst>
          </p:cNvPr>
          <p:cNvGraphicFramePr>
            <a:graphicFrameLocks/>
          </p:cNvGraphicFramePr>
          <p:nvPr/>
        </p:nvGraphicFramePr>
        <p:xfrm>
          <a:off x="4134103" y="3548327"/>
          <a:ext cx="3923794" cy="2624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7544D0D-81E0-91C3-5D75-AEDD2813AD8E}"/>
              </a:ext>
            </a:extLst>
          </p:cNvPr>
          <p:cNvGraphicFramePr>
            <a:graphicFrameLocks/>
          </p:cNvGraphicFramePr>
          <p:nvPr/>
        </p:nvGraphicFramePr>
        <p:xfrm>
          <a:off x="7946473" y="3548327"/>
          <a:ext cx="3923793" cy="2624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7154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C2DEA5E-BCBB-5FF4-EAF8-6EABABFFD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925" y="3466401"/>
            <a:ext cx="3397819" cy="25226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DA1C55-8094-3DD6-139A-3752474B6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630" y="3460400"/>
            <a:ext cx="3361317" cy="2482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7E5C2D-DEAC-6395-1825-319C0A484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6010" y="985272"/>
            <a:ext cx="3329430" cy="2484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A8FA97-C0FB-41E1-74E3-F3D1AC9D8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9415" y="906734"/>
            <a:ext cx="3395493" cy="2591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567" y="138256"/>
            <a:ext cx="9369287" cy="6858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Spectrum of Lightning Energy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34" y="1644518"/>
            <a:ext cx="4238037" cy="402476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Quantile-Quantile (QQ) plots could shed light on the spectrum of energy distribution of the two data sources.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lower energy levels over the domain and Land, GLM tends to show higher relative values than WWLLN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ocean, the data points shift towards WWLLN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385FF6-CF0A-9F6D-50EF-B010F9AB3D6E}"/>
              </a:ext>
            </a:extLst>
          </p:cNvPr>
          <p:cNvGrpSpPr/>
          <p:nvPr/>
        </p:nvGrpSpPr>
        <p:grpSpPr>
          <a:xfrm>
            <a:off x="4378703" y="971137"/>
            <a:ext cx="7210365" cy="5313494"/>
            <a:chOff x="3535680" y="971137"/>
            <a:chExt cx="7860534" cy="587715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5213E2-251A-9C20-7B61-5F7ED19E69B5}"/>
                </a:ext>
              </a:extLst>
            </p:cNvPr>
            <p:cNvSpPr txBox="1"/>
            <p:nvPr/>
          </p:nvSpPr>
          <p:spPr>
            <a:xfrm>
              <a:off x="3535680" y="6478961"/>
              <a:ext cx="78605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Normalized GLM Energy (unitless)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07F1B6-8250-83C3-ACEA-64367EA271E3}"/>
                </a:ext>
              </a:extLst>
            </p:cNvPr>
            <p:cNvSpPr txBox="1"/>
            <p:nvPr/>
          </p:nvSpPr>
          <p:spPr>
            <a:xfrm>
              <a:off x="3535680" y="971137"/>
              <a:ext cx="461665" cy="5436824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dirty="0"/>
                <a:t>Normalized WWLLN Energy (unitless)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4BE962-31D1-9D1A-644A-112997B6C5A4}"/>
                </a:ext>
              </a:extLst>
            </p:cNvPr>
            <p:cNvSpPr txBox="1"/>
            <p:nvPr/>
          </p:nvSpPr>
          <p:spPr>
            <a:xfrm>
              <a:off x="4162152" y="1017397"/>
              <a:ext cx="894080" cy="442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2020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7C3006-015B-2497-879E-10274A51EDF7}"/>
                </a:ext>
              </a:extLst>
            </p:cNvPr>
            <p:cNvSpPr txBox="1"/>
            <p:nvPr/>
          </p:nvSpPr>
          <p:spPr>
            <a:xfrm>
              <a:off x="7890076" y="1047137"/>
              <a:ext cx="894080" cy="442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2021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F28B5A-0E2E-F4F7-B39D-9CC3676BD6F9}"/>
                </a:ext>
              </a:extLst>
            </p:cNvPr>
            <p:cNvSpPr txBox="1"/>
            <p:nvPr/>
          </p:nvSpPr>
          <p:spPr>
            <a:xfrm>
              <a:off x="4179037" y="3811365"/>
              <a:ext cx="819623" cy="442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2022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FD1D35-84A7-5D4D-C804-0FE0FA23E446}"/>
                </a:ext>
              </a:extLst>
            </p:cNvPr>
            <p:cNvSpPr txBox="1"/>
            <p:nvPr/>
          </p:nvSpPr>
          <p:spPr>
            <a:xfrm>
              <a:off x="7870422" y="3812346"/>
              <a:ext cx="894080" cy="442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2023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AD455E5-ACC6-F1A7-A77F-2EAA8D6CF6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7916" y="2393502"/>
            <a:ext cx="834984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9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949" y="262467"/>
            <a:ext cx="9571384" cy="569898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 and Spatial Detection of GLM Flashes vs WWLLN Strokes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935" y="1262063"/>
            <a:ext cx="4911583" cy="4962525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MonthlyInst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average (2020-2023) monthly instances (occurrence of detected lightning from a dataset 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gridcell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-hour: yes or no)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Occurrence Percent (%): the percentage of instances from either GLM, WWLLN, or both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GLMaWWLLN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the total instances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occurrence percent of GLM is greater than WWLLN during warm months (May-Sep) over the domain</a:t>
            </a:r>
          </a:p>
        </p:txBody>
      </p:sp>
      <p:sp>
        <p:nvSpPr>
          <p:cNvPr id="256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E664A34-F731-2E63-5C62-1DD139DF80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158904"/>
              </p:ext>
            </p:extLst>
          </p:nvPr>
        </p:nvGraphicFramePr>
        <p:xfrm>
          <a:off x="5144784" y="1262063"/>
          <a:ext cx="6308725" cy="4189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3376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935" y="1262063"/>
            <a:ext cx="5337720" cy="49625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the lightning instances over land grid cells with those over ocean grid cells reveals: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occurrence percent of GLM is generally greater over land than WWLLN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occurrence percent of WWLLN is mostly greater than GLM over ocean grid cells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occurrence percent of both GLM and WWLLN (overlap) is ~40-50%</a:t>
            </a:r>
          </a:p>
        </p:txBody>
      </p:sp>
      <p:sp>
        <p:nvSpPr>
          <p:cNvPr id="256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C7FDBC3-F61A-0DE6-E32A-095E955F47DC}"/>
              </a:ext>
            </a:extLst>
          </p:cNvPr>
          <p:cNvGraphicFramePr>
            <a:graphicFrameLocks/>
          </p:cNvGraphicFramePr>
          <p:nvPr/>
        </p:nvGraphicFramePr>
        <p:xfrm>
          <a:off x="5652655" y="3823855"/>
          <a:ext cx="5606472" cy="29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1834FF6-52EB-5950-B791-3067423B0DBA}"/>
              </a:ext>
            </a:extLst>
          </p:cNvPr>
          <p:cNvGraphicFramePr>
            <a:graphicFrameLocks/>
          </p:cNvGraphicFramePr>
          <p:nvPr/>
        </p:nvGraphicFramePr>
        <p:xfrm>
          <a:off x="5800435" y="789782"/>
          <a:ext cx="5458691" cy="3034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43010D69-BE0C-8029-C85B-57C1AEC786A6}"/>
              </a:ext>
            </a:extLst>
          </p:cNvPr>
          <p:cNvSpPr txBox="1">
            <a:spLocks/>
          </p:cNvSpPr>
          <p:nvPr/>
        </p:nvSpPr>
        <p:spPr>
          <a:xfrm>
            <a:off x="2281949" y="262467"/>
            <a:ext cx="9571384" cy="56989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4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 and Spatial Detection of GLM Flashes vs WWLLN Strokes</a:t>
            </a:r>
          </a:p>
        </p:txBody>
      </p:sp>
    </p:spTree>
    <p:extLst>
      <p:ext uri="{BB962C8B-B14F-4D97-AF65-F5344CB8AC3E}">
        <p14:creationId xmlns:p14="http://schemas.microsoft.com/office/powerpoint/2010/main" val="419922465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_CED_template_4_3.potx [Read-Only]" id="{96F26684-8531-4D7C-9923-DAFD11CBF2DD}" vid="{1FBA965A-9B6A-40DC-8D9B-C1A681DEC8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009ff4-007d-467e-80c6-b0b1ac168595" xsi:nil="true"/>
    <lcf76f155ced4ddcb4097134ff3c332f xmlns="f2484c33-5be1-4920-86e2-479bf14a604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FD8F6087487E469719C1CB13763B99" ma:contentTypeVersion="35" ma:contentTypeDescription="Create a new document." ma:contentTypeScope="" ma:versionID="eb0ffca1a37384105bb7ac5edf98ae1a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f709b58f-4f51-4d4a-be51-99f6db999dc6" xmlns:ns7="d6a8d931-bbed-4c3e-a7d4-a5b6ddc0d443" targetNamespace="http://schemas.microsoft.com/office/2006/metadata/properties" ma:root="true" ma:fieldsID="a791f5a686a1e50f579764a7a924ec13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f709b58f-4f51-4d4a-be51-99f6db999dc6"/>
    <xsd:import namespace="d6a8d931-bbed-4c3e-a7d4-a5b6ddc0d443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6:Records_x0020_Status" minOccurs="0"/>
                <xsd:element ref="ns6:Records_x0020_Date" minOccurs="0"/>
                <xsd:element ref="ns7:MediaServiceDateTaken" minOccurs="0"/>
                <xsd:element ref="ns7:MediaServiceAutoTags" minOccurs="0"/>
                <xsd:element ref="ns7:MediaServiceOCR" minOccurs="0"/>
                <xsd:element ref="ns7:MediaServiceLocation" minOccurs="0"/>
                <xsd:element ref="ns7:MediaServiceGenerationTime" minOccurs="0"/>
                <xsd:element ref="ns7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76978d8-5ee3-4ea5-ac09-da03ac64b280}" ma:internalName="TaxCatchAllLabel" ma:readOnly="true" ma:showField="CatchAllDataLabel" ma:web="f709b58f-4f51-4d4a-be51-99f6db999d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76978d8-5ee3-4ea5-ac09-da03ac64b280}" ma:internalName="TaxCatchAll" ma:showField="CatchAllData" ma:web="f709b58f-4f51-4d4a-be51-99f6db999d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9b58f-4f51-4d4a-be51-99f6db999dc6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hidden="true" ma:internalName="SharingHintHash" ma:readOnly="true">
      <xsd:simpleType>
        <xsd:restriction base="dms:Text"/>
      </xsd:simpleType>
    </xsd:element>
    <xsd:element name="Records_x0020_Status" ma:index="33" nillable="true" ma:displayName="Records Status" ma:default="Pending" ma:internalName="Records_x0020_Status">
      <xsd:simpleType>
        <xsd:restriction base="dms:Text"/>
      </xsd:simpleType>
    </xsd:element>
    <xsd:element name="Records_x0020_Date" ma:index="34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8d931-bbed-4c3e-a7d4-a5b6ddc0d4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6" nillable="true" ma:displayName="Tags" ma:internalName="MediaServiceAutoTags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83FB289611F48B69BD26C8D22F7B1" ma:contentTypeVersion="11" ma:contentTypeDescription="Create a new document." ma:contentTypeScope="" ma:versionID="87975a940b2bbf63695c698a9ecea0ff">
  <xsd:schema xmlns:xsd="http://www.w3.org/2001/XMLSchema" xmlns:xs="http://www.w3.org/2001/XMLSchema" xmlns:p="http://schemas.microsoft.com/office/2006/metadata/properties" xmlns:ns2="f2484c33-5be1-4920-86e2-479bf14a604b" xmlns:ns3="5e009ff4-007d-467e-80c6-b0b1ac168595" targetNamespace="http://schemas.microsoft.com/office/2006/metadata/properties" ma:root="true" ma:fieldsID="18becadcb25a3811afdae8a27869e4b6" ns2:_="" ns3:_="">
    <xsd:import namespace="f2484c33-5be1-4920-86e2-479bf14a604b"/>
    <xsd:import namespace="5e009ff4-007d-467e-80c6-b0b1ac1685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84c33-5be1-4920-86e2-479bf14a60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3fdc6da-32ca-4a2b-983e-32d6a4a8ae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09ff4-007d-467e-80c6-b0b1ac16859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c354739-efdd-40ee-ba0f-2476beb0eb51}" ma:internalName="TaxCatchAll" ma:showField="CatchAllData" ma:web="5e009ff4-007d-467e-80c6-b0b1ac1685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857C8F-FB86-4154-8068-DC56A91BD04A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microsoft.com/sharepoint/v3"/>
    <ds:schemaRef ds:uri="4ffa91fb-a0ff-4ac5-b2db-65c790d184a4"/>
    <ds:schemaRef ds:uri="f709b58f-4f51-4d4a-be51-99f6db999dc6"/>
    <ds:schemaRef ds:uri="http://schemas.microsoft.com/sharepoint.v3"/>
  </ds:schemaRefs>
</ds:datastoreItem>
</file>

<file path=customXml/itemProps2.xml><?xml version="1.0" encoding="utf-8"?>
<ds:datastoreItem xmlns:ds="http://schemas.openxmlformats.org/officeDocument/2006/customXml" ds:itemID="{ECA507BA-A54F-44D2-A182-17C932E086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f709b58f-4f51-4d4a-be51-99f6db999dc6"/>
    <ds:schemaRef ds:uri="d6a8d931-bbed-4c3e-a7d4-a5b6ddc0d4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D4787B-AAA4-42AD-862B-85012341696D}"/>
</file>

<file path=customXml/itemProps4.xml><?xml version="1.0" encoding="utf-8"?>
<ds:datastoreItem xmlns:ds="http://schemas.openxmlformats.org/officeDocument/2006/customXml" ds:itemID="{5B8ACAF6-B729-45CD-9C00-0A42339A2F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52668</TotalTime>
  <Words>2217</Words>
  <Application>Microsoft Office PowerPoint</Application>
  <PresentationFormat>Widescreen</PresentationFormat>
  <Paragraphs>235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Google Sans</vt:lpstr>
      <vt:lpstr>Times</vt:lpstr>
      <vt:lpstr>Times New Roman</vt:lpstr>
      <vt:lpstr>Wingdings</vt:lpstr>
      <vt:lpstr>Blank Presentation</vt:lpstr>
      <vt:lpstr>On the development of an Energy-based Lightning NOx Model by Synergizing Satellite and Ground-based Lightning Datasets for Air Quality Modeling</vt:lpstr>
      <vt:lpstr>OUTLINE</vt:lpstr>
      <vt:lpstr>Lightning Detection Networks: WWLLN vs GLM</vt:lpstr>
      <vt:lpstr>Understanding Lightning Flashes/Strokes and Lightning Energy</vt:lpstr>
      <vt:lpstr>PowerPoint Presentation</vt:lpstr>
      <vt:lpstr>How the Energy Aspect Correlates between the Two Datasets (2020-2023)</vt:lpstr>
      <vt:lpstr>Spectrum of Lightning Energy Distribution</vt:lpstr>
      <vt:lpstr>Temporal and Spatial Detection of GLM Flashes vs WWLLN Strokes</vt:lpstr>
      <vt:lpstr>PowerPoint Presentation</vt:lpstr>
      <vt:lpstr>PowerPoint Presentation</vt:lpstr>
      <vt:lpstr>Flowchart for LNOx Production by Synergizing the Two Datasets in CMAQ</vt:lpstr>
      <vt:lpstr>Cases to Produce LNOx Emissions </vt:lpstr>
      <vt:lpstr>PowerPoint Presentation</vt:lpstr>
      <vt:lpstr>PowerPoint Presentation</vt:lpstr>
      <vt:lpstr>PowerPoint Presentation</vt:lpstr>
      <vt:lpstr>PowerPoint Presentation</vt:lpstr>
      <vt:lpstr>Summary</vt:lpstr>
      <vt:lpstr>Disclaimer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Mathur, Rohit</dc:creator>
  <cp:lastModifiedBy>Kang, Daiwen (he/him/his)</cp:lastModifiedBy>
  <cp:revision>198</cp:revision>
  <dcterms:created xsi:type="dcterms:W3CDTF">2020-10-05T15:31:39Z</dcterms:created>
  <dcterms:modified xsi:type="dcterms:W3CDTF">2024-10-20T13:05:54Z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0x01010057583FB289611F48B69BD26C8D22F7B1</vt:lpwstr>
  </property>
</Properties>
</file>