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4630400" cy="8229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esfNHI815aqKkhJe8FuP0xRvR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985FCF-0939-4535-BA44-F42DF8F6477E}">
  <a:tblStyle styleId="{D7985FCF-0939-4535-BA44-F42DF8F6477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4"/>
    <p:restoredTop sz="94708"/>
  </p:normalViewPr>
  <p:slideViewPr>
    <p:cSldViewPr snapToGrid="0">
      <p:cViewPr>
        <p:scale>
          <a:sx n="80" d="100"/>
          <a:sy n="80" d="100"/>
        </p:scale>
        <p:origin x="1128" y="744"/>
      </p:cViewPr>
      <p:guideLst>
        <p:guide orient="horz" pos="2592"/>
        <p:guide pos="460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uauMq9qZ0e4YFWc5KfPOQWhuDmDeEFTgS-TzBu4s6y0/edi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sajournals.onlinelibrary.wiley.com/doi/10.1002/eap.259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8889d63c4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88889d63c4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288889d63c4_1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4aa8e988a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4aa8e988ab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24aa8e988ab_0_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8889d63c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88889d63c4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Notable: </a:t>
            </a:r>
            <a:endParaRPr/>
          </a:p>
          <a:p>
            <a:pPr marL="0" lvl="0" indent="0" algn="l" rtl="0">
              <a:spcBef>
                <a:spcPts val="0"/>
              </a:spcBef>
              <a:spcAft>
                <a:spcPts val="0"/>
              </a:spcAft>
              <a:buNone/>
            </a:pPr>
            <a:r>
              <a:rPr lang="en-US"/>
              <a:t>WUI ownership (only 5% of WUI that is publicly owned): Bureau of Indian affairs, local government dominate, with USDA forest service as well. For non-WUI, BLM and USDA dominate. Implications for land management</a:t>
            </a:r>
            <a:endParaRPr/>
          </a:p>
        </p:txBody>
      </p:sp>
      <p:sp>
        <p:nvSpPr>
          <p:cNvPr id="216" name="Google Shape;216;g288889d63c4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88889d63c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88889d63c4_2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we do not adjust for the WUI housing density threshold, this chart looks very different (can see google doc: </a:t>
            </a:r>
            <a:r>
              <a:rPr lang="en-US" u="sng">
                <a:solidFill>
                  <a:schemeClr val="hlink"/>
                </a:solidFill>
                <a:hlinkClick r:id="rId3"/>
              </a:rPr>
              <a:t>https://docs.google.com/document/d/1uauMq9qZ0e4YFWc5KfPOQWhuDmDeEFTgS-TzBu4s6y0/edit</a:t>
            </a:r>
            <a:r>
              <a:rPr lang="en-US"/>
              <a:t>)</a:t>
            </a:r>
            <a:endParaRPr/>
          </a:p>
          <a:p>
            <a:pPr marL="0" lvl="0" indent="0" algn="l" rtl="0">
              <a:spcBef>
                <a:spcPts val="0"/>
              </a:spcBef>
              <a:spcAft>
                <a:spcPts val="0"/>
              </a:spcAft>
              <a:buNone/>
            </a:pPr>
            <a:r>
              <a:rPr lang="en-US"/>
              <a:t>When we do adjust for housing density, burned area in the populated areas of WUI significantly exceeds burned area in populated areas of Non-WUI across the state.</a:t>
            </a:r>
            <a:endParaRPr/>
          </a:p>
          <a:p>
            <a:pPr marL="0" lvl="0" indent="0" algn="l" rtl="0">
              <a:spcBef>
                <a:spcPts val="0"/>
              </a:spcBef>
              <a:spcAft>
                <a:spcPts val="0"/>
              </a:spcAft>
              <a:buNone/>
            </a:pPr>
            <a:r>
              <a:rPr lang="en-US"/>
              <a:t>WUI density threshold is 6.17 units/sq km (chart looks very different if we do not adjust for housing density - much more burned for non-WUI than WUI)</a:t>
            </a:r>
            <a:endParaRPr/>
          </a:p>
          <a:p>
            <a:pPr marL="0" lvl="0" indent="0" algn="l" rtl="0">
              <a:spcBef>
                <a:spcPts val="0"/>
              </a:spcBef>
              <a:spcAft>
                <a:spcPts val="0"/>
              </a:spcAft>
              <a:buNone/>
            </a:pPr>
            <a:r>
              <a:rPr lang="en-US" u="sng">
                <a:solidFill>
                  <a:schemeClr val="hlink"/>
                </a:solidFill>
                <a:hlinkClick r:id="rId4"/>
              </a:rPr>
              <a:t>https://esajournals.onlinelibrary.wiley.com/doi/10.1002/eap.2597</a:t>
            </a:r>
            <a:r>
              <a:rPr lang="en-US"/>
              <a:t> </a:t>
            </a:r>
            <a:endParaRPr/>
          </a:p>
        </p:txBody>
      </p:sp>
      <p:sp>
        <p:nvSpPr>
          <p:cNvPr id="227" name="Google Shape;227;g288889d63c4_2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4aa8e988a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4aa8e988ab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Map shows fire-only PM2.5 in the WUI over the eleven year period - can see differences by climate zone here, with significant impacts in northern CA. </a:t>
            </a:r>
            <a:endParaRPr/>
          </a:p>
          <a:p>
            <a:pPr marL="0" lvl="0" indent="0" algn="l" rtl="0">
              <a:spcBef>
                <a:spcPts val="0"/>
              </a:spcBef>
              <a:spcAft>
                <a:spcPts val="0"/>
              </a:spcAft>
              <a:buNone/>
            </a:pPr>
            <a:r>
              <a:rPr lang="en-US"/>
              <a:t>Table shows fire-only PM2.5 for areas meeting the WUI threshold for housing density, to ensure we are analyzing actual population exposures.  Can see more distinct differences in the high fire years, with WUI concentrations exceeding non-WUI distinctly for 2008, 2017, and 2018. </a:t>
            </a:r>
            <a:endParaRPr/>
          </a:p>
        </p:txBody>
      </p:sp>
      <p:sp>
        <p:nvSpPr>
          <p:cNvPr id="238" name="Google Shape;238;g24aa8e988ab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4aa8e988a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4aa8e988ab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also limited by the WUI housing density threshold (so the non-wui only represents places people are actually living instead of remote areas).</a:t>
            </a:r>
            <a:endParaRPr/>
          </a:p>
          <a:p>
            <a:pPr marL="0" lvl="0" indent="0" algn="l" rtl="0">
              <a:spcBef>
                <a:spcPts val="0"/>
              </a:spcBef>
              <a:spcAft>
                <a:spcPts val="0"/>
              </a:spcAft>
              <a:buNone/>
            </a:pPr>
            <a:r>
              <a:rPr lang="en-US"/>
              <a:t>In WUI, can see high concentrations in the North Coast, Sacramento Valley and SF Bay Area (the latter for 2017 fires). </a:t>
            </a:r>
            <a:endParaRPr/>
          </a:p>
          <a:p>
            <a:pPr marL="0" lvl="0" indent="0" algn="l" rtl="0">
              <a:spcBef>
                <a:spcPts val="0"/>
              </a:spcBef>
              <a:spcAft>
                <a:spcPts val="0"/>
              </a:spcAft>
              <a:buNone/>
            </a:pPr>
            <a:r>
              <a:rPr lang="en-US"/>
              <a:t>In non-WUI, Central coast peaks for 2016 fires, and otherwise higher estimates for north coast, sacramento, and SF bay area in recent high fire years (though dips in 2018 for SF and NC). </a:t>
            </a:r>
            <a:endParaRPr/>
          </a:p>
          <a:p>
            <a:pPr marL="0" lvl="0" indent="0" algn="l" rtl="0">
              <a:spcBef>
                <a:spcPts val="0"/>
              </a:spcBef>
              <a:spcAft>
                <a:spcPts val="0"/>
              </a:spcAft>
              <a:buNone/>
            </a:pPr>
            <a:r>
              <a:rPr lang="en-US"/>
              <a:t>More variation in the WUI during low fire years as well.</a:t>
            </a:r>
            <a:endParaRPr/>
          </a:p>
        </p:txBody>
      </p:sp>
      <p:sp>
        <p:nvSpPr>
          <p:cNvPr id="249" name="Google Shape;249;g24aa8e988ab_0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4aa8e988a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4aa8e988ab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4aa8e988ab_0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4aa8e988a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4aa8e988a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24aa8e988ab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aa8e988a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4aa8e988a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24aa8e988ab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aa8e988a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4aa8e988ab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use geospatial data to map the WUI, direct fire threats, and smoke pollution exposure.</a:t>
            </a:r>
            <a:endParaRPr/>
          </a:p>
          <a:p>
            <a:pPr marL="0" lvl="0" indent="0" algn="l" rtl="0">
              <a:spcBef>
                <a:spcPts val="0"/>
              </a:spcBef>
              <a:spcAft>
                <a:spcPts val="0"/>
              </a:spcAft>
              <a:buNone/>
            </a:pPr>
            <a:r>
              <a:rPr lang="en-US"/>
              <a:t>-First map WUI areas in California using previously published data according to ownership status.</a:t>
            </a:r>
            <a:endParaRPr/>
          </a:p>
          <a:p>
            <a:pPr marL="0" lvl="0" indent="0" algn="l" rtl="0">
              <a:spcBef>
                <a:spcPts val="0"/>
              </a:spcBef>
              <a:spcAft>
                <a:spcPts val="0"/>
              </a:spcAft>
              <a:buNone/>
            </a:pPr>
            <a:r>
              <a:rPr lang="en-US"/>
              <a:t>-Then evaluate direct fire threats through burned area perimeters and building damage.</a:t>
            </a:r>
            <a:endParaRPr/>
          </a:p>
          <a:p>
            <a:pPr marL="0" lvl="0" indent="0" algn="l" rtl="0">
              <a:spcBef>
                <a:spcPts val="0"/>
              </a:spcBef>
              <a:spcAft>
                <a:spcPts val="0"/>
              </a:spcAft>
              <a:buNone/>
            </a:pPr>
            <a:r>
              <a:rPr lang="en-US"/>
              <a:t>-Finally consider indirect threats through the contribution of wildland fires to air pollution.</a:t>
            </a:r>
            <a:endParaRPr/>
          </a:p>
          <a:p>
            <a:pPr marL="0" lvl="0" indent="0" algn="l" rtl="0">
              <a:spcBef>
                <a:spcPts val="0"/>
              </a:spcBef>
              <a:spcAft>
                <a:spcPts val="0"/>
              </a:spcAft>
              <a:buNone/>
            </a:pPr>
            <a:r>
              <a:rPr lang="en-US"/>
              <a:t>-The next few slides provide more details on each of these datasets.</a:t>
            </a:r>
            <a:endParaRPr/>
          </a:p>
        </p:txBody>
      </p:sp>
      <p:sp>
        <p:nvSpPr>
          <p:cNvPr id="132" name="Google Shape;132;g24aa8e988ab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88889d63c4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88889d63c4_1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88889d63c4_1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aa8e988a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4aa8e988ab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-Radeloff dataset maps WUI on a decadal basis since 1990.</a:t>
            </a:r>
            <a:endParaRPr/>
          </a:p>
          <a:p>
            <a:pPr marL="0" lvl="0" indent="0" algn="l" rtl="0">
              <a:spcBef>
                <a:spcPts val="0"/>
              </a:spcBef>
              <a:spcAft>
                <a:spcPts val="0"/>
              </a:spcAft>
              <a:buNone/>
            </a:pPr>
            <a:r>
              <a:rPr lang="en-US"/>
              <a:t>-WUI has been fairly stable in California over last decade (27,999 km2 in 2010 and 27,796 km2 in 2020).</a:t>
            </a:r>
            <a:endParaRPr/>
          </a:p>
          <a:p>
            <a:pPr marL="0" lvl="0" indent="0" algn="l" rtl="0">
              <a:spcBef>
                <a:spcPts val="0"/>
              </a:spcBef>
              <a:spcAft>
                <a:spcPts val="0"/>
              </a:spcAft>
              <a:buNone/>
            </a:pPr>
            <a:r>
              <a:rPr lang="en-US"/>
              <a:t>-Additional approaches to mapping the WUI, but the spatial unit of the Radeloff dataset aligns with population metrics that we use to define vulnerability. </a:t>
            </a:r>
            <a:endParaRPr/>
          </a:p>
          <a:p>
            <a:pPr marL="0" lvl="0" indent="0" algn="l" rtl="0">
              <a:spcBef>
                <a:spcPts val="0"/>
              </a:spcBef>
              <a:spcAft>
                <a:spcPts val="0"/>
              </a:spcAft>
              <a:buNone/>
            </a:pPr>
            <a:r>
              <a:rPr lang="en-US"/>
              <a:t>-This dataset also allows us to look at WUI changes over time.</a:t>
            </a:r>
            <a:endParaRPr/>
          </a:p>
        </p:txBody>
      </p:sp>
      <p:sp>
        <p:nvSpPr>
          <p:cNvPr id="155" name="Google Shape;155;g24aa8e988ab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88889d63c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88889d63c4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88889d63c4_1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aa8e988a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4aa8e988ab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use two metrics of direct fire exposure.</a:t>
            </a:r>
            <a:endParaRPr/>
          </a:p>
          <a:p>
            <a:pPr marL="457200" lvl="0" indent="-317500" algn="l" rtl="0">
              <a:spcBef>
                <a:spcPts val="0"/>
              </a:spcBef>
              <a:spcAft>
                <a:spcPts val="0"/>
              </a:spcAft>
              <a:buSzPts val="1400"/>
              <a:buAutoNum type="arabicPeriod"/>
            </a:pPr>
            <a:r>
              <a:rPr lang="en-US"/>
              <a:t>Burned area from Cal Fire FRAP program. This is the focus for the presentation today.</a:t>
            </a:r>
            <a:endParaRPr/>
          </a:p>
          <a:p>
            <a:pPr marL="457200" lvl="0" indent="-317500" algn="l" rtl="0">
              <a:spcBef>
                <a:spcPts val="0"/>
              </a:spcBef>
              <a:spcAft>
                <a:spcPts val="0"/>
              </a:spcAft>
              <a:buSzPts val="1400"/>
              <a:buAutoNum type="arabicPeriod"/>
            </a:pPr>
            <a:r>
              <a:rPr lang="en-US"/>
              <a:t>We are also working to digitize building damage data from annual Cal Fire reports, but this is still in progress</a:t>
            </a:r>
            <a:endParaRPr/>
          </a:p>
        </p:txBody>
      </p:sp>
      <p:sp>
        <p:nvSpPr>
          <p:cNvPr id="179" name="Google Shape;179;g24aa8e988ab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097280" y="1346836"/>
            <a:ext cx="12435840" cy="2865120"/>
          </a:xfrm>
          <a:prstGeom prst="rect">
            <a:avLst/>
          </a:prstGeom>
          <a:noFill/>
          <a:ln>
            <a:noFill/>
          </a:ln>
        </p:spPr>
        <p:txBody>
          <a:bodyPr spcFirstLastPara="1" wrap="square" lIns="130600" tIns="65300" rIns="130600" bIns="65300" anchor="b" anchorCtr="0">
            <a:normAutofit/>
          </a:bodyPr>
          <a:lstStyle>
            <a:lvl1pPr lvl="0" algn="ctr">
              <a:lnSpc>
                <a:spcPct val="90000"/>
              </a:lnSpc>
              <a:spcBef>
                <a:spcPts val="0"/>
              </a:spcBef>
              <a:spcAft>
                <a:spcPts val="0"/>
              </a:spcAft>
              <a:buClr>
                <a:schemeClr val="dk1"/>
              </a:buClr>
              <a:buSzPts val="8600"/>
              <a:buFont typeface="Calibri"/>
              <a:buNone/>
              <a:defRPr sz="8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828800" y="4322446"/>
            <a:ext cx="10972800" cy="1986914"/>
          </a:xfrm>
          <a:prstGeom prst="rect">
            <a:avLst/>
          </a:prstGeom>
          <a:noFill/>
          <a:ln>
            <a:noFill/>
          </a:ln>
        </p:spPr>
        <p:txBody>
          <a:bodyPr spcFirstLastPara="1" wrap="square" lIns="130600" tIns="65300" rIns="130600" bIns="65300" anchor="t" anchorCtr="0">
            <a:normAutofit/>
          </a:bodyPr>
          <a:lstStyle>
            <a:lvl1pPr lvl="0" algn="ctr">
              <a:lnSpc>
                <a:spcPct val="90000"/>
              </a:lnSpc>
              <a:spcBef>
                <a:spcPts val="1429"/>
              </a:spcBef>
              <a:spcAft>
                <a:spcPts val="0"/>
              </a:spcAft>
              <a:buClr>
                <a:schemeClr val="dk1"/>
              </a:buClr>
              <a:buSzPts val="3400"/>
              <a:buNone/>
              <a:defRPr sz="3400"/>
            </a:lvl1pPr>
            <a:lvl2pPr lvl="1" algn="ctr">
              <a:lnSpc>
                <a:spcPct val="90000"/>
              </a:lnSpc>
              <a:spcBef>
                <a:spcPts val="714"/>
              </a:spcBef>
              <a:spcAft>
                <a:spcPts val="0"/>
              </a:spcAft>
              <a:buClr>
                <a:schemeClr val="dk1"/>
              </a:buClr>
              <a:buSzPts val="2900"/>
              <a:buNone/>
              <a:defRPr sz="2900"/>
            </a:lvl2pPr>
            <a:lvl3pPr lvl="2" algn="ctr">
              <a:lnSpc>
                <a:spcPct val="90000"/>
              </a:lnSpc>
              <a:spcBef>
                <a:spcPts val="714"/>
              </a:spcBef>
              <a:spcAft>
                <a:spcPts val="0"/>
              </a:spcAft>
              <a:buClr>
                <a:schemeClr val="dk1"/>
              </a:buClr>
              <a:buSzPts val="2600"/>
              <a:buNone/>
              <a:defRPr sz="2600"/>
            </a:lvl3pPr>
            <a:lvl4pPr lvl="3" algn="ctr">
              <a:lnSpc>
                <a:spcPct val="90000"/>
              </a:lnSpc>
              <a:spcBef>
                <a:spcPts val="714"/>
              </a:spcBef>
              <a:spcAft>
                <a:spcPts val="0"/>
              </a:spcAft>
              <a:buClr>
                <a:schemeClr val="dk1"/>
              </a:buClr>
              <a:buSzPts val="2300"/>
              <a:buNone/>
              <a:defRPr sz="2300"/>
            </a:lvl4pPr>
            <a:lvl5pPr lvl="4" algn="ctr">
              <a:lnSpc>
                <a:spcPct val="90000"/>
              </a:lnSpc>
              <a:spcBef>
                <a:spcPts val="714"/>
              </a:spcBef>
              <a:spcAft>
                <a:spcPts val="0"/>
              </a:spcAft>
              <a:buClr>
                <a:schemeClr val="dk1"/>
              </a:buClr>
              <a:buSzPts val="2300"/>
              <a:buNone/>
              <a:defRPr sz="2300"/>
            </a:lvl5pPr>
            <a:lvl6pPr lvl="5" algn="ctr">
              <a:lnSpc>
                <a:spcPct val="90000"/>
              </a:lnSpc>
              <a:spcBef>
                <a:spcPts val="714"/>
              </a:spcBef>
              <a:spcAft>
                <a:spcPts val="0"/>
              </a:spcAft>
              <a:buClr>
                <a:schemeClr val="dk1"/>
              </a:buClr>
              <a:buSzPts val="2300"/>
              <a:buNone/>
              <a:defRPr sz="2300"/>
            </a:lvl6pPr>
            <a:lvl7pPr lvl="6" algn="ctr">
              <a:lnSpc>
                <a:spcPct val="90000"/>
              </a:lnSpc>
              <a:spcBef>
                <a:spcPts val="714"/>
              </a:spcBef>
              <a:spcAft>
                <a:spcPts val="0"/>
              </a:spcAft>
              <a:buClr>
                <a:schemeClr val="dk1"/>
              </a:buClr>
              <a:buSzPts val="2300"/>
              <a:buNone/>
              <a:defRPr sz="2300"/>
            </a:lvl7pPr>
            <a:lvl8pPr lvl="7" algn="ctr">
              <a:lnSpc>
                <a:spcPct val="90000"/>
              </a:lnSpc>
              <a:spcBef>
                <a:spcPts val="714"/>
              </a:spcBef>
              <a:spcAft>
                <a:spcPts val="0"/>
              </a:spcAft>
              <a:buClr>
                <a:schemeClr val="dk1"/>
              </a:buClr>
              <a:buSzPts val="2300"/>
              <a:buNone/>
              <a:defRPr sz="2300"/>
            </a:lvl8pPr>
            <a:lvl9pPr lvl="8" algn="ctr">
              <a:lnSpc>
                <a:spcPct val="90000"/>
              </a:lnSpc>
              <a:spcBef>
                <a:spcPts val="714"/>
              </a:spcBef>
              <a:spcAft>
                <a:spcPts val="0"/>
              </a:spcAft>
              <a:buClr>
                <a:schemeClr val="dk1"/>
              </a:buClr>
              <a:buSzPts val="2300"/>
              <a:buNone/>
              <a:defRPr sz="2300"/>
            </a:lvl9pPr>
          </a:lstStyle>
          <a:p>
            <a:endParaRPr/>
          </a:p>
        </p:txBody>
      </p:sp>
      <p:sp>
        <p:nvSpPr>
          <p:cNvPr id="18" name="Google Shape;18;p5"/>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1005840" y="438153"/>
            <a:ext cx="12618720" cy="1590676"/>
          </a:xfrm>
          <a:prstGeom prst="rect">
            <a:avLst/>
          </a:prstGeom>
          <a:noFill/>
          <a:ln>
            <a:noFill/>
          </a:ln>
        </p:spPr>
        <p:txBody>
          <a:bodyPr spcFirstLastPara="1" wrap="square" lIns="130600" tIns="65300" rIns="130600" bIns="653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4704397" y="-1507807"/>
            <a:ext cx="5221606" cy="12618720"/>
          </a:xfrm>
          <a:prstGeom prst="rect">
            <a:avLst/>
          </a:prstGeom>
          <a:noFill/>
          <a:ln>
            <a:noFill/>
          </a:ln>
        </p:spPr>
        <p:txBody>
          <a:bodyPr spcFirstLastPara="1" wrap="square" lIns="130600" tIns="65300" rIns="130600" bIns="65300" anchor="t" anchorCtr="0">
            <a:normAutofit/>
          </a:bodyPr>
          <a:lstStyle>
            <a:lvl1pPr marL="457200" lvl="0" indent="-342900" algn="l">
              <a:lnSpc>
                <a:spcPct val="90000"/>
              </a:lnSpc>
              <a:spcBef>
                <a:spcPts val="1429"/>
              </a:spcBef>
              <a:spcAft>
                <a:spcPts val="0"/>
              </a:spcAft>
              <a:buClr>
                <a:schemeClr val="dk1"/>
              </a:buClr>
              <a:buSzPts val="1800"/>
              <a:buChar char="•"/>
              <a:defRPr/>
            </a:lvl1pPr>
            <a:lvl2pPr marL="914400" lvl="1" indent="-342900" algn="l">
              <a:lnSpc>
                <a:spcPct val="90000"/>
              </a:lnSpc>
              <a:spcBef>
                <a:spcPts val="714"/>
              </a:spcBef>
              <a:spcAft>
                <a:spcPts val="0"/>
              </a:spcAft>
              <a:buClr>
                <a:schemeClr val="dk1"/>
              </a:buClr>
              <a:buSzPts val="1800"/>
              <a:buChar char="•"/>
              <a:defRPr/>
            </a:lvl2pPr>
            <a:lvl3pPr marL="1371600" lvl="2" indent="-342900" algn="l">
              <a:lnSpc>
                <a:spcPct val="90000"/>
              </a:lnSpc>
              <a:spcBef>
                <a:spcPts val="714"/>
              </a:spcBef>
              <a:spcAft>
                <a:spcPts val="0"/>
              </a:spcAft>
              <a:buClr>
                <a:schemeClr val="dk1"/>
              </a:buClr>
              <a:buSzPts val="1800"/>
              <a:buChar char="•"/>
              <a:defRPr/>
            </a:lvl3pPr>
            <a:lvl4pPr marL="1828800" lvl="3" indent="-342900" algn="l">
              <a:lnSpc>
                <a:spcPct val="90000"/>
              </a:lnSpc>
              <a:spcBef>
                <a:spcPts val="714"/>
              </a:spcBef>
              <a:spcAft>
                <a:spcPts val="0"/>
              </a:spcAft>
              <a:buClr>
                <a:schemeClr val="dk1"/>
              </a:buClr>
              <a:buSzPts val="1800"/>
              <a:buChar char="•"/>
              <a:defRPr/>
            </a:lvl4pPr>
            <a:lvl5pPr marL="2286000" lvl="4" indent="-342900" algn="l">
              <a:lnSpc>
                <a:spcPct val="90000"/>
              </a:lnSpc>
              <a:spcBef>
                <a:spcPts val="714"/>
              </a:spcBef>
              <a:spcAft>
                <a:spcPts val="0"/>
              </a:spcAft>
              <a:buClr>
                <a:schemeClr val="dk1"/>
              </a:buClr>
              <a:buSzPts val="1800"/>
              <a:buChar char="•"/>
              <a:defRPr/>
            </a:lvl5pPr>
            <a:lvl6pPr marL="2743200" lvl="5" indent="-342900" algn="l">
              <a:lnSpc>
                <a:spcPct val="90000"/>
              </a:lnSpc>
              <a:spcBef>
                <a:spcPts val="714"/>
              </a:spcBef>
              <a:spcAft>
                <a:spcPts val="0"/>
              </a:spcAft>
              <a:buClr>
                <a:schemeClr val="dk1"/>
              </a:buClr>
              <a:buSzPts val="1800"/>
              <a:buChar char="•"/>
              <a:defRPr/>
            </a:lvl6pPr>
            <a:lvl7pPr marL="3200400" lvl="6" indent="-342900" algn="l">
              <a:lnSpc>
                <a:spcPct val="90000"/>
              </a:lnSpc>
              <a:spcBef>
                <a:spcPts val="714"/>
              </a:spcBef>
              <a:spcAft>
                <a:spcPts val="0"/>
              </a:spcAft>
              <a:buClr>
                <a:schemeClr val="dk1"/>
              </a:buClr>
              <a:buSzPts val="1800"/>
              <a:buChar char="•"/>
              <a:defRPr/>
            </a:lvl7pPr>
            <a:lvl8pPr marL="3657600" lvl="7" indent="-342900" algn="l">
              <a:lnSpc>
                <a:spcPct val="90000"/>
              </a:lnSpc>
              <a:spcBef>
                <a:spcPts val="714"/>
              </a:spcBef>
              <a:spcAft>
                <a:spcPts val="0"/>
              </a:spcAft>
              <a:buClr>
                <a:schemeClr val="dk1"/>
              </a:buClr>
              <a:buSzPts val="1800"/>
              <a:buChar char="•"/>
              <a:defRPr/>
            </a:lvl8pPr>
            <a:lvl9pPr marL="4114800" lvl="8" indent="-342900" algn="l">
              <a:lnSpc>
                <a:spcPct val="90000"/>
              </a:lnSpc>
              <a:spcBef>
                <a:spcPts val="714"/>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8560119" y="2347913"/>
            <a:ext cx="6974206" cy="3154680"/>
          </a:xfrm>
          <a:prstGeom prst="rect">
            <a:avLst/>
          </a:prstGeom>
          <a:noFill/>
          <a:ln>
            <a:noFill/>
          </a:ln>
        </p:spPr>
        <p:txBody>
          <a:bodyPr spcFirstLastPara="1" wrap="square" lIns="130600" tIns="65300" rIns="130600" bIns="653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2159319" y="-715327"/>
            <a:ext cx="6974206" cy="9281160"/>
          </a:xfrm>
          <a:prstGeom prst="rect">
            <a:avLst/>
          </a:prstGeom>
          <a:noFill/>
          <a:ln>
            <a:noFill/>
          </a:ln>
        </p:spPr>
        <p:txBody>
          <a:bodyPr spcFirstLastPara="1" wrap="square" lIns="130600" tIns="65300" rIns="130600" bIns="65300" anchor="t" anchorCtr="0">
            <a:normAutofit/>
          </a:bodyPr>
          <a:lstStyle>
            <a:lvl1pPr marL="457200" lvl="0" indent="-342900" algn="l">
              <a:lnSpc>
                <a:spcPct val="90000"/>
              </a:lnSpc>
              <a:spcBef>
                <a:spcPts val="1429"/>
              </a:spcBef>
              <a:spcAft>
                <a:spcPts val="0"/>
              </a:spcAft>
              <a:buClr>
                <a:schemeClr val="dk1"/>
              </a:buClr>
              <a:buSzPts val="1800"/>
              <a:buChar char="•"/>
              <a:defRPr/>
            </a:lvl1pPr>
            <a:lvl2pPr marL="914400" lvl="1" indent="-342900" algn="l">
              <a:lnSpc>
                <a:spcPct val="90000"/>
              </a:lnSpc>
              <a:spcBef>
                <a:spcPts val="714"/>
              </a:spcBef>
              <a:spcAft>
                <a:spcPts val="0"/>
              </a:spcAft>
              <a:buClr>
                <a:schemeClr val="dk1"/>
              </a:buClr>
              <a:buSzPts val="1800"/>
              <a:buChar char="•"/>
              <a:defRPr/>
            </a:lvl2pPr>
            <a:lvl3pPr marL="1371600" lvl="2" indent="-342900" algn="l">
              <a:lnSpc>
                <a:spcPct val="90000"/>
              </a:lnSpc>
              <a:spcBef>
                <a:spcPts val="714"/>
              </a:spcBef>
              <a:spcAft>
                <a:spcPts val="0"/>
              </a:spcAft>
              <a:buClr>
                <a:schemeClr val="dk1"/>
              </a:buClr>
              <a:buSzPts val="1800"/>
              <a:buChar char="•"/>
              <a:defRPr/>
            </a:lvl3pPr>
            <a:lvl4pPr marL="1828800" lvl="3" indent="-342900" algn="l">
              <a:lnSpc>
                <a:spcPct val="90000"/>
              </a:lnSpc>
              <a:spcBef>
                <a:spcPts val="714"/>
              </a:spcBef>
              <a:spcAft>
                <a:spcPts val="0"/>
              </a:spcAft>
              <a:buClr>
                <a:schemeClr val="dk1"/>
              </a:buClr>
              <a:buSzPts val="1800"/>
              <a:buChar char="•"/>
              <a:defRPr/>
            </a:lvl4pPr>
            <a:lvl5pPr marL="2286000" lvl="4" indent="-342900" algn="l">
              <a:lnSpc>
                <a:spcPct val="90000"/>
              </a:lnSpc>
              <a:spcBef>
                <a:spcPts val="714"/>
              </a:spcBef>
              <a:spcAft>
                <a:spcPts val="0"/>
              </a:spcAft>
              <a:buClr>
                <a:schemeClr val="dk1"/>
              </a:buClr>
              <a:buSzPts val="1800"/>
              <a:buChar char="•"/>
              <a:defRPr/>
            </a:lvl5pPr>
            <a:lvl6pPr marL="2743200" lvl="5" indent="-342900" algn="l">
              <a:lnSpc>
                <a:spcPct val="90000"/>
              </a:lnSpc>
              <a:spcBef>
                <a:spcPts val="714"/>
              </a:spcBef>
              <a:spcAft>
                <a:spcPts val="0"/>
              </a:spcAft>
              <a:buClr>
                <a:schemeClr val="dk1"/>
              </a:buClr>
              <a:buSzPts val="1800"/>
              <a:buChar char="•"/>
              <a:defRPr/>
            </a:lvl6pPr>
            <a:lvl7pPr marL="3200400" lvl="6" indent="-342900" algn="l">
              <a:lnSpc>
                <a:spcPct val="90000"/>
              </a:lnSpc>
              <a:spcBef>
                <a:spcPts val="714"/>
              </a:spcBef>
              <a:spcAft>
                <a:spcPts val="0"/>
              </a:spcAft>
              <a:buClr>
                <a:schemeClr val="dk1"/>
              </a:buClr>
              <a:buSzPts val="1800"/>
              <a:buChar char="•"/>
              <a:defRPr/>
            </a:lvl7pPr>
            <a:lvl8pPr marL="3657600" lvl="7" indent="-342900" algn="l">
              <a:lnSpc>
                <a:spcPct val="90000"/>
              </a:lnSpc>
              <a:spcBef>
                <a:spcPts val="714"/>
              </a:spcBef>
              <a:spcAft>
                <a:spcPts val="0"/>
              </a:spcAft>
              <a:buClr>
                <a:schemeClr val="dk1"/>
              </a:buClr>
              <a:buSzPts val="1800"/>
              <a:buChar char="•"/>
              <a:defRPr/>
            </a:lvl8pPr>
            <a:lvl9pPr marL="4114800" lvl="8" indent="-342900" algn="l">
              <a:lnSpc>
                <a:spcPct val="90000"/>
              </a:lnSpc>
              <a:spcBef>
                <a:spcPts val="714"/>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005840" y="438153"/>
            <a:ext cx="12618720" cy="1590676"/>
          </a:xfrm>
          <a:prstGeom prst="rect">
            <a:avLst/>
          </a:prstGeom>
          <a:noFill/>
          <a:ln>
            <a:noFill/>
          </a:ln>
        </p:spPr>
        <p:txBody>
          <a:bodyPr spcFirstLastPara="1" wrap="square" lIns="130600" tIns="65300" rIns="130600" bIns="653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1005840" y="2190750"/>
            <a:ext cx="12618720" cy="5221606"/>
          </a:xfrm>
          <a:prstGeom prst="rect">
            <a:avLst/>
          </a:prstGeom>
          <a:noFill/>
          <a:ln>
            <a:noFill/>
          </a:ln>
        </p:spPr>
        <p:txBody>
          <a:bodyPr spcFirstLastPara="1" wrap="square" lIns="130600" tIns="65300" rIns="130600" bIns="65300" anchor="t" anchorCtr="0">
            <a:normAutofit/>
          </a:bodyPr>
          <a:lstStyle>
            <a:lvl1pPr marL="457200" lvl="0" indent="-342900" algn="l">
              <a:lnSpc>
                <a:spcPct val="90000"/>
              </a:lnSpc>
              <a:spcBef>
                <a:spcPts val="1429"/>
              </a:spcBef>
              <a:spcAft>
                <a:spcPts val="0"/>
              </a:spcAft>
              <a:buClr>
                <a:schemeClr val="dk1"/>
              </a:buClr>
              <a:buSzPts val="1800"/>
              <a:buChar char="•"/>
              <a:defRPr/>
            </a:lvl1pPr>
            <a:lvl2pPr marL="914400" lvl="1" indent="-342900" algn="l">
              <a:lnSpc>
                <a:spcPct val="90000"/>
              </a:lnSpc>
              <a:spcBef>
                <a:spcPts val="714"/>
              </a:spcBef>
              <a:spcAft>
                <a:spcPts val="0"/>
              </a:spcAft>
              <a:buClr>
                <a:schemeClr val="dk1"/>
              </a:buClr>
              <a:buSzPts val="1800"/>
              <a:buChar char="•"/>
              <a:defRPr/>
            </a:lvl2pPr>
            <a:lvl3pPr marL="1371600" lvl="2" indent="-342900" algn="l">
              <a:lnSpc>
                <a:spcPct val="90000"/>
              </a:lnSpc>
              <a:spcBef>
                <a:spcPts val="714"/>
              </a:spcBef>
              <a:spcAft>
                <a:spcPts val="0"/>
              </a:spcAft>
              <a:buClr>
                <a:schemeClr val="dk1"/>
              </a:buClr>
              <a:buSzPts val="1800"/>
              <a:buChar char="•"/>
              <a:defRPr/>
            </a:lvl3pPr>
            <a:lvl4pPr marL="1828800" lvl="3" indent="-342900" algn="l">
              <a:lnSpc>
                <a:spcPct val="90000"/>
              </a:lnSpc>
              <a:spcBef>
                <a:spcPts val="714"/>
              </a:spcBef>
              <a:spcAft>
                <a:spcPts val="0"/>
              </a:spcAft>
              <a:buClr>
                <a:schemeClr val="dk1"/>
              </a:buClr>
              <a:buSzPts val="1800"/>
              <a:buChar char="•"/>
              <a:defRPr/>
            </a:lvl4pPr>
            <a:lvl5pPr marL="2286000" lvl="4" indent="-342900" algn="l">
              <a:lnSpc>
                <a:spcPct val="90000"/>
              </a:lnSpc>
              <a:spcBef>
                <a:spcPts val="714"/>
              </a:spcBef>
              <a:spcAft>
                <a:spcPts val="0"/>
              </a:spcAft>
              <a:buClr>
                <a:schemeClr val="dk1"/>
              </a:buClr>
              <a:buSzPts val="1800"/>
              <a:buChar char="•"/>
              <a:defRPr/>
            </a:lvl5pPr>
            <a:lvl6pPr marL="2743200" lvl="5" indent="-342900" algn="l">
              <a:lnSpc>
                <a:spcPct val="90000"/>
              </a:lnSpc>
              <a:spcBef>
                <a:spcPts val="714"/>
              </a:spcBef>
              <a:spcAft>
                <a:spcPts val="0"/>
              </a:spcAft>
              <a:buClr>
                <a:schemeClr val="dk1"/>
              </a:buClr>
              <a:buSzPts val="1800"/>
              <a:buChar char="•"/>
              <a:defRPr/>
            </a:lvl6pPr>
            <a:lvl7pPr marL="3200400" lvl="6" indent="-342900" algn="l">
              <a:lnSpc>
                <a:spcPct val="90000"/>
              </a:lnSpc>
              <a:spcBef>
                <a:spcPts val="714"/>
              </a:spcBef>
              <a:spcAft>
                <a:spcPts val="0"/>
              </a:spcAft>
              <a:buClr>
                <a:schemeClr val="dk1"/>
              </a:buClr>
              <a:buSzPts val="1800"/>
              <a:buChar char="•"/>
              <a:defRPr/>
            </a:lvl7pPr>
            <a:lvl8pPr marL="3657600" lvl="7" indent="-342900" algn="l">
              <a:lnSpc>
                <a:spcPct val="90000"/>
              </a:lnSpc>
              <a:spcBef>
                <a:spcPts val="714"/>
              </a:spcBef>
              <a:spcAft>
                <a:spcPts val="0"/>
              </a:spcAft>
              <a:buClr>
                <a:schemeClr val="dk1"/>
              </a:buClr>
              <a:buSzPts val="1800"/>
              <a:buChar char="•"/>
              <a:defRPr/>
            </a:lvl8pPr>
            <a:lvl9pPr marL="4114800" lvl="8" indent="-342900" algn="l">
              <a:lnSpc>
                <a:spcPct val="90000"/>
              </a:lnSpc>
              <a:spcBef>
                <a:spcPts val="714"/>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998221" y="2051689"/>
            <a:ext cx="12618720" cy="3423284"/>
          </a:xfrm>
          <a:prstGeom prst="rect">
            <a:avLst/>
          </a:prstGeom>
          <a:noFill/>
          <a:ln>
            <a:noFill/>
          </a:ln>
        </p:spPr>
        <p:txBody>
          <a:bodyPr spcFirstLastPara="1" wrap="square" lIns="130600" tIns="65300" rIns="130600" bIns="65300" anchor="b" anchorCtr="0">
            <a:normAutofit/>
          </a:bodyPr>
          <a:lstStyle>
            <a:lvl1pPr lvl="0" algn="l">
              <a:lnSpc>
                <a:spcPct val="90000"/>
              </a:lnSpc>
              <a:spcBef>
                <a:spcPts val="0"/>
              </a:spcBef>
              <a:spcAft>
                <a:spcPts val="0"/>
              </a:spcAft>
              <a:buClr>
                <a:schemeClr val="dk1"/>
              </a:buClr>
              <a:buSzPts val="8600"/>
              <a:buFont typeface="Calibri"/>
              <a:buNone/>
              <a:defRPr sz="8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998221" y="5507359"/>
            <a:ext cx="12618720" cy="1800224"/>
          </a:xfrm>
          <a:prstGeom prst="rect">
            <a:avLst/>
          </a:prstGeom>
          <a:noFill/>
          <a:ln>
            <a:noFill/>
          </a:ln>
        </p:spPr>
        <p:txBody>
          <a:bodyPr spcFirstLastPara="1" wrap="square" lIns="130600" tIns="65300" rIns="130600" bIns="65300" anchor="t" anchorCtr="0">
            <a:normAutofit/>
          </a:bodyPr>
          <a:lstStyle>
            <a:lvl1pPr marL="457200" lvl="0" indent="-228600" algn="l">
              <a:lnSpc>
                <a:spcPct val="90000"/>
              </a:lnSpc>
              <a:spcBef>
                <a:spcPts val="1429"/>
              </a:spcBef>
              <a:spcAft>
                <a:spcPts val="0"/>
              </a:spcAft>
              <a:buClr>
                <a:schemeClr val="dk1"/>
              </a:buClr>
              <a:buSzPts val="3400"/>
              <a:buNone/>
              <a:defRPr sz="3400">
                <a:solidFill>
                  <a:schemeClr val="dk1"/>
                </a:solidFill>
              </a:defRPr>
            </a:lvl1pPr>
            <a:lvl2pPr marL="914400" lvl="1" indent="-228600" algn="l">
              <a:lnSpc>
                <a:spcPct val="90000"/>
              </a:lnSpc>
              <a:spcBef>
                <a:spcPts val="714"/>
              </a:spcBef>
              <a:spcAft>
                <a:spcPts val="0"/>
              </a:spcAft>
              <a:buClr>
                <a:srgbClr val="888888"/>
              </a:buClr>
              <a:buSzPts val="2900"/>
              <a:buNone/>
              <a:defRPr sz="2900">
                <a:solidFill>
                  <a:srgbClr val="888888"/>
                </a:solidFill>
              </a:defRPr>
            </a:lvl2pPr>
            <a:lvl3pPr marL="1371600" lvl="2" indent="-228600" algn="l">
              <a:lnSpc>
                <a:spcPct val="90000"/>
              </a:lnSpc>
              <a:spcBef>
                <a:spcPts val="714"/>
              </a:spcBef>
              <a:spcAft>
                <a:spcPts val="0"/>
              </a:spcAft>
              <a:buClr>
                <a:srgbClr val="888888"/>
              </a:buClr>
              <a:buSzPts val="2600"/>
              <a:buNone/>
              <a:defRPr sz="2600">
                <a:solidFill>
                  <a:srgbClr val="888888"/>
                </a:solidFill>
              </a:defRPr>
            </a:lvl3pPr>
            <a:lvl4pPr marL="1828800" lvl="3" indent="-228600" algn="l">
              <a:lnSpc>
                <a:spcPct val="90000"/>
              </a:lnSpc>
              <a:spcBef>
                <a:spcPts val="714"/>
              </a:spcBef>
              <a:spcAft>
                <a:spcPts val="0"/>
              </a:spcAft>
              <a:buClr>
                <a:srgbClr val="888888"/>
              </a:buClr>
              <a:buSzPts val="2300"/>
              <a:buNone/>
              <a:defRPr sz="2300">
                <a:solidFill>
                  <a:srgbClr val="888888"/>
                </a:solidFill>
              </a:defRPr>
            </a:lvl4pPr>
            <a:lvl5pPr marL="2286000" lvl="4" indent="-228600" algn="l">
              <a:lnSpc>
                <a:spcPct val="90000"/>
              </a:lnSpc>
              <a:spcBef>
                <a:spcPts val="714"/>
              </a:spcBef>
              <a:spcAft>
                <a:spcPts val="0"/>
              </a:spcAft>
              <a:buClr>
                <a:srgbClr val="888888"/>
              </a:buClr>
              <a:buSzPts val="2300"/>
              <a:buNone/>
              <a:defRPr sz="2300">
                <a:solidFill>
                  <a:srgbClr val="888888"/>
                </a:solidFill>
              </a:defRPr>
            </a:lvl5pPr>
            <a:lvl6pPr marL="2743200" lvl="5" indent="-228600" algn="l">
              <a:lnSpc>
                <a:spcPct val="90000"/>
              </a:lnSpc>
              <a:spcBef>
                <a:spcPts val="714"/>
              </a:spcBef>
              <a:spcAft>
                <a:spcPts val="0"/>
              </a:spcAft>
              <a:buClr>
                <a:srgbClr val="888888"/>
              </a:buClr>
              <a:buSzPts val="2300"/>
              <a:buNone/>
              <a:defRPr sz="2300">
                <a:solidFill>
                  <a:srgbClr val="888888"/>
                </a:solidFill>
              </a:defRPr>
            </a:lvl6pPr>
            <a:lvl7pPr marL="3200400" lvl="6" indent="-228600" algn="l">
              <a:lnSpc>
                <a:spcPct val="90000"/>
              </a:lnSpc>
              <a:spcBef>
                <a:spcPts val="714"/>
              </a:spcBef>
              <a:spcAft>
                <a:spcPts val="0"/>
              </a:spcAft>
              <a:buClr>
                <a:srgbClr val="888888"/>
              </a:buClr>
              <a:buSzPts val="2300"/>
              <a:buNone/>
              <a:defRPr sz="2300">
                <a:solidFill>
                  <a:srgbClr val="888888"/>
                </a:solidFill>
              </a:defRPr>
            </a:lvl7pPr>
            <a:lvl8pPr marL="3657600" lvl="7" indent="-228600" algn="l">
              <a:lnSpc>
                <a:spcPct val="90000"/>
              </a:lnSpc>
              <a:spcBef>
                <a:spcPts val="714"/>
              </a:spcBef>
              <a:spcAft>
                <a:spcPts val="0"/>
              </a:spcAft>
              <a:buClr>
                <a:srgbClr val="888888"/>
              </a:buClr>
              <a:buSzPts val="2300"/>
              <a:buNone/>
              <a:defRPr sz="2300">
                <a:solidFill>
                  <a:srgbClr val="888888"/>
                </a:solidFill>
              </a:defRPr>
            </a:lvl8pPr>
            <a:lvl9pPr marL="4114800" lvl="8" indent="-228600" algn="l">
              <a:lnSpc>
                <a:spcPct val="90000"/>
              </a:lnSpc>
              <a:spcBef>
                <a:spcPts val="714"/>
              </a:spcBef>
              <a:spcAft>
                <a:spcPts val="0"/>
              </a:spcAft>
              <a:buClr>
                <a:srgbClr val="888888"/>
              </a:buClr>
              <a:buSzPts val="2300"/>
              <a:buNone/>
              <a:defRPr sz="2300">
                <a:solidFill>
                  <a:srgbClr val="888888"/>
                </a:solidFill>
              </a:defRPr>
            </a:lvl9pPr>
          </a:lstStyle>
          <a:p>
            <a:endParaRPr/>
          </a:p>
        </p:txBody>
      </p:sp>
      <p:sp>
        <p:nvSpPr>
          <p:cNvPr id="30" name="Google Shape;30;p7"/>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005840" y="438153"/>
            <a:ext cx="12618720" cy="1590676"/>
          </a:xfrm>
          <a:prstGeom prst="rect">
            <a:avLst/>
          </a:prstGeom>
          <a:noFill/>
          <a:ln>
            <a:noFill/>
          </a:ln>
        </p:spPr>
        <p:txBody>
          <a:bodyPr spcFirstLastPara="1" wrap="square" lIns="130600" tIns="65300" rIns="130600" bIns="653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1005840" y="2190750"/>
            <a:ext cx="6217920" cy="5221606"/>
          </a:xfrm>
          <a:prstGeom prst="rect">
            <a:avLst/>
          </a:prstGeom>
          <a:noFill/>
          <a:ln>
            <a:noFill/>
          </a:ln>
        </p:spPr>
        <p:txBody>
          <a:bodyPr spcFirstLastPara="1" wrap="square" lIns="130600" tIns="65300" rIns="130600" bIns="65300" anchor="t" anchorCtr="0">
            <a:normAutofit/>
          </a:bodyPr>
          <a:lstStyle>
            <a:lvl1pPr marL="457200" lvl="0" indent="-342900" algn="l">
              <a:lnSpc>
                <a:spcPct val="90000"/>
              </a:lnSpc>
              <a:spcBef>
                <a:spcPts val="1429"/>
              </a:spcBef>
              <a:spcAft>
                <a:spcPts val="0"/>
              </a:spcAft>
              <a:buClr>
                <a:schemeClr val="dk1"/>
              </a:buClr>
              <a:buSzPts val="1800"/>
              <a:buChar char="•"/>
              <a:defRPr/>
            </a:lvl1pPr>
            <a:lvl2pPr marL="914400" lvl="1" indent="-342900" algn="l">
              <a:lnSpc>
                <a:spcPct val="90000"/>
              </a:lnSpc>
              <a:spcBef>
                <a:spcPts val="714"/>
              </a:spcBef>
              <a:spcAft>
                <a:spcPts val="0"/>
              </a:spcAft>
              <a:buClr>
                <a:schemeClr val="dk1"/>
              </a:buClr>
              <a:buSzPts val="1800"/>
              <a:buChar char="•"/>
              <a:defRPr/>
            </a:lvl2pPr>
            <a:lvl3pPr marL="1371600" lvl="2" indent="-342900" algn="l">
              <a:lnSpc>
                <a:spcPct val="90000"/>
              </a:lnSpc>
              <a:spcBef>
                <a:spcPts val="714"/>
              </a:spcBef>
              <a:spcAft>
                <a:spcPts val="0"/>
              </a:spcAft>
              <a:buClr>
                <a:schemeClr val="dk1"/>
              </a:buClr>
              <a:buSzPts val="1800"/>
              <a:buChar char="•"/>
              <a:defRPr/>
            </a:lvl3pPr>
            <a:lvl4pPr marL="1828800" lvl="3" indent="-342900" algn="l">
              <a:lnSpc>
                <a:spcPct val="90000"/>
              </a:lnSpc>
              <a:spcBef>
                <a:spcPts val="714"/>
              </a:spcBef>
              <a:spcAft>
                <a:spcPts val="0"/>
              </a:spcAft>
              <a:buClr>
                <a:schemeClr val="dk1"/>
              </a:buClr>
              <a:buSzPts val="1800"/>
              <a:buChar char="•"/>
              <a:defRPr/>
            </a:lvl4pPr>
            <a:lvl5pPr marL="2286000" lvl="4" indent="-342900" algn="l">
              <a:lnSpc>
                <a:spcPct val="90000"/>
              </a:lnSpc>
              <a:spcBef>
                <a:spcPts val="714"/>
              </a:spcBef>
              <a:spcAft>
                <a:spcPts val="0"/>
              </a:spcAft>
              <a:buClr>
                <a:schemeClr val="dk1"/>
              </a:buClr>
              <a:buSzPts val="1800"/>
              <a:buChar char="•"/>
              <a:defRPr/>
            </a:lvl5pPr>
            <a:lvl6pPr marL="2743200" lvl="5" indent="-342900" algn="l">
              <a:lnSpc>
                <a:spcPct val="90000"/>
              </a:lnSpc>
              <a:spcBef>
                <a:spcPts val="714"/>
              </a:spcBef>
              <a:spcAft>
                <a:spcPts val="0"/>
              </a:spcAft>
              <a:buClr>
                <a:schemeClr val="dk1"/>
              </a:buClr>
              <a:buSzPts val="1800"/>
              <a:buChar char="•"/>
              <a:defRPr/>
            </a:lvl6pPr>
            <a:lvl7pPr marL="3200400" lvl="6" indent="-342900" algn="l">
              <a:lnSpc>
                <a:spcPct val="90000"/>
              </a:lnSpc>
              <a:spcBef>
                <a:spcPts val="714"/>
              </a:spcBef>
              <a:spcAft>
                <a:spcPts val="0"/>
              </a:spcAft>
              <a:buClr>
                <a:schemeClr val="dk1"/>
              </a:buClr>
              <a:buSzPts val="1800"/>
              <a:buChar char="•"/>
              <a:defRPr/>
            </a:lvl7pPr>
            <a:lvl8pPr marL="3657600" lvl="7" indent="-342900" algn="l">
              <a:lnSpc>
                <a:spcPct val="90000"/>
              </a:lnSpc>
              <a:spcBef>
                <a:spcPts val="714"/>
              </a:spcBef>
              <a:spcAft>
                <a:spcPts val="0"/>
              </a:spcAft>
              <a:buClr>
                <a:schemeClr val="dk1"/>
              </a:buClr>
              <a:buSzPts val="1800"/>
              <a:buChar char="•"/>
              <a:defRPr/>
            </a:lvl8pPr>
            <a:lvl9pPr marL="4114800" lvl="8" indent="-342900" algn="l">
              <a:lnSpc>
                <a:spcPct val="90000"/>
              </a:lnSpc>
              <a:spcBef>
                <a:spcPts val="714"/>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7406640" y="2190750"/>
            <a:ext cx="6217920" cy="5221606"/>
          </a:xfrm>
          <a:prstGeom prst="rect">
            <a:avLst/>
          </a:prstGeom>
          <a:noFill/>
          <a:ln>
            <a:noFill/>
          </a:ln>
        </p:spPr>
        <p:txBody>
          <a:bodyPr spcFirstLastPara="1" wrap="square" lIns="130600" tIns="65300" rIns="130600" bIns="65300" anchor="t" anchorCtr="0">
            <a:normAutofit/>
          </a:bodyPr>
          <a:lstStyle>
            <a:lvl1pPr marL="457200" lvl="0" indent="-342900" algn="l">
              <a:lnSpc>
                <a:spcPct val="90000"/>
              </a:lnSpc>
              <a:spcBef>
                <a:spcPts val="1429"/>
              </a:spcBef>
              <a:spcAft>
                <a:spcPts val="0"/>
              </a:spcAft>
              <a:buClr>
                <a:schemeClr val="dk1"/>
              </a:buClr>
              <a:buSzPts val="1800"/>
              <a:buChar char="•"/>
              <a:defRPr/>
            </a:lvl1pPr>
            <a:lvl2pPr marL="914400" lvl="1" indent="-342900" algn="l">
              <a:lnSpc>
                <a:spcPct val="90000"/>
              </a:lnSpc>
              <a:spcBef>
                <a:spcPts val="714"/>
              </a:spcBef>
              <a:spcAft>
                <a:spcPts val="0"/>
              </a:spcAft>
              <a:buClr>
                <a:schemeClr val="dk1"/>
              </a:buClr>
              <a:buSzPts val="1800"/>
              <a:buChar char="•"/>
              <a:defRPr/>
            </a:lvl2pPr>
            <a:lvl3pPr marL="1371600" lvl="2" indent="-342900" algn="l">
              <a:lnSpc>
                <a:spcPct val="90000"/>
              </a:lnSpc>
              <a:spcBef>
                <a:spcPts val="714"/>
              </a:spcBef>
              <a:spcAft>
                <a:spcPts val="0"/>
              </a:spcAft>
              <a:buClr>
                <a:schemeClr val="dk1"/>
              </a:buClr>
              <a:buSzPts val="1800"/>
              <a:buChar char="•"/>
              <a:defRPr/>
            </a:lvl3pPr>
            <a:lvl4pPr marL="1828800" lvl="3" indent="-342900" algn="l">
              <a:lnSpc>
                <a:spcPct val="90000"/>
              </a:lnSpc>
              <a:spcBef>
                <a:spcPts val="714"/>
              </a:spcBef>
              <a:spcAft>
                <a:spcPts val="0"/>
              </a:spcAft>
              <a:buClr>
                <a:schemeClr val="dk1"/>
              </a:buClr>
              <a:buSzPts val="1800"/>
              <a:buChar char="•"/>
              <a:defRPr/>
            </a:lvl4pPr>
            <a:lvl5pPr marL="2286000" lvl="4" indent="-342900" algn="l">
              <a:lnSpc>
                <a:spcPct val="90000"/>
              </a:lnSpc>
              <a:spcBef>
                <a:spcPts val="714"/>
              </a:spcBef>
              <a:spcAft>
                <a:spcPts val="0"/>
              </a:spcAft>
              <a:buClr>
                <a:schemeClr val="dk1"/>
              </a:buClr>
              <a:buSzPts val="1800"/>
              <a:buChar char="•"/>
              <a:defRPr/>
            </a:lvl5pPr>
            <a:lvl6pPr marL="2743200" lvl="5" indent="-342900" algn="l">
              <a:lnSpc>
                <a:spcPct val="90000"/>
              </a:lnSpc>
              <a:spcBef>
                <a:spcPts val="714"/>
              </a:spcBef>
              <a:spcAft>
                <a:spcPts val="0"/>
              </a:spcAft>
              <a:buClr>
                <a:schemeClr val="dk1"/>
              </a:buClr>
              <a:buSzPts val="1800"/>
              <a:buChar char="•"/>
              <a:defRPr/>
            </a:lvl6pPr>
            <a:lvl7pPr marL="3200400" lvl="6" indent="-342900" algn="l">
              <a:lnSpc>
                <a:spcPct val="90000"/>
              </a:lnSpc>
              <a:spcBef>
                <a:spcPts val="714"/>
              </a:spcBef>
              <a:spcAft>
                <a:spcPts val="0"/>
              </a:spcAft>
              <a:buClr>
                <a:schemeClr val="dk1"/>
              </a:buClr>
              <a:buSzPts val="1800"/>
              <a:buChar char="•"/>
              <a:defRPr/>
            </a:lvl7pPr>
            <a:lvl8pPr marL="3657600" lvl="7" indent="-342900" algn="l">
              <a:lnSpc>
                <a:spcPct val="90000"/>
              </a:lnSpc>
              <a:spcBef>
                <a:spcPts val="714"/>
              </a:spcBef>
              <a:spcAft>
                <a:spcPts val="0"/>
              </a:spcAft>
              <a:buClr>
                <a:schemeClr val="dk1"/>
              </a:buClr>
              <a:buSzPts val="1800"/>
              <a:buChar char="•"/>
              <a:defRPr/>
            </a:lvl8pPr>
            <a:lvl9pPr marL="4114800" lvl="8" indent="-342900" algn="l">
              <a:lnSpc>
                <a:spcPct val="90000"/>
              </a:lnSpc>
              <a:spcBef>
                <a:spcPts val="714"/>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1007746" y="438153"/>
            <a:ext cx="12618720" cy="1590676"/>
          </a:xfrm>
          <a:prstGeom prst="rect">
            <a:avLst/>
          </a:prstGeom>
          <a:noFill/>
          <a:ln>
            <a:noFill/>
          </a:ln>
        </p:spPr>
        <p:txBody>
          <a:bodyPr spcFirstLastPara="1" wrap="square" lIns="130600" tIns="65300" rIns="130600" bIns="653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1007747" y="2017396"/>
            <a:ext cx="6189344" cy="988694"/>
          </a:xfrm>
          <a:prstGeom prst="rect">
            <a:avLst/>
          </a:prstGeom>
          <a:noFill/>
          <a:ln>
            <a:noFill/>
          </a:ln>
        </p:spPr>
        <p:txBody>
          <a:bodyPr spcFirstLastPara="1" wrap="square" lIns="130600" tIns="65300" rIns="130600" bIns="65300" anchor="b" anchorCtr="0">
            <a:normAutofit/>
          </a:bodyPr>
          <a:lstStyle>
            <a:lvl1pPr marL="457200" lvl="0" indent="-228600" algn="l">
              <a:lnSpc>
                <a:spcPct val="90000"/>
              </a:lnSpc>
              <a:spcBef>
                <a:spcPts val="1429"/>
              </a:spcBef>
              <a:spcAft>
                <a:spcPts val="0"/>
              </a:spcAft>
              <a:buClr>
                <a:schemeClr val="dk1"/>
              </a:buClr>
              <a:buSzPts val="3400"/>
              <a:buNone/>
              <a:defRPr sz="3400" b="1"/>
            </a:lvl1pPr>
            <a:lvl2pPr marL="914400" lvl="1" indent="-228600" algn="l">
              <a:lnSpc>
                <a:spcPct val="90000"/>
              </a:lnSpc>
              <a:spcBef>
                <a:spcPts val="714"/>
              </a:spcBef>
              <a:spcAft>
                <a:spcPts val="0"/>
              </a:spcAft>
              <a:buClr>
                <a:schemeClr val="dk1"/>
              </a:buClr>
              <a:buSzPts val="2900"/>
              <a:buNone/>
              <a:defRPr sz="2900" b="1"/>
            </a:lvl2pPr>
            <a:lvl3pPr marL="1371600" lvl="2" indent="-228600" algn="l">
              <a:lnSpc>
                <a:spcPct val="90000"/>
              </a:lnSpc>
              <a:spcBef>
                <a:spcPts val="714"/>
              </a:spcBef>
              <a:spcAft>
                <a:spcPts val="0"/>
              </a:spcAft>
              <a:buClr>
                <a:schemeClr val="dk1"/>
              </a:buClr>
              <a:buSzPts val="2600"/>
              <a:buNone/>
              <a:defRPr sz="2600" b="1"/>
            </a:lvl3pPr>
            <a:lvl4pPr marL="1828800" lvl="3" indent="-228600" algn="l">
              <a:lnSpc>
                <a:spcPct val="90000"/>
              </a:lnSpc>
              <a:spcBef>
                <a:spcPts val="714"/>
              </a:spcBef>
              <a:spcAft>
                <a:spcPts val="0"/>
              </a:spcAft>
              <a:buClr>
                <a:schemeClr val="dk1"/>
              </a:buClr>
              <a:buSzPts val="2300"/>
              <a:buNone/>
              <a:defRPr sz="2300" b="1"/>
            </a:lvl4pPr>
            <a:lvl5pPr marL="2286000" lvl="4" indent="-228600" algn="l">
              <a:lnSpc>
                <a:spcPct val="90000"/>
              </a:lnSpc>
              <a:spcBef>
                <a:spcPts val="714"/>
              </a:spcBef>
              <a:spcAft>
                <a:spcPts val="0"/>
              </a:spcAft>
              <a:buClr>
                <a:schemeClr val="dk1"/>
              </a:buClr>
              <a:buSzPts val="2300"/>
              <a:buNone/>
              <a:defRPr sz="2300" b="1"/>
            </a:lvl5pPr>
            <a:lvl6pPr marL="2743200" lvl="5" indent="-228600" algn="l">
              <a:lnSpc>
                <a:spcPct val="90000"/>
              </a:lnSpc>
              <a:spcBef>
                <a:spcPts val="714"/>
              </a:spcBef>
              <a:spcAft>
                <a:spcPts val="0"/>
              </a:spcAft>
              <a:buClr>
                <a:schemeClr val="dk1"/>
              </a:buClr>
              <a:buSzPts val="2300"/>
              <a:buNone/>
              <a:defRPr sz="2300" b="1"/>
            </a:lvl6pPr>
            <a:lvl7pPr marL="3200400" lvl="6" indent="-228600" algn="l">
              <a:lnSpc>
                <a:spcPct val="90000"/>
              </a:lnSpc>
              <a:spcBef>
                <a:spcPts val="714"/>
              </a:spcBef>
              <a:spcAft>
                <a:spcPts val="0"/>
              </a:spcAft>
              <a:buClr>
                <a:schemeClr val="dk1"/>
              </a:buClr>
              <a:buSzPts val="2300"/>
              <a:buNone/>
              <a:defRPr sz="2300" b="1"/>
            </a:lvl7pPr>
            <a:lvl8pPr marL="3657600" lvl="7" indent="-228600" algn="l">
              <a:lnSpc>
                <a:spcPct val="90000"/>
              </a:lnSpc>
              <a:spcBef>
                <a:spcPts val="714"/>
              </a:spcBef>
              <a:spcAft>
                <a:spcPts val="0"/>
              </a:spcAft>
              <a:buClr>
                <a:schemeClr val="dk1"/>
              </a:buClr>
              <a:buSzPts val="2300"/>
              <a:buNone/>
              <a:defRPr sz="2300" b="1"/>
            </a:lvl8pPr>
            <a:lvl9pPr marL="4114800" lvl="8" indent="-228600" algn="l">
              <a:lnSpc>
                <a:spcPct val="90000"/>
              </a:lnSpc>
              <a:spcBef>
                <a:spcPts val="714"/>
              </a:spcBef>
              <a:spcAft>
                <a:spcPts val="0"/>
              </a:spcAft>
              <a:buClr>
                <a:schemeClr val="dk1"/>
              </a:buClr>
              <a:buSzPts val="2300"/>
              <a:buNone/>
              <a:defRPr sz="2300" b="1"/>
            </a:lvl9pPr>
          </a:lstStyle>
          <a:p>
            <a:endParaRPr/>
          </a:p>
        </p:txBody>
      </p:sp>
      <p:sp>
        <p:nvSpPr>
          <p:cNvPr id="43" name="Google Shape;43;p9"/>
          <p:cNvSpPr txBox="1">
            <a:spLocks noGrp="1"/>
          </p:cNvSpPr>
          <p:nvPr>
            <p:ph type="body" idx="2"/>
          </p:nvPr>
        </p:nvSpPr>
        <p:spPr>
          <a:xfrm>
            <a:off x="1007747" y="3006090"/>
            <a:ext cx="6189344" cy="4421506"/>
          </a:xfrm>
          <a:prstGeom prst="rect">
            <a:avLst/>
          </a:prstGeom>
          <a:noFill/>
          <a:ln>
            <a:noFill/>
          </a:ln>
        </p:spPr>
        <p:txBody>
          <a:bodyPr spcFirstLastPara="1" wrap="square" lIns="130600" tIns="65300" rIns="130600" bIns="65300" anchor="t" anchorCtr="0">
            <a:normAutofit/>
          </a:bodyPr>
          <a:lstStyle>
            <a:lvl1pPr marL="457200" lvl="0" indent="-342900" algn="l">
              <a:lnSpc>
                <a:spcPct val="90000"/>
              </a:lnSpc>
              <a:spcBef>
                <a:spcPts val="1429"/>
              </a:spcBef>
              <a:spcAft>
                <a:spcPts val="0"/>
              </a:spcAft>
              <a:buClr>
                <a:schemeClr val="dk1"/>
              </a:buClr>
              <a:buSzPts val="1800"/>
              <a:buChar char="•"/>
              <a:defRPr/>
            </a:lvl1pPr>
            <a:lvl2pPr marL="914400" lvl="1" indent="-342900" algn="l">
              <a:lnSpc>
                <a:spcPct val="90000"/>
              </a:lnSpc>
              <a:spcBef>
                <a:spcPts val="714"/>
              </a:spcBef>
              <a:spcAft>
                <a:spcPts val="0"/>
              </a:spcAft>
              <a:buClr>
                <a:schemeClr val="dk1"/>
              </a:buClr>
              <a:buSzPts val="1800"/>
              <a:buChar char="•"/>
              <a:defRPr/>
            </a:lvl2pPr>
            <a:lvl3pPr marL="1371600" lvl="2" indent="-342900" algn="l">
              <a:lnSpc>
                <a:spcPct val="90000"/>
              </a:lnSpc>
              <a:spcBef>
                <a:spcPts val="714"/>
              </a:spcBef>
              <a:spcAft>
                <a:spcPts val="0"/>
              </a:spcAft>
              <a:buClr>
                <a:schemeClr val="dk1"/>
              </a:buClr>
              <a:buSzPts val="1800"/>
              <a:buChar char="•"/>
              <a:defRPr/>
            </a:lvl3pPr>
            <a:lvl4pPr marL="1828800" lvl="3" indent="-342900" algn="l">
              <a:lnSpc>
                <a:spcPct val="90000"/>
              </a:lnSpc>
              <a:spcBef>
                <a:spcPts val="714"/>
              </a:spcBef>
              <a:spcAft>
                <a:spcPts val="0"/>
              </a:spcAft>
              <a:buClr>
                <a:schemeClr val="dk1"/>
              </a:buClr>
              <a:buSzPts val="1800"/>
              <a:buChar char="•"/>
              <a:defRPr/>
            </a:lvl4pPr>
            <a:lvl5pPr marL="2286000" lvl="4" indent="-342900" algn="l">
              <a:lnSpc>
                <a:spcPct val="90000"/>
              </a:lnSpc>
              <a:spcBef>
                <a:spcPts val="714"/>
              </a:spcBef>
              <a:spcAft>
                <a:spcPts val="0"/>
              </a:spcAft>
              <a:buClr>
                <a:schemeClr val="dk1"/>
              </a:buClr>
              <a:buSzPts val="1800"/>
              <a:buChar char="•"/>
              <a:defRPr/>
            </a:lvl5pPr>
            <a:lvl6pPr marL="2743200" lvl="5" indent="-342900" algn="l">
              <a:lnSpc>
                <a:spcPct val="90000"/>
              </a:lnSpc>
              <a:spcBef>
                <a:spcPts val="714"/>
              </a:spcBef>
              <a:spcAft>
                <a:spcPts val="0"/>
              </a:spcAft>
              <a:buClr>
                <a:schemeClr val="dk1"/>
              </a:buClr>
              <a:buSzPts val="1800"/>
              <a:buChar char="•"/>
              <a:defRPr/>
            </a:lvl6pPr>
            <a:lvl7pPr marL="3200400" lvl="6" indent="-342900" algn="l">
              <a:lnSpc>
                <a:spcPct val="90000"/>
              </a:lnSpc>
              <a:spcBef>
                <a:spcPts val="714"/>
              </a:spcBef>
              <a:spcAft>
                <a:spcPts val="0"/>
              </a:spcAft>
              <a:buClr>
                <a:schemeClr val="dk1"/>
              </a:buClr>
              <a:buSzPts val="1800"/>
              <a:buChar char="•"/>
              <a:defRPr/>
            </a:lvl7pPr>
            <a:lvl8pPr marL="3657600" lvl="7" indent="-342900" algn="l">
              <a:lnSpc>
                <a:spcPct val="90000"/>
              </a:lnSpc>
              <a:spcBef>
                <a:spcPts val="714"/>
              </a:spcBef>
              <a:spcAft>
                <a:spcPts val="0"/>
              </a:spcAft>
              <a:buClr>
                <a:schemeClr val="dk1"/>
              </a:buClr>
              <a:buSzPts val="1800"/>
              <a:buChar char="•"/>
              <a:defRPr/>
            </a:lvl8pPr>
            <a:lvl9pPr marL="4114800" lvl="8" indent="-342900" algn="l">
              <a:lnSpc>
                <a:spcPct val="90000"/>
              </a:lnSpc>
              <a:spcBef>
                <a:spcPts val="714"/>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7406642" y="2017396"/>
            <a:ext cx="6219826" cy="988694"/>
          </a:xfrm>
          <a:prstGeom prst="rect">
            <a:avLst/>
          </a:prstGeom>
          <a:noFill/>
          <a:ln>
            <a:noFill/>
          </a:ln>
        </p:spPr>
        <p:txBody>
          <a:bodyPr spcFirstLastPara="1" wrap="square" lIns="130600" tIns="65300" rIns="130600" bIns="65300" anchor="b" anchorCtr="0">
            <a:normAutofit/>
          </a:bodyPr>
          <a:lstStyle>
            <a:lvl1pPr marL="457200" lvl="0" indent="-228600" algn="l">
              <a:lnSpc>
                <a:spcPct val="90000"/>
              </a:lnSpc>
              <a:spcBef>
                <a:spcPts val="1429"/>
              </a:spcBef>
              <a:spcAft>
                <a:spcPts val="0"/>
              </a:spcAft>
              <a:buClr>
                <a:schemeClr val="dk1"/>
              </a:buClr>
              <a:buSzPts val="3400"/>
              <a:buNone/>
              <a:defRPr sz="3400" b="1"/>
            </a:lvl1pPr>
            <a:lvl2pPr marL="914400" lvl="1" indent="-228600" algn="l">
              <a:lnSpc>
                <a:spcPct val="90000"/>
              </a:lnSpc>
              <a:spcBef>
                <a:spcPts val="714"/>
              </a:spcBef>
              <a:spcAft>
                <a:spcPts val="0"/>
              </a:spcAft>
              <a:buClr>
                <a:schemeClr val="dk1"/>
              </a:buClr>
              <a:buSzPts val="2900"/>
              <a:buNone/>
              <a:defRPr sz="2900" b="1"/>
            </a:lvl2pPr>
            <a:lvl3pPr marL="1371600" lvl="2" indent="-228600" algn="l">
              <a:lnSpc>
                <a:spcPct val="90000"/>
              </a:lnSpc>
              <a:spcBef>
                <a:spcPts val="714"/>
              </a:spcBef>
              <a:spcAft>
                <a:spcPts val="0"/>
              </a:spcAft>
              <a:buClr>
                <a:schemeClr val="dk1"/>
              </a:buClr>
              <a:buSzPts val="2600"/>
              <a:buNone/>
              <a:defRPr sz="2600" b="1"/>
            </a:lvl3pPr>
            <a:lvl4pPr marL="1828800" lvl="3" indent="-228600" algn="l">
              <a:lnSpc>
                <a:spcPct val="90000"/>
              </a:lnSpc>
              <a:spcBef>
                <a:spcPts val="714"/>
              </a:spcBef>
              <a:spcAft>
                <a:spcPts val="0"/>
              </a:spcAft>
              <a:buClr>
                <a:schemeClr val="dk1"/>
              </a:buClr>
              <a:buSzPts val="2300"/>
              <a:buNone/>
              <a:defRPr sz="2300" b="1"/>
            </a:lvl4pPr>
            <a:lvl5pPr marL="2286000" lvl="4" indent="-228600" algn="l">
              <a:lnSpc>
                <a:spcPct val="90000"/>
              </a:lnSpc>
              <a:spcBef>
                <a:spcPts val="714"/>
              </a:spcBef>
              <a:spcAft>
                <a:spcPts val="0"/>
              </a:spcAft>
              <a:buClr>
                <a:schemeClr val="dk1"/>
              </a:buClr>
              <a:buSzPts val="2300"/>
              <a:buNone/>
              <a:defRPr sz="2300" b="1"/>
            </a:lvl5pPr>
            <a:lvl6pPr marL="2743200" lvl="5" indent="-228600" algn="l">
              <a:lnSpc>
                <a:spcPct val="90000"/>
              </a:lnSpc>
              <a:spcBef>
                <a:spcPts val="714"/>
              </a:spcBef>
              <a:spcAft>
                <a:spcPts val="0"/>
              </a:spcAft>
              <a:buClr>
                <a:schemeClr val="dk1"/>
              </a:buClr>
              <a:buSzPts val="2300"/>
              <a:buNone/>
              <a:defRPr sz="2300" b="1"/>
            </a:lvl6pPr>
            <a:lvl7pPr marL="3200400" lvl="6" indent="-228600" algn="l">
              <a:lnSpc>
                <a:spcPct val="90000"/>
              </a:lnSpc>
              <a:spcBef>
                <a:spcPts val="714"/>
              </a:spcBef>
              <a:spcAft>
                <a:spcPts val="0"/>
              </a:spcAft>
              <a:buClr>
                <a:schemeClr val="dk1"/>
              </a:buClr>
              <a:buSzPts val="2300"/>
              <a:buNone/>
              <a:defRPr sz="2300" b="1"/>
            </a:lvl7pPr>
            <a:lvl8pPr marL="3657600" lvl="7" indent="-228600" algn="l">
              <a:lnSpc>
                <a:spcPct val="90000"/>
              </a:lnSpc>
              <a:spcBef>
                <a:spcPts val="714"/>
              </a:spcBef>
              <a:spcAft>
                <a:spcPts val="0"/>
              </a:spcAft>
              <a:buClr>
                <a:schemeClr val="dk1"/>
              </a:buClr>
              <a:buSzPts val="2300"/>
              <a:buNone/>
              <a:defRPr sz="2300" b="1"/>
            </a:lvl8pPr>
            <a:lvl9pPr marL="4114800" lvl="8" indent="-228600" algn="l">
              <a:lnSpc>
                <a:spcPct val="90000"/>
              </a:lnSpc>
              <a:spcBef>
                <a:spcPts val="714"/>
              </a:spcBef>
              <a:spcAft>
                <a:spcPts val="0"/>
              </a:spcAft>
              <a:buClr>
                <a:schemeClr val="dk1"/>
              </a:buClr>
              <a:buSzPts val="2300"/>
              <a:buNone/>
              <a:defRPr sz="2300" b="1"/>
            </a:lvl9pPr>
          </a:lstStyle>
          <a:p>
            <a:endParaRPr/>
          </a:p>
        </p:txBody>
      </p:sp>
      <p:sp>
        <p:nvSpPr>
          <p:cNvPr id="45" name="Google Shape;45;p9"/>
          <p:cNvSpPr txBox="1">
            <a:spLocks noGrp="1"/>
          </p:cNvSpPr>
          <p:nvPr>
            <p:ph type="body" idx="4"/>
          </p:nvPr>
        </p:nvSpPr>
        <p:spPr>
          <a:xfrm>
            <a:off x="7406642" y="3006090"/>
            <a:ext cx="6219826" cy="4421506"/>
          </a:xfrm>
          <a:prstGeom prst="rect">
            <a:avLst/>
          </a:prstGeom>
          <a:noFill/>
          <a:ln>
            <a:noFill/>
          </a:ln>
        </p:spPr>
        <p:txBody>
          <a:bodyPr spcFirstLastPara="1" wrap="square" lIns="130600" tIns="65300" rIns="130600" bIns="65300" anchor="t" anchorCtr="0">
            <a:normAutofit/>
          </a:bodyPr>
          <a:lstStyle>
            <a:lvl1pPr marL="457200" lvl="0" indent="-342900" algn="l">
              <a:lnSpc>
                <a:spcPct val="90000"/>
              </a:lnSpc>
              <a:spcBef>
                <a:spcPts val="1429"/>
              </a:spcBef>
              <a:spcAft>
                <a:spcPts val="0"/>
              </a:spcAft>
              <a:buClr>
                <a:schemeClr val="dk1"/>
              </a:buClr>
              <a:buSzPts val="1800"/>
              <a:buChar char="•"/>
              <a:defRPr/>
            </a:lvl1pPr>
            <a:lvl2pPr marL="914400" lvl="1" indent="-342900" algn="l">
              <a:lnSpc>
                <a:spcPct val="90000"/>
              </a:lnSpc>
              <a:spcBef>
                <a:spcPts val="714"/>
              </a:spcBef>
              <a:spcAft>
                <a:spcPts val="0"/>
              </a:spcAft>
              <a:buClr>
                <a:schemeClr val="dk1"/>
              </a:buClr>
              <a:buSzPts val="1800"/>
              <a:buChar char="•"/>
              <a:defRPr/>
            </a:lvl2pPr>
            <a:lvl3pPr marL="1371600" lvl="2" indent="-342900" algn="l">
              <a:lnSpc>
                <a:spcPct val="90000"/>
              </a:lnSpc>
              <a:spcBef>
                <a:spcPts val="714"/>
              </a:spcBef>
              <a:spcAft>
                <a:spcPts val="0"/>
              </a:spcAft>
              <a:buClr>
                <a:schemeClr val="dk1"/>
              </a:buClr>
              <a:buSzPts val="1800"/>
              <a:buChar char="•"/>
              <a:defRPr/>
            </a:lvl3pPr>
            <a:lvl4pPr marL="1828800" lvl="3" indent="-342900" algn="l">
              <a:lnSpc>
                <a:spcPct val="90000"/>
              </a:lnSpc>
              <a:spcBef>
                <a:spcPts val="714"/>
              </a:spcBef>
              <a:spcAft>
                <a:spcPts val="0"/>
              </a:spcAft>
              <a:buClr>
                <a:schemeClr val="dk1"/>
              </a:buClr>
              <a:buSzPts val="1800"/>
              <a:buChar char="•"/>
              <a:defRPr/>
            </a:lvl4pPr>
            <a:lvl5pPr marL="2286000" lvl="4" indent="-342900" algn="l">
              <a:lnSpc>
                <a:spcPct val="90000"/>
              </a:lnSpc>
              <a:spcBef>
                <a:spcPts val="714"/>
              </a:spcBef>
              <a:spcAft>
                <a:spcPts val="0"/>
              </a:spcAft>
              <a:buClr>
                <a:schemeClr val="dk1"/>
              </a:buClr>
              <a:buSzPts val="1800"/>
              <a:buChar char="•"/>
              <a:defRPr/>
            </a:lvl5pPr>
            <a:lvl6pPr marL="2743200" lvl="5" indent="-342900" algn="l">
              <a:lnSpc>
                <a:spcPct val="90000"/>
              </a:lnSpc>
              <a:spcBef>
                <a:spcPts val="714"/>
              </a:spcBef>
              <a:spcAft>
                <a:spcPts val="0"/>
              </a:spcAft>
              <a:buClr>
                <a:schemeClr val="dk1"/>
              </a:buClr>
              <a:buSzPts val="1800"/>
              <a:buChar char="•"/>
              <a:defRPr/>
            </a:lvl6pPr>
            <a:lvl7pPr marL="3200400" lvl="6" indent="-342900" algn="l">
              <a:lnSpc>
                <a:spcPct val="90000"/>
              </a:lnSpc>
              <a:spcBef>
                <a:spcPts val="714"/>
              </a:spcBef>
              <a:spcAft>
                <a:spcPts val="0"/>
              </a:spcAft>
              <a:buClr>
                <a:schemeClr val="dk1"/>
              </a:buClr>
              <a:buSzPts val="1800"/>
              <a:buChar char="•"/>
              <a:defRPr/>
            </a:lvl7pPr>
            <a:lvl8pPr marL="3657600" lvl="7" indent="-342900" algn="l">
              <a:lnSpc>
                <a:spcPct val="90000"/>
              </a:lnSpc>
              <a:spcBef>
                <a:spcPts val="714"/>
              </a:spcBef>
              <a:spcAft>
                <a:spcPts val="0"/>
              </a:spcAft>
              <a:buClr>
                <a:schemeClr val="dk1"/>
              </a:buClr>
              <a:buSzPts val="1800"/>
              <a:buChar char="•"/>
              <a:defRPr/>
            </a:lvl8pPr>
            <a:lvl9pPr marL="4114800" lvl="8" indent="-342900" algn="l">
              <a:lnSpc>
                <a:spcPct val="90000"/>
              </a:lnSpc>
              <a:spcBef>
                <a:spcPts val="714"/>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005840" y="438153"/>
            <a:ext cx="12618720" cy="1590676"/>
          </a:xfrm>
          <a:prstGeom prst="rect">
            <a:avLst/>
          </a:prstGeom>
          <a:noFill/>
          <a:ln>
            <a:noFill/>
          </a:ln>
        </p:spPr>
        <p:txBody>
          <a:bodyPr spcFirstLastPara="1" wrap="square" lIns="130600" tIns="65300" rIns="130600" bIns="653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1007747" y="548640"/>
            <a:ext cx="4718685" cy="1920240"/>
          </a:xfrm>
          <a:prstGeom prst="rect">
            <a:avLst/>
          </a:prstGeom>
          <a:noFill/>
          <a:ln>
            <a:noFill/>
          </a:ln>
        </p:spPr>
        <p:txBody>
          <a:bodyPr spcFirstLastPara="1" wrap="square" lIns="130600" tIns="65300" rIns="130600" bIns="65300" anchor="b" anchorCtr="0">
            <a:normAutofit/>
          </a:bodyPr>
          <a:lstStyle>
            <a:lvl1pPr lvl="0" algn="l">
              <a:lnSpc>
                <a:spcPct val="90000"/>
              </a:lnSpc>
              <a:spcBef>
                <a:spcPts val="0"/>
              </a:spcBef>
              <a:spcAft>
                <a:spcPts val="0"/>
              </a:spcAft>
              <a:buClr>
                <a:schemeClr val="dk1"/>
              </a:buClr>
              <a:buSzPts val="4600"/>
              <a:buFont typeface="Calibri"/>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6219826" y="1184913"/>
            <a:ext cx="7406640" cy="5848350"/>
          </a:xfrm>
          <a:prstGeom prst="rect">
            <a:avLst/>
          </a:prstGeom>
          <a:noFill/>
          <a:ln>
            <a:noFill/>
          </a:ln>
        </p:spPr>
        <p:txBody>
          <a:bodyPr spcFirstLastPara="1" wrap="square" lIns="130600" tIns="65300" rIns="130600" bIns="65300" anchor="t" anchorCtr="0">
            <a:normAutofit/>
          </a:bodyPr>
          <a:lstStyle>
            <a:lvl1pPr marL="457200" lvl="0" indent="-520700" algn="l">
              <a:lnSpc>
                <a:spcPct val="90000"/>
              </a:lnSpc>
              <a:spcBef>
                <a:spcPts val="1429"/>
              </a:spcBef>
              <a:spcAft>
                <a:spcPts val="0"/>
              </a:spcAft>
              <a:buClr>
                <a:schemeClr val="dk1"/>
              </a:buClr>
              <a:buSzPts val="4600"/>
              <a:buChar char="•"/>
              <a:defRPr sz="4600"/>
            </a:lvl1pPr>
            <a:lvl2pPr marL="914400" lvl="1" indent="-482600" algn="l">
              <a:lnSpc>
                <a:spcPct val="90000"/>
              </a:lnSpc>
              <a:spcBef>
                <a:spcPts val="714"/>
              </a:spcBef>
              <a:spcAft>
                <a:spcPts val="0"/>
              </a:spcAft>
              <a:buClr>
                <a:schemeClr val="dk1"/>
              </a:buClr>
              <a:buSzPts val="4000"/>
              <a:buChar char="•"/>
              <a:defRPr sz="4000"/>
            </a:lvl2pPr>
            <a:lvl3pPr marL="1371600" lvl="2" indent="-444500" algn="l">
              <a:lnSpc>
                <a:spcPct val="90000"/>
              </a:lnSpc>
              <a:spcBef>
                <a:spcPts val="714"/>
              </a:spcBef>
              <a:spcAft>
                <a:spcPts val="0"/>
              </a:spcAft>
              <a:buClr>
                <a:schemeClr val="dk1"/>
              </a:buClr>
              <a:buSzPts val="3400"/>
              <a:buChar char="•"/>
              <a:defRPr sz="3400"/>
            </a:lvl3pPr>
            <a:lvl4pPr marL="1828800" lvl="3" indent="-412750" algn="l">
              <a:lnSpc>
                <a:spcPct val="90000"/>
              </a:lnSpc>
              <a:spcBef>
                <a:spcPts val="714"/>
              </a:spcBef>
              <a:spcAft>
                <a:spcPts val="0"/>
              </a:spcAft>
              <a:buClr>
                <a:schemeClr val="dk1"/>
              </a:buClr>
              <a:buSzPts val="2900"/>
              <a:buChar char="•"/>
              <a:defRPr sz="2900"/>
            </a:lvl4pPr>
            <a:lvl5pPr marL="2286000" lvl="4" indent="-412750" algn="l">
              <a:lnSpc>
                <a:spcPct val="90000"/>
              </a:lnSpc>
              <a:spcBef>
                <a:spcPts val="714"/>
              </a:spcBef>
              <a:spcAft>
                <a:spcPts val="0"/>
              </a:spcAft>
              <a:buClr>
                <a:schemeClr val="dk1"/>
              </a:buClr>
              <a:buSzPts val="2900"/>
              <a:buChar char="•"/>
              <a:defRPr sz="2900"/>
            </a:lvl5pPr>
            <a:lvl6pPr marL="2743200" lvl="5" indent="-412750" algn="l">
              <a:lnSpc>
                <a:spcPct val="90000"/>
              </a:lnSpc>
              <a:spcBef>
                <a:spcPts val="714"/>
              </a:spcBef>
              <a:spcAft>
                <a:spcPts val="0"/>
              </a:spcAft>
              <a:buClr>
                <a:schemeClr val="dk1"/>
              </a:buClr>
              <a:buSzPts val="2900"/>
              <a:buChar char="•"/>
              <a:defRPr sz="2900"/>
            </a:lvl6pPr>
            <a:lvl7pPr marL="3200400" lvl="6" indent="-412750" algn="l">
              <a:lnSpc>
                <a:spcPct val="90000"/>
              </a:lnSpc>
              <a:spcBef>
                <a:spcPts val="714"/>
              </a:spcBef>
              <a:spcAft>
                <a:spcPts val="0"/>
              </a:spcAft>
              <a:buClr>
                <a:schemeClr val="dk1"/>
              </a:buClr>
              <a:buSzPts val="2900"/>
              <a:buChar char="•"/>
              <a:defRPr sz="2900"/>
            </a:lvl7pPr>
            <a:lvl8pPr marL="3657600" lvl="7" indent="-412750" algn="l">
              <a:lnSpc>
                <a:spcPct val="90000"/>
              </a:lnSpc>
              <a:spcBef>
                <a:spcPts val="714"/>
              </a:spcBef>
              <a:spcAft>
                <a:spcPts val="0"/>
              </a:spcAft>
              <a:buClr>
                <a:schemeClr val="dk1"/>
              </a:buClr>
              <a:buSzPts val="2900"/>
              <a:buChar char="•"/>
              <a:defRPr sz="2900"/>
            </a:lvl8pPr>
            <a:lvl9pPr marL="4114800" lvl="8" indent="-412750" algn="l">
              <a:lnSpc>
                <a:spcPct val="90000"/>
              </a:lnSpc>
              <a:spcBef>
                <a:spcPts val="714"/>
              </a:spcBef>
              <a:spcAft>
                <a:spcPts val="0"/>
              </a:spcAft>
              <a:buClr>
                <a:schemeClr val="dk1"/>
              </a:buClr>
              <a:buSzPts val="2900"/>
              <a:buChar char="•"/>
              <a:defRPr sz="2900"/>
            </a:lvl9pPr>
          </a:lstStyle>
          <a:p>
            <a:endParaRPr/>
          </a:p>
        </p:txBody>
      </p:sp>
      <p:sp>
        <p:nvSpPr>
          <p:cNvPr id="61" name="Google Shape;61;p12"/>
          <p:cNvSpPr txBox="1">
            <a:spLocks noGrp="1"/>
          </p:cNvSpPr>
          <p:nvPr>
            <p:ph type="body" idx="2"/>
          </p:nvPr>
        </p:nvSpPr>
        <p:spPr>
          <a:xfrm>
            <a:off x="1007747" y="2468880"/>
            <a:ext cx="4718685" cy="4573906"/>
          </a:xfrm>
          <a:prstGeom prst="rect">
            <a:avLst/>
          </a:prstGeom>
          <a:noFill/>
          <a:ln>
            <a:noFill/>
          </a:ln>
        </p:spPr>
        <p:txBody>
          <a:bodyPr spcFirstLastPara="1" wrap="square" lIns="130600" tIns="65300" rIns="130600" bIns="65300" anchor="t" anchorCtr="0">
            <a:normAutofit/>
          </a:bodyPr>
          <a:lstStyle>
            <a:lvl1pPr marL="457200" lvl="0" indent="-228600" algn="l">
              <a:lnSpc>
                <a:spcPct val="90000"/>
              </a:lnSpc>
              <a:spcBef>
                <a:spcPts val="1429"/>
              </a:spcBef>
              <a:spcAft>
                <a:spcPts val="0"/>
              </a:spcAft>
              <a:buClr>
                <a:schemeClr val="dk1"/>
              </a:buClr>
              <a:buSzPts val="2300"/>
              <a:buNone/>
              <a:defRPr sz="2300"/>
            </a:lvl1pPr>
            <a:lvl2pPr marL="914400" lvl="1" indent="-228600" algn="l">
              <a:lnSpc>
                <a:spcPct val="90000"/>
              </a:lnSpc>
              <a:spcBef>
                <a:spcPts val="714"/>
              </a:spcBef>
              <a:spcAft>
                <a:spcPts val="0"/>
              </a:spcAft>
              <a:buClr>
                <a:schemeClr val="dk1"/>
              </a:buClr>
              <a:buSzPts val="2000"/>
              <a:buNone/>
              <a:defRPr sz="2000"/>
            </a:lvl2pPr>
            <a:lvl3pPr marL="1371600" lvl="2" indent="-228600" algn="l">
              <a:lnSpc>
                <a:spcPct val="90000"/>
              </a:lnSpc>
              <a:spcBef>
                <a:spcPts val="714"/>
              </a:spcBef>
              <a:spcAft>
                <a:spcPts val="0"/>
              </a:spcAft>
              <a:buClr>
                <a:schemeClr val="dk1"/>
              </a:buClr>
              <a:buSzPts val="1700"/>
              <a:buNone/>
              <a:defRPr sz="1700"/>
            </a:lvl3pPr>
            <a:lvl4pPr marL="1828800" lvl="3" indent="-228600" algn="l">
              <a:lnSpc>
                <a:spcPct val="90000"/>
              </a:lnSpc>
              <a:spcBef>
                <a:spcPts val="714"/>
              </a:spcBef>
              <a:spcAft>
                <a:spcPts val="0"/>
              </a:spcAft>
              <a:buClr>
                <a:schemeClr val="dk1"/>
              </a:buClr>
              <a:buSzPts val="1400"/>
              <a:buNone/>
              <a:defRPr sz="1400"/>
            </a:lvl4pPr>
            <a:lvl5pPr marL="2286000" lvl="4" indent="-228600" algn="l">
              <a:lnSpc>
                <a:spcPct val="90000"/>
              </a:lnSpc>
              <a:spcBef>
                <a:spcPts val="714"/>
              </a:spcBef>
              <a:spcAft>
                <a:spcPts val="0"/>
              </a:spcAft>
              <a:buClr>
                <a:schemeClr val="dk1"/>
              </a:buClr>
              <a:buSzPts val="1400"/>
              <a:buNone/>
              <a:defRPr sz="1400"/>
            </a:lvl5pPr>
            <a:lvl6pPr marL="2743200" lvl="5" indent="-228600" algn="l">
              <a:lnSpc>
                <a:spcPct val="90000"/>
              </a:lnSpc>
              <a:spcBef>
                <a:spcPts val="714"/>
              </a:spcBef>
              <a:spcAft>
                <a:spcPts val="0"/>
              </a:spcAft>
              <a:buClr>
                <a:schemeClr val="dk1"/>
              </a:buClr>
              <a:buSzPts val="1400"/>
              <a:buNone/>
              <a:defRPr sz="1400"/>
            </a:lvl6pPr>
            <a:lvl7pPr marL="3200400" lvl="6" indent="-228600" algn="l">
              <a:lnSpc>
                <a:spcPct val="90000"/>
              </a:lnSpc>
              <a:spcBef>
                <a:spcPts val="714"/>
              </a:spcBef>
              <a:spcAft>
                <a:spcPts val="0"/>
              </a:spcAft>
              <a:buClr>
                <a:schemeClr val="dk1"/>
              </a:buClr>
              <a:buSzPts val="1400"/>
              <a:buNone/>
              <a:defRPr sz="1400"/>
            </a:lvl7pPr>
            <a:lvl8pPr marL="3657600" lvl="7" indent="-228600" algn="l">
              <a:lnSpc>
                <a:spcPct val="90000"/>
              </a:lnSpc>
              <a:spcBef>
                <a:spcPts val="714"/>
              </a:spcBef>
              <a:spcAft>
                <a:spcPts val="0"/>
              </a:spcAft>
              <a:buClr>
                <a:schemeClr val="dk1"/>
              </a:buClr>
              <a:buSzPts val="1400"/>
              <a:buNone/>
              <a:defRPr sz="1400"/>
            </a:lvl8pPr>
            <a:lvl9pPr marL="4114800" lvl="8" indent="-228600" algn="l">
              <a:lnSpc>
                <a:spcPct val="90000"/>
              </a:lnSpc>
              <a:spcBef>
                <a:spcPts val="714"/>
              </a:spcBef>
              <a:spcAft>
                <a:spcPts val="0"/>
              </a:spcAft>
              <a:buClr>
                <a:schemeClr val="dk1"/>
              </a:buClr>
              <a:buSzPts val="1400"/>
              <a:buNone/>
              <a:defRPr sz="1400"/>
            </a:lvl9pPr>
          </a:lstStyle>
          <a:p>
            <a:endParaRPr/>
          </a:p>
        </p:txBody>
      </p:sp>
      <p:sp>
        <p:nvSpPr>
          <p:cNvPr id="62" name="Google Shape;62;p12"/>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007747" y="548640"/>
            <a:ext cx="4718685" cy="1920240"/>
          </a:xfrm>
          <a:prstGeom prst="rect">
            <a:avLst/>
          </a:prstGeom>
          <a:noFill/>
          <a:ln>
            <a:noFill/>
          </a:ln>
        </p:spPr>
        <p:txBody>
          <a:bodyPr spcFirstLastPara="1" wrap="square" lIns="130600" tIns="65300" rIns="130600" bIns="65300" anchor="b" anchorCtr="0">
            <a:normAutofit/>
          </a:bodyPr>
          <a:lstStyle>
            <a:lvl1pPr lvl="0" algn="l">
              <a:lnSpc>
                <a:spcPct val="90000"/>
              </a:lnSpc>
              <a:spcBef>
                <a:spcPts val="0"/>
              </a:spcBef>
              <a:spcAft>
                <a:spcPts val="0"/>
              </a:spcAft>
              <a:buClr>
                <a:schemeClr val="dk1"/>
              </a:buClr>
              <a:buSzPts val="4600"/>
              <a:buFont typeface="Calibri"/>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6219826" y="1184913"/>
            <a:ext cx="7406640" cy="5848350"/>
          </a:xfrm>
          <a:prstGeom prst="rect">
            <a:avLst/>
          </a:prstGeom>
          <a:noFill/>
          <a:ln>
            <a:noFill/>
          </a:ln>
        </p:spPr>
      </p:sp>
      <p:sp>
        <p:nvSpPr>
          <p:cNvPr id="68" name="Google Shape;68;p13"/>
          <p:cNvSpPr txBox="1">
            <a:spLocks noGrp="1"/>
          </p:cNvSpPr>
          <p:nvPr>
            <p:ph type="body" idx="1"/>
          </p:nvPr>
        </p:nvSpPr>
        <p:spPr>
          <a:xfrm>
            <a:off x="1007747" y="2468880"/>
            <a:ext cx="4718685" cy="4573906"/>
          </a:xfrm>
          <a:prstGeom prst="rect">
            <a:avLst/>
          </a:prstGeom>
          <a:noFill/>
          <a:ln>
            <a:noFill/>
          </a:ln>
        </p:spPr>
        <p:txBody>
          <a:bodyPr spcFirstLastPara="1" wrap="square" lIns="130600" tIns="65300" rIns="130600" bIns="65300" anchor="t" anchorCtr="0">
            <a:normAutofit/>
          </a:bodyPr>
          <a:lstStyle>
            <a:lvl1pPr marL="457200" lvl="0" indent="-228600" algn="l">
              <a:lnSpc>
                <a:spcPct val="90000"/>
              </a:lnSpc>
              <a:spcBef>
                <a:spcPts val="1429"/>
              </a:spcBef>
              <a:spcAft>
                <a:spcPts val="0"/>
              </a:spcAft>
              <a:buClr>
                <a:schemeClr val="dk1"/>
              </a:buClr>
              <a:buSzPts val="2300"/>
              <a:buNone/>
              <a:defRPr sz="2300"/>
            </a:lvl1pPr>
            <a:lvl2pPr marL="914400" lvl="1" indent="-228600" algn="l">
              <a:lnSpc>
                <a:spcPct val="90000"/>
              </a:lnSpc>
              <a:spcBef>
                <a:spcPts val="714"/>
              </a:spcBef>
              <a:spcAft>
                <a:spcPts val="0"/>
              </a:spcAft>
              <a:buClr>
                <a:schemeClr val="dk1"/>
              </a:buClr>
              <a:buSzPts val="2000"/>
              <a:buNone/>
              <a:defRPr sz="2000"/>
            </a:lvl2pPr>
            <a:lvl3pPr marL="1371600" lvl="2" indent="-228600" algn="l">
              <a:lnSpc>
                <a:spcPct val="90000"/>
              </a:lnSpc>
              <a:spcBef>
                <a:spcPts val="714"/>
              </a:spcBef>
              <a:spcAft>
                <a:spcPts val="0"/>
              </a:spcAft>
              <a:buClr>
                <a:schemeClr val="dk1"/>
              </a:buClr>
              <a:buSzPts val="1700"/>
              <a:buNone/>
              <a:defRPr sz="1700"/>
            </a:lvl3pPr>
            <a:lvl4pPr marL="1828800" lvl="3" indent="-228600" algn="l">
              <a:lnSpc>
                <a:spcPct val="90000"/>
              </a:lnSpc>
              <a:spcBef>
                <a:spcPts val="714"/>
              </a:spcBef>
              <a:spcAft>
                <a:spcPts val="0"/>
              </a:spcAft>
              <a:buClr>
                <a:schemeClr val="dk1"/>
              </a:buClr>
              <a:buSzPts val="1400"/>
              <a:buNone/>
              <a:defRPr sz="1400"/>
            </a:lvl4pPr>
            <a:lvl5pPr marL="2286000" lvl="4" indent="-228600" algn="l">
              <a:lnSpc>
                <a:spcPct val="90000"/>
              </a:lnSpc>
              <a:spcBef>
                <a:spcPts val="714"/>
              </a:spcBef>
              <a:spcAft>
                <a:spcPts val="0"/>
              </a:spcAft>
              <a:buClr>
                <a:schemeClr val="dk1"/>
              </a:buClr>
              <a:buSzPts val="1400"/>
              <a:buNone/>
              <a:defRPr sz="1400"/>
            </a:lvl5pPr>
            <a:lvl6pPr marL="2743200" lvl="5" indent="-228600" algn="l">
              <a:lnSpc>
                <a:spcPct val="90000"/>
              </a:lnSpc>
              <a:spcBef>
                <a:spcPts val="714"/>
              </a:spcBef>
              <a:spcAft>
                <a:spcPts val="0"/>
              </a:spcAft>
              <a:buClr>
                <a:schemeClr val="dk1"/>
              </a:buClr>
              <a:buSzPts val="1400"/>
              <a:buNone/>
              <a:defRPr sz="1400"/>
            </a:lvl6pPr>
            <a:lvl7pPr marL="3200400" lvl="6" indent="-228600" algn="l">
              <a:lnSpc>
                <a:spcPct val="90000"/>
              </a:lnSpc>
              <a:spcBef>
                <a:spcPts val="714"/>
              </a:spcBef>
              <a:spcAft>
                <a:spcPts val="0"/>
              </a:spcAft>
              <a:buClr>
                <a:schemeClr val="dk1"/>
              </a:buClr>
              <a:buSzPts val="1400"/>
              <a:buNone/>
              <a:defRPr sz="1400"/>
            </a:lvl7pPr>
            <a:lvl8pPr marL="3657600" lvl="7" indent="-228600" algn="l">
              <a:lnSpc>
                <a:spcPct val="90000"/>
              </a:lnSpc>
              <a:spcBef>
                <a:spcPts val="714"/>
              </a:spcBef>
              <a:spcAft>
                <a:spcPts val="0"/>
              </a:spcAft>
              <a:buClr>
                <a:schemeClr val="dk1"/>
              </a:buClr>
              <a:buSzPts val="1400"/>
              <a:buNone/>
              <a:defRPr sz="1400"/>
            </a:lvl8pPr>
            <a:lvl9pPr marL="4114800" lvl="8" indent="-228600" algn="l">
              <a:lnSpc>
                <a:spcPct val="90000"/>
              </a:lnSpc>
              <a:spcBef>
                <a:spcPts val="714"/>
              </a:spcBef>
              <a:spcAft>
                <a:spcPts val="0"/>
              </a:spcAft>
              <a:buClr>
                <a:schemeClr val="dk1"/>
              </a:buClr>
              <a:buSzPts val="1400"/>
              <a:buNone/>
              <a:defRPr sz="1400"/>
            </a:lvl9pPr>
          </a:lstStyle>
          <a:p>
            <a:endParaRPr/>
          </a:p>
        </p:txBody>
      </p:sp>
      <p:sp>
        <p:nvSpPr>
          <p:cNvPr id="69" name="Google Shape;69;p13"/>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B5C"/>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005840" y="438153"/>
            <a:ext cx="12618720" cy="1590676"/>
          </a:xfrm>
          <a:prstGeom prst="rect">
            <a:avLst/>
          </a:prstGeom>
          <a:noFill/>
          <a:ln>
            <a:noFill/>
          </a:ln>
        </p:spPr>
        <p:txBody>
          <a:bodyPr spcFirstLastPara="1" wrap="square" lIns="130600" tIns="65300" rIns="130600" bIns="65300" anchor="ctr" anchorCtr="0">
            <a:normAutofit/>
          </a:bodyPr>
          <a:lstStyle>
            <a:lvl1pPr marR="0" lvl="0" algn="l" rtl="0">
              <a:lnSpc>
                <a:spcPct val="90000"/>
              </a:lnSpc>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005840" y="2190750"/>
            <a:ext cx="12618720" cy="5221606"/>
          </a:xfrm>
          <a:prstGeom prst="rect">
            <a:avLst/>
          </a:prstGeom>
          <a:noFill/>
          <a:ln>
            <a:noFill/>
          </a:ln>
        </p:spPr>
        <p:txBody>
          <a:bodyPr spcFirstLastPara="1" wrap="square" lIns="130600" tIns="65300" rIns="130600" bIns="65300" anchor="t" anchorCtr="0">
            <a:normAutofit/>
          </a:bodyPr>
          <a:lstStyle>
            <a:lvl1pPr marL="457200" marR="0" lvl="0" indent="-482600" algn="l" rtl="0">
              <a:lnSpc>
                <a:spcPct val="90000"/>
              </a:lnSpc>
              <a:spcBef>
                <a:spcPts val="1429"/>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44500" algn="l" rtl="0">
              <a:lnSpc>
                <a:spcPct val="90000"/>
              </a:lnSpc>
              <a:spcBef>
                <a:spcPts val="714"/>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lnSpc>
                <a:spcPct val="90000"/>
              </a:lnSpc>
              <a:spcBef>
                <a:spcPts val="714"/>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714"/>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93700" algn="l" rtl="0">
              <a:lnSpc>
                <a:spcPct val="90000"/>
              </a:lnSpc>
              <a:spcBef>
                <a:spcPts val="714"/>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5pPr>
            <a:lvl6pPr marL="2743200" marR="0" lvl="5" indent="-393700" algn="l" rtl="0">
              <a:lnSpc>
                <a:spcPct val="90000"/>
              </a:lnSpc>
              <a:spcBef>
                <a:spcPts val="714"/>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6pPr>
            <a:lvl7pPr marL="3200400" marR="0" lvl="6" indent="-393700" algn="l" rtl="0">
              <a:lnSpc>
                <a:spcPct val="90000"/>
              </a:lnSpc>
              <a:spcBef>
                <a:spcPts val="714"/>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7pPr>
            <a:lvl8pPr marL="3657600" marR="0" lvl="7" indent="-393700" algn="l" rtl="0">
              <a:lnSpc>
                <a:spcPct val="90000"/>
              </a:lnSpc>
              <a:spcBef>
                <a:spcPts val="714"/>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8pPr>
            <a:lvl9pPr marL="4114800" marR="0" lvl="8" indent="-393700" algn="l" rtl="0">
              <a:lnSpc>
                <a:spcPct val="90000"/>
              </a:lnSpc>
              <a:spcBef>
                <a:spcPts val="714"/>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1005840" y="7627623"/>
            <a:ext cx="329184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846320" y="7627623"/>
            <a:ext cx="49377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10332720" y="7627623"/>
            <a:ext cx="329184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marlier@ucla.ed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joseph.wilkins@howar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B5C"/>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097275" y="299774"/>
            <a:ext cx="12435900" cy="3912300"/>
          </a:xfrm>
          <a:prstGeom prst="rect">
            <a:avLst/>
          </a:prstGeom>
          <a:noFill/>
          <a:ln>
            <a:noFill/>
          </a:ln>
        </p:spPr>
        <p:txBody>
          <a:bodyPr spcFirstLastPara="1" wrap="square" lIns="130600" tIns="65300" rIns="130600" bIns="65300" anchor="b" anchorCtr="0">
            <a:noAutofit/>
          </a:bodyPr>
          <a:lstStyle/>
          <a:p>
            <a:pPr marL="0" lvl="0" indent="0" algn="ctr" rtl="0">
              <a:lnSpc>
                <a:spcPct val="90000"/>
              </a:lnSpc>
              <a:spcBef>
                <a:spcPts val="0"/>
              </a:spcBef>
              <a:spcAft>
                <a:spcPts val="0"/>
              </a:spcAft>
              <a:buClr>
                <a:schemeClr val="lt1"/>
              </a:buClr>
              <a:buSzPts val="6900"/>
              <a:buFont typeface="Arial"/>
              <a:buNone/>
            </a:pPr>
            <a:r>
              <a:rPr lang="en-US" sz="6800" b="1">
                <a:solidFill>
                  <a:schemeClr val="lt1"/>
                </a:solidFill>
                <a:latin typeface="Arial"/>
                <a:ea typeface="Arial"/>
                <a:cs typeface="Arial"/>
                <a:sym typeface="Arial"/>
              </a:rPr>
              <a:t>Direct and indirect exposures to fires in the wildland-urban interface of California</a:t>
            </a:r>
            <a:endParaRPr sz="8500"/>
          </a:p>
        </p:txBody>
      </p:sp>
      <p:cxnSp>
        <p:nvCxnSpPr>
          <p:cNvPr id="89" name="Google Shape;89;p1"/>
          <p:cNvCxnSpPr/>
          <p:nvPr/>
        </p:nvCxnSpPr>
        <p:spPr>
          <a:xfrm>
            <a:off x="1130232" y="4341341"/>
            <a:ext cx="12435840" cy="0"/>
          </a:xfrm>
          <a:prstGeom prst="straightConnector1">
            <a:avLst/>
          </a:prstGeom>
          <a:noFill/>
          <a:ln w="25400" cap="flat" cmpd="sng">
            <a:solidFill>
              <a:srgbClr val="FFC72A"/>
            </a:solidFill>
            <a:prstDash val="solid"/>
            <a:miter lim="800000"/>
            <a:headEnd type="none" w="sm" len="sm"/>
            <a:tailEnd type="none" w="sm" len="sm"/>
          </a:ln>
        </p:spPr>
      </p:cxnSp>
      <p:sp>
        <p:nvSpPr>
          <p:cNvPr id="90" name="Google Shape;90;p1"/>
          <p:cNvSpPr txBox="1"/>
          <p:nvPr/>
        </p:nvSpPr>
        <p:spPr>
          <a:xfrm>
            <a:off x="2418600" y="5267650"/>
            <a:ext cx="9987600" cy="1129200"/>
          </a:xfrm>
          <a:prstGeom prst="rect">
            <a:avLst/>
          </a:prstGeom>
          <a:noFill/>
          <a:ln>
            <a:noFill/>
          </a:ln>
        </p:spPr>
        <p:txBody>
          <a:bodyPr spcFirstLastPara="1" wrap="square" lIns="130600" tIns="65300" rIns="130600" bIns="65300" anchor="t" anchorCtr="0">
            <a:sp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rPr>
              <a:t>Miriam E. Marlier (UCLA), Rachel Connolly (UCLA), Jihoon Jung (UNC), Claire Schoellart (UW), Eimy Bonilla (HU), Osinachi Ajoku (HU), &amp; Joseph Wilkins (HU)</a:t>
            </a:r>
            <a:endParaRPr/>
          </a:p>
        </p:txBody>
      </p:sp>
      <p:pic>
        <p:nvPicPr>
          <p:cNvPr id="91" name="Google Shape;91;p1"/>
          <p:cNvPicPr preferRelativeResize="0"/>
          <p:nvPr/>
        </p:nvPicPr>
        <p:blipFill rotWithShape="1">
          <a:blip r:embed="rId3">
            <a:alphaModFix/>
          </a:blip>
          <a:srcRect/>
          <a:stretch/>
        </p:blipFill>
        <p:spPr>
          <a:xfrm>
            <a:off x="6020525" y="6990735"/>
            <a:ext cx="2655254" cy="821186"/>
          </a:xfrm>
          <a:prstGeom prst="rect">
            <a:avLst/>
          </a:prstGeom>
          <a:noFill/>
          <a:ln>
            <a:noFill/>
          </a:ln>
        </p:spPr>
      </p:pic>
      <p:pic>
        <p:nvPicPr>
          <p:cNvPr id="1026" name="Picture 2" descr="howard-university-vector-logo | School of Business &amp; Public ...">
            <a:extLst>
              <a:ext uri="{FF2B5EF4-FFF2-40B4-BE49-F238E27FC236}">
                <a16:creationId xmlns:a16="http://schemas.microsoft.com/office/drawing/2014/main" id="{E3125B56-3EE6-7FD0-7349-14EDB4A0D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232" y="7175895"/>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88889d63c4_1_20"/>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Data and methods</a:t>
            </a:r>
            <a:endParaRPr/>
          </a:p>
        </p:txBody>
      </p:sp>
      <p:cxnSp>
        <p:nvCxnSpPr>
          <p:cNvPr id="195" name="Google Shape;195;g288889d63c4_1_20"/>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196" name="Google Shape;196;g288889d63c4_1_20"/>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197" name="Google Shape;197;g288889d63c4_1_20"/>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198" name="Google Shape;198;g288889d63c4_1_20"/>
          <p:cNvPicPr preferRelativeResize="0"/>
          <p:nvPr/>
        </p:nvPicPr>
        <p:blipFill>
          <a:blip r:embed="rId4">
            <a:alphaModFix/>
          </a:blip>
          <a:stretch>
            <a:fillRect/>
          </a:stretch>
        </p:blipFill>
        <p:spPr>
          <a:xfrm>
            <a:off x="1427625" y="2080352"/>
            <a:ext cx="11775142" cy="5151625"/>
          </a:xfrm>
          <a:prstGeom prst="rect">
            <a:avLst/>
          </a:prstGeom>
          <a:noFill/>
          <a:ln>
            <a:noFill/>
          </a:ln>
        </p:spPr>
      </p:pic>
      <p:sp>
        <p:nvSpPr>
          <p:cNvPr id="199" name="Google Shape;199;g288889d63c4_1_20"/>
          <p:cNvSpPr/>
          <p:nvPr/>
        </p:nvSpPr>
        <p:spPr>
          <a:xfrm>
            <a:off x="9257175" y="2088613"/>
            <a:ext cx="3945600" cy="5135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0" name="Google Shape;200;g288889d63c4_1_20"/>
          <p:cNvSpPr txBox="1"/>
          <p:nvPr/>
        </p:nvSpPr>
        <p:spPr>
          <a:xfrm>
            <a:off x="8480325" y="7438475"/>
            <a:ext cx="56937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Radeloff et al. (2018), Cal Fire (2023), Wilkins et al. (2018)</a:t>
            </a:r>
            <a:endParaRPr sz="1500"/>
          </a:p>
        </p:txBody>
      </p:sp>
      <p:pic>
        <p:nvPicPr>
          <p:cNvPr id="2" name="Picture 2" descr="howard-university-vector-logo | School of Business &amp; Public ...">
            <a:extLst>
              <a:ext uri="{FF2B5EF4-FFF2-40B4-BE49-F238E27FC236}">
                <a16:creationId xmlns:a16="http://schemas.microsoft.com/office/drawing/2014/main" id="{0522EA4F-4521-523D-0E92-939EFE320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4aa8e988ab_0_66"/>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Indirect exposures: Smoke PM</a:t>
            </a:r>
            <a:r>
              <a:rPr lang="en-US" sz="5100" b="1" baseline="-25000">
                <a:solidFill>
                  <a:schemeClr val="lt1"/>
                </a:solidFill>
              </a:rPr>
              <a:t>2.5</a:t>
            </a:r>
            <a:endParaRPr baseline="-25000"/>
          </a:p>
        </p:txBody>
      </p:sp>
      <p:sp>
        <p:nvSpPr>
          <p:cNvPr id="207" name="Google Shape;207;g24aa8e988ab_0_66"/>
          <p:cNvSpPr txBox="1">
            <a:spLocks noGrp="1"/>
          </p:cNvSpPr>
          <p:nvPr>
            <p:ph type="body" idx="1"/>
          </p:nvPr>
        </p:nvSpPr>
        <p:spPr>
          <a:xfrm>
            <a:off x="279821" y="1922725"/>
            <a:ext cx="6792300" cy="5313300"/>
          </a:xfrm>
          <a:prstGeom prst="rect">
            <a:avLst/>
          </a:prstGeom>
          <a:noFill/>
          <a:ln>
            <a:noFill/>
          </a:ln>
        </p:spPr>
        <p:txBody>
          <a:bodyPr spcFirstLastPara="1" wrap="square" lIns="130600" tIns="65300" rIns="130600" bIns="65300" anchor="t" anchorCtr="0">
            <a:normAutofit/>
          </a:bodyPr>
          <a:lstStyle/>
          <a:p>
            <a:pPr marL="457200" lvl="0" indent="-342900" algn="l" rtl="0">
              <a:lnSpc>
                <a:spcPct val="90000"/>
              </a:lnSpc>
              <a:spcBef>
                <a:spcPts val="0"/>
              </a:spcBef>
              <a:spcAft>
                <a:spcPts val="0"/>
              </a:spcAft>
              <a:buClr>
                <a:schemeClr val="lt1"/>
              </a:buClr>
              <a:buSzPts val="1800"/>
              <a:buChar char="•"/>
            </a:pPr>
            <a:r>
              <a:rPr lang="en-US">
                <a:solidFill>
                  <a:schemeClr val="lt1"/>
                </a:solidFill>
              </a:rPr>
              <a:t>CMAQ model simulations with and without inclusion of wildland fire emissions</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Wildland fires include wildfires, managed fires, agricultural burns, and prescribed fires</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Simulations produce 2008-2018, daily surface level fire-contributed fine particulate matter (“smoke PM</a:t>
            </a:r>
            <a:r>
              <a:rPr lang="en-US" baseline="-25000">
                <a:solidFill>
                  <a:schemeClr val="lt1"/>
                </a:solidFill>
              </a:rPr>
              <a:t>2.5</a:t>
            </a:r>
            <a:r>
              <a:rPr lang="en-US">
                <a:solidFill>
                  <a:schemeClr val="lt1"/>
                </a:solidFill>
              </a:rPr>
              <a:t>”)</a:t>
            </a:r>
            <a:endParaRPr>
              <a:solidFill>
                <a:schemeClr val="lt1"/>
              </a:solidFill>
            </a:endParaRPr>
          </a:p>
        </p:txBody>
      </p:sp>
      <p:cxnSp>
        <p:nvCxnSpPr>
          <p:cNvPr id="208" name="Google Shape;208;g24aa8e988ab_0_66"/>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209" name="Google Shape;209;g24aa8e988ab_0_66"/>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210" name="Google Shape;210;g24aa8e988ab_0_66"/>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211" name="Google Shape;211;g24aa8e988ab_0_66"/>
          <p:cNvPicPr preferRelativeResize="0"/>
          <p:nvPr/>
        </p:nvPicPr>
        <p:blipFill rotWithShape="1">
          <a:blip r:embed="rId4">
            <a:alphaModFix/>
          </a:blip>
          <a:srcRect t="67809"/>
          <a:stretch/>
        </p:blipFill>
        <p:spPr>
          <a:xfrm>
            <a:off x="7250675" y="2224249"/>
            <a:ext cx="6863576" cy="3574589"/>
          </a:xfrm>
          <a:prstGeom prst="rect">
            <a:avLst/>
          </a:prstGeom>
          <a:noFill/>
          <a:ln>
            <a:noFill/>
          </a:ln>
        </p:spPr>
      </p:pic>
      <p:sp>
        <p:nvSpPr>
          <p:cNvPr id="212" name="Google Shape;212;g24aa8e988ab_0_66"/>
          <p:cNvSpPr txBox="1"/>
          <p:nvPr/>
        </p:nvSpPr>
        <p:spPr>
          <a:xfrm>
            <a:off x="8480325" y="7438475"/>
            <a:ext cx="56937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Wilkins et al. (2018)</a:t>
            </a:r>
            <a:endParaRPr sz="1500"/>
          </a:p>
        </p:txBody>
      </p:sp>
      <p:pic>
        <p:nvPicPr>
          <p:cNvPr id="2" name="Picture 2" descr="howard-university-vector-logo | School of Business &amp; Public ...">
            <a:extLst>
              <a:ext uri="{FF2B5EF4-FFF2-40B4-BE49-F238E27FC236}">
                <a16:creationId xmlns:a16="http://schemas.microsoft.com/office/drawing/2014/main" id="{0F871519-7E59-334D-FA7D-F2E824D44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88889d63c4_2_0"/>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WUI ownership</a:t>
            </a:r>
            <a:endParaRPr/>
          </a:p>
        </p:txBody>
      </p:sp>
      <p:cxnSp>
        <p:nvCxnSpPr>
          <p:cNvPr id="219" name="Google Shape;219;g288889d63c4_2_0"/>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220" name="Google Shape;220;g288889d63c4_2_0"/>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221" name="Google Shape;221;g288889d63c4_2_0"/>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222" name="Google Shape;222;g288889d63c4_2_0"/>
          <p:cNvPicPr preferRelativeResize="0"/>
          <p:nvPr/>
        </p:nvPicPr>
        <p:blipFill>
          <a:blip r:embed="rId4">
            <a:alphaModFix/>
          </a:blip>
          <a:stretch>
            <a:fillRect/>
          </a:stretch>
        </p:blipFill>
        <p:spPr>
          <a:xfrm>
            <a:off x="3031688" y="1751763"/>
            <a:ext cx="8633014" cy="5655262"/>
          </a:xfrm>
          <a:prstGeom prst="rect">
            <a:avLst/>
          </a:prstGeom>
          <a:noFill/>
          <a:ln>
            <a:noFill/>
          </a:ln>
        </p:spPr>
      </p:pic>
      <p:sp>
        <p:nvSpPr>
          <p:cNvPr id="223" name="Google Shape;223;g288889d63c4_2_0"/>
          <p:cNvSpPr txBox="1"/>
          <p:nvPr/>
        </p:nvSpPr>
        <p:spPr>
          <a:xfrm>
            <a:off x="8982224" y="7438475"/>
            <a:ext cx="51918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CalFire, Radeloff et al. (2018)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88889d63c4_2_9"/>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Direct exposures to burned area </a:t>
            </a:r>
            <a:endParaRPr/>
          </a:p>
        </p:txBody>
      </p:sp>
      <p:cxnSp>
        <p:nvCxnSpPr>
          <p:cNvPr id="230" name="Google Shape;230;g288889d63c4_2_9"/>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231" name="Google Shape;231;g288889d63c4_2_9"/>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232" name="Google Shape;232;g288889d63c4_2_9"/>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233" name="Google Shape;233;g288889d63c4_2_9"/>
          <p:cNvPicPr preferRelativeResize="0"/>
          <p:nvPr/>
        </p:nvPicPr>
        <p:blipFill>
          <a:blip r:embed="rId4">
            <a:alphaModFix/>
          </a:blip>
          <a:stretch>
            <a:fillRect/>
          </a:stretch>
        </p:blipFill>
        <p:spPr>
          <a:xfrm>
            <a:off x="2200613" y="1845962"/>
            <a:ext cx="10295186" cy="5446587"/>
          </a:xfrm>
          <a:prstGeom prst="rect">
            <a:avLst/>
          </a:prstGeom>
          <a:noFill/>
          <a:ln>
            <a:noFill/>
          </a:ln>
        </p:spPr>
      </p:pic>
      <p:sp>
        <p:nvSpPr>
          <p:cNvPr id="234" name="Google Shape;234;g288889d63c4_2_9"/>
          <p:cNvSpPr txBox="1"/>
          <p:nvPr/>
        </p:nvSpPr>
        <p:spPr>
          <a:xfrm>
            <a:off x="8982224" y="7438475"/>
            <a:ext cx="51918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CalFire, Radeloff et al. (2018) </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4aa8e988ab_0_57"/>
          <p:cNvSpPr txBox="1"/>
          <p:nvPr/>
        </p:nvSpPr>
        <p:spPr>
          <a:xfrm>
            <a:off x="255725" y="498100"/>
            <a:ext cx="3845700" cy="2039400"/>
          </a:xfrm>
          <a:prstGeom prst="rect">
            <a:avLst/>
          </a:prstGeom>
          <a:noFill/>
          <a:ln>
            <a:noFill/>
          </a:ln>
        </p:spPr>
        <p:txBody>
          <a:bodyPr spcFirstLastPara="1" wrap="square" lIns="130600" tIns="65300" rIns="130600" bIns="65300" anchor="ctr" anchorCtr="0">
            <a:normAutofit fontScale="85000" lnSpcReduction="10000"/>
          </a:bodyPr>
          <a:lstStyle/>
          <a:p>
            <a:pPr marL="0" marR="0" lvl="0" indent="0" algn="l" rtl="0">
              <a:lnSpc>
                <a:spcPct val="90000"/>
              </a:lnSpc>
              <a:spcBef>
                <a:spcPts val="0"/>
              </a:spcBef>
              <a:spcAft>
                <a:spcPts val="0"/>
              </a:spcAft>
              <a:buClr>
                <a:schemeClr val="lt1"/>
              </a:buClr>
              <a:buSzPct val="100000"/>
              <a:buFont typeface="Arial"/>
              <a:buNone/>
            </a:pPr>
            <a:r>
              <a:rPr lang="en-US" sz="5100" b="1">
                <a:solidFill>
                  <a:schemeClr val="lt1"/>
                </a:solidFill>
              </a:rPr>
              <a:t>Indirect exposures to smoke PM</a:t>
            </a:r>
            <a:r>
              <a:rPr lang="en-US" sz="5100" b="1" baseline="-25000">
                <a:solidFill>
                  <a:schemeClr val="lt1"/>
                </a:solidFill>
              </a:rPr>
              <a:t>2.5</a:t>
            </a:r>
            <a:endParaRPr/>
          </a:p>
          <a:p>
            <a:pPr marL="0" marR="0" lvl="0" indent="0" algn="l" rtl="0">
              <a:lnSpc>
                <a:spcPct val="90000"/>
              </a:lnSpc>
              <a:spcBef>
                <a:spcPts val="0"/>
              </a:spcBef>
              <a:spcAft>
                <a:spcPts val="0"/>
              </a:spcAft>
              <a:buClr>
                <a:schemeClr val="lt1"/>
              </a:buClr>
              <a:buSzPct val="192857"/>
              <a:buFont typeface="Arial"/>
              <a:buNone/>
            </a:pPr>
            <a:endParaRPr/>
          </a:p>
        </p:txBody>
      </p:sp>
      <p:pic>
        <p:nvPicPr>
          <p:cNvPr id="241" name="Google Shape;241;g24aa8e988ab_0_57"/>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242" name="Google Shape;242;g24aa8e988ab_0_57"/>
          <p:cNvPicPr preferRelativeResize="0"/>
          <p:nvPr/>
        </p:nvPicPr>
        <p:blipFill>
          <a:blip r:embed="rId4">
            <a:alphaModFix/>
          </a:blip>
          <a:stretch>
            <a:fillRect/>
          </a:stretch>
        </p:blipFill>
        <p:spPr>
          <a:xfrm>
            <a:off x="3922627" y="201925"/>
            <a:ext cx="6145048" cy="7825750"/>
          </a:xfrm>
          <a:prstGeom prst="rect">
            <a:avLst/>
          </a:prstGeom>
          <a:noFill/>
          <a:ln>
            <a:noFill/>
          </a:ln>
        </p:spPr>
      </p:pic>
      <p:sp>
        <p:nvSpPr>
          <p:cNvPr id="243" name="Google Shape;243;g24aa8e988ab_0_57"/>
          <p:cNvSpPr txBox="1"/>
          <p:nvPr/>
        </p:nvSpPr>
        <p:spPr>
          <a:xfrm>
            <a:off x="255725" y="3393700"/>
            <a:ext cx="3470400" cy="1704000"/>
          </a:xfrm>
          <a:prstGeom prst="rect">
            <a:avLst/>
          </a:prstGeom>
          <a:noFill/>
          <a:ln>
            <a:noFill/>
          </a:ln>
        </p:spPr>
        <p:txBody>
          <a:bodyPr spcFirstLastPara="1" wrap="square" lIns="130600" tIns="65300" rIns="130600" bIns="65300" anchor="ctr" anchorCtr="0">
            <a:normAutofit lnSpcReduction="10000"/>
          </a:bodyPr>
          <a:lstStyle/>
          <a:p>
            <a:pPr marL="0" marR="0" lvl="0" indent="0" algn="l" rtl="0">
              <a:lnSpc>
                <a:spcPct val="90000"/>
              </a:lnSpc>
              <a:spcBef>
                <a:spcPts val="0"/>
              </a:spcBef>
              <a:spcAft>
                <a:spcPts val="0"/>
              </a:spcAft>
              <a:buClr>
                <a:schemeClr val="lt1"/>
              </a:buClr>
              <a:buSzPts val="5100"/>
              <a:buFont typeface="Arial"/>
              <a:buNone/>
            </a:pPr>
            <a:r>
              <a:rPr lang="en-US" sz="3000" b="1">
                <a:solidFill>
                  <a:schemeClr val="lt1"/>
                </a:solidFill>
              </a:rPr>
              <a:t>Map: </a:t>
            </a:r>
            <a:r>
              <a:rPr lang="en-US" sz="3000">
                <a:solidFill>
                  <a:schemeClr val="lt1"/>
                </a:solidFill>
              </a:rPr>
              <a:t>WUI Fire-Only PM</a:t>
            </a:r>
            <a:r>
              <a:rPr lang="en-US" sz="3000" baseline="-25000">
                <a:solidFill>
                  <a:schemeClr val="lt1"/>
                </a:solidFill>
              </a:rPr>
              <a:t>2.5 </a:t>
            </a:r>
            <a:endParaRPr sz="3000" baseline="-25000">
              <a:solidFill>
                <a:schemeClr val="lt1"/>
              </a:solidFill>
            </a:endParaRPr>
          </a:p>
          <a:p>
            <a:pPr marL="0" marR="0" lvl="0" indent="0" algn="l" rtl="0">
              <a:lnSpc>
                <a:spcPct val="90000"/>
              </a:lnSpc>
              <a:spcBef>
                <a:spcPts val="0"/>
              </a:spcBef>
              <a:spcAft>
                <a:spcPts val="0"/>
              </a:spcAft>
              <a:buClr>
                <a:schemeClr val="lt1"/>
              </a:buClr>
              <a:buSzPts val="5100"/>
              <a:buFont typeface="Arial"/>
              <a:buNone/>
            </a:pPr>
            <a:r>
              <a:rPr lang="en-US" sz="3000">
                <a:solidFill>
                  <a:schemeClr val="lt1"/>
                </a:solidFill>
              </a:rPr>
              <a:t>(Average, 2008-2018)</a:t>
            </a:r>
            <a:endParaRPr/>
          </a:p>
        </p:txBody>
      </p:sp>
      <p:graphicFrame>
        <p:nvGraphicFramePr>
          <p:cNvPr id="244" name="Google Shape;244;g24aa8e988ab_0_57"/>
          <p:cNvGraphicFramePr/>
          <p:nvPr/>
        </p:nvGraphicFramePr>
        <p:xfrm>
          <a:off x="10706100" y="2072775"/>
          <a:ext cx="3000000" cy="3000000"/>
        </p:xfrm>
        <a:graphic>
          <a:graphicData uri="http://schemas.openxmlformats.org/drawingml/2006/table">
            <a:tbl>
              <a:tblPr>
                <a:noFill/>
                <a:tableStyleId>{D7985FCF-0939-4535-BA44-F42DF8F6477E}</a:tableStyleId>
              </a:tblPr>
              <a:tblGrid>
                <a:gridCol w="1018725">
                  <a:extLst>
                    <a:ext uri="{9D8B030D-6E8A-4147-A177-3AD203B41FA5}">
                      <a16:colId xmlns:a16="http://schemas.microsoft.com/office/drawing/2014/main" val="20000"/>
                    </a:ext>
                  </a:extLst>
                </a:gridCol>
                <a:gridCol w="1018725">
                  <a:extLst>
                    <a:ext uri="{9D8B030D-6E8A-4147-A177-3AD203B41FA5}">
                      <a16:colId xmlns:a16="http://schemas.microsoft.com/office/drawing/2014/main" val="20001"/>
                    </a:ext>
                  </a:extLst>
                </a:gridCol>
                <a:gridCol w="1273425">
                  <a:extLst>
                    <a:ext uri="{9D8B030D-6E8A-4147-A177-3AD203B41FA5}">
                      <a16:colId xmlns:a16="http://schemas.microsoft.com/office/drawing/2014/main" val="20002"/>
                    </a:ext>
                  </a:extLst>
                </a:gridCol>
              </a:tblGrid>
              <a:tr h="1323350">
                <a:tc>
                  <a:txBody>
                    <a:bodyPr/>
                    <a:lstStyle/>
                    <a:p>
                      <a:pPr marL="0" lvl="0" indent="0" algn="l" rtl="0">
                        <a:lnSpc>
                          <a:spcPct val="115000"/>
                        </a:lnSpc>
                        <a:spcBef>
                          <a:spcPts val="0"/>
                        </a:spcBef>
                        <a:spcAft>
                          <a:spcPts val="0"/>
                        </a:spcAft>
                        <a:buNone/>
                      </a:pPr>
                      <a:r>
                        <a:rPr lang="en-US" sz="1700" b="1"/>
                        <a:t>Year</a:t>
                      </a:r>
                      <a:endParaRPr sz="1700" b="1"/>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b="1"/>
                        <a:t>WUI Fire-only PM</a:t>
                      </a:r>
                      <a:r>
                        <a:rPr lang="en-US" sz="1700" b="1" baseline="-25000"/>
                        <a:t>2.5 </a:t>
                      </a:r>
                      <a:r>
                        <a:rPr lang="en-US" sz="1700" b="1"/>
                        <a:t>(</a:t>
                      </a:r>
                      <a:r>
                        <a:rPr lang="en-US" sz="1700" b="1">
                          <a:solidFill>
                            <a:srgbClr val="1F1F1F"/>
                          </a:solidFill>
                          <a:highlight>
                            <a:srgbClr val="FFFFFF"/>
                          </a:highlight>
                        </a:rPr>
                        <a:t>µ</a:t>
                      </a:r>
                      <a:r>
                        <a:rPr lang="en-US" sz="1700" b="1"/>
                        <a:t>g/m</a:t>
                      </a:r>
                      <a:r>
                        <a:rPr lang="en-US" sz="1700" b="1" baseline="30000"/>
                        <a:t>3</a:t>
                      </a:r>
                      <a:r>
                        <a:rPr lang="en-US" sz="1700" b="1"/>
                        <a:t>)</a:t>
                      </a:r>
                      <a:endParaRPr sz="1700" b="1"/>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b="1"/>
                        <a:t>Non-WUI Fire-only PM</a:t>
                      </a:r>
                      <a:r>
                        <a:rPr lang="en-US" sz="1700" b="1" baseline="-25000"/>
                        <a:t>2.5 </a:t>
                      </a:r>
                      <a:r>
                        <a:rPr lang="en-US" sz="1700" b="1"/>
                        <a:t>(</a:t>
                      </a:r>
                      <a:r>
                        <a:rPr lang="en-US" sz="1700" b="1">
                          <a:solidFill>
                            <a:srgbClr val="1F1F1F"/>
                          </a:solidFill>
                          <a:highlight>
                            <a:srgbClr val="FFFFFF"/>
                          </a:highlight>
                        </a:rPr>
                        <a:t>µ</a:t>
                      </a:r>
                      <a:r>
                        <a:rPr lang="en-US" sz="1700" b="1"/>
                        <a:t>g/m</a:t>
                      </a:r>
                      <a:r>
                        <a:rPr lang="en-US" sz="1700" b="1" baseline="30000"/>
                        <a:t>3</a:t>
                      </a:r>
                      <a:r>
                        <a:rPr lang="en-US" sz="1700" b="1"/>
                        <a:t>)</a:t>
                      </a:r>
                      <a:endParaRPr sz="1700" b="1"/>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21050">
                <a:tc>
                  <a:txBody>
                    <a:bodyPr/>
                    <a:lstStyle/>
                    <a:p>
                      <a:pPr marL="0" lvl="0" indent="0" algn="l" rtl="0">
                        <a:lnSpc>
                          <a:spcPct val="115000"/>
                        </a:lnSpc>
                        <a:spcBef>
                          <a:spcPts val="0"/>
                        </a:spcBef>
                        <a:spcAft>
                          <a:spcPts val="0"/>
                        </a:spcAft>
                        <a:buNone/>
                      </a:pPr>
                      <a:r>
                        <a:rPr lang="en-US" sz="1700"/>
                        <a:t>2008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3.12</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2.59</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21050">
                <a:tc>
                  <a:txBody>
                    <a:bodyPr/>
                    <a:lstStyle/>
                    <a:p>
                      <a:pPr marL="0" lvl="0" indent="0" algn="l" rtl="0">
                        <a:lnSpc>
                          <a:spcPct val="115000"/>
                        </a:lnSpc>
                        <a:spcBef>
                          <a:spcPts val="0"/>
                        </a:spcBef>
                        <a:spcAft>
                          <a:spcPts val="0"/>
                        </a:spcAft>
                        <a:buNone/>
                      </a:pPr>
                      <a:r>
                        <a:rPr lang="en-US" sz="1700"/>
                        <a:t>2009</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0.59</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0.56</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21050">
                <a:tc>
                  <a:txBody>
                    <a:bodyPr/>
                    <a:lstStyle/>
                    <a:p>
                      <a:pPr marL="0" lvl="0" indent="0" algn="l" rtl="0">
                        <a:lnSpc>
                          <a:spcPct val="115000"/>
                        </a:lnSpc>
                        <a:spcBef>
                          <a:spcPts val="0"/>
                        </a:spcBef>
                        <a:spcAft>
                          <a:spcPts val="0"/>
                        </a:spcAft>
                        <a:buNone/>
                      </a:pPr>
                      <a:r>
                        <a:rPr lang="en-US" sz="1700"/>
                        <a:t>2010</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0.3</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0.28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21050">
                <a:tc>
                  <a:txBody>
                    <a:bodyPr/>
                    <a:lstStyle/>
                    <a:p>
                      <a:pPr marL="0" lvl="0" indent="0" algn="l" rtl="0">
                        <a:lnSpc>
                          <a:spcPct val="115000"/>
                        </a:lnSpc>
                        <a:spcBef>
                          <a:spcPts val="0"/>
                        </a:spcBef>
                        <a:spcAft>
                          <a:spcPts val="0"/>
                        </a:spcAft>
                        <a:buNone/>
                      </a:pPr>
                      <a:r>
                        <a:rPr lang="en-US" sz="1700"/>
                        <a:t>2011</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0.41</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0.38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1050">
                <a:tc>
                  <a:txBody>
                    <a:bodyPr/>
                    <a:lstStyle/>
                    <a:p>
                      <a:pPr marL="0" lvl="0" indent="0" algn="l" rtl="0">
                        <a:lnSpc>
                          <a:spcPct val="115000"/>
                        </a:lnSpc>
                        <a:spcBef>
                          <a:spcPts val="0"/>
                        </a:spcBef>
                        <a:spcAft>
                          <a:spcPts val="0"/>
                        </a:spcAft>
                        <a:buNone/>
                      </a:pPr>
                      <a:r>
                        <a:rPr lang="en-US" sz="1700"/>
                        <a:t>2012</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0.48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0.4</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21050">
                <a:tc>
                  <a:txBody>
                    <a:bodyPr/>
                    <a:lstStyle/>
                    <a:p>
                      <a:pPr marL="0" lvl="0" indent="0" algn="l" rtl="0">
                        <a:lnSpc>
                          <a:spcPct val="115000"/>
                        </a:lnSpc>
                        <a:spcBef>
                          <a:spcPts val="0"/>
                        </a:spcBef>
                        <a:spcAft>
                          <a:spcPts val="0"/>
                        </a:spcAft>
                        <a:buNone/>
                      </a:pPr>
                      <a:r>
                        <a:rPr lang="en-US" sz="1700"/>
                        <a:t>2013</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0.98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0.78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21050">
                <a:tc>
                  <a:txBody>
                    <a:bodyPr/>
                    <a:lstStyle/>
                    <a:p>
                      <a:pPr marL="0" lvl="0" indent="0" algn="l" rtl="0">
                        <a:lnSpc>
                          <a:spcPct val="115000"/>
                        </a:lnSpc>
                        <a:spcBef>
                          <a:spcPts val="0"/>
                        </a:spcBef>
                        <a:spcAft>
                          <a:spcPts val="0"/>
                        </a:spcAft>
                        <a:buNone/>
                      </a:pPr>
                      <a:r>
                        <a:rPr lang="en-US" sz="1700"/>
                        <a:t>2014</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0.66</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0.48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21050">
                <a:tc>
                  <a:txBody>
                    <a:bodyPr/>
                    <a:lstStyle/>
                    <a:p>
                      <a:pPr marL="0" lvl="0" indent="0" algn="l" rtl="0">
                        <a:lnSpc>
                          <a:spcPct val="115000"/>
                        </a:lnSpc>
                        <a:spcBef>
                          <a:spcPts val="0"/>
                        </a:spcBef>
                        <a:spcAft>
                          <a:spcPts val="0"/>
                        </a:spcAft>
                        <a:buNone/>
                      </a:pPr>
                      <a:r>
                        <a:rPr lang="en-US" sz="1700"/>
                        <a:t>2015</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1.02</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0.75</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21050">
                <a:tc>
                  <a:txBody>
                    <a:bodyPr/>
                    <a:lstStyle/>
                    <a:p>
                      <a:pPr marL="0" lvl="0" indent="0" algn="l" rtl="0">
                        <a:lnSpc>
                          <a:spcPct val="115000"/>
                        </a:lnSpc>
                        <a:spcBef>
                          <a:spcPts val="0"/>
                        </a:spcBef>
                        <a:spcAft>
                          <a:spcPts val="0"/>
                        </a:spcAft>
                        <a:buNone/>
                      </a:pPr>
                      <a:r>
                        <a:rPr lang="en-US" sz="1700"/>
                        <a:t>2016</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0.98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1.08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421050">
                <a:tc>
                  <a:txBody>
                    <a:bodyPr/>
                    <a:lstStyle/>
                    <a:p>
                      <a:pPr marL="0" lvl="0" indent="0" algn="l" rtl="0">
                        <a:lnSpc>
                          <a:spcPct val="115000"/>
                        </a:lnSpc>
                        <a:spcBef>
                          <a:spcPts val="0"/>
                        </a:spcBef>
                        <a:spcAft>
                          <a:spcPts val="0"/>
                        </a:spcAft>
                        <a:buNone/>
                      </a:pPr>
                      <a:r>
                        <a:rPr lang="en-US" sz="1700"/>
                        <a:t>2017</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3.42</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2.74</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21050">
                <a:tc>
                  <a:txBody>
                    <a:bodyPr/>
                    <a:lstStyle/>
                    <a:p>
                      <a:pPr marL="0" lvl="0" indent="0" algn="l" rtl="0">
                        <a:lnSpc>
                          <a:spcPct val="115000"/>
                        </a:lnSpc>
                        <a:spcBef>
                          <a:spcPts val="0"/>
                        </a:spcBef>
                        <a:spcAft>
                          <a:spcPts val="0"/>
                        </a:spcAft>
                        <a:buNone/>
                      </a:pPr>
                      <a:r>
                        <a:rPr lang="en-US" sz="1700"/>
                        <a:t>2018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3.25</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1700"/>
                        <a:t>2.8</a:t>
                      </a:r>
                      <a:endParaRPr sz="1700"/>
                    </a:p>
                  </a:txBody>
                  <a:tcPr marL="12700" marR="12700" marT="12700" marB="635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
        <p:nvSpPr>
          <p:cNvPr id="245" name="Google Shape;245;g24aa8e988ab_0_57"/>
          <p:cNvSpPr txBox="1"/>
          <p:nvPr/>
        </p:nvSpPr>
        <p:spPr>
          <a:xfrm>
            <a:off x="10332725" y="201925"/>
            <a:ext cx="4219200" cy="1870800"/>
          </a:xfrm>
          <a:prstGeom prst="rect">
            <a:avLst/>
          </a:prstGeom>
          <a:noFill/>
          <a:ln>
            <a:noFill/>
          </a:ln>
        </p:spPr>
        <p:txBody>
          <a:bodyPr spcFirstLastPara="1" wrap="square" lIns="130600" tIns="65300" rIns="130600" bIns="65300" anchor="ctr" anchorCtr="0">
            <a:normAutofit/>
          </a:bodyPr>
          <a:lstStyle/>
          <a:p>
            <a:pPr marL="0" marR="0" lvl="0" indent="0" algn="l" rtl="0">
              <a:lnSpc>
                <a:spcPct val="90000"/>
              </a:lnSpc>
              <a:spcBef>
                <a:spcPts val="0"/>
              </a:spcBef>
              <a:spcAft>
                <a:spcPts val="0"/>
              </a:spcAft>
              <a:buClr>
                <a:schemeClr val="lt1"/>
              </a:buClr>
              <a:buSzPts val="5100"/>
              <a:buFont typeface="Arial"/>
              <a:buNone/>
            </a:pPr>
            <a:r>
              <a:rPr lang="en-US" sz="3000" b="1">
                <a:solidFill>
                  <a:schemeClr val="lt1"/>
                </a:solidFill>
              </a:rPr>
              <a:t>Table: </a:t>
            </a:r>
            <a:r>
              <a:rPr lang="en-US" sz="3000">
                <a:solidFill>
                  <a:schemeClr val="lt1"/>
                </a:solidFill>
              </a:rPr>
              <a:t>Fire-Only PM</a:t>
            </a:r>
            <a:r>
              <a:rPr lang="en-US" sz="3000" baseline="-25000">
                <a:solidFill>
                  <a:schemeClr val="lt1"/>
                </a:solidFill>
              </a:rPr>
              <a:t>2.5 </a:t>
            </a:r>
            <a:endParaRPr sz="3000" baseline="-25000">
              <a:solidFill>
                <a:schemeClr val="lt1"/>
              </a:solidFill>
            </a:endParaRPr>
          </a:p>
          <a:p>
            <a:pPr marL="0" lvl="0" indent="0" algn="l" rtl="0">
              <a:lnSpc>
                <a:spcPct val="90000"/>
              </a:lnSpc>
              <a:spcBef>
                <a:spcPts val="0"/>
              </a:spcBef>
              <a:spcAft>
                <a:spcPts val="0"/>
              </a:spcAft>
              <a:buClr>
                <a:schemeClr val="lt1"/>
              </a:buClr>
              <a:buSzPts val="5100"/>
              <a:buFont typeface="Arial"/>
              <a:buNone/>
            </a:pPr>
            <a:r>
              <a:rPr lang="en-US" sz="3000">
                <a:solidFill>
                  <a:schemeClr val="lt1"/>
                </a:solidFill>
              </a:rPr>
              <a:t>(areas with housing density exceeding WUI threshold)</a:t>
            </a:r>
            <a:endParaRPr sz="3000" baseline="-250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4aa8e988ab_0_84"/>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fontScale="850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5100" b="1">
                <a:solidFill>
                  <a:schemeClr val="lt1"/>
                </a:solidFill>
              </a:rPr>
              <a:t>Indirect Exposures: CA Climate Change Assessment Regions</a:t>
            </a:r>
            <a:endParaRPr/>
          </a:p>
        </p:txBody>
      </p:sp>
      <p:cxnSp>
        <p:nvCxnSpPr>
          <p:cNvPr id="252" name="Google Shape;252;g24aa8e988ab_0_84"/>
          <p:cNvCxnSpPr/>
          <p:nvPr/>
        </p:nvCxnSpPr>
        <p:spPr>
          <a:xfrm>
            <a:off x="549191" y="15857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253" name="Google Shape;253;g24aa8e988ab_0_84"/>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254" name="Google Shape;254;g24aa8e988ab_0_84"/>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255" name="Google Shape;255;g24aa8e988ab_0_84"/>
          <p:cNvPicPr preferRelativeResize="0"/>
          <p:nvPr/>
        </p:nvPicPr>
        <p:blipFill>
          <a:blip r:embed="rId4">
            <a:alphaModFix/>
          </a:blip>
          <a:stretch>
            <a:fillRect/>
          </a:stretch>
        </p:blipFill>
        <p:spPr>
          <a:xfrm>
            <a:off x="872075" y="1679500"/>
            <a:ext cx="7608250" cy="5738700"/>
          </a:xfrm>
          <a:prstGeom prst="rect">
            <a:avLst/>
          </a:prstGeom>
          <a:noFill/>
          <a:ln>
            <a:noFill/>
          </a:ln>
        </p:spPr>
      </p:pic>
      <p:pic>
        <p:nvPicPr>
          <p:cNvPr id="256" name="Google Shape;256;g24aa8e988ab_0_84"/>
          <p:cNvPicPr preferRelativeResize="0"/>
          <p:nvPr/>
        </p:nvPicPr>
        <p:blipFill>
          <a:blip r:embed="rId5">
            <a:alphaModFix/>
          </a:blip>
          <a:stretch>
            <a:fillRect/>
          </a:stretch>
        </p:blipFill>
        <p:spPr>
          <a:xfrm>
            <a:off x="6315499" y="1679498"/>
            <a:ext cx="7608253" cy="57387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4aa8e988ab_0_102"/>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Conclusions and next steps</a:t>
            </a:r>
            <a:endParaRPr/>
          </a:p>
        </p:txBody>
      </p:sp>
      <p:sp>
        <p:nvSpPr>
          <p:cNvPr id="263" name="Google Shape;263;g24aa8e988ab_0_102"/>
          <p:cNvSpPr txBox="1">
            <a:spLocks noGrp="1"/>
          </p:cNvSpPr>
          <p:nvPr>
            <p:ph type="body" idx="1"/>
          </p:nvPr>
        </p:nvSpPr>
        <p:spPr>
          <a:xfrm>
            <a:off x="582141" y="1935891"/>
            <a:ext cx="13532100" cy="5313300"/>
          </a:xfrm>
          <a:prstGeom prst="rect">
            <a:avLst/>
          </a:prstGeom>
          <a:noFill/>
          <a:ln>
            <a:noFill/>
          </a:ln>
        </p:spPr>
        <p:txBody>
          <a:bodyPr spcFirstLastPara="1" wrap="square" lIns="130600" tIns="65300" rIns="130600" bIns="65300" anchor="t" anchorCtr="0">
            <a:normAutofit/>
          </a:bodyPr>
          <a:lstStyle/>
          <a:p>
            <a:pPr marL="457200" lvl="0" indent="-342900" algn="l" rtl="0">
              <a:lnSpc>
                <a:spcPct val="90000"/>
              </a:lnSpc>
              <a:spcBef>
                <a:spcPts val="0"/>
              </a:spcBef>
              <a:spcAft>
                <a:spcPts val="0"/>
              </a:spcAft>
              <a:buClr>
                <a:schemeClr val="lt1"/>
              </a:buClr>
              <a:buSzPts val="1800"/>
              <a:buChar char="•"/>
            </a:pPr>
            <a:r>
              <a:rPr lang="en-US">
                <a:solidFill>
                  <a:schemeClr val="lt1"/>
                </a:solidFill>
              </a:rPr>
              <a:t>Key takeaway:</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Identify high-risk WUI communities</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Inform strategies to protect public health and safety</a:t>
            </a:r>
            <a:endParaRPr>
              <a:solidFill>
                <a:schemeClr val="lt1"/>
              </a:solidFill>
            </a:endParaRPr>
          </a:p>
          <a:p>
            <a:pPr marL="457200" lvl="0" indent="-342900" algn="l" rtl="0">
              <a:lnSpc>
                <a:spcPct val="90000"/>
              </a:lnSpc>
              <a:spcBef>
                <a:spcPts val="0"/>
              </a:spcBef>
              <a:spcAft>
                <a:spcPts val="0"/>
              </a:spcAft>
              <a:buClr>
                <a:schemeClr val="lt1"/>
              </a:buClr>
              <a:buSzPts val="1800"/>
              <a:buChar char="•"/>
            </a:pPr>
            <a:r>
              <a:rPr lang="en-US">
                <a:solidFill>
                  <a:schemeClr val="lt1"/>
                </a:solidFill>
              </a:rPr>
              <a:t>Next steps:</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Consider exposure to prescribed fire smoke separately from wildfire smoke</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Include structural damage in direct fire threats</a:t>
            </a:r>
            <a:endParaRPr>
              <a:solidFill>
                <a:schemeClr val="lt1"/>
              </a:solidFill>
            </a:endParaRPr>
          </a:p>
        </p:txBody>
      </p:sp>
      <p:cxnSp>
        <p:nvCxnSpPr>
          <p:cNvPr id="264" name="Google Shape;264;g24aa8e988ab_0_102"/>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265" name="Google Shape;265;g24aa8e988ab_0_102"/>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266" name="Google Shape;266;g24aa8e988ab_0_102"/>
          <p:cNvPicPr preferRelativeResize="0"/>
          <p:nvPr/>
        </p:nvPicPr>
        <p:blipFill rotWithShape="1">
          <a:blip r:embed="rId3">
            <a:alphaModFix/>
          </a:blip>
          <a:srcRect/>
          <a:stretch/>
        </p:blipFill>
        <p:spPr>
          <a:xfrm>
            <a:off x="6150077" y="7458752"/>
            <a:ext cx="2330245" cy="7206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
          <p:cNvSpPr txBox="1"/>
          <p:nvPr/>
        </p:nvSpPr>
        <p:spPr>
          <a:xfrm>
            <a:off x="582141" y="3899560"/>
            <a:ext cx="13532021" cy="2988167"/>
          </a:xfrm>
          <a:prstGeom prst="rect">
            <a:avLst/>
          </a:prstGeom>
          <a:noFill/>
          <a:ln>
            <a:noFill/>
          </a:ln>
        </p:spPr>
        <p:txBody>
          <a:bodyPr spcFirstLastPara="1" wrap="square" lIns="130600" tIns="65300" rIns="130600" bIns="653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2" name="Google Shape;272;p3"/>
          <p:cNvSpPr txBox="1"/>
          <p:nvPr/>
        </p:nvSpPr>
        <p:spPr>
          <a:xfrm>
            <a:off x="582140" y="3899559"/>
            <a:ext cx="13532021" cy="2988167"/>
          </a:xfrm>
          <a:prstGeom prst="rect">
            <a:avLst/>
          </a:prstGeom>
          <a:noFill/>
          <a:ln>
            <a:noFill/>
          </a:ln>
        </p:spPr>
        <p:txBody>
          <a:bodyPr spcFirstLastPara="1" wrap="square" lIns="130600" tIns="65300" rIns="130600" bIns="653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lt1"/>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2400"/>
              <a:buFont typeface="Arial"/>
              <a:buNone/>
            </a:pPr>
            <a:r>
              <a:rPr lang="en-US" sz="2400">
                <a:solidFill>
                  <a:schemeClr val="lt1"/>
                </a:solidFill>
              </a:rPr>
              <a:t>This work was funded by NASA grants 80NSSC22K1684 and 80NSSC22K1480.</a:t>
            </a:r>
            <a:endParaRPr sz="2400">
              <a:solidFill>
                <a:schemeClr val="lt1"/>
              </a:solidFill>
            </a:endParaRPr>
          </a:p>
          <a:p>
            <a:pPr marL="0" marR="0" lvl="0" indent="0" algn="ctr" rtl="0">
              <a:lnSpc>
                <a:spcPct val="90000"/>
              </a:lnSpc>
              <a:spcBef>
                <a:spcPts val="1000"/>
              </a:spcBef>
              <a:spcAft>
                <a:spcPts val="0"/>
              </a:spcAft>
              <a:buClr>
                <a:schemeClr val="lt1"/>
              </a:buClr>
              <a:buSzPts val="2400"/>
              <a:buFont typeface="Arial"/>
              <a:buNone/>
            </a:pPr>
            <a:endParaRPr sz="2400">
              <a:solidFill>
                <a:schemeClr val="lt1"/>
              </a:solidFill>
            </a:endParaRPr>
          </a:p>
          <a:p>
            <a:pPr marL="0" marR="0" lvl="0" indent="0" algn="ctr" rtl="0">
              <a:lnSpc>
                <a:spcPct val="90000"/>
              </a:lnSpc>
              <a:spcBef>
                <a:spcPts val="1000"/>
              </a:spcBef>
              <a:spcAft>
                <a:spcPts val="0"/>
              </a:spcAft>
              <a:buClr>
                <a:schemeClr val="lt1"/>
              </a:buClr>
              <a:buSzPts val="2400"/>
              <a:buFont typeface="Arial"/>
              <a:buNone/>
            </a:pPr>
            <a:r>
              <a:rPr lang="en-US" sz="2400">
                <a:solidFill>
                  <a:schemeClr val="lt1"/>
                </a:solidFill>
              </a:rPr>
              <a:t>Contact: </a:t>
            </a:r>
            <a:r>
              <a:rPr lang="en-US" sz="2400" u="sng">
                <a:solidFill>
                  <a:schemeClr val="hlink"/>
                </a:solidFill>
                <a:hlinkClick r:id="rId3"/>
              </a:rPr>
              <a:t>mmarlier@ucla.edu</a:t>
            </a:r>
            <a:r>
              <a:rPr lang="en-US" sz="2400">
                <a:solidFill>
                  <a:schemeClr val="lt1"/>
                </a:solidFill>
              </a:rPr>
              <a:t> and </a:t>
            </a:r>
            <a:r>
              <a:rPr lang="en-US" sz="2400" u="sng">
                <a:solidFill>
                  <a:schemeClr val="hlink"/>
                </a:solidFill>
                <a:hlinkClick r:id="rId4"/>
              </a:rPr>
              <a:t>joseph.wilkins@howard.edu</a:t>
            </a:r>
            <a:r>
              <a:rPr lang="en-US" sz="2400">
                <a:solidFill>
                  <a:schemeClr val="lt1"/>
                </a:solidFill>
              </a:rPr>
              <a:t> </a:t>
            </a:r>
            <a:endParaRPr sz="2400">
              <a:solidFill>
                <a:schemeClr val="lt1"/>
              </a:solidFill>
            </a:endParaRPr>
          </a:p>
        </p:txBody>
      </p:sp>
      <p:pic>
        <p:nvPicPr>
          <p:cNvPr id="273" name="Google Shape;273;p3"/>
          <p:cNvPicPr preferRelativeResize="0"/>
          <p:nvPr/>
        </p:nvPicPr>
        <p:blipFill rotWithShape="1">
          <a:blip r:embed="rId5">
            <a:alphaModFix/>
          </a:blip>
          <a:srcRect/>
          <a:stretch/>
        </p:blipFill>
        <p:spPr>
          <a:xfrm>
            <a:off x="6150077" y="7458752"/>
            <a:ext cx="2330246" cy="720672"/>
          </a:xfrm>
          <a:prstGeom prst="rect">
            <a:avLst/>
          </a:prstGeom>
          <a:noFill/>
          <a:ln>
            <a:noFill/>
          </a:ln>
        </p:spPr>
      </p:pic>
      <p:cxnSp>
        <p:nvCxnSpPr>
          <p:cNvPr id="274" name="Google Shape;274;p3"/>
          <p:cNvCxnSpPr/>
          <p:nvPr/>
        </p:nvCxnSpPr>
        <p:spPr>
          <a:xfrm>
            <a:off x="582141" y="7438463"/>
            <a:ext cx="13532021" cy="0"/>
          </a:xfrm>
          <a:prstGeom prst="straightConnector1">
            <a:avLst/>
          </a:prstGeom>
          <a:noFill/>
          <a:ln w="25400" cap="flat" cmpd="sng">
            <a:solidFill>
              <a:srgbClr val="FFC72A"/>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406403" y="292348"/>
            <a:ext cx="13817597" cy="1122798"/>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Wildland fire is increasing in California</a:t>
            </a:r>
            <a:endParaRPr/>
          </a:p>
        </p:txBody>
      </p:sp>
      <p:sp>
        <p:nvSpPr>
          <p:cNvPr id="98" name="Google Shape;98;p2"/>
          <p:cNvSpPr txBox="1">
            <a:spLocks noGrp="1"/>
          </p:cNvSpPr>
          <p:nvPr>
            <p:ph type="body" idx="1"/>
          </p:nvPr>
        </p:nvSpPr>
        <p:spPr>
          <a:xfrm>
            <a:off x="582146" y="1935900"/>
            <a:ext cx="6796500" cy="5313300"/>
          </a:xfrm>
          <a:prstGeom prst="rect">
            <a:avLst/>
          </a:prstGeom>
          <a:noFill/>
          <a:ln>
            <a:noFill/>
          </a:ln>
        </p:spPr>
        <p:txBody>
          <a:bodyPr spcFirstLastPara="1" wrap="square" lIns="130600" tIns="65300" rIns="130600" bIns="65300" anchor="t" anchorCtr="0">
            <a:normAutofit/>
          </a:bodyPr>
          <a:lstStyle/>
          <a:p>
            <a:pPr marL="457200" lvl="0" indent="-342900" algn="l" rtl="0">
              <a:lnSpc>
                <a:spcPct val="90000"/>
              </a:lnSpc>
              <a:spcBef>
                <a:spcPts val="0"/>
              </a:spcBef>
              <a:spcAft>
                <a:spcPts val="0"/>
              </a:spcAft>
              <a:buClr>
                <a:schemeClr val="lt1"/>
              </a:buClr>
              <a:buSzPts val="1800"/>
              <a:buChar char="•"/>
            </a:pPr>
            <a:r>
              <a:rPr lang="en-US">
                <a:solidFill>
                  <a:schemeClr val="lt1"/>
                </a:solidFill>
              </a:rPr>
              <a:t>California’s annual forest fire burned area increased fivefold from 1972-2018</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Interactions among climate, fuel management, and development</a:t>
            </a:r>
            <a:endParaRPr>
              <a:solidFill>
                <a:schemeClr val="lt1"/>
              </a:solidFill>
            </a:endParaRPr>
          </a:p>
          <a:p>
            <a:pPr marL="457200" lvl="0" indent="-342900" algn="l" rtl="0">
              <a:lnSpc>
                <a:spcPct val="90000"/>
              </a:lnSpc>
              <a:spcBef>
                <a:spcPts val="0"/>
              </a:spcBef>
              <a:spcAft>
                <a:spcPts val="0"/>
              </a:spcAft>
              <a:buClr>
                <a:schemeClr val="lt1"/>
              </a:buClr>
              <a:buSzPts val="1800"/>
              <a:buChar char="•"/>
            </a:pPr>
            <a:r>
              <a:rPr lang="en-US">
                <a:solidFill>
                  <a:schemeClr val="lt1"/>
                </a:solidFill>
              </a:rPr>
              <a:t>California’s burned area could increase by 80% by end of century</a:t>
            </a:r>
            <a:endParaRPr>
              <a:solidFill>
                <a:schemeClr val="lt1"/>
              </a:solidFill>
            </a:endParaRPr>
          </a:p>
        </p:txBody>
      </p:sp>
      <p:cxnSp>
        <p:nvCxnSpPr>
          <p:cNvPr id="99" name="Google Shape;99;p2"/>
          <p:cNvCxnSpPr/>
          <p:nvPr/>
        </p:nvCxnSpPr>
        <p:spPr>
          <a:xfrm>
            <a:off x="582141" y="1700020"/>
            <a:ext cx="13532021" cy="0"/>
          </a:xfrm>
          <a:prstGeom prst="straightConnector1">
            <a:avLst/>
          </a:prstGeom>
          <a:noFill/>
          <a:ln w="25400" cap="flat" cmpd="sng">
            <a:solidFill>
              <a:srgbClr val="FFC72A"/>
            </a:solidFill>
            <a:prstDash val="solid"/>
            <a:miter lim="800000"/>
            <a:headEnd type="none" w="sm" len="sm"/>
            <a:tailEnd type="none" w="sm" len="sm"/>
          </a:ln>
        </p:spPr>
      </p:cxnSp>
      <p:cxnSp>
        <p:nvCxnSpPr>
          <p:cNvPr id="100" name="Google Shape;100;p2"/>
          <p:cNvCxnSpPr/>
          <p:nvPr/>
        </p:nvCxnSpPr>
        <p:spPr>
          <a:xfrm>
            <a:off x="582141" y="7438463"/>
            <a:ext cx="13532021" cy="0"/>
          </a:xfrm>
          <a:prstGeom prst="straightConnector1">
            <a:avLst/>
          </a:prstGeom>
          <a:noFill/>
          <a:ln w="25400" cap="flat" cmpd="sng">
            <a:solidFill>
              <a:srgbClr val="FFC72A"/>
            </a:solidFill>
            <a:prstDash val="solid"/>
            <a:miter lim="800000"/>
            <a:headEnd type="none" w="sm" len="sm"/>
            <a:tailEnd type="none" w="sm" len="sm"/>
          </a:ln>
        </p:spPr>
      </p:cxnSp>
      <p:pic>
        <p:nvPicPr>
          <p:cNvPr id="101" name="Google Shape;101;p2"/>
          <p:cNvPicPr preferRelativeResize="0"/>
          <p:nvPr/>
        </p:nvPicPr>
        <p:blipFill rotWithShape="1">
          <a:blip r:embed="rId3">
            <a:alphaModFix/>
          </a:blip>
          <a:srcRect/>
          <a:stretch/>
        </p:blipFill>
        <p:spPr>
          <a:xfrm>
            <a:off x="6150077" y="7458752"/>
            <a:ext cx="2330246" cy="720672"/>
          </a:xfrm>
          <a:prstGeom prst="rect">
            <a:avLst/>
          </a:prstGeom>
          <a:noFill/>
          <a:ln>
            <a:noFill/>
          </a:ln>
        </p:spPr>
      </p:pic>
      <p:sp>
        <p:nvSpPr>
          <p:cNvPr id="102" name="Google Shape;102;p2"/>
          <p:cNvSpPr txBox="1"/>
          <p:nvPr/>
        </p:nvSpPr>
        <p:spPr>
          <a:xfrm>
            <a:off x="8982224" y="7438475"/>
            <a:ext cx="51918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Williams et al. (2019), Westerling et al. (2018) </a:t>
            </a:r>
            <a:endParaRPr sz="1500"/>
          </a:p>
        </p:txBody>
      </p:sp>
      <p:pic>
        <p:nvPicPr>
          <p:cNvPr id="103" name="Google Shape;103;p2"/>
          <p:cNvPicPr preferRelativeResize="0"/>
          <p:nvPr/>
        </p:nvPicPr>
        <p:blipFill rotWithShape="1">
          <a:blip r:embed="rId4">
            <a:alphaModFix/>
          </a:blip>
          <a:srcRect l="4126" t="7918" r="8445" b="8553"/>
          <a:stretch/>
        </p:blipFill>
        <p:spPr>
          <a:xfrm>
            <a:off x="7494650" y="2059825"/>
            <a:ext cx="6589514" cy="4721751"/>
          </a:xfrm>
          <a:prstGeom prst="rect">
            <a:avLst/>
          </a:prstGeom>
          <a:noFill/>
          <a:ln>
            <a:noFill/>
          </a:ln>
        </p:spPr>
      </p:pic>
      <p:pic>
        <p:nvPicPr>
          <p:cNvPr id="2" name="Picture 2" descr="howard-university-vector-logo | School of Business &amp; Public ...">
            <a:extLst>
              <a:ext uri="{FF2B5EF4-FFF2-40B4-BE49-F238E27FC236}">
                <a16:creationId xmlns:a16="http://schemas.microsoft.com/office/drawing/2014/main" id="{7966E61C-6675-8E2E-9962-68DD09B99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4aa8e988ab_0_1"/>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fontScale="92500"/>
          </a:bodyPr>
          <a:lstStyle/>
          <a:p>
            <a:pPr marL="0" marR="0" lvl="0" indent="0" algn="ctr" rtl="0">
              <a:lnSpc>
                <a:spcPct val="90000"/>
              </a:lnSpc>
              <a:spcBef>
                <a:spcPts val="0"/>
              </a:spcBef>
              <a:spcAft>
                <a:spcPts val="0"/>
              </a:spcAft>
              <a:buClr>
                <a:schemeClr val="lt1"/>
              </a:buClr>
              <a:buSzPct val="100000"/>
              <a:buFont typeface="Arial"/>
              <a:buNone/>
            </a:pPr>
            <a:r>
              <a:rPr lang="en-US" sz="5100" b="1">
                <a:solidFill>
                  <a:schemeClr val="lt1"/>
                </a:solidFill>
              </a:rPr>
              <a:t>Community impacts through multiple pathways</a:t>
            </a:r>
            <a:endParaRPr/>
          </a:p>
        </p:txBody>
      </p:sp>
      <p:sp>
        <p:nvSpPr>
          <p:cNvPr id="110" name="Google Shape;110;g24aa8e988ab_0_1"/>
          <p:cNvSpPr txBox="1">
            <a:spLocks noGrp="1"/>
          </p:cNvSpPr>
          <p:nvPr>
            <p:ph type="body" idx="1"/>
          </p:nvPr>
        </p:nvSpPr>
        <p:spPr>
          <a:xfrm>
            <a:off x="582146" y="1935900"/>
            <a:ext cx="6786900" cy="5313300"/>
          </a:xfrm>
          <a:prstGeom prst="rect">
            <a:avLst/>
          </a:prstGeom>
          <a:noFill/>
          <a:ln>
            <a:noFill/>
          </a:ln>
        </p:spPr>
        <p:txBody>
          <a:bodyPr spcFirstLastPara="1" wrap="square" lIns="130600" tIns="65300" rIns="130600" bIns="65300" anchor="t" anchorCtr="0">
            <a:normAutofit/>
          </a:bodyPr>
          <a:lstStyle/>
          <a:p>
            <a:pPr marL="457200" lvl="0" indent="-342900" algn="l" rtl="0">
              <a:lnSpc>
                <a:spcPct val="90000"/>
              </a:lnSpc>
              <a:spcBef>
                <a:spcPts val="0"/>
              </a:spcBef>
              <a:spcAft>
                <a:spcPts val="0"/>
              </a:spcAft>
              <a:buClr>
                <a:schemeClr val="lt1"/>
              </a:buClr>
              <a:buSzPts val="1800"/>
              <a:buChar char="•"/>
            </a:pPr>
            <a:r>
              <a:rPr lang="en-US">
                <a:solidFill>
                  <a:schemeClr val="lt1"/>
                </a:solidFill>
              </a:rPr>
              <a:t>Direct threats</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Public safety</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Infrastructure</a:t>
            </a:r>
            <a:endParaRPr>
              <a:solidFill>
                <a:schemeClr val="lt1"/>
              </a:solidFill>
            </a:endParaRPr>
          </a:p>
          <a:p>
            <a:pPr marL="457200" lvl="0" indent="-342900" algn="l" rtl="0">
              <a:lnSpc>
                <a:spcPct val="90000"/>
              </a:lnSpc>
              <a:spcBef>
                <a:spcPts val="0"/>
              </a:spcBef>
              <a:spcAft>
                <a:spcPts val="0"/>
              </a:spcAft>
              <a:buClr>
                <a:schemeClr val="lt1"/>
              </a:buClr>
              <a:buSzPts val="1800"/>
              <a:buChar char="•"/>
            </a:pPr>
            <a:r>
              <a:rPr lang="en-US">
                <a:solidFill>
                  <a:schemeClr val="lt1"/>
                </a:solidFill>
              </a:rPr>
              <a:t>Indirect threats</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Air pollution</a:t>
            </a:r>
            <a:endParaRPr>
              <a:solidFill>
                <a:schemeClr val="lt1"/>
              </a:solidFill>
            </a:endParaRPr>
          </a:p>
          <a:p>
            <a:pPr marL="457200" lvl="0" indent="-342900" algn="l" rtl="0">
              <a:lnSpc>
                <a:spcPct val="90000"/>
              </a:lnSpc>
              <a:spcBef>
                <a:spcPts val="0"/>
              </a:spcBef>
              <a:spcAft>
                <a:spcPts val="0"/>
              </a:spcAft>
              <a:buClr>
                <a:schemeClr val="lt1"/>
              </a:buClr>
              <a:buSzPts val="1800"/>
              <a:buChar char="•"/>
            </a:pPr>
            <a:r>
              <a:rPr lang="en-US">
                <a:solidFill>
                  <a:schemeClr val="lt1"/>
                </a:solidFill>
              </a:rPr>
              <a:t>Existing work shows vulnerable communities located in central and northern California</a:t>
            </a:r>
            <a:endParaRPr>
              <a:solidFill>
                <a:schemeClr val="lt1"/>
              </a:solidFill>
            </a:endParaRPr>
          </a:p>
        </p:txBody>
      </p:sp>
      <p:cxnSp>
        <p:nvCxnSpPr>
          <p:cNvPr id="111" name="Google Shape;111;g24aa8e988ab_0_1"/>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112" name="Google Shape;112;g24aa8e988ab_0_1"/>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113" name="Google Shape;113;g24aa8e988ab_0_1"/>
          <p:cNvPicPr preferRelativeResize="0"/>
          <p:nvPr/>
        </p:nvPicPr>
        <p:blipFill rotWithShape="1">
          <a:blip r:embed="rId3">
            <a:alphaModFix/>
          </a:blip>
          <a:srcRect/>
          <a:stretch/>
        </p:blipFill>
        <p:spPr>
          <a:xfrm>
            <a:off x="6150077" y="7458752"/>
            <a:ext cx="2330245" cy="720672"/>
          </a:xfrm>
          <a:prstGeom prst="rect">
            <a:avLst/>
          </a:prstGeom>
          <a:noFill/>
          <a:ln>
            <a:noFill/>
          </a:ln>
        </p:spPr>
      </p:pic>
      <p:sp>
        <p:nvSpPr>
          <p:cNvPr id="114" name="Google Shape;114;g24aa8e988ab_0_1"/>
          <p:cNvSpPr txBox="1"/>
          <p:nvPr/>
        </p:nvSpPr>
        <p:spPr>
          <a:xfrm>
            <a:off x="8982224" y="7438475"/>
            <a:ext cx="51918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Jung et al. (In Press)</a:t>
            </a:r>
            <a:endParaRPr sz="1500"/>
          </a:p>
        </p:txBody>
      </p:sp>
      <p:pic>
        <p:nvPicPr>
          <p:cNvPr id="115" name="Google Shape;115;g24aa8e988ab_0_1"/>
          <p:cNvPicPr preferRelativeResize="0"/>
          <p:nvPr/>
        </p:nvPicPr>
        <p:blipFill rotWithShape="1">
          <a:blip r:embed="rId4">
            <a:alphaModFix/>
          </a:blip>
          <a:srcRect t="33375" r="66502" b="33107"/>
          <a:stretch/>
        </p:blipFill>
        <p:spPr>
          <a:xfrm>
            <a:off x="7528275" y="2315887"/>
            <a:ext cx="6877524" cy="4547788"/>
          </a:xfrm>
          <a:prstGeom prst="rect">
            <a:avLst/>
          </a:prstGeom>
          <a:noFill/>
          <a:ln>
            <a:noFill/>
          </a:ln>
        </p:spPr>
      </p:pic>
      <p:sp>
        <p:nvSpPr>
          <p:cNvPr id="116" name="Google Shape;116;g24aa8e988ab_0_1"/>
          <p:cNvSpPr txBox="1"/>
          <p:nvPr/>
        </p:nvSpPr>
        <p:spPr>
          <a:xfrm>
            <a:off x="8487688" y="1813125"/>
            <a:ext cx="4958700" cy="461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Community Health Vulnerability Index </a:t>
            </a:r>
            <a:endParaRPr sz="2000" b="1"/>
          </a:p>
        </p:txBody>
      </p:sp>
      <p:pic>
        <p:nvPicPr>
          <p:cNvPr id="2" name="Picture 2" descr="howard-university-vector-logo | School of Business &amp; Public ...">
            <a:extLst>
              <a:ext uri="{FF2B5EF4-FFF2-40B4-BE49-F238E27FC236}">
                <a16:creationId xmlns:a16="http://schemas.microsoft.com/office/drawing/2014/main" id="{A643EC14-444A-AB45-3E37-F6E838A05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4aa8e988ab_0_10"/>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WUI-specific exposures and vulnerability</a:t>
            </a:r>
            <a:endParaRPr/>
          </a:p>
        </p:txBody>
      </p:sp>
      <p:sp>
        <p:nvSpPr>
          <p:cNvPr id="123" name="Google Shape;123;g24aa8e988ab_0_10"/>
          <p:cNvSpPr txBox="1">
            <a:spLocks noGrp="1"/>
          </p:cNvSpPr>
          <p:nvPr>
            <p:ph type="body" idx="1"/>
          </p:nvPr>
        </p:nvSpPr>
        <p:spPr>
          <a:xfrm>
            <a:off x="582145" y="1935900"/>
            <a:ext cx="6733200" cy="5313300"/>
          </a:xfrm>
          <a:prstGeom prst="rect">
            <a:avLst/>
          </a:prstGeom>
          <a:noFill/>
          <a:ln>
            <a:noFill/>
          </a:ln>
        </p:spPr>
        <p:txBody>
          <a:bodyPr spcFirstLastPara="1" wrap="square" lIns="130600" tIns="65300" rIns="130600" bIns="65300" anchor="t" anchorCtr="0">
            <a:normAutofit lnSpcReduction="10000"/>
          </a:bodyPr>
          <a:lstStyle/>
          <a:p>
            <a:pPr marL="457200" lvl="0" indent="-342900" algn="l" rtl="0">
              <a:lnSpc>
                <a:spcPct val="90000"/>
              </a:lnSpc>
              <a:spcBef>
                <a:spcPts val="0"/>
              </a:spcBef>
              <a:spcAft>
                <a:spcPts val="0"/>
              </a:spcAft>
              <a:buClr>
                <a:schemeClr val="lt1"/>
              </a:buClr>
              <a:buSzPts val="1800"/>
              <a:buChar char="•"/>
            </a:pPr>
            <a:r>
              <a:rPr lang="en-US">
                <a:solidFill>
                  <a:schemeClr val="lt1"/>
                </a:solidFill>
              </a:rPr>
              <a:t>WUI burned area is small proportion of total burned area in California </a:t>
            </a:r>
            <a:r>
              <a:rPr lang="en-US" u="sng">
                <a:solidFill>
                  <a:schemeClr val="lt1"/>
                </a:solidFill>
              </a:rPr>
              <a:t>but</a:t>
            </a:r>
            <a:r>
              <a:rPr lang="en-US">
                <a:solidFill>
                  <a:schemeClr val="lt1"/>
                </a:solidFill>
              </a:rPr>
              <a:t> overlaps with communities</a:t>
            </a:r>
            <a:endParaRPr>
              <a:solidFill>
                <a:schemeClr val="lt1"/>
              </a:solidFill>
            </a:endParaRPr>
          </a:p>
          <a:p>
            <a:pPr marL="457200" lvl="0" indent="-342900" algn="l" rtl="0">
              <a:lnSpc>
                <a:spcPct val="90000"/>
              </a:lnSpc>
              <a:spcBef>
                <a:spcPts val="0"/>
              </a:spcBef>
              <a:spcAft>
                <a:spcPts val="0"/>
              </a:spcAft>
              <a:buClr>
                <a:schemeClr val="lt1"/>
              </a:buClr>
              <a:buSzPts val="1800"/>
              <a:buChar char="•"/>
            </a:pPr>
            <a:r>
              <a:rPr lang="en-US">
                <a:solidFill>
                  <a:schemeClr val="lt1"/>
                </a:solidFill>
              </a:rPr>
              <a:t>We lack exposure maps of direct and indirect wildland fire threats in WUI areas</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Who is exposed?</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How has this changed over space and time?</a:t>
            </a:r>
            <a:endParaRPr>
              <a:solidFill>
                <a:schemeClr val="lt1"/>
              </a:solidFill>
            </a:endParaRPr>
          </a:p>
        </p:txBody>
      </p:sp>
      <p:cxnSp>
        <p:nvCxnSpPr>
          <p:cNvPr id="124" name="Google Shape;124;g24aa8e988ab_0_10"/>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125" name="Google Shape;125;g24aa8e988ab_0_10"/>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126" name="Google Shape;126;g24aa8e988ab_0_10"/>
          <p:cNvPicPr preferRelativeResize="0"/>
          <p:nvPr/>
        </p:nvPicPr>
        <p:blipFill rotWithShape="1">
          <a:blip r:embed="rId3">
            <a:alphaModFix/>
          </a:blip>
          <a:srcRect/>
          <a:stretch/>
        </p:blipFill>
        <p:spPr>
          <a:xfrm>
            <a:off x="6150077" y="7458752"/>
            <a:ext cx="2330245" cy="720672"/>
          </a:xfrm>
          <a:prstGeom prst="rect">
            <a:avLst/>
          </a:prstGeom>
          <a:noFill/>
          <a:ln>
            <a:noFill/>
          </a:ln>
        </p:spPr>
      </p:pic>
      <p:sp>
        <p:nvSpPr>
          <p:cNvPr id="127" name="Google Shape;127;g24aa8e988ab_0_10"/>
          <p:cNvSpPr txBox="1"/>
          <p:nvPr/>
        </p:nvSpPr>
        <p:spPr>
          <a:xfrm>
            <a:off x="8982224" y="7438475"/>
            <a:ext cx="51918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Buechi et al. (2021)</a:t>
            </a:r>
            <a:endParaRPr sz="1500"/>
          </a:p>
        </p:txBody>
      </p:sp>
      <p:pic>
        <p:nvPicPr>
          <p:cNvPr id="128" name="Google Shape;128;g24aa8e988ab_0_10"/>
          <p:cNvPicPr preferRelativeResize="0"/>
          <p:nvPr/>
        </p:nvPicPr>
        <p:blipFill>
          <a:blip r:embed="rId4">
            <a:alphaModFix/>
          </a:blip>
          <a:stretch>
            <a:fillRect/>
          </a:stretch>
        </p:blipFill>
        <p:spPr>
          <a:xfrm>
            <a:off x="7564925" y="1935900"/>
            <a:ext cx="6460250" cy="4565250"/>
          </a:xfrm>
          <a:prstGeom prst="rect">
            <a:avLst/>
          </a:prstGeom>
          <a:noFill/>
          <a:ln>
            <a:noFill/>
          </a:ln>
        </p:spPr>
      </p:pic>
      <p:pic>
        <p:nvPicPr>
          <p:cNvPr id="2" name="Picture 2" descr="howard-university-vector-logo | School of Business &amp; Public ...">
            <a:extLst>
              <a:ext uri="{FF2B5EF4-FFF2-40B4-BE49-F238E27FC236}">
                <a16:creationId xmlns:a16="http://schemas.microsoft.com/office/drawing/2014/main" id="{113DD9A3-DBC5-B392-B0A6-4B58192470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4aa8e988ab_0_19"/>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Data and methods</a:t>
            </a:r>
            <a:endParaRPr/>
          </a:p>
        </p:txBody>
      </p:sp>
      <p:cxnSp>
        <p:nvCxnSpPr>
          <p:cNvPr id="135" name="Google Shape;135;g24aa8e988ab_0_19"/>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136" name="Google Shape;136;g24aa8e988ab_0_19"/>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137" name="Google Shape;137;g24aa8e988ab_0_19"/>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138" name="Google Shape;138;g24aa8e988ab_0_19"/>
          <p:cNvPicPr preferRelativeResize="0"/>
          <p:nvPr/>
        </p:nvPicPr>
        <p:blipFill>
          <a:blip r:embed="rId4">
            <a:alphaModFix/>
          </a:blip>
          <a:stretch>
            <a:fillRect/>
          </a:stretch>
        </p:blipFill>
        <p:spPr>
          <a:xfrm>
            <a:off x="1427625" y="2080352"/>
            <a:ext cx="11775142" cy="5151625"/>
          </a:xfrm>
          <a:prstGeom prst="rect">
            <a:avLst/>
          </a:prstGeom>
          <a:noFill/>
          <a:ln>
            <a:noFill/>
          </a:ln>
        </p:spPr>
      </p:pic>
      <p:sp>
        <p:nvSpPr>
          <p:cNvPr id="139" name="Google Shape;139;g24aa8e988ab_0_19"/>
          <p:cNvSpPr txBox="1"/>
          <p:nvPr/>
        </p:nvSpPr>
        <p:spPr>
          <a:xfrm>
            <a:off x="8480325" y="7438475"/>
            <a:ext cx="56937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Radeloff et al. (2018), Cal Fire (2023), Wilkins et al. (2018)</a:t>
            </a:r>
            <a:endParaRPr sz="1500"/>
          </a:p>
        </p:txBody>
      </p:sp>
      <p:pic>
        <p:nvPicPr>
          <p:cNvPr id="2" name="Picture 2" descr="howard-university-vector-logo | School of Business &amp; Public ...">
            <a:extLst>
              <a:ext uri="{FF2B5EF4-FFF2-40B4-BE49-F238E27FC236}">
                <a16:creationId xmlns:a16="http://schemas.microsoft.com/office/drawing/2014/main" id="{D1921FEA-4F67-7795-C504-CC5372DCD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88889d63c4_1_2"/>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lvl="0" indent="0" algn="ctr" rtl="0">
              <a:lnSpc>
                <a:spcPct val="90000"/>
              </a:lnSpc>
              <a:spcBef>
                <a:spcPts val="0"/>
              </a:spcBef>
              <a:spcAft>
                <a:spcPts val="0"/>
              </a:spcAft>
              <a:buClr>
                <a:schemeClr val="lt1"/>
              </a:buClr>
              <a:buSzPts val="5100"/>
              <a:buFont typeface="Arial"/>
              <a:buNone/>
            </a:pPr>
            <a:r>
              <a:rPr lang="en-US" sz="5100" b="1">
                <a:solidFill>
                  <a:schemeClr val="lt1"/>
                </a:solidFill>
              </a:rPr>
              <a:t>Data and methods</a:t>
            </a:r>
            <a:endParaRPr sz="5100" b="1">
              <a:solidFill>
                <a:schemeClr val="lt1"/>
              </a:solidFill>
            </a:endParaRPr>
          </a:p>
        </p:txBody>
      </p:sp>
      <p:cxnSp>
        <p:nvCxnSpPr>
          <p:cNvPr id="146" name="Google Shape;146;g288889d63c4_1_2"/>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147" name="Google Shape;147;g288889d63c4_1_2"/>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148" name="Google Shape;148;g288889d63c4_1_2"/>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149" name="Google Shape;149;g288889d63c4_1_2"/>
          <p:cNvPicPr preferRelativeResize="0"/>
          <p:nvPr/>
        </p:nvPicPr>
        <p:blipFill>
          <a:blip r:embed="rId4">
            <a:alphaModFix/>
          </a:blip>
          <a:stretch>
            <a:fillRect/>
          </a:stretch>
        </p:blipFill>
        <p:spPr>
          <a:xfrm>
            <a:off x="1427625" y="2080352"/>
            <a:ext cx="11775142" cy="5151625"/>
          </a:xfrm>
          <a:prstGeom prst="rect">
            <a:avLst/>
          </a:prstGeom>
          <a:noFill/>
          <a:ln>
            <a:noFill/>
          </a:ln>
        </p:spPr>
      </p:pic>
      <p:sp>
        <p:nvSpPr>
          <p:cNvPr id="150" name="Google Shape;150;g288889d63c4_1_2"/>
          <p:cNvSpPr/>
          <p:nvPr/>
        </p:nvSpPr>
        <p:spPr>
          <a:xfrm>
            <a:off x="1431225" y="2088825"/>
            <a:ext cx="3945600" cy="5135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1" name="Google Shape;151;g288889d63c4_1_2"/>
          <p:cNvSpPr txBox="1"/>
          <p:nvPr/>
        </p:nvSpPr>
        <p:spPr>
          <a:xfrm>
            <a:off x="8480325" y="7438475"/>
            <a:ext cx="56937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Radeloff et al. (2018), Cal Fire (2023), Wilkins et al. (2018)</a:t>
            </a:r>
            <a:endParaRPr sz="1500"/>
          </a:p>
        </p:txBody>
      </p:sp>
      <p:pic>
        <p:nvPicPr>
          <p:cNvPr id="2" name="Picture 2" descr="howard-university-vector-logo | School of Business &amp; Public ...">
            <a:extLst>
              <a:ext uri="{FF2B5EF4-FFF2-40B4-BE49-F238E27FC236}">
                <a16:creationId xmlns:a16="http://schemas.microsoft.com/office/drawing/2014/main" id="{DB5339BB-F2E6-F99E-E3A6-7DD15B1BB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4aa8e988ab_0_39"/>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Mapping WUI areas in California</a:t>
            </a:r>
            <a:endParaRPr/>
          </a:p>
        </p:txBody>
      </p:sp>
      <p:sp>
        <p:nvSpPr>
          <p:cNvPr id="158" name="Google Shape;158;g24aa8e988ab_0_39"/>
          <p:cNvSpPr txBox="1">
            <a:spLocks noGrp="1"/>
          </p:cNvSpPr>
          <p:nvPr>
            <p:ph type="body" idx="1"/>
          </p:nvPr>
        </p:nvSpPr>
        <p:spPr>
          <a:xfrm>
            <a:off x="582145" y="1935900"/>
            <a:ext cx="6733200" cy="5313300"/>
          </a:xfrm>
          <a:prstGeom prst="rect">
            <a:avLst/>
          </a:prstGeom>
          <a:noFill/>
          <a:ln>
            <a:noFill/>
          </a:ln>
        </p:spPr>
        <p:txBody>
          <a:bodyPr spcFirstLastPara="1" wrap="square" lIns="130600" tIns="65300" rIns="130600" bIns="65300" anchor="t" anchorCtr="0">
            <a:normAutofit fontScale="92500" lnSpcReduction="10000"/>
          </a:bodyPr>
          <a:lstStyle/>
          <a:p>
            <a:pPr marL="457200" lvl="0" indent="-342900" algn="l" rtl="0">
              <a:lnSpc>
                <a:spcPct val="90000"/>
              </a:lnSpc>
              <a:spcBef>
                <a:spcPts val="0"/>
              </a:spcBef>
              <a:spcAft>
                <a:spcPts val="0"/>
              </a:spcAft>
              <a:buClr>
                <a:schemeClr val="lt1"/>
              </a:buClr>
              <a:buSzPts val="1800"/>
              <a:buChar char="•"/>
            </a:pPr>
            <a:r>
              <a:rPr lang="en-US">
                <a:solidFill>
                  <a:schemeClr val="lt1"/>
                </a:solidFill>
              </a:rPr>
              <a:t>WUI definition:</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i="1" u="sng">
                <a:solidFill>
                  <a:schemeClr val="lt1"/>
                </a:solidFill>
              </a:rPr>
              <a:t>Interface</a:t>
            </a:r>
            <a:r>
              <a:rPr lang="en-US">
                <a:solidFill>
                  <a:schemeClr val="lt1"/>
                </a:solidFill>
              </a:rPr>
              <a:t>: housing neighbors wildland vegetation</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i="1" u="sng">
                <a:solidFill>
                  <a:schemeClr val="lt1"/>
                </a:solidFill>
              </a:rPr>
              <a:t>Intermix</a:t>
            </a:r>
            <a:r>
              <a:rPr lang="en-US">
                <a:solidFill>
                  <a:schemeClr val="lt1"/>
                </a:solidFill>
              </a:rPr>
              <a:t>: housing and vegetation intermingle.</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Underlying datasets:</a:t>
            </a:r>
            <a:endParaRPr>
              <a:solidFill>
                <a:schemeClr val="lt1"/>
              </a:solidFill>
            </a:endParaRPr>
          </a:p>
          <a:p>
            <a:pPr marL="1371600" lvl="2" indent="-342900" algn="l" rtl="0">
              <a:lnSpc>
                <a:spcPct val="90000"/>
              </a:lnSpc>
              <a:spcBef>
                <a:spcPts val="0"/>
              </a:spcBef>
              <a:spcAft>
                <a:spcPts val="0"/>
              </a:spcAft>
              <a:buClr>
                <a:schemeClr val="lt1"/>
              </a:buClr>
              <a:buSzPts val="1800"/>
              <a:buChar char="•"/>
            </a:pPr>
            <a:r>
              <a:rPr lang="en-US">
                <a:solidFill>
                  <a:schemeClr val="lt1"/>
                </a:solidFill>
              </a:rPr>
              <a:t>Housing density (U.S. census)</a:t>
            </a:r>
            <a:endParaRPr>
              <a:solidFill>
                <a:schemeClr val="lt1"/>
              </a:solidFill>
            </a:endParaRPr>
          </a:p>
          <a:p>
            <a:pPr marL="1371600" lvl="2" indent="-342900" algn="l" rtl="0">
              <a:lnSpc>
                <a:spcPct val="90000"/>
              </a:lnSpc>
              <a:spcBef>
                <a:spcPts val="0"/>
              </a:spcBef>
              <a:spcAft>
                <a:spcPts val="0"/>
              </a:spcAft>
              <a:buClr>
                <a:schemeClr val="lt1"/>
              </a:buClr>
              <a:buSzPts val="1800"/>
              <a:buChar char="•"/>
            </a:pPr>
            <a:r>
              <a:rPr lang="en-US">
                <a:solidFill>
                  <a:schemeClr val="lt1"/>
                </a:solidFill>
              </a:rPr>
              <a:t>Vegetation cover (National Land Cover Database, NLCD)</a:t>
            </a:r>
            <a:endParaRPr>
              <a:solidFill>
                <a:schemeClr val="lt1"/>
              </a:solidFill>
            </a:endParaRPr>
          </a:p>
          <a:p>
            <a:pPr marL="457200" lvl="0" indent="-342900" algn="l" rtl="0">
              <a:lnSpc>
                <a:spcPct val="90000"/>
              </a:lnSpc>
              <a:spcBef>
                <a:spcPts val="0"/>
              </a:spcBef>
              <a:spcAft>
                <a:spcPts val="0"/>
              </a:spcAft>
              <a:buClr>
                <a:schemeClr val="lt1"/>
              </a:buClr>
              <a:buSzPts val="1800"/>
              <a:buChar char="•"/>
            </a:pPr>
            <a:r>
              <a:rPr lang="en-US">
                <a:solidFill>
                  <a:schemeClr val="lt1"/>
                </a:solidFill>
              </a:rPr>
              <a:t>WUI covers 6.6% of California’s land area and includes 35.5% of California’s housing</a:t>
            </a:r>
            <a:endParaRPr>
              <a:solidFill>
                <a:schemeClr val="lt1"/>
              </a:solidFill>
            </a:endParaRPr>
          </a:p>
        </p:txBody>
      </p:sp>
      <p:cxnSp>
        <p:nvCxnSpPr>
          <p:cNvPr id="159" name="Google Shape;159;g24aa8e988ab_0_39"/>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160" name="Google Shape;160;g24aa8e988ab_0_39"/>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161" name="Google Shape;161;g24aa8e988ab_0_39"/>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162" name="Google Shape;162;g24aa8e988ab_0_39"/>
          <p:cNvPicPr preferRelativeResize="0"/>
          <p:nvPr/>
        </p:nvPicPr>
        <p:blipFill>
          <a:blip r:embed="rId4">
            <a:alphaModFix/>
          </a:blip>
          <a:stretch>
            <a:fillRect/>
          </a:stretch>
        </p:blipFill>
        <p:spPr>
          <a:xfrm>
            <a:off x="7370570" y="1830623"/>
            <a:ext cx="7010258" cy="5418573"/>
          </a:xfrm>
          <a:prstGeom prst="rect">
            <a:avLst/>
          </a:prstGeom>
          <a:noFill/>
          <a:ln>
            <a:noFill/>
          </a:ln>
        </p:spPr>
      </p:pic>
      <p:sp>
        <p:nvSpPr>
          <p:cNvPr id="163" name="Google Shape;163;g24aa8e988ab_0_39"/>
          <p:cNvSpPr txBox="1"/>
          <p:nvPr/>
        </p:nvSpPr>
        <p:spPr>
          <a:xfrm>
            <a:off x="8982224" y="7438475"/>
            <a:ext cx="51918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Radeloff et al. (2018) </a:t>
            </a:r>
            <a:endParaRPr sz="1500"/>
          </a:p>
        </p:txBody>
      </p:sp>
      <p:pic>
        <p:nvPicPr>
          <p:cNvPr id="2" name="Picture 2" descr="howard-university-vector-logo | School of Business &amp; Public ...">
            <a:extLst>
              <a:ext uri="{FF2B5EF4-FFF2-40B4-BE49-F238E27FC236}">
                <a16:creationId xmlns:a16="http://schemas.microsoft.com/office/drawing/2014/main" id="{162E379A-DECE-2A56-C3B7-74B185132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88889d63c4_1_11"/>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Data and methods</a:t>
            </a:r>
            <a:endParaRPr/>
          </a:p>
        </p:txBody>
      </p:sp>
      <p:cxnSp>
        <p:nvCxnSpPr>
          <p:cNvPr id="170" name="Google Shape;170;g288889d63c4_1_11"/>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171" name="Google Shape;171;g288889d63c4_1_11"/>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172" name="Google Shape;172;g288889d63c4_1_11"/>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173" name="Google Shape;173;g288889d63c4_1_11"/>
          <p:cNvPicPr preferRelativeResize="0"/>
          <p:nvPr/>
        </p:nvPicPr>
        <p:blipFill>
          <a:blip r:embed="rId4">
            <a:alphaModFix/>
          </a:blip>
          <a:stretch>
            <a:fillRect/>
          </a:stretch>
        </p:blipFill>
        <p:spPr>
          <a:xfrm>
            <a:off x="1427625" y="2080352"/>
            <a:ext cx="11775142" cy="5151625"/>
          </a:xfrm>
          <a:prstGeom prst="rect">
            <a:avLst/>
          </a:prstGeom>
          <a:noFill/>
          <a:ln>
            <a:noFill/>
          </a:ln>
        </p:spPr>
      </p:pic>
      <p:sp>
        <p:nvSpPr>
          <p:cNvPr id="174" name="Google Shape;174;g288889d63c4_1_11"/>
          <p:cNvSpPr/>
          <p:nvPr/>
        </p:nvSpPr>
        <p:spPr>
          <a:xfrm>
            <a:off x="5342400" y="2088600"/>
            <a:ext cx="3945600" cy="5135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5" name="Google Shape;175;g288889d63c4_1_11"/>
          <p:cNvSpPr txBox="1"/>
          <p:nvPr/>
        </p:nvSpPr>
        <p:spPr>
          <a:xfrm>
            <a:off x="8480325" y="7438475"/>
            <a:ext cx="56937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Radeloff et al. (2018), Cal Fire (2023), Wilkins et al. (2018)</a:t>
            </a:r>
            <a:endParaRPr sz="1500"/>
          </a:p>
        </p:txBody>
      </p:sp>
      <p:pic>
        <p:nvPicPr>
          <p:cNvPr id="2" name="Picture 2" descr="howard-university-vector-logo | School of Business &amp; Public ...">
            <a:extLst>
              <a:ext uri="{FF2B5EF4-FFF2-40B4-BE49-F238E27FC236}">
                <a16:creationId xmlns:a16="http://schemas.microsoft.com/office/drawing/2014/main" id="{CC50FA26-B80B-1788-3CF6-72FF03794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4aa8e988ab_0_48"/>
          <p:cNvSpPr txBox="1"/>
          <p:nvPr/>
        </p:nvSpPr>
        <p:spPr>
          <a:xfrm>
            <a:off x="406403" y="292348"/>
            <a:ext cx="13817700" cy="1122900"/>
          </a:xfrm>
          <a:prstGeom prst="rect">
            <a:avLst/>
          </a:prstGeom>
          <a:noFill/>
          <a:ln>
            <a:noFill/>
          </a:ln>
        </p:spPr>
        <p:txBody>
          <a:bodyPr spcFirstLastPara="1" wrap="square" lIns="130600" tIns="65300" rIns="130600" bIns="65300" anchor="ctr" anchorCtr="0">
            <a:normAutofit/>
          </a:bodyPr>
          <a:lstStyle/>
          <a:p>
            <a:pPr marL="0" marR="0" lvl="0" indent="0" algn="ctr" rtl="0">
              <a:lnSpc>
                <a:spcPct val="90000"/>
              </a:lnSpc>
              <a:spcBef>
                <a:spcPts val="0"/>
              </a:spcBef>
              <a:spcAft>
                <a:spcPts val="0"/>
              </a:spcAft>
              <a:buClr>
                <a:schemeClr val="lt1"/>
              </a:buClr>
              <a:buSzPts val="5100"/>
              <a:buFont typeface="Arial"/>
              <a:buNone/>
            </a:pPr>
            <a:r>
              <a:rPr lang="en-US" sz="5100" b="1">
                <a:solidFill>
                  <a:schemeClr val="lt1"/>
                </a:solidFill>
              </a:rPr>
              <a:t>Direct fire exposures</a:t>
            </a:r>
            <a:endParaRPr/>
          </a:p>
        </p:txBody>
      </p:sp>
      <p:sp>
        <p:nvSpPr>
          <p:cNvPr id="182" name="Google Shape;182;g24aa8e988ab_0_48"/>
          <p:cNvSpPr txBox="1">
            <a:spLocks noGrp="1"/>
          </p:cNvSpPr>
          <p:nvPr>
            <p:ph type="body" idx="1"/>
          </p:nvPr>
        </p:nvSpPr>
        <p:spPr>
          <a:xfrm>
            <a:off x="582152" y="1935900"/>
            <a:ext cx="9232500" cy="5313300"/>
          </a:xfrm>
          <a:prstGeom prst="rect">
            <a:avLst/>
          </a:prstGeom>
          <a:noFill/>
          <a:ln>
            <a:noFill/>
          </a:ln>
        </p:spPr>
        <p:txBody>
          <a:bodyPr spcFirstLastPara="1" wrap="square" lIns="130600" tIns="65300" rIns="130600" bIns="65300" anchor="t" anchorCtr="0">
            <a:normAutofit/>
          </a:bodyPr>
          <a:lstStyle/>
          <a:p>
            <a:pPr marL="457200" lvl="0" indent="-342900" algn="l" rtl="0">
              <a:lnSpc>
                <a:spcPct val="90000"/>
              </a:lnSpc>
              <a:spcBef>
                <a:spcPts val="0"/>
              </a:spcBef>
              <a:spcAft>
                <a:spcPts val="0"/>
              </a:spcAft>
              <a:buClr>
                <a:schemeClr val="lt1"/>
              </a:buClr>
              <a:buSzPts val="1800"/>
              <a:buChar char="•"/>
            </a:pPr>
            <a:r>
              <a:rPr lang="en-US" u="sng">
                <a:solidFill>
                  <a:schemeClr val="lt1"/>
                </a:solidFill>
              </a:rPr>
              <a:t>Burned area</a:t>
            </a:r>
            <a:r>
              <a:rPr lang="en-US">
                <a:solidFill>
                  <a:schemeClr val="lt1"/>
                </a:solidFill>
              </a:rPr>
              <a:t> perimeters from CalFire Fire and Resource Assessment Program (FRAP)</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Includes forest fires &gt; 10 acres, brush fires &gt; 50 acres, and grass fires &gt; 300 acres.</a:t>
            </a:r>
            <a:endParaRPr>
              <a:solidFill>
                <a:schemeClr val="lt1"/>
              </a:solidFill>
            </a:endParaRPr>
          </a:p>
          <a:p>
            <a:pPr marL="457200" lvl="0" indent="-342900" algn="l" rtl="0">
              <a:lnSpc>
                <a:spcPct val="90000"/>
              </a:lnSpc>
              <a:spcBef>
                <a:spcPts val="0"/>
              </a:spcBef>
              <a:spcAft>
                <a:spcPts val="0"/>
              </a:spcAft>
              <a:buClr>
                <a:schemeClr val="lt1"/>
              </a:buClr>
              <a:buSzPts val="1800"/>
              <a:buChar char="•"/>
            </a:pPr>
            <a:r>
              <a:rPr lang="en-US" u="sng">
                <a:solidFill>
                  <a:schemeClr val="lt1"/>
                </a:solidFill>
              </a:rPr>
              <a:t>Building damage</a:t>
            </a:r>
            <a:r>
              <a:rPr lang="en-US">
                <a:solidFill>
                  <a:schemeClr val="lt1"/>
                </a:solidFill>
              </a:rPr>
              <a:t> from CalFire Wildfire Activity Statistics</a:t>
            </a:r>
            <a:endParaRPr>
              <a:solidFill>
                <a:schemeClr val="lt1"/>
              </a:solidFill>
            </a:endParaRPr>
          </a:p>
          <a:p>
            <a:pPr marL="914400" lvl="1" indent="-342900" algn="l" rtl="0">
              <a:lnSpc>
                <a:spcPct val="90000"/>
              </a:lnSpc>
              <a:spcBef>
                <a:spcPts val="0"/>
              </a:spcBef>
              <a:spcAft>
                <a:spcPts val="0"/>
              </a:spcAft>
              <a:buClr>
                <a:schemeClr val="lt1"/>
              </a:buClr>
              <a:buSzPts val="1800"/>
              <a:buChar char="•"/>
            </a:pPr>
            <a:r>
              <a:rPr lang="en-US">
                <a:solidFill>
                  <a:schemeClr val="lt1"/>
                </a:solidFill>
              </a:rPr>
              <a:t>Annual reports of structural damages in State Responsibility Areas (following Buechi et al. 2021)</a:t>
            </a:r>
            <a:endParaRPr>
              <a:solidFill>
                <a:schemeClr val="lt1"/>
              </a:solidFill>
            </a:endParaRPr>
          </a:p>
        </p:txBody>
      </p:sp>
      <p:cxnSp>
        <p:nvCxnSpPr>
          <p:cNvPr id="183" name="Google Shape;183;g24aa8e988ab_0_48"/>
          <p:cNvCxnSpPr/>
          <p:nvPr/>
        </p:nvCxnSpPr>
        <p:spPr>
          <a:xfrm>
            <a:off x="582141" y="1700020"/>
            <a:ext cx="13532100" cy="0"/>
          </a:xfrm>
          <a:prstGeom prst="straightConnector1">
            <a:avLst/>
          </a:prstGeom>
          <a:noFill/>
          <a:ln w="25400" cap="flat" cmpd="sng">
            <a:solidFill>
              <a:srgbClr val="FFC72A"/>
            </a:solidFill>
            <a:prstDash val="solid"/>
            <a:miter lim="800000"/>
            <a:headEnd type="none" w="sm" len="sm"/>
            <a:tailEnd type="none" w="sm" len="sm"/>
          </a:ln>
        </p:spPr>
      </p:cxnSp>
      <p:cxnSp>
        <p:nvCxnSpPr>
          <p:cNvPr id="184" name="Google Shape;184;g24aa8e988ab_0_48"/>
          <p:cNvCxnSpPr/>
          <p:nvPr/>
        </p:nvCxnSpPr>
        <p:spPr>
          <a:xfrm>
            <a:off x="582141" y="7438463"/>
            <a:ext cx="13532100" cy="0"/>
          </a:xfrm>
          <a:prstGeom prst="straightConnector1">
            <a:avLst/>
          </a:prstGeom>
          <a:noFill/>
          <a:ln w="25400" cap="flat" cmpd="sng">
            <a:solidFill>
              <a:srgbClr val="FFC72A"/>
            </a:solidFill>
            <a:prstDash val="solid"/>
            <a:miter lim="800000"/>
            <a:headEnd type="none" w="sm" len="sm"/>
            <a:tailEnd type="none" w="sm" len="sm"/>
          </a:ln>
        </p:spPr>
      </p:cxnSp>
      <p:pic>
        <p:nvPicPr>
          <p:cNvPr id="185" name="Google Shape;185;g24aa8e988ab_0_48"/>
          <p:cNvPicPr preferRelativeResize="0"/>
          <p:nvPr/>
        </p:nvPicPr>
        <p:blipFill rotWithShape="1">
          <a:blip r:embed="rId3">
            <a:alphaModFix/>
          </a:blip>
          <a:srcRect/>
          <a:stretch/>
        </p:blipFill>
        <p:spPr>
          <a:xfrm>
            <a:off x="6150077" y="7458752"/>
            <a:ext cx="2330245" cy="720672"/>
          </a:xfrm>
          <a:prstGeom prst="rect">
            <a:avLst/>
          </a:prstGeom>
          <a:noFill/>
          <a:ln>
            <a:noFill/>
          </a:ln>
        </p:spPr>
      </p:pic>
      <p:pic>
        <p:nvPicPr>
          <p:cNvPr id="186" name="Google Shape;186;g24aa8e988ab_0_48"/>
          <p:cNvPicPr preferRelativeResize="0"/>
          <p:nvPr/>
        </p:nvPicPr>
        <p:blipFill>
          <a:blip r:embed="rId4">
            <a:alphaModFix/>
          </a:blip>
          <a:stretch>
            <a:fillRect/>
          </a:stretch>
        </p:blipFill>
        <p:spPr>
          <a:xfrm>
            <a:off x="10208995" y="1935898"/>
            <a:ext cx="3905250" cy="5219700"/>
          </a:xfrm>
          <a:prstGeom prst="rect">
            <a:avLst/>
          </a:prstGeom>
          <a:noFill/>
          <a:ln>
            <a:noFill/>
          </a:ln>
        </p:spPr>
      </p:pic>
      <p:sp>
        <p:nvSpPr>
          <p:cNvPr id="187" name="Google Shape;187;g24aa8e988ab_0_48"/>
          <p:cNvSpPr txBox="1"/>
          <p:nvPr/>
        </p:nvSpPr>
        <p:spPr>
          <a:xfrm>
            <a:off x="8480325" y="7438475"/>
            <a:ext cx="5693700" cy="720600"/>
          </a:xfrm>
          <a:prstGeom prst="rect">
            <a:avLst/>
          </a:prstGeom>
          <a:noFill/>
          <a:ln>
            <a:noFill/>
          </a:ln>
        </p:spPr>
        <p:txBody>
          <a:bodyPr spcFirstLastPara="1" wrap="square" lIns="130600" tIns="65300" rIns="130600" bIns="65300" anchor="t" anchorCtr="0">
            <a:normAutofit/>
          </a:bodyPr>
          <a:lstStyle/>
          <a:p>
            <a:pPr marL="0" marR="0" lvl="0" indent="0" algn="r" rtl="0">
              <a:lnSpc>
                <a:spcPct val="90000"/>
              </a:lnSpc>
              <a:spcBef>
                <a:spcPts val="1000"/>
              </a:spcBef>
              <a:spcAft>
                <a:spcPts val="0"/>
              </a:spcAft>
              <a:buClr>
                <a:schemeClr val="lt1"/>
              </a:buClr>
              <a:buSzPts val="2400"/>
              <a:buFont typeface="Arial"/>
              <a:buNone/>
            </a:pPr>
            <a:r>
              <a:rPr lang="en-US" sz="1500">
                <a:solidFill>
                  <a:schemeClr val="lt1"/>
                </a:solidFill>
              </a:rPr>
              <a:t>Buechi et al. (2021)</a:t>
            </a:r>
            <a:endParaRPr sz="1500"/>
          </a:p>
        </p:txBody>
      </p:sp>
      <p:sp>
        <p:nvSpPr>
          <p:cNvPr id="188" name="Google Shape;188;g24aa8e988ab_0_48"/>
          <p:cNvSpPr/>
          <p:nvPr/>
        </p:nvSpPr>
        <p:spPr>
          <a:xfrm>
            <a:off x="786500" y="2001700"/>
            <a:ext cx="8931000" cy="2593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 name="Picture 2" descr="howard-university-vector-logo | School of Business &amp; Public ...">
            <a:extLst>
              <a:ext uri="{FF2B5EF4-FFF2-40B4-BE49-F238E27FC236}">
                <a16:creationId xmlns:a16="http://schemas.microsoft.com/office/drawing/2014/main" id="{C25DDA19-53D2-B901-DCFB-9DFBBD50A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879" y="7627727"/>
            <a:ext cx="856593" cy="476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1192</Words>
  <Application>Microsoft Macintosh PowerPoint</Application>
  <PresentationFormat>Custom</PresentationFormat>
  <Paragraphs>147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Direct and indirect exposures to fires in the wildland-urban interface of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and indirect exposures to fires in the wildland-urban interface of California</dc:title>
  <dc:creator>Jurriaan Linsen</dc:creator>
  <cp:lastModifiedBy>Wilkins, Joseph</cp:lastModifiedBy>
  <cp:revision>1</cp:revision>
  <dcterms:created xsi:type="dcterms:W3CDTF">2018-05-01T15:58:53Z</dcterms:created>
  <dcterms:modified xsi:type="dcterms:W3CDTF">2023-10-17T19:18:29Z</dcterms:modified>
</cp:coreProperties>
</file>