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sldIdLst>
    <p:sldId id="315" r:id="rId2"/>
    <p:sldId id="852" r:id="rId3"/>
    <p:sldId id="806" r:id="rId4"/>
    <p:sldId id="805" r:id="rId5"/>
    <p:sldId id="844" r:id="rId6"/>
    <p:sldId id="835" r:id="rId7"/>
    <p:sldId id="776" r:id="rId8"/>
    <p:sldId id="836" r:id="rId9"/>
    <p:sldId id="845" r:id="rId10"/>
    <p:sldId id="849" r:id="rId11"/>
    <p:sldId id="840" r:id="rId12"/>
    <p:sldId id="851" r:id="rId13"/>
    <p:sldId id="843" r:id="rId14"/>
    <p:sldId id="824" r:id="rId15"/>
    <p:sldId id="802" r:id="rId16"/>
    <p:sldId id="854" r:id="rId17"/>
    <p:sldId id="850" r:id="rId18"/>
    <p:sldId id="853" r:id="rId19"/>
    <p:sldId id="83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d Adams" initials="BA" lastIdx="1" clrIdx="0">
    <p:extLst>
      <p:ext uri="{19B8F6BF-5375-455C-9EA6-DF929625EA0E}">
        <p15:presenceInfo xmlns:p15="http://schemas.microsoft.com/office/powerpoint/2012/main" userId="Brad Adam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066FF"/>
    <a:srgbClr val="0099FF"/>
    <a:srgbClr val="000099"/>
    <a:srgbClr val="0000FF"/>
    <a:srgbClr val="FF5050"/>
    <a:srgbClr val="707478"/>
    <a:srgbClr val="0E2E5A"/>
    <a:srgbClr val="0062B8"/>
    <a:srgbClr val="2258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5" autoAdjust="0"/>
    <p:restoredTop sz="88471" autoAdjust="0"/>
  </p:normalViewPr>
  <p:slideViewPr>
    <p:cSldViewPr snapToGrid="0" snapToObjects="1">
      <p:cViewPr varScale="1">
        <p:scale>
          <a:sx n="73" d="100"/>
          <a:sy n="73" d="100"/>
        </p:scale>
        <p:origin x="643" y="53"/>
      </p:cViewPr>
      <p:guideLst/>
    </p:cSldViewPr>
  </p:slideViewPr>
  <p:notesTextViewPr>
    <p:cViewPr>
      <p:scale>
        <a:sx n="3" d="2"/>
        <a:sy n="3" d="2"/>
      </p:scale>
      <p:origin x="0" y="0"/>
    </p:cViewPr>
  </p:notesTextViewPr>
  <p:sorterViewPr>
    <p:cViewPr>
      <p:scale>
        <a:sx n="130" d="100"/>
        <a:sy n="130" d="100"/>
      </p:scale>
      <p:origin x="0" y="-11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oleObject" Target="file:///\\Users\hansklomp\Library\Containers\com.apple.mail\Data\Library\Mail%20Downloads\E3E0743C-3D1E-4498-98FE-477CE002BF83\T2_time_UT20.csv"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https://byu-my.sharepoint.com/personal/hk255_byu_edu/Documents/Documents/New%20Research%20Plots/T2_time_QHW_noLCZ_UCMvs_noLCZ_noUCM.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louis\Downloads\RH2_time_UT20.csv"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louis\Downloads\T2_time_UT20.csv"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louis\Downloads\W10_time_UT20.csv"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louis\Downloads\W10_time_prsn.csv"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Users\louis\Downloads\RH2_time_UT20%20(2).csv"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75374736236888"/>
          <c:y val="7.3809606940433384E-2"/>
          <c:w val="0.76937644228885527"/>
          <c:h val="0.57977690989108177"/>
        </c:manualLayout>
      </c:layout>
      <c:scatterChart>
        <c:scatterStyle val="lineMarker"/>
        <c:varyColors val="0"/>
        <c:ser>
          <c:idx val="0"/>
          <c:order val="0"/>
          <c:tx>
            <c:v>Measured Data</c:v>
          </c:tx>
          <c:spPr>
            <a:ln w="12700" cap="rnd">
              <a:solidFill>
                <a:schemeClr val="accent3"/>
              </a:solidFill>
              <a:round/>
            </a:ln>
            <a:effectLst/>
          </c:spPr>
          <c:marker>
            <c:symbol val="none"/>
          </c:marker>
          <c:xVal>
            <c:numRef>
              <c:f>T2_time_UT20!$A$2:$A$1190</c:f>
              <c:numCache>
                <c:formatCode>m/d/yy\ h:mm</c:formatCode>
                <c:ptCount val="1189"/>
                <c:pt idx="0">
                  <c:v>43674</c:v>
                </c:pt>
                <c:pt idx="1">
                  <c:v>43674.006944444445</c:v>
                </c:pt>
                <c:pt idx="2">
                  <c:v>43674.013888888891</c:v>
                </c:pt>
                <c:pt idx="3">
                  <c:v>43674.020833333336</c:v>
                </c:pt>
                <c:pt idx="4">
                  <c:v>43674.027777777781</c:v>
                </c:pt>
                <c:pt idx="5">
                  <c:v>43674.034722222219</c:v>
                </c:pt>
                <c:pt idx="6">
                  <c:v>43674.041666666664</c:v>
                </c:pt>
                <c:pt idx="7">
                  <c:v>43674.048611111109</c:v>
                </c:pt>
                <c:pt idx="8">
                  <c:v>43674.055555555555</c:v>
                </c:pt>
                <c:pt idx="9">
                  <c:v>43674.0625</c:v>
                </c:pt>
                <c:pt idx="10">
                  <c:v>43674.069444444445</c:v>
                </c:pt>
                <c:pt idx="11">
                  <c:v>43674.076388888891</c:v>
                </c:pt>
                <c:pt idx="12">
                  <c:v>43674.083333333336</c:v>
                </c:pt>
                <c:pt idx="13">
                  <c:v>43674.090277777781</c:v>
                </c:pt>
                <c:pt idx="14">
                  <c:v>43674.097222222219</c:v>
                </c:pt>
                <c:pt idx="15">
                  <c:v>43674.104166666664</c:v>
                </c:pt>
                <c:pt idx="16">
                  <c:v>43674.111111111109</c:v>
                </c:pt>
                <c:pt idx="17">
                  <c:v>43674.118055555555</c:v>
                </c:pt>
                <c:pt idx="18">
                  <c:v>43674.125</c:v>
                </c:pt>
                <c:pt idx="19">
                  <c:v>43674.131944444445</c:v>
                </c:pt>
                <c:pt idx="20">
                  <c:v>43674.138888888891</c:v>
                </c:pt>
                <c:pt idx="21">
                  <c:v>43674.145833333336</c:v>
                </c:pt>
                <c:pt idx="22">
                  <c:v>43674.152777777781</c:v>
                </c:pt>
                <c:pt idx="23">
                  <c:v>43674.159722222219</c:v>
                </c:pt>
                <c:pt idx="24">
                  <c:v>43674.166666666664</c:v>
                </c:pt>
                <c:pt idx="25">
                  <c:v>43674.173611111109</c:v>
                </c:pt>
                <c:pt idx="26">
                  <c:v>43674.180555555555</c:v>
                </c:pt>
                <c:pt idx="27">
                  <c:v>43674.1875</c:v>
                </c:pt>
                <c:pt idx="28">
                  <c:v>43674.194444444445</c:v>
                </c:pt>
                <c:pt idx="29">
                  <c:v>43674.201388888891</c:v>
                </c:pt>
                <c:pt idx="30">
                  <c:v>43674.208333333336</c:v>
                </c:pt>
                <c:pt idx="31">
                  <c:v>43674.215277777781</c:v>
                </c:pt>
                <c:pt idx="32">
                  <c:v>43674.222222222219</c:v>
                </c:pt>
                <c:pt idx="33">
                  <c:v>43674.229166666664</c:v>
                </c:pt>
                <c:pt idx="34">
                  <c:v>43674.236111111109</c:v>
                </c:pt>
                <c:pt idx="35">
                  <c:v>43674.243055555555</c:v>
                </c:pt>
                <c:pt idx="36">
                  <c:v>43674.25</c:v>
                </c:pt>
                <c:pt idx="37">
                  <c:v>43674.256944444445</c:v>
                </c:pt>
                <c:pt idx="38">
                  <c:v>43674.263888888891</c:v>
                </c:pt>
                <c:pt idx="39">
                  <c:v>43674.270833333336</c:v>
                </c:pt>
                <c:pt idx="40">
                  <c:v>43674.277777777781</c:v>
                </c:pt>
                <c:pt idx="41">
                  <c:v>43674.284722222219</c:v>
                </c:pt>
                <c:pt idx="42">
                  <c:v>43674.291666666664</c:v>
                </c:pt>
                <c:pt idx="43">
                  <c:v>43674.298611111109</c:v>
                </c:pt>
                <c:pt idx="44">
                  <c:v>43674.305555555555</c:v>
                </c:pt>
                <c:pt idx="45">
                  <c:v>43674.3125</c:v>
                </c:pt>
                <c:pt idx="46">
                  <c:v>43674.319444444445</c:v>
                </c:pt>
                <c:pt idx="47">
                  <c:v>43674.326388888891</c:v>
                </c:pt>
                <c:pt idx="48">
                  <c:v>43674.333333333336</c:v>
                </c:pt>
                <c:pt idx="49">
                  <c:v>43674.340277777781</c:v>
                </c:pt>
                <c:pt idx="50">
                  <c:v>43674.347222222219</c:v>
                </c:pt>
                <c:pt idx="51">
                  <c:v>43674.354166666664</c:v>
                </c:pt>
                <c:pt idx="52">
                  <c:v>43674.361111111109</c:v>
                </c:pt>
                <c:pt idx="53">
                  <c:v>43674.368055555555</c:v>
                </c:pt>
                <c:pt idx="54">
                  <c:v>43674.375</c:v>
                </c:pt>
                <c:pt idx="55">
                  <c:v>43674.381944444445</c:v>
                </c:pt>
                <c:pt idx="56">
                  <c:v>43674.388888888891</c:v>
                </c:pt>
                <c:pt idx="57">
                  <c:v>43674.395833333336</c:v>
                </c:pt>
                <c:pt idx="58">
                  <c:v>43674.402777777781</c:v>
                </c:pt>
                <c:pt idx="59">
                  <c:v>43674.409722222219</c:v>
                </c:pt>
                <c:pt idx="60">
                  <c:v>43674.416666666664</c:v>
                </c:pt>
                <c:pt idx="61">
                  <c:v>43674.423611111109</c:v>
                </c:pt>
                <c:pt idx="62">
                  <c:v>43674.430555555555</c:v>
                </c:pt>
                <c:pt idx="63">
                  <c:v>43674.4375</c:v>
                </c:pt>
                <c:pt idx="64">
                  <c:v>43674.444444444445</c:v>
                </c:pt>
                <c:pt idx="65">
                  <c:v>43674.451388888891</c:v>
                </c:pt>
                <c:pt idx="66">
                  <c:v>43674.458333333336</c:v>
                </c:pt>
                <c:pt idx="67">
                  <c:v>43674.465277777781</c:v>
                </c:pt>
                <c:pt idx="68">
                  <c:v>43674.472222222219</c:v>
                </c:pt>
                <c:pt idx="69">
                  <c:v>43674.479166666664</c:v>
                </c:pt>
                <c:pt idx="70">
                  <c:v>43674.486111111109</c:v>
                </c:pt>
                <c:pt idx="71">
                  <c:v>43674.493055555555</c:v>
                </c:pt>
                <c:pt idx="72">
                  <c:v>43674.5</c:v>
                </c:pt>
                <c:pt idx="73">
                  <c:v>43674.506944444445</c:v>
                </c:pt>
                <c:pt idx="74">
                  <c:v>43674.513888888891</c:v>
                </c:pt>
                <c:pt idx="75">
                  <c:v>43674.520833333336</c:v>
                </c:pt>
                <c:pt idx="76">
                  <c:v>43674.527777777781</c:v>
                </c:pt>
                <c:pt idx="77">
                  <c:v>43674.534722222219</c:v>
                </c:pt>
                <c:pt idx="78">
                  <c:v>43674.541666666664</c:v>
                </c:pt>
                <c:pt idx="79">
                  <c:v>43674.548611111109</c:v>
                </c:pt>
                <c:pt idx="80">
                  <c:v>43674.555555555555</c:v>
                </c:pt>
                <c:pt idx="81">
                  <c:v>43674.5625</c:v>
                </c:pt>
                <c:pt idx="82">
                  <c:v>43674.569444444445</c:v>
                </c:pt>
                <c:pt idx="83">
                  <c:v>43674.576388888891</c:v>
                </c:pt>
                <c:pt idx="84">
                  <c:v>43674.583333333336</c:v>
                </c:pt>
                <c:pt idx="85">
                  <c:v>43674.590277777781</c:v>
                </c:pt>
                <c:pt idx="86">
                  <c:v>43674.597222222219</c:v>
                </c:pt>
                <c:pt idx="87">
                  <c:v>43674.604166666664</c:v>
                </c:pt>
                <c:pt idx="88">
                  <c:v>43674.611111111109</c:v>
                </c:pt>
                <c:pt idx="89">
                  <c:v>43674.618055555555</c:v>
                </c:pt>
                <c:pt idx="90">
                  <c:v>43674.625</c:v>
                </c:pt>
                <c:pt idx="91">
                  <c:v>43674.631944444445</c:v>
                </c:pt>
                <c:pt idx="92">
                  <c:v>43674.638888888891</c:v>
                </c:pt>
                <c:pt idx="93">
                  <c:v>43674.645833333336</c:v>
                </c:pt>
                <c:pt idx="94">
                  <c:v>43674.652777777781</c:v>
                </c:pt>
                <c:pt idx="95">
                  <c:v>43674.659722222219</c:v>
                </c:pt>
                <c:pt idx="96">
                  <c:v>43674.666666666664</c:v>
                </c:pt>
                <c:pt idx="97">
                  <c:v>43674.673611111109</c:v>
                </c:pt>
                <c:pt idx="98">
                  <c:v>43674.680555555555</c:v>
                </c:pt>
                <c:pt idx="99">
                  <c:v>43674.6875</c:v>
                </c:pt>
                <c:pt idx="100">
                  <c:v>43674.694444444445</c:v>
                </c:pt>
                <c:pt idx="101">
                  <c:v>43674.701388888891</c:v>
                </c:pt>
                <c:pt idx="102">
                  <c:v>43674.708333333336</c:v>
                </c:pt>
                <c:pt idx="103">
                  <c:v>43674.715277777781</c:v>
                </c:pt>
                <c:pt idx="104">
                  <c:v>43674.722222222219</c:v>
                </c:pt>
                <c:pt idx="105">
                  <c:v>43674.729166666664</c:v>
                </c:pt>
                <c:pt idx="106">
                  <c:v>43674.736111111109</c:v>
                </c:pt>
                <c:pt idx="107">
                  <c:v>43674.743055555555</c:v>
                </c:pt>
                <c:pt idx="108">
                  <c:v>43674.75</c:v>
                </c:pt>
                <c:pt idx="109">
                  <c:v>43674.756944444445</c:v>
                </c:pt>
                <c:pt idx="110">
                  <c:v>43674.763888888891</c:v>
                </c:pt>
                <c:pt idx="111">
                  <c:v>43674.770833333336</c:v>
                </c:pt>
                <c:pt idx="112">
                  <c:v>43674.777777777781</c:v>
                </c:pt>
                <c:pt idx="113">
                  <c:v>43674.784722222219</c:v>
                </c:pt>
                <c:pt idx="114">
                  <c:v>43674.791666666664</c:v>
                </c:pt>
                <c:pt idx="115">
                  <c:v>43674.798611111109</c:v>
                </c:pt>
                <c:pt idx="116">
                  <c:v>43674.805555555555</c:v>
                </c:pt>
                <c:pt idx="117">
                  <c:v>43674.8125</c:v>
                </c:pt>
                <c:pt idx="118">
                  <c:v>43674.819444444445</c:v>
                </c:pt>
                <c:pt idx="119">
                  <c:v>43674.826388888891</c:v>
                </c:pt>
                <c:pt idx="120">
                  <c:v>43674.833333333336</c:v>
                </c:pt>
                <c:pt idx="121">
                  <c:v>43674.840277777781</c:v>
                </c:pt>
                <c:pt idx="122">
                  <c:v>43674.847222222219</c:v>
                </c:pt>
                <c:pt idx="123">
                  <c:v>43674.854166666664</c:v>
                </c:pt>
                <c:pt idx="124">
                  <c:v>43674.861111111109</c:v>
                </c:pt>
                <c:pt idx="125">
                  <c:v>43674.868055555555</c:v>
                </c:pt>
                <c:pt idx="126">
                  <c:v>43674.875</c:v>
                </c:pt>
                <c:pt idx="127">
                  <c:v>43674.881944444445</c:v>
                </c:pt>
                <c:pt idx="128">
                  <c:v>43674.888888888891</c:v>
                </c:pt>
                <c:pt idx="129">
                  <c:v>43674.895833333336</c:v>
                </c:pt>
                <c:pt idx="130">
                  <c:v>43674.902777777781</c:v>
                </c:pt>
                <c:pt idx="131">
                  <c:v>43674.909722222219</c:v>
                </c:pt>
                <c:pt idx="132">
                  <c:v>43674.916666666664</c:v>
                </c:pt>
                <c:pt idx="133">
                  <c:v>43674.923611111109</c:v>
                </c:pt>
                <c:pt idx="134">
                  <c:v>43674.930555555555</c:v>
                </c:pt>
                <c:pt idx="135">
                  <c:v>43674.9375</c:v>
                </c:pt>
                <c:pt idx="136">
                  <c:v>43674.944444444445</c:v>
                </c:pt>
                <c:pt idx="137">
                  <c:v>43674.951388888891</c:v>
                </c:pt>
                <c:pt idx="138">
                  <c:v>43674.958333333336</c:v>
                </c:pt>
                <c:pt idx="139">
                  <c:v>43674.965277777781</c:v>
                </c:pt>
                <c:pt idx="140">
                  <c:v>43674.972222222219</c:v>
                </c:pt>
                <c:pt idx="141">
                  <c:v>43674.979166666664</c:v>
                </c:pt>
                <c:pt idx="142">
                  <c:v>43674.986111111109</c:v>
                </c:pt>
                <c:pt idx="143">
                  <c:v>43674.993055555555</c:v>
                </c:pt>
                <c:pt idx="144">
                  <c:v>43675</c:v>
                </c:pt>
                <c:pt idx="145">
                  <c:v>43675.006944444445</c:v>
                </c:pt>
                <c:pt idx="146">
                  <c:v>43675.013888888891</c:v>
                </c:pt>
                <c:pt idx="147">
                  <c:v>43675.020833333336</c:v>
                </c:pt>
                <c:pt idx="148">
                  <c:v>43675.027777777781</c:v>
                </c:pt>
                <c:pt idx="149">
                  <c:v>43675.034722222219</c:v>
                </c:pt>
                <c:pt idx="150">
                  <c:v>43675.041666666664</c:v>
                </c:pt>
                <c:pt idx="151">
                  <c:v>43675.048611111109</c:v>
                </c:pt>
                <c:pt idx="152">
                  <c:v>43675.055555555555</c:v>
                </c:pt>
                <c:pt idx="153">
                  <c:v>43675.0625</c:v>
                </c:pt>
                <c:pt idx="154">
                  <c:v>43675.069444444445</c:v>
                </c:pt>
                <c:pt idx="155">
                  <c:v>43675.076388888891</c:v>
                </c:pt>
                <c:pt idx="156">
                  <c:v>43675.083333333336</c:v>
                </c:pt>
                <c:pt idx="157">
                  <c:v>43675.090277777781</c:v>
                </c:pt>
                <c:pt idx="158">
                  <c:v>43675.097222222219</c:v>
                </c:pt>
                <c:pt idx="159">
                  <c:v>43675.104166666664</c:v>
                </c:pt>
                <c:pt idx="160">
                  <c:v>43675.111111111109</c:v>
                </c:pt>
                <c:pt idx="161">
                  <c:v>43675.118055555555</c:v>
                </c:pt>
                <c:pt idx="162">
                  <c:v>43675.125</c:v>
                </c:pt>
                <c:pt idx="163">
                  <c:v>43675.131944444445</c:v>
                </c:pt>
                <c:pt idx="164">
                  <c:v>43675.138888888891</c:v>
                </c:pt>
                <c:pt idx="165">
                  <c:v>43675.145833333336</c:v>
                </c:pt>
                <c:pt idx="166">
                  <c:v>43675.152777777781</c:v>
                </c:pt>
                <c:pt idx="167">
                  <c:v>43675.159722222219</c:v>
                </c:pt>
                <c:pt idx="168">
                  <c:v>43675.166666666664</c:v>
                </c:pt>
                <c:pt idx="169">
                  <c:v>43675.173611111109</c:v>
                </c:pt>
                <c:pt idx="170">
                  <c:v>43675.180555555555</c:v>
                </c:pt>
                <c:pt idx="171">
                  <c:v>43675.1875</c:v>
                </c:pt>
                <c:pt idx="172">
                  <c:v>43675.194444444445</c:v>
                </c:pt>
                <c:pt idx="173">
                  <c:v>43675.201388888891</c:v>
                </c:pt>
                <c:pt idx="174">
                  <c:v>43675.208333333336</c:v>
                </c:pt>
                <c:pt idx="175">
                  <c:v>43675.215277777781</c:v>
                </c:pt>
                <c:pt idx="176">
                  <c:v>43675.222222222219</c:v>
                </c:pt>
                <c:pt idx="177">
                  <c:v>43675.229166666664</c:v>
                </c:pt>
                <c:pt idx="178">
                  <c:v>43675.236111111109</c:v>
                </c:pt>
                <c:pt idx="179">
                  <c:v>43675.243055555555</c:v>
                </c:pt>
                <c:pt idx="180">
                  <c:v>43675.25</c:v>
                </c:pt>
                <c:pt idx="181">
                  <c:v>43675.256944444445</c:v>
                </c:pt>
                <c:pt idx="182">
                  <c:v>43675.263888888891</c:v>
                </c:pt>
                <c:pt idx="183">
                  <c:v>43675.270833333336</c:v>
                </c:pt>
                <c:pt idx="184">
                  <c:v>43675.277777777781</c:v>
                </c:pt>
                <c:pt idx="185">
                  <c:v>43675.284722222219</c:v>
                </c:pt>
                <c:pt idx="186">
                  <c:v>43675.291666666664</c:v>
                </c:pt>
                <c:pt idx="187">
                  <c:v>43675.298611111109</c:v>
                </c:pt>
                <c:pt idx="188">
                  <c:v>43675.305555555555</c:v>
                </c:pt>
                <c:pt idx="189">
                  <c:v>43675.3125</c:v>
                </c:pt>
                <c:pt idx="190">
                  <c:v>43675.319444444445</c:v>
                </c:pt>
                <c:pt idx="191">
                  <c:v>43675.326388888891</c:v>
                </c:pt>
                <c:pt idx="192">
                  <c:v>43675.333333333336</c:v>
                </c:pt>
                <c:pt idx="193">
                  <c:v>43675.340277777781</c:v>
                </c:pt>
                <c:pt idx="194">
                  <c:v>43675.347222222219</c:v>
                </c:pt>
                <c:pt idx="195">
                  <c:v>43675.354166666664</c:v>
                </c:pt>
                <c:pt idx="196">
                  <c:v>43675.361111111109</c:v>
                </c:pt>
                <c:pt idx="197">
                  <c:v>43675.368055555555</c:v>
                </c:pt>
                <c:pt idx="198">
                  <c:v>43675.375</c:v>
                </c:pt>
                <c:pt idx="199">
                  <c:v>43675.381944444445</c:v>
                </c:pt>
                <c:pt idx="200">
                  <c:v>43675.388888888891</c:v>
                </c:pt>
                <c:pt idx="201">
                  <c:v>43675.395833333336</c:v>
                </c:pt>
                <c:pt idx="202">
                  <c:v>43675.402777777781</c:v>
                </c:pt>
                <c:pt idx="203">
                  <c:v>43675.409722222219</c:v>
                </c:pt>
                <c:pt idx="204">
                  <c:v>43675.416666666664</c:v>
                </c:pt>
                <c:pt idx="205">
                  <c:v>43675.423611111109</c:v>
                </c:pt>
                <c:pt idx="206">
                  <c:v>43675.430555555555</c:v>
                </c:pt>
                <c:pt idx="207">
                  <c:v>43675.4375</c:v>
                </c:pt>
                <c:pt idx="208">
                  <c:v>43675.444444444445</c:v>
                </c:pt>
                <c:pt idx="209">
                  <c:v>43675.451388888891</c:v>
                </c:pt>
                <c:pt idx="210">
                  <c:v>43675.458333333336</c:v>
                </c:pt>
                <c:pt idx="211">
                  <c:v>43675.465277777781</c:v>
                </c:pt>
                <c:pt idx="212">
                  <c:v>43675.472222222219</c:v>
                </c:pt>
                <c:pt idx="213">
                  <c:v>43675.479166666664</c:v>
                </c:pt>
                <c:pt idx="214">
                  <c:v>43675.486111111109</c:v>
                </c:pt>
                <c:pt idx="215">
                  <c:v>43675.493055555555</c:v>
                </c:pt>
                <c:pt idx="216">
                  <c:v>43675.5</c:v>
                </c:pt>
                <c:pt idx="217">
                  <c:v>43675.506944444445</c:v>
                </c:pt>
                <c:pt idx="218">
                  <c:v>43675.513888888891</c:v>
                </c:pt>
                <c:pt idx="219">
                  <c:v>43675.520833333336</c:v>
                </c:pt>
                <c:pt idx="220">
                  <c:v>43675.527777777781</c:v>
                </c:pt>
                <c:pt idx="221">
                  <c:v>43675.534722222219</c:v>
                </c:pt>
                <c:pt idx="222">
                  <c:v>43675.541666666664</c:v>
                </c:pt>
                <c:pt idx="223">
                  <c:v>43675.548611111109</c:v>
                </c:pt>
                <c:pt idx="224">
                  <c:v>43675.555555555555</c:v>
                </c:pt>
                <c:pt idx="225">
                  <c:v>43675.5625</c:v>
                </c:pt>
                <c:pt idx="226">
                  <c:v>43675.569444444445</c:v>
                </c:pt>
                <c:pt idx="227">
                  <c:v>43675.576388888891</c:v>
                </c:pt>
                <c:pt idx="228">
                  <c:v>43675.583333333336</c:v>
                </c:pt>
                <c:pt idx="229">
                  <c:v>43675.590277777781</c:v>
                </c:pt>
                <c:pt idx="230">
                  <c:v>43675.597222222219</c:v>
                </c:pt>
                <c:pt idx="231">
                  <c:v>43675.604166666664</c:v>
                </c:pt>
                <c:pt idx="232">
                  <c:v>43675.611111111109</c:v>
                </c:pt>
                <c:pt idx="233">
                  <c:v>43675.618055555555</c:v>
                </c:pt>
                <c:pt idx="234">
                  <c:v>43675.625</c:v>
                </c:pt>
                <c:pt idx="235">
                  <c:v>43675.631944444445</c:v>
                </c:pt>
                <c:pt idx="236">
                  <c:v>43675.638888888891</c:v>
                </c:pt>
                <c:pt idx="237">
                  <c:v>43675.645833333336</c:v>
                </c:pt>
                <c:pt idx="238">
                  <c:v>43675.652777777781</c:v>
                </c:pt>
                <c:pt idx="239">
                  <c:v>43675.659722222219</c:v>
                </c:pt>
                <c:pt idx="240">
                  <c:v>43675.666666666664</c:v>
                </c:pt>
                <c:pt idx="241">
                  <c:v>43675.673611111109</c:v>
                </c:pt>
                <c:pt idx="242">
                  <c:v>43675.680555555555</c:v>
                </c:pt>
                <c:pt idx="243">
                  <c:v>43675.6875</c:v>
                </c:pt>
                <c:pt idx="244">
                  <c:v>43675.694444444445</c:v>
                </c:pt>
                <c:pt idx="245">
                  <c:v>43675.701388888891</c:v>
                </c:pt>
                <c:pt idx="246">
                  <c:v>43675.708333333336</c:v>
                </c:pt>
                <c:pt idx="247">
                  <c:v>43675.715277777781</c:v>
                </c:pt>
                <c:pt idx="248">
                  <c:v>43675.722222222219</c:v>
                </c:pt>
                <c:pt idx="249">
                  <c:v>43675.729166666664</c:v>
                </c:pt>
                <c:pt idx="250">
                  <c:v>43675.736111111109</c:v>
                </c:pt>
                <c:pt idx="251">
                  <c:v>43675.743055555555</c:v>
                </c:pt>
                <c:pt idx="252">
                  <c:v>43675.75</c:v>
                </c:pt>
                <c:pt idx="253">
                  <c:v>43675.756944444445</c:v>
                </c:pt>
                <c:pt idx="254">
                  <c:v>43675.763888888891</c:v>
                </c:pt>
                <c:pt idx="255">
                  <c:v>43675.770833333336</c:v>
                </c:pt>
                <c:pt idx="256">
                  <c:v>43675.777777777781</c:v>
                </c:pt>
                <c:pt idx="257">
                  <c:v>43675.784722222219</c:v>
                </c:pt>
                <c:pt idx="258">
                  <c:v>43675.791666666664</c:v>
                </c:pt>
                <c:pt idx="259">
                  <c:v>43675.798611111109</c:v>
                </c:pt>
                <c:pt idx="260">
                  <c:v>43675.805555555555</c:v>
                </c:pt>
                <c:pt idx="261">
                  <c:v>43675.8125</c:v>
                </c:pt>
                <c:pt idx="262">
                  <c:v>43675.819444444445</c:v>
                </c:pt>
                <c:pt idx="263">
                  <c:v>43675.826388888891</c:v>
                </c:pt>
                <c:pt idx="264">
                  <c:v>43675.833333333336</c:v>
                </c:pt>
                <c:pt idx="265">
                  <c:v>43675.840277777781</c:v>
                </c:pt>
                <c:pt idx="266">
                  <c:v>43675.847222222219</c:v>
                </c:pt>
                <c:pt idx="267">
                  <c:v>43675.854166666664</c:v>
                </c:pt>
                <c:pt idx="268">
                  <c:v>43675.861111111109</c:v>
                </c:pt>
                <c:pt idx="269">
                  <c:v>43675.868055555555</c:v>
                </c:pt>
                <c:pt idx="270">
                  <c:v>43675.875</c:v>
                </c:pt>
                <c:pt idx="271">
                  <c:v>43675.881944444445</c:v>
                </c:pt>
                <c:pt idx="272">
                  <c:v>43675.888888888891</c:v>
                </c:pt>
                <c:pt idx="273">
                  <c:v>43675.895833333336</c:v>
                </c:pt>
                <c:pt idx="274">
                  <c:v>43675.902777777781</c:v>
                </c:pt>
                <c:pt idx="275">
                  <c:v>43675.909722222219</c:v>
                </c:pt>
                <c:pt idx="276">
                  <c:v>43675.916666666664</c:v>
                </c:pt>
                <c:pt idx="277">
                  <c:v>43675.923611111109</c:v>
                </c:pt>
                <c:pt idx="278">
                  <c:v>43675.930555555555</c:v>
                </c:pt>
                <c:pt idx="279">
                  <c:v>43675.9375</c:v>
                </c:pt>
                <c:pt idx="280">
                  <c:v>43675.944444444445</c:v>
                </c:pt>
                <c:pt idx="281">
                  <c:v>43675.951388888891</c:v>
                </c:pt>
                <c:pt idx="282">
                  <c:v>43675.958333333336</c:v>
                </c:pt>
                <c:pt idx="283">
                  <c:v>43675.965277777781</c:v>
                </c:pt>
                <c:pt idx="284">
                  <c:v>43675.972222222219</c:v>
                </c:pt>
                <c:pt idx="285">
                  <c:v>43675.979166666664</c:v>
                </c:pt>
                <c:pt idx="286">
                  <c:v>43675.986111111109</c:v>
                </c:pt>
                <c:pt idx="287">
                  <c:v>43675.993055555555</c:v>
                </c:pt>
                <c:pt idx="288">
                  <c:v>43676</c:v>
                </c:pt>
                <c:pt idx="289">
                  <c:v>43676.006944444445</c:v>
                </c:pt>
                <c:pt idx="290">
                  <c:v>43676.013888888891</c:v>
                </c:pt>
                <c:pt idx="291">
                  <c:v>43676.020833333336</c:v>
                </c:pt>
                <c:pt idx="292">
                  <c:v>43676.027777777781</c:v>
                </c:pt>
                <c:pt idx="293">
                  <c:v>43676.034722222219</c:v>
                </c:pt>
                <c:pt idx="294">
                  <c:v>43676.041666666664</c:v>
                </c:pt>
                <c:pt idx="295">
                  <c:v>43676.048611111109</c:v>
                </c:pt>
                <c:pt idx="296">
                  <c:v>43676.055555555555</c:v>
                </c:pt>
                <c:pt idx="297">
                  <c:v>43676.0625</c:v>
                </c:pt>
                <c:pt idx="298">
                  <c:v>43676.069444444445</c:v>
                </c:pt>
                <c:pt idx="299">
                  <c:v>43676.076388888891</c:v>
                </c:pt>
                <c:pt idx="300">
                  <c:v>43676.083333333336</c:v>
                </c:pt>
                <c:pt idx="301">
                  <c:v>43676.090277777781</c:v>
                </c:pt>
                <c:pt idx="302">
                  <c:v>43676.097222222219</c:v>
                </c:pt>
                <c:pt idx="303">
                  <c:v>43676.104166666664</c:v>
                </c:pt>
                <c:pt idx="304">
                  <c:v>43676.111111111109</c:v>
                </c:pt>
                <c:pt idx="305">
                  <c:v>43676.118055555555</c:v>
                </c:pt>
                <c:pt idx="306">
                  <c:v>43676.125</c:v>
                </c:pt>
                <c:pt idx="307">
                  <c:v>43676.131944444445</c:v>
                </c:pt>
                <c:pt idx="308">
                  <c:v>43676.138888888891</c:v>
                </c:pt>
                <c:pt idx="309">
                  <c:v>43676.145833333336</c:v>
                </c:pt>
                <c:pt idx="310">
                  <c:v>43676.152777777781</c:v>
                </c:pt>
                <c:pt idx="311">
                  <c:v>43676.159722222219</c:v>
                </c:pt>
                <c:pt idx="312">
                  <c:v>43676.166666666664</c:v>
                </c:pt>
                <c:pt idx="313">
                  <c:v>43676.173611111109</c:v>
                </c:pt>
                <c:pt idx="314">
                  <c:v>43676.180555555555</c:v>
                </c:pt>
                <c:pt idx="315">
                  <c:v>43676.1875</c:v>
                </c:pt>
                <c:pt idx="316">
                  <c:v>43676.194444444445</c:v>
                </c:pt>
                <c:pt idx="317">
                  <c:v>43676.201388888891</c:v>
                </c:pt>
                <c:pt idx="318">
                  <c:v>43676.208333333336</c:v>
                </c:pt>
                <c:pt idx="319">
                  <c:v>43676.215277777781</c:v>
                </c:pt>
                <c:pt idx="320">
                  <c:v>43676.222222222219</c:v>
                </c:pt>
                <c:pt idx="321">
                  <c:v>43676.229166666664</c:v>
                </c:pt>
                <c:pt idx="322">
                  <c:v>43676.236111111109</c:v>
                </c:pt>
                <c:pt idx="323">
                  <c:v>43676.243055555555</c:v>
                </c:pt>
                <c:pt idx="324">
                  <c:v>43676.25</c:v>
                </c:pt>
                <c:pt idx="325">
                  <c:v>43676.256944444445</c:v>
                </c:pt>
                <c:pt idx="326">
                  <c:v>43676.263888888891</c:v>
                </c:pt>
                <c:pt idx="327">
                  <c:v>43676.270833333336</c:v>
                </c:pt>
                <c:pt idx="328">
                  <c:v>43676.277777777781</c:v>
                </c:pt>
                <c:pt idx="329">
                  <c:v>43676.284722222219</c:v>
                </c:pt>
                <c:pt idx="330">
                  <c:v>43676.291666666664</c:v>
                </c:pt>
                <c:pt idx="331">
                  <c:v>43676.298611111109</c:v>
                </c:pt>
                <c:pt idx="332">
                  <c:v>43676.305555555555</c:v>
                </c:pt>
                <c:pt idx="333">
                  <c:v>43676.3125</c:v>
                </c:pt>
                <c:pt idx="334">
                  <c:v>43676.319444444445</c:v>
                </c:pt>
                <c:pt idx="335">
                  <c:v>43676.326388888891</c:v>
                </c:pt>
                <c:pt idx="336">
                  <c:v>43676.333333333336</c:v>
                </c:pt>
                <c:pt idx="337">
                  <c:v>43676.340277777781</c:v>
                </c:pt>
                <c:pt idx="338">
                  <c:v>43676.347222222219</c:v>
                </c:pt>
                <c:pt idx="339">
                  <c:v>43676.354166666664</c:v>
                </c:pt>
                <c:pt idx="340">
                  <c:v>43676.361111111109</c:v>
                </c:pt>
                <c:pt idx="341">
                  <c:v>43676.368055555555</c:v>
                </c:pt>
                <c:pt idx="342">
                  <c:v>43676.375</c:v>
                </c:pt>
                <c:pt idx="343">
                  <c:v>43676.381944444445</c:v>
                </c:pt>
                <c:pt idx="344">
                  <c:v>43676.388888888891</c:v>
                </c:pt>
                <c:pt idx="345">
                  <c:v>43676.395833333336</c:v>
                </c:pt>
                <c:pt idx="346">
                  <c:v>43676.402777777781</c:v>
                </c:pt>
                <c:pt idx="347">
                  <c:v>43676.409722222219</c:v>
                </c:pt>
                <c:pt idx="348">
                  <c:v>43676.416666666664</c:v>
                </c:pt>
                <c:pt idx="349">
                  <c:v>43676.423611111109</c:v>
                </c:pt>
                <c:pt idx="350">
                  <c:v>43676.430555555555</c:v>
                </c:pt>
                <c:pt idx="351">
                  <c:v>43676.4375</c:v>
                </c:pt>
                <c:pt idx="352">
                  <c:v>43676.444444444445</c:v>
                </c:pt>
                <c:pt idx="353">
                  <c:v>43676.451388888891</c:v>
                </c:pt>
                <c:pt idx="354">
                  <c:v>43676.458333333336</c:v>
                </c:pt>
                <c:pt idx="355">
                  <c:v>43676.465277777781</c:v>
                </c:pt>
                <c:pt idx="356">
                  <c:v>43676.472222222219</c:v>
                </c:pt>
                <c:pt idx="357">
                  <c:v>43676.479166666664</c:v>
                </c:pt>
                <c:pt idx="358">
                  <c:v>43676.486111111109</c:v>
                </c:pt>
                <c:pt idx="359">
                  <c:v>43676.493055555555</c:v>
                </c:pt>
                <c:pt idx="360">
                  <c:v>43676.5</c:v>
                </c:pt>
                <c:pt idx="361">
                  <c:v>43676.506944444445</c:v>
                </c:pt>
                <c:pt idx="362">
                  <c:v>43676.513888888891</c:v>
                </c:pt>
                <c:pt idx="363">
                  <c:v>43676.520833333336</c:v>
                </c:pt>
                <c:pt idx="364">
                  <c:v>43676.527777777781</c:v>
                </c:pt>
                <c:pt idx="365">
                  <c:v>43676.534722222219</c:v>
                </c:pt>
                <c:pt idx="366">
                  <c:v>43676.541666666664</c:v>
                </c:pt>
                <c:pt idx="367">
                  <c:v>43676.548611111109</c:v>
                </c:pt>
                <c:pt idx="368">
                  <c:v>43676.555555555555</c:v>
                </c:pt>
                <c:pt idx="369">
                  <c:v>43676.5625</c:v>
                </c:pt>
                <c:pt idx="370">
                  <c:v>43676.569444444445</c:v>
                </c:pt>
                <c:pt idx="371">
                  <c:v>43676.576388888891</c:v>
                </c:pt>
                <c:pt idx="372">
                  <c:v>43676.583333333336</c:v>
                </c:pt>
                <c:pt idx="373">
                  <c:v>43676.590277777781</c:v>
                </c:pt>
                <c:pt idx="374">
                  <c:v>43676.597222222219</c:v>
                </c:pt>
                <c:pt idx="375">
                  <c:v>43676.604166666664</c:v>
                </c:pt>
                <c:pt idx="376">
                  <c:v>43676.611111111109</c:v>
                </c:pt>
                <c:pt idx="377">
                  <c:v>43676.618055555555</c:v>
                </c:pt>
                <c:pt idx="378">
                  <c:v>43676.625</c:v>
                </c:pt>
                <c:pt idx="379">
                  <c:v>43676.631944444445</c:v>
                </c:pt>
                <c:pt idx="380">
                  <c:v>43676.638888888891</c:v>
                </c:pt>
                <c:pt idx="381">
                  <c:v>43676.645833333336</c:v>
                </c:pt>
                <c:pt idx="382">
                  <c:v>43676.652777777781</c:v>
                </c:pt>
                <c:pt idx="383">
                  <c:v>43676.659722222219</c:v>
                </c:pt>
                <c:pt idx="384">
                  <c:v>43676.666666666664</c:v>
                </c:pt>
                <c:pt idx="385">
                  <c:v>43676.673611111109</c:v>
                </c:pt>
                <c:pt idx="386">
                  <c:v>43676.680555555555</c:v>
                </c:pt>
                <c:pt idx="387">
                  <c:v>43676.6875</c:v>
                </c:pt>
                <c:pt idx="388">
                  <c:v>43676.694444444445</c:v>
                </c:pt>
                <c:pt idx="389">
                  <c:v>43676.701388888891</c:v>
                </c:pt>
                <c:pt idx="390">
                  <c:v>43676.708333333336</c:v>
                </c:pt>
                <c:pt idx="391">
                  <c:v>43676.715277777781</c:v>
                </c:pt>
                <c:pt idx="392">
                  <c:v>43676.722222222219</c:v>
                </c:pt>
                <c:pt idx="393">
                  <c:v>43676.729166666664</c:v>
                </c:pt>
                <c:pt idx="394">
                  <c:v>43676.736111111109</c:v>
                </c:pt>
                <c:pt idx="395">
                  <c:v>43676.743055555555</c:v>
                </c:pt>
                <c:pt idx="396">
                  <c:v>43676.75</c:v>
                </c:pt>
                <c:pt idx="397">
                  <c:v>43676.756944444445</c:v>
                </c:pt>
                <c:pt idx="398">
                  <c:v>43676.763888888891</c:v>
                </c:pt>
                <c:pt idx="399">
                  <c:v>43676.770833333336</c:v>
                </c:pt>
                <c:pt idx="400">
                  <c:v>43676.777777777781</c:v>
                </c:pt>
                <c:pt idx="401">
                  <c:v>43676.784722222219</c:v>
                </c:pt>
                <c:pt idx="402">
                  <c:v>43676.791666666664</c:v>
                </c:pt>
                <c:pt idx="403">
                  <c:v>43676.798611111109</c:v>
                </c:pt>
                <c:pt idx="404">
                  <c:v>43676.805555555555</c:v>
                </c:pt>
                <c:pt idx="405">
                  <c:v>43676.8125</c:v>
                </c:pt>
                <c:pt idx="406">
                  <c:v>43676.819444444445</c:v>
                </c:pt>
                <c:pt idx="407">
                  <c:v>43676.826388888891</c:v>
                </c:pt>
                <c:pt idx="408">
                  <c:v>43676.833333333336</c:v>
                </c:pt>
                <c:pt idx="409">
                  <c:v>43676.840277777781</c:v>
                </c:pt>
                <c:pt idx="410">
                  <c:v>43676.847222222219</c:v>
                </c:pt>
                <c:pt idx="411">
                  <c:v>43676.854166666664</c:v>
                </c:pt>
                <c:pt idx="412">
                  <c:v>43676.861111111109</c:v>
                </c:pt>
                <c:pt idx="413">
                  <c:v>43676.868055555555</c:v>
                </c:pt>
                <c:pt idx="414">
                  <c:v>43676.875</c:v>
                </c:pt>
                <c:pt idx="415">
                  <c:v>43676.881944444445</c:v>
                </c:pt>
                <c:pt idx="416">
                  <c:v>43676.888888888891</c:v>
                </c:pt>
                <c:pt idx="417">
                  <c:v>43676.895833333336</c:v>
                </c:pt>
                <c:pt idx="418">
                  <c:v>43676.902777777781</c:v>
                </c:pt>
                <c:pt idx="419">
                  <c:v>43676.909722222219</c:v>
                </c:pt>
                <c:pt idx="420">
                  <c:v>43676.916666666664</c:v>
                </c:pt>
                <c:pt idx="421">
                  <c:v>43676.923611111109</c:v>
                </c:pt>
                <c:pt idx="422">
                  <c:v>43676.930555555555</c:v>
                </c:pt>
                <c:pt idx="423">
                  <c:v>43676.9375</c:v>
                </c:pt>
                <c:pt idx="424">
                  <c:v>43676.944444444445</c:v>
                </c:pt>
                <c:pt idx="425">
                  <c:v>43676.951388888891</c:v>
                </c:pt>
                <c:pt idx="426">
                  <c:v>43676.958333333336</c:v>
                </c:pt>
                <c:pt idx="427">
                  <c:v>43676.965277777781</c:v>
                </c:pt>
                <c:pt idx="428">
                  <c:v>43676.972222222219</c:v>
                </c:pt>
                <c:pt idx="429">
                  <c:v>43676.979166666664</c:v>
                </c:pt>
                <c:pt idx="430">
                  <c:v>43676.986111111109</c:v>
                </c:pt>
                <c:pt idx="431">
                  <c:v>43676.993055555555</c:v>
                </c:pt>
                <c:pt idx="432">
                  <c:v>43677</c:v>
                </c:pt>
                <c:pt idx="433">
                  <c:v>43677.006944444445</c:v>
                </c:pt>
                <c:pt idx="434">
                  <c:v>43677.013888888891</c:v>
                </c:pt>
                <c:pt idx="435">
                  <c:v>43677.020833333336</c:v>
                </c:pt>
                <c:pt idx="436">
                  <c:v>43677.027777777781</c:v>
                </c:pt>
                <c:pt idx="437">
                  <c:v>43677.034722222219</c:v>
                </c:pt>
                <c:pt idx="438">
                  <c:v>43677.041666666664</c:v>
                </c:pt>
                <c:pt idx="439">
                  <c:v>43677.048611111109</c:v>
                </c:pt>
                <c:pt idx="440">
                  <c:v>43677.055555555555</c:v>
                </c:pt>
                <c:pt idx="441">
                  <c:v>43677.0625</c:v>
                </c:pt>
                <c:pt idx="442">
                  <c:v>43677.069444444445</c:v>
                </c:pt>
                <c:pt idx="443">
                  <c:v>43677.076388888891</c:v>
                </c:pt>
                <c:pt idx="444">
                  <c:v>43677.083333333336</c:v>
                </c:pt>
                <c:pt idx="445">
                  <c:v>43677.090277777781</c:v>
                </c:pt>
                <c:pt idx="446">
                  <c:v>43677.097222222219</c:v>
                </c:pt>
                <c:pt idx="447">
                  <c:v>43677.104166666664</c:v>
                </c:pt>
                <c:pt idx="448">
                  <c:v>43677.111111111109</c:v>
                </c:pt>
                <c:pt idx="449">
                  <c:v>43677.118055555555</c:v>
                </c:pt>
                <c:pt idx="450">
                  <c:v>43677.125</c:v>
                </c:pt>
                <c:pt idx="451">
                  <c:v>43677.131944444445</c:v>
                </c:pt>
                <c:pt idx="452">
                  <c:v>43677.138888888891</c:v>
                </c:pt>
                <c:pt idx="453">
                  <c:v>43677.145833333336</c:v>
                </c:pt>
                <c:pt idx="454">
                  <c:v>43677.152777777781</c:v>
                </c:pt>
                <c:pt idx="455">
                  <c:v>43677.159722222219</c:v>
                </c:pt>
                <c:pt idx="456">
                  <c:v>43677.166666666664</c:v>
                </c:pt>
                <c:pt idx="457">
                  <c:v>43677.173611111109</c:v>
                </c:pt>
                <c:pt idx="458">
                  <c:v>43677.180555555555</c:v>
                </c:pt>
                <c:pt idx="459">
                  <c:v>43677.1875</c:v>
                </c:pt>
                <c:pt idx="460">
                  <c:v>43677.194444444445</c:v>
                </c:pt>
                <c:pt idx="461">
                  <c:v>43677.201388888891</c:v>
                </c:pt>
                <c:pt idx="462">
                  <c:v>43677.208333333336</c:v>
                </c:pt>
                <c:pt idx="463">
                  <c:v>43677.215277777781</c:v>
                </c:pt>
                <c:pt idx="464">
                  <c:v>43677.222222222219</c:v>
                </c:pt>
                <c:pt idx="465">
                  <c:v>43677.229166666664</c:v>
                </c:pt>
                <c:pt idx="466">
                  <c:v>43677.236111111109</c:v>
                </c:pt>
                <c:pt idx="467">
                  <c:v>43677.243055555555</c:v>
                </c:pt>
                <c:pt idx="468">
                  <c:v>43677.25</c:v>
                </c:pt>
                <c:pt idx="469">
                  <c:v>43677.256944444445</c:v>
                </c:pt>
                <c:pt idx="470">
                  <c:v>43677.263888888891</c:v>
                </c:pt>
                <c:pt idx="471">
                  <c:v>43677.270833333336</c:v>
                </c:pt>
                <c:pt idx="472">
                  <c:v>43677.277777777781</c:v>
                </c:pt>
                <c:pt idx="473">
                  <c:v>43677.284722222219</c:v>
                </c:pt>
                <c:pt idx="474">
                  <c:v>43677.291666666664</c:v>
                </c:pt>
                <c:pt idx="475">
                  <c:v>43677.298611111109</c:v>
                </c:pt>
                <c:pt idx="476">
                  <c:v>43677.305555555555</c:v>
                </c:pt>
                <c:pt idx="477">
                  <c:v>43677.3125</c:v>
                </c:pt>
                <c:pt idx="478">
                  <c:v>43677.319444444445</c:v>
                </c:pt>
                <c:pt idx="479">
                  <c:v>43677.326388888891</c:v>
                </c:pt>
                <c:pt idx="480">
                  <c:v>43677.333333333336</c:v>
                </c:pt>
                <c:pt idx="481">
                  <c:v>43677.340277777781</c:v>
                </c:pt>
                <c:pt idx="482">
                  <c:v>43677.347222222219</c:v>
                </c:pt>
                <c:pt idx="483">
                  <c:v>43677.354166666664</c:v>
                </c:pt>
                <c:pt idx="484">
                  <c:v>43677.361111111109</c:v>
                </c:pt>
                <c:pt idx="485">
                  <c:v>43677.368055555555</c:v>
                </c:pt>
                <c:pt idx="486">
                  <c:v>43677.375</c:v>
                </c:pt>
                <c:pt idx="487">
                  <c:v>43677.381944444445</c:v>
                </c:pt>
                <c:pt idx="488">
                  <c:v>43677.388888888891</c:v>
                </c:pt>
                <c:pt idx="489">
                  <c:v>43677.395833333336</c:v>
                </c:pt>
                <c:pt idx="490">
                  <c:v>43677.402777777781</c:v>
                </c:pt>
                <c:pt idx="491">
                  <c:v>43677.409722222219</c:v>
                </c:pt>
                <c:pt idx="492">
                  <c:v>43677.416666666664</c:v>
                </c:pt>
                <c:pt idx="493">
                  <c:v>43677.423611111109</c:v>
                </c:pt>
                <c:pt idx="494">
                  <c:v>43677.430555555555</c:v>
                </c:pt>
                <c:pt idx="495">
                  <c:v>43677.4375</c:v>
                </c:pt>
                <c:pt idx="496">
                  <c:v>43677.444444444445</c:v>
                </c:pt>
                <c:pt idx="497">
                  <c:v>43677.451388888891</c:v>
                </c:pt>
                <c:pt idx="498">
                  <c:v>43677.458333333336</c:v>
                </c:pt>
                <c:pt idx="499">
                  <c:v>43677.465277777781</c:v>
                </c:pt>
                <c:pt idx="500">
                  <c:v>43677.472222222219</c:v>
                </c:pt>
                <c:pt idx="501">
                  <c:v>43677.479166666664</c:v>
                </c:pt>
                <c:pt idx="502">
                  <c:v>43677.486111111109</c:v>
                </c:pt>
                <c:pt idx="503">
                  <c:v>43677.493055555555</c:v>
                </c:pt>
                <c:pt idx="504">
                  <c:v>43677.5</c:v>
                </c:pt>
                <c:pt idx="505">
                  <c:v>43677.506944444445</c:v>
                </c:pt>
                <c:pt idx="506">
                  <c:v>43677.513888888891</c:v>
                </c:pt>
                <c:pt idx="507">
                  <c:v>43677.520833333336</c:v>
                </c:pt>
                <c:pt idx="508">
                  <c:v>43677.527777777781</c:v>
                </c:pt>
                <c:pt idx="509">
                  <c:v>43677.534722222219</c:v>
                </c:pt>
                <c:pt idx="510">
                  <c:v>43677.541666666664</c:v>
                </c:pt>
                <c:pt idx="511">
                  <c:v>43677.548611111109</c:v>
                </c:pt>
                <c:pt idx="512">
                  <c:v>43677.555555555555</c:v>
                </c:pt>
                <c:pt idx="513">
                  <c:v>43677.5625</c:v>
                </c:pt>
                <c:pt idx="514">
                  <c:v>43677.569444444445</c:v>
                </c:pt>
                <c:pt idx="515">
                  <c:v>43677.576388888891</c:v>
                </c:pt>
                <c:pt idx="516">
                  <c:v>43677.583333333336</c:v>
                </c:pt>
                <c:pt idx="517">
                  <c:v>43677.590277777781</c:v>
                </c:pt>
                <c:pt idx="518">
                  <c:v>43677.597222222219</c:v>
                </c:pt>
                <c:pt idx="519">
                  <c:v>43677.604166666664</c:v>
                </c:pt>
                <c:pt idx="520">
                  <c:v>43677.611111111109</c:v>
                </c:pt>
                <c:pt idx="521">
                  <c:v>43677.618055555555</c:v>
                </c:pt>
                <c:pt idx="522">
                  <c:v>43677.625</c:v>
                </c:pt>
                <c:pt idx="523">
                  <c:v>43677.631944444445</c:v>
                </c:pt>
                <c:pt idx="524">
                  <c:v>43677.638888888891</c:v>
                </c:pt>
                <c:pt idx="525">
                  <c:v>43677.645833333336</c:v>
                </c:pt>
                <c:pt idx="526">
                  <c:v>43677.652777777781</c:v>
                </c:pt>
                <c:pt idx="527">
                  <c:v>43677.659722222219</c:v>
                </c:pt>
                <c:pt idx="528">
                  <c:v>43677.666666666664</c:v>
                </c:pt>
                <c:pt idx="529">
                  <c:v>43677.673611111109</c:v>
                </c:pt>
                <c:pt idx="530">
                  <c:v>43677.680555555555</c:v>
                </c:pt>
                <c:pt idx="531">
                  <c:v>43677.6875</c:v>
                </c:pt>
                <c:pt idx="532">
                  <c:v>43677.694444444445</c:v>
                </c:pt>
                <c:pt idx="533">
                  <c:v>43677.701388888891</c:v>
                </c:pt>
                <c:pt idx="534">
                  <c:v>43677.708333333336</c:v>
                </c:pt>
                <c:pt idx="535">
                  <c:v>43677.715277777781</c:v>
                </c:pt>
                <c:pt idx="536">
                  <c:v>43677.722222222219</c:v>
                </c:pt>
                <c:pt idx="537">
                  <c:v>43677.729166666664</c:v>
                </c:pt>
                <c:pt idx="538">
                  <c:v>43677.736111111109</c:v>
                </c:pt>
                <c:pt idx="539">
                  <c:v>43677.743055555555</c:v>
                </c:pt>
                <c:pt idx="540">
                  <c:v>43677.75</c:v>
                </c:pt>
                <c:pt idx="541">
                  <c:v>43677.756944444445</c:v>
                </c:pt>
                <c:pt idx="542">
                  <c:v>43677.763888888891</c:v>
                </c:pt>
                <c:pt idx="543">
                  <c:v>43677.770833333336</c:v>
                </c:pt>
                <c:pt idx="544">
                  <c:v>43677.777777777781</c:v>
                </c:pt>
                <c:pt idx="545">
                  <c:v>43677.784722222219</c:v>
                </c:pt>
                <c:pt idx="546">
                  <c:v>43677.791666666664</c:v>
                </c:pt>
                <c:pt idx="547">
                  <c:v>43677.798611111109</c:v>
                </c:pt>
                <c:pt idx="548">
                  <c:v>43677.805555555555</c:v>
                </c:pt>
                <c:pt idx="549">
                  <c:v>43677.8125</c:v>
                </c:pt>
                <c:pt idx="550">
                  <c:v>43677.819444444445</c:v>
                </c:pt>
                <c:pt idx="551">
                  <c:v>43677.826388888891</c:v>
                </c:pt>
                <c:pt idx="552">
                  <c:v>43677.833333333336</c:v>
                </c:pt>
                <c:pt idx="553">
                  <c:v>43677.840277777781</c:v>
                </c:pt>
                <c:pt idx="554">
                  <c:v>43677.847222222219</c:v>
                </c:pt>
                <c:pt idx="555">
                  <c:v>43677.854166666664</c:v>
                </c:pt>
                <c:pt idx="556">
                  <c:v>43677.861111111109</c:v>
                </c:pt>
                <c:pt idx="557">
                  <c:v>43677.868055555555</c:v>
                </c:pt>
                <c:pt idx="558">
                  <c:v>43677.875</c:v>
                </c:pt>
                <c:pt idx="559">
                  <c:v>43677.881944444445</c:v>
                </c:pt>
                <c:pt idx="560">
                  <c:v>43677.888888888891</c:v>
                </c:pt>
                <c:pt idx="561">
                  <c:v>43677.895833333336</c:v>
                </c:pt>
                <c:pt idx="562">
                  <c:v>43677.902777777781</c:v>
                </c:pt>
                <c:pt idx="563">
                  <c:v>43677.909722222219</c:v>
                </c:pt>
                <c:pt idx="564">
                  <c:v>43677.916666666664</c:v>
                </c:pt>
                <c:pt idx="565">
                  <c:v>43677.923611111109</c:v>
                </c:pt>
                <c:pt idx="566">
                  <c:v>43677.930555555555</c:v>
                </c:pt>
                <c:pt idx="567">
                  <c:v>43677.9375</c:v>
                </c:pt>
                <c:pt idx="568">
                  <c:v>43677.944444444445</c:v>
                </c:pt>
                <c:pt idx="569">
                  <c:v>43677.951388888891</c:v>
                </c:pt>
                <c:pt idx="570">
                  <c:v>43677.958333333336</c:v>
                </c:pt>
                <c:pt idx="571">
                  <c:v>43677.965277777781</c:v>
                </c:pt>
                <c:pt idx="572">
                  <c:v>43677.972222222219</c:v>
                </c:pt>
                <c:pt idx="573">
                  <c:v>43677.979166666664</c:v>
                </c:pt>
                <c:pt idx="574">
                  <c:v>43677.986111111109</c:v>
                </c:pt>
                <c:pt idx="575">
                  <c:v>43677.993055555555</c:v>
                </c:pt>
                <c:pt idx="576">
                  <c:v>43678</c:v>
                </c:pt>
                <c:pt idx="577">
                  <c:v>43678.006944444445</c:v>
                </c:pt>
                <c:pt idx="578">
                  <c:v>43678.013888888891</c:v>
                </c:pt>
                <c:pt idx="579">
                  <c:v>43678.020833333336</c:v>
                </c:pt>
                <c:pt idx="580">
                  <c:v>43678.027777777781</c:v>
                </c:pt>
                <c:pt idx="581">
                  <c:v>43678.034722222219</c:v>
                </c:pt>
                <c:pt idx="582">
                  <c:v>43678.041666666664</c:v>
                </c:pt>
                <c:pt idx="583">
                  <c:v>43678.048611111109</c:v>
                </c:pt>
                <c:pt idx="584">
                  <c:v>43678.055555555555</c:v>
                </c:pt>
                <c:pt idx="585">
                  <c:v>43678.0625</c:v>
                </c:pt>
                <c:pt idx="586">
                  <c:v>43678.069444444445</c:v>
                </c:pt>
                <c:pt idx="587">
                  <c:v>43678.076388888891</c:v>
                </c:pt>
                <c:pt idx="588">
                  <c:v>43678.083333333336</c:v>
                </c:pt>
                <c:pt idx="589">
                  <c:v>43678.090277777781</c:v>
                </c:pt>
                <c:pt idx="590">
                  <c:v>43678.097222222219</c:v>
                </c:pt>
                <c:pt idx="591">
                  <c:v>43678.104166666664</c:v>
                </c:pt>
                <c:pt idx="592">
                  <c:v>43678.111111111109</c:v>
                </c:pt>
                <c:pt idx="593">
                  <c:v>43678.118055555555</c:v>
                </c:pt>
                <c:pt idx="594">
                  <c:v>43678.125</c:v>
                </c:pt>
                <c:pt idx="595">
                  <c:v>43678.131944444445</c:v>
                </c:pt>
                <c:pt idx="596">
                  <c:v>43678.138888888891</c:v>
                </c:pt>
                <c:pt idx="597">
                  <c:v>43678.145833333336</c:v>
                </c:pt>
                <c:pt idx="598">
                  <c:v>43678.152777777781</c:v>
                </c:pt>
                <c:pt idx="599">
                  <c:v>43678.159722222219</c:v>
                </c:pt>
                <c:pt idx="600">
                  <c:v>43678.166666666664</c:v>
                </c:pt>
                <c:pt idx="601">
                  <c:v>43678.173611111109</c:v>
                </c:pt>
                <c:pt idx="602">
                  <c:v>43678.180555555555</c:v>
                </c:pt>
                <c:pt idx="603">
                  <c:v>43678.1875</c:v>
                </c:pt>
                <c:pt idx="604">
                  <c:v>43678.194444444445</c:v>
                </c:pt>
                <c:pt idx="605">
                  <c:v>43678.201388888891</c:v>
                </c:pt>
                <c:pt idx="606">
                  <c:v>43678.208333333336</c:v>
                </c:pt>
                <c:pt idx="607">
                  <c:v>43678.215277777781</c:v>
                </c:pt>
                <c:pt idx="608">
                  <c:v>43678.222222222219</c:v>
                </c:pt>
                <c:pt idx="609">
                  <c:v>43678.229166666664</c:v>
                </c:pt>
                <c:pt idx="610">
                  <c:v>43678.236111111109</c:v>
                </c:pt>
                <c:pt idx="611">
                  <c:v>43678.243055555555</c:v>
                </c:pt>
                <c:pt idx="612">
                  <c:v>43678.25</c:v>
                </c:pt>
                <c:pt idx="613">
                  <c:v>43678.256944444445</c:v>
                </c:pt>
                <c:pt idx="614">
                  <c:v>43678.263888888891</c:v>
                </c:pt>
                <c:pt idx="615">
                  <c:v>43678.270833333336</c:v>
                </c:pt>
                <c:pt idx="616">
                  <c:v>43678.277777777781</c:v>
                </c:pt>
                <c:pt idx="617">
                  <c:v>43678.284722222219</c:v>
                </c:pt>
                <c:pt idx="618">
                  <c:v>43678.291666666664</c:v>
                </c:pt>
                <c:pt idx="619">
                  <c:v>43678.298611111109</c:v>
                </c:pt>
                <c:pt idx="620">
                  <c:v>43678.305555555555</c:v>
                </c:pt>
                <c:pt idx="621">
                  <c:v>43678.3125</c:v>
                </c:pt>
                <c:pt idx="622">
                  <c:v>43678.319444444445</c:v>
                </c:pt>
                <c:pt idx="623">
                  <c:v>43678.326388888891</c:v>
                </c:pt>
                <c:pt idx="624">
                  <c:v>43678.333333333336</c:v>
                </c:pt>
                <c:pt idx="625">
                  <c:v>43678.340277777781</c:v>
                </c:pt>
                <c:pt idx="626">
                  <c:v>43678.347222222219</c:v>
                </c:pt>
                <c:pt idx="627">
                  <c:v>43678.354166666664</c:v>
                </c:pt>
                <c:pt idx="628">
                  <c:v>43678.361111111109</c:v>
                </c:pt>
                <c:pt idx="629">
                  <c:v>43678.368055555555</c:v>
                </c:pt>
                <c:pt idx="630">
                  <c:v>43678.375</c:v>
                </c:pt>
                <c:pt idx="631">
                  <c:v>43678.381944444445</c:v>
                </c:pt>
                <c:pt idx="632">
                  <c:v>43678.388888888891</c:v>
                </c:pt>
                <c:pt idx="633">
                  <c:v>43678.395833333336</c:v>
                </c:pt>
                <c:pt idx="634">
                  <c:v>43678.402777777781</c:v>
                </c:pt>
                <c:pt idx="635">
                  <c:v>43678.409722222219</c:v>
                </c:pt>
                <c:pt idx="636">
                  <c:v>43678.416666666664</c:v>
                </c:pt>
                <c:pt idx="637">
                  <c:v>43678.423611111109</c:v>
                </c:pt>
                <c:pt idx="638">
                  <c:v>43678.430555555555</c:v>
                </c:pt>
                <c:pt idx="639">
                  <c:v>43678.4375</c:v>
                </c:pt>
                <c:pt idx="640">
                  <c:v>43678.444444444445</c:v>
                </c:pt>
                <c:pt idx="641">
                  <c:v>43678.451388888891</c:v>
                </c:pt>
                <c:pt idx="642">
                  <c:v>43678.458333333336</c:v>
                </c:pt>
                <c:pt idx="643">
                  <c:v>43678.465277777781</c:v>
                </c:pt>
                <c:pt idx="644">
                  <c:v>43678.472222222219</c:v>
                </c:pt>
                <c:pt idx="645">
                  <c:v>43678.479166666664</c:v>
                </c:pt>
                <c:pt idx="646">
                  <c:v>43678.486111111109</c:v>
                </c:pt>
                <c:pt idx="647">
                  <c:v>43678.493055555555</c:v>
                </c:pt>
                <c:pt idx="648">
                  <c:v>43678.5</c:v>
                </c:pt>
                <c:pt idx="649">
                  <c:v>43678.506944444445</c:v>
                </c:pt>
                <c:pt idx="650">
                  <c:v>43678.513888888891</c:v>
                </c:pt>
                <c:pt idx="651">
                  <c:v>43678.520833333336</c:v>
                </c:pt>
                <c:pt idx="652">
                  <c:v>43678.527777777781</c:v>
                </c:pt>
                <c:pt idx="653">
                  <c:v>43678.534722222219</c:v>
                </c:pt>
                <c:pt idx="654">
                  <c:v>43678.541666666664</c:v>
                </c:pt>
                <c:pt idx="655">
                  <c:v>43678.548611111109</c:v>
                </c:pt>
                <c:pt idx="656">
                  <c:v>43678.555555555555</c:v>
                </c:pt>
                <c:pt idx="657">
                  <c:v>43678.5625</c:v>
                </c:pt>
                <c:pt idx="658">
                  <c:v>43678.569444444445</c:v>
                </c:pt>
                <c:pt idx="659">
                  <c:v>43678.576388888891</c:v>
                </c:pt>
                <c:pt idx="660">
                  <c:v>43678.583333333336</c:v>
                </c:pt>
                <c:pt idx="661">
                  <c:v>43678.590277777781</c:v>
                </c:pt>
                <c:pt idx="662">
                  <c:v>43678.597222222219</c:v>
                </c:pt>
                <c:pt idx="663">
                  <c:v>43678.604166666664</c:v>
                </c:pt>
                <c:pt idx="664">
                  <c:v>43678.611111111109</c:v>
                </c:pt>
                <c:pt idx="665">
                  <c:v>43678.618055555555</c:v>
                </c:pt>
                <c:pt idx="666">
                  <c:v>43678.625</c:v>
                </c:pt>
                <c:pt idx="667">
                  <c:v>43678.631944444445</c:v>
                </c:pt>
                <c:pt idx="668">
                  <c:v>43678.638888888891</c:v>
                </c:pt>
                <c:pt idx="669">
                  <c:v>43678.645833333336</c:v>
                </c:pt>
                <c:pt idx="670">
                  <c:v>43678.652777777781</c:v>
                </c:pt>
                <c:pt idx="671">
                  <c:v>43678.659722222219</c:v>
                </c:pt>
                <c:pt idx="672">
                  <c:v>43678.666666666664</c:v>
                </c:pt>
                <c:pt idx="673">
                  <c:v>43678.673611111109</c:v>
                </c:pt>
                <c:pt idx="674">
                  <c:v>43678.680555555555</c:v>
                </c:pt>
                <c:pt idx="675">
                  <c:v>43678.6875</c:v>
                </c:pt>
                <c:pt idx="676">
                  <c:v>43678.694444444445</c:v>
                </c:pt>
                <c:pt idx="677">
                  <c:v>43678.701388888891</c:v>
                </c:pt>
                <c:pt idx="678">
                  <c:v>43678.708333333336</c:v>
                </c:pt>
                <c:pt idx="679">
                  <c:v>43678.715277777781</c:v>
                </c:pt>
                <c:pt idx="680">
                  <c:v>43678.722222222219</c:v>
                </c:pt>
                <c:pt idx="681">
                  <c:v>43678.729166666664</c:v>
                </c:pt>
                <c:pt idx="682">
                  <c:v>43678.736111111109</c:v>
                </c:pt>
                <c:pt idx="683">
                  <c:v>43678.743055555555</c:v>
                </c:pt>
                <c:pt idx="684">
                  <c:v>43678.75</c:v>
                </c:pt>
                <c:pt idx="685">
                  <c:v>43678.756944444445</c:v>
                </c:pt>
                <c:pt idx="686">
                  <c:v>43678.763888888891</c:v>
                </c:pt>
                <c:pt idx="687">
                  <c:v>43678.770833333336</c:v>
                </c:pt>
                <c:pt idx="688">
                  <c:v>43678.777777777781</c:v>
                </c:pt>
                <c:pt idx="689">
                  <c:v>43678.784722222219</c:v>
                </c:pt>
                <c:pt idx="690">
                  <c:v>43678.791666666664</c:v>
                </c:pt>
                <c:pt idx="691">
                  <c:v>43678.798611111109</c:v>
                </c:pt>
                <c:pt idx="692">
                  <c:v>43678.805555555555</c:v>
                </c:pt>
                <c:pt idx="693">
                  <c:v>43678.8125</c:v>
                </c:pt>
                <c:pt idx="694">
                  <c:v>43678.819444444445</c:v>
                </c:pt>
                <c:pt idx="695">
                  <c:v>43678.826388888891</c:v>
                </c:pt>
                <c:pt idx="696">
                  <c:v>43678.833333333336</c:v>
                </c:pt>
                <c:pt idx="697">
                  <c:v>43678.840277777781</c:v>
                </c:pt>
                <c:pt idx="698">
                  <c:v>43678.847222222219</c:v>
                </c:pt>
                <c:pt idx="699">
                  <c:v>43678.854166666664</c:v>
                </c:pt>
                <c:pt idx="700">
                  <c:v>43678.861111111109</c:v>
                </c:pt>
                <c:pt idx="701">
                  <c:v>43678.868055555555</c:v>
                </c:pt>
                <c:pt idx="702">
                  <c:v>43678.875</c:v>
                </c:pt>
                <c:pt idx="703">
                  <c:v>43678.881944444445</c:v>
                </c:pt>
                <c:pt idx="704">
                  <c:v>43678.888888888891</c:v>
                </c:pt>
                <c:pt idx="705">
                  <c:v>43678.895833333336</c:v>
                </c:pt>
                <c:pt idx="706">
                  <c:v>43678.902777777781</c:v>
                </c:pt>
                <c:pt idx="707">
                  <c:v>43678.909722222219</c:v>
                </c:pt>
                <c:pt idx="708">
                  <c:v>43678.916666666664</c:v>
                </c:pt>
                <c:pt idx="709">
                  <c:v>43678.923611111109</c:v>
                </c:pt>
                <c:pt idx="710">
                  <c:v>43678.930555555555</c:v>
                </c:pt>
                <c:pt idx="711">
                  <c:v>43678.9375</c:v>
                </c:pt>
                <c:pt idx="712">
                  <c:v>43678.944444444445</c:v>
                </c:pt>
                <c:pt idx="713">
                  <c:v>43678.951388888891</c:v>
                </c:pt>
                <c:pt idx="714">
                  <c:v>43678.958333333336</c:v>
                </c:pt>
                <c:pt idx="715">
                  <c:v>43678.965277777781</c:v>
                </c:pt>
                <c:pt idx="716">
                  <c:v>43678.972222222219</c:v>
                </c:pt>
                <c:pt idx="717">
                  <c:v>43678.979166666664</c:v>
                </c:pt>
                <c:pt idx="718">
                  <c:v>43678.986111111109</c:v>
                </c:pt>
                <c:pt idx="719">
                  <c:v>43678.993055555555</c:v>
                </c:pt>
                <c:pt idx="720">
                  <c:v>43679</c:v>
                </c:pt>
                <c:pt idx="721">
                  <c:v>43679.006944444445</c:v>
                </c:pt>
                <c:pt idx="722">
                  <c:v>43679.013888888891</c:v>
                </c:pt>
                <c:pt idx="723">
                  <c:v>43679.020833333336</c:v>
                </c:pt>
                <c:pt idx="724">
                  <c:v>43679.027777777781</c:v>
                </c:pt>
                <c:pt idx="725">
                  <c:v>43679.034722222219</c:v>
                </c:pt>
                <c:pt idx="726">
                  <c:v>43679.041666666664</c:v>
                </c:pt>
                <c:pt idx="727">
                  <c:v>43679.048611111109</c:v>
                </c:pt>
                <c:pt idx="728">
                  <c:v>43679.055555555555</c:v>
                </c:pt>
                <c:pt idx="729">
                  <c:v>43679.0625</c:v>
                </c:pt>
                <c:pt idx="730">
                  <c:v>43679.069444444445</c:v>
                </c:pt>
                <c:pt idx="731">
                  <c:v>43679.076388888891</c:v>
                </c:pt>
                <c:pt idx="732">
                  <c:v>43679.083333333336</c:v>
                </c:pt>
                <c:pt idx="733">
                  <c:v>43679.090277777781</c:v>
                </c:pt>
                <c:pt idx="734">
                  <c:v>43679.097222222219</c:v>
                </c:pt>
                <c:pt idx="735">
                  <c:v>43679.104166666664</c:v>
                </c:pt>
                <c:pt idx="736">
                  <c:v>43679.111111111109</c:v>
                </c:pt>
                <c:pt idx="737">
                  <c:v>43679.118055555555</c:v>
                </c:pt>
                <c:pt idx="738">
                  <c:v>43679.125</c:v>
                </c:pt>
                <c:pt idx="739">
                  <c:v>43679.131944444445</c:v>
                </c:pt>
                <c:pt idx="740">
                  <c:v>43679.138888888891</c:v>
                </c:pt>
                <c:pt idx="741">
                  <c:v>43679.145833333336</c:v>
                </c:pt>
                <c:pt idx="742">
                  <c:v>43679.152777777781</c:v>
                </c:pt>
                <c:pt idx="743">
                  <c:v>43679.159722222219</c:v>
                </c:pt>
                <c:pt idx="744">
                  <c:v>43679.166666666664</c:v>
                </c:pt>
                <c:pt idx="745">
                  <c:v>43679.173611111109</c:v>
                </c:pt>
                <c:pt idx="746">
                  <c:v>43679.180555555555</c:v>
                </c:pt>
                <c:pt idx="747">
                  <c:v>43679.1875</c:v>
                </c:pt>
                <c:pt idx="748">
                  <c:v>43679.194444444445</c:v>
                </c:pt>
                <c:pt idx="749">
                  <c:v>43679.201388888891</c:v>
                </c:pt>
                <c:pt idx="750">
                  <c:v>43679.208333333336</c:v>
                </c:pt>
                <c:pt idx="751">
                  <c:v>43679.215277777781</c:v>
                </c:pt>
                <c:pt idx="752">
                  <c:v>43679.222222222219</c:v>
                </c:pt>
                <c:pt idx="753">
                  <c:v>43679.229166666664</c:v>
                </c:pt>
                <c:pt idx="754">
                  <c:v>43679.236111111109</c:v>
                </c:pt>
                <c:pt idx="755">
                  <c:v>43679.243055555555</c:v>
                </c:pt>
                <c:pt idx="756">
                  <c:v>43679.25</c:v>
                </c:pt>
                <c:pt idx="757">
                  <c:v>43679.256944444445</c:v>
                </c:pt>
                <c:pt idx="758">
                  <c:v>43679.263888888891</c:v>
                </c:pt>
                <c:pt idx="759">
                  <c:v>43679.270833333336</c:v>
                </c:pt>
                <c:pt idx="760">
                  <c:v>43679.277777777781</c:v>
                </c:pt>
                <c:pt idx="761">
                  <c:v>43679.284722222219</c:v>
                </c:pt>
                <c:pt idx="762">
                  <c:v>43679.291666666664</c:v>
                </c:pt>
                <c:pt idx="763">
                  <c:v>43679.298611111109</c:v>
                </c:pt>
                <c:pt idx="764">
                  <c:v>43679.305555555555</c:v>
                </c:pt>
                <c:pt idx="765">
                  <c:v>43679.3125</c:v>
                </c:pt>
                <c:pt idx="766">
                  <c:v>43679.319444444445</c:v>
                </c:pt>
                <c:pt idx="767">
                  <c:v>43679.326388888891</c:v>
                </c:pt>
                <c:pt idx="768">
                  <c:v>43679.333333333336</c:v>
                </c:pt>
                <c:pt idx="769">
                  <c:v>43679.340277777781</c:v>
                </c:pt>
                <c:pt idx="770">
                  <c:v>43679.347222222219</c:v>
                </c:pt>
                <c:pt idx="771">
                  <c:v>43679.354166666664</c:v>
                </c:pt>
                <c:pt idx="772">
                  <c:v>43679.361111111109</c:v>
                </c:pt>
                <c:pt idx="773">
                  <c:v>43679.368055555555</c:v>
                </c:pt>
                <c:pt idx="774">
                  <c:v>43679.375</c:v>
                </c:pt>
                <c:pt idx="775">
                  <c:v>43679.381944444445</c:v>
                </c:pt>
                <c:pt idx="776">
                  <c:v>43679.388888888891</c:v>
                </c:pt>
                <c:pt idx="777">
                  <c:v>43679.395833333336</c:v>
                </c:pt>
                <c:pt idx="778">
                  <c:v>43679.402777777781</c:v>
                </c:pt>
                <c:pt idx="779">
                  <c:v>43679.409722222219</c:v>
                </c:pt>
                <c:pt idx="780">
                  <c:v>43679.416666666664</c:v>
                </c:pt>
                <c:pt idx="781">
                  <c:v>43679.423611111109</c:v>
                </c:pt>
                <c:pt idx="782">
                  <c:v>43679.430555555555</c:v>
                </c:pt>
                <c:pt idx="783">
                  <c:v>43679.4375</c:v>
                </c:pt>
                <c:pt idx="784">
                  <c:v>43679.444444444445</c:v>
                </c:pt>
                <c:pt idx="785">
                  <c:v>43679.451388888891</c:v>
                </c:pt>
                <c:pt idx="786">
                  <c:v>43679.458333333336</c:v>
                </c:pt>
                <c:pt idx="787">
                  <c:v>43679.465277777781</c:v>
                </c:pt>
                <c:pt idx="788">
                  <c:v>43679.472222222219</c:v>
                </c:pt>
                <c:pt idx="789">
                  <c:v>43679.479166666664</c:v>
                </c:pt>
                <c:pt idx="790">
                  <c:v>43679.486111111109</c:v>
                </c:pt>
                <c:pt idx="791">
                  <c:v>43679.493055555555</c:v>
                </c:pt>
                <c:pt idx="792">
                  <c:v>43679.5</c:v>
                </c:pt>
                <c:pt idx="793">
                  <c:v>43679.506944444445</c:v>
                </c:pt>
                <c:pt idx="794">
                  <c:v>43679.513888888891</c:v>
                </c:pt>
                <c:pt idx="795">
                  <c:v>43679.520833333336</c:v>
                </c:pt>
                <c:pt idx="796">
                  <c:v>43679.527777777781</c:v>
                </c:pt>
                <c:pt idx="797">
                  <c:v>43679.534722222219</c:v>
                </c:pt>
                <c:pt idx="798">
                  <c:v>43679.541666666664</c:v>
                </c:pt>
                <c:pt idx="799">
                  <c:v>43679.548611111109</c:v>
                </c:pt>
                <c:pt idx="800">
                  <c:v>43679.555555555555</c:v>
                </c:pt>
                <c:pt idx="801">
                  <c:v>43679.5625</c:v>
                </c:pt>
                <c:pt idx="802">
                  <c:v>43679.569444444445</c:v>
                </c:pt>
                <c:pt idx="803">
                  <c:v>43679.576388888891</c:v>
                </c:pt>
                <c:pt idx="804">
                  <c:v>43679.583333333336</c:v>
                </c:pt>
                <c:pt idx="805">
                  <c:v>43679.590277777781</c:v>
                </c:pt>
                <c:pt idx="806">
                  <c:v>43679.597222222219</c:v>
                </c:pt>
                <c:pt idx="807">
                  <c:v>43679.604166666664</c:v>
                </c:pt>
                <c:pt idx="808">
                  <c:v>43679.611111111109</c:v>
                </c:pt>
                <c:pt idx="809">
                  <c:v>43679.618055555555</c:v>
                </c:pt>
                <c:pt idx="810">
                  <c:v>43679.625</c:v>
                </c:pt>
                <c:pt idx="811">
                  <c:v>43679.631944444445</c:v>
                </c:pt>
                <c:pt idx="812">
                  <c:v>43679.638888888891</c:v>
                </c:pt>
                <c:pt idx="813">
                  <c:v>43679.645833333336</c:v>
                </c:pt>
                <c:pt idx="814">
                  <c:v>43679.652777777781</c:v>
                </c:pt>
                <c:pt idx="815">
                  <c:v>43679.659722222219</c:v>
                </c:pt>
                <c:pt idx="816">
                  <c:v>43679.666666666664</c:v>
                </c:pt>
                <c:pt idx="817">
                  <c:v>43679.673611111109</c:v>
                </c:pt>
                <c:pt idx="818">
                  <c:v>43679.680555555555</c:v>
                </c:pt>
                <c:pt idx="819">
                  <c:v>43679.6875</c:v>
                </c:pt>
                <c:pt idx="820">
                  <c:v>43679.694444444445</c:v>
                </c:pt>
                <c:pt idx="821">
                  <c:v>43679.701388888891</c:v>
                </c:pt>
                <c:pt idx="822">
                  <c:v>43679.708333333336</c:v>
                </c:pt>
                <c:pt idx="823">
                  <c:v>43679.715277777781</c:v>
                </c:pt>
                <c:pt idx="824">
                  <c:v>43679.722222222219</c:v>
                </c:pt>
                <c:pt idx="825">
                  <c:v>43679.729166666664</c:v>
                </c:pt>
                <c:pt idx="826">
                  <c:v>43679.736111111109</c:v>
                </c:pt>
                <c:pt idx="827">
                  <c:v>43679.743055555555</c:v>
                </c:pt>
                <c:pt idx="828">
                  <c:v>43679.75</c:v>
                </c:pt>
                <c:pt idx="829">
                  <c:v>43679.756944444445</c:v>
                </c:pt>
                <c:pt idx="830">
                  <c:v>43679.763888888891</c:v>
                </c:pt>
                <c:pt idx="831">
                  <c:v>43679.770833333336</c:v>
                </c:pt>
                <c:pt idx="832">
                  <c:v>43679.777777777781</c:v>
                </c:pt>
                <c:pt idx="833">
                  <c:v>43679.784722222219</c:v>
                </c:pt>
                <c:pt idx="834">
                  <c:v>43679.791666666664</c:v>
                </c:pt>
                <c:pt idx="835">
                  <c:v>43679.798611111109</c:v>
                </c:pt>
                <c:pt idx="836">
                  <c:v>43679.805555555555</c:v>
                </c:pt>
                <c:pt idx="837">
                  <c:v>43679.8125</c:v>
                </c:pt>
                <c:pt idx="838">
                  <c:v>43679.819444444445</c:v>
                </c:pt>
                <c:pt idx="839">
                  <c:v>43679.826388888891</c:v>
                </c:pt>
                <c:pt idx="840">
                  <c:v>43679.833333333336</c:v>
                </c:pt>
                <c:pt idx="841">
                  <c:v>43679.840277777781</c:v>
                </c:pt>
                <c:pt idx="842">
                  <c:v>43679.847222222219</c:v>
                </c:pt>
                <c:pt idx="843">
                  <c:v>43679.854166666664</c:v>
                </c:pt>
                <c:pt idx="844">
                  <c:v>43679.861111111109</c:v>
                </c:pt>
                <c:pt idx="845">
                  <c:v>43679.868055555555</c:v>
                </c:pt>
                <c:pt idx="846">
                  <c:v>43679.875</c:v>
                </c:pt>
                <c:pt idx="847">
                  <c:v>43679.881944444445</c:v>
                </c:pt>
                <c:pt idx="848">
                  <c:v>43679.888888888891</c:v>
                </c:pt>
                <c:pt idx="849">
                  <c:v>43679.895833333336</c:v>
                </c:pt>
                <c:pt idx="850">
                  <c:v>43679.902777777781</c:v>
                </c:pt>
                <c:pt idx="851">
                  <c:v>43679.909722222219</c:v>
                </c:pt>
                <c:pt idx="852">
                  <c:v>43679.916666666664</c:v>
                </c:pt>
                <c:pt idx="853">
                  <c:v>43679.923611111109</c:v>
                </c:pt>
                <c:pt idx="854">
                  <c:v>43679.930555555555</c:v>
                </c:pt>
                <c:pt idx="855">
                  <c:v>43679.9375</c:v>
                </c:pt>
                <c:pt idx="856">
                  <c:v>43679.944444444445</c:v>
                </c:pt>
                <c:pt idx="857">
                  <c:v>43679.951388888891</c:v>
                </c:pt>
                <c:pt idx="858">
                  <c:v>43679.958333333336</c:v>
                </c:pt>
                <c:pt idx="859">
                  <c:v>43679.965277777781</c:v>
                </c:pt>
                <c:pt idx="860">
                  <c:v>43679.972222222219</c:v>
                </c:pt>
                <c:pt idx="861">
                  <c:v>43679.979166666664</c:v>
                </c:pt>
                <c:pt idx="862">
                  <c:v>43679.986111111109</c:v>
                </c:pt>
                <c:pt idx="863">
                  <c:v>43679.993055555555</c:v>
                </c:pt>
                <c:pt idx="864">
                  <c:v>43680</c:v>
                </c:pt>
                <c:pt idx="865">
                  <c:v>43680.006944444445</c:v>
                </c:pt>
                <c:pt idx="866">
                  <c:v>43680.013888888891</c:v>
                </c:pt>
                <c:pt idx="867">
                  <c:v>43680.020833333336</c:v>
                </c:pt>
                <c:pt idx="868">
                  <c:v>43680.027777777781</c:v>
                </c:pt>
                <c:pt idx="869">
                  <c:v>43680.034722222219</c:v>
                </c:pt>
                <c:pt idx="870">
                  <c:v>43680.041666666664</c:v>
                </c:pt>
                <c:pt idx="871">
                  <c:v>43680.048611111109</c:v>
                </c:pt>
                <c:pt idx="872">
                  <c:v>43680.055555555555</c:v>
                </c:pt>
                <c:pt idx="873">
                  <c:v>43680.0625</c:v>
                </c:pt>
                <c:pt idx="874">
                  <c:v>43680.069444444445</c:v>
                </c:pt>
                <c:pt idx="875">
                  <c:v>43680.076388888891</c:v>
                </c:pt>
                <c:pt idx="876">
                  <c:v>43680.083333333336</c:v>
                </c:pt>
                <c:pt idx="877">
                  <c:v>43680.090277777781</c:v>
                </c:pt>
                <c:pt idx="878">
                  <c:v>43680.097222222219</c:v>
                </c:pt>
                <c:pt idx="879">
                  <c:v>43680.104166666664</c:v>
                </c:pt>
                <c:pt idx="880">
                  <c:v>43680.111111111109</c:v>
                </c:pt>
                <c:pt idx="881">
                  <c:v>43680.118055555555</c:v>
                </c:pt>
                <c:pt idx="882">
                  <c:v>43680.125</c:v>
                </c:pt>
                <c:pt idx="883">
                  <c:v>43680.131944444445</c:v>
                </c:pt>
                <c:pt idx="884">
                  <c:v>43680.138888888891</c:v>
                </c:pt>
                <c:pt idx="885">
                  <c:v>43680.145833333336</c:v>
                </c:pt>
                <c:pt idx="886">
                  <c:v>43680.152777777781</c:v>
                </c:pt>
                <c:pt idx="887">
                  <c:v>43680.159722222219</c:v>
                </c:pt>
                <c:pt idx="888">
                  <c:v>43680.166666666664</c:v>
                </c:pt>
                <c:pt idx="889">
                  <c:v>43680.173611111109</c:v>
                </c:pt>
                <c:pt idx="890">
                  <c:v>43680.180555555555</c:v>
                </c:pt>
                <c:pt idx="891">
                  <c:v>43680.1875</c:v>
                </c:pt>
                <c:pt idx="892">
                  <c:v>43680.194444444445</c:v>
                </c:pt>
                <c:pt idx="893">
                  <c:v>43680.201388888891</c:v>
                </c:pt>
                <c:pt idx="894">
                  <c:v>43680.208333333336</c:v>
                </c:pt>
                <c:pt idx="895">
                  <c:v>43680.215277777781</c:v>
                </c:pt>
                <c:pt idx="896">
                  <c:v>43680.222222222219</c:v>
                </c:pt>
                <c:pt idx="897">
                  <c:v>43680.229166666664</c:v>
                </c:pt>
                <c:pt idx="898">
                  <c:v>43680.236111111109</c:v>
                </c:pt>
                <c:pt idx="899">
                  <c:v>43680.243055555555</c:v>
                </c:pt>
                <c:pt idx="900">
                  <c:v>43680.25</c:v>
                </c:pt>
                <c:pt idx="901">
                  <c:v>43680.256944444445</c:v>
                </c:pt>
                <c:pt idx="902">
                  <c:v>43680.263888888891</c:v>
                </c:pt>
                <c:pt idx="903">
                  <c:v>43680.270833333336</c:v>
                </c:pt>
                <c:pt idx="904">
                  <c:v>43680.277777777781</c:v>
                </c:pt>
                <c:pt idx="905">
                  <c:v>43680.284722222219</c:v>
                </c:pt>
                <c:pt idx="906">
                  <c:v>43680.291666666664</c:v>
                </c:pt>
                <c:pt idx="907">
                  <c:v>43680.298611111109</c:v>
                </c:pt>
                <c:pt idx="908">
                  <c:v>43680.305555555555</c:v>
                </c:pt>
                <c:pt idx="909">
                  <c:v>43680.3125</c:v>
                </c:pt>
                <c:pt idx="910">
                  <c:v>43680.319444444445</c:v>
                </c:pt>
                <c:pt idx="911">
                  <c:v>43680.326388888891</c:v>
                </c:pt>
                <c:pt idx="912">
                  <c:v>43680.333333333336</c:v>
                </c:pt>
                <c:pt idx="913">
                  <c:v>43680.340277777781</c:v>
                </c:pt>
                <c:pt idx="914">
                  <c:v>43680.347222222219</c:v>
                </c:pt>
                <c:pt idx="915">
                  <c:v>43680.354166666664</c:v>
                </c:pt>
                <c:pt idx="916">
                  <c:v>43680.361111111109</c:v>
                </c:pt>
                <c:pt idx="917">
                  <c:v>43680.368055555555</c:v>
                </c:pt>
                <c:pt idx="918">
                  <c:v>43680.375</c:v>
                </c:pt>
                <c:pt idx="919">
                  <c:v>43680.381944444445</c:v>
                </c:pt>
                <c:pt idx="920">
                  <c:v>43680.388888888891</c:v>
                </c:pt>
                <c:pt idx="921">
                  <c:v>43680.395833333336</c:v>
                </c:pt>
                <c:pt idx="922">
                  <c:v>43680.402777777781</c:v>
                </c:pt>
                <c:pt idx="923">
                  <c:v>43680.409722222219</c:v>
                </c:pt>
                <c:pt idx="924">
                  <c:v>43680.416666666664</c:v>
                </c:pt>
                <c:pt idx="925">
                  <c:v>43680.423611111109</c:v>
                </c:pt>
                <c:pt idx="926">
                  <c:v>43680.430555555555</c:v>
                </c:pt>
                <c:pt idx="927">
                  <c:v>43680.4375</c:v>
                </c:pt>
                <c:pt idx="928">
                  <c:v>43680.444444444445</c:v>
                </c:pt>
                <c:pt idx="929">
                  <c:v>43680.451388888891</c:v>
                </c:pt>
                <c:pt idx="930">
                  <c:v>43680.458333333336</c:v>
                </c:pt>
                <c:pt idx="931">
                  <c:v>43680.465277777781</c:v>
                </c:pt>
                <c:pt idx="932">
                  <c:v>43680.472222222219</c:v>
                </c:pt>
                <c:pt idx="933">
                  <c:v>43680.479166666664</c:v>
                </c:pt>
                <c:pt idx="934">
                  <c:v>43680.486111111109</c:v>
                </c:pt>
                <c:pt idx="935">
                  <c:v>43680.493055555555</c:v>
                </c:pt>
                <c:pt idx="936">
                  <c:v>43680.5</c:v>
                </c:pt>
                <c:pt idx="937">
                  <c:v>43680.506944444445</c:v>
                </c:pt>
                <c:pt idx="938">
                  <c:v>43680.513888888891</c:v>
                </c:pt>
                <c:pt idx="939">
                  <c:v>43680.520833333336</c:v>
                </c:pt>
                <c:pt idx="940">
                  <c:v>43680.527777777781</c:v>
                </c:pt>
                <c:pt idx="941">
                  <c:v>43680.534722222219</c:v>
                </c:pt>
                <c:pt idx="942">
                  <c:v>43680.541666666664</c:v>
                </c:pt>
                <c:pt idx="943">
                  <c:v>43680.548611111109</c:v>
                </c:pt>
                <c:pt idx="944">
                  <c:v>43680.555555555555</c:v>
                </c:pt>
                <c:pt idx="945">
                  <c:v>43680.5625</c:v>
                </c:pt>
                <c:pt idx="946">
                  <c:v>43680.569444444445</c:v>
                </c:pt>
                <c:pt idx="947">
                  <c:v>43680.576388888891</c:v>
                </c:pt>
                <c:pt idx="948">
                  <c:v>43680.583333333336</c:v>
                </c:pt>
                <c:pt idx="949">
                  <c:v>43680.590277777781</c:v>
                </c:pt>
                <c:pt idx="950">
                  <c:v>43680.597222222219</c:v>
                </c:pt>
                <c:pt idx="951">
                  <c:v>43680.604166666664</c:v>
                </c:pt>
                <c:pt idx="952">
                  <c:v>43680.611111111109</c:v>
                </c:pt>
                <c:pt idx="953">
                  <c:v>43680.618055555555</c:v>
                </c:pt>
                <c:pt idx="954">
                  <c:v>43680.625</c:v>
                </c:pt>
                <c:pt idx="955">
                  <c:v>43680.631944444445</c:v>
                </c:pt>
                <c:pt idx="956">
                  <c:v>43680.638888888891</c:v>
                </c:pt>
                <c:pt idx="957">
                  <c:v>43680.645833333336</c:v>
                </c:pt>
                <c:pt idx="958">
                  <c:v>43680.652777777781</c:v>
                </c:pt>
                <c:pt idx="959">
                  <c:v>43680.659722222219</c:v>
                </c:pt>
                <c:pt idx="960">
                  <c:v>43680.666666666664</c:v>
                </c:pt>
                <c:pt idx="961">
                  <c:v>43680.673611111109</c:v>
                </c:pt>
                <c:pt idx="962">
                  <c:v>43680.680555555555</c:v>
                </c:pt>
                <c:pt idx="963">
                  <c:v>43680.6875</c:v>
                </c:pt>
                <c:pt idx="964">
                  <c:v>43680.694444444445</c:v>
                </c:pt>
                <c:pt idx="965">
                  <c:v>43680.701388888891</c:v>
                </c:pt>
                <c:pt idx="966">
                  <c:v>43680.708333333336</c:v>
                </c:pt>
                <c:pt idx="967">
                  <c:v>43680.715277777781</c:v>
                </c:pt>
                <c:pt idx="968">
                  <c:v>43680.722222222219</c:v>
                </c:pt>
                <c:pt idx="969">
                  <c:v>43680.729166666664</c:v>
                </c:pt>
                <c:pt idx="970">
                  <c:v>43680.736111111109</c:v>
                </c:pt>
                <c:pt idx="971">
                  <c:v>43680.743055555555</c:v>
                </c:pt>
                <c:pt idx="972">
                  <c:v>43680.75</c:v>
                </c:pt>
                <c:pt idx="973">
                  <c:v>43680.756944444445</c:v>
                </c:pt>
                <c:pt idx="974">
                  <c:v>43680.763888888891</c:v>
                </c:pt>
                <c:pt idx="975">
                  <c:v>43680.770833333336</c:v>
                </c:pt>
                <c:pt idx="976">
                  <c:v>43680.777777777781</c:v>
                </c:pt>
                <c:pt idx="977">
                  <c:v>43680.784722222219</c:v>
                </c:pt>
                <c:pt idx="978">
                  <c:v>43680.791666666664</c:v>
                </c:pt>
                <c:pt idx="979">
                  <c:v>43680.798611111109</c:v>
                </c:pt>
                <c:pt idx="980">
                  <c:v>43680.805555555555</c:v>
                </c:pt>
                <c:pt idx="981">
                  <c:v>43680.8125</c:v>
                </c:pt>
                <c:pt idx="982">
                  <c:v>43680.819444444445</c:v>
                </c:pt>
                <c:pt idx="983">
                  <c:v>43680.826388888891</c:v>
                </c:pt>
                <c:pt idx="984">
                  <c:v>43680.833333333336</c:v>
                </c:pt>
                <c:pt idx="985">
                  <c:v>43680.840277777781</c:v>
                </c:pt>
                <c:pt idx="986">
                  <c:v>43680.847222222219</c:v>
                </c:pt>
                <c:pt idx="987">
                  <c:v>43680.854166666664</c:v>
                </c:pt>
                <c:pt idx="988">
                  <c:v>43680.861111111109</c:v>
                </c:pt>
                <c:pt idx="989">
                  <c:v>43680.868055555555</c:v>
                </c:pt>
                <c:pt idx="990">
                  <c:v>43680.875</c:v>
                </c:pt>
                <c:pt idx="991">
                  <c:v>43680.881944444445</c:v>
                </c:pt>
                <c:pt idx="992">
                  <c:v>43680.888888888891</c:v>
                </c:pt>
                <c:pt idx="993">
                  <c:v>43680.895833333336</c:v>
                </c:pt>
                <c:pt idx="994">
                  <c:v>43680.902777777781</c:v>
                </c:pt>
                <c:pt idx="995">
                  <c:v>43680.909722222219</c:v>
                </c:pt>
                <c:pt idx="996">
                  <c:v>43680.916666666664</c:v>
                </c:pt>
                <c:pt idx="997">
                  <c:v>43680.923611111109</c:v>
                </c:pt>
                <c:pt idx="998">
                  <c:v>43680.930555555555</c:v>
                </c:pt>
                <c:pt idx="999">
                  <c:v>43680.9375</c:v>
                </c:pt>
                <c:pt idx="1000">
                  <c:v>43680.944444444445</c:v>
                </c:pt>
                <c:pt idx="1001">
                  <c:v>43680.951388888891</c:v>
                </c:pt>
                <c:pt idx="1002">
                  <c:v>43680.958333333336</c:v>
                </c:pt>
                <c:pt idx="1003">
                  <c:v>43680.965277777781</c:v>
                </c:pt>
                <c:pt idx="1004">
                  <c:v>43680.972222222219</c:v>
                </c:pt>
                <c:pt idx="1005">
                  <c:v>43680.979166666664</c:v>
                </c:pt>
                <c:pt idx="1006">
                  <c:v>43680.986111111109</c:v>
                </c:pt>
                <c:pt idx="1007">
                  <c:v>43680.993055555555</c:v>
                </c:pt>
                <c:pt idx="1008">
                  <c:v>43681</c:v>
                </c:pt>
                <c:pt idx="1009">
                  <c:v>43681.006944444445</c:v>
                </c:pt>
                <c:pt idx="1010">
                  <c:v>43681.013888888891</c:v>
                </c:pt>
                <c:pt idx="1011">
                  <c:v>43681.020833333336</c:v>
                </c:pt>
                <c:pt idx="1012">
                  <c:v>43681.027777777781</c:v>
                </c:pt>
                <c:pt idx="1013">
                  <c:v>43681.034722222219</c:v>
                </c:pt>
                <c:pt idx="1014">
                  <c:v>43681.041666666664</c:v>
                </c:pt>
                <c:pt idx="1015">
                  <c:v>43681.048611111109</c:v>
                </c:pt>
                <c:pt idx="1016">
                  <c:v>43681.055555555555</c:v>
                </c:pt>
                <c:pt idx="1017">
                  <c:v>43681.0625</c:v>
                </c:pt>
                <c:pt idx="1018">
                  <c:v>43681.069444444445</c:v>
                </c:pt>
                <c:pt idx="1019">
                  <c:v>43681.076388888891</c:v>
                </c:pt>
                <c:pt idx="1020">
                  <c:v>43681.083333333336</c:v>
                </c:pt>
                <c:pt idx="1021">
                  <c:v>43681.090277777781</c:v>
                </c:pt>
                <c:pt idx="1022">
                  <c:v>43681.097222222219</c:v>
                </c:pt>
                <c:pt idx="1023">
                  <c:v>43681.104166666664</c:v>
                </c:pt>
                <c:pt idx="1024">
                  <c:v>43681.111111111109</c:v>
                </c:pt>
                <c:pt idx="1025">
                  <c:v>43681.118055555555</c:v>
                </c:pt>
                <c:pt idx="1026">
                  <c:v>43681.125</c:v>
                </c:pt>
                <c:pt idx="1027">
                  <c:v>43681.131944444445</c:v>
                </c:pt>
                <c:pt idx="1028">
                  <c:v>43681.138888888891</c:v>
                </c:pt>
                <c:pt idx="1029">
                  <c:v>43681.145833333336</c:v>
                </c:pt>
                <c:pt idx="1030">
                  <c:v>43681.152777777781</c:v>
                </c:pt>
                <c:pt idx="1031">
                  <c:v>43681.159722222219</c:v>
                </c:pt>
                <c:pt idx="1032">
                  <c:v>43681.166666666664</c:v>
                </c:pt>
                <c:pt idx="1033">
                  <c:v>43681.173611111109</c:v>
                </c:pt>
                <c:pt idx="1034">
                  <c:v>43681.180555555555</c:v>
                </c:pt>
                <c:pt idx="1035">
                  <c:v>43681.1875</c:v>
                </c:pt>
                <c:pt idx="1036">
                  <c:v>43681.194444444445</c:v>
                </c:pt>
                <c:pt idx="1037">
                  <c:v>43681.201388888891</c:v>
                </c:pt>
                <c:pt idx="1038">
                  <c:v>43681.208333333336</c:v>
                </c:pt>
                <c:pt idx="1039">
                  <c:v>43681.215277777781</c:v>
                </c:pt>
                <c:pt idx="1040">
                  <c:v>43681.222222222219</c:v>
                </c:pt>
                <c:pt idx="1041">
                  <c:v>43681.229166666664</c:v>
                </c:pt>
                <c:pt idx="1042">
                  <c:v>43681.236111111109</c:v>
                </c:pt>
                <c:pt idx="1043">
                  <c:v>43681.243055555555</c:v>
                </c:pt>
                <c:pt idx="1044">
                  <c:v>43681.25</c:v>
                </c:pt>
                <c:pt idx="1045">
                  <c:v>43681.256944444445</c:v>
                </c:pt>
                <c:pt idx="1046">
                  <c:v>43681.263888888891</c:v>
                </c:pt>
                <c:pt idx="1047">
                  <c:v>43681.270833333336</c:v>
                </c:pt>
                <c:pt idx="1048">
                  <c:v>43681.277777777781</c:v>
                </c:pt>
                <c:pt idx="1049">
                  <c:v>43681.284722222219</c:v>
                </c:pt>
                <c:pt idx="1050">
                  <c:v>43681.291666666664</c:v>
                </c:pt>
                <c:pt idx="1051">
                  <c:v>43681.298611111109</c:v>
                </c:pt>
                <c:pt idx="1052">
                  <c:v>43681.305555555555</c:v>
                </c:pt>
                <c:pt idx="1053">
                  <c:v>43681.3125</c:v>
                </c:pt>
                <c:pt idx="1054">
                  <c:v>43681.319444444445</c:v>
                </c:pt>
                <c:pt idx="1055">
                  <c:v>43681.326388888891</c:v>
                </c:pt>
                <c:pt idx="1056">
                  <c:v>43681.333333333336</c:v>
                </c:pt>
                <c:pt idx="1057">
                  <c:v>43681.340277777781</c:v>
                </c:pt>
                <c:pt idx="1058">
                  <c:v>43681.347222222219</c:v>
                </c:pt>
                <c:pt idx="1059">
                  <c:v>43681.354166666664</c:v>
                </c:pt>
                <c:pt idx="1060">
                  <c:v>43681.361111111109</c:v>
                </c:pt>
                <c:pt idx="1061">
                  <c:v>43681.368055555555</c:v>
                </c:pt>
                <c:pt idx="1062">
                  <c:v>43681.375</c:v>
                </c:pt>
                <c:pt idx="1063">
                  <c:v>43681.381944444445</c:v>
                </c:pt>
                <c:pt idx="1064">
                  <c:v>43681.388888888891</c:v>
                </c:pt>
                <c:pt idx="1065">
                  <c:v>43681.395833333336</c:v>
                </c:pt>
                <c:pt idx="1066">
                  <c:v>43681.402777777781</c:v>
                </c:pt>
                <c:pt idx="1067">
                  <c:v>43681.409722222219</c:v>
                </c:pt>
                <c:pt idx="1068">
                  <c:v>43681.416666666664</c:v>
                </c:pt>
                <c:pt idx="1069">
                  <c:v>43681.423611111109</c:v>
                </c:pt>
                <c:pt idx="1070">
                  <c:v>43681.430555555555</c:v>
                </c:pt>
                <c:pt idx="1071">
                  <c:v>43681.4375</c:v>
                </c:pt>
                <c:pt idx="1072">
                  <c:v>43681.444444444445</c:v>
                </c:pt>
                <c:pt idx="1073">
                  <c:v>43681.451388888891</c:v>
                </c:pt>
                <c:pt idx="1074">
                  <c:v>43681.458333333336</c:v>
                </c:pt>
                <c:pt idx="1075">
                  <c:v>43681.465277777781</c:v>
                </c:pt>
                <c:pt idx="1076">
                  <c:v>43681.472222222219</c:v>
                </c:pt>
                <c:pt idx="1077">
                  <c:v>43681.479166666664</c:v>
                </c:pt>
                <c:pt idx="1078">
                  <c:v>43681.486111111109</c:v>
                </c:pt>
                <c:pt idx="1079">
                  <c:v>43681.493055555555</c:v>
                </c:pt>
                <c:pt idx="1080">
                  <c:v>43681.5</c:v>
                </c:pt>
                <c:pt idx="1081">
                  <c:v>43681.506944444445</c:v>
                </c:pt>
                <c:pt idx="1082">
                  <c:v>43681.513888888891</c:v>
                </c:pt>
                <c:pt idx="1083">
                  <c:v>43681.520833333336</c:v>
                </c:pt>
                <c:pt idx="1084">
                  <c:v>43681.527777777781</c:v>
                </c:pt>
                <c:pt idx="1085">
                  <c:v>43681.534722222219</c:v>
                </c:pt>
                <c:pt idx="1086">
                  <c:v>43681.541666666664</c:v>
                </c:pt>
                <c:pt idx="1087">
                  <c:v>43681.548611111109</c:v>
                </c:pt>
                <c:pt idx="1088">
                  <c:v>43681.555555555555</c:v>
                </c:pt>
                <c:pt idx="1089">
                  <c:v>43681.5625</c:v>
                </c:pt>
                <c:pt idx="1090">
                  <c:v>43681.569444444445</c:v>
                </c:pt>
                <c:pt idx="1091">
                  <c:v>43681.576388888891</c:v>
                </c:pt>
                <c:pt idx="1092">
                  <c:v>43681.583333333336</c:v>
                </c:pt>
                <c:pt idx="1093">
                  <c:v>43681.590277777781</c:v>
                </c:pt>
                <c:pt idx="1094">
                  <c:v>43681.597222222219</c:v>
                </c:pt>
                <c:pt idx="1095">
                  <c:v>43681.604166666664</c:v>
                </c:pt>
                <c:pt idx="1096">
                  <c:v>43681.611111111109</c:v>
                </c:pt>
                <c:pt idx="1097">
                  <c:v>43681.618055555555</c:v>
                </c:pt>
                <c:pt idx="1098">
                  <c:v>43681.625</c:v>
                </c:pt>
                <c:pt idx="1099">
                  <c:v>43681.631944444445</c:v>
                </c:pt>
                <c:pt idx="1100">
                  <c:v>43681.638888888891</c:v>
                </c:pt>
                <c:pt idx="1101">
                  <c:v>43681.645833333336</c:v>
                </c:pt>
                <c:pt idx="1102">
                  <c:v>43681.652777777781</c:v>
                </c:pt>
                <c:pt idx="1103">
                  <c:v>43681.659722222219</c:v>
                </c:pt>
                <c:pt idx="1104">
                  <c:v>43681.666666666664</c:v>
                </c:pt>
                <c:pt idx="1105">
                  <c:v>43681.673611111109</c:v>
                </c:pt>
                <c:pt idx="1106">
                  <c:v>43681.680555555555</c:v>
                </c:pt>
                <c:pt idx="1107">
                  <c:v>43681.6875</c:v>
                </c:pt>
                <c:pt idx="1108">
                  <c:v>43681.694444444445</c:v>
                </c:pt>
                <c:pt idx="1109">
                  <c:v>43681.701388888891</c:v>
                </c:pt>
                <c:pt idx="1110">
                  <c:v>43681.708333333336</c:v>
                </c:pt>
                <c:pt idx="1111">
                  <c:v>43681.715277777781</c:v>
                </c:pt>
                <c:pt idx="1112">
                  <c:v>43681.722222222219</c:v>
                </c:pt>
                <c:pt idx="1113">
                  <c:v>43681.729166666664</c:v>
                </c:pt>
                <c:pt idx="1114">
                  <c:v>43681.736111111109</c:v>
                </c:pt>
                <c:pt idx="1115">
                  <c:v>43681.743055555555</c:v>
                </c:pt>
                <c:pt idx="1116">
                  <c:v>43681.75</c:v>
                </c:pt>
                <c:pt idx="1117">
                  <c:v>43681.756944444445</c:v>
                </c:pt>
                <c:pt idx="1118">
                  <c:v>43681.763888888891</c:v>
                </c:pt>
                <c:pt idx="1119">
                  <c:v>43681.770833333336</c:v>
                </c:pt>
                <c:pt idx="1120">
                  <c:v>43681.777777777781</c:v>
                </c:pt>
                <c:pt idx="1121">
                  <c:v>43681.784722222219</c:v>
                </c:pt>
                <c:pt idx="1122">
                  <c:v>43681.791666666664</c:v>
                </c:pt>
                <c:pt idx="1123">
                  <c:v>43681.798611111109</c:v>
                </c:pt>
                <c:pt idx="1124">
                  <c:v>43681.805555555555</c:v>
                </c:pt>
                <c:pt idx="1125">
                  <c:v>43681.8125</c:v>
                </c:pt>
                <c:pt idx="1126">
                  <c:v>43681.819444444445</c:v>
                </c:pt>
                <c:pt idx="1127">
                  <c:v>43681.826388888891</c:v>
                </c:pt>
                <c:pt idx="1128">
                  <c:v>43681.833333333336</c:v>
                </c:pt>
                <c:pt idx="1129">
                  <c:v>43681.840277777781</c:v>
                </c:pt>
                <c:pt idx="1130">
                  <c:v>43681.847222222219</c:v>
                </c:pt>
                <c:pt idx="1131">
                  <c:v>43681.854166666664</c:v>
                </c:pt>
                <c:pt idx="1132">
                  <c:v>43681.861111111109</c:v>
                </c:pt>
                <c:pt idx="1133">
                  <c:v>43681.868055555555</c:v>
                </c:pt>
                <c:pt idx="1134">
                  <c:v>43681.875</c:v>
                </c:pt>
                <c:pt idx="1135">
                  <c:v>43681.881944444445</c:v>
                </c:pt>
                <c:pt idx="1136">
                  <c:v>43681.888888888891</c:v>
                </c:pt>
                <c:pt idx="1137">
                  <c:v>43681.895833333336</c:v>
                </c:pt>
                <c:pt idx="1138">
                  <c:v>43681.902777777781</c:v>
                </c:pt>
                <c:pt idx="1139">
                  <c:v>43681.909722222219</c:v>
                </c:pt>
                <c:pt idx="1140">
                  <c:v>43681.916666666664</c:v>
                </c:pt>
                <c:pt idx="1141">
                  <c:v>43681.923611111109</c:v>
                </c:pt>
                <c:pt idx="1142">
                  <c:v>43681.930555555555</c:v>
                </c:pt>
                <c:pt idx="1143">
                  <c:v>43681.9375</c:v>
                </c:pt>
                <c:pt idx="1144">
                  <c:v>43681.944444444445</c:v>
                </c:pt>
                <c:pt idx="1145">
                  <c:v>43681.951388888891</c:v>
                </c:pt>
                <c:pt idx="1146">
                  <c:v>43681.958333333336</c:v>
                </c:pt>
                <c:pt idx="1147">
                  <c:v>43681.965277777781</c:v>
                </c:pt>
                <c:pt idx="1148">
                  <c:v>43681.972222222219</c:v>
                </c:pt>
                <c:pt idx="1149">
                  <c:v>43681.979166666664</c:v>
                </c:pt>
                <c:pt idx="1150">
                  <c:v>43681.986111111109</c:v>
                </c:pt>
                <c:pt idx="1151">
                  <c:v>43681.993055555555</c:v>
                </c:pt>
                <c:pt idx="1152">
                  <c:v>43682</c:v>
                </c:pt>
                <c:pt idx="1153">
                  <c:v>43682.006944444445</c:v>
                </c:pt>
                <c:pt idx="1154">
                  <c:v>43682.013888888891</c:v>
                </c:pt>
                <c:pt idx="1155">
                  <c:v>43682.020833333336</c:v>
                </c:pt>
                <c:pt idx="1156">
                  <c:v>43682.027777777781</c:v>
                </c:pt>
                <c:pt idx="1157">
                  <c:v>43682.034722222219</c:v>
                </c:pt>
                <c:pt idx="1158">
                  <c:v>43682.041666666664</c:v>
                </c:pt>
                <c:pt idx="1159">
                  <c:v>43682.048611111109</c:v>
                </c:pt>
                <c:pt idx="1160">
                  <c:v>43682.055555555555</c:v>
                </c:pt>
                <c:pt idx="1161">
                  <c:v>43682.0625</c:v>
                </c:pt>
                <c:pt idx="1162">
                  <c:v>43682.069444444445</c:v>
                </c:pt>
                <c:pt idx="1163">
                  <c:v>43682.076388888891</c:v>
                </c:pt>
                <c:pt idx="1164">
                  <c:v>43682.083333333336</c:v>
                </c:pt>
                <c:pt idx="1165">
                  <c:v>43682.090277777781</c:v>
                </c:pt>
                <c:pt idx="1166">
                  <c:v>43682.097222222219</c:v>
                </c:pt>
                <c:pt idx="1167">
                  <c:v>43682.104166666664</c:v>
                </c:pt>
                <c:pt idx="1168">
                  <c:v>43682.111111111109</c:v>
                </c:pt>
                <c:pt idx="1169">
                  <c:v>43682.118055555555</c:v>
                </c:pt>
                <c:pt idx="1170">
                  <c:v>43682.125</c:v>
                </c:pt>
                <c:pt idx="1171">
                  <c:v>43682.131944444445</c:v>
                </c:pt>
                <c:pt idx="1172">
                  <c:v>43682.138888888891</c:v>
                </c:pt>
                <c:pt idx="1173">
                  <c:v>43682.145833333336</c:v>
                </c:pt>
                <c:pt idx="1174">
                  <c:v>43682.152777777781</c:v>
                </c:pt>
                <c:pt idx="1175">
                  <c:v>43682.159722222219</c:v>
                </c:pt>
                <c:pt idx="1176">
                  <c:v>43682.166666666664</c:v>
                </c:pt>
                <c:pt idx="1177">
                  <c:v>43682.173611111109</c:v>
                </c:pt>
                <c:pt idx="1178">
                  <c:v>43682.180555555555</c:v>
                </c:pt>
                <c:pt idx="1179">
                  <c:v>43682.1875</c:v>
                </c:pt>
                <c:pt idx="1180">
                  <c:v>43682.194444444445</c:v>
                </c:pt>
                <c:pt idx="1181">
                  <c:v>43682.201388888891</c:v>
                </c:pt>
                <c:pt idx="1182">
                  <c:v>43682.208333333336</c:v>
                </c:pt>
                <c:pt idx="1183">
                  <c:v>43682.215277777781</c:v>
                </c:pt>
                <c:pt idx="1184">
                  <c:v>43682.222222222219</c:v>
                </c:pt>
                <c:pt idx="1185">
                  <c:v>43682.229166666664</c:v>
                </c:pt>
                <c:pt idx="1186">
                  <c:v>43682.236111111109</c:v>
                </c:pt>
                <c:pt idx="1187">
                  <c:v>43682.243055555555</c:v>
                </c:pt>
                <c:pt idx="1188">
                  <c:v>43682.25</c:v>
                </c:pt>
              </c:numCache>
            </c:numRef>
          </c:xVal>
          <c:yVal>
            <c:numRef>
              <c:f>T2_time_UT20!$B$2:$B$1190</c:f>
              <c:numCache>
                <c:formatCode>General</c:formatCode>
                <c:ptCount val="1189"/>
                <c:pt idx="0">
                  <c:v>28.438888888888801</c:v>
                </c:pt>
                <c:pt idx="1">
                  <c:v>28.3888888888888</c:v>
                </c:pt>
                <c:pt idx="2">
                  <c:v>28.672222222222199</c:v>
                </c:pt>
                <c:pt idx="3">
                  <c:v>28.672222222222199</c:v>
                </c:pt>
                <c:pt idx="4">
                  <c:v>28.6111111111111</c:v>
                </c:pt>
                <c:pt idx="5">
                  <c:v>28.938888888888801</c:v>
                </c:pt>
                <c:pt idx="6">
                  <c:v>28.561111111111099</c:v>
                </c:pt>
                <c:pt idx="7">
                  <c:v>28.172222222222199</c:v>
                </c:pt>
                <c:pt idx="8">
                  <c:v>28.3888888888888</c:v>
                </c:pt>
                <c:pt idx="9">
                  <c:v>28.2777777777777</c:v>
                </c:pt>
                <c:pt idx="10">
                  <c:v>28.561111111111099</c:v>
                </c:pt>
                <c:pt idx="11">
                  <c:v>28.3888888888888</c:v>
                </c:pt>
                <c:pt idx="12">
                  <c:v>28.3888888888888</c:v>
                </c:pt>
                <c:pt idx="13">
                  <c:v>28.438888888888801</c:v>
                </c:pt>
                <c:pt idx="14">
                  <c:v>28.2222222222222</c:v>
                </c:pt>
                <c:pt idx="15">
                  <c:v>28.061111111111099</c:v>
                </c:pt>
                <c:pt idx="16">
                  <c:v>27.938888888888801</c:v>
                </c:pt>
                <c:pt idx="17">
                  <c:v>27.561111111111099</c:v>
                </c:pt>
                <c:pt idx="18">
                  <c:v>27.3888888888888</c:v>
                </c:pt>
                <c:pt idx="19">
                  <c:v>26.572222222222202</c:v>
                </c:pt>
                <c:pt idx="20">
                  <c:v>26.2222222222222</c:v>
                </c:pt>
                <c:pt idx="21">
                  <c:v>25.8388888888888</c:v>
                </c:pt>
                <c:pt idx="22">
                  <c:v>25.577777777777701</c:v>
                </c:pt>
                <c:pt idx="23">
                  <c:v>25.3388888888888</c:v>
                </c:pt>
                <c:pt idx="24">
                  <c:v>25.3388888888888</c:v>
                </c:pt>
                <c:pt idx="25">
                  <c:v>25.261111111111099</c:v>
                </c:pt>
                <c:pt idx="26">
                  <c:v>25.188888888888801</c:v>
                </c:pt>
                <c:pt idx="27">
                  <c:v>25.011111111111099</c:v>
                </c:pt>
                <c:pt idx="28">
                  <c:v>24.95</c:v>
                </c:pt>
                <c:pt idx="29">
                  <c:v>24.872222222222199</c:v>
                </c:pt>
                <c:pt idx="30">
                  <c:v>25</c:v>
                </c:pt>
                <c:pt idx="31">
                  <c:v>24.538888888888799</c:v>
                </c:pt>
                <c:pt idx="32">
                  <c:v>24.2777777777777</c:v>
                </c:pt>
                <c:pt idx="33">
                  <c:v>23.961111111111101</c:v>
                </c:pt>
                <c:pt idx="34">
                  <c:v>24.099999999999898</c:v>
                </c:pt>
                <c:pt idx="35">
                  <c:v>24.288888888888799</c:v>
                </c:pt>
                <c:pt idx="36">
                  <c:v>24.3611111111111</c:v>
                </c:pt>
                <c:pt idx="37">
                  <c:v>24.172222222222199</c:v>
                </c:pt>
                <c:pt idx="38">
                  <c:v>23.511111111111099</c:v>
                </c:pt>
                <c:pt idx="39">
                  <c:v>23.2</c:v>
                </c:pt>
                <c:pt idx="40">
                  <c:v>23.061111111111099</c:v>
                </c:pt>
                <c:pt idx="41">
                  <c:v>22.922222222222199</c:v>
                </c:pt>
                <c:pt idx="42">
                  <c:v>22.788888888888799</c:v>
                </c:pt>
                <c:pt idx="43">
                  <c:v>22.538888888888799</c:v>
                </c:pt>
                <c:pt idx="44">
                  <c:v>22.4722222222222</c:v>
                </c:pt>
                <c:pt idx="45">
                  <c:v>22.522222222222201</c:v>
                </c:pt>
                <c:pt idx="46">
                  <c:v>22.327777777777701</c:v>
                </c:pt>
                <c:pt idx="47">
                  <c:v>22.5888888888888</c:v>
                </c:pt>
                <c:pt idx="48">
                  <c:v>22.327777777777701</c:v>
                </c:pt>
                <c:pt idx="49">
                  <c:v>22.272222222222201</c:v>
                </c:pt>
                <c:pt idx="50">
                  <c:v>22.5277777777777</c:v>
                </c:pt>
                <c:pt idx="51">
                  <c:v>22.3611111111111</c:v>
                </c:pt>
                <c:pt idx="52">
                  <c:v>22.1999999999999</c:v>
                </c:pt>
                <c:pt idx="53">
                  <c:v>22.188888888888801</c:v>
                </c:pt>
                <c:pt idx="54">
                  <c:v>22.072222222222202</c:v>
                </c:pt>
                <c:pt idx="55">
                  <c:v>22.022222222222201</c:v>
                </c:pt>
                <c:pt idx="56">
                  <c:v>22.1388888888888</c:v>
                </c:pt>
                <c:pt idx="57">
                  <c:v>21.2222222222222</c:v>
                </c:pt>
                <c:pt idx="58">
                  <c:v>21.288888888888799</c:v>
                </c:pt>
                <c:pt idx="59">
                  <c:v>21.622222222222199</c:v>
                </c:pt>
                <c:pt idx="60">
                  <c:v>22.011111111111099</c:v>
                </c:pt>
                <c:pt idx="61">
                  <c:v>21.688888888888801</c:v>
                </c:pt>
                <c:pt idx="62">
                  <c:v>21.311111111111099</c:v>
                </c:pt>
                <c:pt idx="63">
                  <c:v>21.2277777777777</c:v>
                </c:pt>
                <c:pt idx="64">
                  <c:v>20.399999999999999</c:v>
                </c:pt>
                <c:pt idx="65">
                  <c:v>20.1111111111111</c:v>
                </c:pt>
                <c:pt idx="66">
                  <c:v>20.122222222222199</c:v>
                </c:pt>
                <c:pt idx="67">
                  <c:v>20.127777777777698</c:v>
                </c:pt>
                <c:pt idx="68">
                  <c:v>20.238888888888798</c:v>
                </c:pt>
                <c:pt idx="69">
                  <c:v>20.377777777777698</c:v>
                </c:pt>
                <c:pt idx="70">
                  <c:v>20.45</c:v>
                </c:pt>
                <c:pt idx="71">
                  <c:v>20.3888888888888</c:v>
                </c:pt>
                <c:pt idx="72">
                  <c:v>20.377777777777698</c:v>
                </c:pt>
                <c:pt idx="73">
                  <c:v>20.3888888888888</c:v>
                </c:pt>
                <c:pt idx="74">
                  <c:v>20.177777777777699</c:v>
                </c:pt>
                <c:pt idx="75">
                  <c:v>20.011111111111099</c:v>
                </c:pt>
                <c:pt idx="76">
                  <c:v>20.438888888888801</c:v>
                </c:pt>
                <c:pt idx="77">
                  <c:v>20.461111111111101</c:v>
                </c:pt>
                <c:pt idx="78">
                  <c:v>20.8388888888888</c:v>
                </c:pt>
                <c:pt idx="79">
                  <c:v>21.049999999999901</c:v>
                </c:pt>
                <c:pt idx="80">
                  <c:v>20.9722222222222</c:v>
                </c:pt>
                <c:pt idx="81">
                  <c:v>21.049999999999901</c:v>
                </c:pt>
                <c:pt idx="82">
                  <c:v>20.827777777777701</c:v>
                </c:pt>
                <c:pt idx="83">
                  <c:v>21.211111111111101</c:v>
                </c:pt>
                <c:pt idx="84">
                  <c:v>21.6111111111111</c:v>
                </c:pt>
                <c:pt idx="85">
                  <c:v>21.938888888888801</c:v>
                </c:pt>
                <c:pt idx="86">
                  <c:v>22.127777777777698</c:v>
                </c:pt>
                <c:pt idx="87">
                  <c:v>22.522222222222201</c:v>
                </c:pt>
                <c:pt idx="88">
                  <c:v>22.788888888888799</c:v>
                </c:pt>
                <c:pt idx="89">
                  <c:v>23.049999999999901</c:v>
                </c:pt>
                <c:pt idx="90">
                  <c:v>23.561111111111099</c:v>
                </c:pt>
                <c:pt idx="91">
                  <c:v>23.627777777777698</c:v>
                </c:pt>
                <c:pt idx="92">
                  <c:v>24.549999999999901</c:v>
                </c:pt>
                <c:pt idx="93">
                  <c:v>24.7222222222222</c:v>
                </c:pt>
                <c:pt idx="94">
                  <c:v>24.872222222222199</c:v>
                </c:pt>
                <c:pt idx="95">
                  <c:v>25.3888888888888</c:v>
                </c:pt>
                <c:pt idx="96">
                  <c:v>25.7222222222222</c:v>
                </c:pt>
                <c:pt idx="97">
                  <c:v>26.238888888888798</c:v>
                </c:pt>
                <c:pt idx="98">
                  <c:v>26.938888888888801</c:v>
                </c:pt>
                <c:pt idx="99">
                  <c:v>26.999999999999901</c:v>
                </c:pt>
                <c:pt idx="100">
                  <c:v>27.327777777777701</c:v>
                </c:pt>
                <c:pt idx="101">
                  <c:v>27.2222222222222</c:v>
                </c:pt>
                <c:pt idx="102">
                  <c:v>27.7777777777777</c:v>
                </c:pt>
                <c:pt idx="103">
                  <c:v>28.5</c:v>
                </c:pt>
                <c:pt idx="104">
                  <c:v>28.561111111111099</c:v>
                </c:pt>
                <c:pt idx="105">
                  <c:v>28.1111111111111</c:v>
                </c:pt>
                <c:pt idx="106">
                  <c:v>28.827777777777701</c:v>
                </c:pt>
                <c:pt idx="107">
                  <c:v>29.672222222222199</c:v>
                </c:pt>
                <c:pt idx="108">
                  <c:v>29.2777777777777</c:v>
                </c:pt>
                <c:pt idx="109">
                  <c:v>30.3888888888888</c:v>
                </c:pt>
                <c:pt idx="110">
                  <c:v>29.827777777777701</c:v>
                </c:pt>
                <c:pt idx="111">
                  <c:v>30</c:v>
                </c:pt>
                <c:pt idx="112">
                  <c:v>31.2222222222222</c:v>
                </c:pt>
                <c:pt idx="113">
                  <c:v>31.3888888888888</c:v>
                </c:pt>
                <c:pt idx="114">
                  <c:v>30.327777777777701</c:v>
                </c:pt>
                <c:pt idx="115">
                  <c:v>30.438888888888801</c:v>
                </c:pt>
                <c:pt idx="116">
                  <c:v>30.938888888888801</c:v>
                </c:pt>
                <c:pt idx="117">
                  <c:v>30.938888888888801</c:v>
                </c:pt>
                <c:pt idx="118">
                  <c:v>31.172222222222199</c:v>
                </c:pt>
                <c:pt idx="119">
                  <c:v>31.7222222222222</c:v>
                </c:pt>
                <c:pt idx="120">
                  <c:v>31.7222222222222</c:v>
                </c:pt>
                <c:pt idx="121">
                  <c:v>31.7222222222222</c:v>
                </c:pt>
                <c:pt idx="122">
                  <c:v>31.5</c:v>
                </c:pt>
                <c:pt idx="123">
                  <c:v>31.5</c:v>
                </c:pt>
                <c:pt idx="124">
                  <c:v>31.7222222222222</c:v>
                </c:pt>
                <c:pt idx="125">
                  <c:v>32.1111111111111</c:v>
                </c:pt>
                <c:pt idx="126">
                  <c:v>31.561111111111099</c:v>
                </c:pt>
                <c:pt idx="127">
                  <c:v>31.561111111111099</c:v>
                </c:pt>
                <c:pt idx="128">
                  <c:v>31.5</c:v>
                </c:pt>
                <c:pt idx="129">
                  <c:v>32.7222222222222</c:v>
                </c:pt>
                <c:pt idx="130">
                  <c:v>31.938888888888801</c:v>
                </c:pt>
                <c:pt idx="131">
                  <c:v>32.172222222222203</c:v>
                </c:pt>
                <c:pt idx="132">
                  <c:v>32.1111111111111</c:v>
                </c:pt>
                <c:pt idx="133">
                  <c:v>31.827777777777701</c:v>
                </c:pt>
                <c:pt idx="134">
                  <c:v>32.172222222222203</c:v>
                </c:pt>
                <c:pt idx="135">
                  <c:v>32.5</c:v>
                </c:pt>
                <c:pt idx="136">
                  <c:v>32</c:v>
                </c:pt>
                <c:pt idx="137">
                  <c:v>33.672222222222203</c:v>
                </c:pt>
                <c:pt idx="138">
                  <c:v>32.938888888888897</c:v>
                </c:pt>
                <c:pt idx="139">
                  <c:v>32.938888888888897</c:v>
                </c:pt>
                <c:pt idx="140">
                  <c:v>32.561111111111103</c:v>
                </c:pt>
                <c:pt idx="141">
                  <c:v>33.327777777777698</c:v>
                </c:pt>
                <c:pt idx="142">
                  <c:v>32.2777777777777</c:v>
                </c:pt>
                <c:pt idx="143">
                  <c:v>32.561111111111103</c:v>
                </c:pt>
                <c:pt idx="144">
                  <c:v>32.172222222222203</c:v>
                </c:pt>
                <c:pt idx="145">
                  <c:v>32.7222222222222</c:v>
                </c:pt>
                <c:pt idx="146">
                  <c:v>32.3888888888888</c:v>
                </c:pt>
                <c:pt idx="147">
                  <c:v>32.172222222222203</c:v>
                </c:pt>
                <c:pt idx="148">
                  <c:v>32.5</c:v>
                </c:pt>
                <c:pt idx="149">
                  <c:v>32.7222222222222</c:v>
                </c:pt>
                <c:pt idx="150">
                  <c:v>32.6111111111111</c:v>
                </c:pt>
                <c:pt idx="151">
                  <c:v>32.561111111111103</c:v>
                </c:pt>
                <c:pt idx="152">
                  <c:v>32.327777777777698</c:v>
                </c:pt>
                <c:pt idx="153">
                  <c:v>32.327777777777698</c:v>
                </c:pt>
                <c:pt idx="154">
                  <c:v>31.938888888888801</c:v>
                </c:pt>
                <c:pt idx="155">
                  <c:v>32.1111111111111</c:v>
                </c:pt>
                <c:pt idx="156">
                  <c:v>31.938888888888801</c:v>
                </c:pt>
                <c:pt idx="157">
                  <c:v>31.7222222222222</c:v>
                </c:pt>
                <c:pt idx="158">
                  <c:v>31.7222222222222</c:v>
                </c:pt>
                <c:pt idx="159">
                  <c:v>31.7222222222222</c:v>
                </c:pt>
                <c:pt idx="160">
                  <c:v>31.5</c:v>
                </c:pt>
                <c:pt idx="161">
                  <c:v>31.061111111111099</c:v>
                </c:pt>
                <c:pt idx="162">
                  <c:v>30.6111111111111</c:v>
                </c:pt>
                <c:pt idx="163">
                  <c:v>30.061111111111099</c:v>
                </c:pt>
                <c:pt idx="164">
                  <c:v>29.7222222222222</c:v>
                </c:pt>
                <c:pt idx="165">
                  <c:v>29.672222222222199</c:v>
                </c:pt>
                <c:pt idx="166">
                  <c:v>29.6111111111111</c:v>
                </c:pt>
                <c:pt idx="167">
                  <c:v>29.438888888888801</c:v>
                </c:pt>
                <c:pt idx="168">
                  <c:v>29.1111111111111</c:v>
                </c:pt>
                <c:pt idx="169">
                  <c:v>28.172222222222199</c:v>
                </c:pt>
                <c:pt idx="170">
                  <c:v>27.172222222222199</c:v>
                </c:pt>
                <c:pt idx="171">
                  <c:v>27.672222222222199</c:v>
                </c:pt>
                <c:pt idx="172">
                  <c:v>27.5</c:v>
                </c:pt>
                <c:pt idx="173">
                  <c:v>27.172222222222199</c:v>
                </c:pt>
                <c:pt idx="174">
                  <c:v>27.5</c:v>
                </c:pt>
                <c:pt idx="175">
                  <c:v>27.5</c:v>
                </c:pt>
                <c:pt idx="176">
                  <c:v>27.561111111111099</c:v>
                </c:pt>
                <c:pt idx="177">
                  <c:v>26.7777777777777</c:v>
                </c:pt>
                <c:pt idx="178">
                  <c:v>26.7777777777777</c:v>
                </c:pt>
                <c:pt idx="179">
                  <c:v>26.627777777777698</c:v>
                </c:pt>
                <c:pt idx="180">
                  <c:v>26.572222222222202</c:v>
                </c:pt>
                <c:pt idx="181">
                  <c:v>26.311111111111099</c:v>
                </c:pt>
                <c:pt idx="182">
                  <c:v>26.7222222222222</c:v>
                </c:pt>
                <c:pt idx="183">
                  <c:v>26.627777777777698</c:v>
                </c:pt>
                <c:pt idx="184">
                  <c:v>26.7222222222222</c:v>
                </c:pt>
                <c:pt idx="185">
                  <c:v>26.238888888888798</c:v>
                </c:pt>
                <c:pt idx="186">
                  <c:v>26.122222222222199</c:v>
                </c:pt>
                <c:pt idx="187">
                  <c:v>25.3888888888888</c:v>
                </c:pt>
                <c:pt idx="188">
                  <c:v>25.3888888888888</c:v>
                </c:pt>
                <c:pt idx="189">
                  <c:v>25.5277777777777</c:v>
                </c:pt>
                <c:pt idx="190">
                  <c:v>25.2</c:v>
                </c:pt>
                <c:pt idx="191">
                  <c:v>25.327777777777701</c:v>
                </c:pt>
                <c:pt idx="192">
                  <c:v>25.522222222222201</c:v>
                </c:pt>
                <c:pt idx="193">
                  <c:v>25.922222222222199</c:v>
                </c:pt>
                <c:pt idx="194">
                  <c:v>25.4777777777777</c:v>
                </c:pt>
                <c:pt idx="195">
                  <c:v>24.672222222222199</c:v>
                </c:pt>
                <c:pt idx="196">
                  <c:v>24.4777777777777</c:v>
                </c:pt>
                <c:pt idx="197">
                  <c:v>24.672222222222199</c:v>
                </c:pt>
                <c:pt idx="198">
                  <c:v>25.3888888888888</c:v>
                </c:pt>
                <c:pt idx="199">
                  <c:v>25.072222222222202</c:v>
                </c:pt>
                <c:pt idx="200">
                  <c:v>24.2277777777777</c:v>
                </c:pt>
                <c:pt idx="201">
                  <c:v>23.822222222222202</c:v>
                </c:pt>
                <c:pt idx="202">
                  <c:v>23.238888888888798</c:v>
                </c:pt>
                <c:pt idx="203">
                  <c:v>23.311111111111099</c:v>
                </c:pt>
                <c:pt idx="204">
                  <c:v>23.377777777777698</c:v>
                </c:pt>
                <c:pt idx="205">
                  <c:v>23.572222222222202</c:v>
                </c:pt>
                <c:pt idx="206">
                  <c:v>23.572222222222202</c:v>
                </c:pt>
                <c:pt idx="207">
                  <c:v>23.827777777777701</c:v>
                </c:pt>
                <c:pt idx="208">
                  <c:v>23.511111111111099</c:v>
                </c:pt>
                <c:pt idx="209">
                  <c:v>23.511111111111099</c:v>
                </c:pt>
                <c:pt idx="210">
                  <c:v>23.7777777777777</c:v>
                </c:pt>
                <c:pt idx="211">
                  <c:v>23.761111111111099</c:v>
                </c:pt>
                <c:pt idx="212">
                  <c:v>23.572222222222202</c:v>
                </c:pt>
                <c:pt idx="213">
                  <c:v>23.711111111111101</c:v>
                </c:pt>
                <c:pt idx="214">
                  <c:v>23.438888888888801</c:v>
                </c:pt>
                <c:pt idx="215">
                  <c:v>23.377777777777698</c:v>
                </c:pt>
                <c:pt idx="216">
                  <c:v>23.261111111111099</c:v>
                </c:pt>
                <c:pt idx="217">
                  <c:v>23.238888888888798</c:v>
                </c:pt>
                <c:pt idx="218">
                  <c:v>23.1111111111111</c:v>
                </c:pt>
                <c:pt idx="219">
                  <c:v>22.6</c:v>
                </c:pt>
                <c:pt idx="220">
                  <c:v>22.3388888888888</c:v>
                </c:pt>
                <c:pt idx="221">
                  <c:v>22.327777777777701</c:v>
                </c:pt>
                <c:pt idx="222">
                  <c:v>22.788888888888799</c:v>
                </c:pt>
                <c:pt idx="223">
                  <c:v>22.872222222222199</c:v>
                </c:pt>
                <c:pt idx="224">
                  <c:v>22.5888888888888</c:v>
                </c:pt>
                <c:pt idx="225">
                  <c:v>22.461111111111101</c:v>
                </c:pt>
                <c:pt idx="226">
                  <c:v>22.461111111111101</c:v>
                </c:pt>
                <c:pt idx="227">
                  <c:v>22.8</c:v>
                </c:pt>
                <c:pt idx="228">
                  <c:v>23.122222222222199</c:v>
                </c:pt>
                <c:pt idx="229">
                  <c:v>22.8611111111111</c:v>
                </c:pt>
                <c:pt idx="230">
                  <c:v>22.411111111111101</c:v>
                </c:pt>
                <c:pt idx="231">
                  <c:v>22.7222222222222</c:v>
                </c:pt>
                <c:pt idx="232">
                  <c:v>23.322222222222202</c:v>
                </c:pt>
                <c:pt idx="233">
                  <c:v>23.8888888888888</c:v>
                </c:pt>
                <c:pt idx="234">
                  <c:v>24.5277777777777</c:v>
                </c:pt>
                <c:pt idx="235">
                  <c:v>25.6388888888888</c:v>
                </c:pt>
                <c:pt idx="236">
                  <c:v>26.488888888888798</c:v>
                </c:pt>
                <c:pt idx="237">
                  <c:v>26.622222222222199</c:v>
                </c:pt>
                <c:pt idx="238">
                  <c:v>26.999999999999901</c:v>
                </c:pt>
                <c:pt idx="239">
                  <c:v>27.6111111111111</c:v>
                </c:pt>
                <c:pt idx="240">
                  <c:v>28</c:v>
                </c:pt>
                <c:pt idx="241">
                  <c:v>28.327777777777701</c:v>
                </c:pt>
                <c:pt idx="242">
                  <c:v>28.061111111111099</c:v>
                </c:pt>
                <c:pt idx="243">
                  <c:v>28</c:v>
                </c:pt>
                <c:pt idx="244">
                  <c:v>28.5</c:v>
                </c:pt>
                <c:pt idx="245">
                  <c:v>28.8888888888888</c:v>
                </c:pt>
                <c:pt idx="246">
                  <c:v>29.061111111111099</c:v>
                </c:pt>
                <c:pt idx="247">
                  <c:v>29.2777777777777</c:v>
                </c:pt>
                <c:pt idx="248">
                  <c:v>30.561111111111099</c:v>
                </c:pt>
                <c:pt idx="249">
                  <c:v>31.2222222222222</c:v>
                </c:pt>
                <c:pt idx="250">
                  <c:v>30.7777777777777</c:v>
                </c:pt>
                <c:pt idx="251">
                  <c:v>30.6111111111111</c:v>
                </c:pt>
                <c:pt idx="252">
                  <c:v>30.8888888888888</c:v>
                </c:pt>
                <c:pt idx="253">
                  <c:v>32.2222222222222</c:v>
                </c:pt>
                <c:pt idx="254">
                  <c:v>32.2222222222222</c:v>
                </c:pt>
                <c:pt idx="255">
                  <c:v>32.7777777777777</c:v>
                </c:pt>
                <c:pt idx="256">
                  <c:v>32.938888888888897</c:v>
                </c:pt>
                <c:pt idx="257">
                  <c:v>33.3888888888888</c:v>
                </c:pt>
                <c:pt idx="258">
                  <c:v>33.8888888888888</c:v>
                </c:pt>
                <c:pt idx="259">
                  <c:v>33.672222222222203</c:v>
                </c:pt>
                <c:pt idx="260">
                  <c:v>34.438888888888798</c:v>
                </c:pt>
                <c:pt idx="261">
                  <c:v>33.938888888888897</c:v>
                </c:pt>
                <c:pt idx="262">
                  <c:v>33.6111111111111</c:v>
                </c:pt>
                <c:pt idx="263">
                  <c:v>33.561111111111103</c:v>
                </c:pt>
                <c:pt idx="264">
                  <c:v>33.672222222222203</c:v>
                </c:pt>
                <c:pt idx="265">
                  <c:v>33.827777777777698</c:v>
                </c:pt>
                <c:pt idx="266">
                  <c:v>34.061111111111103</c:v>
                </c:pt>
                <c:pt idx="267">
                  <c:v>33.672222222222203</c:v>
                </c:pt>
                <c:pt idx="268">
                  <c:v>33.7222222222222</c:v>
                </c:pt>
                <c:pt idx="269">
                  <c:v>34.561111111111103</c:v>
                </c:pt>
                <c:pt idx="270">
                  <c:v>35.827777777777698</c:v>
                </c:pt>
                <c:pt idx="271">
                  <c:v>35.2222222222222</c:v>
                </c:pt>
                <c:pt idx="272">
                  <c:v>34.8888888888888</c:v>
                </c:pt>
                <c:pt idx="273">
                  <c:v>34.3888888888888</c:v>
                </c:pt>
                <c:pt idx="274">
                  <c:v>35</c:v>
                </c:pt>
                <c:pt idx="275">
                  <c:v>36.061111111111103</c:v>
                </c:pt>
                <c:pt idx="276">
                  <c:v>36.7777777777777</c:v>
                </c:pt>
                <c:pt idx="277">
                  <c:v>35.6111111111111</c:v>
                </c:pt>
                <c:pt idx="278">
                  <c:v>35.7777777777777</c:v>
                </c:pt>
                <c:pt idx="279">
                  <c:v>36.327777777777698</c:v>
                </c:pt>
                <c:pt idx="280">
                  <c:v>36.2222222222222</c:v>
                </c:pt>
                <c:pt idx="281">
                  <c:v>35.938888888888798</c:v>
                </c:pt>
                <c:pt idx="282">
                  <c:v>35.7777777777777</c:v>
                </c:pt>
                <c:pt idx="283">
                  <c:v>35.672222222222203</c:v>
                </c:pt>
                <c:pt idx="284">
                  <c:v>36.2222222222222</c:v>
                </c:pt>
                <c:pt idx="285">
                  <c:v>36.1111111111111</c:v>
                </c:pt>
                <c:pt idx="286">
                  <c:v>35.7777777777777</c:v>
                </c:pt>
                <c:pt idx="287">
                  <c:v>36.2777777777777</c:v>
                </c:pt>
                <c:pt idx="288">
                  <c:v>35.6111111111111</c:v>
                </c:pt>
                <c:pt idx="289">
                  <c:v>35.172222222222203</c:v>
                </c:pt>
                <c:pt idx="290">
                  <c:v>35.172222222222203</c:v>
                </c:pt>
                <c:pt idx="291">
                  <c:v>35.6111111111111</c:v>
                </c:pt>
                <c:pt idx="292">
                  <c:v>34.938888888888798</c:v>
                </c:pt>
                <c:pt idx="293">
                  <c:v>34.827777777777698</c:v>
                </c:pt>
                <c:pt idx="294">
                  <c:v>34.7777777777777</c:v>
                </c:pt>
                <c:pt idx="295">
                  <c:v>34.7222222222222</c:v>
                </c:pt>
                <c:pt idx="296">
                  <c:v>34.7777777777777</c:v>
                </c:pt>
                <c:pt idx="297">
                  <c:v>34.938888888888798</c:v>
                </c:pt>
                <c:pt idx="298">
                  <c:v>34.6111111111111</c:v>
                </c:pt>
                <c:pt idx="299">
                  <c:v>34.6111111111111</c:v>
                </c:pt>
                <c:pt idx="300">
                  <c:v>34.5</c:v>
                </c:pt>
                <c:pt idx="301">
                  <c:v>34.2777777777777</c:v>
                </c:pt>
                <c:pt idx="302">
                  <c:v>34.2222222222222</c:v>
                </c:pt>
                <c:pt idx="303">
                  <c:v>34</c:v>
                </c:pt>
                <c:pt idx="304">
                  <c:v>33.561111111111103</c:v>
                </c:pt>
                <c:pt idx="305">
                  <c:v>33.172222222222203</c:v>
                </c:pt>
                <c:pt idx="306">
                  <c:v>32.672222222222203</c:v>
                </c:pt>
                <c:pt idx="307">
                  <c:v>32.2222222222222</c:v>
                </c:pt>
                <c:pt idx="308">
                  <c:v>31.8888888888888</c:v>
                </c:pt>
                <c:pt idx="309">
                  <c:v>31.061111111111099</c:v>
                </c:pt>
                <c:pt idx="310">
                  <c:v>30.672222222222199</c:v>
                </c:pt>
                <c:pt idx="311">
                  <c:v>31.327777777777701</c:v>
                </c:pt>
                <c:pt idx="312">
                  <c:v>30.672222222222199</c:v>
                </c:pt>
                <c:pt idx="313">
                  <c:v>30.2777777777777</c:v>
                </c:pt>
                <c:pt idx="314">
                  <c:v>30</c:v>
                </c:pt>
                <c:pt idx="315">
                  <c:v>30</c:v>
                </c:pt>
                <c:pt idx="316">
                  <c:v>29.7777777777777</c:v>
                </c:pt>
                <c:pt idx="317">
                  <c:v>29.561111111111099</c:v>
                </c:pt>
                <c:pt idx="318">
                  <c:v>29.8888888888888</c:v>
                </c:pt>
                <c:pt idx="319">
                  <c:v>29.2777777777777</c:v>
                </c:pt>
                <c:pt idx="320">
                  <c:v>29.6111111111111</c:v>
                </c:pt>
                <c:pt idx="321">
                  <c:v>29.7777777777777</c:v>
                </c:pt>
                <c:pt idx="322">
                  <c:v>29.8888888888888</c:v>
                </c:pt>
                <c:pt idx="323">
                  <c:v>29.7777777777777</c:v>
                </c:pt>
                <c:pt idx="324">
                  <c:v>29.561111111111099</c:v>
                </c:pt>
                <c:pt idx="325">
                  <c:v>29</c:v>
                </c:pt>
                <c:pt idx="326">
                  <c:v>28.827777777777701</c:v>
                </c:pt>
                <c:pt idx="327">
                  <c:v>28.1111111111111</c:v>
                </c:pt>
                <c:pt idx="328">
                  <c:v>28.438888888888801</c:v>
                </c:pt>
                <c:pt idx="329">
                  <c:v>28.6111111111111</c:v>
                </c:pt>
                <c:pt idx="330">
                  <c:v>29.561111111111099</c:v>
                </c:pt>
                <c:pt idx="331">
                  <c:v>30.5</c:v>
                </c:pt>
                <c:pt idx="332">
                  <c:v>30.327777777777701</c:v>
                </c:pt>
                <c:pt idx="333">
                  <c:v>30.5</c:v>
                </c:pt>
                <c:pt idx="334">
                  <c:v>30.2777777777777</c:v>
                </c:pt>
                <c:pt idx="335">
                  <c:v>29.938888888888801</c:v>
                </c:pt>
                <c:pt idx="336">
                  <c:v>29.438888888888801</c:v>
                </c:pt>
                <c:pt idx="337">
                  <c:v>29</c:v>
                </c:pt>
                <c:pt idx="338">
                  <c:v>28.6111111111111</c:v>
                </c:pt>
                <c:pt idx="339">
                  <c:v>28.438888888888801</c:v>
                </c:pt>
                <c:pt idx="340">
                  <c:v>28.438888888888801</c:v>
                </c:pt>
                <c:pt idx="341">
                  <c:v>28.327777777777701</c:v>
                </c:pt>
                <c:pt idx="342">
                  <c:v>28.061111111111099</c:v>
                </c:pt>
                <c:pt idx="343">
                  <c:v>27.938888888888801</c:v>
                </c:pt>
                <c:pt idx="344">
                  <c:v>27.7222222222222</c:v>
                </c:pt>
                <c:pt idx="345">
                  <c:v>27.8888888888888</c:v>
                </c:pt>
                <c:pt idx="346">
                  <c:v>27.3888888888888</c:v>
                </c:pt>
                <c:pt idx="347">
                  <c:v>28.172222222222199</c:v>
                </c:pt>
                <c:pt idx="348">
                  <c:v>27.6111111111111</c:v>
                </c:pt>
                <c:pt idx="349">
                  <c:v>27.061111111111099</c:v>
                </c:pt>
                <c:pt idx="350">
                  <c:v>27.1111111111111</c:v>
                </c:pt>
                <c:pt idx="351">
                  <c:v>26.572222222222202</c:v>
                </c:pt>
                <c:pt idx="352">
                  <c:v>26.049999999999901</c:v>
                </c:pt>
                <c:pt idx="353">
                  <c:v>26.311111111111099</c:v>
                </c:pt>
                <c:pt idx="354">
                  <c:v>26.049999999999901</c:v>
                </c:pt>
                <c:pt idx="355">
                  <c:v>25.8611111111111</c:v>
                </c:pt>
                <c:pt idx="356">
                  <c:v>24.622222222222199</c:v>
                </c:pt>
                <c:pt idx="357">
                  <c:v>24.4777777777777</c:v>
                </c:pt>
                <c:pt idx="358">
                  <c:v>24.7777777777777</c:v>
                </c:pt>
                <c:pt idx="359">
                  <c:v>24.872222222222199</c:v>
                </c:pt>
                <c:pt idx="360">
                  <c:v>24.738888888888798</c:v>
                </c:pt>
                <c:pt idx="361">
                  <c:v>25.8388888888888</c:v>
                </c:pt>
                <c:pt idx="362">
                  <c:v>23.372222222222199</c:v>
                </c:pt>
                <c:pt idx="363">
                  <c:v>22.7777777777777</c:v>
                </c:pt>
                <c:pt idx="364">
                  <c:v>22.077777777777701</c:v>
                </c:pt>
                <c:pt idx="365">
                  <c:v>22.127777777777698</c:v>
                </c:pt>
                <c:pt idx="366">
                  <c:v>22.3388888888888</c:v>
                </c:pt>
                <c:pt idx="367">
                  <c:v>23.177777777777699</c:v>
                </c:pt>
                <c:pt idx="368">
                  <c:v>23.772222222222201</c:v>
                </c:pt>
                <c:pt idx="369">
                  <c:v>23.988888888888798</c:v>
                </c:pt>
                <c:pt idx="370">
                  <c:v>23.311111111111099</c:v>
                </c:pt>
                <c:pt idx="371">
                  <c:v>24.077777777777701</c:v>
                </c:pt>
                <c:pt idx="372">
                  <c:v>24.3611111111111</c:v>
                </c:pt>
                <c:pt idx="373">
                  <c:v>24.927777777777699</c:v>
                </c:pt>
                <c:pt idx="374">
                  <c:v>26.011111111111099</c:v>
                </c:pt>
                <c:pt idx="375">
                  <c:v>26.627777777777698</c:v>
                </c:pt>
                <c:pt idx="376">
                  <c:v>27.1111111111111</c:v>
                </c:pt>
                <c:pt idx="377">
                  <c:v>27.327777777777701</c:v>
                </c:pt>
                <c:pt idx="378">
                  <c:v>27.2222222222222</c:v>
                </c:pt>
                <c:pt idx="379">
                  <c:v>27.327777777777701</c:v>
                </c:pt>
                <c:pt idx="380">
                  <c:v>27.6111111111111</c:v>
                </c:pt>
                <c:pt idx="381">
                  <c:v>27.561111111111099</c:v>
                </c:pt>
                <c:pt idx="382">
                  <c:v>27.7777777777777</c:v>
                </c:pt>
                <c:pt idx="383">
                  <c:v>28.061111111111099</c:v>
                </c:pt>
                <c:pt idx="384">
                  <c:v>28.2222222222222</c:v>
                </c:pt>
                <c:pt idx="385">
                  <c:v>29.172222222222199</c:v>
                </c:pt>
                <c:pt idx="386">
                  <c:v>29.438888888888801</c:v>
                </c:pt>
                <c:pt idx="387">
                  <c:v>30.438888888888801</c:v>
                </c:pt>
                <c:pt idx="388">
                  <c:v>30.327777777777701</c:v>
                </c:pt>
                <c:pt idx="389">
                  <c:v>30.438888888888801</c:v>
                </c:pt>
                <c:pt idx="390">
                  <c:v>31.2777777777777</c:v>
                </c:pt>
                <c:pt idx="391">
                  <c:v>32.438888888888798</c:v>
                </c:pt>
                <c:pt idx="392">
                  <c:v>31.672222222222199</c:v>
                </c:pt>
                <c:pt idx="393">
                  <c:v>31.827777777777701</c:v>
                </c:pt>
                <c:pt idx="394">
                  <c:v>32.438888888888798</c:v>
                </c:pt>
                <c:pt idx="395">
                  <c:v>32.7777777777777</c:v>
                </c:pt>
                <c:pt idx="396">
                  <c:v>33.061111111111103</c:v>
                </c:pt>
                <c:pt idx="397">
                  <c:v>33</c:v>
                </c:pt>
                <c:pt idx="398">
                  <c:v>32.938888888888897</c:v>
                </c:pt>
                <c:pt idx="399">
                  <c:v>33.438888888888798</c:v>
                </c:pt>
                <c:pt idx="400">
                  <c:v>33.7222222222222</c:v>
                </c:pt>
                <c:pt idx="401">
                  <c:v>33.8888888888888</c:v>
                </c:pt>
                <c:pt idx="402">
                  <c:v>33.938888888888897</c:v>
                </c:pt>
                <c:pt idx="403">
                  <c:v>33.7222222222222</c:v>
                </c:pt>
                <c:pt idx="404">
                  <c:v>34.7222222222222</c:v>
                </c:pt>
                <c:pt idx="405">
                  <c:v>34.561111111111103</c:v>
                </c:pt>
                <c:pt idx="406">
                  <c:v>34.7222222222222</c:v>
                </c:pt>
                <c:pt idx="407">
                  <c:v>35.1111111111111</c:v>
                </c:pt>
                <c:pt idx="408">
                  <c:v>34.8888888888888</c:v>
                </c:pt>
                <c:pt idx="409">
                  <c:v>35.5</c:v>
                </c:pt>
                <c:pt idx="410">
                  <c:v>36.1111111111111</c:v>
                </c:pt>
                <c:pt idx="411">
                  <c:v>34.938888888888798</c:v>
                </c:pt>
                <c:pt idx="412">
                  <c:v>34.827777777777698</c:v>
                </c:pt>
                <c:pt idx="413">
                  <c:v>35.5</c:v>
                </c:pt>
                <c:pt idx="414">
                  <c:v>36</c:v>
                </c:pt>
                <c:pt idx="415">
                  <c:v>34.938888888888798</c:v>
                </c:pt>
                <c:pt idx="416">
                  <c:v>34.561111111111103</c:v>
                </c:pt>
                <c:pt idx="417">
                  <c:v>34.2777777777777</c:v>
                </c:pt>
                <c:pt idx="418">
                  <c:v>35.061111111111103</c:v>
                </c:pt>
                <c:pt idx="419">
                  <c:v>35.327777777777698</c:v>
                </c:pt>
                <c:pt idx="420">
                  <c:v>34.3888888888888</c:v>
                </c:pt>
                <c:pt idx="421">
                  <c:v>35.061111111111103</c:v>
                </c:pt>
                <c:pt idx="422">
                  <c:v>35.2222222222222</c:v>
                </c:pt>
                <c:pt idx="423">
                  <c:v>35.327777777777698</c:v>
                </c:pt>
                <c:pt idx="424">
                  <c:v>35.2222222222222</c:v>
                </c:pt>
                <c:pt idx="425">
                  <c:v>35.061111111111103</c:v>
                </c:pt>
                <c:pt idx="426">
                  <c:v>35</c:v>
                </c:pt>
                <c:pt idx="427">
                  <c:v>34.827777777777698</c:v>
                </c:pt>
                <c:pt idx="428">
                  <c:v>34.938888888888798</c:v>
                </c:pt>
                <c:pt idx="429">
                  <c:v>35.327777777777698</c:v>
                </c:pt>
                <c:pt idx="430">
                  <c:v>34.938888888888798</c:v>
                </c:pt>
                <c:pt idx="431">
                  <c:v>34.827777777777698</c:v>
                </c:pt>
                <c:pt idx="432">
                  <c:v>34.561111111111103</c:v>
                </c:pt>
                <c:pt idx="433">
                  <c:v>34.438888888888798</c:v>
                </c:pt>
                <c:pt idx="434">
                  <c:v>34.7777777777777</c:v>
                </c:pt>
                <c:pt idx="435">
                  <c:v>34.672222222222203</c:v>
                </c:pt>
                <c:pt idx="436">
                  <c:v>35.172222222222203</c:v>
                </c:pt>
                <c:pt idx="437">
                  <c:v>34.7222222222222</c:v>
                </c:pt>
                <c:pt idx="438">
                  <c:v>35.061111111111103</c:v>
                </c:pt>
                <c:pt idx="439">
                  <c:v>34.6111111111111</c:v>
                </c:pt>
                <c:pt idx="440">
                  <c:v>34.6111111111111</c:v>
                </c:pt>
                <c:pt idx="441">
                  <c:v>34.6111111111111</c:v>
                </c:pt>
                <c:pt idx="442">
                  <c:v>34.561111111111103</c:v>
                </c:pt>
                <c:pt idx="443">
                  <c:v>34.2777777777777</c:v>
                </c:pt>
                <c:pt idx="444">
                  <c:v>34.1111111111111</c:v>
                </c:pt>
                <c:pt idx="445">
                  <c:v>33.827777777777698</c:v>
                </c:pt>
                <c:pt idx="446">
                  <c:v>33.827777777777698</c:v>
                </c:pt>
                <c:pt idx="447">
                  <c:v>33.2777777777777</c:v>
                </c:pt>
                <c:pt idx="448">
                  <c:v>32.938888888888897</c:v>
                </c:pt>
                <c:pt idx="449">
                  <c:v>32.2222222222222</c:v>
                </c:pt>
                <c:pt idx="450">
                  <c:v>32.2222222222222</c:v>
                </c:pt>
                <c:pt idx="451">
                  <c:v>31.827777777777701</c:v>
                </c:pt>
                <c:pt idx="452">
                  <c:v>31.672222222222199</c:v>
                </c:pt>
                <c:pt idx="453">
                  <c:v>31.172222222222199</c:v>
                </c:pt>
                <c:pt idx="454">
                  <c:v>30.827777777777701</c:v>
                </c:pt>
                <c:pt idx="455">
                  <c:v>30.3888888888888</c:v>
                </c:pt>
                <c:pt idx="456">
                  <c:v>30.3888888888888</c:v>
                </c:pt>
                <c:pt idx="457">
                  <c:v>30</c:v>
                </c:pt>
                <c:pt idx="458">
                  <c:v>29.061111111111099</c:v>
                </c:pt>
                <c:pt idx="459">
                  <c:v>29.3888888888888</c:v>
                </c:pt>
                <c:pt idx="460">
                  <c:v>29.561111111111099</c:v>
                </c:pt>
                <c:pt idx="461">
                  <c:v>29.172222222222199</c:v>
                </c:pt>
                <c:pt idx="462">
                  <c:v>29.2222222222222</c:v>
                </c:pt>
                <c:pt idx="463">
                  <c:v>29.327777777777701</c:v>
                </c:pt>
                <c:pt idx="464">
                  <c:v>29.438888888888801</c:v>
                </c:pt>
                <c:pt idx="465">
                  <c:v>29.2222222222222</c:v>
                </c:pt>
                <c:pt idx="466">
                  <c:v>29.172222222222199</c:v>
                </c:pt>
                <c:pt idx="467">
                  <c:v>29.827777777777701</c:v>
                </c:pt>
                <c:pt idx="468">
                  <c:v>29.827777777777701</c:v>
                </c:pt>
                <c:pt idx="469">
                  <c:v>30.1111111111111</c:v>
                </c:pt>
                <c:pt idx="470">
                  <c:v>29.827777777777701</c:v>
                </c:pt>
                <c:pt idx="471">
                  <c:v>29.438888888888801</c:v>
                </c:pt>
                <c:pt idx="472">
                  <c:v>28.827777777777701</c:v>
                </c:pt>
                <c:pt idx="473">
                  <c:v>28.938888888888801</c:v>
                </c:pt>
                <c:pt idx="474">
                  <c:v>29.2222222222222</c:v>
                </c:pt>
                <c:pt idx="475">
                  <c:v>29.2222222222222</c:v>
                </c:pt>
                <c:pt idx="476">
                  <c:v>29.1111111111111</c:v>
                </c:pt>
                <c:pt idx="477">
                  <c:v>29.2222222222222</c:v>
                </c:pt>
                <c:pt idx="478">
                  <c:v>28.8888888888888</c:v>
                </c:pt>
                <c:pt idx="479">
                  <c:v>29.938888888888801</c:v>
                </c:pt>
                <c:pt idx="480">
                  <c:v>30.061111111111099</c:v>
                </c:pt>
                <c:pt idx="481">
                  <c:v>30.2222222222222</c:v>
                </c:pt>
                <c:pt idx="482">
                  <c:v>30.3888888888888</c:v>
                </c:pt>
                <c:pt idx="483">
                  <c:v>30.3888888888888</c:v>
                </c:pt>
                <c:pt idx="484">
                  <c:v>30.2777777777777</c:v>
                </c:pt>
                <c:pt idx="485">
                  <c:v>30.172222222222199</c:v>
                </c:pt>
                <c:pt idx="486">
                  <c:v>30.2222222222222</c:v>
                </c:pt>
                <c:pt idx="487">
                  <c:v>30.1111111111111</c:v>
                </c:pt>
                <c:pt idx="488">
                  <c:v>30.061111111111099</c:v>
                </c:pt>
                <c:pt idx="489">
                  <c:v>29.938888888888801</c:v>
                </c:pt>
                <c:pt idx="490">
                  <c:v>29.672222222222199</c:v>
                </c:pt>
                <c:pt idx="491">
                  <c:v>29.2222222222222</c:v>
                </c:pt>
                <c:pt idx="492">
                  <c:v>29.2222222222222</c:v>
                </c:pt>
                <c:pt idx="493">
                  <c:v>29.327777777777701</c:v>
                </c:pt>
                <c:pt idx="494">
                  <c:v>29.172222222222199</c:v>
                </c:pt>
                <c:pt idx="495">
                  <c:v>28.8888888888888</c:v>
                </c:pt>
                <c:pt idx="496">
                  <c:v>28.672222222222199</c:v>
                </c:pt>
                <c:pt idx="497">
                  <c:v>28.3888888888888</c:v>
                </c:pt>
                <c:pt idx="498">
                  <c:v>28.1111111111111</c:v>
                </c:pt>
                <c:pt idx="499">
                  <c:v>28.1111111111111</c:v>
                </c:pt>
                <c:pt idx="500">
                  <c:v>28.061111111111099</c:v>
                </c:pt>
                <c:pt idx="501">
                  <c:v>27.938888888888801</c:v>
                </c:pt>
                <c:pt idx="502">
                  <c:v>27.6111111111111</c:v>
                </c:pt>
                <c:pt idx="503">
                  <c:v>27.561111111111099</c:v>
                </c:pt>
                <c:pt idx="504">
                  <c:v>27.561111111111099</c:v>
                </c:pt>
                <c:pt idx="505">
                  <c:v>27.2222222222222</c:v>
                </c:pt>
                <c:pt idx="506">
                  <c:v>26.7777777777777</c:v>
                </c:pt>
                <c:pt idx="507">
                  <c:v>26.827777777777701</c:v>
                </c:pt>
                <c:pt idx="508">
                  <c:v>27.172222222222199</c:v>
                </c:pt>
                <c:pt idx="509">
                  <c:v>27.2222222222222</c:v>
                </c:pt>
                <c:pt idx="510">
                  <c:v>27.2777777777777</c:v>
                </c:pt>
                <c:pt idx="511">
                  <c:v>27.2777777777777</c:v>
                </c:pt>
                <c:pt idx="512">
                  <c:v>27.1111111111111</c:v>
                </c:pt>
                <c:pt idx="513">
                  <c:v>27.1111111111111</c:v>
                </c:pt>
                <c:pt idx="514">
                  <c:v>27.2222222222222</c:v>
                </c:pt>
                <c:pt idx="515">
                  <c:v>27.3888888888888</c:v>
                </c:pt>
                <c:pt idx="516">
                  <c:v>27.672222222222199</c:v>
                </c:pt>
                <c:pt idx="517">
                  <c:v>28.061111111111099</c:v>
                </c:pt>
                <c:pt idx="518">
                  <c:v>28.061111111111099</c:v>
                </c:pt>
                <c:pt idx="519">
                  <c:v>28.2777777777777</c:v>
                </c:pt>
                <c:pt idx="520">
                  <c:v>28.3888888888888</c:v>
                </c:pt>
                <c:pt idx="521">
                  <c:v>28.172222222222199</c:v>
                </c:pt>
                <c:pt idx="522">
                  <c:v>28.3888888888888</c:v>
                </c:pt>
                <c:pt idx="523">
                  <c:v>27.8888888888888</c:v>
                </c:pt>
                <c:pt idx="524">
                  <c:v>28.438888888888801</c:v>
                </c:pt>
                <c:pt idx="525">
                  <c:v>29.6111111111111</c:v>
                </c:pt>
                <c:pt idx="526">
                  <c:v>29.6111111111111</c:v>
                </c:pt>
                <c:pt idx="527">
                  <c:v>29.561111111111099</c:v>
                </c:pt>
                <c:pt idx="528">
                  <c:v>29.172222222222199</c:v>
                </c:pt>
                <c:pt idx="529">
                  <c:v>29.061111111111099</c:v>
                </c:pt>
                <c:pt idx="530">
                  <c:v>28.938888888888801</c:v>
                </c:pt>
                <c:pt idx="531">
                  <c:v>28.8888888888888</c:v>
                </c:pt>
                <c:pt idx="532">
                  <c:v>28.8888888888888</c:v>
                </c:pt>
                <c:pt idx="533">
                  <c:v>28.938888888888801</c:v>
                </c:pt>
                <c:pt idx="534">
                  <c:v>29.3888888888888</c:v>
                </c:pt>
                <c:pt idx="535">
                  <c:v>29.672222222222199</c:v>
                </c:pt>
                <c:pt idx="536">
                  <c:v>30.2222222222222</c:v>
                </c:pt>
                <c:pt idx="537">
                  <c:v>30.6111111111111</c:v>
                </c:pt>
                <c:pt idx="538">
                  <c:v>30.7222222222222</c:v>
                </c:pt>
                <c:pt idx="539">
                  <c:v>30.827777777777701</c:v>
                </c:pt>
                <c:pt idx="540">
                  <c:v>31.327777777777701</c:v>
                </c:pt>
                <c:pt idx="541">
                  <c:v>31.1111111111111</c:v>
                </c:pt>
                <c:pt idx="542">
                  <c:v>31.172222222222199</c:v>
                </c:pt>
                <c:pt idx="543">
                  <c:v>31</c:v>
                </c:pt>
                <c:pt idx="544">
                  <c:v>30.5</c:v>
                </c:pt>
                <c:pt idx="545">
                  <c:v>30.061111111111099</c:v>
                </c:pt>
                <c:pt idx="546">
                  <c:v>30.061111111111099</c:v>
                </c:pt>
                <c:pt idx="547">
                  <c:v>29.827777777777701</c:v>
                </c:pt>
                <c:pt idx="548">
                  <c:v>29.6111111111111</c:v>
                </c:pt>
                <c:pt idx="549">
                  <c:v>29.2777777777777</c:v>
                </c:pt>
                <c:pt idx="550">
                  <c:v>29.2777777777777</c:v>
                </c:pt>
                <c:pt idx="551">
                  <c:v>29.7222222222222</c:v>
                </c:pt>
                <c:pt idx="552">
                  <c:v>29.672222222222199</c:v>
                </c:pt>
                <c:pt idx="553">
                  <c:v>29.561111111111099</c:v>
                </c:pt>
                <c:pt idx="554">
                  <c:v>29.672222222222199</c:v>
                </c:pt>
                <c:pt idx="555">
                  <c:v>29.2777777777777</c:v>
                </c:pt>
                <c:pt idx="556">
                  <c:v>27.561111111111099</c:v>
                </c:pt>
                <c:pt idx="557">
                  <c:v>26.422222222222199</c:v>
                </c:pt>
                <c:pt idx="558">
                  <c:v>26.622222222222199</c:v>
                </c:pt>
                <c:pt idx="559">
                  <c:v>26.0277777777777</c:v>
                </c:pt>
                <c:pt idx="560">
                  <c:v>25.788888888888799</c:v>
                </c:pt>
                <c:pt idx="561">
                  <c:v>25.188888888888801</c:v>
                </c:pt>
                <c:pt idx="562">
                  <c:v>24.4777777777777</c:v>
                </c:pt>
                <c:pt idx="563">
                  <c:v>23.95</c:v>
                </c:pt>
                <c:pt idx="564">
                  <c:v>22.911111111111101</c:v>
                </c:pt>
                <c:pt idx="565">
                  <c:v>22.461111111111101</c:v>
                </c:pt>
                <c:pt idx="566">
                  <c:v>22.661111111111101</c:v>
                </c:pt>
                <c:pt idx="567">
                  <c:v>22.938888888888801</c:v>
                </c:pt>
                <c:pt idx="568">
                  <c:v>22.577777777777701</c:v>
                </c:pt>
                <c:pt idx="569">
                  <c:v>22.461111111111101</c:v>
                </c:pt>
                <c:pt idx="570">
                  <c:v>22.272222222222201</c:v>
                </c:pt>
                <c:pt idx="571">
                  <c:v>21.927777777777699</c:v>
                </c:pt>
                <c:pt idx="572">
                  <c:v>21.538888888888799</c:v>
                </c:pt>
                <c:pt idx="573">
                  <c:v>21.038888888888799</c:v>
                </c:pt>
                <c:pt idx="574">
                  <c:v>20.6388888888888</c:v>
                </c:pt>
                <c:pt idx="575">
                  <c:v>20.1111111111111</c:v>
                </c:pt>
                <c:pt idx="576">
                  <c:v>19.8888888888888</c:v>
                </c:pt>
                <c:pt idx="577">
                  <c:v>19.850000000000001</c:v>
                </c:pt>
                <c:pt idx="578">
                  <c:v>19.8611111111111</c:v>
                </c:pt>
                <c:pt idx="579">
                  <c:v>19.788888888888799</c:v>
                </c:pt>
                <c:pt idx="580">
                  <c:v>20.05</c:v>
                </c:pt>
                <c:pt idx="581">
                  <c:v>20.377777777777698</c:v>
                </c:pt>
                <c:pt idx="582">
                  <c:v>20.511111111111099</c:v>
                </c:pt>
                <c:pt idx="583">
                  <c:v>21.0277777777777</c:v>
                </c:pt>
                <c:pt idx="584">
                  <c:v>21.6111111111111</c:v>
                </c:pt>
                <c:pt idx="585">
                  <c:v>22.3388888888888</c:v>
                </c:pt>
                <c:pt idx="586">
                  <c:v>22.538888888888799</c:v>
                </c:pt>
                <c:pt idx="587">
                  <c:v>22.461111111111101</c:v>
                </c:pt>
                <c:pt idx="588">
                  <c:v>21.922222222222199</c:v>
                </c:pt>
                <c:pt idx="589">
                  <c:v>21.811111111111099</c:v>
                </c:pt>
                <c:pt idx="590">
                  <c:v>21.327777777777701</c:v>
                </c:pt>
                <c:pt idx="591">
                  <c:v>20.6388888888888</c:v>
                </c:pt>
                <c:pt idx="592">
                  <c:v>20.522222222222201</c:v>
                </c:pt>
                <c:pt idx="593">
                  <c:v>20.438888888888801</c:v>
                </c:pt>
                <c:pt idx="594">
                  <c:v>20.377777777777698</c:v>
                </c:pt>
                <c:pt idx="595">
                  <c:v>20.438888888888801</c:v>
                </c:pt>
                <c:pt idx="596">
                  <c:v>20.322222222222202</c:v>
                </c:pt>
                <c:pt idx="597">
                  <c:v>20.238888888888798</c:v>
                </c:pt>
                <c:pt idx="598">
                  <c:v>20.25</c:v>
                </c:pt>
                <c:pt idx="599">
                  <c:v>20.422222222222199</c:v>
                </c:pt>
                <c:pt idx="600">
                  <c:v>20.05</c:v>
                </c:pt>
                <c:pt idx="601">
                  <c:v>20.05</c:v>
                </c:pt>
                <c:pt idx="602">
                  <c:v>19.8611111111111</c:v>
                </c:pt>
                <c:pt idx="603">
                  <c:v>19.988888888888798</c:v>
                </c:pt>
                <c:pt idx="604">
                  <c:v>20.188888888888801</c:v>
                </c:pt>
                <c:pt idx="605">
                  <c:v>20.322222222222202</c:v>
                </c:pt>
                <c:pt idx="606">
                  <c:v>20.377777777777698</c:v>
                </c:pt>
                <c:pt idx="607">
                  <c:v>19.988888888888798</c:v>
                </c:pt>
                <c:pt idx="608">
                  <c:v>19.9777777777777</c:v>
                </c:pt>
                <c:pt idx="609">
                  <c:v>20.038888888888799</c:v>
                </c:pt>
                <c:pt idx="610">
                  <c:v>19.988888888888798</c:v>
                </c:pt>
                <c:pt idx="611">
                  <c:v>19.988888888888798</c:v>
                </c:pt>
                <c:pt idx="612">
                  <c:v>20.127777777777698</c:v>
                </c:pt>
                <c:pt idx="613">
                  <c:v>19.672222222222199</c:v>
                </c:pt>
                <c:pt idx="614">
                  <c:v>19.5888888888888</c:v>
                </c:pt>
                <c:pt idx="615">
                  <c:v>19.011111111111099</c:v>
                </c:pt>
                <c:pt idx="616">
                  <c:v>19.077777777777701</c:v>
                </c:pt>
                <c:pt idx="617">
                  <c:v>19.272222222222201</c:v>
                </c:pt>
                <c:pt idx="618">
                  <c:v>19.077777777777701</c:v>
                </c:pt>
                <c:pt idx="619">
                  <c:v>19.011111111111099</c:v>
                </c:pt>
                <c:pt idx="620">
                  <c:v>19.272222222222201</c:v>
                </c:pt>
                <c:pt idx="621">
                  <c:v>19.3611111111111</c:v>
                </c:pt>
                <c:pt idx="622">
                  <c:v>18.877777777777698</c:v>
                </c:pt>
                <c:pt idx="623">
                  <c:v>18.822222222222202</c:v>
                </c:pt>
                <c:pt idx="624">
                  <c:v>18.822222222222202</c:v>
                </c:pt>
                <c:pt idx="625">
                  <c:v>19.011111111111099</c:v>
                </c:pt>
                <c:pt idx="626">
                  <c:v>19.3888888888888</c:v>
                </c:pt>
                <c:pt idx="627">
                  <c:v>19.022222222222201</c:v>
                </c:pt>
                <c:pt idx="628">
                  <c:v>18.75</c:v>
                </c:pt>
                <c:pt idx="629">
                  <c:v>18.288888888888799</c:v>
                </c:pt>
                <c:pt idx="630">
                  <c:v>18.422222222222199</c:v>
                </c:pt>
                <c:pt idx="631">
                  <c:v>18.372222222222199</c:v>
                </c:pt>
                <c:pt idx="632">
                  <c:v>18.427777777777699</c:v>
                </c:pt>
                <c:pt idx="633">
                  <c:v>18.311111111111099</c:v>
                </c:pt>
                <c:pt idx="634">
                  <c:v>18.1111111111111</c:v>
                </c:pt>
                <c:pt idx="635">
                  <c:v>18.322222222222202</c:v>
                </c:pt>
                <c:pt idx="636">
                  <c:v>18.3611111111111</c:v>
                </c:pt>
                <c:pt idx="637">
                  <c:v>18.427777777777699</c:v>
                </c:pt>
                <c:pt idx="638">
                  <c:v>18.422222222222199</c:v>
                </c:pt>
                <c:pt idx="639">
                  <c:v>18.288888888888799</c:v>
                </c:pt>
                <c:pt idx="640">
                  <c:v>18.2277777777777</c:v>
                </c:pt>
                <c:pt idx="641">
                  <c:v>18.627777777777698</c:v>
                </c:pt>
                <c:pt idx="642">
                  <c:v>18.2277777777777</c:v>
                </c:pt>
                <c:pt idx="643">
                  <c:v>18.172222222222199</c:v>
                </c:pt>
                <c:pt idx="644">
                  <c:v>17.9722222222222</c:v>
                </c:pt>
                <c:pt idx="645">
                  <c:v>17.9722222222222</c:v>
                </c:pt>
                <c:pt idx="646">
                  <c:v>17.9722222222222</c:v>
                </c:pt>
                <c:pt idx="647">
                  <c:v>17.827777777777701</c:v>
                </c:pt>
                <c:pt idx="648">
                  <c:v>17.711111111111101</c:v>
                </c:pt>
                <c:pt idx="649">
                  <c:v>17.849999999999898</c:v>
                </c:pt>
                <c:pt idx="650">
                  <c:v>18.149999999999999</c:v>
                </c:pt>
                <c:pt idx="651">
                  <c:v>18.049999999999901</c:v>
                </c:pt>
                <c:pt idx="652">
                  <c:v>18.427777777777699</c:v>
                </c:pt>
                <c:pt idx="653">
                  <c:v>18.677777777777699</c:v>
                </c:pt>
                <c:pt idx="654">
                  <c:v>19.022222222222201</c:v>
                </c:pt>
                <c:pt idx="655">
                  <c:v>19.3388888888888</c:v>
                </c:pt>
                <c:pt idx="656">
                  <c:v>19.272222222222201</c:v>
                </c:pt>
                <c:pt idx="657">
                  <c:v>19.4777777777777</c:v>
                </c:pt>
                <c:pt idx="658">
                  <c:v>19.788888888888799</c:v>
                </c:pt>
                <c:pt idx="659">
                  <c:v>19.877777777777698</c:v>
                </c:pt>
                <c:pt idx="660">
                  <c:v>20.122222222222199</c:v>
                </c:pt>
                <c:pt idx="661">
                  <c:v>20.3388888888888</c:v>
                </c:pt>
                <c:pt idx="662">
                  <c:v>20.238888888888798</c:v>
                </c:pt>
                <c:pt idx="663">
                  <c:v>20.511111111111099</c:v>
                </c:pt>
                <c:pt idx="664">
                  <c:v>20.827777777777701</c:v>
                </c:pt>
                <c:pt idx="665">
                  <c:v>21.0888888888888</c:v>
                </c:pt>
                <c:pt idx="666">
                  <c:v>21.261111111111099</c:v>
                </c:pt>
                <c:pt idx="667">
                  <c:v>21.422222222222199</c:v>
                </c:pt>
                <c:pt idx="668">
                  <c:v>21.822222222222202</c:v>
                </c:pt>
                <c:pt idx="669">
                  <c:v>22.1999999999999</c:v>
                </c:pt>
                <c:pt idx="670">
                  <c:v>22.661111111111101</c:v>
                </c:pt>
                <c:pt idx="671">
                  <c:v>22.877777777777698</c:v>
                </c:pt>
                <c:pt idx="672">
                  <c:v>23.372222222222199</c:v>
                </c:pt>
                <c:pt idx="673">
                  <c:v>23.188888888888801</c:v>
                </c:pt>
                <c:pt idx="674">
                  <c:v>23.627777777777698</c:v>
                </c:pt>
                <c:pt idx="675">
                  <c:v>23.761111111111099</c:v>
                </c:pt>
                <c:pt idx="676">
                  <c:v>24.4777777777777</c:v>
                </c:pt>
                <c:pt idx="677">
                  <c:v>24.2777777777777</c:v>
                </c:pt>
                <c:pt idx="678">
                  <c:v>24.411111111111101</c:v>
                </c:pt>
                <c:pt idx="679">
                  <c:v>25.2777777777777</c:v>
                </c:pt>
                <c:pt idx="680">
                  <c:v>25.188888888888801</c:v>
                </c:pt>
                <c:pt idx="681">
                  <c:v>25.272222222222201</c:v>
                </c:pt>
                <c:pt idx="682">
                  <c:v>25.8388888888888</c:v>
                </c:pt>
                <c:pt idx="683">
                  <c:v>25.522222222222201</c:v>
                </c:pt>
                <c:pt idx="684">
                  <c:v>25.511111111111099</c:v>
                </c:pt>
                <c:pt idx="685">
                  <c:v>25.9722222222222</c:v>
                </c:pt>
                <c:pt idx="686">
                  <c:v>26.561111111111099</c:v>
                </c:pt>
                <c:pt idx="687">
                  <c:v>26.311111111111099</c:v>
                </c:pt>
                <c:pt idx="688">
                  <c:v>26.5</c:v>
                </c:pt>
                <c:pt idx="689">
                  <c:v>27.2222222222222</c:v>
                </c:pt>
                <c:pt idx="690">
                  <c:v>27.672222222222199</c:v>
                </c:pt>
                <c:pt idx="691">
                  <c:v>27.561111111111099</c:v>
                </c:pt>
                <c:pt idx="692">
                  <c:v>27.438888888888801</c:v>
                </c:pt>
                <c:pt idx="693">
                  <c:v>27.561111111111099</c:v>
                </c:pt>
                <c:pt idx="694">
                  <c:v>28.061111111111099</c:v>
                </c:pt>
                <c:pt idx="695">
                  <c:v>28.7777777777777</c:v>
                </c:pt>
                <c:pt idx="696">
                  <c:v>28.5</c:v>
                </c:pt>
                <c:pt idx="697">
                  <c:v>28.172222222222199</c:v>
                </c:pt>
                <c:pt idx="698">
                  <c:v>29.327777777777701</c:v>
                </c:pt>
                <c:pt idx="699">
                  <c:v>28.7777777777777</c:v>
                </c:pt>
                <c:pt idx="700">
                  <c:v>29.1111111111111</c:v>
                </c:pt>
                <c:pt idx="701">
                  <c:v>29.672222222222199</c:v>
                </c:pt>
                <c:pt idx="702">
                  <c:v>28.672222222222199</c:v>
                </c:pt>
                <c:pt idx="703">
                  <c:v>29.561111111111099</c:v>
                </c:pt>
                <c:pt idx="704">
                  <c:v>30.2777777777777</c:v>
                </c:pt>
                <c:pt idx="705">
                  <c:v>30.061111111111099</c:v>
                </c:pt>
                <c:pt idx="706">
                  <c:v>30</c:v>
                </c:pt>
                <c:pt idx="707">
                  <c:v>30.2222222222222</c:v>
                </c:pt>
                <c:pt idx="708">
                  <c:v>30.7222222222222</c:v>
                </c:pt>
                <c:pt idx="709">
                  <c:v>30.3888888888888</c:v>
                </c:pt>
                <c:pt idx="710">
                  <c:v>30.672222222222199</c:v>
                </c:pt>
                <c:pt idx="711">
                  <c:v>31.061111111111099</c:v>
                </c:pt>
                <c:pt idx="712">
                  <c:v>30.438888888888801</c:v>
                </c:pt>
                <c:pt idx="713">
                  <c:v>31.561111111111099</c:v>
                </c:pt>
                <c:pt idx="714">
                  <c:v>32.061111111111103</c:v>
                </c:pt>
                <c:pt idx="715">
                  <c:v>31.172222222222199</c:v>
                </c:pt>
                <c:pt idx="716">
                  <c:v>31.3888888888888</c:v>
                </c:pt>
                <c:pt idx="717">
                  <c:v>30.8888888888888</c:v>
                </c:pt>
                <c:pt idx="718">
                  <c:v>30.5</c:v>
                </c:pt>
                <c:pt idx="719">
                  <c:v>31.061111111111099</c:v>
                </c:pt>
                <c:pt idx="720">
                  <c:v>30.6111111111111</c:v>
                </c:pt>
                <c:pt idx="721">
                  <c:v>31.438888888888801</c:v>
                </c:pt>
                <c:pt idx="722">
                  <c:v>31.5</c:v>
                </c:pt>
                <c:pt idx="723">
                  <c:v>30.827777777777701</c:v>
                </c:pt>
                <c:pt idx="724">
                  <c:v>30.8888888888888</c:v>
                </c:pt>
                <c:pt idx="725">
                  <c:v>30.827777777777701</c:v>
                </c:pt>
                <c:pt idx="726">
                  <c:v>31</c:v>
                </c:pt>
                <c:pt idx="727">
                  <c:v>30.5</c:v>
                </c:pt>
                <c:pt idx="728">
                  <c:v>30.3888888888888</c:v>
                </c:pt>
                <c:pt idx="729">
                  <c:v>30.2222222222222</c:v>
                </c:pt>
                <c:pt idx="730">
                  <c:v>30.172222222222199</c:v>
                </c:pt>
                <c:pt idx="731">
                  <c:v>30.3888888888888</c:v>
                </c:pt>
                <c:pt idx="732">
                  <c:v>30.172222222222199</c:v>
                </c:pt>
                <c:pt idx="733">
                  <c:v>30.2222222222222</c:v>
                </c:pt>
                <c:pt idx="734">
                  <c:v>30.1111111111111</c:v>
                </c:pt>
                <c:pt idx="735">
                  <c:v>29.7222222222222</c:v>
                </c:pt>
                <c:pt idx="736">
                  <c:v>29.5</c:v>
                </c:pt>
                <c:pt idx="737">
                  <c:v>29.5</c:v>
                </c:pt>
                <c:pt idx="738">
                  <c:v>29.3888888888888</c:v>
                </c:pt>
                <c:pt idx="739">
                  <c:v>28.827777777777701</c:v>
                </c:pt>
                <c:pt idx="740">
                  <c:v>29.061111111111099</c:v>
                </c:pt>
                <c:pt idx="741">
                  <c:v>28.5</c:v>
                </c:pt>
                <c:pt idx="742">
                  <c:v>28.3888888888888</c:v>
                </c:pt>
                <c:pt idx="743">
                  <c:v>28.6111111111111</c:v>
                </c:pt>
                <c:pt idx="744">
                  <c:v>28.061111111111099</c:v>
                </c:pt>
                <c:pt idx="745">
                  <c:v>28.061111111111099</c:v>
                </c:pt>
                <c:pt idx="746">
                  <c:v>27.827777777777701</c:v>
                </c:pt>
                <c:pt idx="747">
                  <c:v>27.3888888888888</c:v>
                </c:pt>
                <c:pt idx="748">
                  <c:v>26.999999999999901</c:v>
                </c:pt>
                <c:pt idx="749">
                  <c:v>26.999999999999901</c:v>
                </c:pt>
                <c:pt idx="750">
                  <c:v>26.572222222222202</c:v>
                </c:pt>
                <c:pt idx="751">
                  <c:v>26.172222222222199</c:v>
                </c:pt>
                <c:pt idx="752">
                  <c:v>26.1111111111111</c:v>
                </c:pt>
                <c:pt idx="753">
                  <c:v>25.9777777777777</c:v>
                </c:pt>
                <c:pt idx="754">
                  <c:v>25.988888888888798</c:v>
                </c:pt>
                <c:pt idx="755">
                  <c:v>25.922222222222199</c:v>
                </c:pt>
                <c:pt idx="756">
                  <c:v>25.8611111111111</c:v>
                </c:pt>
                <c:pt idx="757">
                  <c:v>25.661111111111101</c:v>
                </c:pt>
                <c:pt idx="758">
                  <c:v>25</c:v>
                </c:pt>
                <c:pt idx="759">
                  <c:v>24.622222222222199</c:v>
                </c:pt>
                <c:pt idx="760">
                  <c:v>24.3611111111111</c:v>
                </c:pt>
                <c:pt idx="761">
                  <c:v>24.4777777777777</c:v>
                </c:pt>
                <c:pt idx="762">
                  <c:v>24.2222222222222</c:v>
                </c:pt>
                <c:pt idx="763">
                  <c:v>23.511111111111099</c:v>
                </c:pt>
                <c:pt idx="764">
                  <c:v>23.238888888888798</c:v>
                </c:pt>
                <c:pt idx="765">
                  <c:v>23.488888888888798</c:v>
                </c:pt>
                <c:pt idx="766">
                  <c:v>23.572222222222202</c:v>
                </c:pt>
                <c:pt idx="767">
                  <c:v>23.377777777777698</c:v>
                </c:pt>
                <c:pt idx="768">
                  <c:v>24.872222222222199</c:v>
                </c:pt>
                <c:pt idx="769">
                  <c:v>24.549999999999901</c:v>
                </c:pt>
                <c:pt idx="770">
                  <c:v>24.427777777777699</c:v>
                </c:pt>
                <c:pt idx="771">
                  <c:v>24.161111111111101</c:v>
                </c:pt>
                <c:pt idx="772">
                  <c:v>23.772222222222201</c:v>
                </c:pt>
                <c:pt idx="773">
                  <c:v>23.772222222222201</c:v>
                </c:pt>
                <c:pt idx="774">
                  <c:v>23.9722222222222</c:v>
                </c:pt>
                <c:pt idx="775">
                  <c:v>23.827777777777701</c:v>
                </c:pt>
                <c:pt idx="776">
                  <c:v>24.161111111111101</c:v>
                </c:pt>
                <c:pt idx="777">
                  <c:v>23.377777777777698</c:v>
                </c:pt>
                <c:pt idx="778">
                  <c:v>23.827777777777701</c:v>
                </c:pt>
                <c:pt idx="779">
                  <c:v>23.9777777777777</c:v>
                </c:pt>
                <c:pt idx="780">
                  <c:v>24.622222222222199</c:v>
                </c:pt>
                <c:pt idx="781">
                  <c:v>24.877777777777698</c:v>
                </c:pt>
                <c:pt idx="782">
                  <c:v>24.877777777777698</c:v>
                </c:pt>
                <c:pt idx="783">
                  <c:v>24.422222222222199</c:v>
                </c:pt>
                <c:pt idx="784">
                  <c:v>23.961111111111101</c:v>
                </c:pt>
                <c:pt idx="785">
                  <c:v>22.661111111111101</c:v>
                </c:pt>
                <c:pt idx="786">
                  <c:v>22.072222222222202</c:v>
                </c:pt>
                <c:pt idx="787">
                  <c:v>21.622222222222199</c:v>
                </c:pt>
                <c:pt idx="788">
                  <c:v>21.75</c:v>
                </c:pt>
                <c:pt idx="789">
                  <c:v>21.5888888888888</c:v>
                </c:pt>
                <c:pt idx="790">
                  <c:v>21.2277777777777</c:v>
                </c:pt>
                <c:pt idx="791">
                  <c:v>21.172222222222199</c:v>
                </c:pt>
                <c:pt idx="792">
                  <c:v>21.3</c:v>
                </c:pt>
                <c:pt idx="793">
                  <c:v>21.172222222222199</c:v>
                </c:pt>
                <c:pt idx="794">
                  <c:v>21.261111111111099</c:v>
                </c:pt>
                <c:pt idx="795">
                  <c:v>21.422222222222199</c:v>
                </c:pt>
                <c:pt idx="796">
                  <c:v>21.622222222222199</c:v>
                </c:pt>
                <c:pt idx="797">
                  <c:v>21.55</c:v>
                </c:pt>
                <c:pt idx="798">
                  <c:v>21.677777777777699</c:v>
                </c:pt>
                <c:pt idx="799">
                  <c:v>21.827777777777701</c:v>
                </c:pt>
                <c:pt idx="800">
                  <c:v>21.622222222222199</c:v>
                </c:pt>
                <c:pt idx="801">
                  <c:v>22.272222222222201</c:v>
                </c:pt>
                <c:pt idx="802">
                  <c:v>22.561111111111099</c:v>
                </c:pt>
                <c:pt idx="803">
                  <c:v>22.922222222222199</c:v>
                </c:pt>
                <c:pt idx="804">
                  <c:v>23.238888888888798</c:v>
                </c:pt>
                <c:pt idx="805">
                  <c:v>23.6388888888888</c:v>
                </c:pt>
                <c:pt idx="806">
                  <c:v>23.438888888888801</c:v>
                </c:pt>
                <c:pt idx="807">
                  <c:v>23.7277777777777</c:v>
                </c:pt>
                <c:pt idx="808">
                  <c:v>23.761111111111099</c:v>
                </c:pt>
                <c:pt idx="809">
                  <c:v>24.2222222222222</c:v>
                </c:pt>
                <c:pt idx="810">
                  <c:v>24.772222222222201</c:v>
                </c:pt>
                <c:pt idx="811">
                  <c:v>25.327777777777701</c:v>
                </c:pt>
                <c:pt idx="812">
                  <c:v>26.188888888888801</c:v>
                </c:pt>
                <c:pt idx="813">
                  <c:v>25.988888888888798</c:v>
                </c:pt>
                <c:pt idx="814">
                  <c:v>26.488888888888798</c:v>
                </c:pt>
                <c:pt idx="815">
                  <c:v>26.999999999999901</c:v>
                </c:pt>
                <c:pt idx="816">
                  <c:v>27.1111111111111</c:v>
                </c:pt>
                <c:pt idx="817">
                  <c:v>26.8888888888888</c:v>
                </c:pt>
                <c:pt idx="818">
                  <c:v>27.8888888888888</c:v>
                </c:pt>
                <c:pt idx="819">
                  <c:v>28.672222222222199</c:v>
                </c:pt>
                <c:pt idx="820">
                  <c:v>29.2777777777777</c:v>
                </c:pt>
                <c:pt idx="821">
                  <c:v>28.7222222222222</c:v>
                </c:pt>
                <c:pt idx="822">
                  <c:v>28.2222222222222</c:v>
                </c:pt>
                <c:pt idx="823">
                  <c:v>29.327777777777701</c:v>
                </c:pt>
                <c:pt idx="824">
                  <c:v>29.561111111111099</c:v>
                </c:pt>
                <c:pt idx="825">
                  <c:v>29.8888888888888</c:v>
                </c:pt>
                <c:pt idx="826">
                  <c:v>30.172222222222199</c:v>
                </c:pt>
                <c:pt idx="827">
                  <c:v>30.672222222222199</c:v>
                </c:pt>
                <c:pt idx="828">
                  <c:v>30.438888888888801</c:v>
                </c:pt>
                <c:pt idx="829">
                  <c:v>30.7222222222222</c:v>
                </c:pt>
                <c:pt idx="830">
                  <c:v>31</c:v>
                </c:pt>
                <c:pt idx="831">
                  <c:v>30.438888888888801</c:v>
                </c:pt>
                <c:pt idx="832">
                  <c:v>31.2222222222222</c:v>
                </c:pt>
                <c:pt idx="833">
                  <c:v>31.327777777777701</c:v>
                </c:pt>
                <c:pt idx="834">
                  <c:v>32</c:v>
                </c:pt>
                <c:pt idx="835">
                  <c:v>31.5</c:v>
                </c:pt>
                <c:pt idx="836">
                  <c:v>31.827777777777701</c:v>
                </c:pt>
                <c:pt idx="837">
                  <c:v>32.5</c:v>
                </c:pt>
                <c:pt idx="838">
                  <c:v>33.061111111111103</c:v>
                </c:pt>
                <c:pt idx="839">
                  <c:v>33</c:v>
                </c:pt>
                <c:pt idx="840">
                  <c:v>32.561111111111103</c:v>
                </c:pt>
                <c:pt idx="841">
                  <c:v>33.2777777777777</c:v>
                </c:pt>
                <c:pt idx="842">
                  <c:v>33.327777777777698</c:v>
                </c:pt>
                <c:pt idx="843">
                  <c:v>32.7222222222222</c:v>
                </c:pt>
                <c:pt idx="844">
                  <c:v>32.561111111111103</c:v>
                </c:pt>
                <c:pt idx="845">
                  <c:v>32.6111111111111</c:v>
                </c:pt>
                <c:pt idx="846">
                  <c:v>33.061111111111103</c:v>
                </c:pt>
                <c:pt idx="847">
                  <c:v>34.7777777777777</c:v>
                </c:pt>
                <c:pt idx="848">
                  <c:v>34.1111111111111</c:v>
                </c:pt>
                <c:pt idx="849">
                  <c:v>34.061111111111103</c:v>
                </c:pt>
                <c:pt idx="850">
                  <c:v>33.672222222222203</c:v>
                </c:pt>
                <c:pt idx="851">
                  <c:v>34</c:v>
                </c:pt>
                <c:pt idx="852">
                  <c:v>34.2222222222222</c:v>
                </c:pt>
                <c:pt idx="853">
                  <c:v>34.438888888888798</c:v>
                </c:pt>
                <c:pt idx="854">
                  <c:v>34.7222222222222</c:v>
                </c:pt>
                <c:pt idx="855">
                  <c:v>34.7222222222222</c:v>
                </c:pt>
                <c:pt idx="856">
                  <c:v>34.3888888888888</c:v>
                </c:pt>
                <c:pt idx="857">
                  <c:v>34.2222222222222</c:v>
                </c:pt>
                <c:pt idx="858">
                  <c:v>34.7222222222222</c:v>
                </c:pt>
                <c:pt idx="859">
                  <c:v>34.172222222222203</c:v>
                </c:pt>
                <c:pt idx="860">
                  <c:v>35.2777777777777</c:v>
                </c:pt>
                <c:pt idx="861">
                  <c:v>34.172222222222203</c:v>
                </c:pt>
                <c:pt idx="862">
                  <c:v>34.827777777777698</c:v>
                </c:pt>
                <c:pt idx="863">
                  <c:v>34.561111111111103</c:v>
                </c:pt>
                <c:pt idx="864">
                  <c:v>33.672222222222203</c:v>
                </c:pt>
                <c:pt idx="865">
                  <c:v>33.672222222222203</c:v>
                </c:pt>
                <c:pt idx="866">
                  <c:v>33.438888888888798</c:v>
                </c:pt>
                <c:pt idx="867">
                  <c:v>33.5</c:v>
                </c:pt>
                <c:pt idx="868">
                  <c:v>33.5</c:v>
                </c:pt>
                <c:pt idx="869">
                  <c:v>33.3888888888888</c:v>
                </c:pt>
                <c:pt idx="870">
                  <c:v>33.7222222222222</c:v>
                </c:pt>
                <c:pt idx="871">
                  <c:v>33.3888888888888</c:v>
                </c:pt>
                <c:pt idx="872">
                  <c:v>33.1111111111111</c:v>
                </c:pt>
                <c:pt idx="873">
                  <c:v>33.2777777777777</c:v>
                </c:pt>
                <c:pt idx="874">
                  <c:v>33.1111111111111</c:v>
                </c:pt>
                <c:pt idx="875">
                  <c:v>33</c:v>
                </c:pt>
                <c:pt idx="876">
                  <c:v>32.7222222222222</c:v>
                </c:pt>
                <c:pt idx="877">
                  <c:v>32.672222222222203</c:v>
                </c:pt>
                <c:pt idx="878">
                  <c:v>32.438888888888798</c:v>
                </c:pt>
                <c:pt idx="879">
                  <c:v>32.2222222222222</c:v>
                </c:pt>
                <c:pt idx="880">
                  <c:v>32</c:v>
                </c:pt>
                <c:pt idx="881">
                  <c:v>31.438888888888801</c:v>
                </c:pt>
                <c:pt idx="882">
                  <c:v>30.7777777777777</c:v>
                </c:pt>
                <c:pt idx="883">
                  <c:v>30.5</c:v>
                </c:pt>
                <c:pt idx="884">
                  <c:v>30.2777777777777</c:v>
                </c:pt>
                <c:pt idx="885">
                  <c:v>29.938888888888801</c:v>
                </c:pt>
                <c:pt idx="886">
                  <c:v>29.8888888888888</c:v>
                </c:pt>
                <c:pt idx="887">
                  <c:v>29.561111111111099</c:v>
                </c:pt>
                <c:pt idx="888">
                  <c:v>29.5</c:v>
                </c:pt>
                <c:pt idx="889">
                  <c:v>28.7777777777777</c:v>
                </c:pt>
                <c:pt idx="890">
                  <c:v>28.7777777777777</c:v>
                </c:pt>
                <c:pt idx="891">
                  <c:v>28.7777777777777</c:v>
                </c:pt>
                <c:pt idx="892">
                  <c:v>28.2777777777777</c:v>
                </c:pt>
                <c:pt idx="893">
                  <c:v>27.6111111111111</c:v>
                </c:pt>
                <c:pt idx="894">
                  <c:v>27.672222222222199</c:v>
                </c:pt>
                <c:pt idx="895">
                  <c:v>27.3888888888888</c:v>
                </c:pt>
                <c:pt idx="896">
                  <c:v>27.327777777777701</c:v>
                </c:pt>
                <c:pt idx="897">
                  <c:v>27.2222222222222</c:v>
                </c:pt>
                <c:pt idx="898">
                  <c:v>27.7777777777777</c:v>
                </c:pt>
                <c:pt idx="899">
                  <c:v>26.8888888888888</c:v>
                </c:pt>
                <c:pt idx="900">
                  <c:v>26.2277777777777</c:v>
                </c:pt>
                <c:pt idx="901">
                  <c:v>26.999999999999901</c:v>
                </c:pt>
                <c:pt idx="902">
                  <c:v>27.172222222222199</c:v>
                </c:pt>
                <c:pt idx="903">
                  <c:v>26.372222222222199</c:v>
                </c:pt>
                <c:pt idx="904">
                  <c:v>26.572222222222202</c:v>
                </c:pt>
                <c:pt idx="905">
                  <c:v>26.827777777777701</c:v>
                </c:pt>
                <c:pt idx="906">
                  <c:v>27.561111111111099</c:v>
                </c:pt>
                <c:pt idx="907">
                  <c:v>27.2777777777777</c:v>
                </c:pt>
                <c:pt idx="908">
                  <c:v>26.938888888888801</c:v>
                </c:pt>
                <c:pt idx="909">
                  <c:v>26.8888888888888</c:v>
                </c:pt>
                <c:pt idx="910">
                  <c:v>26.561111111111099</c:v>
                </c:pt>
                <c:pt idx="911">
                  <c:v>26.827777777777701</c:v>
                </c:pt>
                <c:pt idx="912">
                  <c:v>26.377777777777698</c:v>
                </c:pt>
                <c:pt idx="913">
                  <c:v>26.427777777777699</c:v>
                </c:pt>
                <c:pt idx="914">
                  <c:v>26.438888888888801</c:v>
                </c:pt>
                <c:pt idx="915">
                  <c:v>25.9777777777777</c:v>
                </c:pt>
                <c:pt idx="916">
                  <c:v>25.922222222222199</c:v>
                </c:pt>
                <c:pt idx="917">
                  <c:v>25.911111111111101</c:v>
                </c:pt>
                <c:pt idx="918">
                  <c:v>25.922222222222199</c:v>
                </c:pt>
                <c:pt idx="919">
                  <c:v>25.3888888888888</c:v>
                </c:pt>
                <c:pt idx="920">
                  <c:v>25.327777777777701</c:v>
                </c:pt>
                <c:pt idx="921">
                  <c:v>25.1388888888888</c:v>
                </c:pt>
                <c:pt idx="922">
                  <c:v>25.011111111111099</c:v>
                </c:pt>
                <c:pt idx="923">
                  <c:v>25.322222222222202</c:v>
                </c:pt>
                <c:pt idx="924">
                  <c:v>25.7777777777777</c:v>
                </c:pt>
                <c:pt idx="925">
                  <c:v>25.461111111111101</c:v>
                </c:pt>
                <c:pt idx="926">
                  <c:v>25.872222222222199</c:v>
                </c:pt>
                <c:pt idx="927">
                  <c:v>25.5888888888888</c:v>
                </c:pt>
                <c:pt idx="928">
                  <c:v>25.522222222222201</c:v>
                </c:pt>
                <c:pt idx="929">
                  <c:v>25.3888888888888</c:v>
                </c:pt>
                <c:pt idx="930">
                  <c:v>25.272222222222201</c:v>
                </c:pt>
                <c:pt idx="931">
                  <c:v>25.127777777777698</c:v>
                </c:pt>
                <c:pt idx="932">
                  <c:v>24.938888888888801</c:v>
                </c:pt>
                <c:pt idx="933">
                  <c:v>25.072222222222202</c:v>
                </c:pt>
                <c:pt idx="934">
                  <c:v>25.322222222222202</c:v>
                </c:pt>
                <c:pt idx="935">
                  <c:v>25.272222222222201</c:v>
                </c:pt>
                <c:pt idx="936">
                  <c:v>24.872222222222199</c:v>
                </c:pt>
                <c:pt idx="937">
                  <c:v>24.877777777777698</c:v>
                </c:pt>
                <c:pt idx="938">
                  <c:v>24.938888888888801</c:v>
                </c:pt>
                <c:pt idx="939">
                  <c:v>25.077777777777701</c:v>
                </c:pt>
                <c:pt idx="940">
                  <c:v>25.072222222222202</c:v>
                </c:pt>
                <c:pt idx="941">
                  <c:v>25.011111111111099</c:v>
                </c:pt>
                <c:pt idx="942">
                  <c:v>25.072222222222202</c:v>
                </c:pt>
                <c:pt idx="943">
                  <c:v>24.938888888888801</c:v>
                </c:pt>
                <c:pt idx="944">
                  <c:v>24.827777777777701</c:v>
                </c:pt>
                <c:pt idx="945">
                  <c:v>24.811111111111099</c:v>
                </c:pt>
                <c:pt idx="946">
                  <c:v>24.938888888888801</c:v>
                </c:pt>
                <c:pt idx="947">
                  <c:v>25.188888888888801</c:v>
                </c:pt>
                <c:pt idx="948">
                  <c:v>25.127777777777698</c:v>
                </c:pt>
                <c:pt idx="949">
                  <c:v>25.3388888888888</c:v>
                </c:pt>
                <c:pt idx="950">
                  <c:v>25.3888888888888</c:v>
                </c:pt>
                <c:pt idx="951">
                  <c:v>25.461111111111101</c:v>
                </c:pt>
                <c:pt idx="952">
                  <c:v>25.7777777777777</c:v>
                </c:pt>
                <c:pt idx="953">
                  <c:v>25.9777777777777</c:v>
                </c:pt>
                <c:pt idx="954">
                  <c:v>26.377777777777698</c:v>
                </c:pt>
                <c:pt idx="955">
                  <c:v>26.561111111111099</c:v>
                </c:pt>
                <c:pt idx="956">
                  <c:v>26.8888888888888</c:v>
                </c:pt>
                <c:pt idx="957">
                  <c:v>27.6111111111111</c:v>
                </c:pt>
                <c:pt idx="958">
                  <c:v>27.2222222222222</c:v>
                </c:pt>
                <c:pt idx="959">
                  <c:v>28.327777777777701</c:v>
                </c:pt>
                <c:pt idx="960">
                  <c:v>28.827777777777701</c:v>
                </c:pt>
                <c:pt idx="961">
                  <c:v>28.6111111111111</c:v>
                </c:pt>
                <c:pt idx="962">
                  <c:v>29.5</c:v>
                </c:pt>
                <c:pt idx="963">
                  <c:v>29.438888888888801</c:v>
                </c:pt>
                <c:pt idx="964">
                  <c:v>29.561111111111099</c:v>
                </c:pt>
                <c:pt idx="965">
                  <c:v>29.7222222222222</c:v>
                </c:pt>
                <c:pt idx="966">
                  <c:v>30</c:v>
                </c:pt>
                <c:pt idx="967">
                  <c:v>30.672222222222199</c:v>
                </c:pt>
                <c:pt idx="968">
                  <c:v>31.438888888888801</c:v>
                </c:pt>
                <c:pt idx="969">
                  <c:v>31.1111111111111</c:v>
                </c:pt>
                <c:pt idx="970">
                  <c:v>30.938888888888801</c:v>
                </c:pt>
                <c:pt idx="971">
                  <c:v>31.2222222222222</c:v>
                </c:pt>
                <c:pt idx="972">
                  <c:v>31.327777777777701</c:v>
                </c:pt>
                <c:pt idx="973">
                  <c:v>31.327777777777701</c:v>
                </c:pt>
                <c:pt idx="974">
                  <c:v>31.7222222222222</c:v>
                </c:pt>
                <c:pt idx="975">
                  <c:v>32.2222222222222</c:v>
                </c:pt>
                <c:pt idx="976">
                  <c:v>32.2777777777777</c:v>
                </c:pt>
                <c:pt idx="977">
                  <c:v>32.672222222222203</c:v>
                </c:pt>
                <c:pt idx="978">
                  <c:v>33</c:v>
                </c:pt>
                <c:pt idx="979">
                  <c:v>32.827777777777698</c:v>
                </c:pt>
                <c:pt idx="980">
                  <c:v>32.672222222222203</c:v>
                </c:pt>
                <c:pt idx="981">
                  <c:v>32.827777777777698</c:v>
                </c:pt>
                <c:pt idx="982">
                  <c:v>32.2222222222222</c:v>
                </c:pt>
                <c:pt idx="983">
                  <c:v>31.7222222222222</c:v>
                </c:pt>
                <c:pt idx="984">
                  <c:v>32.5</c:v>
                </c:pt>
                <c:pt idx="985">
                  <c:v>32.6111111111111</c:v>
                </c:pt>
                <c:pt idx="986">
                  <c:v>33.061111111111103</c:v>
                </c:pt>
                <c:pt idx="987">
                  <c:v>33.1111111111111</c:v>
                </c:pt>
                <c:pt idx="988">
                  <c:v>33.2777777777777</c:v>
                </c:pt>
                <c:pt idx="989">
                  <c:v>33.1111111111111</c:v>
                </c:pt>
                <c:pt idx="990">
                  <c:v>33.2222222222222</c:v>
                </c:pt>
                <c:pt idx="991">
                  <c:v>34.172222222222203</c:v>
                </c:pt>
                <c:pt idx="992">
                  <c:v>33.5</c:v>
                </c:pt>
                <c:pt idx="993">
                  <c:v>33.6111111111111</c:v>
                </c:pt>
                <c:pt idx="994">
                  <c:v>33.672222222222203</c:v>
                </c:pt>
                <c:pt idx="995">
                  <c:v>33.3888888888888</c:v>
                </c:pt>
                <c:pt idx="996">
                  <c:v>33.2222222222222</c:v>
                </c:pt>
                <c:pt idx="997">
                  <c:v>33.1111111111111</c:v>
                </c:pt>
                <c:pt idx="998">
                  <c:v>32.8888888888888</c:v>
                </c:pt>
                <c:pt idx="999">
                  <c:v>31</c:v>
                </c:pt>
                <c:pt idx="1000">
                  <c:v>27.561111111111099</c:v>
                </c:pt>
                <c:pt idx="1001">
                  <c:v>26.672222222222199</c:v>
                </c:pt>
                <c:pt idx="1002">
                  <c:v>26.322222222222202</c:v>
                </c:pt>
                <c:pt idx="1003">
                  <c:v>26.8888888888888</c:v>
                </c:pt>
                <c:pt idx="1004">
                  <c:v>28.1111111111111</c:v>
                </c:pt>
                <c:pt idx="1005">
                  <c:v>29.8888888888888</c:v>
                </c:pt>
                <c:pt idx="1006">
                  <c:v>29.8888888888888</c:v>
                </c:pt>
                <c:pt idx="1007">
                  <c:v>29.827777777777701</c:v>
                </c:pt>
                <c:pt idx="1008">
                  <c:v>29.672222222222199</c:v>
                </c:pt>
                <c:pt idx="1009">
                  <c:v>29.6111111111111</c:v>
                </c:pt>
                <c:pt idx="1010">
                  <c:v>29.2777777777777</c:v>
                </c:pt>
                <c:pt idx="1011">
                  <c:v>28.327777777777701</c:v>
                </c:pt>
                <c:pt idx="1012">
                  <c:v>28.327777777777701</c:v>
                </c:pt>
                <c:pt idx="1013">
                  <c:v>28.061111111111099</c:v>
                </c:pt>
                <c:pt idx="1014">
                  <c:v>27.827777777777701</c:v>
                </c:pt>
                <c:pt idx="1015">
                  <c:v>27.561111111111099</c:v>
                </c:pt>
                <c:pt idx="1016">
                  <c:v>27.327777777777701</c:v>
                </c:pt>
                <c:pt idx="1017">
                  <c:v>27.172222222222199</c:v>
                </c:pt>
                <c:pt idx="1018">
                  <c:v>27.2222222222222</c:v>
                </c:pt>
                <c:pt idx="1019">
                  <c:v>27.1111111111111</c:v>
                </c:pt>
                <c:pt idx="1020">
                  <c:v>27.327777777777701</c:v>
                </c:pt>
                <c:pt idx="1021">
                  <c:v>27.3888888888888</c:v>
                </c:pt>
                <c:pt idx="1022">
                  <c:v>27.438888888888801</c:v>
                </c:pt>
                <c:pt idx="1023">
                  <c:v>27.3888888888888</c:v>
                </c:pt>
                <c:pt idx="1024">
                  <c:v>27.438888888888801</c:v>
                </c:pt>
                <c:pt idx="1025">
                  <c:v>27.561111111111099</c:v>
                </c:pt>
                <c:pt idx="1026">
                  <c:v>27.561111111111099</c:v>
                </c:pt>
                <c:pt idx="1027">
                  <c:v>26.8888888888888</c:v>
                </c:pt>
                <c:pt idx="1028">
                  <c:v>26.438888888888801</c:v>
                </c:pt>
                <c:pt idx="1029">
                  <c:v>26.627777777777698</c:v>
                </c:pt>
                <c:pt idx="1030">
                  <c:v>26.827777777777701</c:v>
                </c:pt>
                <c:pt idx="1031">
                  <c:v>26.627777777777698</c:v>
                </c:pt>
                <c:pt idx="1032">
                  <c:v>26.322222222222202</c:v>
                </c:pt>
                <c:pt idx="1033">
                  <c:v>26.1388888888888</c:v>
                </c:pt>
                <c:pt idx="1034">
                  <c:v>26.238888888888798</c:v>
                </c:pt>
                <c:pt idx="1035">
                  <c:v>26.1111111111111</c:v>
                </c:pt>
                <c:pt idx="1036">
                  <c:v>26.177777777777699</c:v>
                </c:pt>
                <c:pt idx="1037">
                  <c:v>26.1111111111111</c:v>
                </c:pt>
                <c:pt idx="1038">
                  <c:v>26.077777777777701</c:v>
                </c:pt>
                <c:pt idx="1039">
                  <c:v>26.3</c:v>
                </c:pt>
                <c:pt idx="1040">
                  <c:v>25.7277777777777</c:v>
                </c:pt>
                <c:pt idx="1041">
                  <c:v>25.4777777777777</c:v>
                </c:pt>
                <c:pt idx="1042">
                  <c:v>25.3888888888888</c:v>
                </c:pt>
                <c:pt idx="1043">
                  <c:v>25.7777777777777</c:v>
                </c:pt>
                <c:pt idx="1044">
                  <c:v>25.461111111111101</c:v>
                </c:pt>
                <c:pt idx="1045">
                  <c:v>25.65</c:v>
                </c:pt>
                <c:pt idx="1046">
                  <c:v>25.272222222222201</c:v>
                </c:pt>
                <c:pt idx="1047">
                  <c:v>25.011111111111099</c:v>
                </c:pt>
                <c:pt idx="1048">
                  <c:v>24.872222222222199</c:v>
                </c:pt>
                <c:pt idx="1049">
                  <c:v>25.461111111111101</c:v>
                </c:pt>
                <c:pt idx="1050">
                  <c:v>24.872222222222199</c:v>
                </c:pt>
                <c:pt idx="1051">
                  <c:v>24.899999999999899</c:v>
                </c:pt>
                <c:pt idx="1052">
                  <c:v>24.349999999999898</c:v>
                </c:pt>
                <c:pt idx="1053">
                  <c:v>24.677777777777699</c:v>
                </c:pt>
                <c:pt idx="1054">
                  <c:v>24.177777777777699</c:v>
                </c:pt>
                <c:pt idx="1055">
                  <c:v>23.827777777777701</c:v>
                </c:pt>
                <c:pt idx="1056">
                  <c:v>23.9722222222222</c:v>
                </c:pt>
                <c:pt idx="1057">
                  <c:v>23.772222222222201</c:v>
                </c:pt>
                <c:pt idx="1058">
                  <c:v>23.4499999999999</c:v>
                </c:pt>
                <c:pt idx="1059">
                  <c:v>23.377777777777698</c:v>
                </c:pt>
                <c:pt idx="1060">
                  <c:v>22.7222222222222</c:v>
                </c:pt>
                <c:pt idx="1061">
                  <c:v>22.6</c:v>
                </c:pt>
                <c:pt idx="1062">
                  <c:v>22.538888888888799</c:v>
                </c:pt>
                <c:pt idx="1063">
                  <c:v>22.5888888888888</c:v>
                </c:pt>
                <c:pt idx="1064">
                  <c:v>22.877777777777698</c:v>
                </c:pt>
                <c:pt idx="1065">
                  <c:v>22.8611111111111</c:v>
                </c:pt>
                <c:pt idx="1066">
                  <c:v>23.061111111111099</c:v>
                </c:pt>
                <c:pt idx="1067">
                  <c:v>22.5277777777777</c:v>
                </c:pt>
                <c:pt idx="1068">
                  <c:v>22.272222222222201</c:v>
                </c:pt>
                <c:pt idx="1069">
                  <c:v>22.3888888888888</c:v>
                </c:pt>
                <c:pt idx="1070">
                  <c:v>22.4777777777777</c:v>
                </c:pt>
                <c:pt idx="1071">
                  <c:v>22.1388888888888</c:v>
                </c:pt>
                <c:pt idx="1072">
                  <c:v>22.161111111111101</c:v>
                </c:pt>
                <c:pt idx="1073">
                  <c:v>21.938888888888801</c:v>
                </c:pt>
                <c:pt idx="1074">
                  <c:v>22.311111111111099</c:v>
                </c:pt>
                <c:pt idx="1075">
                  <c:v>21.877777777777698</c:v>
                </c:pt>
                <c:pt idx="1076">
                  <c:v>21.761111111111099</c:v>
                </c:pt>
                <c:pt idx="1077">
                  <c:v>21.761111111111099</c:v>
                </c:pt>
                <c:pt idx="1078">
                  <c:v>21.822222222222202</c:v>
                </c:pt>
                <c:pt idx="1079">
                  <c:v>22.2277777777777</c:v>
                </c:pt>
                <c:pt idx="1080">
                  <c:v>21.677777777777699</c:v>
                </c:pt>
                <c:pt idx="1081">
                  <c:v>21.572222222222202</c:v>
                </c:pt>
                <c:pt idx="1082">
                  <c:v>21.238888888888798</c:v>
                </c:pt>
                <c:pt idx="1083">
                  <c:v>20.772222222222201</c:v>
                </c:pt>
                <c:pt idx="1084">
                  <c:v>21.2777777777777</c:v>
                </c:pt>
                <c:pt idx="1085">
                  <c:v>21.422222222222199</c:v>
                </c:pt>
                <c:pt idx="1086">
                  <c:v>21.927777777777699</c:v>
                </c:pt>
                <c:pt idx="1087">
                  <c:v>21.677777777777699</c:v>
                </c:pt>
                <c:pt idx="1088">
                  <c:v>21.811111111111099</c:v>
                </c:pt>
                <c:pt idx="1089">
                  <c:v>22.2777777777777</c:v>
                </c:pt>
                <c:pt idx="1090">
                  <c:v>22.272222222222201</c:v>
                </c:pt>
                <c:pt idx="1091">
                  <c:v>22.7777777777777</c:v>
                </c:pt>
                <c:pt idx="1092">
                  <c:v>23.627777777777698</c:v>
                </c:pt>
                <c:pt idx="1093">
                  <c:v>23.8888888888888</c:v>
                </c:pt>
                <c:pt idx="1094">
                  <c:v>23.872222222222199</c:v>
                </c:pt>
                <c:pt idx="1095">
                  <c:v>24.538888888888799</c:v>
                </c:pt>
                <c:pt idx="1096">
                  <c:v>24.6111111111111</c:v>
                </c:pt>
                <c:pt idx="1097">
                  <c:v>24.872222222222199</c:v>
                </c:pt>
                <c:pt idx="1098">
                  <c:v>25.211111111111101</c:v>
                </c:pt>
                <c:pt idx="1099">
                  <c:v>25.8388888888888</c:v>
                </c:pt>
                <c:pt idx="1100">
                  <c:v>26.038888888888799</c:v>
                </c:pt>
                <c:pt idx="1101">
                  <c:v>26.8888888888888</c:v>
                </c:pt>
                <c:pt idx="1102">
                  <c:v>27.6111111111111</c:v>
                </c:pt>
                <c:pt idx="1103">
                  <c:v>27.438888888888801</c:v>
                </c:pt>
                <c:pt idx="1104">
                  <c:v>28.061111111111099</c:v>
                </c:pt>
                <c:pt idx="1105">
                  <c:v>28.827777777777701</c:v>
                </c:pt>
                <c:pt idx="1106">
                  <c:v>28.827777777777701</c:v>
                </c:pt>
                <c:pt idx="1107">
                  <c:v>28.827777777777701</c:v>
                </c:pt>
                <c:pt idx="1108">
                  <c:v>29.061111111111099</c:v>
                </c:pt>
                <c:pt idx="1109">
                  <c:v>29.327777777777701</c:v>
                </c:pt>
                <c:pt idx="1110">
                  <c:v>29.2777777777777</c:v>
                </c:pt>
                <c:pt idx="1111">
                  <c:v>30.172222222222199</c:v>
                </c:pt>
                <c:pt idx="1112">
                  <c:v>30.561111111111099</c:v>
                </c:pt>
                <c:pt idx="1113">
                  <c:v>30.561111111111099</c:v>
                </c:pt>
                <c:pt idx="1114">
                  <c:v>31.061111111111099</c:v>
                </c:pt>
                <c:pt idx="1115">
                  <c:v>31.5</c:v>
                </c:pt>
                <c:pt idx="1116">
                  <c:v>31.438888888888801</c:v>
                </c:pt>
                <c:pt idx="1117">
                  <c:v>31.7222222222222</c:v>
                </c:pt>
                <c:pt idx="1118">
                  <c:v>32</c:v>
                </c:pt>
                <c:pt idx="1119">
                  <c:v>32.2777777777777</c:v>
                </c:pt>
                <c:pt idx="1120">
                  <c:v>31.938888888888801</c:v>
                </c:pt>
                <c:pt idx="1121">
                  <c:v>32.2222222222222</c:v>
                </c:pt>
                <c:pt idx="1122">
                  <c:v>32.3888888888888</c:v>
                </c:pt>
                <c:pt idx="1123">
                  <c:v>33.172222222222203</c:v>
                </c:pt>
                <c:pt idx="1124">
                  <c:v>33</c:v>
                </c:pt>
                <c:pt idx="1125">
                  <c:v>33.3888888888888</c:v>
                </c:pt>
                <c:pt idx="1126">
                  <c:v>32.7777777777777</c:v>
                </c:pt>
                <c:pt idx="1127">
                  <c:v>33.2777777777777</c:v>
                </c:pt>
                <c:pt idx="1128">
                  <c:v>33.6111111111111</c:v>
                </c:pt>
                <c:pt idx="1129">
                  <c:v>33.7222222222222</c:v>
                </c:pt>
                <c:pt idx="1130">
                  <c:v>33.7222222222222</c:v>
                </c:pt>
                <c:pt idx="1131">
                  <c:v>33.061111111111103</c:v>
                </c:pt>
                <c:pt idx="1132">
                  <c:v>33.3888888888888</c:v>
                </c:pt>
                <c:pt idx="1133">
                  <c:v>33.2222222222222</c:v>
                </c:pt>
                <c:pt idx="1134">
                  <c:v>33.438888888888798</c:v>
                </c:pt>
                <c:pt idx="1135">
                  <c:v>33.327777777777698</c:v>
                </c:pt>
                <c:pt idx="1136">
                  <c:v>33.6111111111111</c:v>
                </c:pt>
                <c:pt idx="1137">
                  <c:v>33</c:v>
                </c:pt>
                <c:pt idx="1138">
                  <c:v>32.938888888888897</c:v>
                </c:pt>
                <c:pt idx="1139">
                  <c:v>33.061111111111103</c:v>
                </c:pt>
                <c:pt idx="1140">
                  <c:v>32.7777777777777</c:v>
                </c:pt>
                <c:pt idx="1141">
                  <c:v>32.6111111111111</c:v>
                </c:pt>
                <c:pt idx="1142">
                  <c:v>32.672222222222203</c:v>
                </c:pt>
                <c:pt idx="1143">
                  <c:v>33.7222222222222</c:v>
                </c:pt>
                <c:pt idx="1144">
                  <c:v>33.7222222222222</c:v>
                </c:pt>
                <c:pt idx="1145">
                  <c:v>33.938888888888897</c:v>
                </c:pt>
                <c:pt idx="1146">
                  <c:v>34.2777777777777</c:v>
                </c:pt>
                <c:pt idx="1147">
                  <c:v>34.2777777777777</c:v>
                </c:pt>
                <c:pt idx="1148">
                  <c:v>34.438888888888798</c:v>
                </c:pt>
                <c:pt idx="1149">
                  <c:v>34.438888888888798</c:v>
                </c:pt>
                <c:pt idx="1150">
                  <c:v>34.561111111111103</c:v>
                </c:pt>
                <c:pt idx="1151">
                  <c:v>34.7222222222222</c:v>
                </c:pt>
                <c:pt idx="1152">
                  <c:v>34.5</c:v>
                </c:pt>
                <c:pt idx="1153">
                  <c:v>34.2777777777777</c:v>
                </c:pt>
                <c:pt idx="1154">
                  <c:v>34.327777777777698</c:v>
                </c:pt>
                <c:pt idx="1155">
                  <c:v>34.2777777777777</c:v>
                </c:pt>
                <c:pt idx="1156">
                  <c:v>34.061111111111103</c:v>
                </c:pt>
                <c:pt idx="1157">
                  <c:v>33.827777777777698</c:v>
                </c:pt>
                <c:pt idx="1158">
                  <c:v>34.438888888888798</c:v>
                </c:pt>
                <c:pt idx="1159">
                  <c:v>34.2222222222222</c:v>
                </c:pt>
                <c:pt idx="1160">
                  <c:v>34.172222222222203</c:v>
                </c:pt>
                <c:pt idx="1161">
                  <c:v>34.2777777777777</c:v>
                </c:pt>
                <c:pt idx="1162">
                  <c:v>34.3888888888888</c:v>
                </c:pt>
                <c:pt idx="1163">
                  <c:v>33.8888888888888</c:v>
                </c:pt>
                <c:pt idx="1164">
                  <c:v>33.327777777777698</c:v>
                </c:pt>
                <c:pt idx="1165">
                  <c:v>33</c:v>
                </c:pt>
                <c:pt idx="1166">
                  <c:v>33</c:v>
                </c:pt>
                <c:pt idx="1167">
                  <c:v>32.438888888888798</c:v>
                </c:pt>
                <c:pt idx="1168">
                  <c:v>32.438888888888798</c:v>
                </c:pt>
                <c:pt idx="1169">
                  <c:v>31.438888888888801</c:v>
                </c:pt>
                <c:pt idx="1170">
                  <c:v>31.672222222222199</c:v>
                </c:pt>
                <c:pt idx="1171">
                  <c:v>31.2222222222222</c:v>
                </c:pt>
                <c:pt idx="1172">
                  <c:v>31</c:v>
                </c:pt>
                <c:pt idx="1173">
                  <c:v>30.7222222222222</c:v>
                </c:pt>
                <c:pt idx="1174">
                  <c:v>30.2222222222222</c:v>
                </c:pt>
                <c:pt idx="1175">
                  <c:v>29.061111111111099</c:v>
                </c:pt>
                <c:pt idx="1176">
                  <c:v>29.172222222222199</c:v>
                </c:pt>
                <c:pt idx="1177">
                  <c:v>29.2777777777777</c:v>
                </c:pt>
                <c:pt idx="1178">
                  <c:v>29</c:v>
                </c:pt>
                <c:pt idx="1179">
                  <c:v>29</c:v>
                </c:pt>
                <c:pt idx="1180">
                  <c:v>29.3888888888888</c:v>
                </c:pt>
                <c:pt idx="1181">
                  <c:v>28.827777777777701</c:v>
                </c:pt>
                <c:pt idx="1182">
                  <c:v>25.9777777777777</c:v>
                </c:pt>
                <c:pt idx="1183">
                  <c:v>24.822222222222202</c:v>
                </c:pt>
                <c:pt idx="1184">
                  <c:v>24.1388888888888</c:v>
                </c:pt>
                <c:pt idx="1185">
                  <c:v>25.072222222222202</c:v>
                </c:pt>
                <c:pt idx="1186">
                  <c:v>25.8388888888888</c:v>
                </c:pt>
                <c:pt idx="1187">
                  <c:v>25.85</c:v>
                </c:pt>
                <c:pt idx="1188">
                  <c:v>25.3888888888888</c:v>
                </c:pt>
              </c:numCache>
            </c:numRef>
          </c:yVal>
          <c:smooth val="0"/>
          <c:extLst>
            <c:ext xmlns:c16="http://schemas.microsoft.com/office/drawing/2014/chart" uri="{C3380CC4-5D6E-409C-BE32-E72D297353CC}">
              <c16:uniqueId val="{00000000-D103-4891-BA17-46DC52917E9F}"/>
            </c:ext>
          </c:extLst>
        </c:ser>
        <c:ser>
          <c:idx val="1"/>
          <c:order val="1"/>
          <c:tx>
            <c:v>5-Layer Thermal Diffusion</c:v>
          </c:tx>
          <c:spPr>
            <a:ln w="28575" cap="rnd">
              <a:solidFill>
                <a:schemeClr val="accent1"/>
              </a:solidFill>
              <a:round/>
            </a:ln>
            <a:effectLst/>
          </c:spPr>
          <c:marker>
            <c:symbol val="none"/>
          </c:marker>
          <c:xVal>
            <c:numRef>
              <c:f>T2_time_UT20!$C$2:$C$66</c:f>
              <c:numCache>
                <c:formatCode>m/d/yy\ h:mm</c:formatCode>
                <c:ptCount val="65"/>
                <c:pt idx="0">
                  <c:v>43674</c:v>
                </c:pt>
                <c:pt idx="1">
                  <c:v>43674.125</c:v>
                </c:pt>
                <c:pt idx="2">
                  <c:v>43674.25</c:v>
                </c:pt>
                <c:pt idx="3">
                  <c:v>43674.375</c:v>
                </c:pt>
                <c:pt idx="4">
                  <c:v>43674.5</c:v>
                </c:pt>
                <c:pt idx="5">
                  <c:v>43674.625</c:v>
                </c:pt>
                <c:pt idx="6">
                  <c:v>43674.75</c:v>
                </c:pt>
                <c:pt idx="7">
                  <c:v>43674.875</c:v>
                </c:pt>
                <c:pt idx="8">
                  <c:v>43675</c:v>
                </c:pt>
                <c:pt idx="9">
                  <c:v>43675.125</c:v>
                </c:pt>
                <c:pt idx="10">
                  <c:v>43675.25</c:v>
                </c:pt>
                <c:pt idx="11">
                  <c:v>43675.375</c:v>
                </c:pt>
                <c:pt idx="12">
                  <c:v>43675.5</c:v>
                </c:pt>
                <c:pt idx="13">
                  <c:v>43675.625</c:v>
                </c:pt>
                <c:pt idx="14">
                  <c:v>43675.75</c:v>
                </c:pt>
                <c:pt idx="15">
                  <c:v>43675.875</c:v>
                </c:pt>
                <c:pt idx="16">
                  <c:v>43676</c:v>
                </c:pt>
                <c:pt idx="17">
                  <c:v>43676.125</c:v>
                </c:pt>
                <c:pt idx="18">
                  <c:v>43676.25</c:v>
                </c:pt>
                <c:pt idx="19">
                  <c:v>43676.375</c:v>
                </c:pt>
                <c:pt idx="20">
                  <c:v>43676.5</c:v>
                </c:pt>
                <c:pt idx="21">
                  <c:v>43676.625</c:v>
                </c:pt>
                <c:pt idx="22">
                  <c:v>43676.75</c:v>
                </c:pt>
                <c:pt idx="23">
                  <c:v>43676.875</c:v>
                </c:pt>
                <c:pt idx="24">
                  <c:v>43677</c:v>
                </c:pt>
                <c:pt idx="25">
                  <c:v>43677.125</c:v>
                </c:pt>
                <c:pt idx="26">
                  <c:v>43677.25</c:v>
                </c:pt>
                <c:pt idx="27">
                  <c:v>43677.375</c:v>
                </c:pt>
                <c:pt idx="28">
                  <c:v>43677.5</c:v>
                </c:pt>
                <c:pt idx="29">
                  <c:v>43677.625</c:v>
                </c:pt>
                <c:pt idx="30">
                  <c:v>43677.75</c:v>
                </c:pt>
                <c:pt idx="31">
                  <c:v>43677.875</c:v>
                </c:pt>
                <c:pt idx="32">
                  <c:v>43678</c:v>
                </c:pt>
                <c:pt idx="33">
                  <c:v>43678.125</c:v>
                </c:pt>
                <c:pt idx="34">
                  <c:v>43678.25</c:v>
                </c:pt>
                <c:pt idx="35">
                  <c:v>43678.375</c:v>
                </c:pt>
                <c:pt idx="36">
                  <c:v>43678.5</c:v>
                </c:pt>
                <c:pt idx="37">
                  <c:v>43678.625</c:v>
                </c:pt>
                <c:pt idx="38">
                  <c:v>43678.75</c:v>
                </c:pt>
                <c:pt idx="39">
                  <c:v>43678.875</c:v>
                </c:pt>
                <c:pt idx="40">
                  <c:v>43679</c:v>
                </c:pt>
                <c:pt idx="41">
                  <c:v>43679.125</c:v>
                </c:pt>
                <c:pt idx="42">
                  <c:v>43679.25</c:v>
                </c:pt>
                <c:pt idx="43">
                  <c:v>43679.375</c:v>
                </c:pt>
                <c:pt idx="44">
                  <c:v>43679.5</c:v>
                </c:pt>
                <c:pt idx="45">
                  <c:v>43679.625</c:v>
                </c:pt>
                <c:pt idx="46">
                  <c:v>43679.75</c:v>
                </c:pt>
                <c:pt idx="47">
                  <c:v>43679.875</c:v>
                </c:pt>
                <c:pt idx="48">
                  <c:v>43680</c:v>
                </c:pt>
                <c:pt idx="49">
                  <c:v>43680.125</c:v>
                </c:pt>
                <c:pt idx="50">
                  <c:v>43680.25</c:v>
                </c:pt>
                <c:pt idx="51">
                  <c:v>43680.375</c:v>
                </c:pt>
                <c:pt idx="52">
                  <c:v>43680.5</c:v>
                </c:pt>
                <c:pt idx="53">
                  <c:v>43680.625</c:v>
                </c:pt>
                <c:pt idx="54">
                  <c:v>43680.75</c:v>
                </c:pt>
                <c:pt idx="55">
                  <c:v>43680.875</c:v>
                </c:pt>
                <c:pt idx="56">
                  <c:v>43681</c:v>
                </c:pt>
                <c:pt idx="57">
                  <c:v>43681.125</c:v>
                </c:pt>
                <c:pt idx="58">
                  <c:v>43681.25</c:v>
                </c:pt>
                <c:pt idx="59">
                  <c:v>43681.375</c:v>
                </c:pt>
                <c:pt idx="60">
                  <c:v>43681.5</c:v>
                </c:pt>
                <c:pt idx="61">
                  <c:v>43681.625</c:v>
                </c:pt>
                <c:pt idx="62">
                  <c:v>43681.75</c:v>
                </c:pt>
                <c:pt idx="63">
                  <c:v>43681.875</c:v>
                </c:pt>
                <c:pt idx="64">
                  <c:v>43682</c:v>
                </c:pt>
              </c:numCache>
            </c:numRef>
          </c:xVal>
          <c:yVal>
            <c:numRef>
              <c:f>T2_time_UT20!$D$2:$D$66</c:f>
              <c:numCache>
                <c:formatCode>General</c:formatCode>
                <c:ptCount val="65"/>
                <c:pt idx="0">
                  <c:v>25.006592000000001</c:v>
                </c:pt>
                <c:pt idx="1">
                  <c:v>24.225006</c:v>
                </c:pt>
                <c:pt idx="2">
                  <c:v>20.115051000000001</c:v>
                </c:pt>
                <c:pt idx="3">
                  <c:v>20.519957999999999</c:v>
                </c:pt>
                <c:pt idx="4">
                  <c:v>18.127533</c:v>
                </c:pt>
                <c:pt idx="5">
                  <c:v>25.556273999999998</c:v>
                </c:pt>
                <c:pt idx="6">
                  <c:v>31.257110000000001</c:v>
                </c:pt>
                <c:pt idx="7">
                  <c:v>31.563659999999999</c:v>
                </c:pt>
                <c:pt idx="8">
                  <c:v>31.235443</c:v>
                </c:pt>
                <c:pt idx="9">
                  <c:v>24.986419999999999</c:v>
                </c:pt>
                <c:pt idx="10">
                  <c:v>20.371673999999999</c:v>
                </c:pt>
                <c:pt idx="11">
                  <c:v>20.111937999999999</c:v>
                </c:pt>
                <c:pt idx="12">
                  <c:v>18.745728</c:v>
                </c:pt>
                <c:pt idx="13">
                  <c:v>27.451965000000001</c:v>
                </c:pt>
                <c:pt idx="14">
                  <c:v>33.113342000000003</c:v>
                </c:pt>
                <c:pt idx="15">
                  <c:v>33.860259999999997</c:v>
                </c:pt>
                <c:pt idx="16">
                  <c:v>34.757201999999999</c:v>
                </c:pt>
                <c:pt idx="17">
                  <c:v>27.18628</c:v>
                </c:pt>
                <c:pt idx="18">
                  <c:v>21.699919999999999</c:v>
                </c:pt>
                <c:pt idx="19">
                  <c:v>20.158508000000001</c:v>
                </c:pt>
                <c:pt idx="20">
                  <c:v>20.149291999999999</c:v>
                </c:pt>
                <c:pt idx="21">
                  <c:v>27.476990000000001</c:v>
                </c:pt>
                <c:pt idx="22">
                  <c:v>33.236023000000003</c:v>
                </c:pt>
                <c:pt idx="23">
                  <c:v>33.604187000000003</c:v>
                </c:pt>
                <c:pt idx="24">
                  <c:v>34.118682999999997</c:v>
                </c:pt>
                <c:pt idx="25">
                  <c:v>26.713225999999999</c:v>
                </c:pt>
                <c:pt idx="26">
                  <c:v>21.738281000000001</c:v>
                </c:pt>
                <c:pt idx="27">
                  <c:v>20.397797000000001</c:v>
                </c:pt>
                <c:pt idx="28">
                  <c:v>19.508759000000001</c:v>
                </c:pt>
                <c:pt idx="29">
                  <c:v>24.804565</c:v>
                </c:pt>
                <c:pt idx="30">
                  <c:v>29.717102000000001</c:v>
                </c:pt>
                <c:pt idx="31">
                  <c:v>27.758880000000001</c:v>
                </c:pt>
                <c:pt idx="32">
                  <c:v>27.611785999999999</c:v>
                </c:pt>
                <c:pt idx="33">
                  <c:v>23.012238</c:v>
                </c:pt>
                <c:pt idx="34">
                  <c:v>20.154816</c:v>
                </c:pt>
                <c:pt idx="35">
                  <c:v>18.958801000000001</c:v>
                </c:pt>
                <c:pt idx="36">
                  <c:v>18.113160000000001</c:v>
                </c:pt>
                <c:pt idx="37">
                  <c:v>24.390167000000002</c:v>
                </c:pt>
                <c:pt idx="38">
                  <c:v>29.761963000000002</c:v>
                </c:pt>
                <c:pt idx="39">
                  <c:v>30.347045999999999</c:v>
                </c:pt>
                <c:pt idx="40">
                  <c:v>30.934448</c:v>
                </c:pt>
                <c:pt idx="41">
                  <c:v>23.256133999999999</c:v>
                </c:pt>
                <c:pt idx="42">
                  <c:v>19.436768000000001</c:v>
                </c:pt>
                <c:pt idx="43">
                  <c:v>21.760528999999998</c:v>
                </c:pt>
                <c:pt idx="44">
                  <c:v>18.964203000000001</c:v>
                </c:pt>
                <c:pt idx="45">
                  <c:v>26.269469999999998</c:v>
                </c:pt>
                <c:pt idx="46">
                  <c:v>31.074065999999998</c:v>
                </c:pt>
                <c:pt idx="47">
                  <c:v>32.231140000000003</c:v>
                </c:pt>
                <c:pt idx="48">
                  <c:v>31.916260000000001</c:v>
                </c:pt>
                <c:pt idx="49">
                  <c:v>25.506409000000001</c:v>
                </c:pt>
                <c:pt idx="50">
                  <c:v>20.973267</c:v>
                </c:pt>
                <c:pt idx="51">
                  <c:v>21.195678999999998</c:v>
                </c:pt>
                <c:pt idx="52">
                  <c:v>20.463470000000001</c:v>
                </c:pt>
                <c:pt idx="53">
                  <c:v>27.645171999999999</c:v>
                </c:pt>
                <c:pt idx="54">
                  <c:v>33.667907999999997</c:v>
                </c:pt>
                <c:pt idx="55">
                  <c:v>33.928497</c:v>
                </c:pt>
                <c:pt idx="56">
                  <c:v>33.275329999999997</c:v>
                </c:pt>
                <c:pt idx="57">
                  <c:v>27.063262999999999</c:v>
                </c:pt>
                <c:pt idx="58">
                  <c:v>22.728179999999998</c:v>
                </c:pt>
                <c:pt idx="59">
                  <c:v>21.320647999999998</c:v>
                </c:pt>
                <c:pt idx="60">
                  <c:v>19.948242</c:v>
                </c:pt>
                <c:pt idx="61">
                  <c:v>25.852540000000001</c:v>
                </c:pt>
                <c:pt idx="62">
                  <c:v>32.575592</c:v>
                </c:pt>
                <c:pt idx="63">
                  <c:v>28.965149</c:v>
                </c:pt>
                <c:pt idx="64">
                  <c:v>29.912323000000001</c:v>
                </c:pt>
              </c:numCache>
            </c:numRef>
          </c:yVal>
          <c:smooth val="0"/>
          <c:extLst>
            <c:ext xmlns:c16="http://schemas.microsoft.com/office/drawing/2014/chart" uri="{C3380CC4-5D6E-409C-BE32-E72D297353CC}">
              <c16:uniqueId val="{00000001-D103-4891-BA17-46DC52917E9F}"/>
            </c:ext>
          </c:extLst>
        </c:ser>
        <c:ser>
          <c:idx val="2"/>
          <c:order val="2"/>
          <c:tx>
            <c:v>NOAH without UCM</c:v>
          </c:tx>
          <c:spPr>
            <a:ln w="28575" cap="rnd">
              <a:solidFill>
                <a:schemeClr val="accent2"/>
              </a:solidFill>
              <a:round/>
            </a:ln>
            <a:effectLst/>
          </c:spPr>
          <c:marker>
            <c:symbol val="none"/>
          </c:marker>
          <c:xVal>
            <c:numRef>
              <c:f>T2_time_UT20!$E$2:$E$66</c:f>
              <c:numCache>
                <c:formatCode>m/d/yy\ h:mm</c:formatCode>
                <c:ptCount val="65"/>
                <c:pt idx="0">
                  <c:v>43674</c:v>
                </c:pt>
                <c:pt idx="1">
                  <c:v>43674.125</c:v>
                </c:pt>
                <c:pt idx="2">
                  <c:v>43674.25</c:v>
                </c:pt>
                <c:pt idx="3">
                  <c:v>43674.375</c:v>
                </c:pt>
                <c:pt idx="4">
                  <c:v>43674.5</c:v>
                </c:pt>
                <c:pt idx="5">
                  <c:v>43674.625</c:v>
                </c:pt>
                <c:pt idx="6">
                  <c:v>43674.75</c:v>
                </c:pt>
                <c:pt idx="7">
                  <c:v>43674.875</c:v>
                </c:pt>
                <c:pt idx="8">
                  <c:v>43675</c:v>
                </c:pt>
                <c:pt idx="9">
                  <c:v>43675.125</c:v>
                </c:pt>
                <c:pt idx="10">
                  <c:v>43675.25</c:v>
                </c:pt>
                <c:pt idx="11">
                  <c:v>43675.375</c:v>
                </c:pt>
                <c:pt idx="12">
                  <c:v>43675.5</c:v>
                </c:pt>
                <c:pt idx="13">
                  <c:v>43675.625</c:v>
                </c:pt>
                <c:pt idx="14">
                  <c:v>43675.75</c:v>
                </c:pt>
                <c:pt idx="15">
                  <c:v>43675.875</c:v>
                </c:pt>
                <c:pt idx="16">
                  <c:v>43676</c:v>
                </c:pt>
                <c:pt idx="17">
                  <c:v>43676.125</c:v>
                </c:pt>
                <c:pt idx="18">
                  <c:v>43676.25</c:v>
                </c:pt>
                <c:pt idx="19">
                  <c:v>43676.375</c:v>
                </c:pt>
                <c:pt idx="20">
                  <c:v>43676.5</c:v>
                </c:pt>
                <c:pt idx="21">
                  <c:v>43676.625</c:v>
                </c:pt>
                <c:pt idx="22">
                  <c:v>43676.75</c:v>
                </c:pt>
                <c:pt idx="23">
                  <c:v>43676.875</c:v>
                </c:pt>
                <c:pt idx="24">
                  <c:v>43677</c:v>
                </c:pt>
                <c:pt idx="25">
                  <c:v>43677.125</c:v>
                </c:pt>
                <c:pt idx="26">
                  <c:v>43677.25</c:v>
                </c:pt>
                <c:pt idx="27">
                  <c:v>43677.375</c:v>
                </c:pt>
                <c:pt idx="28">
                  <c:v>43677.5</c:v>
                </c:pt>
                <c:pt idx="29">
                  <c:v>43677.625</c:v>
                </c:pt>
                <c:pt idx="30">
                  <c:v>43677.75</c:v>
                </c:pt>
                <c:pt idx="31">
                  <c:v>43677.875</c:v>
                </c:pt>
                <c:pt idx="32">
                  <c:v>43678</c:v>
                </c:pt>
                <c:pt idx="33">
                  <c:v>43678.125</c:v>
                </c:pt>
                <c:pt idx="34">
                  <c:v>43678.25</c:v>
                </c:pt>
                <c:pt idx="35">
                  <c:v>43678.375</c:v>
                </c:pt>
                <c:pt idx="36">
                  <c:v>43678.5</c:v>
                </c:pt>
                <c:pt idx="37">
                  <c:v>43678.625</c:v>
                </c:pt>
                <c:pt idx="38">
                  <c:v>43678.75</c:v>
                </c:pt>
                <c:pt idx="39">
                  <c:v>43678.875</c:v>
                </c:pt>
                <c:pt idx="40">
                  <c:v>43679</c:v>
                </c:pt>
                <c:pt idx="41">
                  <c:v>43679.125</c:v>
                </c:pt>
                <c:pt idx="42">
                  <c:v>43679.25</c:v>
                </c:pt>
                <c:pt idx="43">
                  <c:v>43679.375</c:v>
                </c:pt>
                <c:pt idx="44">
                  <c:v>43679.5</c:v>
                </c:pt>
                <c:pt idx="45">
                  <c:v>43679.625</c:v>
                </c:pt>
                <c:pt idx="46">
                  <c:v>43679.75</c:v>
                </c:pt>
                <c:pt idx="47">
                  <c:v>43679.875</c:v>
                </c:pt>
                <c:pt idx="48">
                  <c:v>43680</c:v>
                </c:pt>
                <c:pt idx="49">
                  <c:v>43680.125</c:v>
                </c:pt>
                <c:pt idx="50">
                  <c:v>43680.25</c:v>
                </c:pt>
                <c:pt idx="51">
                  <c:v>43680.375</c:v>
                </c:pt>
                <c:pt idx="52">
                  <c:v>43680.5</c:v>
                </c:pt>
                <c:pt idx="53">
                  <c:v>43680.625</c:v>
                </c:pt>
                <c:pt idx="54">
                  <c:v>43680.75</c:v>
                </c:pt>
                <c:pt idx="55">
                  <c:v>43680.875</c:v>
                </c:pt>
                <c:pt idx="56">
                  <c:v>43681</c:v>
                </c:pt>
                <c:pt idx="57">
                  <c:v>43681.125</c:v>
                </c:pt>
                <c:pt idx="58">
                  <c:v>43681.25</c:v>
                </c:pt>
                <c:pt idx="59">
                  <c:v>43681.375</c:v>
                </c:pt>
                <c:pt idx="60">
                  <c:v>43681.5</c:v>
                </c:pt>
                <c:pt idx="61">
                  <c:v>43681.625</c:v>
                </c:pt>
                <c:pt idx="62">
                  <c:v>43681.75</c:v>
                </c:pt>
                <c:pt idx="63">
                  <c:v>43681.875</c:v>
                </c:pt>
                <c:pt idx="64">
                  <c:v>43682</c:v>
                </c:pt>
              </c:numCache>
            </c:numRef>
          </c:xVal>
          <c:yVal>
            <c:numRef>
              <c:f>T2_time_UT20!$F$2:$F$66</c:f>
              <c:numCache>
                <c:formatCode>General</c:formatCode>
                <c:ptCount val="65"/>
                <c:pt idx="0">
                  <c:v>25.006592000000001</c:v>
                </c:pt>
                <c:pt idx="1">
                  <c:v>24.839507999999999</c:v>
                </c:pt>
                <c:pt idx="2">
                  <c:v>22.487549000000001</c:v>
                </c:pt>
                <c:pt idx="3">
                  <c:v>20.145508</c:v>
                </c:pt>
                <c:pt idx="4">
                  <c:v>18.885925</c:v>
                </c:pt>
                <c:pt idx="5">
                  <c:v>25.969176999999998</c:v>
                </c:pt>
                <c:pt idx="6">
                  <c:v>30.457764000000001</c:v>
                </c:pt>
                <c:pt idx="7">
                  <c:v>31.580475</c:v>
                </c:pt>
                <c:pt idx="8">
                  <c:v>32.174194</c:v>
                </c:pt>
                <c:pt idx="9">
                  <c:v>28.246642999999999</c:v>
                </c:pt>
                <c:pt idx="10">
                  <c:v>25.541381999999999</c:v>
                </c:pt>
                <c:pt idx="11">
                  <c:v>22.468993999999999</c:v>
                </c:pt>
                <c:pt idx="12">
                  <c:v>21.274077999999999</c:v>
                </c:pt>
                <c:pt idx="13">
                  <c:v>28.853729999999999</c:v>
                </c:pt>
                <c:pt idx="14">
                  <c:v>34.434081999999997</c:v>
                </c:pt>
                <c:pt idx="15">
                  <c:v>35.794220000000003</c:v>
                </c:pt>
                <c:pt idx="16">
                  <c:v>36.038420000000002</c:v>
                </c:pt>
                <c:pt idx="17">
                  <c:v>31.576903999999999</c:v>
                </c:pt>
                <c:pt idx="18">
                  <c:v>28.294739</c:v>
                </c:pt>
                <c:pt idx="19">
                  <c:v>26.026672000000001</c:v>
                </c:pt>
                <c:pt idx="20">
                  <c:v>22.621216</c:v>
                </c:pt>
                <c:pt idx="21">
                  <c:v>30.59845</c:v>
                </c:pt>
                <c:pt idx="22">
                  <c:v>32.613036999999998</c:v>
                </c:pt>
                <c:pt idx="23">
                  <c:v>34.419525</c:v>
                </c:pt>
                <c:pt idx="24">
                  <c:v>35.217590000000001</c:v>
                </c:pt>
                <c:pt idx="25">
                  <c:v>30.407532</c:v>
                </c:pt>
                <c:pt idx="26">
                  <c:v>27.464386000000001</c:v>
                </c:pt>
                <c:pt idx="27">
                  <c:v>25.695892000000001</c:v>
                </c:pt>
                <c:pt idx="28">
                  <c:v>24.290801999999999</c:v>
                </c:pt>
                <c:pt idx="29">
                  <c:v>29.325806</c:v>
                </c:pt>
                <c:pt idx="30">
                  <c:v>27.828339</c:v>
                </c:pt>
                <c:pt idx="31">
                  <c:v>29.067505000000001</c:v>
                </c:pt>
                <c:pt idx="32">
                  <c:v>28.291473</c:v>
                </c:pt>
                <c:pt idx="33">
                  <c:v>24.88327</c:v>
                </c:pt>
                <c:pt idx="34">
                  <c:v>23.096985</c:v>
                </c:pt>
                <c:pt idx="35">
                  <c:v>21.545013000000001</c:v>
                </c:pt>
                <c:pt idx="36">
                  <c:v>19.488707999999999</c:v>
                </c:pt>
                <c:pt idx="37">
                  <c:v>25.01361</c:v>
                </c:pt>
                <c:pt idx="38">
                  <c:v>28.712219999999999</c:v>
                </c:pt>
                <c:pt idx="39">
                  <c:v>30.666319999999999</c:v>
                </c:pt>
                <c:pt idx="40">
                  <c:v>31.923034999999999</c:v>
                </c:pt>
                <c:pt idx="41">
                  <c:v>27.364899000000001</c:v>
                </c:pt>
                <c:pt idx="42">
                  <c:v>24.134032999999999</c:v>
                </c:pt>
                <c:pt idx="43">
                  <c:v>23.951263000000001</c:v>
                </c:pt>
                <c:pt idx="44">
                  <c:v>22.590941999999998</c:v>
                </c:pt>
                <c:pt idx="45">
                  <c:v>28.700928000000001</c:v>
                </c:pt>
                <c:pt idx="46">
                  <c:v>32.999175999999999</c:v>
                </c:pt>
                <c:pt idx="47">
                  <c:v>33.572723000000003</c:v>
                </c:pt>
                <c:pt idx="48">
                  <c:v>34.00714</c:v>
                </c:pt>
                <c:pt idx="49">
                  <c:v>28.997253000000001</c:v>
                </c:pt>
                <c:pt idx="50">
                  <c:v>26.574463000000002</c:v>
                </c:pt>
                <c:pt idx="51">
                  <c:v>24.831572999999999</c:v>
                </c:pt>
                <c:pt idx="52">
                  <c:v>22.578156</c:v>
                </c:pt>
                <c:pt idx="53">
                  <c:v>30.361145</c:v>
                </c:pt>
                <c:pt idx="54">
                  <c:v>34.385894999999998</c:v>
                </c:pt>
                <c:pt idx="55">
                  <c:v>34.348602</c:v>
                </c:pt>
                <c:pt idx="56">
                  <c:v>35.417084000000003</c:v>
                </c:pt>
                <c:pt idx="57">
                  <c:v>29.297180000000001</c:v>
                </c:pt>
                <c:pt idx="58">
                  <c:v>26.721465999999999</c:v>
                </c:pt>
                <c:pt idx="59">
                  <c:v>24.212707999999999</c:v>
                </c:pt>
                <c:pt idx="60">
                  <c:v>23.766876</c:v>
                </c:pt>
                <c:pt idx="61">
                  <c:v>30.097747999999999</c:v>
                </c:pt>
                <c:pt idx="62">
                  <c:v>34.070464999999999</c:v>
                </c:pt>
                <c:pt idx="63">
                  <c:v>29.456786999999998</c:v>
                </c:pt>
                <c:pt idx="64">
                  <c:v>28.897857999999999</c:v>
                </c:pt>
              </c:numCache>
            </c:numRef>
          </c:yVal>
          <c:smooth val="0"/>
          <c:extLst>
            <c:ext xmlns:c16="http://schemas.microsoft.com/office/drawing/2014/chart" uri="{C3380CC4-5D6E-409C-BE32-E72D297353CC}">
              <c16:uniqueId val="{00000002-D103-4891-BA17-46DC52917E9F}"/>
            </c:ext>
          </c:extLst>
        </c:ser>
        <c:dLbls>
          <c:showLegendKey val="0"/>
          <c:showVal val="0"/>
          <c:showCatName val="0"/>
          <c:showSerName val="0"/>
          <c:showPercent val="0"/>
          <c:showBubbleSize val="0"/>
        </c:dLbls>
        <c:axId val="652825888"/>
        <c:axId val="1"/>
      </c:scatterChart>
      <c:valAx>
        <c:axId val="652825888"/>
        <c:scaling>
          <c:orientation val="minMax"/>
          <c:max val="43682"/>
          <c:min val="43674"/>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a:t>Date (UTC)</a:t>
                </a:r>
              </a:p>
            </c:rich>
          </c:tx>
          <c:layout>
            <c:manualLayout>
              <c:xMode val="edge"/>
              <c:yMode val="edge"/>
              <c:x val="0.4394545401755614"/>
              <c:y val="0.88323299432548397"/>
            </c:manualLayout>
          </c:layout>
          <c:overlay val="0"/>
          <c:spPr>
            <a:noFill/>
            <a:ln>
              <a:noFill/>
            </a:ln>
            <a:effectLst/>
          </c:spPr>
        </c:title>
        <c:numFmt formatCode="m/d/yy\ h:mm" sourceLinked="1"/>
        <c:majorTickMark val="cross"/>
        <c:minorTickMark val="none"/>
        <c:tickLblPos val="nextTo"/>
        <c:spPr>
          <a:noFill/>
          <a:ln w="9525" cap="flat" cmpd="sng" algn="ctr">
            <a:solidFill>
              <a:schemeClr val="tx1"/>
            </a:solidFill>
            <a:round/>
          </a:ln>
          <a:effectLst/>
        </c:spPr>
        <c:txPr>
          <a:bodyPr rot="1800000" vert="horz"/>
          <a:lstStyle/>
          <a:p>
            <a:pPr>
              <a:defRPr sz="1100" b="0" i="0" u="none" strike="noStrike" baseline="0">
                <a:solidFill>
                  <a:srgbClr val="000000"/>
                </a:solidFill>
                <a:latin typeface="Calibri"/>
                <a:ea typeface="Calibri"/>
                <a:cs typeface="Calibri"/>
              </a:defRPr>
            </a:pPr>
            <a:endParaRPr lang="en-US"/>
          </a:p>
        </c:txPr>
        <c:crossAx val="1"/>
        <c:crosses val="autoZero"/>
        <c:crossBetween val="midCat"/>
      </c:valAx>
      <c:valAx>
        <c:axId val="1"/>
        <c:scaling>
          <c:orientation val="minMax"/>
          <c:max val="50"/>
          <c:min val="10"/>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a:solidFill>
                      <a:schemeClr val="tx1"/>
                    </a:solidFill>
                  </a:rPr>
                  <a:t>2-Meter Temperature (C°)</a:t>
                </a:r>
              </a:p>
            </c:rich>
          </c:tx>
          <c:layout>
            <c:manualLayout>
              <c:xMode val="edge"/>
              <c:yMode val="edge"/>
              <c:x val="1.3322740004755399E-2"/>
              <c:y val="9.8374125670658619E-2"/>
            </c:manualLayout>
          </c:layout>
          <c:overlay val="0"/>
          <c:spPr>
            <a:noFill/>
            <a:ln>
              <a:noFill/>
            </a:ln>
            <a:effectLst/>
          </c:spPr>
        </c:title>
        <c:numFmt formatCode="General" sourceLinked="1"/>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652825888"/>
        <c:crosses val="autoZero"/>
        <c:crossBetween val="midCat"/>
      </c:valAx>
      <c:spPr>
        <a:noFill/>
        <a:ln w="25400">
          <a:noFill/>
        </a:ln>
      </c:spPr>
    </c:plotArea>
    <c:legend>
      <c:legendPos val="t"/>
      <c:layout>
        <c:manualLayout>
          <c:xMode val="edge"/>
          <c:yMode val="edge"/>
          <c:x val="0.50260051524728089"/>
          <c:y val="5.00504604621081E-2"/>
          <c:w val="0.35489114004015976"/>
          <c:h val="0.19897121632727632"/>
        </c:manualLayout>
      </c:layout>
      <c:overlay val="0"/>
      <c:spPr>
        <a:noFill/>
        <a:ln>
          <a:solidFill>
            <a:sysClr val="windowText" lastClr="000000"/>
          </a:solid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646115395203672"/>
          <c:y val="8.0269080839213594E-2"/>
          <c:w val="0.74620946738057903"/>
          <c:h val="0.59293845956597424"/>
        </c:manualLayout>
      </c:layout>
      <c:scatterChart>
        <c:scatterStyle val="lineMarker"/>
        <c:varyColors val="0"/>
        <c:ser>
          <c:idx val="0"/>
          <c:order val="0"/>
          <c:tx>
            <c:v>Measured Data</c:v>
          </c:tx>
          <c:spPr>
            <a:ln w="12700" cap="rnd">
              <a:solidFill>
                <a:schemeClr val="accent3"/>
              </a:solidFill>
              <a:round/>
            </a:ln>
            <a:effectLst/>
          </c:spPr>
          <c:marker>
            <c:symbol val="none"/>
          </c:marker>
          <c:xVal>
            <c:numRef>
              <c:f>T2_time_QHW!$A$2:$A$689</c:f>
              <c:numCache>
                <c:formatCode>m/d/yy\ h:mm</c:formatCode>
                <c:ptCount val="688"/>
                <c:pt idx="0">
                  <c:v>43674</c:v>
                </c:pt>
                <c:pt idx="1">
                  <c:v>43674.010416666664</c:v>
                </c:pt>
                <c:pt idx="2">
                  <c:v>43674.020833333336</c:v>
                </c:pt>
                <c:pt idx="3">
                  <c:v>43674.03125</c:v>
                </c:pt>
                <c:pt idx="4">
                  <c:v>43674.041666666664</c:v>
                </c:pt>
                <c:pt idx="5">
                  <c:v>43674.052083333336</c:v>
                </c:pt>
                <c:pt idx="6">
                  <c:v>43674.0625</c:v>
                </c:pt>
                <c:pt idx="7">
                  <c:v>43674.072916666664</c:v>
                </c:pt>
                <c:pt idx="8">
                  <c:v>43674.083333333336</c:v>
                </c:pt>
                <c:pt idx="9">
                  <c:v>43674.09375</c:v>
                </c:pt>
                <c:pt idx="10">
                  <c:v>43674.104166666664</c:v>
                </c:pt>
                <c:pt idx="11">
                  <c:v>43674.114583333336</c:v>
                </c:pt>
                <c:pt idx="12">
                  <c:v>43674.125</c:v>
                </c:pt>
                <c:pt idx="13">
                  <c:v>43674.166666666664</c:v>
                </c:pt>
                <c:pt idx="14">
                  <c:v>43674.208333333336</c:v>
                </c:pt>
                <c:pt idx="15">
                  <c:v>43674.25</c:v>
                </c:pt>
                <c:pt idx="16">
                  <c:v>43674.291666666664</c:v>
                </c:pt>
                <c:pt idx="17">
                  <c:v>43674.302083333336</c:v>
                </c:pt>
                <c:pt idx="18">
                  <c:v>43674.3125</c:v>
                </c:pt>
                <c:pt idx="19">
                  <c:v>43674.322916666664</c:v>
                </c:pt>
                <c:pt idx="20">
                  <c:v>43674.333333333336</c:v>
                </c:pt>
                <c:pt idx="21">
                  <c:v>43674.34375</c:v>
                </c:pt>
                <c:pt idx="22">
                  <c:v>43674.354166666664</c:v>
                </c:pt>
                <c:pt idx="23">
                  <c:v>43674.364583333336</c:v>
                </c:pt>
                <c:pt idx="24">
                  <c:v>43674.375</c:v>
                </c:pt>
                <c:pt idx="25">
                  <c:v>43674.385416666664</c:v>
                </c:pt>
                <c:pt idx="26">
                  <c:v>43674.395833333336</c:v>
                </c:pt>
                <c:pt idx="27">
                  <c:v>43674.40625</c:v>
                </c:pt>
                <c:pt idx="28">
                  <c:v>43674.416666666664</c:v>
                </c:pt>
                <c:pt idx="29">
                  <c:v>43674.427083333336</c:v>
                </c:pt>
                <c:pt idx="30">
                  <c:v>43674.4375</c:v>
                </c:pt>
                <c:pt idx="31">
                  <c:v>43674.447916666664</c:v>
                </c:pt>
                <c:pt idx="32">
                  <c:v>43674.458333333336</c:v>
                </c:pt>
                <c:pt idx="33">
                  <c:v>43674.46875</c:v>
                </c:pt>
                <c:pt idx="34">
                  <c:v>43674.479166666664</c:v>
                </c:pt>
                <c:pt idx="35">
                  <c:v>43674.489583333336</c:v>
                </c:pt>
                <c:pt idx="36">
                  <c:v>43674.5</c:v>
                </c:pt>
                <c:pt idx="37">
                  <c:v>43674.510416666664</c:v>
                </c:pt>
                <c:pt idx="38">
                  <c:v>43674.520833333336</c:v>
                </c:pt>
                <c:pt idx="39">
                  <c:v>43674.53125</c:v>
                </c:pt>
                <c:pt idx="40">
                  <c:v>43674.541666666664</c:v>
                </c:pt>
                <c:pt idx="41">
                  <c:v>43674.552083333336</c:v>
                </c:pt>
                <c:pt idx="42">
                  <c:v>43674.5625</c:v>
                </c:pt>
                <c:pt idx="43">
                  <c:v>43674.572916666664</c:v>
                </c:pt>
                <c:pt idx="44">
                  <c:v>43674.583333333336</c:v>
                </c:pt>
                <c:pt idx="45">
                  <c:v>43674.59375</c:v>
                </c:pt>
                <c:pt idx="46">
                  <c:v>43674.604166666664</c:v>
                </c:pt>
                <c:pt idx="47">
                  <c:v>43674.614583333336</c:v>
                </c:pt>
                <c:pt idx="48">
                  <c:v>43674.625</c:v>
                </c:pt>
                <c:pt idx="49">
                  <c:v>43674.635416666664</c:v>
                </c:pt>
                <c:pt idx="50">
                  <c:v>43674.645833333336</c:v>
                </c:pt>
                <c:pt idx="51">
                  <c:v>43674.65625</c:v>
                </c:pt>
                <c:pt idx="52">
                  <c:v>43674.666666666664</c:v>
                </c:pt>
                <c:pt idx="53">
                  <c:v>43674.677083333336</c:v>
                </c:pt>
                <c:pt idx="54">
                  <c:v>43674.6875</c:v>
                </c:pt>
                <c:pt idx="55">
                  <c:v>43674.697916666664</c:v>
                </c:pt>
                <c:pt idx="56">
                  <c:v>43674.708333333336</c:v>
                </c:pt>
                <c:pt idx="57">
                  <c:v>43674.71875</c:v>
                </c:pt>
                <c:pt idx="58">
                  <c:v>43674.729166666664</c:v>
                </c:pt>
                <c:pt idx="59">
                  <c:v>43674.739583333336</c:v>
                </c:pt>
                <c:pt idx="60">
                  <c:v>43674.75</c:v>
                </c:pt>
                <c:pt idx="61">
                  <c:v>43674.760416666664</c:v>
                </c:pt>
                <c:pt idx="62">
                  <c:v>43674.770833333336</c:v>
                </c:pt>
                <c:pt idx="63">
                  <c:v>43674.78125</c:v>
                </c:pt>
                <c:pt idx="64">
                  <c:v>43674.791666666664</c:v>
                </c:pt>
                <c:pt idx="65">
                  <c:v>43674.802083333336</c:v>
                </c:pt>
                <c:pt idx="66">
                  <c:v>43674.8125</c:v>
                </c:pt>
                <c:pt idx="67">
                  <c:v>43674.822916666664</c:v>
                </c:pt>
                <c:pt idx="68">
                  <c:v>43674.833333333336</c:v>
                </c:pt>
                <c:pt idx="69">
                  <c:v>43674.84375</c:v>
                </c:pt>
                <c:pt idx="70">
                  <c:v>43674.854166666664</c:v>
                </c:pt>
                <c:pt idx="71">
                  <c:v>43674.864583333336</c:v>
                </c:pt>
                <c:pt idx="72">
                  <c:v>43674.875</c:v>
                </c:pt>
                <c:pt idx="73">
                  <c:v>43674.885416666664</c:v>
                </c:pt>
                <c:pt idx="74">
                  <c:v>43674.895833333336</c:v>
                </c:pt>
                <c:pt idx="75">
                  <c:v>43674.90625</c:v>
                </c:pt>
                <c:pt idx="76">
                  <c:v>43674.916666666664</c:v>
                </c:pt>
                <c:pt idx="77">
                  <c:v>43674.927083333336</c:v>
                </c:pt>
                <c:pt idx="78">
                  <c:v>43674.9375</c:v>
                </c:pt>
                <c:pt idx="79">
                  <c:v>43674.947916666664</c:v>
                </c:pt>
                <c:pt idx="80">
                  <c:v>43674.958333333336</c:v>
                </c:pt>
                <c:pt idx="81">
                  <c:v>43674.96875</c:v>
                </c:pt>
                <c:pt idx="82">
                  <c:v>43674.979166666664</c:v>
                </c:pt>
                <c:pt idx="83">
                  <c:v>43674.989583333336</c:v>
                </c:pt>
                <c:pt idx="84">
                  <c:v>43675</c:v>
                </c:pt>
                <c:pt idx="85">
                  <c:v>43675.010416666664</c:v>
                </c:pt>
                <c:pt idx="86">
                  <c:v>43675.020833333336</c:v>
                </c:pt>
                <c:pt idx="87">
                  <c:v>43675.03125</c:v>
                </c:pt>
                <c:pt idx="88">
                  <c:v>43675.041666666664</c:v>
                </c:pt>
                <c:pt idx="89">
                  <c:v>43675.052083333336</c:v>
                </c:pt>
                <c:pt idx="90">
                  <c:v>43675.0625</c:v>
                </c:pt>
                <c:pt idx="91">
                  <c:v>43675.072916666664</c:v>
                </c:pt>
                <c:pt idx="92">
                  <c:v>43675.083333333336</c:v>
                </c:pt>
                <c:pt idx="93">
                  <c:v>43675.09375</c:v>
                </c:pt>
                <c:pt idx="94">
                  <c:v>43675.104166666664</c:v>
                </c:pt>
                <c:pt idx="95">
                  <c:v>43675.114583333336</c:v>
                </c:pt>
                <c:pt idx="96">
                  <c:v>43675.125</c:v>
                </c:pt>
                <c:pt idx="97">
                  <c:v>43675.166666666664</c:v>
                </c:pt>
                <c:pt idx="98">
                  <c:v>43675.208333333336</c:v>
                </c:pt>
                <c:pt idx="99">
                  <c:v>43675.25</c:v>
                </c:pt>
                <c:pt idx="100">
                  <c:v>43675.291666666664</c:v>
                </c:pt>
                <c:pt idx="101">
                  <c:v>43675.302083333336</c:v>
                </c:pt>
                <c:pt idx="102">
                  <c:v>43675.3125</c:v>
                </c:pt>
                <c:pt idx="103">
                  <c:v>43675.322916666664</c:v>
                </c:pt>
                <c:pt idx="104">
                  <c:v>43675.333333333336</c:v>
                </c:pt>
                <c:pt idx="105">
                  <c:v>43675.34375</c:v>
                </c:pt>
                <c:pt idx="106">
                  <c:v>43675.354166666664</c:v>
                </c:pt>
                <c:pt idx="107">
                  <c:v>43675.364583333336</c:v>
                </c:pt>
                <c:pt idx="108">
                  <c:v>43675.375</c:v>
                </c:pt>
                <c:pt idx="109">
                  <c:v>43675.385416666664</c:v>
                </c:pt>
                <c:pt idx="110">
                  <c:v>43675.395833333336</c:v>
                </c:pt>
                <c:pt idx="111">
                  <c:v>43675.40625</c:v>
                </c:pt>
                <c:pt idx="112">
                  <c:v>43675.416666666664</c:v>
                </c:pt>
                <c:pt idx="113">
                  <c:v>43675.427083333336</c:v>
                </c:pt>
                <c:pt idx="114">
                  <c:v>43675.4375</c:v>
                </c:pt>
                <c:pt idx="115">
                  <c:v>43675.447916666664</c:v>
                </c:pt>
                <c:pt idx="116">
                  <c:v>43675.458333333336</c:v>
                </c:pt>
                <c:pt idx="117">
                  <c:v>43675.46875</c:v>
                </c:pt>
                <c:pt idx="118">
                  <c:v>43675.479166666664</c:v>
                </c:pt>
                <c:pt idx="119">
                  <c:v>43675.489583333336</c:v>
                </c:pt>
                <c:pt idx="120">
                  <c:v>43675.5</c:v>
                </c:pt>
                <c:pt idx="121">
                  <c:v>43675.510416666664</c:v>
                </c:pt>
                <c:pt idx="122">
                  <c:v>43675.520833333336</c:v>
                </c:pt>
                <c:pt idx="123">
                  <c:v>43675.53125</c:v>
                </c:pt>
                <c:pt idx="124">
                  <c:v>43675.541666666664</c:v>
                </c:pt>
                <c:pt idx="125">
                  <c:v>43675.552083333336</c:v>
                </c:pt>
                <c:pt idx="126">
                  <c:v>43675.5625</c:v>
                </c:pt>
                <c:pt idx="127">
                  <c:v>43675.572916666664</c:v>
                </c:pt>
                <c:pt idx="128">
                  <c:v>43675.583333333336</c:v>
                </c:pt>
                <c:pt idx="129">
                  <c:v>43675.59375</c:v>
                </c:pt>
                <c:pt idx="130">
                  <c:v>43675.604166666664</c:v>
                </c:pt>
                <c:pt idx="131">
                  <c:v>43675.614583333336</c:v>
                </c:pt>
                <c:pt idx="132">
                  <c:v>43675.625</c:v>
                </c:pt>
                <c:pt idx="133">
                  <c:v>43675.635416666664</c:v>
                </c:pt>
                <c:pt idx="134">
                  <c:v>43675.645833333336</c:v>
                </c:pt>
                <c:pt idx="135">
                  <c:v>43675.65625</c:v>
                </c:pt>
                <c:pt idx="136">
                  <c:v>43675.666666666664</c:v>
                </c:pt>
                <c:pt idx="137">
                  <c:v>43675.677083333336</c:v>
                </c:pt>
                <c:pt idx="138">
                  <c:v>43675.6875</c:v>
                </c:pt>
                <c:pt idx="139">
                  <c:v>43675.697916666664</c:v>
                </c:pt>
                <c:pt idx="140">
                  <c:v>43675.708333333336</c:v>
                </c:pt>
                <c:pt idx="141">
                  <c:v>43675.71875</c:v>
                </c:pt>
                <c:pt idx="142">
                  <c:v>43675.729166666664</c:v>
                </c:pt>
                <c:pt idx="143">
                  <c:v>43675.739583333336</c:v>
                </c:pt>
                <c:pt idx="144">
                  <c:v>43675.75</c:v>
                </c:pt>
                <c:pt idx="145">
                  <c:v>43675.760416666664</c:v>
                </c:pt>
                <c:pt idx="146">
                  <c:v>43675.770833333336</c:v>
                </c:pt>
                <c:pt idx="147">
                  <c:v>43675.78125</c:v>
                </c:pt>
                <c:pt idx="148">
                  <c:v>43675.791666666664</c:v>
                </c:pt>
                <c:pt idx="149">
                  <c:v>43675.802083333336</c:v>
                </c:pt>
                <c:pt idx="150">
                  <c:v>43675.8125</c:v>
                </c:pt>
                <c:pt idx="151">
                  <c:v>43675.822916666664</c:v>
                </c:pt>
                <c:pt idx="152">
                  <c:v>43675.833333333336</c:v>
                </c:pt>
                <c:pt idx="153">
                  <c:v>43675.84375</c:v>
                </c:pt>
                <c:pt idx="154">
                  <c:v>43675.854166666664</c:v>
                </c:pt>
                <c:pt idx="155">
                  <c:v>43675.864583333336</c:v>
                </c:pt>
                <c:pt idx="156">
                  <c:v>43675.875</c:v>
                </c:pt>
                <c:pt idx="157">
                  <c:v>43675.885416666664</c:v>
                </c:pt>
                <c:pt idx="158">
                  <c:v>43675.895833333336</c:v>
                </c:pt>
                <c:pt idx="159">
                  <c:v>43675.90625</c:v>
                </c:pt>
                <c:pt idx="160">
                  <c:v>43675.916666666664</c:v>
                </c:pt>
                <c:pt idx="161">
                  <c:v>43675.927083333336</c:v>
                </c:pt>
                <c:pt idx="162">
                  <c:v>43675.9375</c:v>
                </c:pt>
                <c:pt idx="163">
                  <c:v>43675.947916666664</c:v>
                </c:pt>
                <c:pt idx="164">
                  <c:v>43675.958333333336</c:v>
                </c:pt>
                <c:pt idx="165">
                  <c:v>43675.96875</c:v>
                </c:pt>
                <c:pt idx="166">
                  <c:v>43675.979166666664</c:v>
                </c:pt>
                <c:pt idx="167">
                  <c:v>43675.989583333336</c:v>
                </c:pt>
                <c:pt idx="168">
                  <c:v>43676</c:v>
                </c:pt>
                <c:pt idx="169">
                  <c:v>43676.010416666664</c:v>
                </c:pt>
                <c:pt idx="170">
                  <c:v>43676.020833333336</c:v>
                </c:pt>
                <c:pt idx="171">
                  <c:v>43676.03125</c:v>
                </c:pt>
                <c:pt idx="172">
                  <c:v>43676.041666666664</c:v>
                </c:pt>
                <c:pt idx="173">
                  <c:v>43676.052083333336</c:v>
                </c:pt>
                <c:pt idx="174">
                  <c:v>43676.0625</c:v>
                </c:pt>
                <c:pt idx="175">
                  <c:v>43676.072916666664</c:v>
                </c:pt>
                <c:pt idx="176">
                  <c:v>43676.083333333336</c:v>
                </c:pt>
                <c:pt idx="177">
                  <c:v>43676.09375</c:v>
                </c:pt>
                <c:pt idx="178">
                  <c:v>43676.104166666664</c:v>
                </c:pt>
                <c:pt idx="179">
                  <c:v>43676.114583333336</c:v>
                </c:pt>
                <c:pt idx="180">
                  <c:v>43676.125</c:v>
                </c:pt>
                <c:pt idx="181">
                  <c:v>43676.166666666664</c:v>
                </c:pt>
                <c:pt idx="182">
                  <c:v>43676.208333333336</c:v>
                </c:pt>
                <c:pt idx="183">
                  <c:v>43676.25</c:v>
                </c:pt>
                <c:pt idx="184">
                  <c:v>43676.291666666664</c:v>
                </c:pt>
                <c:pt idx="185">
                  <c:v>43676.302083333336</c:v>
                </c:pt>
                <c:pt idx="186">
                  <c:v>43676.3125</c:v>
                </c:pt>
                <c:pt idx="187">
                  <c:v>43676.322916666664</c:v>
                </c:pt>
                <c:pt idx="188">
                  <c:v>43676.333333333336</c:v>
                </c:pt>
                <c:pt idx="189">
                  <c:v>43676.34375</c:v>
                </c:pt>
                <c:pt idx="190">
                  <c:v>43676.354166666664</c:v>
                </c:pt>
                <c:pt idx="191">
                  <c:v>43676.364583333336</c:v>
                </c:pt>
                <c:pt idx="192">
                  <c:v>43676.375</c:v>
                </c:pt>
                <c:pt idx="193">
                  <c:v>43676.385416666664</c:v>
                </c:pt>
                <c:pt idx="194">
                  <c:v>43676.395833333336</c:v>
                </c:pt>
                <c:pt idx="195">
                  <c:v>43676.40625</c:v>
                </c:pt>
                <c:pt idx="196">
                  <c:v>43676.416666666664</c:v>
                </c:pt>
                <c:pt idx="197">
                  <c:v>43676.427083333336</c:v>
                </c:pt>
                <c:pt idx="198">
                  <c:v>43676.4375</c:v>
                </c:pt>
                <c:pt idx="199">
                  <c:v>43676.447916666664</c:v>
                </c:pt>
                <c:pt idx="200">
                  <c:v>43676.458333333336</c:v>
                </c:pt>
                <c:pt idx="201">
                  <c:v>43676.46875</c:v>
                </c:pt>
                <c:pt idx="202">
                  <c:v>43676.479166666664</c:v>
                </c:pt>
                <c:pt idx="203">
                  <c:v>43676.489583333336</c:v>
                </c:pt>
                <c:pt idx="204">
                  <c:v>43676.5</c:v>
                </c:pt>
                <c:pt idx="205">
                  <c:v>43676.510416666664</c:v>
                </c:pt>
                <c:pt idx="206">
                  <c:v>43676.520833333336</c:v>
                </c:pt>
                <c:pt idx="207">
                  <c:v>43676.53125</c:v>
                </c:pt>
                <c:pt idx="208">
                  <c:v>43676.541666666664</c:v>
                </c:pt>
                <c:pt idx="209">
                  <c:v>43676.552083333336</c:v>
                </c:pt>
                <c:pt idx="210">
                  <c:v>43676.5625</c:v>
                </c:pt>
                <c:pt idx="211">
                  <c:v>43676.572916666664</c:v>
                </c:pt>
                <c:pt idx="212">
                  <c:v>43676.583333333336</c:v>
                </c:pt>
                <c:pt idx="213">
                  <c:v>43676.59375</c:v>
                </c:pt>
                <c:pt idx="214">
                  <c:v>43676.604166666664</c:v>
                </c:pt>
                <c:pt idx="215">
                  <c:v>43676.614583333336</c:v>
                </c:pt>
                <c:pt idx="216">
                  <c:v>43676.625</c:v>
                </c:pt>
                <c:pt idx="217">
                  <c:v>43676.635416666664</c:v>
                </c:pt>
                <c:pt idx="218">
                  <c:v>43676.645833333336</c:v>
                </c:pt>
                <c:pt idx="219">
                  <c:v>43676.65625</c:v>
                </c:pt>
                <c:pt idx="220">
                  <c:v>43676.666666666664</c:v>
                </c:pt>
                <c:pt idx="221">
                  <c:v>43676.677083333336</c:v>
                </c:pt>
                <c:pt idx="222">
                  <c:v>43676.6875</c:v>
                </c:pt>
                <c:pt idx="223">
                  <c:v>43676.697916666664</c:v>
                </c:pt>
                <c:pt idx="224">
                  <c:v>43676.708333333336</c:v>
                </c:pt>
                <c:pt idx="225">
                  <c:v>43676.71875</c:v>
                </c:pt>
                <c:pt idx="226">
                  <c:v>43676.729166666664</c:v>
                </c:pt>
                <c:pt idx="227">
                  <c:v>43676.739583333336</c:v>
                </c:pt>
                <c:pt idx="228">
                  <c:v>43676.75</c:v>
                </c:pt>
                <c:pt idx="229">
                  <c:v>43676.760416666664</c:v>
                </c:pt>
                <c:pt idx="230">
                  <c:v>43676.770833333336</c:v>
                </c:pt>
                <c:pt idx="231">
                  <c:v>43676.78125</c:v>
                </c:pt>
                <c:pt idx="232">
                  <c:v>43676.791666666664</c:v>
                </c:pt>
                <c:pt idx="233">
                  <c:v>43676.802083333336</c:v>
                </c:pt>
                <c:pt idx="234">
                  <c:v>43676.8125</c:v>
                </c:pt>
                <c:pt idx="235">
                  <c:v>43676.822916666664</c:v>
                </c:pt>
                <c:pt idx="236">
                  <c:v>43676.833333333336</c:v>
                </c:pt>
                <c:pt idx="237">
                  <c:v>43676.84375</c:v>
                </c:pt>
                <c:pt idx="238">
                  <c:v>43676.854166666664</c:v>
                </c:pt>
                <c:pt idx="239">
                  <c:v>43676.864583333336</c:v>
                </c:pt>
                <c:pt idx="240">
                  <c:v>43676.875</c:v>
                </c:pt>
                <c:pt idx="241">
                  <c:v>43676.885416666664</c:v>
                </c:pt>
                <c:pt idx="242">
                  <c:v>43676.895833333336</c:v>
                </c:pt>
                <c:pt idx="243">
                  <c:v>43676.90625</c:v>
                </c:pt>
                <c:pt idx="244">
                  <c:v>43676.916666666664</c:v>
                </c:pt>
                <c:pt idx="245">
                  <c:v>43676.927083333336</c:v>
                </c:pt>
                <c:pt idx="246">
                  <c:v>43676.9375</c:v>
                </c:pt>
                <c:pt idx="247">
                  <c:v>43676.947916666664</c:v>
                </c:pt>
                <c:pt idx="248">
                  <c:v>43676.958333333336</c:v>
                </c:pt>
                <c:pt idx="249">
                  <c:v>43676.96875</c:v>
                </c:pt>
                <c:pt idx="250">
                  <c:v>43676.979166666664</c:v>
                </c:pt>
                <c:pt idx="251">
                  <c:v>43676.989583333336</c:v>
                </c:pt>
                <c:pt idx="252">
                  <c:v>43677</c:v>
                </c:pt>
                <c:pt idx="253">
                  <c:v>43677.010416666664</c:v>
                </c:pt>
                <c:pt idx="254">
                  <c:v>43677.020833333336</c:v>
                </c:pt>
                <c:pt idx="255">
                  <c:v>43677.03125</c:v>
                </c:pt>
                <c:pt idx="256">
                  <c:v>43677.041666666664</c:v>
                </c:pt>
                <c:pt idx="257">
                  <c:v>43677.052083333336</c:v>
                </c:pt>
                <c:pt idx="258">
                  <c:v>43677.0625</c:v>
                </c:pt>
                <c:pt idx="259">
                  <c:v>43677.072916666664</c:v>
                </c:pt>
                <c:pt idx="260">
                  <c:v>43677.083333333336</c:v>
                </c:pt>
                <c:pt idx="261">
                  <c:v>43677.09375</c:v>
                </c:pt>
                <c:pt idx="262">
                  <c:v>43677.104166666664</c:v>
                </c:pt>
                <c:pt idx="263">
                  <c:v>43677.114583333336</c:v>
                </c:pt>
                <c:pt idx="264">
                  <c:v>43677.125</c:v>
                </c:pt>
                <c:pt idx="265">
                  <c:v>43677.166666666664</c:v>
                </c:pt>
                <c:pt idx="266">
                  <c:v>43677.208333333336</c:v>
                </c:pt>
                <c:pt idx="267">
                  <c:v>43677.25</c:v>
                </c:pt>
                <c:pt idx="268">
                  <c:v>43677.291666666664</c:v>
                </c:pt>
                <c:pt idx="269">
                  <c:v>43677.302083333336</c:v>
                </c:pt>
                <c:pt idx="270">
                  <c:v>43677.3125</c:v>
                </c:pt>
                <c:pt idx="271">
                  <c:v>43677.322916666664</c:v>
                </c:pt>
                <c:pt idx="272">
                  <c:v>43677.333333333336</c:v>
                </c:pt>
                <c:pt idx="273">
                  <c:v>43677.34375</c:v>
                </c:pt>
                <c:pt idx="274">
                  <c:v>43677.354166666664</c:v>
                </c:pt>
                <c:pt idx="275">
                  <c:v>43677.364583333336</c:v>
                </c:pt>
                <c:pt idx="276">
                  <c:v>43677.375</c:v>
                </c:pt>
                <c:pt idx="277">
                  <c:v>43677.385416666664</c:v>
                </c:pt>
                <c:pt idx="278">
                  <c:v>43677.395833333336</c:v>
                </c:pt>
                <c:pt idx="279">
                  <c:v>43677.40625</c:v>
                </c:pt>
                <c:pt idx="280">
                  <c:v>43677.416666666664</c:v>
                </c:pt>
                <c:pt idx="281">
                  <c:v>43677.427083333336</c:v>
                </c:pt>
                <c:pt idx="282">
                  <c:v>43677.4375</c:v>
                </c:pt>
                <c:pt idx="283">
                  <c:v>43677.447916666664</c:v>
                </c:pt>
                <c:pt idx="284">
                  <c:v>43677.458333333336</c:v>
                </c:pt>
                <c:pt idx="285">
                  <c:v>43677.46875</c:v>
                </c:pt>
                <c:pt idx="286">
                  <c:v>43677.479166666664</c:v>
                </c:pt>
                <c:pt idx="287">
                  <c:v>43677.489583333336</c:v>
                </c:pt>
                <c:pt idx="288">
                  <c:v>43677.5</c:v>
                </c:pt>
                <c:pt idx="289">
                  <c:v>43677.510416666664</c:v>
                </c:pt>
                <c:pt idx="290">
                  <c:v>43677.520833333336</c:v>
                </c:pt>
                <c:pt idx="291">
                  <c:v>43677.53125</c:v>
                </c:pt>
                <c:pt idx="292">
                  <c:v>43677.541666666664</c:v>
                </c:pt>
                <c:pt idx="293">
                  <c:v>43677.552083333336</c:v>
                </c:pt>
                <c:pt idx="294">
                  <c:v>43677.5625</c:v>
                </c:pt>
                <c:pt idx="295">
                  <c:v>43677.572916666664</c:v>
                </c:pt>
                <c:pt idx="296">
                  <c:v>43677.583333333336</c:v>
                </c:pt>
                <c:pt idx="297">
                  <c:v>43677.59375</c:v>
                </c:pt>
                <c:pt idx="298">
                  <c:v>43677.604166666664</c:v>
                </c:pt>
                <c:pt idx="299">
                  <c:v>43677.614583333336</c:v>
                </c:pt>
                <c:pt idx="300">
                  <c:v>43677.625</c:v>
                </c:pt>
                <c:pt idx="301">
                  <c:v>43677.635416666664</c:v>
                </c:pt>
                <c:pt idx="302">
                  <c:v>43677.645833333336</c:v>
                </c:pt>
                <c:pt idx="303">
                  <c:v>43677.65625</c:v>
                </c:pt>
                <c:pt idx="304">
                  <c:v>43677.666666666664</c:v>
                </c:pt>
                <c:pt idx="305">
                  <c:v>43677.677083333336</c:v>
                </c:pt>
                <c:pt idx="306">
                  <c:v>43677.6875</c:v>
                </c:pt>
                <c:pt idx="307">
                  <c:v>43677.697916666664</c:v>
                </c:pt>
                <c:pt idx="308">
                  <c:v>43677.708333333336</c:v>
                </c:pt>
                <c:pt idx="309">
                  <c:v>43677.71875</c:v>
                </c:pt>
                <c:pt idx="310">
                  <c:v>43677.729166666664</c:v>
                </c:pt>
                <c:pt idx="311">
                  <c:v>43677.739583333336</c:v>
                </c:pt>
                <c:pt idx="312">
                  <c:v>43677.75</c:v>
                </c:pt>
                <c:pt idx="313">
                  <c:v>43677.760416666664</c:v>
                </c:pt>
                <c:pt idx="314">
                  <c:v>43677.770833333336</c:v>
                </c:pt>
                <c:pt idx="315">
                  <c:v>43677.78125</c:v>
                </c:pt>
                <c:pt idx="316">
                  <c:v>43677.791666666664</c:v>
                </c:pt>
                <c:pt idx="317">
                  <c:v>43677.802083333336</c:v>
                </c:pt>
                <c:pt idx="318">
                  <c:v>43677.8125</c:v>
                </c:pt>
                <c:pt idx="319">
                  <c:v>43677.822916666664</c:v>
                </c:pt>
                <c:pt idx="320">
                  <c:v>43677.833333333336</c:v>
                </c:pt>
                <c:pt idx="321">
                  <c:v>43677.84375</c:v>
                </c:pt>
                <c:pt idx="322">
                  <c:v>43677.854166666664</c:v>
                </c:pt>
                <c:pt idx="323">
                  <c:v>43677.864583333336</c:v>
                </c:pt>
                <c:pt idx="324">
                  <c:v>43677.875</c:v>
                </c:pt>
                <c:pt idx="325">
                  <c:v>43677.885416666664</c:v>
                </c:pt>
                <c:pt idx="326">
                  <c:v>43677.895833333336</c:v>
                </c:pt>
                <c:pt idx="327">
                  <c:v>43677.90625</c:v>
                </c:pt>
                <c:pt idx="328">
                  <c:v>43677.916666666664</c:v>
                </c:pt>
                <c:pt idx="329">
                  <c:v>43677.927083333336</c:v>
                </c:pt>
                <c:pt idx="330">
                  <c:v>43677.9375</c:v>
                </c:pt>
                <c:pt idx="331">
                  <c:v>43677.947916666664</c:v>
                </c:pt>
                <c:pt idx="332">
                  <c:v>43677.958333333336</c:v>
                </c:pt>
                <c:pt idx="333">
                  <c:v>43677.96875</c:v>
                </c:pt>
                <c:pt idx="334">
                  <c:v>43677.979166666664</c:v>
                </c:pt>
                <c:pt idx="335">
                  <c:v>43677.989583333336</c:v>
                </c:pt>
                <c:pt idx="336">
                  <c:v>43678</c:v>
                </c:pt>
                <c:pt idx="337">
                  <c:v>43678.010416666664</c:v>
                </c:pt>
                <c:pt idx="338">
                  <c:v>43678.020833333336</c:v>
                </c:pt>
                <c:pt idx="339">
                  <c:v>43678.03125</c:v>
                </c:pt>
                <c:pt idx="340">
                  <c:v>43678.041666666664</c:v>
                </c:pt>
                <c:pt idx="341">
                  <c:v>43678.052083333336</c:v>
                </c:pt>
                <c:pt idx="342">
                  <c:v>43678.0625</c:v>
                </c:pt>
                <c:pt idx="343">
                  <c:v>43678.072916666664</c:v>
                </c:pt>
                <c:pt idx="344">
                  <c:v>43678.083333333336</c:v>
                </c:pt>
                <c:pt idx="345">
                  <c:v>43678.09375</c:v>
                </c:pt>
                <c:pt idx="346">
                  <c:v>43678.104166666664</c:v>
                </c:pt>
                <c:pt idx="347">
                  <c:v>43678.114583333336</c:v>
                </c:pt>
                <c:pt idx="348">
                  <c:v>43678.125</c:v>
                </c:pt>
                <c:pt idx="349">
                  <c:v>43678.166666666664</c:v>
                </c:pt>
                <c:pt idx="350">
                  <c:v>43678.208333333336</c:v>
                </c:pt>
                <c:pt idx="351">
                  <c:v>43678.25</c:v>
                </c:pt>
                <c:pt idx="352">
                  <c:v>43678.291666666664</c:v>
                </c:pt>
                <c:pt idx="353">
                  <c:v>43678.302083333336</c:v>
                </c:pt>
                <c:pt idx="354">
                  <c:v>43678.3125</c:v>
                </c:pt>
                <c:pt idx="355">
                  <c:v>43678.322916666664</c:v>
                </c:pt>
                <c:pt idx="356">
                  <c:v>43678.333333333336</c:v>
                </c:pt>
                <c:pt idx="357">
                  <c:v>43678.34375</c:v>
                </c:pt>
                <c:pt idx="358">
                  <c:v>43678.354166666664</c:v>
                </c:pt>
                <c:pt idx="359">
                  <c:v>43678.364583333336</c:v>
                </c:pt>
                <c:pt idx="360">
                  <c:v>43678.375</c:v>
                </c:pt>
                <c:pt idx="361">
                  <c:v>43678.385416666664</c:v>
                </c:pt>
                <c:pt idx="362">
                  <c:v>43678.395833333336</c:v>
                </c:pt>
                <c:pt idx="363">
                  <c:v>43678.40625</c:v>
                </c:pt>
                <c:pt idx="364">
                  <c:v>43678.416666666664</c:v>
                </c:pt>
                <c:pt idx="365">
                  <c:v>43678.427083333336</c:v>
                </c:pt>
                <c:pt idx="366">
                  <c:v>43678.4375</c:v>
                </c:pt>
                <c:pt idx="367">
                  <c:v>43678.447916666664</c:v>
                </c:pt>
                <c:pt idx="368">
                  <c:v>43678.458333333336</c:v>
                </c:pt>
                <c:pt idx="369">
                  <c:v>43678.46875</c:v>
                </c:pt>
                <c:pt idx="370">
                  <c:v>43678.479166666664</c:v>
                </c:pt>
                <c:pt idx="371">
                  <c:v>43678.489583333336</c:v>
                </c:pt>
                <c:pt idx="372">
                  <c:v>43678.5</c:v>
                </c:pt>
                <c:pt idx="373">
                  <c:v>43678.510416666664</c:v>
                </c:pt>
                <c:pt idx="374">
                  <c:v>43678.520833333336</c:v>
                </c:pt>
                <c:pt idx="375">
                  <c:v>43678.53125</c:v>
                </c:pt>
                <c:pt idx="376">
                  <c:v>43678.541666666664</c:v>
                </c:pt>
                <c:pt idx="377">
                  <c:v>43678.552083333336</c:v>
                </c:pt>
                <c:pt idx="378">
                  <c:v>43678.5625</c:v>
                </c:pt>
                <c:pt idx="379">
                  <c:v>43678.572916666664</c:v>
                </c:pt>
                <c:pt idx="380">
                  <c:v>43678.583333333336</c:v>
                </c:pt>
                <c:pt idx="381">
                  <c:v>43678.59375</c:v>
                </c:pt>
                <c:pt idx="382">
                  <c:v>43678.604166666664</c:v>
                </c:pt>
                <c:pt idx="383">
                  <c:v>43678.614583333336</c:v>
                </c:pt>
                <c:pt idx="384">
                  <c:v>43678.625</c:v>
                </c:pt>
                <c:pt idx="385">
                  <c:v>43678.635416666664</c:v>
                </c:pt>
                <c:pt idx="386">
                  <c:v>43678.645833333336</c:v>
                </c:pt>
                <c:pt idx="387">
                  <c:v>43678.65625</c:v>
                </c:pt>
                <c:pt idx="388">
                  <c:v>43678.666666666664</c:v>
                </c:pt>
                <c:pt idx="389">
                  <c:v>43678.677083333336</c:v>
                </c:pt>
                <c:pt idx="390">
                  <c:v>43678.6875</c:v>
                </c:pt>
                <c:pt idx="391">
                  <c:v>43678.697916666664</c:v>
                </c:pt>
                <c:pt idx="392">
                  <c:v>43678.708333333336</c:v>
                </c:pt>
                <c:pt idx="393">
                  <c:v>43678.71875</c:v>
                </c:pt>
                <c:pt idx="394">
                  <c:v>43678.729166666664</c:v>
                </c:pt>
                <c:pt idx="395">
                  <c:v>43678.739583333336</c:v>
                </c:pt>
                <c:pt idx="396">
                  <c:v>43678.75</c:v>
                </c:pt>
                <c:pt idx="397">
                  <c:v>43678.760416666664</c:v>
                </c:pt>
                <c:pt idx="398">
                  <c:v>43678.770833333336</c:v>
                </c:pt>
                <c:pt idx="399">
                  <c:v>43678.78125</c:v>
                </c:pt>
                <c:pt idx="400">
                  <c:v>43678.791666666664</c:v>
                </c:pt>
                <c:pt idx="401">
                  <c:v>43678.802083333336</c:v>
                </c:pt>
                <c:pt idx="402">
                  <c:v>43678.8125</c:v>
                </c:pt>
                <c:pt idx="403">
                  <c:v>43678.822916666664</c:v>
                </c:pt>
                <c:pt idx="404">
                  <c:v>43678.833333333336</c:v>
                </c:pt>
                <c:pt idx="405">
                  <c:v>43678.84375</c:v>
                </c:pt>
                <c:pt idx="406">
                  <c:v>43678.854166666664</c:v>
                </c:pt>
                <c:pt idx="407">
                  <c:v>43678.864583333336</c:v>
                </c:pt>
                <c:pt idx="408">
                  <c:v>43678.875</c:v>
                </c:pt>
                <c:pt idx="409">
                  <c:v>43678.885416666664</c:v>
                </c:pt>
                <c:pt idx="410">
                  <c:v>43678.895833333336</c:v>
                </c:pt>
                <c:pt idx="411">
                  <c:v>43678.90625</c:v>
                </c:pt>
                <c:pt idx="412">
                  <c:v>43678.916666666664</c:v>
                </c:pt>
                <c:pt idx="413">
                  <c:v>43678.927083333336</c:v>
                </c:pt>
                <c:pt idx="414">
                  <c:v>43678.9375</c:v>
                </c:pt>
                <c:pt idx="415">
                  <c:v>43678.947916666664</c:v>
                </c:pt>
                <c:pt idx="416">
                  <c:v>43678.958333333336</c:v>
                </c:pt>
                <c:pt idx="417">
                  <c:v>43678.96875</c:v>
                </c:pt>
                <c:pt idx="418">
                  <c:v>43678.979166666664</c:v>
                </c:pt>
                <c:pt idx="419">
                  <c:v>43678.989583333336</c:v>
                </c:pt>
                <c:pt idx="420">
                  <c:v>43679</c:v>
                </c:pt>
                <c:pt idx="421">
                  <c:v>43679.010416666664</c:v>
                </c:pt>
                <c:pt idx="422">
                  <c:v>43679.020833333336</c:v>
                </c:pt>
                <c:pt idx="423">
                  <c:v>43679.03125</c:v>
                </c:pt>
                <c:pt idx="424">
                  <c:v>43679.041666666664</c:v>
                </c:pt>
                <c:pt idx="425">
                  <c:v>43679.052083333336</c:v>
                </c:pt>
                <c:pt idx="426">
                  <c:v>43679.0625</c:v>
                </c:pt>
                <c:pt idx="427">
                  <c:v>43679.072916666664</c:v>
                </c:pt>
                <c:pt idx="428">
                  <c:v>43679.083333333336</c:v>
                </c:pt>
                <c:pt idx="429">
                  <c:v>43679.09375</c:v>
                </c:pt>
                <c:pt idx="430">
                  <c:v>43679.104166666664</c:v>
                </c:pt>
                <c:pt idx="431">
                  <c:v>43679.114583333336</c:v>
                </c:pt>
                <c:pt idx="432">
                  <c:v>43679.125</c:v>
                </c:pt>
                <c:pt idx="433">
                  <c:v>43679.166666666664</c:v>
                </c:pt>
                <c:pt idx="434">
                  <c:v>43679.208333333336</c:v>
                </c:pt>
                <c:pt idx="435">
                  <c:v>43679.25</c:v>
                </c:pt>
                <c:pt idx="436">
                  <c:v>43679.291666666664</c:v>
                </c:pt>
                <c:pt idx="437">
                  <c:v>43679.302083333336</c:v>
                </c:pt>
                <c:pt idx="438">
                  <c:v>43679.3125</c:v>
                </c:pt>
                <c:pt idx="439">
                  <c:v>43679.322916666664</c:v>
                </c:pt>
                <c:pt idx="440">
                  <c:v>43679.333333333336</c:v>
                </c:pt>
                <c:pt idx="441">
                  <c:v>43679.34375</c:v>
                </c:pt>
                <c:pt idx="442">
                  <c:v>43679.354166666664</c:v>
                </c:pt>
                <c:pt idx="443">
                  <c:v>43679.364583333336</c:v>
                </c:pt>
                <c:pt idx="444">
                  <c:v>43679.375</c:v>
                </c:pt>
                <c:pt idx="445">
                  <c:v>43679.385416666664</c:v>
                </c:pt>
                <c:pt idx="446">
                  <c:v>43679.395833333336</c:v>
                </c:pt>
                <c:pt idx="447">
                  <c:v>43679.40625</c:v>
                </c:pt>
                <c:pt idx="448">
                  <c:v>43679.416666666664</c:v>
                </c:pt>
                <c:pt idx="449">
                  <c:v>43679.427083333336</c:v>
                </c:pt>
                <c:pt idx="450">
                  <c:v>43679.4375</c:v>
                </c:pt>
                <c:pt idx="451">
                  <c:v>43679.447916666664</c:v>
                </c:pt>
                <c:pt idx="452">
                  <c:v>43679.458333333336</c:v>
                </c:pt>
                <c:pt idx="453">
                  <c:v>43679.46875</c:v>
                </c:pt>
                <c:pt idx="454">
                  <c:v>43679.479166666664</c:v>
                </c:pt>
                <c:pt idx="455">
                  <c:v>43679.489583333336</c:v>
                </c:pt>
                <c:pt idx="456">
                  <c:v>43679.5</c:v>
                </c:pt>
                <c:pt idx="457">
                  <c:v>43679.510416666664</c:v>
                </c:pt>
                <c:pt idx="458">
                  <c:v>43679.520833333336</c:v>
                </c:pt>
                <c:pt idx="459">
                  <c:v>43679.53125</c:v>
                </c:pt>
                <c:pt idx="460">
                  <c:v>43679.541666666664</c:v>
                </c:pt>
                <c:pt idx="461">
                  <c:v>43679.552083333336</c:v>
                </c:pt>
                <c:pt idx="462">
                  <c:v>43679.5625</c:v>
                </c:pt>
                <c:pt idx="463">
                  <c:v>43679.572916666664</c:v>
                </c:pt>
                <c:pt idx="464">
                  <c:v>43679.583333333336</c:v>
                </c:pt>
                <c:pt idx="465">
                  <c:v>43679.59375</c:v>
                </c:pt>
                <c:pt idx="466">
                  <c:v>43679.604166666664</c:v>
                </c:pt>
                <c:pt idx="467">
                  <c:v>43679.614583333336</c:v>
                </c:pt>
                <c:pt idx="468">
                  <c:v>43679.625</c:v>
                </c:pt>
                <c:pt idx="469">
                  <c:v>43679.635416666664</c:v>
                </c:pt>
                <c:pt idx="470">
                  <c:v>43679.645833333336</c:v>
                </c:pt>
                <c:pt idx="471">
                  <c:v>43679.65625</c:v>
                </c:pt>
                <c:pt idx="472">
                  <c:v>43679.666666666664</c:v>
                </c:pt>
                <c:pt idx="473">
                  <c:v>43679.677083333336</c:v>
                </c:pt>
                <c:pt idx="474">
                  <c:v>43679.6875</c:v>
                </c:pt>
                <c:pt idx="475">
                  <c:v>43679.697916666664</c:v>
                </c:pt>
                <c:pt idx="476">
                  <c:v>43679.708333333336</c:v>
                </c:pt>
                <c:pt idx="477">
                  <c:v>43679.71875</c:v>
                </c:pt>
                <c:pt idx="478">
                  <c:v>43679.729166666664</c:v>
                </c:pt>
                <c:pt idx="479">
                  <c:v>43679.739583333336</c:v>
                </c:pt>
                <c:pt idx="480">
                  <c:v>43679.75</c:v>
                </c:pt>
                <c:pt idx="481">
                  <c:v>43679.760416666664</c:v>
                </c:pt>
                <c:pt idx="482">
                  <c:v>43679.770833333336</c:v>
                </c:pt>
                <c:pt idx="483">
                  <c:v>43679.78125</c:v>
                </c:pt>
                <c:pt idx="484">
                  <c:v>43679.791666666664</c:v>
                </c:pt>
                <c:pt idx="485">
                  <c:v>43679.802083333336</c:v>
                </c:pt>
                <c:pt idx="486">
                  <c:v>43679.8125</c:v>
                </c:pt>
                <c:pt idx="487">
                  <c:v>43679.822916666664</c:v>
                </c:pt>
                <c:pt idx="488">
                  <c:v>43679.833333333336</c:v>
                </c:pt>
                <c:pt idx="489">
                  <c:v>43679.84375</c:v>
                </c:pt>
                <c:pt idx="490">
                  <c:v>43679.854166666664</c:v>
                </c:pt>
                <c:pt idx="491">
                  <c:v>43679.864583333336</c:v>
                </c:pt>
                <c:pt idx="492">
                  <c:v>43679.875</c:v>
                </c:pt>
                <c:pt idx="493">
                  <c:v>43679.885416666664</c:v>
                </c:pt>
                <c:pt idx="494">
                  <c:v>43679.895833333336</c:v>
                </c:pt>
                <c:pt idx="495">
                  <c:v>43679.90625</c:v>
                </c:pt>
                <c:pt idx="496">
                  <c:v>43679.916666666664</c:v>
                </c:pt>
                <c:pt idx="497">
                  <c:v>43679.927083333336</c:v>
                </c:pt>
                <c:pt idx="498">
                  <c:v>43679.9375</c:v>
                </c:pt>
                <c:pt idx="499">
                  <c:v>43679.947916666664</c:v>
                </c:pt>
                <c:pt idx="500">
                  <c:v>43679.958333333336</c:v>
                </c:pt>
                <c:pt idx="501">
                  <c:v>43679.96875</c:v>
                </c:pt>
                <c:pt idx="502">
                  <c:v>43679.979166666664</c:v>
                </c:pt>
                <c:pt idx="503">
                  <c:v>43679.989583333336</c:v>
                </c:pt>
                <c:pt idx="504">
                  <c:v>43680</c:v>
                </c:pt>
                <c:pt idx="505">
                  <c:v>43680.010416666664</c:v>
                </c:pt>
                <c:pt idx="506">
                  <c:v>43680.020833333336</c:v>
                </c:pt>
                <c:pt idx="507">
                  <c:v>43680.03125</c:v>
                </c:pt>
                <c:pt idx="508">
                  <c:v>43680.041666666664</c:v>
                </c:pt>
                <c:pt idx="509">
                  <c:v>43680.052083333336</c:v>
                </c:pt>
                <c:pt idx="510">
                  <c:v>43680.0625</c:v>
                </c:pt>
                <c:pt idx="511">
                  <c:v>43680.072916666664</c:v>
                </c:pt>
                <c:pt idx="512">
                  <c:v>43680.083333333336</c:v>
                </c:pt>
                <c:pt idx="513">
                  <c:v>43680.09375</c:v>
                </c:pt>
                <c:pt idx="514">
                  <c:v>43680.104166666664</c:v>
                </c:pt>
                <c:pt idx="515">
                  <c:v>43680.114583333336</c:v>
                </c:pt>
                <c:pt idx="516">
                  <c:v>43680.125</c:v>
                </c:pt>
                <c:pt idx="517">
                  <c:v>43680.166666666664</c:v>
                </c:pt>
                <c:pt idx="518">
                  <c:v>43680.208333333336</c:v>
                </c:pt>
                <c:pt idx="519">
                  <c:v>43680.25</c:v>
                </c:pt>
                <c:pt idx="520">
                  <c:v>43680.291666666664</c:v>
                </c:pt>
                <c:pt idx="521">
                  <c:v>43680.302083333336</c:v>
                </c:pt>
                <c:pt idx="522">
                  <c:v>43680.3125</c:v>
                </c:pt>
                <c:pt idx="523">
                  <c:v>43680.322916666664</c:v>
                </c:pt>
                <c:pt idx="524">
                  <c:v>43680.333333333336</c:v>
                </c:pt>
                <c:pt idx="525">
                  <c:v>43680.34375</c:v>
                </c:pt>
                <c:pt idx="526">
                  <c:v>43680.354166666664</c:v>
                </c:pt>
                <c:pt idx="527">
                  <c:v>43680.364583333336</c:v>
                </c:pt>
                <c:pt idx="528">
                  <c:v>43680.375</c:v>
                </c:pt>
                <c:pt idx="529">
                  <c:v>43680.385416666664</c:v>
                </c:pt>
                <c:pt idx="530">
                  <c:v>43680.395833333336</c:v>
                </c:pt>
                <c:pt idx="531">
                  <c:v>43680.40625</c:v>
                </c:pt>
                <c:pt idx="532">
                  <c:v>43680.416666666664</c:v>
                </c:pt>
                <c:pt idx="533">
                  <c:v>43680.427083333336</c:v>
                </c:pt>
                <c:pt idx="534">
                  <c:v>43680.4375</c:v>
                </c:pt>
                <c:pt idx="535">
                  <c:v>43680.447916666664</c:v>
                </c:pt>
                <c:pt idx="536">
                  <c:v>43680.458333333336</c:v>
                </c:pt>
                <c:pt idx="537">
                  <c:v>43680.46875</c:v>
                </c:pt>
                <c:pt idx="538">
                  <c:v>43680.479166666664</c:v>
                </c:pt>
                <c:pt idx="539">
                  <c:v>43680.489583333336</c:v>
                </c:pt>
                <c:pt idx="540">
                  <c:v>43680.5</c:v>
                </c:pt>
                <c:pt idx="541">
                  <c:v>43680.510416666664</c:v>
                </c:pt>
                <c:pt idx="542">
                  <c:v>43680.520833333336</c:v>
                </c:pt>
                <c:pt idx="543">
                  <c:v>43680.53125</c:v>
                </c:pt>
                <c:pt idx="544">
                  <c:v>43680.541666666664</c:v>
                </c:pt>
                <c:pt idx="545">
                  <c:v>43680.552083333336</c:v>
                </c:pt>
                <c:pt idx="546">
                  <c:v>43680.5625</c:v>
                </c:pt>
                <c:pt idx="547">
                  <c:v>43680.572916666664</c:v>
                </c:pt>
                <c:pt idx="548">
                  <c:v>43680.583333333336</c:v>
                </c:pt>
                <c:pt idx="549">
                  <c:v>43680.59375</c:v>
                </c:pt>
                <c:pt idx="550">
                  <c:v>43680.604166666664</c:v>
                </c:pt>
                <c:pt idx="551">
                  <c:v>43680.614583333336</c:v>
                </c:pt>
                <c:pt idx="552">
                  <c:v>43680.625</c:v>
                </c:pt>
                <c:pt idx="553">
                  <c:v>43680.635416666664</c:v>
                </c:pt>
                <c:pt idx="554">
                  <c:v>43680.645833333336</c:v>
                </c:pt>
                <c:pt idx="555">
                  <c:v>43680.65625</c:v>
                </c:pt>
                <c:pt idx="556">
                  <c:v>43680.666666666664</c:v>
                </c:pt>
                <c:pt idx="557">
                  <c:v>43680.677083333336</c:v>
                </c:pt>
                <c:pt idx="558">
                  <c:v>43680.6875</c:v>
                </c:pt>
                <c:pt idx="559">
                  <c:v>43680.697916666664</c:v>
                </c:pt>
                <c:pt idx="560">
                  <c:v>43680.708333333336</c:v>
                </c:pt>
                <c:pt idx="561">
                  <c:v>43680.71875</c:v>
                </c:pt>
                <c:pt idx="562">
                  <c:v>43680.729166666664</c:v>
                </c:pt>
                <c:pt idx="563">
                  <c:v>43680.739583333336</c:v>
                </c:pt>
                <c:pt idx="564">
                  <c:v>43680.75</c:v>
                </c:pt>
                <c:pt idx="565">
                  <c:v>43680.760416666664</c:v>
                </c:pt>
                <c:pt idx="566">
                  <c:v>43680.770833333336</c:v>
                </c:pt>
                <c:pt idx="567">
                  <c:v>43680.78125</c:v>
                </c:pt>
                <c:pt idx="568">
                  <c:v>43680.791666666664</c:v>
                </c:pt>
                <c:pt idx="569">
                  <c:v>43680.802083333336</c:v>
                </c:pt>
                <c:pt idx="570">
                  <c:v>43680.8125</c:v>
                </c:pt>
                <c:pt idx="571">
                  <c:v>43680.822916666664</c:v>
                </c:pt>
                <c:pt idx="572">
                  <c:v>43680.833333333336</c:v>
                </c:pt>
                <c:pt idx="573">
                  <c:v>43680.84375</c:v>
                </c:pt>
                <c:pt idx="574">
                  <c:v>43680.854166666664</c:v>
                </c:pt>
                <c:pt idx="575">
                  <c:v>43680.864583333336</c:v>
                </c:pt>
                <c:pt idx="576">
                  <c:v>43680.875</c:v>
                </c:pt>
                <c:pt idx="577">
                  <c:v>43680.885416666664</c:v>
                </c:pt>
                <c:pt idx="578">
                  <c:v>43680.895833333336</c:v>
                </c:pt>
                <c:pt idx="579">
                  <c:v>43680.90625</c:v>
                </c:pt>
                <c:pt idx="580">
                  <c:v>43680.916666666664</c:v>
                </c:pt>
                <c:pt idx="581">
                  <c:v>43680.927083333336</c:v>
                </c:pt>
                <c:pt idx="582">
                  <c:v>43680.9375</c:v>
                </c:pt>
                <c:pt idx="583">
                  <c:v>43680.947916666664</c:v>
                </c:pt>
                <c:pt idx="584">
                  <c:v>43680.958333333336</c:v>
                </c:pt>
                <c:pt idx="585">
                  <c:v>43680.96875</c:v>
                </c:pt>
                <c:pt idx="586">
                  <c:v>43680.979166666664</c:v>
                </c:pt>
                <c:pt idx="587">
                  <c:v>43680.989583333336</c:v>
                </c:pt>
                <c:pt idx="588">
                  <c:v>43681</c:v>
                </c:pt>
                <c:pt idx="589">
                  <c:v>43681.010416666664</c:v>
                </c:pt>
                <c:pt idx="590">
                  <c:v>43681.020833333336</c:v>
                </c:pt>
                <c:pt idx="591">
                  <c:v>43681.03125</c:v>
                </c:pt>
                <c:pt idx="592">
                  <c:v>43681.041666666664</c:v>
                </c:pt>
                <c:pt idx="593">
                  <c:v>43681.052083333336</c:v>
                </c:pt>
                <c:pt idx="594">
                  <c:v>43681.0625</c:v>
                </c:pt>
                <c:pt idx="595">
                  <c:v>43681.072916666664</c:v>
                </c:pt>
                <c:pt idx="596">
                  <c:v>43681.083333333336</c:v>
                </c:pt>
                <c:pt idx="597">
                  <c:v>43681.09375</c:v>
                </c:pt>
                <c:pt idx="598">
                  <c:v>43681.104166666664</c:v>
                </c:pt>
                <c:pt idx="599">
                  <c:v>43681.114583333336</c:v>
                </c:pt>
                <c:pt idx="600">
                  <c:v>43681.125</c:v>
                </c:pt>
                <c:pt idx="601">
                  <c:v>43681.166666666664</c:v>
                </c:pt>
                <c:pt idx="602">
                  <c:v>43681.208333333336</c:v>
                </c:pt>
                <c:pt idx="603">
                  <c:v>43681.25</c:v>
                </c:pt>
                <c:pt idx="604">
                  <c:v>43681.291666666664</c:v>
                </c:pt>
                <c:pt idx="605">
                  <c:v>43681.302083333336</c:v>
                </c:pt>
                <c:pt idx="606">
                  <c:v>43681.3125</c:v>
                </c:pt>
                <c:pt idx="607">
                  <c:v>43681.322916666664</c:v>
                </c:pt>
                <c:pt idx="608">
                  <c:v>43681.333333333336</c:v>
                </c:pt>
                <c:pt idx="609">
                  <c:v>43681.34375</c:v>
                </c:pt>
                <c:pt idx="610">
                  <c:v>43681.354166666664</c:v>
                </c:pt>
                <c:pt idx="611">
                  <c:v>43681.364583333336</c:v>
                </c:pt>
                <c:pt idx="612">
                  <c:v>43681.375</c:v>
                </c:pt>
                <c:pt idx="613">
                  <c:v>43681.385416666664</c:v>
                </c:pt>
                <c:pt idx="614">
                  <c:v>43681.395833333336</c:v>
                </c:pt>
                <c:pt idx="615">
                  <c:v>43681.40625</c:v>
                </c:pt>
                <c:pt idx="616">
                  <c:v>43681.416666666664</c:v>
                </c:pt>
                <c:pt idx="617">
                  <c:v>43681.427083333336</c:v>
                </c:pt>
                <c:pt idx="618">
                  <c:v>43681.4375</c:v>
                </c:pt>
                <c:pt idx="619">
                  <c:v>43681.447916666664</c:v>
                </c:pt>
                <c:pt idx="620">
                  <c:v>43681.458333333336</c:v>
                </c:pt>
                <c:pt idx="621">
                  <c:v>43681.46875</c:v>
                </c:pt>
                <c:pt idx="622">
                  <c:v>43681.479166666664</c:v>
                </c:pt>
                <c:pt idx="623">
                  <c:v>43681.489583333336</c:v>
                </c:pt>
                <c:pt idx="624">
                  <c:v>43681.5</c:v>
                </c:pt>
                <c:pt idx="625">
                  <c:v>43681.510416666664</c:v>
                </c:pt>
                <c:pt idx="626">
                  <c:v>43681.520833333336</c:v>
                </c:pt>
                <c:pt idx="627">
                  <c:v>43681.53125</c:v>
                </c:pt>
                <c:pt idx="628">
                  <c:v>43681.541666666664</c:v>
                </c:pt>
                <c:pt idx="629">
                  <c:v>43681.552083333336</c:v>
                </c:pt>
                <c:pt idx="630">
                  <c:v>43681.5625</c:v>
                </c:pt>
                <c:pt idx="631">
                  <c:v>43681.572916666664</c:v>
                </c:pt>
                <c:pt idx="632">
                  <c:v>43681.583333333336</c:v>
                </c:pt>
                <c:pt idx="633">
                  <c:v>43681.59375</c:v>
                </c:pt>
                <c:pt idx="634">
                  <c:v>43681.604166666664</c:v>
                </c:pt>
                <c:pt idx="635">
                  <c:v>43681.614583333336</c:v>
                </c:pt>
                <c:pt idx="636">
                  <c:v>43681.625</c:v>
                </c:pt>
                <c:pt idx="637">
                  <c:v>43681.635416666664</c:v>
                </c:pt>
                <c:pt idx="638">
                  <c:v>43681.645833333336</c:v>
                </c:pt>
                <c:pt idx="639">
                  <c:v>43681.65625</c:v>
                </c:pt>
                <c:pt idx="640">
                  <c:v>43681.666666666664</c:v>
                </c:pt>
                <c:pt idx="641">
                  <c:v>43681.677083333336</c:v>
                </c:pt>
                <c:pt idx="642">
                  <c:v>43681.6875</c:v>
                </c:pt>
                <c:pt idx="643">
                  <c:v>43681.697916666664</c:v>
                </c:pt>
                <c:pt idx="644">
                  <c:v>43681.708333333336</c:v>
                </c:pt>
                <c:pt idx="645">
                  <c:v>43681.71875</c:v>
                </c:pt>
                <c:pt idx="646">
                  <c:v>43681.729166666664</c:v>
                </c:pt>
                <c:pt idx="647">
                  <c:v>43681.739583333336</c:v>
                </c:pt>
                <c:pt idx="648">
                  <c:v>43681.75</c:v>
                </c:pt>
                <c:pt idx="649">
                  <c:v>43681.760416666664</c:v>
                </c:pt>
                <c:pt idx="650">
                  <c:v>43681.770833333336</c:v>
                </c:pt>
                <c:pt idx="651">
                  <c:v>43681.78125</c:v>
                </c:pt>
                <c:pt idx="652">
                  <c:v>43681.791666666664</c:v>
                </c:pt>
                <c:pt idx="653">
                  <c:v>43681.802083333336</c:v>
                </c:pt>
                <c:pt idx="654">
                  <c:v>43681.8125</c:v>
                </c:pt>
                <c:pt idx="655">
                  <c:v>43681.822916666664</c:v>
                </c:pt>
                <c:pt idx="656">
                  <c:v>43681.833333333336</c:v>
                </c:pt>
                <c:pt idx="657">
                  <c:v>43681.84375</c:v>
                </c:pt>
                <c:pt idx="658">
                  <c:v>43681.854166666664</c:v>
                </c:pt>
                <c:pt idx="659">
                  <c:v>43681.864583333336</c:v>
                </c:pt>
                <c:pt idx="660">
                  <c:v>43681.875</c:v>
                </c:pt>
                <c:pt idx="661">
                  <c:v>43681.885416666664</c:v>
                </c:pt>
                <c:pt idx="662">
                  <c:v>43681.895833333336</c:v>
                </c:pt>
                <c:pt idx="663">
                  <c:v>43681.90625</c:v>
                </c:pt>
                <c:pt idx="664">
                  <c:v>43681.916666666664</c:v>
                </c:pt>
                <c:pt idx="665">
                  <c:v>43681.927083333336</c:v>
                </c:pt>
                <c:pt idx="666">
                  <c:v>43681.9375</c:v>
                </c:pt>
                <c:pt idx="667">
                  <c:v>43681.947916666664</c:v>
                </c:pt>
                <c:pt idx="668">
                  <c:v>43681.958333333336</c:v>
                </c:pt>
                <c:pt idx="669">
                  <c:v>43681.96875</c:v>
                </c:pt>
                <c:pt idx="670">
                  <c:v>43681.979166666664</c:v>
                </c:pt>
                <c:pt idx="671">
                  <c:v>43681.989583333336</c:v>
                </c:pt>
                <c:pt idx="672">
                  <c:v>43682</c:v>
                </c:pt>
                <c:pt idx="673">
                  <c:v>43682.010416666664</c:v>
                </c:pt>
                <c:pt idx="674">
                  <c:v>43682.020833333336</c:v>
                </c:pt>
                <c:pt idx="675">
                  <c:v>43682.03125</c:v>
                </c:pt>
                <c:pt idx="676">
                  <c:v>43682.041666666664</c:v>
                </c:pt>
                <c:pt idx="677">
                  <c:v>43682.052083333336</c:v>
                </c:pt>
                <c:pt idx="678">
                  <c:v>43682.0625</c:v>
                </c:pt>
                <c:pt idx="679">
                  <c:v>43682.072916666664</c:v>
                </c:pt>
                <c:pt idx="680">
                  <c:v>43682.083333333336</c:v>
                </c:pt>
                <c:pt idx="681">
                  <c:v>43682.09375</c:v>
                </c:pt>
                <c:pt idx="682">
                  <c:v>43682.104166666664</c:v>
                </c:pt>
                <c:pt idx="683">
                  <c:v>43682.114583333336</c:v>
                </c:pt>
                <c:pt idx="684">
                  <c:v>43682.125</c:v>
                </c:pt>
                <c:pt idx="685">
                  <c:v>43682.166666666664</c:v>
                </c:pt>
                <c:pt idx="686">
                  <c:v>43682.208333333336</c:v>
                </c:pt>
                <c:pt idx="687">
                  <c:v>43682.25</c:v>
                </c:pt>
              </c:numCache>
            </c:numRef>
          </c:xVal>
          <c:yVal>
            <c:numRef>
              <c:f>T2_time_QHW!$B$2:$B$689</c:f>
              <c:numCache>
                <c:formatCode>General</c:formatCode>
                <c:ptCount val="688"/>
                <c:pt idx="0">
                  <c:v>30.7</c:v>
                </c:pt>
                <c:pt idx="1">
                  <c:v>30.7</c:v>
                </c:pt>
                <c:pt idx="2">
                  <c:v>30.599999999999898</c:v>
                </c:pt>
                <c:pt idx="3">
                  <c:v>30.7</c:v>
                </c:pt>
                <c:pt idx="4">
                  <c:v>30.599999999999898</c:v>
                </c:pt>
                <c:pt idx="5">
                  <c:v>30.4</c:v>
                </c:pt>
                <c:pt idx="6">
                  <c:v>30.1</c:v>
                </c:pt>
                <c:pt idx="7">
                  <c:v>30.3</c:v>
                </c:pt>
                <c:pt idx="8">
                  <c:v>29.899999999999899</c:v>
                </c:pt>
                <c:pt idx="9">
                  <c:v>29.599999999999898</c:v>
                </c:pt>
                <c:pt idx="10">
                  <c:v>29.2</c:v>
                </c:pt>
                <c:pt idx="11">
                  <c:v>28.6</c:v>
                </c:pt>
                <c:pt idx="16">
                  <c:v>23.8</c:v>
                </c:pt>
                <c:pt idx="17">
                  <c:v>23.8</c:v>
                </c:pt>
                <c:pt idx="18">
                  <c:v>23.8</c:v>
                </c:pt>
                <c:pt idx="19">
                  <c:v>23.2</c:v>
                </c:pt>
                <c:pt idx="20">
                  <c:v>22.7</c:v>
                </c:pt>
                <c:pt idx="21">
                  <c:v>22.6</c:v>
                </c:pt>
                <c:pt idx="22">
                  <c:v>22.6</c:v>
                </c:pt>
                <c:pt idx="23">
                  <c:v>23.299999999999901</c:v>
                </c:pt>
                <c:pt idx="24">
                  <c:v>23.099999999999898</c:v>
                </c:pt>
                <c:pt idx="25">
                  <c:v>22.299999999999901</c:v>
                </c:pt>
                <c:pt idx="26">
                  <c:v>21.7</c:v>
                </c:pt>
                <c:pt idx="27">
                  <c:v>21.1</c:v>
                </c:pt>
                <c:pt idx="28">
                  <c:v>20.799999999999901</c:v>
                </c:pt>
                <c:pt idx="29">
                  <c:v>21</c:v>
                </c:pt>
                <c:pt idx="30">
                  <c:v>21.1</c:v>
                </c:pt>
                <c:pt idx="31">
                  <c:v>21.5</c:v>
                </c:pt>
                <c:pt idx="32">
                  <c:v>21.599999999999898</c:v>
                </c:pt>
                <c:pt idx="33">
                  <c:v>21.799999999999901</c:v>
                </c:pt>
                <c:pt idx="34">
                  <c:v>21.9</c:v>
                </c:pt>
                <c:pt idx="35">
                  <c:v>21.5</c:v>
                </c:pt>
                <c:pt idx="36">
                  <c:v>20.799999999999901</c:v>
                </c:pt>
                <c:pt idx="37">
                  <c:v>20.399999999999999</c:v>
                </c:pt>
                <c:pt idx="38">
                  <c:v>20.399999999999999</c:v>
                </c:pt>
                <c:pt idx="39">
                  <c:v>20.5</c:v>
                </c:pt>
                <c:pt idx="40">
                  <c:v>20.9</c:v>
                </c:pt>
                <c:pt idx="41">
                  <c:v>21.7</c:v>
                </c:pt>
                <c:pt idx="42">
                  <c:v>22.399999999999899</c:v>
                </c:pt>
                <c:pt idx="43">
                  <c:v>22.5</c:v>
                </c:pt>
                <c:pt idx="44">
                  <c:v>22.8</c:v>
                </c:pt>
                <c:pt idx="45">
                  <c:v>23.4</c:v>
                </c:pt>
                <c:pt idx="46">
                  <c:v>24</c:v>
                </c:pt>
                <c:pt idx="47">
                  <c:v>24.6</c:v>
                </c:pt>
                <c:pt idx="48">
                  <c:v>25.4</c:v>
                </c:pt>
                <c:pt idx="49">
                  <c:v>26.3</c:v>
                </c:pt>
                <c:pt idx="50">
                  <c:v>26.799999999999901</c:v>
                </c:pt>
                <c:pt idx="51">
                  <c:v>26.999999999999901</c:v>
                </c:pt>
                <c:pt idx="52">
                  <c:v>28.2</c:v>
                </c:pt>
                <c:pt idx="53">
                  <c:v>29</c:v>
                </c:pt>
                <c:pt idx="54">
                  <c:v>29.299999999999901</c:v>
                </c:pt>
                <c:pt idx="55">
                  <c:v>29.4</c:v>
                </c:pt>
                <c:pt idx="56">
                  <c:v>29.899999999999899</c:v>
                </c:pt>
                <c:pt idx="57">
                  <c:v>30.4</c:v>
                </c:pt>
                <c:pt idx="58">
                  <c:v>31</c:v>
                </c:pt>
                <c:pt idx="59">
                  <c:v>33.099999999999902</c:v>
                </c:pt>
                <c:pt idx="60">
                  <c:v>32.6</c:v>
                </c:pt>
                <c:pt idx="61">
                  <c:v>33</c:v>
                </c:pt>
                <c:pt idx="62">
                  <c:v>33.099999999999902</c:v>
                </c:pt>
                <c:pt idx="63">
                  <c:v>33.4</c:v>
                </c:pt>
                <c:pt idx="64">
                  <c:v>33.799999999999997</c:v>
                </c:pt>
                <c:pt idx="65">
                  <c:v>33.200000000000003</c:v>
                </c:pt>
                <c:pt idx="66">
                  <c:v>33.699999999999903</c:v>
                </c:pt>
                <c:pt idx="67">
                  <c:v>34.299999999999997</c:v>
                </c:pt>
                <c:pt idx="68">
                  <c:v>34.299999999999997</c:v>
                </c:pt>
                <c:pt idx="69">
                  <c:v>34</c:v>
                </c:pt>
                <c:pt idx="70">
                  <c:v>34.5</c:v>
                </c:pt>
                <c:pt idx="71">
                  <c:v>34.5</c:v>
                </c:pt>
                <c:pt idx="72">
                  <c:v>34.599999999999902</c:v>
                </c:pt>
                <c:pt idx="73">
                  <c:v>34.299999999999997</c:v>
                </c:pt>
                <c:pt idx="74">
                  <c:v>34.699999999999903</c:v>
                </c:pt>
                <c:pt idx="75">
                  <c:v>34.599999999999902</c:v>
                </c:pt>
                <c:pt idx="76">
                  <c:v>35</c:v>
                </c:pt>
                <c:pt idx="77">
                  <c:v>34.699999999999903</c:v>
                </c:pt>
                <c:pt idx="78">
                  <c:v>34.799999999999997</c:v>
                </c:pt>
                <c:pt idx="79">
                  <c:v>35.1</c:v>
                </c:pt>
                <c:pt idx="80">
                  <c:v>34.599999999999902</c:v>
                </c:pt>
                <c:pt idx="81">
                  <c:v>34.599999999999902</c:v>
                </c:pt>
                <c:pt idx="82">
                  <c:v>34.9</c:v>
                </c:pt>
                <c:pt idx="83">
                  <c:v>35.4</c:v>
                </c:pt>
                <c:pt idx="84">
                  <c:v>35.1</c:v>
                </c:pt>
                <c:pt idx="85">
                  <c:v>35</c:v>
                </c:pt>
                <c:pt idx="86">
                  <c:v>35.1</c:v>
                </c:pt>
                <c:pt idx="87">
                  <c:v>34.5</c:v>
                </c:pt>
                <c:pt idx="88">
                  <c:v>34.200000000000003</c:v>
                </c:pt>
                <c:pt idx="89">
                  <c:v>34</c:v>
                </c:pt>
                <c:pt idx="90">
                  <c:v>33.5</c:v>
                </c:pt>
                <c:pt idx="91">
                  <c:v>33.200000000000003</c:v>
                </c:pt>
                <c:pt idx="92">
                  <c:v>33.099999999999902</c:v>
                </c:pt>
                <c:pt idx="93">
                  <c:v>32.700000000000003</c:v>
                </c:pt>
                <c:pt idx="94">
                  <c:v>31.399999999999899</c:v>
                </c:pt>
                <c:pt idx="95">
                  <c:v>30</c:v>
                </c:pt>
                <c:pt idx="100">
                  <c:v>25</c:v>
                </c:pt>
                <c:pt idx="101">
                  <c:v>25.7</c:v>
                </c:pt>
                <c:pt idx="102">
                  <c:v>26.1</c:v>
                </c:pt>
                <c:pt idx="103">
                  <c:v>25.9</c:v>
                </c:pt>
                <c:pt idx="104">
                  <c:v>26</c:v>
                </c:pt>
                <c:pt idx="105">
                  <c:v>26.2</c:v>
                </c:pt>
                <c:pt idx="106">
                  <c:v>24.899999999999899</c:v>
                </c:pt>
                <c:pt idx="107">
                  <c:v>25.599999999999898</c:v>
                </c:pt>
                <c:pt idx="108">
                  <c:v>23.899999999999899</c:v>
                </c:pt>
                <c:pt idx="109">
                  <c:v>23.5</c:v>
                </c:pt>
                <c:pt idx="110">
                  <c:v>24.099999999999898</c:v>
                </c:pt>
                <c:pt idx="111">
                  <c:v>25.9</c:v>
                </c:pt>
                <c:pt idx="112">
                  <c:v>24.799999999999901</c:v>
                </c:pt>
                <c:pt idx="113">
                  <c:v>24.6</c:v>
                </c:pt>
                <c:pt idx="114">
                  <c:v>24.6999999999999</c:v>
                </c:pt>
                <c:pt idx="115">
                  <c:v>24.799999999999901</c:v>
                </c:pt>
                <c:pt idx="116">
                  <c:v>25.2</c:v>
                </c:pt>
                <c:pt idx="117">
                  <c:v>24.899999999999899</c:v>
                </c:pt>
                <c:pt idx="118">
                  <c:v>24.099999999999898</c:v>
                </c:pt>
                <c:pt idx="119">
                  <c:v>23.5</c:v>
                </c:pt>
                <c:pt idx="120">
                  <c:v>23</c:v>
                </c:pt>
                <c:pt idx="121">
                  <c:v>23.099999999999898</c:v>
                </c:pt>
                <c:pt idx="122">
                  <c:v>24.4</c:v>
                </c:pt>
                <c:pt idx="123">
                  <c:v>24.499999999999901</c:v>
                </c:pt>
                <c:pt idx="124">
                  <c:v>24.499999999999901</c:v>
                </c:pt>
                <c:pt idx="125">
                  <c:v>24.2</c:v>
                </c:pt>
                <c:pt idx="126">
                  <c:v>22.9</c:v>
                </c:pt>
                <c:pt idx="127">
                  <c:v>22.7</c:v>
                </c:pt>
                <c:pt idx="128">
                  <c:v>23.099999999999898</c:v>
                </c:pt>
                <c:pt idx="129">
                  <c:v>23.299999999999901</c:v>
                </c:pt>
                <c:pt idx="130">
                  <c:v>24.499999999999901</c:v>
                </c:pt>
                <c:pt idx="131">
                  <c:v>26.3</c:v>
                </c:pt>
                <c:pt idx="132">
                  <c:v>26.999999999999901</c:v>
                </c:pt>
                <c:pt idx="133">
                  <c:v>27.7</c:v>
                </c:pt>
                <c:pt idx="134">
                  <c:v>29.2</c:v>
                </c:pt>
                <c:pt idx="135">
                  <c:v>29.099999999999898</c:v>
                </c:pt>
                <c:pt idx="136">
                  <c:v>29.299999999999901</c:v>
                </c:pt>
                <c:pt idx="137">
                  <c:v>29</c:v>
                </c:pt>
                <c:pt idx="138">
                  <c:v>29.4</c:v>
                </c:pt>
                <c:pt idx="139">
                  <c:v>30.799999999999901</c:v>
                </c:pt>
                <c:pt idx="140">
                  <c:v>31.1999999999999</c:v>
                </c:pt>
                <c:pt idx="141">
                  <c:v>32.199999999999903</c:v>
                </c:pt>
                <c:pt idx="142">
                  <c:v>33</c:v>
                </c:pt>
                <c:pt idx="143">
                  <c:v>34.099999999999902</c:v>
                </c:pt>
                <c:pt idx="144">
                  <c:v>34.699999999999903</c:v>
                </c:pt>
                <c:pt idx="145">
                  <c:v>35.200000000000003</c:v>
                </c:pt>
                <c:pt idx="146">
                  <c:v>36.1</c:v>
                </c:pt>
                <c:pt idx="147">
                  <c:v>36.599999999999902</c:v>
                </c:pt>
                <c:pt idx="148">
                  <c:v>36.4</c:v>
                </c:pt>
                <c:pt idx="149">
                  <c:v>36.9</c:v>
                </c:pt>
                <c:pt idx="150">
                  <c:v>36.1</c:v>
                </c:pt>
                <c:pt idx="151">
                  <c:v>35.700000000000003</c:v>
                </c:pt>
                <c:pt idx="152">
                  <c:v>36</c:v>
                </c:pt>
                <c:pt idx="153">
                  <c:v>36.199999999999903</c:v>
                </c:pt>
                <c:pt idx="154">
                  <c:v>36.1</c:v>
                </c:pt>
                <c:pt idx="155">
                  <c:v>37.4</c:v>
                </c:pt>
                <c:pt idx="156">
                  <c:v>37.5</c:v>
                </c:pt>
                <c:pt idx="157">
                  <c:v>37.099999999999902</c:v>
                </c:pt>
                <c:pt idx="158">
                  <c:v>36.9</c:v>
                </c:pt>
                <c:pt idx="159">
                  <c:v>37</c:v>
                </c:pt>
                <c:pt idx="160">
                  <c:v>37.700000000000003</c:v>
                </c:pt>
                <c:pt idx="161">
                  <c:v>37.099999999999902</c:v>
                </c:pt>
                <c:pt idx="162">
                  <c:v>37.5</c:v>
                </c:pt>
                <c:pt idx="163">
                  <c:v>37.299999999999997</c:v>
                </c:pt>
                <c:pt idx="164">
                  <c:v>38</c:v>
                </c:pt>
                <c:pt idx="165">
                  <c:v>38</c:v>
                </c:pt>
                <c:pt idx="166">
                  <c:v>37.4</c:v>
                </c:pt>
                <c:pt idx="167">
                  <c:v>37.4</c:v>
                </c:pt>
                <c:pt idx="168">
                  <c:v>36.799999999999997</c:v>
                </c:pt>
                <c:pt idx="169">
                  <c:v>36.799999999999997</c:v>
                </c:pt>
                <c:pt idx="170">
                  <c:v>36.5</c:v>
                </c:pt>
                <c:pt idx="171">
                  <c:v>36.299999999999997</c:v>
                </c:pt>
                <c:pt idx="172">
                  <c:v>36.599999999999902</c:v>
                </c:pt>
                <c:pt idx="173">
                  <c:v>36.599999999999902</c:v>
                </c:pt>
                <c:pt idx="174">
                  <c:v>36.1</c:v>
                </c:pt>
                <c:pt idx="175">
                  <c:v>35.9</c:v>
                </c:pt>
                <c:pt idx="176">
                  <c:v>34.5</c:v>
                </c:pt>
                <c:pt idx="177">
                  <c:v>33.299999999999997</c:v>
                </c:pt>
                <c:pt idx="178">
                  <c:v>32.299999999999997</c:v>
                </c:pt>
                <c:pt idx="179">
                  <c:v>31.9</c:v>
                </c:pt>
                <c:pt idx="184">
                  <c:v>31</c:v>
                </c:pt>
                <c:pt idx="185">
                  <c:v>30.9</c:v>
                </c:pt>
                <c:pt idx="186">
                  <c:v>31.1</c:v>
                </c:pt>
                <c:pt idx="187">
                  <c:v>31.399999999999899</c:v>
                </c:pt>
                <c:pt idx="188">
                  <c:v>31.1999999999999</c:v>
                </c:pt>
                <c:pt idx="189">
                  <c:v>28.899999999999899</c:v>
                </c:pt>
                <c:pt idx="190">
                  <c:v>27.1999999999999</c:v>
                </c:pt>
                <c:pt idx="191">
                  <c:v>27.1</c:v>
                </c:pt>
                <c:pt idx="192">
                  <c:v>26.2</c:v>
                </c:pt>
                <c:pt idx="193">
                  <c:v>25.4</c:v>
                </c:pt>
                <c:pt idx="194">
                  <c:v>24.499999999999901</c:v>
                </c:pt>
                <c:pt idx="195">
                  <c:v>23.899999999999899</c:v>
                </c:pt>
                <c:pt idx="196">
                  <c:v>23.7</c:v>
                </c:pt>
                <c:pt idx="197">
                  <c:v>23.2</c:v>
                </c:pt>
                <c:pt idx="198">
                  <c:v>23.6</c:v>
                </c:pt>
                <c:pt idx="199">
                  <c:v>23.299999999999901</c:v>
                </c:pt>
                <c:pt idx="200">
                  <c:v>22.9</c:v>
                </c:pt>
                <c:pt idx="201">
                  <c:v>23.2</c:v>
                </c:pt>
                <c:pt idx="202">
                  <c:v>22.8</c:v>
                </c:pt>
                <c:pt idx="203">
                  <c:v>22.1999999999999</c:v>
                </c:pt>
                <c:pt idx="204">
                  <c:v>22.299999999999901</c:v>
                </c:pt>
                <c:pt idx="205">
                  <c:v>22.8</c:v>
                </c:pt>
                <c:pt idx="206">
                  <c:v>23.299999999999901</c:v>
                </c:pt>
                <c:pt idx="207">
                  <c:v>23.8</c:v>
                </c:pt>
                <c:pt idx="208">
                  <c:v>24</c:v>
                </c:pt>
                <c:pt idx="209">
                  <c:v>24</c:v>
                </c:pt>
                <c:pt idx="210">
                  <c:v>24.6999999999999</c:v>
                </c:pt>
                <c:pt idx="211">
                  <c:v>25.4</c:v>
                </c:pt>
                <c:pt idx="212">
                  <c:v>26.2</c:v>
                </c:pt>
                <c:pt idx="213">
                  <c:v>26.999999999999901</c:v>
                </c:pt>
                <c:pt idx="214">
                  <c:v>28.2</c:v>
                </c:pt>
                <c:pt idx="215">
                  <c:v>29.099999999999898</c:v>
                </c:pt>
                <c:pt idx="216">
                  <c:v>30.1</c:v>
                </c:pt>
                <c:pt idx="217">
                  <c:v>30.1</c:v>
                </c:pt>
                <c:pt idx="218">
                  <c:v>31</c:v>
                </c:pt>
                <c:pt idx="219">
                  <c:v>31.7</c:v>
                </c:pt>
                <c:pt idx="220">
                  <c:v>32.099999999999902</c:v>
                </c:pt>
                <c:pt idx="221">
                  <c:v>32.4</c:v>
                </c:pt>
                <c:pt idx="222">
                  <c:v>32.6</c:v>
                </c:pt>
                <c:pt idx="223">
                  <c:v>32.799999999999997</c:v>
                </c:pt>
                <c:pt idx="224">
                  <c:v>33.5</c:v>
                </c:pt>
                <c:pt idx="225">
                  <c:v>34.299999999999997</c:v>
                </c:pt>
                <c:pt idx="226">
                  <c:v>34</c:v>
                </c:pt>
                <c:pt idx="227">
                  <c:v>34.599999999999902</c:v>
                </c:pt>
                <c:pt idx="228">
                  <c:v>35.200000000000003</c:v>
                </c:pt>
                <c:pt idx="229">
                  <c:v>35.599999999999902</c:v>
                </c:pt>
                <c:pt idx="230">
                  <c:v>35.700000000000003</c:v>
                </c:pt>
                <c:pt idx="231">
                  <c:v>35.700000000000003</c:v>
                </c:pt>
                <c:pt idx="232">
                  <c:v>35.9</c:v>
                </c:pt>
                <c:pt idx="233">
                  <c:v>36.299999999999997</c:v>
                </c:pt>
                <c:pt idx="234">
                  <c:v>36.599999999999902</c:v>
                </c:pt>
                <c:pt idx="235">
                  <c:v>36.700000000000003</c:v>
                </c:pt>
                <c:pt idx="236">
                  <c:v>37</c:v>
                </c:pt>
                <c:pt idx="237">
                  <c:v>37.199999999999903</c:v>
                </c:pt>
                <c:pt idx="238">
                  <c:v>36.799999999999997</c:v>
                </c:pt>
                <c:pt idx="239">
                  <c:v>37.299999999999997</c:v>
                </c:pt>
                <c:pt idx="240">
                  <c:v>37.9</c:v>
                </c:pt>
                <c:pt idx="241">
                  <c:v>38.299999999999997</c:v>
                </c:pt>
                <c:pt idx="242">
                  <c:v>38.099999999999902</c:v>
                </c:pt>
                <c:pt idx="243">
                  <c:v>37.5</c:v>
                </c:pt>
                <c:pt idx="244">
                  <c:v>37.700000000000003</c:v>
                </c:pt>
                <c:pt idx="245">
                  <c:v>37.5</c:v>
                </c:pt>
                <c:pt idx="246">
                  <c:v>36.299999999999997</c:v>
                </c:pt>
                <c:pt idx="247">
                  <c:v>36.9</c:v>
                </c:pt>
                <c:pt idx="248">
                  <c:v>37</c:v>
                </c:pt>
                <c:pt idx="249">
                  <c:v>37.5</c:v>
                </c:pt>
                <c:pt idx="250">
                  <c:v>37</c:v>
                </c:pt>
                <c:pt idx="251">
                  <c:v>37.099999999999902</c:v>
                </c:pt>
                <c:pt idx="252">
                  <c:v>36.9</c:v>
                </c:pt>
                <c:pt idx="253">
                  <c:v>36.799999999999997</c:v>
                </c:pt>
                <c:pt idx="254">
                  <c:v>36.799999999999997</c:v>
                </c:pt>
                <c:pt idx="255">
                  <c:v>36.299999999999997</c:v>
                </c:pt>
                <c:pt idx="256">
                  <c:v>36.199999999999903</c:v>
                </c:pt>
                <c:pt idx="257">
                  <c:v>36.1</c:v>
                </c:pt>
                <c:pt idx="258">
                  <c:v>35.700000000000003</c:v>
                </c:pt>
                <c:pt idx="259">
                  <c:v>35.4</c:v>
                </c:pt>
                <c:pt idx="260">
                  <c:v>34.799999999999997</c:v>
                </c:pt>
                <c:pt idx="261">
                  <c:v>34.200000000000003</c:v>
                </c:pt>
                <c:pt idx="262">
                  <c:v>32.5</c:v>
                </c:pt>
                <c:pt idx="263">
                  <c:v>31.599999999999898</c:v>
                </c:pt>
                <c:pt idx="268">
                  <c:v>29.599999999999898</c:v>
                </c:pt>
                <c:pt idx="269">
                  <c:v>31.1</c:v>
                </c:pt>
                <c:pt idx="270">
                  <c:v>31.7</c:v>
                </c:pt>
                <c:pt idx="271">
                  <c:v>32.099999999999902</c:v>
                </c:pt>
                <c:pt idx="272">
                  <c:v>32</c:v>
                </c:pt>
                <c:pt idx="273">
                  <c:v>31.9</c:v>
                </c:pt>
                <c:pt idx="274">
                  <c:v>31.9</c:v>
                </c:pt>
                <c:pt idx="275">
                  <c:v>31.799999999999901</c:v>
                </c:pt>
                <c:pt idx="276">
                  <c:v>31.599999999999898</c:v>
                </c:pt>
                <c:pt idx="277">
                  <c:v>31.599999999999898</c:v>
                </c:pt>
                <c:pt idx="278">
                  <c:v>31.599999999999898</c:v>
                </c:pt>
                <c:pt idx="279">
                  <c:v>31.5</c:v>
                </c:pt>
                <c:pt idx="280">
                  <c:v>30.5</c:v>
                </c:pt>
                <c:pt idx="281">
                  <c:v>30.1</c:v>
                </c:pt>
                <c:pt idx="282">
                  <c:v>29.599999999999898</c:v>
                </c:pt>
                <c:pt idx="283">
                  <c:v>29.6999999999999</c:v>
                </c:pt>
                <c:pt idx="284">
                  <c:v>30</c:v>
                </c:pt>
                <c:pt idx="285">
                  <c:v>29.5</c:v>
                </c:pt>
                <c:pt idx="286">
                  <c:v>28.099999999999898</c:v>
                </c:pt>
                <c:pt idx="287">
                  <c:v>27.299999999999901</c:v>
                </c:pt>
                <c:pt idx="288">
                  <c:v>27.299999999999901</c:v>
                </c:pt>
                <c:pt idx="289">
                  <c:v>27.1999999999999</c:v>
                </c:pt>
                <c:pt idx="290">
                  <c:v>27.299999999999901</c:v>
                </c:pt>
                <c:pt idx="291">
                  <c:v>26.9</c:v>
                </c:pt>
                <c:pt idx="292">
                  <c:v>27.6</c:v>
                </c:pt>
                <c:pt idx="293">
                  <c:v>28.4</c:v>
                </c:pt>
                <c:pt idx="294">
                  <c:v>28.299999999999901</c:v>
                </c:pt>
                <c:pt idx="295">
                  <c:v>27.8</c:v>
                </c:pt>
                <c:pt idx="296">
                  <c:v>28.099999999999898</c:v>
                </c:pt>
                <c:pt idx="297">
                  <c:v>28.4</c:v>
                </c:pt>
                <c:pt idx="298">
                  <c:v>28.299999999999901</c:v>
                </c:pt>
                <c:pt idx="299">
                  <c:v>28.5</c:v>
                </c:pt>
                <c:pt idx="300">
                  <c:v>28.6999999999999</c:v>
                </c:pt>
                <c:pt idx="301">
                  <c:v>29.2</c:v>
                </c:pt>
                <c:pt idx="302">
                  <c:v>29.799999999999901</c:v>
                </c:pt>
                <c:pt idx="303">
                  <c:v>29.6999999999999</c:v>
                </c:pt>
                <c:pt idx="304">
                  <c:v>29.5</c:v>
                </c:pt>
                <c:pt idx="305">
                  <c:v>30</c:v>
                </c:pt>
                <c:pt idx="306">
                  <c:v>30.3</c:v>
                </c:pt>
                <c:pt idx="307">
                  <c:v>30.5</c:v>
                </c:pt>
                <c:pt idx="308">
                  <c:v>31.1999999999999</c:v>
                </c:pt>
                <c:pt idx="309">
                  <c:v>32.299999999999997</c:v>
                </c:pt>
                <c:pt idx="310">
                  <c:v>32.299999999999997</c:v>
                </c:pt>
                <c:pt idx="311">
                  <c:v>32.299999999999997</c:v>
                </c:pt>
                <c:pt idx="312">
                  <c:v>32.5</c:v>
                </c:pt>
                <c:pt idx="313">
                  <c:v>32.6</c:v>
                </c:pt>
                <c:pt idx="314">
                  <c:v>32.5</c:v>
                </c:pt>
                <c:pt idx="315">
                  <c:v>31.7</c:v>
                </c:pt>
                <c:pt idx="316">
                  <c:v>31.3</c:v>
                </c:pt>
                <c:pt idx="317">
                  <c:v>31.3</c:v>
                </c:pt>
                <c:pt idx="318">
                  <c:v>31.1999999999999</c:v>
                </c:pt>
                <c:pt idx="319">
                  <c:v>30.9</c:v>
                </c:pt>
                <c:pt idx="320">
                  <c:v>30.7</c:v>
                </c:pt>
                <c:pt idx="321">
                  <c:v>30.4</c:v>
                </c:pt>
                <c:pt idx="322">
                  <c:v>28.8</c:v>
                </c:pt>
                <c:pt idx="323">
                  <c:v>28</c:v>
                </c:pt>
                <c:pt idx="324">
                  <c:v>28.299999999999901</c:v>
                </c:pt>
                <c:pt idx="325">
                  <c:v>28.099999999999898</c:v>
                </c:pt>
                <c:pt idx="326">
                  <c:v>27.1999999999999</c:v>
                </c:pt>
                <c:pt idx="327">
                  <c:v>24.799999999999901</c:v>
                </c:pt>
                <c:pt idx="328">
                  <c:v>24.099999999999898</c:v>
                </c:pt>
                <c:pt idx="329">
                  <c:v>24.2</c:v>
                </c:pt>
                <c:pt idx="330">
                  <c:v>24.099999999999898</c:v>
                </c:pt>
                <c:pt idx="331">
                  <c:v>23.5</c:v>
                </c:pt>
                <c:pt idx="332">
                  <c:v>23.2</c:v>
                </c:pt>
                <c:pt idx="333">
                  <c:v>22.6</c:v>
                </c:pt>
                <c:pt idx="334">
                  <c:v>21.999999999999901</c:v>
                </c:pt>
                <c:pt idx="335">
                  <c:v>21.3</c:v>
                </c:pt>
                <c:pt idx="336">
                  <c:v>20.399999999999999</c:v>
                </c:pt>
                <c:pt idx="337">
                  <c:v>20</c:v>
                </c:pt>
                <c:pt idx="338">
                  <c:v>20.100000000000001</c:v>
                </c:pt>
                <c:pt idx="339">
                  <c:v>20.799999999999901</c:v>
                </c:pt>
                <c:pt idx="340">
                  <c:v>21.7</c:v>
                </c:pt>
                <c:pt idx="341">
                  <c:v>22.299999999999901</c:v>
                </c:pt>
                <c:pt idx="342">
                  <c:v>22.6</c:v>
                </c:pt>
                <c:pt idx="343">
                  <c:v>22.9</c:v>
                </c:pt>
                <c:pt idx="344">
                  <c:v>22.7</c:v>
                </c:pt>
                <c:pt idx="345">
                  <c:v>21.999999999999901</c:v>
                </c:pt>
                <c:pt idx="346">
                  <c:v>21.9</c:v>
                </c:pt>
                <c:pt idx="347">
                  <c:v>21.799999999999901</c:v>
                </c:pt>
                <c:pt idx="352">
                  <c:v>20.9</c:v>
                </c:pt>
                <c:pt idx="353">
                  <c:v>20.7</c:v>
                </c:pt>
                <c:pt idx="354">
                  <c:v>20.799999999999901</c:v>
                </c:pt>
                <c:pt idx="355">
                  <c:v>20.9</c:v>
                </c:pt>
                <c:pt idx="356">
                  <c:v>20.3</c:v>
                </c:pt>
                <c:pt idx="357">
                  <c:v>19.899999999999899</c:v>
                </c:pt>
                <c:pt idx="358">
                  <c:v>19.899999999999899</c:v>
                </c:pt>
                <c:pt idx="359">
                  <c:v>20.9</c:v>
                </c:pt>
                <c:pt idx="360">
                  <c:v>20.9</c:v>
                </c:pt>
                <c:pt idx="361">
                  <c:v>21.1</c:v>
                </c:pt>
                <c:pt idx="362">
                  <c:v>20.799999999999901</c:v>
                </c:pt>
                <c:pt idx="363">
                  <c:v>20.100000000000001</c:v>
                </c:pt>
                <c:pt idx="364">
                  <c:v>20</c:v>
                </c:pt>
                <c:pt idx="365">
                  <c:v>19.6999999999999</c:v>
                </c:pt>
                <c:pt idx="366">
                  <c:v>19.399999999999999</c:v>
                </c:pt>
                <c:pt idx="367">
                  <c:v>19</c:v>
                </c:pt>
                <c:pt idx="368">
                  <c:v>18.899999999999899</c:v>
                </c:pt>
                <c:pt idx="369">
                  <c:v>19.099999999999898</c:v>
                </c:pt>
                <c:pt idx="370">
                  <c:v>19.600000000000001</c:v>
                </c:pt>
                <c:pt idx="371">
                  <c:v>20.100000000000001</c:v>
                </c:pt>
                <c:pt idx="372">
                  <c:v>20.2</c:v>
                </c:pt>
                <c:pt idx="373">
                  <c:v>19.6999999999999</c:v>
                </c:pt>
                <c:pt idx="374">
                  <c:v>19.399999999999999</c:v>
                </c:pt>
                <c:pt idx="375">
                  <c:v>19.299999999999901</c:v>
                </c:pt>
                <c:pt idx="376">
                  <c:v>19.899999999999899</c:v>
                </c:pt>
                <c:pt idx="377">
                  <c:v>20.2</c:v>
                </c:pt>
                <c:pt idx="378">
                  <c:v>21.2</c:v>
                </c:pt>
                <c:pt idx="379">
                  <c:v>21.7</c:v>
                </c:pt>
                <c:pt idx="380">
                  <c:v>21.599999999999898</c:v>
                </c:pt>
                <c:pt idx="381">
                  <c:v>21.599999999999898</c:v>
                </c:pt>
                <c:pt idx="382">
                  <c:v>21.799999999999901</c:v>
                </c:pt>
                <c:pt idx="383">
                  <c:v>22.5</c:v>
                </c:pt>
                <c:pt idx="384">
                  <c:v>23.099999999999898</c:v>
                </c:pt>
                <c:pt idx="385">
                  <c:v>23.5</c:v>
                </c:pt>
                <c:pt idx="386">
                  <c:v>24.2</c:v>
                </c:pt>
                <c:pt idx="387">
                  <c:v>25</c:v>
                </c:pt>
                <c:pt idx="388">
                  <c:v>25.3</c:v>
                </c:pt>
                <c:pt idx="389">
                  <c:v>25.5</c:v>
                </c:pt>
                <c:pt idx="390">
                  <c:v>26</c:v>
                </c:pt>
                <c:pt idx="391">
                  <c:v>26.399999999999899</c:v>
                </c:pt>
                <c:pt idx="392">
                  <c:v>26.999999999999901</c:v>
                </c:pt>
                <c:pt idx="393">
                  <c:v>27.399999999999899</c:v>
                </c:pt>
                <c:pt idx="394">
                  <c:v>27.8</c:v>
                </c:pt>
                <c:pt idx="395">
                  <c:v>28.2</c:v>
                </c:pt>
                <c:pt idx="396">
                  <c:v>29.099999999999898</c:v>
                </c:pt>
                <c:pt idx="397">
                  <c:v>28.6999999999999</c:v>
                </c:pt>
                <c:pt idx="398">
                  <c:v>28.899999999999899</c:v>
                </c:pt>
                <c:pt idx="399">
                  <c:v>29.6999999999999</c:v>
                </c:pt>
                <c:pt idx="400">
                  <c:v>30</c:v>
                </c:pt>
                <c:pt idx="401">
                  <c:v>29.799999999999901</c:v>
                </c:pt>
                <c:pt idx="402">
                  <c:v>30.5</c:v>
                </c:pt>
                <c:pt idx="403">
                  <c:v>30.9</c:v>
                </c:pt>
                <c:pt idx="404">
                  <c:v>30.5</c:v>
                </c:pt>
                <c:pt idx="405">
                  <c:v>31.1999999999999</c:v>
                </c:pt>
                <c:pt idx="406">
                  <c:v>31.5</c:v>
                </c:pt>
                <c:pt idx="407">
                  <c:v>31.599999999999898</c:v>
                </c:pt>
                <c:pt idx="408">
                  <c:v>32.099999999999902</c:v>
                </c:pt>
                <c:pt idx="409">
                  <c:v>31.9</c:v>
                </c:pt>
                <c:pt idx="410">
                  <c:v>32</c:v>
                </c:pt>
                <c:pt idx="411">
                  <c:v>32.5</c:v>
                </c:pt>
                <c:pt idx="412">
                  <c:v>33</c:v>
                </c:pt>
                <c:pt idx="413">
                  <c:v>33.200000000000003</c:v>
                </c:pt>
                <c:pt idx="414">
                  <c:v>33.5</c:v>
                </c:pt>
                <c:pt idx="415">
                  <c:v>33.299999999999997</c:v>
                </c:pt>
                <c:pt idx="416">
                  <c:v>33.5</c:v>
                </c:pt>
                <c:pt idx="417">
                  <c:v>33.200000000000003</c:v>
                </c:pt>
                <c:pt idx="418">
                  <c:v>33.200000000000003</c:v>
                </c:pt>
                <c:pt idx="419">
                  <c:v>33.099999999999902</c:v>
                </c:pt>
                <c:pt idx="420">
                  <c:v>33.200000000000003</c:v>
                </c:pt>
                <c:pt idx="421">
                  <c:v>33.200000000000003</c:v>
                </c:pt>
                <c:pt idx="422">
                  <c:v>33.099999999999902</c:v>
                </c:pt>
                <c:pt idx="423">
                  <c:v>33</c:v>
                </c:pt>
                <c:pt idx="424">
                  <c:v>32.799999999999997</c:v>
                </c:pt>
                <c:pt idx="425">
                  <c:v>32.199999999999903</c:v>
                </c:pt>
                <c:pt idx="426">
                  <c:v>31.799999999999901</c:v>
                </c:pt>
                <c:pt idx="427">
                  <c:v>31.799999999999901</c:v>
                </c:pt>
                <c:pt idx="428">
                  <c:v>31.599999999999898</c:v>
                </c:pt>
                <c:pt idx="429">
                  <c:v>31.3</c:v>
                </c:pt>
                <c:pt idx="430">
                  <c:v>30.799999999999901</c:v>
                </c:pt>
                <c:pt idx="431">
                  <c:v>30.5</c:v>
                </c:pt>
                <c:pt idx="436">
                  <c:v>26.599999999999898</c:v>
                </c:pt>
                <c:pt idx="437">
                  <c:v>26.5</c:v>
                </c:pt>
                <c:pt idx="438">
                  <c:v>26.2</c:v>
                </c:pt>
                <c:pt idx="439">
                  <c:v>25.5</c:v>
                </c:pt>
                <c:pt idx="440">
                  <c:v>26.1</c:v>
                </c:pt>
                <c:pt idx="441">
                  <c:v>25.7</c:v>
                </c:pt>
                <c:pt idx="442">
                  <c:v>25</c:v>
                </c:pt>
                <c:pt idx="443">
                  <c:v>24.6999999999999</c:v>
                </c:pt>
                <c:pt idx="444">
                  <c:v>25</c:v>
                </c:pt>
                <c:pt idx="445">
                  <c:v>24.6</c:v>
                </c:pt>
                <c:pt idx="446">
                  <c:v>24.299999999999901</c:v>
                </c:pt>
                <c:pt idx="447">
                  <c:v>25.4</c:v>
                </c:pt>
                <c:pt idx="448">
                  <c:v>25.4</c:v>
                </c:pt>
                <c:pt idx="449">
                  <c:v>25.799999999999901</c:v>
                </c:pt>
                <c:pt idx="450">
                  <c:v>25.799999999999901</c:v>
                </c:pt>
                <c:pt idx="451">
                  <c:v>25.5</c:v>
                </c:pt>
                <c:pt idx="452">
                  <c:v>25.3</c:v>
                </c:pt>
                <c:pt idx="453">
                  <c:v>25.2</c:v>
                </c:pt>
                <c:pt idx="454">
                  <c:v>25</c:v>
                </c:pt>
                <c:pt idx="455">
                  <c:v>24.799999999999901</c:v>
                </c:pt>
                <c:pt idx="456">
                  <c:v>24.2</c:v>
                </c:pt>
                <c:pt idx="457">
                  <c:v>24</c:v>
                </c:pt>
                <c:pt idx="458">
                  <c:v>24</c:v>
                </c:pt>
                <c:pt idx="459">
                  <c:v>23.6</c:v>
                </c:pt>
                <c:pt idx="460">
                  <c:v>23.899999999999899</c:v>
                </c:pt>
                <c:pt idx="461">
                  <c:v>24.4</c:v>
                </c:pt>
                <c:pt idx="462">
                  <c:v>24.499999999999901</c:v>
                </c:pt>
                <c:pt idx="463">
                  <c:v>25.1</c:v>
                </c:pt>
                <c:pt idx="464">
                  <c:v>25.2</c:v>
                </c:pt>
                <c:pt idx="465">
                  <c:v>25.799999999999901</c:v>
                </c:pt>
                <c:pt idx="466">
                  <c:v>26.599999999999898</c:v>
                </c:pt>
                <c:pt idx="467">
                  <c:v>27.1</c:v>
                </c:pt>
                <c:pt idx="468">
                  <c:v>27.5</c:v>
                </c:pt>
                <c:pt idx="469">
                  <c:v>27.8</c:v>
                </c:pt>
                <c:pt idx="470">
                  <c:v>27.9</c:v>
                </c:pt>
                <c:pt idx="471">
                  <c:v>28.8</c:v>
                </c:pt>
                <c:pt idx="472">
                  <c:v>29.899999999999899</c:v>
                </c:pt>
                <c:pt idx="473">
                  <c:v>30.2</c:v>
                </c:pt>
                <c:pt idx="474">
                  <c:v>31</c:v>
                </c:pt>
                <c:pt idx="475">
                  <c:v>30.7</c:v>
                </c:pt>
                <c:pt idx="476">
                  <c:v>31.1</c:v>
                </c:pt>
                <c:pt idx="477">
                  <c:v>31.9</c:v>
                </c:pt>
                <c:pt idx="478">
                  <c:v>32.6</c:v>
                </c:pt>
                <c:pt idx="479">
                  <c:v>33.6</c:v>
                </c:pt>
                <c:pt idx="480">
                  <c:v>33.4</c:v>
                </c:pt>
                <c:pt idx="481">
                  <c:v>34</c:v>
                </c:pt>
                <c:pt idx="482">
                  <c:v>33.4</c:v>
                </c:pt>
                <c:pt idx="483">
                  <c:v>34.200000000000003</c:v>
                </c:pt>
                <c:pt idx="484">
                  <c:v>34.099999999999902</c:v>
                </c:pt>
                <c:pt idx="485">
                  <c:v>34.299999999999997</c:v>
                </c:pt>
                <c:pt idx="486">
                  <c:v>34.799999999999997</c:v>
                </c:pt>
                <c:pt idx="487">
                  <c:v>35.599999999999902</c:v>
                </c:pt>
                <c:pt idx="488">
                  <c:v>35.4</c:v>
                </c:pt>
                <c:pt idx="489">
                  <c:v>34.799999999999997</c:v>
                </c:pt>
                <c:pt idx="490">
                  <c:v>34.200000000000003</c:v>
                </c:pt>
                <c:pt idx="491">
                  <c:v>34</c:v>
                </c:pt>
                <c:pt idx="492">
                  <c:v>34.4</c:v>
                </c:pt>
                <c:pt idx="493">
                  <c:v>35.4</c:v>
                </c:pt>
                <c:pt idx="494">
                  <c:v>34.9</c:v>
                </c:pt>
                <c:pt idx="495">
                  <c:v>35.299999999999997</c:v>
                </c:pt>
                <c:pt idx="496">
                  <c:v>36.199999999999903</c:v>
                </c:pt>
                <c:pt idx="497">
                  <c:v>37</c:v>
                </c:pt>
                <c:pt idx="498">
                  <c:v>36.700000000000003</c:v>
                </c:pt>
                <c:pt idx="499">
                  <c:v>36.299999999999997</c:v>
                </c:pt>
                <c:pt idx="500">
                  <c:v>36.5</c:v>
                </c:pt>
                <c:pt idx="501">
                  <c:v>36.299999999999997</c:v>
                </c:pt>
                <c:pt idx="502">
                  <c:v>36.199999999999903</c:v>
                </c:pt>
                <c:pt idx="503">
                  <c:v>36.1</c:v>
                </c:pt>
                <c:pt idx="504">
                  <c:v>36.199999999999903</c:v>
                </c:pt>
                <c:pt idx="505">
                  <c:v>35.5</c:v>
                </c:pt>
                <c:pt idx="506">
                  <c:v>35.299999999999997</c:v>
                </c:pt>
                <c:pt idx="507">
                  <c:v>35.200000000000003</c:v>
                </c:pt>
                <c:pt idx="508">
                  <c:v>35.1</c:v>
                </c:pt>
                <c:pt idx="509">
                  <c:v>34.9</c:v>
                </c:pt>
                <c:pt idx="510">
                  <c:v>34.699999999999903</c:v>
                </c:pt>
                <c:pt idx="511">
                  <c:v>34.4</c:v>
                </c:pt>
                <c:pt idx="512">
                  <c:v>33.799999999999997</c:v>
                </c:pt>
                <c:pt idx="513">
                  <c:v>33.099999999999902</c:v>
                </c:pt>
                <c:pt idx="514">
                  <c:v>32.299999999999997</c:v>
                </c:pt>
                <c:pt idx="515">
                  <c:v>31</c:v>
                </c:pt>
                <c:pt idx="520">
                  <c:v>27.9</c:v>
                </c:pt>
                <c:pt idx="521">
                  <c:v>27.5</c:v>
                </c:pt>
                <c:pt idx="522">
                  <c:v>27.1</c:v>
                </c:pt>
                <c:pt idx="523">
                  <c:v>27.1</c:v>
                </c:pt>
                <c:pt idx="524">
                  <c:v>26.3</c:v>
                </c:pt>
                <c:pt idx="525">
                  <c:v>26.1</c:v>
                </c:pt>
                <c:pt idx="526">
                  <c:v>25.9</c:v>
                </c:pt>
                <c:pt idx="527">
                  <c:v>26.1</c:v>
                </c:pt>
                <c:pt idx="528">
                  <c:v>26.9</c:v>
                </c:pt>
                <c:pt idx="529">
                  <c:v>27.299999999999901</c:v>
                </c:pt>
                <c:pt idx="530">
                  <c:v>27.299999999999901</c:v>
                </c:pt>
                <c:pt idx="531">
                  <c:v>26.9</c:v>
                </c:pt>
                <c:pt idx="532">
                  <c:v>27.6</c:v>
                </c:pt>
                <c:pt idx="533">
                  <c:v>28</c:v>
                </c:pt>
                <c:pt idx="534">
                  <c:v>26.7</c:v>
                </c:pt>
                <c:pt idx="535">
                  <c:v>26.9</c:v>
                </c:pt>
                <c:pt idx="536">
                  <c:v>26.799999999999901</c:v>
                </c:pt>
                <c:pt idx="537">
                  <c:v>27.1</c:v>
                </c:pt>
                <c:pt idx="538">
                  <c:v>27.299999999999901</c:v>
                </c:pt>
                <c:pt idx="539">
                  <c:v>26.5</c:v>
                </c:pt>
                <c:pt idx="540">
                  <c:v>26</c:v>
                </c:pt>
                <c:pt idx="541">
                  <c:v>26</c:v>
                </c:pt>
                <c:pt idx="542">
                  <c:v>26</c:v>
                </c:pt>
                <c:pt idx="543">
                  <c:v>25.5</c:v>
                </c:pt>
                <c:pt idx="544">
                  <c:v>25.5</c:v>
                </c:pt>
                <c:pt idx="545">
                  <c:v>26.1</c:v>
                </c:pt>
                <c:pt idx="546">
                  <c:v>26.1</c:v>
                </c:pt>
                <c:pt idx="547">
                  <c:v>25.799999999999901</c:v>
                </c:pt>
                <c:pt idx="548">
                  <c:v>25.9</c:v>
                </c:pt>
                <c:pt idx="549">
                  <c:v>25.799999999999901</c:v>
                </c:pt>
                <c:pt idx="550">
                  <c:v>26.2</c:v>
                </c:pt>
                <c:pt idx="551">
                  <c:v>27.1</c:v>
                </c:pt>
                <c:pt idx="552">
                  <c:v>28.8</c:v>
                </c:pt>
                <c:pt idx="553">
                  <c:v>29.099999999999898</c:v>
                </c:pt>
                <c:pt idx="554">
                  <c:v>29.299999999999901</c:v>
                </c:pt>
                <c:pt idx="555">
                  <c:v>29.6999999999999</c:v>
                </c:pt>
                <c:pt idx="556">
                  <c:v>29.899999999999899</c:v>
                </c:pt>
                <c:pt idx="557">
                  <c:v>31.1</c:v>
                </c:pt>
                <c:pt idx="558">
                  <c:v>31.1</c:v>
                </c:pt>
                <c:pt idx="559">
                  <c:v>30.5</c:v>
                </c:pt>
                <c:pt idx="560">
                  <c:v>31.1999999999999</c:v>
                </c:pt>
                <c:pt idx="561">
                  <c:v>31.7</c:v>
                </c:pt>
                <c:pt idx="562">
                  <c:v>33.6</c:v>
                </c:pt>
                <c:pt idx="563">
                  <c:v>33.799999999999997</c:v>
                </c:pt>
                <c:pt idx="564">
                  <c:v>33.5</c:v>
                </c:pt>
                <c:pt idx="565">
                  <c:v>33.6</c:v>
                </c:pt>
                <c:pt idx="566">
                  <c:v>34.4</c:v>
                </c:pt>
                <c:pt idx="567">
                  <c:v>34.9</c:v>
                </c:pt>
                <c:pt idx="568">
                  <c:v>35.200000000000003</c:v>
                </c:pt>
                <c:pt idx="569">
                  <c:v>35.1</c:v>
                </c:pt>
                <c:pt idx="570">
                  <c:v>34.9</c:v>
                </c:pt>
                <c:pt idx="571">
                  <c:v>34.4</c:v>
                </c:pt>
                <c:pt idx="572">
                  <c:v>34.299999999999997</c:v>
                </c:pt>
                <c:pt idx="573">
                  <c:v>34.9</c:v>
                </c:pt>
                <c:pt idx="574">
                  <c:v>35.700000000000003</c:v>
                </c:pt>
                <c:pt idx="575">
                  <c:v>35.4</c:v>
                </c:pt>
                <c:pt idx="576">
                  <c:v>35.599999999999902</c:v>
                </c:pt>
                <c:pt idx="577">
                  <c:v>35.799999999999997</c:v>
                </c:pt>
                <c:pt idx="578">
                  <c:v>34.9</c:v>
                </c:pt>
                <c:pt idx="579">
                  <c:v>35.200000000000003</c:v>
                </c:pt>
                <c:pt idx="580">
                  <c:v>34.4</c:v>
                </c:pt>
                <c:pt idx="581">
                  <c:v>33.299999999999997</c:v>
                </c:pt>
                <c:pt idx="582">
                  <c:v>28.4</c:v>
                </c:pt>
                <c:pt idx="583">
                  <c:v>27.7</c:v>
                </c:pt>
                <c:pt idx="584">
                  <c:v>28.4</c:v>
                </c:pt>
                <c:pt idx="585">
                  <c:v>29.6999999999999</c:v>
                </c:pt>
                <c:pt idx="586">
                  <c:v>30.799999999999901</c:v>
                </c:pt>
                <c:pt idx="587">
                  <c:v>30.5</c:v>
                </c:pt>
                <c:pt idx="588">
                  <c:v>31.1999999999999</c:v>
                </c:pt>
                <c:pt idx="589">
                  <c:v>30.2</c:v>
                </c:pt>
                <c:pt idx="590">
                  <c:v>28.8</c:v>
                </c:pt>
                <c:pt idx="591">
                  <c:v>28.6</c:v>
                </c:pt>
                <c:pt idx="592">
                  <c:v>28.4</c:v>
                </c:pt>
                <c:pt idx="593">
                  <c:v>27.9</c:v>
                </c:pt>
                <c:pt idx="594">
                  <c:v>28.099999999999898</c:v>
                </c:pt>
                <c:pt idx="595">
                  <c:v>28.099999999999898</c:v>
                </c:pt>
                <c:pt idx="596">
                  <c:v>27.9</c:v>
                </c:pt>
                <c:pt idx="597">
                  <c:v>27.9</c:v>
                </c:pt>
                <c:pt idx="598">
                  <c:v>27.7</c:v>
                </c:pt>
                <c:pt idx="599">
                  <c:v>27.7</c:v>
                </c:pt>
                <c:pt idx="604">
                  <c:v>26.3</c:v>
                </c:pt>
                <c:pt idx="605">
                  <c:v>25.9</c:v>
                </c:pt>
                <c:pt idx="606">
                  <c:v>25.599999999999898</c:v>
                </c:pt>
                <c:pt idx="607">
                  <c:v>25.599999999999898</c:v>
                </c:pt>
                <c:pt idx="608">
                  <c:v>24.899999999999899</c:v>
                </c:pt>
                <c:pt idx="609">
                  <c:v>25.1</c:v>
                </c:pt>
                <c:pt idx="610">
                  <c:v>25</c:v>
                </c:pt>
                <c:pt idx="611">
                  <c:v>24.299999999999901</c:v>
                </c:pt>
                <c:pt idx="612">
                  <c:v>24.4</c:v>
                </c:pt>
                <c:pt idx="613">
                  <c:v>23.8</c:v>
                </c:pt>
                <c:pt idx="614">
                  <c:v>24.2</c:v>
                </c:pt>
                <c:pt idx="615">
                  <c:v>23.7</c:v>
                </c:pt>
                <c:pt idx="616">
                  <c:v>22.9</c:v>
                </c:pt>
                <c:pt idx="617">
                  <c:v>23.2</c:v>
                </c:pt>
                <c:pt idx="618">
                  <c:v>23.8</c:v>
                </c:pt>
                <c:pt idx="619">
                  <c:v>24</c:v>
                </c:pt>
                <c:pt idx="620">
                  <c:v>23.899999999999899</c:v>
                </c:pt>
                <c:pt idx="621">
                  <c:v>23.299999999999901</c:v>
                </c:pt>
                <c:pt idx="622">
                  <c:v>22.7</c:v>
                </c:pt>
                <c:pt idx="623">
                  <c:v>22.6</c:v>
                </c:pt>
                <c:pt idx="624">
                  <c:v>22.299999999999901</c:v>
                </c:pt>
                <c:pt idx="625">
                  <c:v>22.299999999999901</c:v>
                </c:pt>
                <c:pt idx="626">
                  <c:v>22.1999999999999</c:v>
                </c:pt>
                <c:pt idx="627">
                  <c:v>21.9</c:v>
                </c:pt>
                <c:pt idx="628">
                  <c:v>22.399999999999899</c:v>
                </c:pt>
                <c:pt idx="629">
                  <c:v>22.8</c:v>
                </c:pt>
                <c:pt idx="630">
                  <c:v>25</c:v>
                </c:pt>
                <c:pt idx="631">
                  <c:v>25.799999999999901</c:v>
                </c:pt>
                <c:pt idx="632">
                  <c:v>26.599999999999898</c:v>
                </c:pt>
                <c:pt idx="633">
                  <c:v>25.7</c:v>
                </c:pt>
                <c:pt idx="634">
                  <c:v>26.1</c:v>
                </c:pt>
                <c:pt idx="635">
                  <c:v>26.7</c:v>
                </c:pt>
                <c:pt idx="636">
                  <c:v>27.1999999999999</c:v>
                </c:pt>
                <c:pt idx="637">
                  <c:v>27.9</c:v>
                </c:pt>
                <c:pt idx="638">
                  <c:v>28.299999999999901</c:v>
                </c:pt>
                <c:pt idx="639">
                  <c:v>29</c:v>
                </c:pt>
                <c:pt idx="640">
                  <c:v>29.6999999999999</c:v>
                </c:pt>
                <c:pt idx="641">
                  <c:v>30.7</c:v>
                </c:pt>
                <c:pt idx="642">
                  <c:v>30.7</c:v>
                </c:pt>
                <c:pt idx="643">
                  <c:v>31</c:v>
                </c:pt>
                <c:pt idx="644">
                  <c:v>31.399999999999899</c:v>
                </c:pt>
                <c:pt idx="645">
                  <c:v>32</c:v>
                </c:pt>
                <c:pt idx="646">
                  <c:v>32.4</c:v>
                </c:pt>
                <c:pt idx="647">
                  <c:v>32.700000000000003</c:v>
                </c:pt>
                <c:pt idx="648">
                  <c:v>34.099999999999902</c:v>
                </c:pt>
                <c:pt idx="649">
                  <c:v>34.4</c:v>
                </c:pt>
                <c:pt idx="650">
                  <c:v>34.299999999999997</c:v>
                </c:pt>
                <c:pt idx="651">
                  <c:v>34.599999999999902</c:v>
                </c:pt>
                <c:pt idx="652">
                  <c:v>35.200000000000003</c:v>
                </c:pt>
                <c:pt idx="653">
                  <c:v>35.200000000000003</c:v>
                </c:pt>
                <c:pt idx="654">
                  <c:v>35.599999999999902</c:v>
                </c:pt>
                <c:pt idx="655">
                  <c:v>36</c:v>
                </c:pt>
                <c:pt idx="656">
                  <c:v>36.1</c:v>
                </c:pt>
                <c:pt idx="657">
                  <c:v>35.9</c:v>
                </c:pt>
                <c:pt idx="658">
                  <c:v>35.599999999999902</c:v>
                </c:pt>
                <c:pt idx="659">
                  <c:v>35.700000000000003</c:v>
                </c:pt>
                <c:pt idx="660">
                  <c:v>35.700000000000003</c:v>
                </c:pt>
                <c:pt idx="661">
                  <c:v>36</c:v>
                </c:pt>
                <c:pt idx="662">
                  <c:v>35.599999999999902</c:v>
                </c:pt>
                <c:pt idx="663">
                  <c:v>35.299999999999997</c:v>
                </c:pt>
                <c:pt idx="664">
                  <c:v>35.1</c:v>
                </c:pt>
                <c:pt idx="665">
                  <c:v>35.200000000000003</c:v>
                </c:pt>
                <c:pt idx="666">
                  <c:v>36.1</c:v>
                </c:pt>
                <c:pt idx="667">
                  <c:v>35.799999999999997</c:v>
                </c:pt>
                <c:pt idx="668">
                  <c:v>36.1</c:v>
                </c:pt>
                <c:pt idx="669">
                  <c:v>35.9</c:v>
                </c:pt>
                <c:pt idx="670">
                  <c:v>36.1</c:v>
                </c:pt>
                <c:pt idx="671">
                  <c:v>36.299999999999997</c:v>
                </c:pt>
                <c:pt idx="672">
                  <c:v>36.4</c:v>
                </c:pt>
                <c:pt idx="673">
                  <c:v>36.1</c:v>
                </c:pt>
                <c:pt idx="674">
                  <c:v>35.799999999999997</c:v>
                </c:pt>
                <c:pt idx="675">
                  <c:v>35.4</c:v>
                </c:pt>
                <c:pt idx="676">
                  <c:v>34.799999999999997</c:v>
                </c:pt>
                <c:pt idx="677">
                  <c:v>34</c:v>
                </c:pt>
                <c:pt idx="678">
                  <c:v>33.699999999999903</c:v>
                </c:pt>
                <c:pt idx="679">
                  <c:v>33.799999999999997</c:v>
                </c:pt>
                <c:pt idx="680">
                  <c:v>33.099999999999902</c:v>
                </c:pt>
                <c:pt idx="681">
                  <c:v>32.5</c:v>
                </c:pt>
                <c:pt idx="682">
                  <c:v>31.7</c:v>
                </c:pt>
                <c:pt idx="683">
                  <c:v>31</c:v>
                </c:pt>
              </c:numCache>
            </c:numRef>
          </c:yVal>
          <c:smooth val="0"/>
          <c:extLst>
            <c:ext xmlns:c16="http://schemas.microsoft.com/office/drawing/2014/chart" uri="{C3380CC4-5D6E-409C-BE32-E72D297353CC}">
              <c16:uniqueId val="{00000000-768A-4BD1-BD6F-CD40ADF7724F}"/>
            </c:ext>
          </c:extLst>
        </c:ser>
        <c:ser>
          <c:idx val="1"/>
          <c:order val="1"/>
          <c:tx>
            <c:v>No LCZ UCM</c:v>
          </c:tx>
          <c:spPr>
            <a:ln w="28575" cap="rnd">
              <a:solidFill>
                <a:schemeClr val="accent1"/>
              </a:solidFill>
              <a:round/>
            </a:ln>
            <a:effectLst/>
          </c:spPr>
          <c:marker>
            <c:symbol val="none"/>
          </c:marker>
          <c:xVal>
            <c:numRef>
              <c:f>T2_time_QHW!$C$2:$C$66</c:f>
              <c:numCache>
                <c:formatCode>m/d/yy\ h:mm</c:formatCode>
                <c:ptCount val="65"/>
                <c:pt idx="0">
                  <c:v>43674</c:v>
                </c:pt>
                <c:pt idx="1">
                  <c:v>43674.125</c:v>
                </c:pt>
                <c:pt idx="2">
                  <c:v>43674.25</c:v>
                </c:pt>
                <c:pt idx="3">
                  <c:v>43674.375</c:v>
                </c:pt>
                <c:pt idx="4">
                  <c:v>43674.5</c:v>
                </c:pt>
                <c:pt idx="5">
                  <c:v>43674.625</c:v>
                </c:pt>
                <c:pt idx="6">
                  <c:v>43674.75</c:v>
                </c:pt>
                <c:pt idx="7">
                  <c:v>43674.875</c:v>
                </c:pt>
                <c:pt idx="8">
                  <c:v>43675</c:v>
                </c:pt>
                <c:pt idx="9">
                  <c:v>43675.125</c:v>
                </c:pt>
                <c:pt idx="10">
                  <c:v>43675.25</c:v>
                </c:pt>
                <c:pt idx="11">
                  <c:v>43675.375</c:v>
                </c:pt>
                <c:pt idx="12">
                  <c:v>43675.5</c:v>
                </c:pt>
                <c:pt idx="13">
                  <c:v>43675.625</c:v>
                </c:pt>
                <c:pt idx="14">
                  <c:v>43675.75</c:v>
                </c:pt>
                <c:pt idx="15">
                  <c:v>43675.875</c:v>
                </c:pt>
                <c:pt idx="16">
                  <c:v>43676</c:v>
                </c:pt>
                <c:pt idx="17">
                  <c:v>43676.125</c:v>
                </c:pt>
                <c:pt idx="18">
                  <c:v>43676.25</c:v>
                </c:pt>
                <c:pt idx="19">
                  <c:v>43676.375</c:v>
                </c:pt>
                <c:pt idx="20">
                  <c:v>43676.5</c:v>
                </c:pt>
                <c:pt idx="21">
                  <c:v>43676.625</c:v>
                </c:pt>
                <c:pt idx="22">
                  <c:v>43676.75</c:v>
                </c:pt>
                <c:pt idx="23">
                  <c:v>43676.875</c:v>
                </c:pt>
                <c:pt idx="24">
                  <c:v>43677</c:v>
                </c:pt>
                <c:pt idx="25">
                  <c:v>43677.125</c:v>
                </c:pt>
                <c:pt idx="26">
                  <c:v>43677.25</c:v>
                </c:pt>
                <c:pt idx="27">
                  <c:v>43677.375</c:v>
                </c:pt>
                <c:pt idx="28">
                  <c:v>43677.5</c:v>
                </c:pt>
                <c:pt idx="29">
                  <c:v>43677.625</c:v>
                </c:pt>
                <c:pt idx="30">
                  <c:v>43677.75</c:v>
                </c:pt>
                <c:pt idx="31">
                  <c:v>43677.875</c:v>
                </c:pt>
                <c:pt idx="32">
                  <c:v>43678</c:v>
                </c:pt>
                <c:pt idx="33">
                  <c:v>43678.125</c:v>
                </c:pt>
                <c:pt idx="34">
                  <c:v>43678.25</c:v>
                </c:pt>
                <c:pt idx="35">
                  <c:v>43678.375</c:v>
                </c:pt>
                <c:pt idx="36">
                  <c:v>43678.5</c:v>
                </c:pt>
                <c:pt idx="37">
                  <c:v>43678.625</c:v>
                </c:pt>
                <c:pt idx="38">
                  <c:v>43678.75</c:v>
                </c:pt>
                <c:pt idx="39">
                  <c:v>43678.875</c:v>
                </c:pt>
                <c:pt idx="40">
                  <c:v>43679</c:v>
                </c:pt>
                <c:pt idx="41">
                  <c:v>43679.125</c:v>
                </c:pt>
                <c:pt idx="42">
                  <c:v>43679.25</c:v>
                </c:pt>
                <c:pt idx="43">
                  <c:v>43679.375</c:v>
                </c:pt>
                <c:pt idx="44">
                  <c:v>43679.5</c:v>
                </c:pt>
                <c:pt idx="45">
                  <c:v>43679.625</c:v>
                </c:pt>
                <c:pt idx="46">
                  <c:v>43679.75</c:v>
                </c:pt>
                <c:pt idx="47">
                  <c:v>43679.875</c:v>
                </c:pt>
                <c:pt idx="48">
                  <c:v>43680</c:v>
                </c:pt>
                <c:pt idx="49">
                  <c:v>43680.125</c:v>
                </c:pt>
                <c:pt idx="50">
                  <c:v>43680.25</c:v>
                </c:pt>
                <c:pt idx="51">
                  <c:v>43680.375</c:v>
                </c:pt>
                <c:pt idx="52">
                  <c:v>43680.5</c:v>
                </c:pt>
                <c:pt idx="53">
                  <c:v>43680.625</c:v>
                </c:pt>
                <c:pt idx="54">
                  <c:v>43680.75</c:v>
                </c:pt>
                <c:pt idx="55">
                  <c:v>43680.875</c:v>
                </c:pt>
                <c:pt idx="56">
                  <c:v>43681</c:v>
                </c:pt>
                <c:pt idx="57">
                  <c:v>43681.125</c:v>
                </c:pt>
                <c:pt idx="58">
                  <c:v>43681.25</c:v>
                </c:pt>
                <c:pt idx="59">
                  <c:v>43681.375</c:v>
                </c:pt>
                <c:pt idx="60">
                  <c:v>43681.5</c:v>
                </c:pt>
                <c:pt idx="61">
                  <c:v>43681.625</c:v>
                </c:pt>
                <c:pt idx="62">
                  <c:v>43681.75</c:v>
                </c:pt>
                <c:pt idx="63">
                  <c:v>43681.875</c:v>
                </c:pt>
                <c:pt idx="64">
                  <c:v>43682</c:v>
                </c:pt>
              </c:numCache>
            </c:numRef>
          </c:xVal>
          <c:yVal>
            <c:numRef>
              <c:f>T2_time_QHW!$D$2:$D$66</c:f>
              <c:numCache>
                <c:formatCode>General</c:formatCode>
                <c:ptCount val="65"/>
                <c:pt idx="0">
                  <c:v>24.811615</c:v>
                </c:pt>
                <c:pt idx="1">
                  <c:v>22.672974</c:v>
                </c:pt>
                <c:pt idx="2">
                  <c:v>21.46228</c:v>
                </c:pt>
                <c:pt idx="3">
                  <c:v>19.141846000000001</c:v>
                </c:pt>
                <c:pt idx="4">
                  <c:v>18.741576999999999</c:v>
                </c:pt>
                <c:pt idx="5">
                  <c:v>26.080200000000001</c:v>
                </c:pt>
                <c:pt idx="6">
                  <c:v>30.175567999999998</c:v>
                </c:pt>
                <c:pt idx="7">
                  <c:v>31.555389999999999</c:v>
                </c:pt>
                <c:pt idx="8">
                  <c:v>31.767242</c:v>
                </c:pt>
                <c:pt idx="9">
                  <c:v>24.74878</c:v>
                </c:pt>
                <c:pt idx="10">
                  <c:v>24.6008</c:v>
                </c:pt>
                <c:pt idx="11">
                  <c:v>22.901610999999999</c:v>
                </c:pt>
                <c:pt idx="12">
                  <c:v>22.482880000000002</c:v>
                </c:pt>
                <c:pt idx="13">
                  <c:v>29.183074999999999</c:v>
                </c:pt>
                <c:pt idx="14">
                  <c:v>34.350098000000003</c:v>
                </c:pt>
                <c:pt idx="15">
                  <c:v>35.252594000000002</c:v>
                </c:pt>
                <c:pt idx="16">
                  <c:v>35.640045000000001</c:v>
                </c:pt>
                <c:pt idx="17">
                  <c:v>29.098815999999999</c:v>
                </c:pt>
                <c:pt idx="18">
                  <c:v>28.953430000000001</c:v>
                </c:pt>
                <c:pt idx="19">
                  <c:v>24.844116</c:v>
                </c:pt>
                <c:pt idx="20">
                  <c:v>23.643371999999999</c:v>
                </c:pt>
                <c:pt idx="21">
                  <c:v>31.069336</c:v>
                </c:pt>
                <c:pt idx="22">
                  <c:v>33.544890000000002</c:v>
                </c:pt>
                <c:pt idx="23">
                  <c:v>34.892670000000003</c:v>
                </c:pt>
                <c:pt idx="24">
                  <c:v>35.209105999999998</c:v>
                </c:pt>
                <c:pt idx="25">
                  <c:v>27.130645999999999</c:v>
                </c:pt>
                <c:pt idx="26">
                  <c:v>24.912690000000001</c:v>
                </c:pt>
                <c:pt idx="27">
                  <c:v>25.859221999999999</c:v>
                </c:pt>
                <c:pt idx="28">
                  <c:v>26.591429999999999</c:v>
                </c:pt>
                <c:pt idx="29">
                  <c:v>28.887115000000001</c:v>
                </c:pt>
                <c:pt idx="30">
                  <c:v>27.477478000000001</c:v>
                </c:pt>
                <c:pt idx="31">
                  <c:v>29.661224000000001</c:v>
                </c:pt>
                <c:pt idx="32">
                  <c:v>27.901275999999999</c:v>
                </c:pt>
                <c:pt idx="33">
                  <c:v>23.293945000000001</c:v>
                </c:pt>
                <c:pt idx="34">
                  <c:v>23.065429999999999</c:v>
                </c:pt>
                <c:pt idx="35">
                  <c:v>21.825409000000001</c:v>
                </c:pt>
                <c:pt idx="36">
                  <c:v>21.807037000000001</c:v>
                </c:pt>
                <c:pt idx="37">
                  <c:v>25.050384999999999</c:v>
                </c:pt>
                <c:pt idx="38">
                  <c:v>28.909911999999998</c:v>
                </c:pt>
                <c:pt idx="39">
                  <c:v>30.712921000000001</c:v>
                </c:pt>
                <c:pt idx="40">
                  <c:v>31.963379</c:v>
                </c:pt>
                <c:pt idx="41">
                  <c:v>25.936706999999998</c:v>
                </c:pt>
                <c:pt idx="42">
                  <c:v>23.874480999999999</c:v>
                </c:pt>
                <c:pt idx="43">
                  <c:v>24.087738000000002</c:v>
                </c:pt>
                <c:pt idx="44">
                  <c:v>22.824738</c:v>
                </c:pt>
                <c:pt idx="45">
                  <c:v>28.512512000000001</c:v>
                </c:pt>
                <c:pt idx="46">
                  <c:v>32.627380000000002</c:v>
                </c:pt>
                <c:pt idx="47">
                  <c:v>33.375853999999997</c:v>
                </c:pt>
                <c:pt idx="48">
                  <c:v>33.784331999999999</c:v>
                </c:pt>
                <c:pt idx="49">
                  <c:v>28.741942999999999</c:v>
                </c:pt>
                <c:pt idx="50">
                  <c:v>26.151092999999999</c:v>
                </c:pt>
                <c:pt idx="51">
                  <c:v>25.70401</c:v>
                </c:pt>
                <c:pt idx="52">
                  <c:v>25.128143000000001</c:v>
                </c:pt>
                <c:pt idx="53">
                  <c:v>30.279236000000001</c:v>
                </c:pt>
                <c:pt idx="54">
                  <c:v>34.472991999999998</c:v>
                </c:pt>
                <c:pt idx="55">
                  <c:v>34.320160000000001</c:v>
                </c:pt>
                <c:pt idx="56">
                  <c:v>34.505400000000002</c:v>
                </c:pt>
                <c:pt idx="57">
                  <c:v>26.942627000000002</c:v>
                </c:pt>
                <c:pt idx="58">
                  <c:v>26.674254999999999</c:v>
                </c:pt>
                <c:pt idx="59">
                  <c:v>26.377320000000001</c:v>
                </c:pt>
                <c:pt idx="60">
                  <c:v>23.284942999999998</c:v>
                </c:pt>
                <c:pt idx="61">
                  <c:v>29.806000000000001</c:v>
                </c:pt>
                <c:pt idx="62">
                  <c:v>34.014679999999998</c:v>
                </c:pt>
                <c:pt idx="63">
                  <c:v>28.900145999999999</c:v>
                </c:pt>
                <c:pt idx="64">
                  <c:v>30.433655000000002</c:v>
                </c:pt>
              </c:numCache>
            </c:numRef>
          </c:yVal>
          <c:smooth val="0"/>
          <c:extLst>
            <c:ext xmlns:c16="http://schemas.microsoft.com/office/drawing/2014/chart" uri="{C3380CC4-5D6E-409C-BE32-E72D297353CC}">
              <c16:uniqueId val="{00000001-768A-4BD1-BD6F-CD40ADF7724F}"/>
            </c:ext>
          </c:extLst>
        </c:ser>
        <c:ser>
          <c:idx val="2"/>
          <c:order val="2"/>
          <c:tx>
            <c:v>No LCZ No UCM</c:v>
          </c:tx>
          <c:spPr>
            <a:ln w="28575" cap="rnd">
              <a:solidFill>
                <a:schemeClr val="accent2"/>
              </a:solidFill>
              <a:round/>
            </a:ln>
            <a:effectLst/>
          </c:spPr>
          <c:marker>
            <c:symbol val="none"/>
          </c:marker>
          <c:xVal>
            <c:numRef>
              <c:f>T2_time_QHW!$E$2:$E$66</c:f>
              <c:numCache>
                <c:formatCode>m/d/yy\ h:mm</c:formatCode>
                <c:ptCount val="65"/>
                <c:pt idx="0">
                  <c:v>43674</c:v>
                </c:pt>
                <c:pt idx="1">
                  <c:v>43674.125</c:v>
                </c:pt>
                <c:pt idx="2">
                  <c:v>43674.25</c:v>
                </c:pt>
                <c:pt idx="3">
                  <c:v>43674.375</c:v>
                </c:pt>
                <c:pt idx="4">
                  <c:v>43674.5</c:v>
                </c:pt>
                <c:pt idx="5">
                  <c:v>43674.625</c:v>
                </c:pt>
                <c:pt idx="6">
                  <c:v>43674.75</c:v>
                </c:pt>
                <c:pt idx="7">
                  <c:v>43674.875</c:v>
                </c:pt>
                <c:pt idx="8">
                  <c:v>43675</c:v>
                </c:pt>
                <c:pt idx="9">
                  <c:v>43675.125</c:v>
                </c:pt>
                <c:pt idx="10">
                  <c:v>43675.25</c:v>
                </c:pt>
                <c:pt idx="11">
                  <c:v>43675.375</c:v>
                </c:pt>
                <c:pt idx="12">
                  <c:v>43675.5</c:v>
                </c:pt>
                <c:pt idx="13">
                  <c:v>43675.625</c:v>
                </c:pt>
                <c:pt idx="14">
                  <c:v>43675.75</c:v>
                </c:pt>
                <c:pt idx="15">
                  <c:v>43675.875</c:v>
                </c:pt>
                <c:pt idx="16">
                  <c:v>43676</c:v>
                </c:pt>
                <c:pt idx="17">
                  <c:v>43676.125</c:v>
                </c:pt>
                <c:pt idx="18">
                  <c:v>43676.25</c:v>
                </c:pt>
                <c:pt idx="19">
                  <c:v>43676.375</c:v>
                </c:pt>
                <c:pt idx="20">
                  <c:v>43676.5</c:v>
                </c:pt>
                <c:pt idx="21">
                  <c:v>43676.625</c:v>
                </c:pt>
                <c:pt idx="22">
                  <c:v>43676.75</c:v>
                </c:pt>
                <c:pt idx="23">
                  <c:v>43676.875</c:v>
                </c:pt>
                <c:pt idx="24">
                  <c:v>43677</c:v>
                </c:pt>
                <c:pt idx="25">
                  <c:v>43677.125</c:v>
                </c:pt>
                <c:pt idx="26">
                  <c:v>43677.25</c:v>
                </c:pt>
                <c:pt idx="27">
                  <c:v>43677.375</c:v>
                </c:pt>
                <c:pt idx="28">
                  <c:v>43677.5</c:v>
                </c:pt>
                <c:pt idx="29">
                  <c:v>43677.625</c:v>
                </c:pt>
                <c:pt idx="30">
                  <c:v>43677.75</c:v>
                </c:pt>
                <c:pt idx="31">
                  <c:v>43677.875</c:v>
                </c:pt>
                <c:pt idx="32">
                  <c:v>43678</c:v>
                </c:pt>
                <c:pt idx="33">
                  <c:v>43678.125</c:v>
                </c:pt>
                <c:pt idx="34">
                  <c:v>43678.25</c:v>
                </c:pt>
                <c:pt idx="35">
                  <c:v>43678.375</c:v>
                </c:pt>
                <c:pt idx="36">
                  <c:v>43678.5</c:v>
                </c:pt>
                <c:pt idx="37">
                  <c:v>43678.625</c:v>
                </c:pt>
                <c:pt idx="38">
                  <c:v>43678.75</c:v>
                </c:pt>
                <c:pt idx="39">
                  <c:v>43678.875</c:v>
                </c:pt>
                <c:pt idx="40">
                  <c:v>43679</c:v>
                </c:pt>
                <c:pt idx="41">
                  <c:v>43679.125</c:v>
                </c:pt>
                <c:pt idx="42">
                  <c:v>43679.25</c:v>
                </c:pt>
                <c:pt idx="43">
                  <c:v>43679.375</c:v>
                </c:pt>
                <c:pt idx="44">
                  <c:v>43679.5</c:v>
                </c:pt>
                <c:pt idx="45">
                  <c:v>43679.625</c:v>
                </c:pt>
                <c:pt idx="46">
                  <c:v>43679.75</c:v>
                </c:pt>
                <c:pt idx="47">
                  <c:v>43679.875</c:v>
                </c:pt>
                <c:pt idx="48">
                  <c:v>43680</c:v>
                </c:pt>
                <c:pt idx="49">
                  <c:v>43680.125</c:v>
                </c:pt>
                <c:pt idx="50">
                  <c:v>43680.25</c:v>
                </c:pt>
                <c:pt idx="51">
                  <c:v>43680.375</c:v>
                </c:pt>
                <c:pt idx="52">
                  <c:v>43680.5</c:v>
                </c:pt>
                <c:pt idx="53">
                  <c:v>43680.625</c:v>
                </c:pt>
                <c:pt idx="54">
                  <c:v>43680.75</c:v>
                </c:pt>
                <c:pt idx="55">
                  <c:v>43680.875</c:v>
                </c:pt>
                <c:pt idx="56">
                  <c:v>43681</c:v>
                </c:pt>
                <c:pt idx="57">
                  <c:v>43681.125</c:v>
                </c:pt>
                <c:pt idx="58">
                  <c:v>43681.25</c:v>
                </c:pt>
                <c:pt idx="59">
                  <c:v>43681.375</c:v>
                </c:pt>
                <c:pt idx="60">
                  <c:v>43681.5</c:v>
                </c:pt>
                <c:pt idx="61">
                  <c:v>43681.625</c:v>
                </c:pt>
                <c:pt idx="62">
                  <c:v>43681.75</c:v>
                </c:pt>
                <c:pt idx="63">
                  <c:v>43681.875</c:v>
                </c:pt>
                <c:pt idx="64">
                  <c:v>43682</c:v>
                </c:pt>
              </c:numCache>
            </c:numRef>
          </c:xVal>
          <c:yVal>
            <c:numRef>
              <c:f>T2_time_QHW!$F$2:$F$66</c:f>
              <c:numCache>
                <c:formatCode>General</c:formatCode>
                <c:ptCount val="65"/>
                <c:pt idx="0">
                  <c:v>24.811615</c:v>
                </c:pt>
                <c:pt idx="1">
                  <c:v>25.853179999999998</c:v>
                </c:pt>
                <c:pt idx="2">
                  <c:v>24.176086000000002</c:v>
                </c:pt>
                <c:pt idx="3">
                  <c:v>21.396850000000001</c:v>
                </c:pt>
                <c:pt idx="4">
                  <c:v>20.300201000000001</c:v>
                </c:pt>
                <c:pt idx="5">
                  <c:v>25.756226000000002</c:v>
                </c:pt>
                <c:pt idx="6">
                  <c:v>30.384734999999999</c:v>
                </c:pt>
                <c:pt idx="7">
                  <c:v>31.931213</c:v>
                </c:pt>
                <c:pt idx="8">
                  <c:v>32.34131</c:v>
                </c:pt>
                <c:pt idx="9">
                  <c:v>30.201049999999999</c:v>
                </c:pt>
                <c:pt idx="10">
                  <c:v>27.050934000000002</c:v>
                </c:pt>
                <c:pt idx="11">
                  <c:v>25.188019000000001</c:v>
                </c:pt>
                <c:pt idx="12">
                  <c:v>23.768187999999999</c:v>
                </c:pt>
                <c:pt idx="13">
                  <c:v>29.052185000000001</c:v>
                </c:pt>
                <c:pt idx="14">
                  <c:v>34.528717</c:v>
                </c:pt>
                <c:pt idx="15">
                  <c:v>35.088715000000001</c:v>
                </c:pt>
                <c:pt idx="16">
                  <c:v>36.166870000000003</c:v>
                </c:pt>
                <c:pt idx="17">
                  <c:v>34.289520000000003</c:v>
                </c:pt>
                <c:pt idx="18">
                  <c:v>29.864777</c:v>
                </c:pt>
                <c:pt idx="19">
                  <c:v>27.103819999999999</c:v>
                </c:pt>
                <c:pt idx="20">
                  <c:v>26.044281000000002</c:v>
                </c:pt>
                <c:pt idx="21">
                  <c:v>30.721831999999999</c:v>
                </c:pt>
                <c:pt idx="22">
                  <c:v>34.250639999999997</c:v>
                </c:pt>
                <c:pt idx="23">
                  <c:v>35.220672999999998</c:v>
                </c:pt>
                <c:pt idx="24">
                  <c:v>35.970764000000003</c:v>
                </c:pt>
                <c:pt idx="25">
                  <c:v>33.493285999999998</c:v>
                </c:pt>
                <c:pt idx="26">
                  <c:v>29.662140000000001</c:v>
                </c:pt>
                <c:pt idx="27">
                  <c:v>28.442871</c:v>
                </c:pt>
                <c:pt idx="28">
                  <c:v>27.822357</c:v>
                </c:pt>
                <c:pt idx="29">
                  <c:v>28.868713</c:v>
                </c:pt>
                <c:pt idx="30">
                  <c:v>27.689758000000001</c:v>
                </c:pt>
                <c:pt idx="31">
                  <c:v>30.726868</c:v>
                </c:pt>
                <c:pt idx="32">
                  <c:v>28.730560000000001</c:v>
                </c:pt>
                <c:pt idx="33">
                  <c:v>27.063445999999999</c:v>
                </c:pt>
                <c:pt idx="34">
                  <c:v>25.843567</c:v>
                </c:pt>
                <c:pt idx="35">
                  <c:v>25.10962</c:v>
                </c:pt>
                <c:pt idx="36">
                  <c:v>23.354706</c:v>
                </c:pt>
                <c:pt idx="37">
                  <c:v>24.769439999999999</c:v>
                </c:pt>
                <c:pt idx="38">
                  <c:v>28.760314999999999</c:v>
                </c:pt>
                <c:pt idx="39">
                  <c:v>31.251709000000002</c:v>
                </c:pt>
                <c:pt idx="40">
                  <c:v>32.341369999999998</c:v>
                </c:pt>
                <c:pt idx="41">
                  <c:v>31.184113</c:v>
                </c:pt>
                <c:pt idx="42">
                  <c:v>27.562103</c:v>
                </c:pt>
                <c:pt idx="43">
                  <c:v>27.306121999999998</c:v>
                </c:pt>
                <c:pt idx="44">
                  <c:v>26.034545999999999</c:v>
                </c:pt>
                <c:pt idx="45">
                  <c:v>28.608398000000001</c:v>
                </c:pt>
                <c:pt idx="46">
                  <c:v>33.075195000000001</c:v>
                </c:pt>
                <c:pt idx="47">
                  <c:v>34.071959999999997</c:v>
                </c:pt>
                <c:pt idx="48">
                  <c:v>34.372314000000003</c:v>
                </c:pt>
                <c:pt idx="49">
                  <c:v>32.706969999999998</c:v>
                </c:pt>
                <c:pt idx="50">
                  <c:v>29.952545000000001</c:v>
                </c:pt>
                <c:pt idx="51">
                  <c:v>29.197876000000001</c:v>
                </c:pt>
                <c:pt idx="52">
                  <c:v>27.006896999999999</c:v>
                </c:pt>
                <c:pt idx="53">
                  <c:v>30.494202000000001</c:v>
                </c:pt>
                <c:pt idx="54">
                  <c:v>34.608826000000001</c:v>
                </c:pt>
                <c:pt idx="55">
                  <c:v>35.144011999999996</c:v>
                </c:pt>
                <c:pt idx="56">
                  <c:v>35.065370000000001</c:v>
                </c:pt>
                <c:pt idx="57">
                  <c:v>32.646942000000003</c:v>
                </c:pt>
                <c:pt idx="58">
                  <c:v>30.187743999999999</c:v>
                </c:pt>
                <c:pt idx="59">
                  <c:v>28.353455</c:v>
                </c:pt>
                <c:pt idx="60">
                  <c:v>27.719726999999999</c:v>
                </c:pt>
                <c:pt idx="61">
                  <c:v>29.824005</c:v>
                </c:pt>
                <c:pt idx="62">
                  <c:v>33.786406999999997</c:v>
                </c:pt>
                <c:pt idx="63">
                  <c:v>30.961670000000002</c:v>
                </c:pt>
                <c:pt idx="64">
                  <c:v>29.735686999999999</c:v>
                </c:pt>
              </c:numCache>
            </c:numRef>
          </c:yVal>
          <c:smooth val="0"/>
          <c:extLst>
            <c:ext xmlns:c16="http://schemas.microsoft.com/office/drawing/2014/chart" uri="{C3380CC4-5D6E-409C-BE32-E72D297353CC}">
              <c16:uniqueId val="{00000002-768A-4BD1-BD6F-CD40ADF7724F}"/>
            </c:ext>
          </c:extLst>
        </c:ser>
        <c:dLbls>
          <c:showLegendKey val="0"/>
          <c:showVal val="0"/>
          <c:showCatName val="0"/>
          <c:showSerName val="0"/>
          <c:showPercent val="0"/>
          <c:showBubbleSize val="0"/>
        </c:dLbls>
        <c:axId val="652825888"/>
        <c:axId val="1"/>
      </c:scatterChart>
      <c:valAx>
        <c:axId val="652825888"/>
        <c:scaling>
          <c:orientation val="minMax"/>
          <c:max val="43682"/>
          <c:min val="43674"/>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a:t>Date (UTC)</a:t>
                </a:r>
              </a:p>
            </c:rich>
          </c:tx>
          <c:layout/>
          <c:overlay val="0"/>
          <c:spPr>
            <a:noFill/>
            <a:ln>
              <a:noFill/>
            </a:ln>
            <a:effectLst/>
          </c:spPr>
        </c:title>
        <c:numFmt formatCode="m/d/yy\ h:mm" sourceLinked="1"/>
        <c:majorTickMark val="cross"/>
        <c:minorTickMark val="none"/>
        <c:tickLblPos val="nextTo"/>
        <c:spPr>
          <a:noFill/>
          <a:ln w="9525" cap="flat" cmpd="sng" algn="ctr">
            <a:solidFill>
              <a:schemeClr val="tx1"/>
            </a:solidFill>
            <a:round/>
          </a:ln>
          <a:effectLst/>
        </c:spPr>
        <c:txPr>
          <a:bodyPr rot="1800000" vert="horz"/>
          <a:lstStyle/>
          <a:p>
            <a:pPr>
              <a:defRPr sz="1100" b="0" i="0" u="none" strike="noStrike" baseline="0">
                <a:solidFill>
                  <a:srgbClr val="000000"/>
                </a:solidFill>
                <a:latin typeface="Calibri"/>
                <a:ea typeface="Calibri"/>
                <a:cs typeface="Calibri"/>
              </a:defRPr>
            </a:pPr>
            <a:endParaRPr lang="en-US"/>
          </a:p>
        </c:txPr>
        <c:crossAx val="1"/>
        <c:crosses val="autoZero"/>
        <c:crossBetween val="midCat"/>
        <c:majorUnit val="1"/>
      </c:valAx>
      <c:valAx>
        <c:axId val="1"/>
        <c:scaling>
          <c:orientation val="minMax"/>
          <c:max val="50"/>
          <c:min val="10"/>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a:solidFill>
                      <a:schemeClr val="tx1"/>
                    </a:solidFill>
                  </a:rPr>
                  <a:t>2-Meter Temperature</a:t>
                </a:r>
                <a:r>
                  <a:rPr lang="en-US" sz="1200" baseline="0">
                    <a:solidFill>
                      <a:schemeClr val="tx1"/>
                    </a:solidFill>
                  </a:rPr>
                  <a:t> (C°)</a:t>
                </a:r>
                <a:endParaRPr lang="en-US" sz="1200">
                  <a:solidFill>
                    <a:schemeClr val="tx1"/>
                  </a:solidFill>
                </a:endParaRPr>
              </a:p>
            </c:rich>
          </c:tx>
          <c:layout>
            <c:manualLayout>
              <c:xMode val="edge"/>
              <c:yMode val="edge"/>
              <c:x val="1.7186634868492277E-2"/>
              <c:y val="7.5319876433564331E-2"/>
            </c:manualLayout>
          </c:layout>
          <c:overlay val="0"/>
          <c:spPr>
            <a:noFill/>
            <a:ln>
              <a:noFill/>
            </a:ln>
            <a:effectLst/>
          </c:spPr>
        </c:title>
        <c:numFmt formatCode="General" sourceLinked="1"/>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652825888"/>
        <c:crosses val="autoZero"/>
        <c:crossBetween val="midCat"/>
      </c:valAx>
      <c:spPr>
        <a:noFill/>
        <a:ln w="25400">
          <a:noFill/>
        </a:ln>
      </c:spPr>
    </c:plotArea>
    <c:legend>
      <c:legendPos val="t"/>
      <c:layout>
        <c:manualLayout>
          <c:xMode val="edge"/>
          <c:yMode val="edge"/>
          <c:x val="0.46230907175932368"/>
          <c:y val="1.4987126223028297E-2"/>
          <c:w val="0.31069685327988272"/>
          <c:h val="0.23066449109513423"/>
        </c:manualLayout>
      </c:layout>
      <c:overlay val="0"/>
      <c:spPr>
        <a:noFill/>
        <a:ln>
          <a:solidFill>
            <a:sysClr val="windowText" lastClr="000000"/>
          </a:solid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039683693923456"/>
          <c:y val="7.8125546806649182E-2"/>
          <c:w val="0.72729479231935046"/>
          <c:h val="0.59118401866433368"/>
        </c:manualLayout>
      </c:layout>
      <c:scatterChart>
        <c:scatterStyle val="lineMarker"/>
        <c:varyColors val="0"/>
        <c:ser>
          <c:idx val="0"/>
          <c:order val="0"/>
          <c:tx>
            <c:v>Measured Data</c:v>
          </c:tx>
          <c:spPr>
            <a:ln w="12700" cap="rnd">
              <a:solidFill>
                <a:schemeClr val="accent3"/>
              </a:solidFill>
              <a:round/>
            </a:ln>
            <a:effectLst/>
          </c:spPr>
          <c:marker>
            <c:symbol val="none"/>
          </c:marker>
          <c:xVal>
            <c:numRef>
              <c:f>Hawthorne!$A$2:$A$1190</c:f>
              <c:numCache>
                <c:formatCode>m/d/yyyy\ h:mm</c:formatCode>
                <c:ptCount val="1189"/>
                <c:pt idx="0">
                  <c:v>43675</c:v>
                </c:pt>
                <c:pt idx="1">
                  <c:v>43675.010416666664</c:v>
                </c:pt>
                <c:pt idx="2">
                  <c:v>43675.020833333336</c:v>
                </c:pt>
                <c:pt idx="3">
                  <c:v>43675.03125</c:v>
                </c:pt>
                <c:pt idx="4">
                  <c:v>43675.041666666664</c:v>
                </c:pt>
                <c:pt idx="5">
                  <c:v>43675.052083333336</c:v>
                </c:pt>
                <c:pt idx="6">
                  <c:v>43675.0625</c:v>
                </c:pt>
                <c:pt idx="7">
                  <c:v>43675.072916666664</c:v>
                </c:pt>
                <c:pt idx="8">
                  <c:v>43675.083333333336</c:v>
                </c:pt>
                <c:pt idx="9">
                  <c:v>43675.09375</c:v>
                </c:pt>
                <c:pt idx="10">
                  <c:v>43675.104166666664</c:v>
                </c:pt>
                <c:pt idx="11">
                  <c:v>43675.114583333336</c:v>
                </c:pt>
                <c:pt idx="12">
                  <c:v>43675.125</c:v>
                </c:pt>
                <c:pt idx="13">
                  <c:v>43675.166666666664</c:v>
                </c:pt>
                <c:pt idx="14">
                  <c:v>43675.208333333336</c:v>
                </c:pt>
                <c:pt idx="15">
                  <c:v>43675.25</c:v>
                </c:pt>
                <c:pt idx="16">
                  <c:v>43675.291666666664</c:v>
                </c:pt>
                <c:pt idx="17">
                  <c:v>43675.302083333336</c:v>
                </c:pt>
                <c:pt idx="18">
                  <c:v>43675.3125</c:v>
                </c:pt>
                <c:pt idx="19">
                  <c:v>43675.322916666664</c:v>
                </c:pt>
                <c:pt idx="20">
                  <c:v>43675.333333333336</c:v>
                </c:pt>
                <c:pt idx="21">
                  <c:v>43675.34375</c:v>
                </c:pt>
                <c:pt idx="22">
                  <c:v>43675.354166666664</c:v>
                </c:pt>
                <c:pt idx="23">
                  <c:v>43675.364583333336</c:v>
                </c:pt>
                <c:pt idx="24">
                  <c:v>43675.375</c:v>
                </c:pt>
                <c:pt idx="25">
                  <c:v>43675.385416666664</c:v>
                </c:pt>
                <c:pt idx="26">
                  <c:v>43675.395833333336</c:v>
                </c:pt>
                <c:pt idx="27">
                  <c:v>43675.40625</c:v>
                </c:pt>
                <c:pt idx="28">
                  <c:v>43675.416666666664</c:v>
                </c:pt>
                <c:pt idx="29">
                  <c:v>43675.427083333336</c:v>
                </c:pt>
                <c:pt idx="30">
                  <c:v>43675.4375</c:v>
                </c:pt>
                <c:pt idx="31">
                  <c:v>43675.447916666664</c:v>
                </c:pt>
                <c:pt idx="32">
                  <c:v>43675.458333333336</c:v>
                </c:pt>
                <c:pt idx="33">
                  <c:v>43675.46875</c:v>
                </c:pt>
                <c:pt idx="34">
                  <c:v>43675.479166666664</c:v>
                </c:pt>
                <c:pt idx="35">
                  <c:v>43675.489583333336</c:v>
                </c:pt>
                <c:pt idx="36">
                  <c:v>43675.5</c:v>
                </c:pt>
                <c:pt idx="37">
                  <c:v>43675.510416666664</c:v>
                </c:pt>
                <c:pt idx="38">
                  <c:v>43675.520833333336</c:v>
                </c:pt>
                <c:pt idx="39">
                  <c:v>43675.53125</c:v>
                </c:pt>
                <c:pt idx="40">
                  <c:v>43675.541666666664</c:v>
                </c:pt>
                <c:pt idx="41">
                  <c:v>43675.552083333336</c:v>
                </c:pt>
                <c:pt idx="42">
                  <c:v>43675.5625</c:v>
                </c:pt>
                <c:pt idx="43">
                  <c:v>43675.572916666664</c:v>
                </c:pt>
                <c:pt idx="44">
                  <c:v>43675.583333333336</c:v>
                </c:pt>
                <c:pt idx="45">
                  <c:v>43675.59375</c:v>
                </c:pt>
                <c:pt idx="46">
                  <c:v>43675.604166666664</c:v>
                </c:pt>
                <c:pt idx="47">
                  <c:v>43675.614583333336</c:v>
                </c:pt>
                <c:pt idx="48">
                  <c:v>43675.625</c:v>
                </c:pt>
                <c:pt idx="49">
                  <c:v>43675.635416666664</c:v>
                </c:pt>
                <c:pt idx="50">
                  <c:v>43675.645833333336</c:v>
                </c:pt>
                <c:pt idx="51">
                  <c:v>43675.65625</c:v>
                </c:pt>
                <c:pt idx="52">
                  <c:v>43675.666666666664</c:v>
                </c:pt>
                <c:pt idx="53">
                  <c:v>43675.677083333336</c:v>
                </c:pt>
                <c:pt idx="54">
                  <c:v>43675.6875</c:v>
                </c:pt>
                <c:pt idx="55">
                  <c:v>43675.697916666664</c:v>
                </c:pt>
                <c:pt idx="56">
                  <c:v>43675.708333333336</c:v>
                </c:pt>
                <c:pt idx="57">
                  <c:v>43675.71875</c:v>
                </c:pt>
                <c:pt idx="58">
                  <c:v>43675.729166666664</c:v>
                </c:pt>
                <c:pt idx="59">
                  <c:v>43675.739583333336</c:v>
                </c:pt>
                <c:pt idx="60">
                  <c:v>43675.75</c:v>
                </c:pt>
                <c:pt idx="61">
                  <c:v>43675.760416666664</c:v>
                </c:pt>
                <c:pt idx="62">
                  <c:v>43675.770833333336</c:v>
                </c:pt>
                <c:pt idx="63">
                  <c:v>43675.78125</c:v>
                </c:pt>
                <c:pt idx="64">
                  <c:v>43675.791666666664</c:v>
                </c:pt>
                <c:pt idx="65">
                  <c:v>43675.802083333336</c:v>
                </c:pt>
                <c:pt idx="66">
                  <c:v>43675.8125</c:v>
                </c:pt>
                <c:pt idx="67">
                  <c:v>43675.822916666664</c:v>
                </c:pt>
                <c:pt idx="68">
                  <c:v>43675.833333333336</c:v>
                </c:pt>
                <c:pt idx="69">
                  <c:v>43675.84375</c:v>
                </c:pt>
                <c:pt idx="70">
                  <c:v>43675.854166666664</c:v>
                </c:pt>
                <c:pt idx="71">
                  <c:v>43675.864583333336</c:v>
                </c:pt>
                <c:pt idx="72">
                  <c:v>43675.875</c:v>
                </c:pt>
                <c:pt idx="73">
                  <c:v>43675.885416666664</c:v>
                </c:pt>
                <c:pt idx="74">
                  <c:v>43675.895833333336</c:v>
                </c:pt>
                <c:pt idx="75">
                  <c:v>43675.90625</c:v>
                </c:pt>
                <c:pt idx="76">
                  <c:v>43675.916666666664</c:v>
                </c:pt>
                <c:pt idx="77">
                  <c:v>43675.927083333336</c:v>
                </c:pt>
                <c:pt idx="78">
                  <c:v>43675.9375</c:v>
                </c:pt>
                <c:pt idx="79">
                  <c:v>43675.947916666664</c:v>
                </c:pt>
                <c:pt idx="80">
                  <c:v>43675.958333333336</c:v>
                </c:pt>
                <c:pt idx="81">
                  <c:v>43675.96875</c:v>
                </c:pt>
                <c:pt idx="82">
                  <c:v>43675.979166666664</c:v>
                </c:pt>
                <c:pt idx="83">
                  <c:v>43675.989583333336</c:v>
                </c:pt>
                <c:pt idx="84">
                  <c:v>43676</c:v>
                </c:pt>
                <c:pt idx="85">
                  <c:v>43676.010416666664</c:v>
                </c:pt>
                <c:pt idx="86">
                  <c:v>43676.020833333336</c:v>
                </c:pt>
                <c:pt idx="87">
                  <c:v>43676.03125</c:v>
                </c:pt>
                <c:pt idx="88">
                  <c:v>43676.041666666664</c:v>
                </c:pt>
                <c:pt idx="89">
                  <c:v>43676.052083333336</c:v>
                </c:pt>
                <c:pt idx="90">
                  <c:v>43676.0625</c:v>
                </c:pt>
                <c:pt idx="91">
                  <c:v>43676.072916666664</c:v>
                </c:pt>
                <c:pt idx="92">
                  <c:v>43676.083333333336</c:v>
                </c:pt>
                <c:pt idx="93">
                  <c:v>43676.09375</c:v>
                </c:pt>
                <c:pt idx="94">
                  <c:v>43676.104166666664</c:v>
                </c:pt>
                <c:pt idx="95">
                  <c:v>43676.114583333336</c:v>
                </c:pt>
                <c:pt idx="96">
                  <c:v>43676.125</c:v>
                </c:pt>
                <c:pt idx="97">
                  <c:v>43676.166666666664</c:v>
                </c:pt>
                <c:pt idx="98">
                  <c:v>43676.208333333336</c:v>
                </c:pt>
                <c:pt idx="99">
                  <c:v>43676.25</c:v>
                </c:pt>
                <c:pt idx="100">
                  <c:v>43676.291666666664</c:v>
                </c:pt>
                <c:pt idx="101">
                  <c:v>43676.302083333336</c:v>
                </c:pt>
                <c:pt idx="102">
                  <c:v>43676.3125</c:v>
                </c:pt>
                <c:pt idx="103">
                  <c:v>43676.322916666664</c:v>
                </c:pt>
                <c:pt idx="104">
                  <c:v>43676.333333333336</c:v>
                </c:pt>
                <c:pt idx="105">
                  <c:v>43676.34375</c:v>
                </c:pt>
                <c:pt idx="106">
                  <c:v>43676.354166666664</c:v>
                </c:pt>
                <c:pt idx="107">
                  <c:v>43676.364583333336</c:v>
                </c:pt>
                <c:pt idx="108">
                  <c:v>43676.375</c:v>
                </c:pt>
                <c:pt idx="109">
                  <c:v>43676.385416666664</c:v>
                </c:pt>
                <c:pt idx="110">
                  <c:v>43676.395833333336</c:v>
                </c:pt>
                <c:pt idx="111">
                  <c:v>43676.40625</c:v>
                </c:pt>
                <c:pt idx="112">
                  <c:v>43676.416666666664</c:v>
                </c:pt>
                <c:pt idx="113">
                  <c:v>43676.427083333336</c:v>
                </c:pt>
                <c:pt idx="114">
                  <c:v>43676.4375</c:v>
                </c:pt>
                <c:pt idx="115">
                  <c:v>43676.447916666664</c:v>
                </c:pt>
                <c:pt idx="116">
                  <c:v>43676.458333333336</c:v>
                </c:pt>
                <c:pt idx="117">
                  <c:v>43676.46875</c:v>
                </c:pt>
                <c:pt idx="118">
                  <c:v>43676.479166666664</c:v>
                </c:pt>
                <c:pt idx="119">
                  <c:v>43676.489583333336</c:v>
                </c:pt>
                <c:pt idx="120">
                  <c:v>43676.5</c:v>
                </c:pt>
                <c:pt idx="121">
                  <c:v>43676.510416666664</c:v>
                </c:pt>
                <c:pt idx="122">
                  <c:v>43676.520833333336</c:v>
                </c:pt>
                <c:pt idx="123">
                  <c:v>43676.53125</c:v>
                </c:pt>
                <c:pt idx="124">
                  <c:v>43676.541666666664</c:v>
                </c:pt>
                <c:pt idx="125">
                  <c:v>43676.552083333336</c:v>
                </c:pt>
                <c:pt idx="126">
                  <c:v>43676.5625</c:v>
                </c:pt>
                <c:pt idx="127">
                  <c:v>43676.572916666664</c:v>
                </c:pt>
                <c:pt idx="128">
                  <c:v>43676.583333333336</c:v>
                </c:pt>
                <c:pt idx="129">
                  <c:v>43676.59375</c:v>
                </c:pt>
                <c:pt idx="130">
                  <c:v>43676.604166666664</c:v>
                </c:pt>
                <c:pt idx="131">
                  <c:v>43676.614583333336</c:v>
                </c:pt>
                <c:pt idx="132">
                  <c:v>43676.625</c:v>
                </c:pt>
                <c:pt idx="133">
                  <c:v>43676.635416666664</c:v>
                </c:pt>
                <c:pt idx="134">
                  <c:v>43676.645833333336</c:v>
                </c:pt>
                <c:pt idx="135">
                  <c:v>43676.65625</c:v>
                </c:pt>
                <c:pt idx="136">
                  <c:v>43676.666666666664</c:v>
                </c:pt>
                <c:pt idx="137">
                  <c:v>43676.677083333336</c:v>
                </c:pt>
                <c:pt idx="138">
                  <c:v>43676.6875</c:v>
                </c:pt>
                <c:pt idx="139">
                  <c:v>43676.697916666664</c:v>
                </c:pt>
                <c:pt idx="140">
                  <c:v>43676.708333333336</c:v>
                </c:pt>
                <c:pt idx="141">
                  <c:v>43676.71875</c:v>
                </c:pt>
                <c:pt idx="142">
                  <c:v>43676.729166666664</c:v>
                </c:pt>
                <c:pt idx="143">
                  <c:v>43676.739583333336</c:v>
                </c:pt>
                <c:pt idx="144">
                  <c:v>43676.75</c:v>
                </c:pt>
                <c:pt idx="145">
                  <c:v>43676.760416666664</c:v>
                </c:pt>
                <c:pt idx="146">
                  <c:v>43676.770833333336</c:v>
                </c:pt>
                <c:pt idx="147">
                  <c:v>43676.78125</c:v>
                </c:pt>
                <c:pt idx="148">
                  <c:v>43676.791666666664</c:v>
                </c:pt>
                <c:pt idx="149">
                  <c:v>43676.802083333336</c:v>
                </c:pt>
                <c:pt idx="150">
                  <c:v>43676.8125</c:v>
                </c:pt>
                <c:pt idx="151">
                  <c:v>43676.822916666664</c:v>
                </c:pt>
                <c:pt idx="152">
                  <c:v>43676.833333333336</c:v>
                </c:pt>
                <c:pt idx="153">
                  <c:v>43676.84375</c:v>
                </c:pt>
                <c:pt idx="154">
                  <c:v>43676.854166666664</c:v>
                </c:pt>
                <c:pt idx="155">
                  <c:v>43676.864583333336</c:v>
                </c:pt>
                <c:pt idx="156">
                  <c:v>43676.875</c:v>
                </c:pt>
                <c:pt idx="157">
                  <c:v>43676.885416666664</c:v>
                </c:pt>
                <c:pt idx="158">
                  <c:v>43676.895833333336</c:v>
                </c:pt>
                <c:pt idx="159">
                  <c:v>43676.90625</c:v>
                </c:pt>
                <c:pt idx="160">
                  <c:v>43676.916666666664</c:v>
                </c:pt>
                <c:pt idx="161">
                  <c:v>43676.927083333336</c:v>
                </c:pt>
                <c:pt idx="162">
                  <c:v>43676.9375</c:v>
                </c:pt>
                <c:pt idx="163">
                  <c:v>43676.947916666664</c:v>
                </c:pt>
                <c:pt idx="164">
                  <c:v>43676.958333333336</c:v>
                </c:pt>
                <c:pt idx="165">
                  <c:v>43676.96875</c:v>
                </c:pt>
                <c:pt idx="166">
                  <c:v>43676.979166666664</c:v>
                </c:pt>
                <c:pt idx="167">
                  <c:v>43676.989583333336</c:v>
                </c:pt>
                <c:pt idx="168">
                  <c:v>43677</c:v>
                </c:pt>
                <c:pt idx="169">
                  <c:v>43677.010416666664</c:v>
                </c:pt>
                <c:pt idx="170">
                  <c:v>43677.020833333336</c:v>
                </c:pt>
                <c:pt idx="171">
                  <c:v>43677.03125</c:v>
                </c:pt>
                <c:pt idx="172">
                  <c:v>43677.041666666664</c:v>
                </c:pt>
                <c:pt idx="173">
                  <c:v>43677.052083333336</c:v>
                </c:pt>
                <c:pt idx="174">
                  <c:v>43677.0625</c:v>
                </c:pt>
                <c:pt idx="175">
                  <c:v>43677.072916666664</c:v>
                </c:pt>
                <c:pt idx="176">
                  <c:v>43677.083333333336</c:v>
                </c:pt>
                <c:pt idx="177">
                  <c:v>43677.09375</c:v>
                </c:pt>
                <c:pt idx="178">
                  <c:v>43677.104166666664</c:v>
                </c:pt>
                <c:pt idx="179">
                  <c:v>43677.114583333336</c:v>
                </c:pt>
                <c:pt idx="180">
                  <c:v>43677.125</c:v>
                </c:pt>
                <c:pt idx="181">
                  <c:v>43677.166666666664</c:v>
                </c:pt>
                <c:pt idx="182">
                  <c:v>43677.208333333336</c:v>
                </c:pt>
                <c:pt idx="183">
                  <c:v>43677.25</c:v>
                </c:pt>
                <c:pt idx="184">
                  <c:v>43677.291666666664</c:v>
                </c:pt>
                <c:pt idx="185">
                  <c:v>43677.302083333336</c:v>
                </c:pt>
                <c:pt idx="186">
                  <c:v>43677.3125</c:v>
                </c:pt>
                <c:pt idx="187">
                  <c:v>43677.322916666664</c:v>
                </c:pt>
                <c:pt idx="188">
                  <c:v>43677.333333333336</c:v>
                </c:pt>
                <c:pt idx="189">
                  <c:v>43677.34375</c:v>
                </c:pt>
                <c:pt idx="190">
                  <c:v>43677.354166666664</c:v>
                </c:pt>
                <c:pt idx="191">
                  <c:v>43677.364583333336</c:v>
                </c:pt>
                <c:pt idx="192">
                  <c:v>43677.375</c:v>
                </c:pt>
                <c:pt idx="193">
                  <c:v>43677.385416666664</c:v>
                </c:pt>
                <c:pt idx="194">
                  <c:v>43677.395833333336</c:v>
                </c:pt>
                <c:pt idx="195">
                  <c:v>43677.40625</c:v>
                </c:pt>
                <c:pt idx="196">
                  <c:v>43677.416666666664</c:v>
                </c:pt>
                <c:pt idx="197">
                  <c:v>43677.427083333336</c:v>
                </c:pt>
                <c:pt idx="198">
                  <c:v>43677.4375</c:v>
                </c:pt>
                <c:pt idx="199">
                  <c:v>43677.447916666664</c:v>
                </c:pt>
                <c:pt idx="200">
                  <c:v>43677.458333333336</c:v>
                </c:pt>
                <c:pt idx="201">
                  <c:v>43677.46875</c:v>
                </c:pt>
                <c:pt idx="202">
                  <c:v>43677.479166666664</c:v>
                </c:pt>
                <c:pt idx="203">
                  <c:v>43677.489583333336</c:v>
                </c:pt>
                <c:pt idx="204">
                  <c:v>43677.5</c:v>
                </c:pt>
                <c:pt idx="205">
                  <c:v>43677.510416666664</c:v>
                </c:pt>
                <c:pt idx="206">
                  <c:v>43677.520833333336</c:v>
                </c:pt>
                <c:pt idx="207">
                  <c:v>43677.53125</c:v>
                </c:pt>
                <c:pt idx="208">
                  <c:v>43677.541666666664</c:v>
                </c:pt>
                <c:pt idx="209">
                  <c:v>43677.552083333336</c:v>
                </c:pt>
                <c:pt idx="210">
                  <c:v>43677.5625</c:v>
                </c:pt>
                <c:pt idx="211">
                  <c:v>43677.572916666664</c:v>
                </c:pt>
                <c:pt idx="212">
                  <c:v>43677.583333333336</c:v>
                </c:pt>
                <c:pt idx="213">
                  <c:v>43677.59375</c:v>
                </c:pt>
                <c:pt idx="214">
                  <c:v>43677.604166666664</c:v>
                </c:pt>
                <c:pt idx="215">
                  <c:v>43677.614583333336</c:v>
                </c:pt>
                <c:pt idx="216">
                  <c:v>43677.625</c:v>
                </c:pt>
                <c:pt idx="217">
                  <c:v>43677.635416666664</c:v>
                </c:pt>
                <c:pt idx="218">
                  <c:v>43677.645833333336</c:v>
                </c:pt>
                <c:pt idx="219">
                  <c:v>43677.65625</c:v>
                </c:pt>
                <c:pt idx="220">
                  <c:v>43677.666666666664</c:v>
                </c:pt>
                <c:pt idx="221">
                  <c:v>43677.677083333336</c:v>
                </c:pt>
                <c:pt idx="222">
                  <c:v>43677.6875</c:v>
                </c:pt>
                <c:pt idx="223">
                  <c:v>43677.697916666664</c:v>
                </c:pt>
                <c:pt idx="224">
                  <c:v>43677.708333333336</c:v>
                </c:pt>
                <c:pt idx="225">
                  <c:v>43677.71875</c:v>
                </c:pt>
                <c:pt idx="226">
                  <c:v>43677.729166666664</c:v>
                </c:pt>
                <c:pt idx="227">
                  <c:v>43677.739583333336</c:v>
                </c:pt>
                <c:pt idx="228">
                  <c:v>43677.75</c:v>
                </c:pt>
                <c:pt idx="229">
                  <c:v>43677.760416666664</c:v>
                </c:pt>
                <c:pt idx="230">
                  <c:v>43677.770833333336</c:v>
                </c:pt>
                <c:pt idx="231">
                  <c:v>43677.78125</c:v>
                </c:pt>
                <c:pt idx="232">
                  <c:v>43677.791666666664</c:v>
                </c:pt>
                <c:pt idx="233">
                  <c:v>43677.802083333336</c:v>
                </c:pt>
                <c:pt idx="234">
                  <c:v>43677.8125</c:v>
                </c:pt>
                <c:pt idx="235">
                  <c:v>43677.822916666664</c:v>
                </c:pt>
                <c:pt idx="236">
                  <c:v>43677.833333333336</c:v>
                </c:pt>
                <c:pt idx="237">
                  <c:v>43677.84375</c:v>
                </c:pt>
                <c:pt idx="238">
                  <c:v>43677.854166666664</c:v>
                </c:pt>
                <c:pt idx="239">
                  <c:v>43677.864583333336</c:v>
                </c:pt>
                <c:pt idx="240">
                  <c:v>43677.875</c:v>
                </c:pt>
                <c:pt idx="241">
                  <c:v>43677.885416666664</c:v>
                </c:pt>
                <c:pt idx="242">
                  <c:v>43677.895833333336</c:v>
                </c:pt>
                <c:pt idx="243">
                  <c:v>43677.90625</c:v>
                </c:pt>
                <c:pt idx="244">
                  <c:v>43677.916666666664</c:v>
                </c:pt>
                <c:pt idx="245">
                  <c:v>43677.927083333336</c:v>
                </c:pt>
                <c:pt idx="246">
                  <c:v>43677.9375</c:v>
                </c:pt>
                <c:pt idx="247">
                  <c:v>43677.947916666664</c:v>
                </c:pt>
                <c:pt idx="248">
                  <c:v>43677.958333333336</c:v>
                </c:pt>
                <c:pt idx="249">
                  <c:v>43677.96875</c:v>
                </c:pt>
                <c:pt idx="250">
                  <c:v>43677.979166666664</c:v>
                </c:pt>
                <c:pt idx="251">
                  <c:v>43677.989583333336</c:v>
                </c:pt>
                <c:pt idx="252">
                  <c:v>43678</c:v>
                </c:pt>
                <c:pt idx="253">
                  <c:v>43678.010416666664</c:v>
                </c:pt>
                <c:pt idx="254">
                  <c:v>43678.020833333336</c:v>
                </c:pt>
                <c:pt idx="255">
                  <c:v>43678.03125</c:v>
                </c:pt>
                <c:pt idx="256">
                  <c:v>43678.041666666664</c:v>
                </c:pt>
                <c:pt idx="257">
                  <c:v>43678.052083333336</c:v>
                </c:pt>
                <c:pt idx="258">
                  <c:v>43678.0625</c:v>
                </c:pt>
                <c:pt idx="259">
                  <c:v>43678.072916666664</c:v>
                </c:pt>
                <c:pt idx="260">
                  <c:v>43678.083333333336</c:v>
                </c:pt>
                <c:pt idx="261">
                  <c:v>43678.09375</c:v>
                </c:pt>
                <c:pt idx="262">
                  <c:v>43678.104166666664</c:v>
                </c:pt>
                <c:pt idx="263">
                  <c:v>43678.114583333336</c:v>
                </c:pt>
                <c:pt idx="264">
                  <c:v>43678.125</c:v>
                </c:pt>
                <c:pt idx="265">
                  <c:v>43678.166666666664</c:v>
                </c:pt>
                <c:pt idx="266">
                  <c:v>43678.208333333336</c:v>
                </c:pt>
                <c:pt idx="267">
                  <c:v>43678.25</c:v>
                </c:pt>
                <c:pt idx="268">
                  <c:v>43678.291666666664</c:v>
                </c:pt>
                <c:pt idx="269">
                  <c:v>43678.302083333336</c:v>
                </c:pt>
                <c:pt idx="270">
                  <c:v>43678.3125</c:v>
                </c:pt>
                <c:pt idx="271">
                  <c:v>43678.322916666664</c:v>
                </c:pt>
                <c:pt idx="272">
                  <c:v>43678.333333333336</c:v>
                </c:pt>
                <c:pt idx="273">
                  <c:v>43678.34375</c:v>
                </c:pt>
                <c:pt idx="274">
                  <c:v>43678.354166666664</c:v>
                </c:pt>
                <c:pt idx="275">
                  <c:v>43678.364583333336</c:v>
                </c:pt>
                <c:pt idx="276">
                  <c:v>43678.375</c:v>
                </c:pt>
                <c:pt idx="277">
                  <c:v>43678.385416666664</c:v>
                </c:pt>
                <c:pt idx="278">
                  <c:v>43678.395833333336</c:v>
                </c:pt>
                <c:pt idx="279">
                  <c:v>43678.40625</c:v>
                </c:pt>
                <c:pt idx="280">
                  <c:v>43678.416666666664</c:v>
                </c:pt>
                <c:pt idx="281">
                  <c:v>43678.427083333336</c:v>
                </c:pt>
                <c:pt idx="282">
                  <c:v>43678.4375</c:v>
                </c:pt>
                <c:pt idx="283">
                  <c:v>43678.447916666664</c:v>
                </c:pt>
                <c:pt idx="284">
                  <c:v>43678.458333333336</c:v>
                </c:pt>
                <c:pt idx="285">
                  <c:v>43678.46875</c:v>
                </c:pt>
                <c:pt idx="286">
                  <c:v>43678.479166666664</c:v>
                </c:pt>
                <c:pt idx="287">
                  <c:v>43678.489583333336</c:v>
                </c:pt>
                <c:pt idx="288">
                  <c:v>43678.5</c:v>
                </c:pt>
                <c:pt idx="289">
                  <c:v>43678.510416666664</c:v>
                </c:pt>
                <c:pt idx="290">
                  <c:v>43678.520833333336</c:v>
                </c:pt>
                <c:pt idx="291">
                  <c:v>43678.53125</c:v>
                </c:pt>
                <c:pt idx="292">
                  <c:v>43678.541666666664</c:v>
                </c:pt>
                <c:pt idx="293">
                  <c:v>43678.552083333336</c:v>
                </c:pt>
                <c:pt idx="294">
                  <c:v>43678.5625</c:v>
                </c:pt>
                <c:pt idx="295">
                  <c:v>43678.572916666664</c:v>
                </c:pt>
                <c:pt idx="296">
                  <c:v>43678.583333333336</c:v>
                </c:pt>
                <c:pt idx="297">
                  <c:v>43678.59375</c:v>
                </c:pt>
                <c:pt idx="298">
                  <c:v>43678.604166666664</c:v>
                </c:pt>
                <c:pt idx="299">
                  <c:v>43678.614583333336</c:v>
                </c:pt>
                <c:pt idx="300">
                  <c:v>43678.625</c:v>
                </c:pt>
                <c:pt idx="301">
                  <c:v>43678.635416666664</c:v>
                </c:pt>
                <c:pt idx="302">
                  <c:v>43678.645833333336</c:v>
                </c:pt>
                <c:pt idx="303">
                  <c:v>43678.65625</c:v>
                </c:pt>
                <c:pt idx="304">
                  <c:v>43678.666666666664</c:v>
                </c:pt>
                <c:pt idx="305">
                  <c:v>43678.677083333336</c:v>
                </c:pt>
                <c:pt idx="306">
                  <c:v>43678.6875</c:v>
                </c:pt>
                <c:pt idx="307">
                  <c:v>43678.697916666664</c:v>
                </c:pt>
                <c:pt idx="308">
                  <c:v>43678.708333333336</c:v>
                </c:pt>
                <c:pt idx="309">
                  <c:v>43678.71875</c:v>
                </c:pt>
                <c:pt idx="310">
                  <c:v>43678.729166666664</c:v>
                </c:pt>
                <c:pt idx="311">
                  <c:v>43678.739583333336</c:v>
                </c:pt>
                <c:pt idx="312">
                  <c:v>43678.75</c:v>
                </c:pt>
                <c:pt idx="313">
                  <c:v>43678.760416666664</c:v>
                </c:pt>
                <c:pt idx="314">
                  <c:v>43678.770833333336</c:v>
                </c:pt>
                <c:pt idx="315">
                  <c:v>43678.78125</c:v>
                </c:pt>
                <c:pt idx="316">
                  <c:v>43678.791666666664</c:v>
                </c:pt>
                <c:pt idx="317">
                  <c:v>43678.802083333336</c:v>
                </c:pt>
                <c:pt idx="318">
                  <c:v>43678.8125</c:v>
                </c:pt>
                <c:pt idx="319">
                  <c:v>43678.822916666664</c:v>
                </c:pt>
                <c:pt idx="320">
                  <c:v>43678.833333333336</c:v>
                </c:pt>
                <c:pt idx="321">
                  <c:v>43678.84375</c:v>
                </c:pt>
                <c:pt idx="322">
                  <c:v>43678.854166666664</c:v>
                </c:pt>
                <c:pt idx="323">
                  <c:v>43678.864583333336</c:v>
                </c:pt>
                <c:pt idx="324">
                  <c:v>43678.875</c:v>
                </c:pt>
                <c:pt idx="325">
                  <c:v>43678.885416666664</c:v>
                </c:pt>
                <c:pt idx="326">
                  <c:v>43678.895833333336</c:v>
                </c:pt>
                <c:pt idx="327">
                  <c:v>43678.90625</c:v>
                </c:pt>
                <c:pt idx="328">
                  <c:v>43678.916666666664</c:v>
                </c:pt>
                <c:pt idx="329">
                  <c:v>43678.927083333336</c:v>
                </c:pt>
                <c:pt idx="330">
                  <c:v>43678.9375</c:v>
                </c:pt>
                <c:pt idx="331">
                  <c:v>43678.947916666664</c:v>
                </c:pt>
                <c:pt idx="332">
                  <c:v>43678.958333333336</c:v>
                </c:pt>
                <c:pt idx="333">
                  <c:v>43678.96875</c:v>
                </c:pt>
                <c:pt idx="334">
                  <c:v>43678.979166666664</c:v>
                </c:pt>
                <c:pt idx="335">
                  <c:v>43678.989583333336</c:v>
                </c:pt>
                <c:pt idx="336">
                  <c:v>43679</c:v>
                </c:pt>
                <c:pt idx="337">
                  <c:v>43679.010416666664</c:v>
                </c:pt>
                <c:pt idx="338">
                  <c:v>43679.020833333336</c:v>
                </c:pt>
                <c:pt idx="339">
                  <c:v>43679.03125</c:v>
                </c:pt>
                <c:pt idx="340">
                  <c:v>43679.041666666664</c:v>
                </c:pt>
                <c:pt idx="341">
                  <c:v>43679.052083333336</c:v>
                </c:pt>
                <c:pt idx="342">
                  <c:v>43679.0625</c:v>
                </c:pt>
                <c:pt idx="343">
                  <c:v>43679.072916666664</c:v>
                </c:pt>
                <c:pt idx="344">
                  <c:v>43679.083333333336</c:v>
                </c:pt>
                <c:pt idx="345">
                  <c:v>43679.09375</c:v>
                </c:pt>
                <c:pt idx="346">
                  <c:v>43679.104166666664</c:v>
                </c:pt>
                <c:pt idx="347">
                  <c:v>43679.114583333336</c:v>
                </c:pt>
                <c:pt idx="348">
                  <c:v>43679.125</c:v>
                </c:pt>
                <c:pt idx="349">
                  <c:v>43679.166666666664</c:v>
                </c:pt>
                <c:pt idx="350">
                  <c:v>43679.208333333336</c:v>
                </c:pt>
                <c:pt idx="351">
                  <c:v>43679.25</c:v>
                </c:pt>
                <c:pt idx="352">
                  <c:v>43679.291666666664</c:v>
                </c:pt>
                <c:pt idx="353">
                  <c:v>43679.302083333336</c:v>
                </c:pt>
                <c:pt idx="354">
                  <c:v>43679.3125</c:v>
                </c:pt>
                <c:pt idx="355">
                  <c:v>43679.322916666664</c:v>
                </c:pt>
                <c:pt idx="356">
                  <c:v>43679.333333333336</c:v>
                </c:pt>
                <c:pt idx="357">
                  <c:v>43679.34375</c:v>
                </c:pt>
                <c:pt idx="358">
                  <c:v>43679.354166666664</c:v>
                </c:pt>
                <c:pt idx="359">
                  <c:v>43679.364583333336</c:v>
                </c:pt>
                <c:pt idx="360">
                  <c:v>43679.375</c:v>
                </c:pt>
                <c:pt idx="361">
                  <c:v>43679.385416666664</c:v>
                </c:pt>
                <c:pt idx="362">
                  <c:v>43679.395833333336</c:v>
                </c:pt>
                <c:pt idx="363">
                  <c:v>43679.40625</c:v>
                </c:pt>
                <c:pt idx="364">
                  <c:v>43679.416666666664</c:v>
                </c:pt>
                <c:pt idx="365">
                  <c:v>43679.427083333336</c:v>
                </c:pt>
                <c:pt idx="366">
                  <c:v>43679.4375</c:v>
                </c:pt>
                <c:pt idx="367">
                  <c:v>43679.447916666664</c:v>
                </c:pt>
                <c:pt idx="368">
                  <c:v>43679.458333333336</c:v>
                </c:pt>
                <c:pt idx="369">
                  <c:v>43679.46875</c:v>
                </c:pt>
                <c:pt idx="370">
                  <c:v>43679.479166666664</c:v>
                </c:pt>
                <c:pt idx="371">
                  <c:v>43679.489583333336</c:v>
                </c:pt>
                <c:pt idx="372">
                  <c:v>43679.5</c:v>
                </c:pt>
                <c:pt idx="373">
                  <c:v>43679.510416666664</c:v>
                </c:pt>
                <c:pt idx="374">
                  <c:v>43679.520833333336</c:v>
                </c:pt>
                <c:pt idx="375">
                  <c:v>43679.53125</c:v>
                </c:pt>
                <c:pt idx="376">
                  <c:v>43679.541666666664</c:v>
                </c:pt>
                <c:pt idx="377">
                  <c:v>43679.552083333336</c:v>
                </c:pt>
                <c:pt idx="378">
                  <c:v>43679.5625</c:v>
                </c:pt>
                <c:pt idx="379">
                  <c:v>43679.572916666664</c:v>
                </c:pt>
                <c:pt idx="380">
                  <c:v>43679.583333333336</c:v>
                </c:pt>
                <c:pt idx="381">
                  <c:v>43679.59375</c:v>
                </c:pt>
                <c:pt idx="382">
                  <c:v>43679.604166666664</c:v>
                </c:pt>
                <c:pt idx="383">
                  <c:v>43679.614583333336</c:v>
                </c:pt>
                <c:pt idx="384">
                  <c:v>43679.625</c:v>
                </c:pt>
                <c:pt idx="385">
                  <c:v>43679.635416666664</c:v>
                </c:pt>
                <c:pt idx="386">
                  <c:v>43679.645833333336</c:v>
                </c:pt>
                <c:pt idx="387">
                  <c:v>43679.65625</c:v>
                </c:pt>
                <c:pt idx="388">
                  <c:v>43679.666666666664</c:v>
                </c:pt>
                <c:pt idx="389">
                  <c:v>43679.677083333336</c:v>
                </c:pt>
                <c:pt idx="390">
                  <c:v>43679.6875</c:v>
                </c:pt>
                <c:pt idx="391">
                  <c:v>43679.697916666664</c:v>
                </c:pt>
                <c:pt idx="392">
                  <c:v>43679.708333333336</c:v>
                </c:pt>
                <c:pt idx="393">
                  <c:v>43679.71875</c:v>
                </c:pt>
                <c:pt idx="394">
                  <c:v>43679.729166666664</c:v>
                </c:pt>
                <c:pt idx="395">
                  <c:v>43679.739583333336</c:v>
                </c:pt>
                <c:pt idx="396">
                  <c:v>43679.75</c:v>
                </c:pt>
                <c:pt idx="397">
                  <c:v>43679.760416666664</c:v>
                </c:pt>
                <c:pt idx="398">
                  <c:v>43679.770833333336</c:v>
                </c:pt>
                <c:pt idx="399">
                  <c:v>43679.78125</c:v>
                </c:pt>
                <c:pt idx="400">
                  <c:v>43679.791666666664</c:v>
                </c:pt>
                <c:pt idx="401">
                  <c:v>43679.802083333336</c:v>
                </c:pt>
                <c:pt idx="402">
                  <c:v>43679.8125</c:v>
                </c:pt>
                <c:pt idx="403">
                  <c:v>43679.822916666664</c:v>
                </c:pt>
                <c:pt idx="404">
                  <c:v>43679.833333333336</c:v>
                </c:pt>
                <c:pt idx="405">
                  <c:v>43679.84375</c:v>
                </c:pt>
                <c:pt idx="406">
                  <c:v>43679.854166666664</c:v>
                </c:pt>
                <c:pt idx="407">
                  <c:v>43679.864583333336</c:v>
                </c:pt>
                <c:pt idx="408">
                  <c:v>43679.875</c:v>
                </c:pt>
                <c:pt idx="409">
                  <c:v>43679.885416666664</c:v>
                </c:pt>
                <c:pt idx="410">
                  <c:v>43679.895833333336</c:v>
                </c:pt>
                <c:pt idx="411">
                  <c:v>43679.90625</c:v>
                </c:pt>
                <c:pt idx="412">
                  <c:v>43679.916666666664</c:v>
                </c:pt>
                <c:pt idx="413">
                  <c:v>43679.927083333336</c:v>
                </c:pt>
                <c:pt idx="414">
                  <c:v>43679.9375</c:v>
                </c:pt>
                <c:pt idx="415">
                  <c:v>43679.947916666664</c:v>
                </c:pt>
                <c:pt idx="416">
                  <c:v>43679.958333333336</c:v>
                </c:pt>
                <c:pt idx="417">
                  <c:v>43679.96875</c:v>
                </c:pt>
                <c:pt idx="418">
                  <c:v>43679.979166666664</c:v>
                </c:pt>
                <c:pt idx="419">
                  <c:v>43679.989583333336</c:v>
                </c:pt>
                <c:pt idx="420">
                  <c:v>43680</c:v>
                </c:pt>
                <c:pt idx="421">
                  <c:v>43680.010416666664</c:v>
                </c:pt>
                <c:pt idx="422">
                  <c:v>43680.020833333336</c:v>
                </c:pt>
                <c:pt idx="423">
                  <c:v>43680.03125</c:v>
                </c:pt>
                <c:pt idx="424">
                  <c:v>43680.041666666664</c:v>
                </c:pt>
                <c:pt idx="425">
                  <c:v>43680.052083333336</c:v>
                </c:pt>
                <c:pt idx="426">
                  <c:v>43680.0625</c:v>
                </c:pt>
                <c:pt idx="427">
                  <c:v>43680.072916666664</c:v>
                </c:pt>
                <c:pt idx="428">
                  <c:v>43680.083333333336</c:v>
                </c:pt>
                <c:pt idx="429">
                  <c:v>43680.09375</c:v>
                </c:pt>
                <c:pt idx="430">
                  <c:v>43680.104166666664</c:v>
                </c:pt>
                <c:pt idx="431">
                  <c:v>43680.114583333336</c:v>
                </c:pt>
                <c:pt idx="432">
                  <c:v>43680.125</c:v>
                </c:pt>
                <c:pt idx="433">
                  <c:v>43680.166666666664</c:v>
                </c:pt>
                <c:pt idx="434">
                  <c:v>43680.208333333336</c:v>
                </c:pt>
                <c:pt idx="435">
                  <c:v>43680.25</c:v>
                </c:pt>
                <c:pt idx="436">
                  <c:v>43680.291666666664</c:v>
                </c:pt>
                <c:pt idx="437">
                  <c:v>43680.302083333336</c:v>
                </c:pt>
                <c:pt idx="438">
                  <c:v>43680.3125</c:v>
                </c:pt>
                <c:pt idx="439">
                  <c:v>43680.322916666664</c:v>
                </c:pt>
                <c:pt idx="440">
                  <c:v>43680.333333333336</c:v>
                </c:pt>
                <c:pt idx="441">
                  <c:v>43680.34375</c:v>
                </c:pt>
                <c:pt idx="442">
                  <c:v>43680.354166666664</c:v>
                </c:pt>
                <c:pt idx="443">
                  <c:v>43680.364583333336</c:v>
                </c:pt>
                <c:pt idx="444">
                  <c:v>43680.375</c:v>
                </c:pt>
                <c:pt idx="445">
                  <c:v>43680.385416666664</c:v>
                </c:pt>
                <c:pt idx="446">
                  <c:v>43680.395833333336</c:v>
                </c:pt>
                <c:pt idx="447">
                  <c:v>43680.40625</c:v>
                </c:pt>
                <c:pt idx="448">
                  <c:v>43680.416666666664</c:v>
                </c:pt>
                <c:pt idx="449">
                  <c:v>43680.427083333336</c:v>
                </c:pt>
                <c:pt idx="450">
                  <c:v>43680.4375</c:v>
                </c:pt>
                <c:pt idx="451">
                  <c:v>43680.447916666664</c:v>
                </c:pt>
                <c:pt idx="452">
                  <c:v>43680.458333333336</c:v>
                </c:pt>
                <c:pt idx="453">
                  <c:v>43680.46875</c:v>
                </c:pt>
                <c:pt idx="454">
                  <c:v>43680.479166666664</c:v>
                </c:pt>
                <c:pt idx="455">
                  <c:v>43680.489583333336</c:v>
                </c:pt>
                <c:pt idx="456">
                  <c:v>43680.5</c:v>
                </c:pt>
                <c:pt idx="457">
                  <c:v>43680.510416666664</c:v>
                </c:pt>
                <c:pt idx="458">
                  <c:v>43680.520833333336</c:v>
                </c:pt>
                <c:pt idx="459">
                  <c:v>43680.53125</c:v>
                </c:pt>
                <c:pt idx="460">
                  <c:v>43680.541666666664</c:v>
                </c:pt>
                <c:pt idx="461">
                  <c:v>43680.552083333336</c:v>
                </c:pt>
                <c:pt idx="462">
                  <c:v>43680.5625</c:v>
                </c:pt>
                <c:pt idx="463">
                  <c:v>43680.572916666664</c:v>
                </c:pt>
                <c:pt idx="464">
                  <c:v>43680.583333333336</c:v>
                </c:pt>
                <c:pt idx="465">
                  <c:v>43680.59375</c:v>
                </c:pt>
                <c:pt idx="466">
                  <c:v>43680.604166666664</c:v>
                </c:pt>
                <c:pt idx="467">
                  <c:v>43680.614583333336</c:v>
                </c:pt>
                <c:pt idx="468">
                  <c:v>43680.625</c:v>
                </c:pt>
                <c:pt idx="469">
                  <c:v>43680.635416666664</c:v>
                </c:pt>
                <c:pt idx="470">
                  <c:v>43680.645833333336</c:v>
                </c:pt>
                <c:pt idx="471">
                  <c:v>43680.65625</c:v>
                </c:pt>
                <c:pt idx="472">
                  <c:v>43680.666666666664</c:v>
                </c:pt>
                <c:pt idx="473">
                  <c:v>43680.677083333336</c:v>
                </c:pt>
                <c:pt idx="474">
                  <c:v>43680.6875</c:v>
                </c:pt>
                <c:pt idx="475">
                  <c:v>43680.697916666664</c:v>
                </c:pt>
                <c:pt idx="476">
                  <c:v>43680.708333333336</c:v>
                </c:pt>
                <c:pt idx="477">
                  <c:v>43680.71875</c:v>
                </c:pt>
                <c:pt idx="478">
                  <c:v>43680.729166666664</c:v>
                </c:pt>
                <c:pt idx="479">
                  <c:v>43680.739583333336</c:v>
                </c:pt>
                <c:pt idx="480">
                  <c:v>43680.75</c:v>
                </c:pt>
                <c:pt idx="481">
                  <c:v>43680.760416666664</c:v>
                </c:pt>
                <c:pt idx="482">
                  <c:v>43680.770833333336</c:v>
                </c:pt>
                <c:pt idx="483">
                  <c:v>43680.78125</c:v>
                </c:pt>
                <c:pt idx="484">
                  <c:v>43680.791666666664</c:v>
                </c:pt>
                <c:pt idx="485">
                  <c:v>43680.802083333336</c:v>
                </c:pt>
                <c:pt idx="486">
                  <c:v>43680.8125</c:v>
                </c:pt>
                <c:pt idx="487">
                  <c:v>43680.822916666664</c:v>
                </c:pt>
                <c:pt idx="488">
                  <c:v>43680.833333333336</c:v>
                </c:pt>
                <c:pt idx="489">
                  <c:v>43680.84375</c:v>
                </c:pt>
                <c:pt idx="490">
                  <c:v>43680.854166666664</c:v>
                </c:pt>
                <c:pt idx="491">
                  <c:v>43680.864583333336</c:v>
                </c:pt>
                <c:pt idx="492">
                  <c:v>43680.875</c:v>
                </c:pt>
                <c:pt idx="493">
                  <c:v>43680.885416666664</c:v>
                </c:pt>
                <c:pt idx="494">
                  <c:v>43680.895833333336</c:v>
                </c:pt>
                <c:pt idx="495">
                  <c:v>43680.90625</c:v>
                </c:pt>
                <c:pt idx="496">
                  <c:v>43680.916666666664</c:v>
                </c:pt>
                <c:pt idx="497">
                  <c:v>43680.927083333336</c:v>
                </c:pt>
                <c:pt idx="498">
                  <c:v>43680.9375</c:v>
                </c:pt>
                <c:pt idx="499">
                  <c:v>43680.947916666664</c:v>
                </c:pt>
                <c:pt idx="500">
                  <c:v>43680.958333333336</c:v>
                </c:pt>
                <c:pt idx="501">
                  <c:v>43680.96875</c:v>
                </c:pt>
                <c:pt idx="502">
                  <c:v>43680.979166666664</c:v>
                </c:pt>
                <c:pt idx="503">
                  <c:v>43680.989583333336</c:v>
                </c:pt>
                <c:pt idx="504">
                  <c:v>43681</c:v>
                </c:pt>
                <c:pt idx="505">
                  <c:v>43681.010416666664</c:v>
                </c:pt>
                <c:pt idx="506">
                  <c:v>43681.020833333336</c:v>
                </c:pt>
                <c:pt idx="507">
                  <c:v>43681.03125</c:v>
                </c:pt>
                <c:pt idx="508">
                  <c:v>43681.041666666664</c:v>
                </c:pt>
                <c:pt idx="509">
                  <c:v>43681.052083333336</c:v>
                </c:pt>
                <c:pt idx="510">
                  <c:v>43681.0625</c:v>
                </c:pt>
                <c:pt idx="511">
                  <c:v>43681.072916666664</c:v>
                </c:pt>
                <c:pt idx="512">
                  <c:v>43681.083333333336</c:v>
                </c:pt>
                <c:pt idx="513">
                  <c:v>43681.09375</c:v>
                </c:pt>
                <c:pt idx="514">
                  <c:v>43681.104166666664</c:v>
                </c:pt>
                <c:pt idx="515">
                  <c:v>43681.114583333336</c:v>
                </c:pt>
                <c:pt idx="516">
                  <c:v>43681.125</c:v>
                </c:pt>
                <c:pt idx="517">
                  <c:v>43681.166666666664</c:v>
                </c:pt>
                <c:pt idx="518">
                  <c:v>43681.208333333336</c:v>
                </c:pt>
                <c:pt idx="519">
                  <c:v>43681.25</c:v>
                </c:pt>
                <c:pt idx="520">
                  <c:v>43681.291666666664</c:v>
                </c:pt>
                <c:pt idx="521">
                  <c:v>43681.302083333336</c:v>
                </c:pt>
                <c:pt idx="522">
                  <c:v>43681.3125</c:v>
                </c:pt>
                <c:pt idx="523">
                  <c:v>43681.322916666664</c:v>
                </c:pt>
                <c:pt idx="524">
                  <c:v>43681.333333333336</c:v>
                </c:pt>
                <c:pt idx="525">
                  <c:v>43681.34375</c:v>
                </c:pt>
                <c:pt idx="526">
                  <c:v>43681.354166666664</c:v>
                </c:pt>
                <c:pt idx="527">
                  <c:v>43681.364583333336</c:v>
                </c:pt>
                <c:pt idx="528">
                  <c:v>43681.375</c:v>
                </c:pt>
                <c:pt idx="529">
                  <c:v>43681.385416666664</c:v>
                </c:pt>
                <c:pt idx="530">
                  <c:v>43681.395833333336</c:v>
                </c:pt>
                <c:pt idx="531">
                  <c:v>43681.40625</c:v>
                </c:pt>
                <c:pt idx="532">
                  <c:v>43681.416666666664</c:v>
                </c:pt>
                <c:pt idx="533">
                  <c:v>43681.427083333336</c:v>
                </c:pt>
                <c:pt idx="534">
                  <c:v>43681.4375</c:v>
                </c:pt>
                <c:pt idx="535">
                  <c:v>43681.447916666664</c:v>
                </c:pt>
                <c:pt idx="536">
                  <c:v>43681.458333333336</c:v>
                </c:pt>
                <c:pt idx="537">
                  <c:v>43681.46875</c:v>
                </c:pt>
                <c:pt idx="538">
                  <c:v>43681.479166666664</c:v>
                </c:pt>
                <c:pt idx="539">
                  <c:v>43681.489583333336</c:v>
                </c:pt>
                <c:pt idx="540">
                  <c:v>43681.5</c:v>
                </c:pt>
                <c:pt idx="541">
                  <c:v>43681.510416666664</c:v>
                </c:pt>
                <c:pt idx="542">
                  <c:v>43681.520833333336</c:v>
                </c:pt>
                <c:pt idx="543">
                  <c:v>43681.53125</c:v>
                </c:pt>
                <c:pt idx="544">
                  <c:v>43681.541666666664</c:v>
                </c:pt>
                <c:pt idx="545">
                  <c:v>43681.552083333336</c:v>
                </c:pt>
                <c:pt idx="546">
                  <c:v>43681.5625</c:v>
                </c:pt>
                <c:pt idx="547">
                  <c:v>43681.572916666664</c:v>
                </c:pt>
                <c:pt idx="548">
                  <c:v>43681.583333333336</c:v>
                </c:pt>
                <c:pt idx="549">
                  <c:v>43681.59375</c:v>
                </c:pt>
                <c:pt idx="550">
                  <c:v>43681.604166666664</c:v>
                </c:pt>
                <c:pt idx="551">
                  <c:v>43681.614583333336</c:v>
                </c:pt>
                <c:pt idx="552">
                  <c:v>43681.625</c:v>
                </c:pt>
                <c:pt idx="553">
                  <c:v>43681.635416666664</c:v>
                </c:pt>
                <c:pt idx="554">
                  <c:v>43681.645833333336</c:v>
                </c:pt>
                <c:pt idx="555">
                  <c:v>43681.65625</c:v>
                </c:pt>
                <c:pt idx="556">
                  <c:v>43681.666666666664</c:v>
                </c:pt>
                <c:pt idx="557">
                  <c:v>43681.677083333336</c:v>
                </c:pt>
                <c:pt idx="558">
                  <c:v>43681.6875</c:v>
                </c:pt>
                <c:pt idx="559">
                  <c:v>43681.697916666664</c:v>
                </c:pt>
                <c:pt idx="560">
                  <c:v>43681.708333333336</c:v>
                </c:pt>
                <c:pt idx="561">
                  <c:v>43681.71875</c:v>
                </c:pt>
                <c:pt idx="562">
                  <c:v>43681.729166666664</c:v>
                </c:pt>
                <c:pt idx="563">
                  <c:v>43681.739583333336</c:v>
                </c:pt>
                <c:pt idx="564">
                  <c:v>43681.75</c:v>
                </c:pt>
                <c:pt idx="565">
                  <c:v>43681.760416666664</c:v>
                </c:pt>
                <c:pt idx="566">
                  <c:v>43681.770833333336</c:v>
                </c:pt>
                <c:pt idx="567">
                  <c:v>43681.78125</c:v>
                </c:pt>
                <c:pt idx="568">
                  <c:v>43681.791666666664</c:v>
                </c:pt>
                <c:pt idx="569">
                  <c:v>43681.802083333336</c:v>
                </c:pt>
                <c:pt idx="570">
                  <c:v>43681.8125</c:v>
                </c:pt>
                <c:pt idx="571">
                  <c:v>43681.822916666664</c:v>
                </c:pt>
                <c:pt idx="572">
                  <c:v>43681.833333333336</c:v>
                </c:pt>
                <c:pt idx="573">
                  <c:v>43681.84375</c:v>
                </c:pt>
                <c:pt idx="574">
                  <c:v>43681.854166666664</c:v>
                </c:pt>
                <c:pt idx="575">
                  <c:v>43681.864583333336</c:v>
                </c:pt>
                <c:pt idx="576">
                  <c:v>43681.875</c:v>
                </c:pt>
                <c:pt idx="577">
                  <c:v>43681.885416666664</c:v>
                </c:pt>
                <c:pt idx="578">
                  <c:v>43681.895833333336</c:v>
                </c:pt>
                <c:pt idx="579">
                  <c:v>43681.90625</c:v>
                </c:pt>
                <c:pt idx="580">
                  <c:v>43681.916666666664</c:v>
                </c:pt>
                <c:pt idx="581">
                  <c:v>43681.927083333336</c:v>
                </c:pt>
                <c:pt idx="582">
                  <c:v>43681.9375</c:v>
                </c:pt>
                <c:pt idx="583">
                  <c:v>43681.947916666664</c:v>
                </c:pt>
                <c:pt idx="584">
                  <c:v>43681.958333333336</c:v>
                </c:pt>
                <c:pt idx="585">
                  <c:v>43681.96875</c:v>
                </c:pt>
                <c:pt idx="586">
                  <c:v>43681.979166666664</c:v>
                </c:pt>
                <c:pt idx="587">
                  <c:v>43681.989583333336</c:v>
                </c:pt>
                <c:pt idx="588">
                  <c:v>43682</c:v>
                </c:pt>
                <c:pt idx="589">
                  <c:v>43682.010416666664</c:v>
                </c:pt>
                <c:pt idx="590">
                  <c:v>43682.020833333336</c:v>
                </c:pt>
                <c:pt idx="591">
                  <c:v>43682.03125</c:v>
                </c:pt>
                <c:pt idx="592">
                  <c:v>43682.041666666664</c:v>
                </c:pt>
                <c:pt idx="593">
                  <c:v>43682.052083333336</c:v>
                </c:pt>
                <c:pt idx="594">
                  <c:v>43682.0625</c:v>
                </c:pt>
                <c:pt idx="595">
                  <c:v>43682.072916666664</c:v>
                </c:pt>
                <c:pt idx="596">
                  <c:v>43682.083333333336</c:v>
                </c:pt>
                <c:pt idx="597">
                  <c:v>43682.09375</c:v>
                </c:pt>
                <c:pt idx="598">
                  <c:v>43682.104166666664</c:v>
                </c:pt>
                <c:pt idx="599">
                  <c:v>43682.114583333336</c:v>
                </c:pt>
                <c:pt idx="600">
                  <c:v>43682.125</c:v>
                </c:pt>
                <c:pt idx="601">
                  <c:v>43682.166666666664</c:v>
                </c:pt>
                <c:pt idx="602">
                  <c:v>43682.208333333336</c:v>
                </c:pt>
                <c:pt idx="603">
                  <c:v>43682.25</c:v>
                </c:pt>
              </c:numCache>
            </c:numRef>
          </c:xVal>
          <c:yVal>
            <c:numRef>
              <c:f>Hawthorne!$B$2:$B$1190</c:f>
              <c:numCache>
                <c:formatCode>General</c:formatCode>
                <c:ptCount val="1189"/>
                <c:pt idx="0">
                  <c:v>15.5</c:v>
                </c:pt>
                <c:pt idx="1">
                  <c:v>14.4</c:v>
                </c:pt>
                <c:pt idx="2">
                  <c:v>14.5</c:v>
                </c:pt>
                <c:pt idx="3">
                  <c:v>16.3</c:v>
                </c:pt>
                <c:pt idx="4">
                  <c:v>16.7</c:v>
                </c:pt>
                <c:pt idx="5">
                  <c:v>17.399999999999999</c:v>
                </c:pt>
                <c:pt idx="6">
                  <c:v>18.600000000000001</c:v>
                </c:pt>
                <c:pt idx="7">
                  <c:v>19.600000000000001</c:v>
                </c:pt>
                <c:pt idx="8">
                  <c:v>20.6</c:v>
                </c:pt>
                <c:pt idx="9">
                  <c:v>22.4</c:v>
                </c:pt>
                <c:pt idx="10">
                  <c:v>26</c:v>
                </c:pt>
                <c:pt idx="11">
                  <c:v>27.6</c:v>
                </c:pt>
                <c:pt idx="12">
                  <c:v>28</c:v>
                </c:pt>
                <c:pt idx="13">
                  <c:v>29</c:v>
                </c:pt>
                <c:pt idx="14">
                  <c:v>30</c:v>
                </c:pt>
                <c:pt idx="15">
                  <c:v>32</c:v>
                </c:pt>
                <c:pt idx="16">
                  <c:v>34.4</c:v>
                </c:pt>
                <c:pt idx="17">
                  <c:v>30.2</c:v>
                </c:pt>
                <c:pt idx="18">
                  <c:v>29.5</c:v>
                </c:pt>
                <c:pt idx="19">
                  <c:v>29.8</c:v>
                </c:pt>
                <c:pt idx="20">
                  <c:v>29.4</c:v>
                </c:pt>
                <c:pt idx="21">
                  <c:v>28</c:v>
                </c:pt>
                <c:pt idx="22">
                  <c:v>32.5</c:v>
                </c:pt>
                <c:pt idx="23">
                  <c:v>30.4</c:v>
                </c:pt>
                <c:pt idx="24">
                  <c:v>37.4</c:v>
                </c:pt>
                <c:pt idx="25">
                  <c:v>39.200000000000003</c:v>
                </c:pt>
                <c:pt idx="26">
                  <c:v>35.4</c:v>
                </c:pt>
                <c:pt idx="27">
                  <c:v>29.5</c:v>
                </c:pt>
                <c:pt idx="28">
                  <c:v>32</c:v>
                </c:pt>
                <c:pt idx="29">
                  <c:v>34</c:v>
                </c:pt>
                <c:pt idx="30">
                  <c:v>34.1</c:v>
                </c:pt>
                <c:pt idx="31">
                  <c:v>32.9</c:v>
                </c:pt>
                <c:pt idx="32">
                  <c:v>32</c:v>
                </c:pt>
                <c:pt idx="33">
                  <c:v>33.6</c:v>
                </c:pt>
                <c:pt idx="34">
                  <c:v>38.799999999999997</c:v>
                </c:pt>
                <c:pt idx="35">
                  <c:v>43.2</c:v>
                </c:pt>
                <c:pt idx="36">
                  <c:v>46.1</c:v>
                </c:pt>
                <c:pt idx="37">
                  <c:v>43.2</c:v>
                </c:pt>
                <c:pt idx="38">
                  <c:v>36.799999999999997</c:v>
                </c:pt>
                <c:pt idx="39">
                  <c:v>40.4</c:v>
                </c:pt>
                <c:pt idx="40">
                  <c:v>36.5</c:v>
                </c:pt>
                <c:pt idx="41">
                  <c:v>41.1</c:v>
                </c:pt>
                <c:pt idx="42">
                  <c:v>46</c:v>
                </c:pt>
                <c:pt idx="43">
                  <c:v>48.7</c:v>
                </c:pt>
                <c:pt idx="44">
                  <c:v>48.3</c:v>
                </c:pt>
                <c:pt idx="45">
                  <c:v>48.1</c:v>
                </c:pt>
                <c:pt idx="46">
                  <c:v>45.5</c:v>
                </c:pt>
                <c:pt idx="47">
                  <c:v>40.4</c:v>
                </c:pt>
                <c:pt idx="48">
                  <c:v>38.700000000000003</c:v>
                </c:pt>
                <c:pt idx="49">
                  <c:v>36.6</c:v>
                </c:pt>
                <c:pt idx="50">
                  <c:v>33.299999999999997</c:v>
                </c:pt>
                <c:pt idx="51">
                  <c:v>32.799999999999997</c:v>
                </c:pt>
                <c:pt idx="52">
                  <c:v>32.4</c:v>
                </c:pt>
                <c:pt idx="53">
                  <c:v>35.299999999999997</c:v>
                </c:pt>
                <c:pt idx="54">
                  <c:v>35.6</c:v>
                </c:pt>
                <c:pt idx="55">
                  <c:v>30.6</c:v>
                </c:pt>
                <c:pt idx="56">
                  <c:v>28</c:v>
                </c:pt>
                <c:pt idx="57">
                  <c:v>28.3</c:v>
                </c:pt>
                <c:pt idx="58">
                  <c:v>25.4</c:v>
                </c:pt>
                <c:pt idx="59">
                  <c:v>21.2</c:v>
                </c:pt>
                <c:pt idx="60">
                  <c:v>22.4</c:v>
                </c:pt>
                <c:pt idx="61">
                  <c:v>20.3</c:v>
                </c:pt>
                <c:pt idx="62">
                  <c:v>18.100000000000001</c:v>
                </c:pt>
                <c:pt idx="63">
                  <c:v>16.100000000000001</c:v>
                </c:pt>
                <c:pt idx="64">
                  <c:v>14.4</c:v>
                </c:pt>
                <c:pt idx="65">
                  <c:v>13.8</c:v>
                </c:pt>
                <c:pt idx="66">
                  <c:v>12.6</c:v>
                </c:pt>
                <c:pt idx="67">
                  <c:v>13</c:v>
                </c:pt>
                <c:pt idx="68">
                  <c:v>13.5</c:v>
                </c:pt>
                <c:pt idx="69">
                  <c:v>13.6</c:v>
                </c:pt>
                <c:pt idx="70">
                  <c:v>13.4</c:v>
                </c:pt>
                <c:pt idx="71">
                  <c:v>12.6</c:v>
                </c:pt>
                <c:pt idx="72">
                  <c:v>11.9</c:v>
                </c:pt>
                <c:pt idx="73">
                  <c:v>11.8</c:v>
                </c:pt>
                <c:pt idx="74">
                  <c:v>13.4</c:v>
                </c:pt>
                <c:pt idx="75">
                  <c:v>12.8</c:v>
                </c:pt>
                <c:pt idx="76">
                  <c:v>9.6999999999999993</c:v>
                </c:pt>
                <c:pt idx="77">
                  <c:v>9.6</c:v>
                </c:pt>
                <c:pt idx="78">
                  <c:v>9.6999999999999993</c:v>
                </c:pt>
                <c:pt idx="79">
                  <c:v>9</c:v>
                </c:pt>
                <c:pt idx="80">
                  <c:v>9</c:v>
                </c:pt>
                <c:pt idx="81">
                  <c:v>8.3000000000000007</c:v>
                </c:pt>
                <c:pt idx="82">
                  <c:v>9.1999999999999993</c:v>
                </c:pt>
                <c:pt idx="83">
                  <c:v>9.6</c:v>
                </c:pt>
                <c:pt idx="84">
                  <c:v>10.9</c:v>
                </c:pt>
                <c:pt idx="85">
                  <c:v>11.1</c:v>
                </c:pt>
                <c:pt idx="86">
                  <c:v>12.2</c:v>
                </c:pt>
                <c:pt idx="87">
                  <c:v>12.3</c:v>
                </c:pt>
                <c:pt idx="88">
                  <c:v>12.4</c:v>
                </c:pt>
                <c:pt idx="89">
                  <c:v>13</c:v>
                </c:pt>
                <c:pt idx="90">
                  <c:v>13.8</c:v>
                </c:pt>
                <c:pt idx="91">
                  <c:v>14.9</c:v>
                </c:pt>
                <c:pt idx="92">
                  <c:v>19.399999999999999</c:v>
                </c:pt>
                <c:pt idx="93">
                  <c:v>23.6</c:v>
                </c:pt>
                <c:pt idx="94">
                  <c:v>25.5</c:v>
                </c:pt>
                <c:pt idx="95">
                  <c:v>23.8</c:v>
                </c:pt>
                <c:pt idx="96">
                  <c:v>23</c:v>
                </c:pt>
                <c:pt idx="97">
                  <c:v>22</c:v>
                </c:pt>
                <c:pt idx="98">
                  <c:v>21</c:v>
                </c:pt>
                <c:pt idx="99">
                  <c:v>20</c:v>
                </c:pt>
                <c:pt idx="100">
                  <c:v>19.899999999999999</c:v>
                </c:pt>
                <c:pt idx="101">
                  <c:v>19.8</c:v>
                </c:pt>
                <c:pt idx="102">
                  <c:v>19.399999999999999</c:v>
                </c:pt>
                <c:pt idx="103">
                  <c:v>18.600000000000001</c:v>
                </c:pt>
                <c:pt idx="104">
                  <c:v>18.8</c:v>
                </c:pt>
                <c:pt idx="105">
                  <c:v>22</c:v>
                </c:pt>
                <c:pt idx="106">
                  <c:v>26.4</c:v>
                </c:pt>
                <c:pt idx="107">
                  <c:v>26.9</c:v>
                </c:pt>
                <c:pt idx="108">
                  <c:v>29.3</c:v>
                </c:pt>
                <c:pt idx="109">
                  <c:v>30.7</c:v>
                </c:pt>
                <c:pt idx="110">
                  <c:v>33.6</c:v>
                </c:pt>
                <c:pt idx="111">
                  <c:v>35.6</c:v>
                </c:pt>
                <c:pt idx="112">
                  <c:v>36.1</c:v>
                </c:pt>
                <c:pt idx="113">
                  <c:v>37.4</c:v>
                </c:pt>
                <c:pt idx="114">
                  <c:v>36.200000000000003</c:v>
                </c:pt>
                <c:pt idx="115">
                  <c:v>36</c:v>
                </c:pt>
                <c:pt idx="116">
                  <c:v>37</c:v>
                </c:pt>
                <c:pt idx="117">
                  <c:v>34.4</c:v>
                </c:pt>
                <c:pt idx="118">
                  <c:v>35.5</c:v>
                </c:pt>
                <c:pt idx="119">
                  <c:v>37</c:v>
                </c:pt>
                <c:pt idx="120">
                  <c:v>36.9</c:v>
                </c:pt>
                <c:pt idx="121">
                  <c:v>33.200000000000003</c:v>
                </c:pt>
                <c:pt idx="122">
                  <c:v>31.7</c:v>
                </c:pt>
                <c:pt idx="123">
                  <c:v>33.4</c:v>
                </c:pt>
                <c:pt idx="124">
                  <c:v>33</c:v>
                </c:pt>
                <c:pt idx="125">
                  <c:v>34.700000000000003</c:v>
                </c:pt>
                <c:pt idx="126">
                  <c:v>34</c:v>
                </c:pt>
                <c:pt idx="127">
                  <c:v>34.200000000000003</c:v>
                </c:pt>
                <c:pt idx="128">
                  <c:v>34.6</c:v>
                </c:pt>
                <c:pt idx="129">
                  <c:v>34.200000000000003</c:v>
                </c:pt>
                <c:pt idx="130">
                  <c:v>33.5</c:v>
                </c:pt>
                <c:pt idx="131">
                  <c:v>33</c:v>
                </c:pt>
                <c:pt idx="132">
                  <c:v>28.8</c:v>
                </c:pt>
                <c:pt idx="133">
                  <c:v>26.4</c:v>
                </c:pt>
                <c:pt idx="134">
                  <c:v>25.8</c:v>
                </c:pt>
                <c:pt idx="135">
                  <c:v>25</c:v>
                </c:pt>
                <c:pt idx="136">
                  <c:v>24.4</c:v>
                </c:pt>
                <c:pt idx="137">
                  <c:v>24.1</c:v>
                </c:pt>
                <c:pt idx="138">
                  <c:v>23.3</c:v>
                </c:pt>
                <c:pt idx="139">
                  <c:v>22.1</c:v>
                </c:pt>
                <c:pt idx="140">
                  <c:v>21.6</c:v>
                </c:pt>
                <c:pt idx="141">
                  <c:v>20</c:v>
                </c:pt>
                <c:pt idx="142">
                  <c:v>19.899999999999999</c:v>
                </c:pt>
                <c:pt idx="143">
                  <c:v>17</c:v>
                </c:pt>
                <c:pt idx="144">
                  <c:v>14.9</c:v>
                </c:pt>
                <c:pt idx="145">
                  <c:v>14</c:v>
                </c:pt>
                <c:pt idx="146">
                  <c:v>12.8</c:v>
                </c:pt>
                <c:pt idx="147">
                  <c:v>12.3</c:v>
                </c:pt>
                <c:pt idx="148">
                  <c:v>12.5</c:v>
                </c:pt>
                <c:pt idx="149">
                  <c:v>12.4</c:v>
                </c:pt>
                <c:pt idx="150">
                  <c:v>11.6</c:v>
                </c:pt>
                <c:pt idx="151">
                  <c:v>10.8</c:v>
                </c:pt>
                <c:pt idx="152">
                  <c:v>10.9</c:v>
                </c:pt>
                <c:pt idx="153">
                  <c:v>10.1</c:v>
                </c:pt>
                <c:pt idx="154">
                  <c:v>10.1</c:v>
                </c:pt>
                <c:pt idx="155">
                  <c:v>9.1999999999999993</c:v>
                </c:pt>
                <c:pt idx="156">
                  <c:v>8.5</c:v>
                </c:pt>
                <c:pt idx="157">
                  <c:v>6.9</c:v>
                </c:pt>
                <c:pt idx="158">
                  <c:v>8.3000000000000007</c:v>
                </c:pt>
                <c:pt idx="159">
                  <c:v>12.9</c:v>
                </c:pt>
                <c:pt idx="160">
                  <c:v>11.7</c:v>
                </c:pt>
                <c:pt idx="161">
                  <c:v>9</c:v>
                </c:pt>
                <c:pt idx="162">
                  <c:v>12.8</c:v>
                </c:pt>
                <c:pt idx="163">
                  <c:v>11.7</c:v>
                </c:pt>
                <c:pt idx="164">
                  <c:v>5.7</c:v>
                </c:pt>
                <c:pt idx="165">
                  <c:v>10.8</c:v>
                </c:pt>
                <c:pt idx="166">
                  <c:v>12.9</c:v>
                </c:pt>
                <c:pt idx="167">
                  <c:v>12.3</c:v>
                </c:pt>
                <c:pt idx="168">
                  <c:v>12.6</c:v>
                </c:pt>
                <c:pt idx="169">
                  <c:v>12.3</c:v>
                </c:pt>
                <c:pt idx="170">
                  <c:v>13.1</c:v>
                </c:pt>
                <c:pt idx="171">
                  <c:v>13.2</c:v>
                </c:pt>
                <c:pt idx="172">
                  <c:v>13.5</c:v>
                </c:pt>
                <c:pt idx="173">
                  <c:v>13.7</c:v>
                </c:pt>
                <c:pt idx="174">
                  <c:v>14.2</c:v>
                </c:pt>
                <c:pt idx="175">
                  <c:v>14.6</c:v>
                </c:pt>
                <c:pt idx="176">
                  <c:v>15.5</c:v>
                </c:pt>
                <c:pt idx="177">
                  <c:v>17.7</c:v>
                </c:pt>
                <c:pt idx="178">
                  <c:v>19.600000000000001</c:v>
                </c:pt>
                <c:pt idx="179">
                  <c:v>21.4</c:v>
                </c:pt>
                <c:pt idx="180">
                  <c:v>22</c:v>
                </c:pt>
                <c:pt idx="181">
                  <c:v>23</c:v>
                </c:pt>
                <c:pt idx="182">
                  <c:v>25</c:v>
                </c:pt>
                <c:pt idx="183">
                  <c:v>26</c:v>
                </c:pt>
                <c:pt idx="184">
                  <c:v>28</c:v>
                </c:pt>
                <c:pt idx="185">
                  <c:v>25.4</c:v>
                </c:pt>
                <c:pt idx="186">
                  <c:v>24.5</c:v>
                </c:pt>
                <c:pt idx="187">
                  <c:v>24</c:v>
                </c:pt>
                <c:pt idx="188">
                  <c:v>24.2</c:v>
                </c:pt>
                <c:pt idx="189">
                  <c:v>24.3</c:v>
                </c:pt>
                <c:pt idx="190">
                  <c:v>24.4</c:v>
                </c:pt>
                <c:pt idx="191">
                  <c:v>24.7</c:v>
                </c:pt>
                <c:pt idx="192">
                  <c:v>25.1</c:v>
                </c:pt>
                <c:pt idx="193">
                  <c:v>25.2</c:v>
                </c:pt>
                <c:pt idx="194">
                  <c:v>25.2</c:v>
                </c:pt>
                <c:pt idx="195">
                  <c:v>25.6</c:v>
                </c:pt>
                <c:pt idx="196">
                  <c:v>24.9</c:v>
                </c:pt>
                <c:pt idx="197">
                  <c:v>26.9</c:v>
                </c:pt>
                <c:pt idx="198">
                  <c:v>27.7</c:v>
                </c:pt>
                <c:pt idx="199">
                  <c:v>27.6</c:v>
                </c:pt>
                <c:pt idx="200">
                  <c:v>26.9</c:v>
                </c:pt>
                <c:pt idx="201">
                  <c:v>27.4</c:v>
                </c:pt>
                <c:pt idx="202">
                  <c:v>30.1</c:v>
                </c:pt>
                <c:pt idx="203">
                  <c:v>33.299999999999997</c:v>
                </c:pt>
                <c:pt idx="204">
                  <c:v>34.4</c:v>
                </c:pt>
                <c:pt idx="205">
                  <c:v>34.299999999999997</c:v>
                </c:pt>
                <c:pt idx="206">
                  <c:v>34.200000000000003</c:v>
                </c:pt>
                <c:pt idx="207">
                  <c:v>33.6</c:v>
                </c:pt>
                <c:pt idx="208">
                  <c:v>32.299999999999997</c:v>
                </c:pt>
                <c:pt idx="209">
                  <c:v>32</c:v>
                </c:pt>
                <c:pt idx="210">
                  <c:v>32.1</c:v>
                </c:pt>
                <c:pt idx="211">
                  <c:v>32.5</c:v>
                </c:pt>
                <c:pt idx="212">
                  <c:v>33.6</c:v>
                </c:pt>
                <c:pt idx="213">
                  <c:v>33.799999999999997</c:v>
                </c:pt>
                <c:pt idx="214">
                  <c:v>35.6</c:v>
                </c:pt>
                <c:pt idx="215">
                  <c:v>35.1</c:v>
                </c:pt>
                <c:pt idx="216">
                  <c:v>35.700000000000003</c:v>
                </c:pt>
                <c:pt idx="217">
                  <c:v>33.700000000000003</c:v>
                </c:pt>
                <c:pt idx="218">
                  <c:v>32.1</c:v>
                </c:pt>
                <c:pt idx="219">
                  <c:v>33.700000000000003</c:v>
                </c:pt>
                <c:pt idx="220">
                  <c:v>34.200000000000003</c:v>
                </c:pt>
                <c:pt idx="221">
                  <c:v>33.200000000000003</c:v>
                </c:pt>
                <c:pt idx="222">
                  <c:v>35.1</c:v>
                </c:pt>
                <c:pt idx="223">
                  <c:v>34</c:v>
                </c:pt>
                <c:pt idx="224">
                  <c:v>30.3</c:v>
                </c:pt>
                <c:pt idx="225">
                  <c:v>28.4</c:v>
                </c:pt>
                <c:pt idx="226">
                  <c:v>27.9</c:v>
                </c:pt>
                <c:pt idx="227">
                  <c:v>27.2</c:v>
                </c:pt>
                <c:pt idx="228">
                  <c:v>26.6</c:v>
                </c:pt>
                <c:pt idx="229">
                  <c:v>25.8</c:v>
                </c:pt>
                <c:pt idx="230">
                  <c:v>25.3</c:v>
                </c:pt>
                <c:pt idx="231">
                  <c:v>26.9</c:v>
                </c:pt>
                <c:pt idx="232">
                  <c:v>28.2</c:v>
                </c:pt>
                <c:pt idx="233">
                  <c:v>28.6</c:v>
                </c:pt>
                <c:pt idx="234">
                  <c:v>27.2</c:v>
                </c:pt>
                <c:pt idx="235">
                  <c:v>26.9</c:v>
                </c:pt>
                <c:pt idx="236">
                  <c:v>27.1</c:v>
                </c:pt>
                <c:pt idx="237">
                  <c:v>29.5</c:v>
                </c:pt>
                <c:pt idx="238">
                  <c:v>36.6</c:v>
                </c:pt>
                <c:pt idx="239">
                  <c:v>39.200000000000003</c:v>
                </c:pt>
                <c:pt idx="240">
                  <c:v>38.6</c:v>
                </c:pt>
                <c:pt idx="241">
                  <c:v>37</c:v>
                </c:pt>
                <c:pt idx="242">
                  <c:v>41.6</c:v>
                </c:pt>
                <c:pt idx="243">
                  <c:v>56.7</c:v>
                </c:pt>
                <c:pt idx="244">
                  <c:v>60.5</c:v>
                </c:pt>
                <c:pt idx="245">
                  <c:v>59.8</c:v>
                </c:pt>
                <c:pt idx="246">
                  <c:v>60.2</c:v>
                </c:pt>
                <c:pt idx="247">
                  <c:v>63</c:v>
                </c:pt>
                <c:pt idx="248">
                  <c:v>65.599999999999994</c:v>
                </c:pt>
                <c:pt idx="249">
                  <c:v>67.2</c:v>
                </c:pt>
                <c:pt idx="250">
                  <c:v>69.5</c:v>
                </c:pt>
                <c:pt idx="251">
                  <c:v>73.7</c:v>
                </c:pt>
                <c:pt idx="252">
                  <c:v>79.3</c:v>
                </c:pt>
                <c:pt idx="253">
                  <c:v>83.7</c:v>
                </c:pt>
                <c:pt idx="254">
                  <c:v>80.8</c:v>
                </c:pt>
                <c:pt idx="255">
                  <c:v>70.7</c:v>
                </c:pt>
                <c:pt idx="256">
                  <c:v>63.7</c:v>
                </c:pt>
                <c:pt idx="257">
                  <c:v>60.3</c:v>
                </c:pt>
                <c:pt idx="258">
                  <c:v>58.4</c:v>
                </c:pt>
                <c:pt idx="259">
                  <c:v>57.9</c:v>
                </c:pt>
                <c:pt idx="260">
                  <c:v>64.400000000000006</c:v>
                </c:pt>
                <c:pt idx="261">
                  <c:v>72.8</c:v>
                </c:pt>
                <c:pt idx="262">
                  <c:v>72.599999999999994</c:v>
                </c:pt>
                <c:pt idx="263">
                  <c:v>73.900000000000006</c:v>
                </c:pt>
                <c:pt idx="264">
                  <c:v>72</c:v>
                </c:pt>
                <c:pt idx="265">
                  <c:v>70</c:v>
                </c:pt>
                <c:pt idx="266">
                  <c:v>68</c:v>
                </c:pt>
                <c:pt idx="267">
                  <c:v>64</c:v>
                </c:pt>
                <c:pt idx="268">
                  <c:v>60.4</c:v>
                </c:pt>
                <c:pt idx="269">
                  <c:v>62.4</c:v>
                </c:pt>
                <c:pt idx="270">
                  <c:v>62.9</c:v>
                </c:pt>
                <c:pt idx="271">
                  <c:v>62.7</c:v>
                </c:pt>
                <c:pt idx="272">
                  <c:v>65.2</c:v>
                </c:pt>
                <c:pt idx="273">
                  <c:v>67.900000000000006</c:v>
                </c:pt>
                <c:pt idx="274">
                  <c:v>66.8</c:v>
                </c:pt>
                <c:pt idx="275">
                  <c:v>61.3</c:v>
                </c:pt>
                <c:pt idx="276">
                  <c:v>61</c:v>
                </c:pt>
                <c:pt idx="277">
                  <c:v>59.9</c:v>
                </c:pt>
                <c:pt idx="278">
                  <c:v>61.2</c:v>
                </c:pt>
                <c:pt idx="279">
                  <c:v>63.5</c:v>
                </c:pt>
                <c:pt idx="280">
                  <c:v>64.8</c:v>
                </c:pt>
                <c:pt idx="281">
                  <c:v>66.400000000000006</c:v>
                </c:pt>
                <c:pt idx="282">
                  <c:v>67.7</c:v>
                </c:pt>
                <c:pt idx="283">
                  <c:v>70.099999999999994</c:v>
                </c:pt>
                <c:pt idx="284">
                  <c:v>70.7</c:v>
                </c:pt>
                <c:pt idx="285">
                  <c:v>69.599999999999994</c:v>
                </c:pt>
                <c:pt idx="286">
                  <c:v>66.8</c:v>
                </c:pt>
                <c:pt idx="287">
                  <c:v>65.400000000000006</c:v>
                </c:pt>
                <c:pt idx="288">
                  <c:v>64.8</c:v>
                </c:pt>
                <c:pt idx="289">
                  <c:v>65.8</c:v>
                </c:pt>
                <c:pt idx="290">
                  <c:v>66.8</c:v>
                </c:pt>
                <c:pt idx="291">
                  <c:v>66.8</c:v>
                </c:pt>
                <c:pt idx="292">
                  <c:v>66.599999999999994</c:v>
                </c:pt>
                <c:pt idx="293">
                  <c:v>65.599999999999994</c:v>
                </c:pt>
                <c:pt idx="294">
                  <c:v>63.1</c:v>
                </c:pt>
                <c:pt idx="295">
                  <c:v>64</c:v>
                </c:pt>
                <c:pt idx="296">
                  <c:v>65.099999999999994</c:v>
                </c:pt>
                <c:pt idx="297">
                  <c:v>63.7</c:v>
                </c:pt>
                <c:pt idx="298">
                  <c:v>64.2</c:v>
                </c:pt>
                <c:pt idx="299">
                  <c:v>61</c:v>
                </c:pt>
                <c:pt idx="300">
                  <c:v>59.8</c:v>
                </c:pt>
                <c:pt idx="301">
                  <c:v>58.1</c:v>
                </c:pt>
                <c:pt idx="302">
                  <c:v>57</c:v>
                </c:pt>
                <c:pt idx="303">
                  <c:v>54.7</c:v>
                </c:pt>
                <c:pt idx="304">
                  <c:v>52.6</c:v>
                </c:pt>
                <c:pt idx="305">
                  <c:v>51</c:v>
                </c:pt>
                <c:pt idx="306">
                  <c:v>50.6</c:v>
                </c:pt>
                <c:pt idx="307">
                  <c:v>49.2</c:v>
                </c:pt>
                <c:pt idx="308">
                  <c:v>47.5</c:v>
                </c:pt>
                <c:pt idx="309">
                  <c:v>47.4</c:v>
                </c:pt>
                <c:pt idx="310">
                  <c:v>46.8</c:v>
                </c:pt>
                <c:pt idx="311">
                  <c:v>45.7</c:v>
                </c:pt>
                <c:pt idx="312">
                  <c:v>43.6</c:v>
                </c:pt>
                <c:pt idx="313">
                  <c:v>43.1</c:v>
                </c:pt>
                <c:pt idx="314">
                  <c:v>42.6</c:v>
                </c:pt>
                <c:pt idx="315">
                  <c:v>40.799999999999997</c:v>
                </c:pt>
                <c:pt idx="316">
                  <c:v>38.299999999999997</c:v>
                </c:pt>
                <c:pt idx="317">
                  <c:v>39.299999999999997</c:v>
                </c:pt>
                <c:pt idx="318">
                  <c:v>37.4</c:v>
                </c:pt>
                <c:pt idx="319">
                  <c:v>34.9</c:v>
                </c:pt>
                <c:pt idx="320">
                  <c:v>34.5</c:v>
                </c:pt>
                <c:pt idx="321">
                  <c:v>34.299999999999997</c:v>
                </c:pt>
                <c:pt idx="322">
                  <c:v>34.299999999999997</c:v>
                </c:pt>
                <c:pt idx="323">
                  <c:v>34</c:v>
                </c:pt>
                <c:pt idx="324">
                  <c:v>33</c:v>
                </c:pt>
                <c:pt idx="325">
                  <c:v>33</c:v>
                </c:pt>
                <c:pt idx="326">
                  <c:v>31.6</c:v>
                </c:pt>
                <c:pt idx="327">
                  <c:v>29.9</c:v>
                </c:pt>
                <c:pt idx="328">
                  <c:v>29.2</c:v>
                </c:pt>
                <c:pt idx="329">
                  <c:v>27.9</c:v>
                </c:pt>
                <c:pt idx="330">
                  <c:v>28.2</c:v>
                </c:pt>
                <c:pt idx="331">
                  <c:v>28.7</c:v>
                </c:pt>
                <c:pt idx="332">
                  <c:v>27.5</c:v>
                </c:pt>
                <c:pt idx="333">
                  <c:v>26.9</c:v>
                </c:pt>
                <c:pt idx="334">
                  <c:v>29.1</c:v>
                </c:pt>
                <c:pt idx="335">
                  <c:v>29.5</c:v>
                </c:pt>
                <c:pt idx="336">
                  <c:v>27.3</c:v>
                </c:pt>
                <c:pt idx="337">
                  <c:v>26.1</c:v>
                </c:pt>
                <c:pt idx="338">
                  <c:v>26</c:v>
                </c:pt>
                <c:pt idx="339">
                  <c:v>26.8</c:v>
                </c:pt>
                <c:pt idx="340">
                  <c:v>26.9</c:v>
                </c:pt>
                <c:pt idx="341">
                  <c:v>28.6</c:v>
                </c:pt>
                <c:pt idx="342">
                  <c:v>29.4</c:v>
                </c:pt>
                <c:pt idx="343">
                  <c:v>29.4</c:v>
                </c:pt>
                <c:pt idx="344">
                  <c:v>30.1</c:v>
                </c:pt>
                <c:pt idx="345">
                  <c:v>30.4</c:v>
                </c:pt>
                <c:pt idx="346">
                  <c:v>31.3</c:v>
                </c:pt>
                <c:pt idx="347">
                  <c:v>33.1</c:v>
                </c:pt>
                <c:pt idx="348">
                  <c:v>34</c:v>
                </c:pt>
                <c:pt idx="349">
                  <c:v>35</c:v>
                </c:pt>
                <c:pt idx="350">
                  <c:v>36</c:v>
                </c:pt>
                <c:pt idx="351">
                  <c:v>37</c:v>
                </c:pt>
                <c:pt idx="352">
                  <c:v>38</c:v>
                </c:pt>
                <c:pt idx="353">
                  <c:v>38.700000000000003</c:v>
                </c:pt>
                <c:pt idx="354">
                  <c:v>39.9</c:v>
                </c:pt>
                <c:pt idx="355">
                  <c:v>43.1</c:v>
                </c:pt>
                <c:pt idx="356">
                  <c:v>39.6</c:v>
                </c:pt>
                <c:pt idx="357">
                  <c:v>40.5</c:v>
                </c:pt>
                <c:pt idx="358">
                  <c:v>42.9</c:v>
                </c:pt>
                <c:pt idx="359">
                  <c:v>43.8</c:v>
                </c:pt>
                <c:pt idx="360">
                  <c:v>42.8</c:v>
                </c:pt>
                <c:pt idx="361">
                  <c:v>44.9</c:v>
                </c:pt>
                <c:pt idx="362">
                  <c:v>47.5</c:v>
                </c:pt>
                <c:pt idx="363">
                  <c:v>43.9</c:v>
                </c:pt>
                <c:pt idx="364">
                  <c:v>43.7</c:v>
                </c:pt>
                <c:pt idx="365">
                  <c:v>42</c:v>
                </c:pt>
                <c:pt idx="366">
                  <c:v>41.9</c:v>
                </c:pt>
                <c:pt idx="367">
                  <c:v>41.6</c:v>
                </c:pt>
                <c:pt idx="368">
                  <c:v>41.2</c:v>
                </c:pt>
                <c:pt idx="369">
                  <c:v>41.5</c:v>
                </c:pt>
                <c:pt idx="370">
                  <c:v>42.3</c:v>
                </c:pt>
                <c:pt idx="371">
                  <c:v>42.1</c:v>
                </c:pt>
                <c:pt idx="372">
                  <c:v>43.5</c:v>
                </c:pt>
                <c:pt idx="373">
                  <c:v>46.2</c:v>
                </c:pt>
                <c:pt idx="374">
                  <c:v>45.7</c:v>
                </c:pt>
                <c:pt idx="375">
                  <c:v>52</c:v>
                </c:pt>
                <c:pt idx="376">
                  <c:v>52.7</c:v>
                </c:pt>
                <c:pt idx="377">
                  <c:v>49.4</c:v>
                </c:pt>
                <c:pt idx="378">
                  <c:v>52.1</c:v>
                </c:pt>
                <c:pt idx="379">
                  <c:v>46.4</c:v>
                </c:pt>
                <c:pt idx="380">
                  <c:v>44.2</c:v>
                </c:pt>
                <c:pt idx="381">
                  <c:v>44</c:v>
                </c:pt>
                <c:pt idx="382">
                  <c:v>47.8</c:v>
                </c:pt>
                <c:pt idx="383">
                  <c:v>44.4</c:v>
                </c:pt>
                <c:pt idx="384">
                  <c:v>41.9</c:v>
                </c:pt>
                <c:pt idx="385">
                  <c:v>40.9</c:v>
                </c:pt>
                <c:pt idx="386">
                  <c:v>39.6</c:v>
                </c:pt>
                <c:pt idx="387">
                  <c:v>39</c:v>
                </c:pt>
                <c:pt idx="388">
                  <c:v>36.799999999999997</c:v>
                </c:pt>
                <c:pt idx="389">
                  <c:v>37.200000000000003</c:v>
                </c:pt>
                <c:pt idx="390">
                  <c:v>35.799999999999997</c:v>
                </c:pt>
                <c:pt idx="391">
                  <c:v>36</c:v>
                </c:pt>
                <c:pt idx="392">
                  <c:v>34.299999999999997</c:v>
                </c:pt>
                <c:pt idx="393">
                  <c:v>30.3</c:v>
                </c:pt>
                <c:pt idx="394">
                  <c:v>28.8</c:v>
                </c:pt>
                <c:pt idx="395">
                  <c:v>27</c:v>
                </c:pt>
                <c:pt idx="396">
                  <c:v>27.4</c:v>
                </c:pt>
                <c:pt idx="397">
                  <c:v>26.9</c:v>
                </c:pt>
                <c:pt idx="398">
                  <c:v>26</c:v>
                </c:pt>
                <c:pt idx="399">
                  <c:v>25.7</c:v>
                </c:pt>
                <c:pt idx="400">
                  <c:v>25.2</c:v>
                </c:pt>
                <c:pt idx="401">
                  <c:v>24.6</c:v>
                </c:pt>
                <c:pt idx="402">
                  <c:v>24.3</c:v>
                </c:pt>
                <c:pt idx="403">
                  <c:v>23</c:v>
                </c:pt>
                <c:pt idx="404">
                  <c:v>21.9</c:v>
                </c:pt>
                <c:pt idx="405">
                  <c:v>21.4</c:v>
                </c:pt>
                <c:pt idx="406">
                  <c:v>21.5</c:v>
                </c:pt>
                <c:pt idx="407">
                  <c:v>22.3</c:v>
                </c:pt>
                <c:pt idx="408">
                  <c:v>22.9</c:v>
                </c:pt>
                <c:pt idx="409">
                  <c:v>22</c:v>
                </c:pt>
                <c:pt idx="410">
                  <c:v>21.8</c:v>
                </c:pt>
                <c:pt idx="411">
                  <c:v>19.8</c:v>
                </c:pt>
                <c:pt idx="412">
                  <c:v>16</c:v>
                </c:pt>
                <c:pt idx="413">
                  <c:v>14.7</c:v>
                </c:pt>
                <c:pt idx="414">
                  <c:v>14.3</c:v>
                </c:pt>
                <c:pt idx="415">
                  <c:v>13.6</c:v>
                </c:pt>
                <c:pt idx="416">
                  <c:v>14.3</c:v>
                </c:pt>
                <c:pt idx="417">
                  <c:v>14.6</c:v>
                </c:pt>
                <c:pt idx="418">
                  <c:v>14.8</c:v>
                </c:pt>
                <c:pt idx="419">
                  <c:v>15.1</c:v>
                </c:pt>
                <c:pt idx="420">
                  <c:v>16.8</c:v>
                </c:pt>
                <c:pt idx="421">
                  <c:v>18.899999999999999</c:v>
                </c:pt>
                <c:pt idx="422">
                  <c:v>18.899999999999999</c:v>
                </c:pt>
                <c:pt idx="423">
                  <c:v>18.600000000000001</c:v>
                </c:pt>
                <c:pt idx="424">
                  <c:v>20.399999999999999</c:v>
                </c:pt>
                <c:pt idx="425">
                  <c:v>21.7</c:v>
                </c:pt>
                <c:pt idx="426">
                  <c:v>21</c:v>
                </c:pt>
                <c:pt idx="427">
                  <c:v>21.6</c:v>
                </c:pt>
                <c:pt idx="428">
                  <c:v>23.3</c:v>
                </c:pt>
                <c:pt idx="429">
                  <c:v>26.1</c:v>
                </c:pt>
                <c:pt idx="430">
                  <c:v>27.6</c:v>
                </c:pt>
                <c:pt idx="431">
                  <c:v>28.2</c:v>
                </c:pt>
                <c:pt idx="432">
                  <c:v>29</c:v>
                </c:pt>
                <c:pt idx="433">
                  <c:v>29</c:v>
                </c:pt>
                <c:pt idx="434">
                  <c:v>30</c:v>
                </c:pt>
                <c:pt idx="435">
                  <c:v>31</c:v>
                </c:pt>
                <c:pt idx="436">
                  <c:v>31.6</c:v>
                </c:pt>
                <c:pt idx="437">
                  <c:v>32.700000000000003</c:v>
                </c:pt>
                <c:pt idx="438">
                  <c:v>32.700000000000003</c:v>
                </c:pt>
                <c:pt idx="439">
                  <c:v>32.700000000000003</c:v>
                </c:pt>
                <c:pt idx="440">
                  <c:v>35.1</c:v>
                </c:pt>
                <c:pt idx="441">
                  <c:v>35.799999999999997</c:v>
                </c:pt>
                <c:pt idx="442">
                  <c:v>36.799999999999997</c:v>
                </c:pt>
                <c:pt idx="443">
                  <c:v>37.200000000000003</c:v>
                </c:pt>
                <c:pt idx="444">
                  <c:v>33.6</c:v>
                </c:pt>
                <c:pt idx="445">
                  <c:v>32.200000000000003</c:v>
                </c:pt>
                <c:pt idx="446">
                  <c:v>32.200000000000003</c:v>
                </c:pt>
                <c:pt idx="447">
                  <c:v>33.200000000000003</c:v>
                </c:pt>
                <c:pt idx="448">
                  <c:v>30.9</c:v>
                </c:pt>
                <c:pt idx="449">
                  <c:v>30.8</c:v>
                </c:pt>
                <c:pt idx="450">
                  <c:v>32.700000000000003</c:v>
                </c:pt>
                <c:pt idx="451">
                  <c:v>32.6</c:v>
                </c:pt>
                <c:pt idx="452">
                  <c:v>33</c:v>
                </c:pt>
                <c:pt idx="453">
                  <c:v>31.2</c:v>
                </c:pt>
                <c:pt idx="454">
                  <c:v>31</c:v>
                </c:pt>
                <c:pt idx="455">
                  <c:v>35.299999999999997</c:v>
                </c:pt>
                <c:pt idx="456">
                  <c:v>36.799999999999997</c:v>
                </c:pt>
                <c:pt idx="457">
                  <c:v>39.200000000000003</c:v>
                </c:pt>
                <c:pt idx="458">
                  <c:v>39.6</c:v>
                </c:pt>
                <c:pt idx="459">
                  <c:v>40.700000000000003</c:v>
                </c:pt>
                <c:pt idx="460">
                  <c:v>41.3</c:v>
                </c:pt>
                <c:pt idx="461">
                  <c:v>38.9</c:v>
                </c:pt>
                <c:pt idx="462">
                  <c:v>39.6</c:v>
                </c:pt>
                <c:pt idx="463">
                  <c:v>42.1</c:v>
                </c:pt>
                <c:pt idx="464">
                  <c:v>43.7</c:v>
                </c:pt>
                <c:pt idx="465">
                  <c:v>45.8</c:v>
                </c:pt>
                <c:pt idx="466">
                  <c:v>45.4</c:v>
                </c:pt>
                <c:pt idx="467">
                  <c:v>44.1</c:v>
                </c:pt>
                <c:pt idx="468">
                  <c:v>37</c:v>
                </c:pt>
                <c:pt idx="469">
                  <c:v>36.6</c:v>
                </c:pt>
                <c:pt idx="470">
                  <c:v>34.700000000000003</c:v>
                </c:pt>
                <c:pt idx="471">
                  <c:v>35.6</c:v>
                </c:pt>
                <c:pt idx="472">
                  <c:v>34.6</c:v>
                </c:pt>
                <c:pt idx="473">
                  <c:v>34.700000000000003</c:v>
                </c:pt>
                <c:pt idx="474">
                  <c:v>30.1</c:v>
                </c:pt>
                <c:pt idx="475">
                  <c:v>32.9</c:v>
                </c:pt>
                <c:pt idx="476">
                  <c:v>30.4</c:v>
                </c:pt>
                <c:pt idx="477">
                  <c:v>31</c:v>
                </c:pt>
                <c:pt idx="478">
                  <c:v>29.1</c:v>
                </c:pt>
                <c:pt idx="479">
                  <c:v>25.1</c:v>
                </c:pt>
                <c:pt idx="480">
                  <c:v>26.6</c:v>
                </c:pt>
                <c:pt idx="481">
                  <c:v>26.6</c:v>
                </c:pt>
                <c:pt idx="482">
                  <c:v>26.9</c:v>
                </c:pt>
                <c:pt idx="483">
                  <c:v>25.2</c:v>
                </c:pt>
                <c:pt idx="484">
                  <c:v>23</c:v>
                </c:pt>
                <c:pt idx="485">
                  <c:v>22.4</c:v>
                </c:pt>
                <c:pt idx="486">
                  <c:v>22.8</c:v>
                </c:pt>
                <c:pt idx="487">
                  <c:v>24.6</c:v>
                </c:pt>
                <c:pt idx="488">
                  <c:v>26.1</c:v>
                </c:pt>
                <c:pt idx="489">
                  <c:v>20.399999999999999</c:v>
                </c:pt>
                <c:pt idx="490">
                  <c:v>21.4</c:v>
                </c:pt>
                <c:pt idx="491">
                  <c:v>19.8</c:v>
                </c:pt>
                <c:pt idx="492">
                  <c:v>20.8</c:v>
                </c:pt>
                <c:pt idx="493">
                  <c:v>20.6</c:v>
                </c:pt>
                <c:pt idx="494">
                  <c:v>20.2</c:v>
                </c:pt>
                <c:pt idx="495">
                  <c:v>19.2</c:v>
                </c:pt>
                <c:pt idx="496">
                  <c:v>20.3</c:v>
                </c:pt>
                <c:pt idx="497">
                  <c:v>23.8</c:v>
                </c:pt>
                <c:pt idx="498">
                  <c:v>38.700000000000003</c:v>
                </c:pt>
                <c:pt idx="499">
                  <c:v>39.5</c:v>
                </c:pt>
                <c:pt idx="500">
                  <c:v>35.5</c:v>
                </c:pt>
                <c:pt idx="501">
                  <c:v>31.7</c:v>
                </c:pt>
                <c:pt idx="502">
                  <c:v>31.3</c:v>
                </c:pt>
                <c:pt idx="503">
                  <c:v>31.2</c:v>
                </c:pt>
                <c:pt idx="504">
                  <c:v>28.5</c:v>
                </c:pt>
                <c:pt idx="505">
                  <c:v>30.1</c:v>
                </c:pt>
                <c:pt idx="506">
                  <c:v>33.5</c:v>
                </c:pt>
                <c:pt idx="507">
                  <c:v>34.4</c:v>
                </c:pt>
                <c:pt idx="508">
                  <c:v>35</c:v>
                </c:pt>
                <c:pt idx="509">
                  <c:v>34</c:v>
                </c:pt>
                <c:pt idx="510">
                  <c:v>33.1</c:v>
                </c:pt>
                <c:pt idx="511">
                  <c:v>33.299999999999997</c:v>
                </c:pt>
                <c:pt idx="512">
                  <c:v>33.299999999999997</c:v>
                </c:pt>
                <c:pt idx="513">
                  <c:v>32.6</c:v>
                </c:pt>
                <c:pt idx="514">
                  <c:v>32.1</c:v>
                </c:pt>
                <c:pt idx="515">
                  <c:v>32</c:v>
                </c:pt>
                <c:pt idx="516">
                  <c:v>33</c:v>
                </c:pt>
                <c:pt idx="517">
                  <c:v>34</c:v>
                </c:pt>
                <c:pt idx="518">
                  <c:v>34</c:v>
                </c:pt>
                <c:pt idx="519">
                  <c:v>35</c:v>
                </c:pt>
                <c:pt idx="520">
                  <c:v>35.299999999999997</c:v>
                </c:pt>
                <c:pt idx="521">
                  <c:v>36.6</c:v>
                </c:pt>
                <c:pt idx="522">
                  <c:v>37.200000000000003</c:v>
                </c:pt>
                <c:pt idx="523">
                  <c:v>37.299999999999997</c:v>
                </c:pt>
                <c:pt idx="524">
                  <c:v>40.5</c:v>
                </c:pt>
                <c:pt idx="525">
                  <c:v>39.9</c:v>
                </c:pt>
                <c:pt idx="526">
                  <c:v>39.1</c:v>
                </c:pt>
                <c:pt idx="527">
                  <c:v>43.6</c:v>
                </c:pt>
                <c:pt idx="528">
                  <c:v>42.4</c:v>
                </c:pt>
                <c:pt idx="529">
                  <c:v>44.8</c:v>
                </c:pt>
                <c:pt idx="530">
                  <c:v>44.7</c:v>
                </c:pt>
                <c:pt idx="531">
                  <c:v>45.3</c:v>
                </c:pt>
                <c:pt idx="532">
                  <c:v>49.3</c:v>
                </c:pt>
                <c:pt idx="533">
                  <c:v>48.2</c:v>
                </c:pt>
                <c:pt idx="534">
                  <c:v>45.4</c:v>
                </c:pt>
                <c:pt idx="535">
                  <c:v>46.2</c:v>
                </c:pt>
                <c:pt idx="536">
                  <c:v>48.1</c:v>
                </c:pt>
                <c:pt idx="537">
                  <c:v>47.9</c:v>
                </c:pt>
                <c:pt idx="538">
                  <c:v>51.4</c:v>
                </c:pt>
                <c:pt idx="539">
                  <c:v>51.9</c:v>
                </c:pt>
                <c:pt idx="540">
                  <c:v>51.5</c:v>
                </c:pt>
                <c:pt idx="541">
                  <c:v>50.8</c:v>
                </c:pt>
                <c:pt idx="542">
                  <c:v>51.7</c:v>
                </c:pt>
                <c:pt idx="543">
                  <c:v>52.9</c:v>
                </c:pt>
                <c:pt idx="544">
                  <c:v>51</c:v>
                </c:pt>
                <c:pt idx="545">
                  <c:v>49.4</c:v>
                </c:pt>
                <c:pt idx="546">
                  <c:v>41</c:v>
                </c:pt>
                <c:pt idx="547">
                  <c:v>39.4</c:v>
                </c:pt>
                <c:pt idx="548">
                  <c:v>38</c:v>
                </c:pt>
                <c:pt idx="549">
                  <c:v>43.4</c:v>
                </c:pt>
                <c:pt idx="550">
                  <c:v>41.6</c:v>
                </c:pt>
                <c:pt idx="551">
                  <c:v>42.1</c:v>
                </c:pt>
                <c:pt idx="552">
                  <c:v>42.8</c:v>
                </c:pt>
                <c:pt idx="553">
                  <c:v>41.2</c:v>
                </c:pt>
                <c:pt idx="554">
                  <c:v>40.700000000000003</c:v>
                </c:pt>
                <c:pt idx="555">
                  <c:v>38.4</c:v>
                </c:pt>
                <c:pt idx="556">
                  <c:v>36.1</c:v>
                </c:pt>
                <c:pt idx="557">
                  <c:v>33.200000000000003</c:v>
                </c:pt>
                <c:pt idx="558">
                  <c:v>33.299999999999997</c:v>
                </c:pt>
                <c:pt idx="559">
                  <c:v>33.200000000000003</c:v>
                </c:pt>
                <c:pt idx="560">
                  <c:v>32.9</c:v>
                </c:pt>
                <c:pt idx="561">
                  <c:v>32.1</c:v>
                </c:pt>
                <c:pt idx="562">
                  <c:v>31.3</c:v>
                </c:pt>
                <c:pt idx="563">
                  <c:v>31.4</c:v>
                </c:pt>
                <c:pt idx="564">
                  <c:v>26.8</c:v>
                </c:pt>
                <c:pt idx="565">
                  <c:v>24.6</c:v>
                </c:pt>
                <c:pt idx="566">
                  <c:v>24.5</c:v>
                </c:pt>
                <c:pt idx="567">
                  <c:v>22.5</c:v>
                </c:pt>
                <c:pt idx="568">
                  <c:v>21</c:v>
                </c:pt>
                <c:pt idx="569">
                  <c:v>21.5</c:v>
                </c:pt>
                <c:pt idx="570">
                  <c:v>22.3</c:v>
                </c:pt>
                <c:pt idx="571">
                  <c:v>20.6</c:v>
                </c:pt>
                <c:pt idx="572">
                  <c:v>21.1</c:v>
                </c:pt>
                <c:pt idx="573">
                  <c:v>20.6</c:v>
                </c:pt>
                <c:pt idx="574">
                  <c:v>19.600000000000001</c:v>
                </c:pt>
                <c:pt idx="575">
                  <c:v>21.7</c:v>
                </c:pt>
                <c:pt idx="576">
                  <c:v>20.9</c:v>
                </c:pt>
                <c:pt idx="577">
                  <c:v>20.8</c:v>
                </c:pt>
                <c:pt idx="578">
                  <c:v>22</c:v>
                </c:pt>
                <c:pt idx="579">
                  <c:v>22.7</c:v>
                </c:pt>
                <c:pt idx="580">
                  <c:v>22.9</c:v>
                </c:pt>
                <c:pt idx="581">
                  <c:v>24.1</c:v>
                </c:pt>
                <c:pt idx="582">
                  <c:v>21.6</c:v>
                </c:pt>
                <c:pt idx="583">
                  <c:v>22.1</c:v>
                </c:pt>
                <c:pt idx="584">
                  <c:v>19.2</c:v>
                </c:pt>
                <c:pt idx="585">
                  <c:v>19.899999999999999</c:v>
                </c:pt>
                <c:pt idx="586">
                  <c:v>19.7</c:v>
                </c:pt>
                <c:pt idx="587">
                  <c:v>17.7</c:v>
                </c:pt>
                <c:pt idx="588">
                  <c:v>17.899999999999999</c:v>
                </c:pt>
                <c:pt idx="589">
                  <c:v>18.3</c:v>
                </c:pt>
                <c:pt idx="590">
                  <c:v>18.600000000000001</c:v>
                </c:pt>
                <c:pt idx="591">
                  <c:v>21</c:v>
                </c:pt>
                <c:pt idx="592">
                  <c:v>26.4</c:v>
                </c:pt>
                <c:pt idx="593">
                  <c:v>29.5</c:v>
                </c:pt>
                <c:pt idx="594">
                  <c:v>28.8</c:v>
                </c:pt>
                <c:pt idx="595">
                  <c:v>26.5</c:v>
                </c:pt>
                <c:pt idx="596">
                  <c:v>27.2</c:v>
                </c:pt>
                <c:pt idx="597">
                  <c:v>27.5</c:v>
                </c:pt>
                <c:pt idx="598">
                  <c:v>28.4</c:v>
                </c:pt>
                <c:pt idx="599">
                  <c:v>28.7</c:v>
                </c:pt>
              </c:numCache>
            </c:numRef>
          </c:yVal>
          <c:smooth val="0"/>
          <c:extLst>
            <c:ext xmlns:c16="http://schemas.microsoft.com/office/drawing/2014/chart" uri="{C3380CC4-5D6E-409C-BE32-E72D297353CC}">
              <c16:uniqueId val="{00000000-F12D-4C77-BC02-6EDAE1F2996C}"/>
            </c:ext>
          </c:extLst>
        </c:ser>
        <c:ser>
          <c:idx val="1"/>
          <c:order val="1"/>
          <c:tx>
            <c:v>Baseline</c:v>
          </c:tx>
          <c:spPr>
            <a:ln w="28575" cap="rnd">
              <a:solidFill>
                <a:schemeClr val="accent1"/>
              </a:solidFill>
              <a:round/>
            </a:ln>
            <a:effectLst/>
          </c:spPr>
          <c:marker>
            <c:symbol val="none"/>
          </c:marker>
          <c:xVal>
            <c:numRef>
              <c:f>Hawthorne!$C$2:$C$66</c:f>
              <c:numCache>
                <c:formatCode>m/d/yyyy\ h:mm</c:formatCode>
                <c:ptCount val="65"/>
                <c:pt idx="0">
                  <c:v>43674</c:v>
                </c:pt>
                <c:pt idx="1">
                  <c:v>43674.125</c:v>
                </c:pt>
                <c:pt idx="2">
                  <c:v>43674.25</c:v>
                </c:pt>
                <c:pt idx="3">
                  <c:v>43674.375</c:v>
                </c:pt>
                <c:pt idx="4">
                  <c:v>43674.5</c:v>
                </c:pt>
                <c:pt idx="5">
                  <c:v>43674.625</c:v>
                </c:pt>
                <c:pt idx="6">
                  <c:v>43674.75</c:v>
                </c:pt>
                <c:pt idx="7">
                  <c:v>43674.875</c:v>
                </c:pt>
                <c:pt idx="8">
                  <c:v>43675</c:v>
                </c:pt>
                <c:pt idx="9">
                  <c:v>43675.125</c:v>
                </c:pt>
                <c:pt idx="10">
                  <c:v>43675.25</c:v>
                </c:pt>
                <c:pt idx="11">
                  <c:v>43675.375</c:v>
                </c:pt>
                <c:pt idx="12">
                  <c:v>43675.5</c:v>
                </c:pt>
                <c:pt idx="13">
                  <c:v>43675.625</c:v>
                </c:pt>
                <c:pt idx="14">
                  <c:v>43675.75</c:v>
                </c:pt>
                <c:pt idx="15">
                  <c:v>43675.875</c:v>
                </c:pt>
                <c:pt idx="16">
                  <c:v>43676</c:v>
                </c:pt>
                <c:pt idx="17">
                  <c:v>43676.125</c:v>
                </c:pt>
                <c:pt idx="18">
                  <c:v>43676.25</c:v>
                </c:pt>
                <c:pt idx="19">
                  <c:v>43676.375</c:v>
                </c:pt>
                <c:pt idx="20">
                  <c:v>43676.5</c:v>
                </c:pt>
                <c:pt idx="21">
                  <c:v>43676.625</c:v>
                </c:pt>
                <c:pt idx="22">
                  <c:v>43676.75</c:v>
                </c:pt>
                <c:pt idx="23">
                  <c:v>43676.875</c:v>
                </c:pt>
                <c:pt idx="24">
                  <c:v>43677</c:v>
                </c:pt>
                <c:pt idx="25">
                  <c:v>43677.125</c:v>
                </c:pt>
                <c:pt idx="26">
                  <c:v>43677.25</c:v>
                </c:pt>
                <c:pt idx="27">
                  <c:v>43677.375</c:v>
                </c:pt>
                <c:pt idx="28">
                  <c:v>43677.5</c:v>
                </c:pt>
                <c:pt idx="29">
                  <c:v>43677.625</c:v>
                </c:pt>
                <c:pt idx="30">
                  <c:v>43677.75</c:v>
                </c:pt>
                <c:pt idx="31">
                  <c:v>43677.875</c:v>
                </c:pt>
                <c:pt idx="32">
                  <c:v>43678</c:v>
                </c:pt>
                <c:pt idx="33">
                  <c:v>43678.125</c:v>
                </c:pt>
                <c:pt idx="34">
                  <c:v>43678.25</c:v>
                </c:pt>
                <c:pt idx="35">
                  <c:v>43678.375</c:v>
                </c:pt>
                <c:pt idx="36">
                  <c:v>43678.5</c:v>
                </c:pt>
                <c:pt idx="37">
                  <c:v>43678.625</c:v>
                </c:pt>
                <c:pt idx="38">
                  <c:v>43678.75</c:v>
                </c:pt>
                <c:pt idx="39">
                  <c:v>43678.875</c:v>
                </c:pt>
                <c:pt idx="40">
                  <c:v>43679</c:v>
                </c:pt>
                <c:pt idx="41">
                  <c:v>43679.125</c:v>
                </c:pt>
                <c:pt idx="42">
                  <c:v>43679.25</c:v>
                </c:pt>
                <c:pt idx="43">
                  <c:v>43679.375</c:v>
                </c:pt>
                <c:pt idx="44">
                  <c:v>43679.5</c:v>
                </c:pt>
                <c:pt idx="45">
                  <c:v>43679.625</c:v>
                </c:pt>
                <c:pt idx="46">
                  <c:v>43679.75</c:v>
                </c:pt>
                <c:pt idx="47">
                  <c:v>43679.875</c:v>
                </c:pt>
                <c:pt idx="48">
                  <c:v>43680</c:v>
                </c:pt>
                <c:pt idx="49">
                  <c:v>43680.125</c:v>
                </c:pt>
                <c:pt idx="50">
                  <c:v>43680.25</c:v>
                </c:pt>
                <c:pt idx="51">
                  <c:v>43680.375</c:v>
                </c:pt>
                <c:pt idx="52">
                  <c:v>43680.5</c:v>
                </c:pt>
                <c:pt idx="53">
                  <c:v>43680.625</c:v>
                </c:pt>
                <c:pt idx="54">
                  <c:v>43680.75</c:v>
                </c:pt>
                <c:pt idx="55">
                  <c:v>43680.875</c:v>
                </c:pt>
                <c:pt idx="56">
                  <c:v>43681</c:v>
                </c:pt>
                <c:pt idx="57">
                  <c:v>43681.125</c:v>
                </c:pt>
                <c:pt idx="58">
                  <c:v>43681.25</c:v>
                </c:pt>
                <c:pt idx="59">
                  <c:v>43681.375</c:v>
                </c:pt>
                <c:pt idx="60">
                  <c:v>43681.5</c:v>
                </c:pt>
                <c:pt idx="61">
                  <c:v>43681.625</c:v>
                </c:pt>
                <c:pt idx="62">
                  <c:v>43681.75</c:v>
                </c:pt>
                <c:pt idx="63">
                  <c:v>43681.875</c:v>
                </c:pt>
                <c:pt idx="64">
                  <c:v>43682</c:v>
                </c:pt>
              </c:numCache>
            </c:numRef>
          </c:xVal>
          <c:yVal>
            <c:numRef>
              <c:f>Hawthorne!$D$2:$D$66</c:f>
              <c:numCache>
                <c:formatCode>General</c:formatCode>
                <c:ptCount val="65"/>
                <c:pt idx="0">
                  <c:v>51.327849999999998</c:v>
                </c:pt>
                <c:pt idx="1">
                  <c:v>44.16413</c:v>
                </c:pt>
                <c:pt idx="2">
                  <c:v>38.344630000000002</c:v>
                </c:pt>
                <c:pt idx="3">
                  <c:v>51.397922999999999</c:v>
                </c:pt>
                <c:pt idx="4">
                  <c:v>49.681919999999998</c:v>
                </c:pt>
                <c:pt idx="5">
                  <c:v>35.020600000000002</c:v>
                </c:pt>
                <c:pt idx="6">
                  <c:v>20.235441000000002</c:v>
                </c:pt>
                <c:pt idx="7">
                  <c:v>17.915005000000001</c:v>
                </c:pt>
                <c:pt idx="8">
                  <c:v>14.968863000000001</c:v>
                </c:pt>
                <c:pt idx="9">
                  <c:v>22.438590999999999</c:v>
                </c:pt>
                <c:pt idx="10">
                  <c:v>16.569911999999999</c:v>
                </c:pt>
                <c:pt idx="11">
                  <c:v>18.329633999999999</c:v>
                </c:pt>
                <c:pt idx="12">
                  <c:v>28.848866000000001</c:v>
                </c:pt>
                <c:pt idx="13">
                  <c:v>20.015259</c:v>
                </c:pt>
                <c:pt idx="14">
                  <c:v>12.753835</c:v>
                </c:pt>
                <c:pt idx="15">
                  <c:v>11.950105000000001</c:v>
                </c:pt>
                <c:pt idx="16">
                  <c:v>11.674915</c:v>
                </c:pt>
                <c:pt idx="17">
                  <c:v>13.726867</c:v>
                </c:pt>
                <c:pt idx="18">
                  <c:v>15.079687</c:v>
                </c:pt>
                <c:pt idx="19">
                  <c:v>18.885242000000002</c:v>
                </c:pt>
                <c:pt idx="20">
                  <c:v>19.748089</c:v>
                </c:pt>
                <c:pt idx="21">
                  <c:v>13.675644999999999</c:v>
                </c:pt>
                <c:pt idx="22">
                  <c:v>11.34872</c:v>
                </c:pt>
                <c:pt idx="23">
                  <c:v>10.836831</c:v>
                </c:pt>
                <c:pt idx="24">
                  <c:v>9.5377100000000006</c:v>
                </c:pt>
                <c:pt idx="25">
                  <c:v>10.630345999999999</c:v>
                </c:pt>
                <c:pt idx="26">
                  <c:v>23.242263999999999</c:v>
                </c:pt>
                <c:pt idx="27">
                  <c:v>22.445596999999999</c:v>
                </c:pt>
                <c:pt idx="28">
                  <c:v>22.396305000000002</c:v>
                </c:pt>
                <c:pt idx="29">
                  <c:v>25.015280000000001</c:v>
                </c:pt>
                <c:pt idx="30">
                  <c:v>28.312273000000001</c:v>
                </c:pt>
                <c:pt idx="31">
                  <c:v>32.600676999999997</c:v>
                </c:pt>
                <c:pt idx="32">
                  <c:v>33.423760000000001</c:v>
                </c:pt>
                <c:pt idx="33">
                  <c:v>39.220036</c:v>
                </c:pt>
                <c:pt idx="34">
                  <c:v>38.360202999999998</c:v>
                </c:pt>
                <c:pt idx="35">
                  <c:v>39.816935999999998</c:v>
                </c:pt>
                <c:pt idx="36">
                  <c:v>52.244205000000001</c:v>
                </c:pt>
                <c:pt idx="37">
                  <c:v>46.916289999999996</c:v>
                </c:pt>
                <c:pt idx="38">
                  <c:v>34.26961</c:v>
                </c:pt>
                <c:pt idx="39">
                  <c:v>26.729054999999999</c:v>
                </c:pt>
                <c:pt idx="40">
                  <c:v>26.852180000000001</c:v>
                </c:pt>
                <c:pt idx="41">
                  <c:v>29.661404000000001</c:v>
                </c:pt>
                <c:pt idx="42">
                  <c:v>33.382483999999998</c:v>
                </c:pt>
                <c:pt idx="43">
                  <c:v>26.605051</c:v>
                </c:pt>
                <c:pt idx="44">
                  <c:v>29.763563000000001</c:v>
                </c:pt>
                <c:pt idx="45">
                  <c:v>28.227820000000001</c:v>
                </c:pt>
                <c:pt idx="46">
                  <c:v>19.978515999999999</c:v>
                </c:pt>
                <c:pt idx="47">
                  <c:v>18.964023999999998</c:v>
                </c:pt>
                <c:pt idx="48">
                  <c:v>17.014101</c:v>
                </c:pt>
                <c:pt idx="49">
                  <c:v>18.994125</c:v>
                </c:pt>
                <c:pt idx="50">
                  <c:v>20.727848000000002</c:v>
                </c:pt>
                <c:pt idx="51">
                  <c:v>20.630192000000001</c:v>
                </c:pt>
                <c:pt idx="52">
                  <c:v>21.589283000000002</c:v>
                </c:pt>
                <c:pt idx="53">
                  <c:v>18.670459999999999</c:v>
                </c:pt>
                <c:pt idx="54">
                  <c:v>14.710611999999999</c:v>
                </c:pt>
                <c:pt idx="55">
                  <c:v>15.872788</c:v>
                </c:pt>
                <c:pt idx="56">
                  <c:v>16.38409</c:v>
                </c:pt>
                <c:pt idx="57">
                  <c:v>23.657124</c:v>
                </c:pt>
                <c:pt idx="58">
                  <c:v>27.127459000000002</c:v>
                </c:pt>
                <c:pt idx="59">
                  <c:v>29.016338000000001</c:v>
                </c:pt>
                <c:pt idx="60">
                  <c:v>35.693939999999998</c:v>
                </c:pt>
                <c:pt idx="61">
                  <c:v>29.885296</c:v>
                </c:pt>
                <c:pt idx="62">
                  <c:v>23.797293</c:v>
                </c:pt>
                <c:pt idx="63">
                  <c:v>17.65127</c:v>
                </c:pt>
                <c:pt idx="64">
                  <c:v>34.838700000000003</c:v>
                </c:pt>
              </c:numCache>
            </c:numRef>
          </c:yVal>
          <c:smooth val="0"/>
          <c:extLst>
            <c:ext xmlns:c16="http://schemas.microsoft.com/office/drawing/2014/chart" uri="{C3380CC4-5D6E-409C-BE32-E72D297353CC}">
              <c16:uniqueId val="{00000001-F12D-4C77-BC02-6EDAE1F2996C}"/>
            </c:ext>
          </c:extLst>
        </c:ser>
        <c:dLbls>
          <c:showLegendKey val="0"/>
          <c:showVal val="0"/>
          <c:showCatName val="0"/>
          <c:showSerName val="0"/>
          <c:showPercent val="0"/>
          <c:showBubbleSize val="0"/>
        </c:dLbls>
        <c:axId val="652825888"/>
        <c:axId val="1"/>
      </c:scatterChart>
      <c:valAx>
        <c:axId val="652825888"/>
        <c:scaling>
          <c:orientation val="minMax"/>
          <c:max val="43682"/>
          <c:min val="43674"/>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a:t>Time</a:t>
                </a:r>
                <a:r>
                  <a:rPr lang="en-US" sz="1200" baseline="0"/>
                  <a:t> (UTC)</a:t>
                </a:r>
                <a:endParaRPr lang="en-US" sz="1200"/>
              </a:p>
            </c:rich>
          </c:tx>
          <c:layout>
            <c:manualLayout>
              <c:xMode val="edge"/>
              <c:yMode val="edge"/>
              <c:x val="0.42479601174548132"/>
              <c:y val="0.91828703703703707"/>
            </c:manualLayout>
          </c:layout>
          <c:overlay val="0"/>
          <c:spPr>
            <a:noFill/>
            <a:ln>
              <a:noFill/>
            </a:ln>
            <a:effectLst/>
          </c:spPr>
        </c:title>
        <c:numFmt formatCode="m/d/yyyy\ h:mm" sourceLinked="1"/>
        <c:majorTickMark val="cross"/>
        <c:minorTickMark val="none"/>
        <c:tickLblPos val="nextTo"/>
        <c:spPr>
          <a:noFill/>
          <a:ln w="9525" cap="flat" cmpd="sng" algn="ctr">
            <a:solidFill>
              <a:schemeClr val="tx1"/>
            </a:solidFill>
            <a:round/>
          </a:ln>
          <a:effectLst/>
        </c:spPr>
        <c:txPr>
          <a:bodyPr rot="1800000" vert="horz"/>
          <a:lstStyle/>
          <a:p>
            <a:pPr>
              <a:defRPr sz="1100" b="0" i="0" u="none" strike="noStrike" baseline="0">
                <a:solidFill>
                  <a:srgbClr val="000000"/>
                </a:solidFill>
                <a:latin typeface="Calibri"/>
                <a:ea typeface="Calibri"/>
                <a:cs typeface="Calibri"/>
              </a:defRPr>
            </a:pPr>
            <a:endParaRPr lang="en-US"/>
          </a:p>
        </c:txPr>
        <c:crossAx val="1"/>
        <c:crosses val="autoZero"/>
        <c:crossBetween val="midCat"/>
        <c:majorUnit val="1"/>
      </c:valAx>
      <c:valAx>
        <c:axId val="1"/>
        <c:scaling>
          <c:orientation val="minMax"/>
          <c:max val="110"/>
          <c:min val="0"/>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dirty="0"/>
                  <a:t>2-meter Relative</a:t>
                </a:r>
                <a:r>
                  <a:rPr lang="en-US" sz="1200" baseline="0" dirty="0"/>
                  <a:t> Humidity (%)</a:t>
                </a:r>
                <a:endParaRPr lang="en-US" sz="1200" dirty="0"/>
              </a:p>
            </c:rich>
          </c:tx>
          <c:layout/>
          <c:overlay val="0"/>
          <c:spPr>
            <a:noFill/>
            <a:ln>
              <a:noFill/>
            </a:ln>
            <a:effectLst/>
          </c:spPr>
        </c:title>
        <c:numFmt formatCode="General" sourceLinked="1"/>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652825888"/>
        <c:crosses val="autoZero"/>
        <c:crossBetween val="midCat"/>
      </c:valAx>
      <c:spPr>
        <a:noFill/>
        <a:ln w="25400">
          <a:noFill/>
        </a:ln>
      </c:spPr>
    </c:plotArea>
    <c:legend>
      <c:legendPos val="t"/>
      <c:layout>
        <c:manualLayout>
          <c:xMode val="edge"/>
          <c:yMode val="edge"/>
          <c:x val="0.66246518640746344"/>
          <c:y val="0.17048556430446193"/>
          <c:w val="0.28061441921199531"/>
          <c:h val="0.14844561096529602"/>
        </c:manualLayout>
      </c:layout>
      <c:overlay val="0"/>
      <c:spPr>
        <a:noFill/>
        <a:ln>
          <a:solidFill>
            <a:sysClr val="windowText" lastClr="000000"/>
          </a:solid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557745438477006"/>
          <c:y val="0.11377150578434089"/>
          <c:w val="0.70643884129045775"/>
          <c:h val="0.53579581310437252"/>
        </c:manualLayout>
      </c:layout>
      <c:scatterChart>
        <c:scatterStyle val="lineMarker"/>
        <c:varyColors val="0"/>
        <c:ser>
          <c:idx val="0"/>
          <c:order val="0"/>
          <c:tx>
            <c:v>Measured Data</c:v>
          </c:tx>
          <c:spPr>
            <a:ln w="12700" cap="rnd">
              <a:solidFill>
                <a:schemeClr val="accent3"/>
              </a:solidFill>
              <a:round/>
            </a:ln>
            <a:effectLst/>
          </c:spPr>
          <c:marker>
            <c:symbol val="none"/>
          </c:marker>
          <c:xVal>
            <c:numRef>
              <c:f>hawthorne!$A$2:$A$1190</c:f>
              <c:numCache>
                <c:formatCode>m/d/yyyy\ h:mm</c:formatCode>
                <c:ptCount val="1189"/>
                <c:pt idx="0">
                  <c:v>43674</c:v>
                </c:pt>
                <c:pt idx="1">
                  <c:v>43674.010416666664</c:v>
                </c:pt>
                <c:pt idx="2">
                  <c:v>43674.020833333336</c:v>
                </c:pt>
                <c:pt idx="3">
                  <c:v>43674.03125</c:v>
                </c:pt>
                <c:pt idx="4">
                  <c:v>43674.041666666664</c:v>
                </c:pt>
                <c:pt idx="5">
                  <c:v>43674.052083333336</c:v>
                </c:pt>
                <c:pt idx="6">
                  <c:v>43674.0625</c:v>
                </c:pt>
                <c:pt idx="7">
                  <c:v>43674.072916666664</c:v>
                </c:pt>
                <c:pt idx="8">
                  <c:v>43674.083333333336</c:v>
                </c:pt>
                <c:pt idx="9">
                  <c:v>43674.09375</c:v>
                </c:pt>
                <c:pt idx="10">
                  <c:v>43674.104166666664</c:v>
                </c:pt>
                <c:pt idx="11">
                  <c:v>43674.114583333336</c:v>
                </c:pt>
                <c:pt idx="12">
                  <c:v>43674.125</c:v>
                </c:pt>
                <c:pt idx="13">
                  <c:v>43674.166666666664</c:v>
                </c:pt>
                <c:pt idx="14">
                  <c:v>43674.208333333336</c:v>
                </c:pt>
                <c:pt idx="15">
                  <c:v>43674.25</c:v>
                </c:pt>
                <c:pt idx="16">
                  <c:v>43674.291666666664</c:v>
                </c:pt>
                <c:pt idx="17">
                  <c:v>43674.302083333336</c:v>
                </c:pt>
                <c:pt idx="18">
                  <c:v>43674.3125</c:v>
                </c:pt>
                <c:pt idx="19">
                  <c:v>43674.322916666664</c:v>
                </c:pt>
                <c:pt idx="20">
                  <c:v>43674.333333333336</c:v>
                </c:pt>
                <c:pt idx="21">
                  <c:v>43674.34375</c:v>
                </c:pt>
                <c:pt idx="22">
                  <c:v>43674.354166666664</c:v>
                </c:pt>
                <c:pt idx="23">
                  <c:v>43674.364583333336</c:v>
                </c:pt>
                <c:pt idx="24">
                  <c:v>43674.375</c:v>
                </c:pt>
                <c:pt idx="25">
                  <c:v>43674.385416666664</c:v>
                </c:pt>
                <c:pt idx="26">
                  <c:v>43674.395833333336</c:v>
                </c:pt>
                <c:pt idx="27">
                  <c:v>43674.40625</c:v>
                </c:pt>
                <c:pt idx="28">
                  <c:v>43674.416666666664</c:v>
                </c:pt>
                <c:pt idx="29">
                  <c:v>43674.427083333336</c:v>
                </c:pt>
                <c:pt idx="30">
                  <c:v>43674.4375</c:v>
                </c:pt>
                <c:pt idx="31">
                  <c:v>43674.447916666664</c:v>
                </c:pt>
                <c:pt idx="32">
                  <c:v>43674.458333333336</c:v>
                </c:pt>
                <c:pt idx="33">
                  <c:v>43674.46875</c:v>
                </c:pt>
                <c:pt idx="34">
                  <c:v>43674.479166666664</c:v>
                </c:pt>
                <c:pt idx="35">
                  <c:v>43674.489583333336</c:v>
                </c:pt>
                <c:pt idx="36">
                  <c:v>43674.5</c:v>
                </c:pt>
                <c:pt idx="37">
                  <c:v>43674.510416666664</c:v>
                </c:pt>
                <c:pt idx="38">
                  <c:v>43674.520833333336</c:v>
                </c:pt>
                <c:pt idx="39">
                  <c:v>43674.53125</c:v>
                </c:pt>
                <c:pt idx="40">
                  <c:v>43674.541666666664</c:v>
                </c:pt>
                <c:pt idx="41">
                  <c:v>43674.552083333336</c:v>
                </c:pt>
                <c:pt idx="42">
                  <c:v>43674.5625</c:v>
                </c:pt>
                <c:pt idx="43">
                  <c:v>43674.572916666664</c:v>
                </c:pt>
                <c:pt idx="44">
                  <c:v>43674.583333333336</c:v>
                </c:pt>
                <c:pt idx="45">
                  <c:v>43674.59375</c:v>
                </c:pt>
                <c:pt idx="46">
                  <c:v>43674.604166666664</c:v>
                </c:pt>
                <c:pt idx="47">
                  <c:v>43674.614583333336</c:v>
                </c:pt>
                <c:pt idx="48">
                  <c:v>43674.625</c:v>
                </c:pt>
                <c:pt idx="49">
                  <c:v>43674.635416666664</c:v>
                </c:pt>
                <c:pt idx="50">
                  <c:v>43674.645833333336</c:v>
                </c:pt>
                <c:pt idx="51">
                  <c:v>43674.65625</c:v>
                </c:pt>
                <c:pt idx="52">
                  <c:v>43674.666666666664</c:v>
                </c:pt>
                <c:pt idx="53">
                  <c:v>43674.677083333336</c:v>
                </c:pt>
                <c:pt idx="54">
                  <c:v>43674.6875</c:v>
                </c:pt>
                <c:pt idx="55">
                  <c:v>43674.697916666664</c:v>
                </c:pt>
                <c:pt idx="56">
                  <c:v>43674.708333333336</c:v>
                </c:pt>
                <c:pt idx="57">
                  <c:v>43674.71875</c:v>
                </c:pt>
                <c:pt idx="58">
                  <c:v>43674.729166666664</c:v>
                </c:pt>
                <c:pt idx="59">
                  <c:v>43674.739583333336</c:v>
                </c:pt>
                <c:pt idx="60">
                  <c:v>43674.75</c:v>
                </c:pt>
                <c:pt idx="61">
                  <c:v>43674.760416666664</c:v>
                </c:pt>
                <c:pt idx="62">
                  <c:v>43674.770833333336</c:v>
                </c:pt>
                <c:pt idx="63">
                  <c:v>43674.78125</c:v>
                </c:pt>
                <c:pt idx="64">
                  <c:v>43674.791666666664</c:v>
                </c:pt>
                <c:pt idx="65">
                  <c:v>43674.802083333336</c:v>
                </c:pt>
                <c:pt idx="66">
                  <c:v>43674.8125</c:v>
                </c:pt>
                <c:pt idx="67">
                  <c:v>43674.822916666664</c:v>
                </c:pt>
                <c:pt idx="68">
                  <c:v>43674.833333333336</c:v>
                </c:pt>
                <c:pt idx="69">
                  <c:v>43674.84375</c:v>
                </c:pt>
                <c:pt idx="70">
                  <c:v>43674.854166666664</c:v>
                </c:pt>
                <c:pt idx="71">
                  <c:v>43674.864583333336</c:v>
                </c:pt>
                <c:pt idx="72">
                  <c:v>43674.875</c:v>
                </c:pt>
                <c:pt idx="73">
                  <c:v>43674.885416666664</c:v>
                </c:pt>
                <c:pt idx="74">
                  <c:v>43674.895833333336</c:v>
                </c:pt>
                <c:pt idx="75">
                  <c:v>43674.90625</c:v>
                </c:pt>
                <c:pt idx="76">
                  <c:v>43674.916666666664</c:v>
                </c:pt>
                <c:pt idx="77">
                  <c:v>43674.927083333336</c:v>
                </c:pt>
                <c:pt idx="78">
                  <c:v>43674.9375</c:v>
                </c:pt>
                <c:pt idx="79">
                  <c:v>43674.947916666664</c:v>
                </c:pt>
                <c:pt idx="80">
                  <c:v>43674.958333333336</c:v>
                </c:pt>
                <c:pt idx="81">
                  <c:v>43674.96875</c:v>
                </c:pt>
                <c:pt idx="82">
                  <c:v>43674.979166666664</c:v>
                </c:pt>
                <c:pt idx="83">
                  <c:v>43674.989583333336</c:v>
                </c:pt>
                <c:pt idx="84">
                  <c:v>43675</c:v>
                </c:pt>
                <c:pt idx="85">
                  <c:v>43675.010416666664</c:v>
                </c:pt>
                <c:pt idx="86">
                  <c:v>43675.020833333336</c:v>
                </c:pt>
                <c:pt idx="87">
                  <c:v>43675.03125</c:v>
                </c:pt>
                <c:pt idx="88">
                  <c:v>43675.041666666664</c:v>
                </c:pt>
                <c:pt idx="89">
                  <c:v>43675.052083333336</c:v>
                </c:pt>
                <c:pt idx="90">
                  <c:v>43675.0625</c:v>
                </c:pt>
                <c:pt idx="91">
                  <c:v>43675.072916666664</c:v>
                </c:pt>
                <c:pt idx="92">
                  <c:v>43675.083333333336</c:v>
                </c:pt>
                <c:pt idx="93">
                  <c:v>43675.09375</c:v>
                </c:pt>
                <c:pt idx="94">
                  <c:v>43675.104166666664</c:v>
                </c:pt>
                <c:pt idx="95">
                  <c:v>43675.114583333336</c:v>
                </c:pt>
                <c:pt idx="96">
                  <c:v>43675.125</c:v>
                </c:pt>
                <c:pt idx="97">
                  <c:v>43675.166666666664</c:v>
                </c:pt>
                <c:pt idx="98">
                  <c:v>43675.208333333336</c:v>
                </c:pt>
                <c:pt idx="99">
                  <c:v>43675.25</c:v>
                </c:pt>
                <c:pt idx="100">
                  <c:v>43675.291666666664</c:v>
                </c:pt>
                <c:pt idx="101">
                  <c:v>43675.302083333336</c:v>
                </c:pt>
                <c:pt idx="102">
                  <c:v>43675.3125</c:v>
                </c:pt>
                <c:pt idx="103">
                  <c:v>43675.322916666664</c:v>
                </c:pt>
                <c:pt idx="104">
                  <c:v>43675.333333333336</c:v>
                </c:pt>
                <c:pt idx="105">
                  <c:v>43675.34375</c:v>
                </c:pt>
                <c:pt idx="106">
                  <c:v>43675.354166666664</c:v>
                </c:pt>
                <c:pt idx="107">
                  <c:v>43675.364583333336</c:v>
                </c:pt>
                <c:pt idx="108">
                  <c:v>43675.375</c:v>
                </c:pt>
                <c:pt idx="109">
                  <c:v>43675.385416666664</c:v>
                </c:pt>
                <c:pt idx="110">
                  <c:v>43675.395833333336</c:v>
                </c:pt>
                <c:pt idx="111">
                  <c:v>43675.40625</c:v>
                </c:pt>
                <c:pt idx="112">
                  <c:v>43675.416666666664</c:v>
                </c:pt>
                <c:pt idx="113">
                  <c:v>43675.427083333336</c:v>
                </c:pt>
                <c:pt idx="114">
                  <c:v>43675.4375</c:v>
                </c:pt>
                <c:pt idx="115">
                  <c:v>43675.447916666664</c:v>
                </c:pt>
                <c:pt idx="116">
                  <c:v>43675.458333333336</c:v>
                </c:pt>
                <c:pt idx="117">
                  <c:v>43675.46875</c:v>
                </c:pt>
                <c:pt idx="118">
                  <c:v>43675.479166666664</c:v>
                </c:pt>
                <c:pt idx="119">
                  <c:v>43675.489583333336</c:v>
                </c:pt>
                <c:pt idx="120">
                  <c:v>43675.5</c:v>
                </c:pt>
                <c:pt idx="121">
                  <c:v>43675.510416666664</c:v>
                </c:pt>
                <c:pt idx="122">
                  <c:v>43675.520833333336</c:v>
                </c:pt>
                <c:pt idx="123">
                  <c:v>43675.53125</c:v>
                </c:pt>
                <c:pt idx="124">
                  <c:v>43675.541666666664</c:v>
                </c:pt>
                <c:pt idx="125">
                  <c:v>43675.552083333336</c:v>
                </c:pt>
                <c:pt idx="126">
                  <c:v>43675.5625</c:v>
                </c:pt>
                <c:pt idx="127">
                  <c:v>43675.572916666664</c:v>
                </c:pt>
                <c:pt idx="128">
                  <c:v>43675.583333333336</c:v>
                </c:pt>
                <c:pt idx="129">
                  <c:v>43675.59375</c:v>
                </c:pt>
                <c:pt idx="130">
                  <c:v>43675.604166666664</c:v>
                </c:pt>
                <c:pt idx="131">
                  <c:v>43675.614583333336</c:v>
                </c:pt>
                <c:pt idx="132">
                  <c:v>43675.625</c:v>
                </c:pt>
                <c:pt idx="133">
                  <c:v>43675.635416666664</c:v>
                </c:pt>
                <c:pt idx="134">
                  <c:v>43675.645833333336</c:v>
                </c:pt>
                <c:pt idx="135">
                  <c:v>43675.65625</c:v>
                </c:pt>
                <c:pt idx="136">
                  <c:v>43675.666666666664</c:v>
                </c:pt>
                <c:pt idx="137">
                  <c:v>43675.677083333336</c:v>
                </c:pt>
                <c:pt idx="138">
                  <c:v>43675.6875</c:v>
                </c:pt>
                <c:pt idx="139">
                  <c:v>43675.697916666664</c:v>
                </c:pt>
                <c:pt idx="140">
                  <c:v>43675.708333333336</c:v>
                </c:pt>
                <c:pt idx="141">
                  <c:v>43675.71875</c:v>
                </c:pt>
                <c:pt idx="142">
                  <c:v>43675.729166666664</c:v>
                </c:pt>
                <c:pt idx="143">
                  <c:v>43675.739583333336</c:v>
                </c:pt>
                <c:pt idx="144">
                  <c:v>43675.75</c:v>
                </c:pt>
                <c:pt idx="145">
                  <c:v>43675.760416666664</c:v>
                </c:pt>
                <c:pt idx="146">
                  <c:v>43675.770833333336</c:v>
                </c:pt>
                <c:pt idx="147">
                  <c:v>43675.78125</c:v>
                </c:pt>
                <c:pt idx="148">
                  <c:v>43675.791666666664</c:v>
                </c:pt>
                <c:pt idx="149">
                  <c:v>43675.802083333336</c:v>
                </c:pt>
                <c:pt idx="150">
                  <c:v>43675.8125</c:v>
                </c:pt>
                <c:pt idx="151">
                  <c:v>43675.822916666664</c:v>
                </c:pt>
                <c:pt idx="152">
                  <c:v>43675.833333333336</c:v>
                </c:pt>
                <c:pt idx="153">
                  <c:v>43675.84375</c:v>
                </c:pt>
                <c:pt idx="154">
                  <c:v>43675.854166666664</c:v>
                </c:pt>
                <c:pt idx="155">
                  <c:v>43675.864583333336</c:v>
                </c:pt>
                <c:pt idx="156">
                  <c:v>43675.875</c:v>
                </c:pt>
                <c:pt idx="157">
                  <c:v>43675.885416666664</c:v>
                </c:pt>
                <c:pt idx="158">
                  <c:v>43675.895833333336</c:v>
                </c:pt>
                <c:pt idx="159">
                  <c:v>43675.90625</c:v>
                </c:pt>
                <c:pt idx="160">
                  <c:v>43675.916666666664</c:v>
                </c:pt>
                <c:pt idx="161">
                  <c:v>43675.927083333336</c:v>
                </c:pt>
                <c:pt idx="162">
                  <c:v>43675.9375</c:v>
                </c:pt>
                <c:pt idx="163">
                  <c:v>43675.947916666664</c:v>
                </c:pt>
                <c:pt idx="164">
                  <c:v>43675.958333333336</c:v>
                </c:pt>
                <c:pt idx="165">
                  <c:v>43675.96875</c:v>
                </c:pt>
                <c:pt idx="166">
                  <c:v>43675.979166666664</c:v>
                </c:pt>
                <c:pt idx="167">
                  <c:v>43675.989583333336</c:v>
                </c:pt>
                <c:pt idx="168">
                  <c:v>43676</c:v>
                </c:pt>
                <c:pt idx="169">
                  <c:v>43676.010416666664</c:v>
                </c:pt>
                <c:pt idx="170">
                  <c:v>43676.020833333336</c:v>
                </c:pt>
                <c:pt idx="171">
                  <c:v>43676.03125</c:v>
                </c:pt>
                <c:pt idx="172">
                  <c:v>43676.041666666664</c:v>
                </c:pt>
                <c:pt idx="173">
                  <c:v>43676.052083333336</c:v>
                </c:pt>
                <c:pt idx="174">
                  <c:v>43676.0625</c:v>
                </c:pt>
                <c:pt idx="175">
                  <c:v>43676.072916666664</c:v>
                </c:pt>
                <c:pt idx="176">
                  <c:v>43676.083333333336</c:v>
                </c:pt>
                <c:pt idx="177">
                  <c:v>43676.09375</c:v>
                </c:pt>
                <c:pt idx="178">
                  <c:v>43676.104166666664</c:v>
                </c:pt>
                <c:pt idx="179">
                  <c:v>43676.114583333336</c:v>
                </c:pt>
                <c:pt idx="180">
                  <c:v>43676.125</c:v>
                </c:pt>
                <c:pt idx="181">
                  <c:v>43676.166666666664</c:v>
                </c:pt>
                <c:pt idx="182">
                  <c:v>43676.208333333336</c:v>
                </c:pt>
                <c:pt idx="183">
                  <c:v>43676.25</c:v>
                </c:pt>
                <c:pt idx="184">
                  <c:v>43676.291666666664</c:v>
                </c:pt>
                <c:pt idx="185">
                  <c:v>43676.302083333336</c:v>
                </c:pt>
                <c:pt idx="186">
                  <c:v>43676.3125</c:v>
                </c:pt>
                <c:pt idx="187">
                  <c:v>43676.322916666664</c:v>
                </c:pt>
                <c:pt idx="188">
                  <c:v>43676.333333333336</c:v>
                </c:pt>
                <c:pt idx="189">
                  <c:v>43676.34375</c:v>
                </c:pt>
                <c:pt idx="190">
                  <c:v>43676.354166666664</c:v>
                </c:pt>
                <c:pt idx="191">
                  <c:v>43676.364583333336</c:v>
                </c:pt>
                <c:pt idx="192">
                  <c:v>43676.375</c:v>
                </c:pt>
                <c:pt idx="193">
                  <c:v>43676.385416666664</c:v>
                </c:pt>
                <c:pt idx="194">
                  <c:v>43676.395833333336</c:v>
                </c:pt>
                <c:pt idx="195">
                  <c:v>43676.40625</c:v>
                </c:pt>
                <c:pt idx="196">
                  <c:v>43676.416666666664</c:v>
                </c:pt>
                <c:pt idx="197">
                  <c:v>43676.427083333336</c:v>
                </c:pt>
                <c:pt idx="198">
                  <c:v>43676.4375</c:v>
                </c:pt>
                <c:pt idx="199">
                  <c:v>43676.447916666664</c:v>
                </c:pt>
                <c:pt idx="200">
                  <c:v>43676.458333333336</c:v>
                </c:pt>
                <c:pt idx="201">
                  <c:v>43676.46875</c:v>
                </c:pt>
                <c:pt idx="202">
                  <c:v>43676.479166666664</c:v>
                </c:pt>
                <c:pt idx="203">
                  <c:v>43676.489583333336</c:v>
                </c:pt>
                <c:pt idx="204">
                  <c:v>43676.5</c:v>
                </c:pt>
                <c:pt idx="205">
                  <c:v>43676.510416666664</c:v>
                </c:pt>
                <c:pt idx="206">
                  <c:v>43676.520833333336</c:v>
                </c:pt>
                <c:pt idx="207">
                  <c:v>43676.53125</c:v>
                </c:pt>
                <c:pt idx="208">
                  <c:v>43676.541666666664</c:v>
                </c:pt>
                <c:pt idx="209">
                  <c:v>43676.552083333336</c:v>
                </c:pt>
                <c:pt idx="210">
                  <c:v>43676.5625</c:v>
                </c:pt>
                <c:pt idx="211">
                  <c:v>43676.572916666664</c:v>
                </c:pt>
                <c:pt idx="212">
                  <c:v>43676.583333333336</c:v>
                </c:pt>
                <c:pt idx="213">
                  <c:v>43676.59375</c:v>
                </c:pt>
                <c:pt idx="214">
                  <c:v>43676.604166666664</c:v>
                </c:pt>
                <c:pt idx="215">
                  <c:v>43676.614583333336</c:v>
                </c:pt>
                <c:pt idx="216">
                  <c:v>43676.625</c:v>
                </c:pt>
                <c:pt idx="217">
                  <c:v>43676.635416666664</c:v>
                </c:pt>
                <c:pt idx="218">
                  <c:v>43676.645833333336</c:v>
                </c:pt>
                <c:pt idx="219">
                  <c:v>43676.65625</c:v>
                </c:pt>
                <c:pt idx="220">
                  <c:v>43676.666666666664</c:v>
                </c:pt>
                <c:pt idx="221">
                  <c:v>43676.677083333336</c:v>
                </c:pt>
                <c:pt idx="222">
                  <c:v>43676.6875</c:v>
                </c:pt>
                <c:pt idx="223">
                  <c:v>43676.697916666664</c:v>
                </c:pt>
                <c:pt idx="224">
                  <c:v>43676.708333333336</c:v>
                </c:pt>
                <c:pt idx="225">
                  <c:v>43676.71875</c:v>
                </c:pt>
                <c:pt idx="226">
                  <c:v>43676.729166666664</c:v>
                </c:pt>
                <c:pt idx="227">
                  <c:v>43676.739583333336</c:v>
                </c:pt>
                <c:pt idx="228">
                  <c:v>43676.75</c:v>
                </c:pt>
                <c:pt idx="229">
                  <c:v>43676.760416666664</c:v>
                </c:pt>
                <c:pt idx="230">
                  <c:v>43676.770833333336</c:v>
                </c:pt>
                <c:pt idx="231">
                  <c:v>43676.78125</c:v>
                </c:pt>
                <c:pt idx="232">
                  <c:v>43676.791666666664</c:v>
                </c:pt>
                <c:pt idx="233">
                  <c:v>43676.802083333336</c:v>
                </c:pt>
                <c:pt idx="234">
                  <c:v>43676.8125</c:v>
                </c:pt>
                <c:pt idx="235">
                  <c:v>43676.822916666664</c:v>
                </c:pt>
                <c:pt idx="236">
                  <c:v>43676.833333333336</c:v>
                </c:pt>
                <c:pt idx="237">
                  <c:v>43676.84375</c:v>
                </c:pt>
                <c:pt idx="238">
                  <c:v>43676.854166666664</c:v>
                </c:pt>
                <c:pt idx="239">
                  <c:v>43676.864583333336</c:v>
                </c:pt>
                <c:pt idx="240">
                  <c:v>43676.875</c:v>
                </c:pt>
                <c:pt idx="241">
                  <c:v>43676.885416666664</c:v>
                </c:pt>
                <c:pt idx="242">
                  <c:v>43676.895833333336</c:v>
                </c:pt>
                <c:pt idx="243">
                  <c:v>43676.90625</c:v>
                </c:pt>
                <c:pt idx="244">
                  <c:v>43676.916666666664</c:v>
                </c:pt>
                <c:pt idx="245">
                  <c:v>43676.927083333336</c:v>
                </c:pt>
                <c:pt idx="246">
                  <c:v>43676.9375</c:v>
                </c:pt>
                <c:pt idx="247">
                  <c:v>43676.947916666664</c:v>
                </c:pt>
                <c:pt idx="248">
                  <c:v>43676.958333333336</c:v>
                </c:pt>
                <c:pt idx="249">
                  <c:v>43676.96875</c:v>
                </c:pt>
                <c:pt idx="250">
                  <c:v>43676.979166666664</c:v>
                </c:pt>
                <c:pt idx="251">
                  <c:v>43676.989583333336</c:v>
                </c:pt>
                <c:pt idx="252">
                  <c:v>43677</c:v>
                </c:pt>
                <c:pt idx="253">
                  <c:v>43677.010416666664</c:v>
                </c:pt>
                <c:pt idx="254">
                  <c:v>43677.020833333336</c:v>
                </c:pt>
                <c:pt idx="255">
                  <c:v>43677.03125</c:v>
                </c:pt>
                <c:pt idx="256">
                  <c:v>43677.041666666664</c:v>
                </c:pt>
                <c:pt idx="257">
                  <c:v>43677.052083333336</c:v>
                </c:pt>
                <c:pt idx="258">
                  <c:v>43677.0625</c:v>
                </c:pt>
                <c:pt idx="259">
                  <c:v>43677.072916666664</c:v>
                </c:pt>
                <c:pt idx="260">
                  <c:v>43677.083333333336</c:v>
                </c:pt>
                <c:pt idx="261">
                  <c:v>43677.09375</c:v>
                </c:pt>
                <c:pt idx="262">
                  <c:v>43677.104166666664</c:v>
                </c:pt>
                <c:pt idx="263">
                  <c:v>43677.114583333336</c:v>
                </c:pt>
                <c:pt idx="264">
                  <c:v>43677.125</c:v>
                </c:pt>
                <c:pt idx="265">
                  <c:v>43677.166666666664</c:v>
                </c:pt>
                <c:pt idx="266">
                  <c:v>43677.208333333336</c:v>
                </c:pt>
                <c:pt idx="267">
                  <c:v>43677.25</c:v>
                </c:pt>
                <c:pt idx="268">
                  <c:v>43677.291666666664</c:v>
                </c:pt>
                <c:pt idx="269">
                  <c:v>43677.302083333336</c:v>
                </c:pt>
                <c:pt idx="270">
                  <c:v>43677.3125</c:v>
                </c:pt>
                <c:pt idx="271">
                  <c:v>43677.322916666664</c:v>
                </c:pt>
                <c:pt idx="272">
                  <c:v>43677.333333333336</c:v>
                </c:pt>
                <c:pt idx="273">
                  <c:v>43677.34375</c:v>
                </c:pt>
                <c:pt idx="274">
                  <c:v>43677.354166666664</c:v>
                </c:pt>
                <c:pt idx="275">
                  <c:v>43677.364583333336</c:v>
                </c:pt>
                <c:pt idx="276">
                  <c:v>43677.375</c:v>
                </c:pt>
                <c:pt idx="277">
                  <c:v>43677.385416666664</c:v>
                </c:pt>
                <c:pt idx="278">
                  <c:v>43677.395833333336</c:v>
                </c:pt>
                <c:pt idx="279">
                  <c:v>43677.40625</c:v>
                </c:pt>
                <c:pt idx="280">
                  <c:v>43677.416666666664</c:v>
                </c:pt>
                <c:pt idx="281">
                  <c:v>43677.427083333336</c:v>
                </c:pt>
                <c:pt idx="282">
                  <c:v>43677.4375</c:v>
                </c:pt>
                <c:pt idx="283">
                  <c:v>43677.447916666664</c:v>
                </c:pt>
                <c:pt idx="284">
                  <c:v>43677.458333333336</c:v>
                </c:pt>
                <c:pt idx="285">
                  <c:v>43677.46875</c:v>
                </c:pt>
                <c:pt idx="286">
                  <c:v>43677.479166666664</c:v>
                </c:pt>
                <c:pt idx="287">
                  <c:v>43677.489583333336</c:v>
                </c:pt>
                <c:pt idx="288">
                  <c:v>43677.5</c:v>
                </c:pt>
                <c:pt idx="289">
                  <c:v>43677.510416666664</c:v>
                </c:pt>
                <c:pt idx="290">
                  <c:v>43677.520833333336</c:v>
                </c:pt>
                <c:pt idx="291">
                  <c:v>43677.53125</c:v>
                </c:pt>
                <c:pt idx="292">
                  <c:v>43677.541666666664</c:v>
                </c:pt>
                <c:pt idx="293">
                  <c:v>43677.552083333336</c:v>
                </c:pt>
                <c:pt idx="294">
                  <c:v>43677.5625</c:v>
                </c:pt>
                <c:pt idx="295">
                  <c:v>43677.572916666664</c:v>
                </c:pt>
                <c:pt idx="296">
                  <c:v>43677.583333333336</c:v>
                </c:pt>
                <c:pt idx="297">
                  <c:v>43677.59375</c:v>
                </c:pt>
                <c:pt idx="298">
                  <c:v>43677.604166666664</c:v>
                </c:pt>
                <c:pt idx="299">
                  <c:v>43677.614583333336</c:v>
                </c:pt>
                <c:pt idx="300">
                  <c:v>43677.625</c:v>
                </c:pt>
                <c:pt idx="301">
                  <c:v>43677.635416666664</c:v>
                </c:pt>
                <c:pt idx="302">
                  <c:v>43677.645833333336</c:v>
                </c:pt>
                <c:pt idx="303">
                  <c:v>43677.65625</c:v>
                </c:pt>
                <c:pt idx="304">
                  <c:v>43677.666666666664</c:v>
                </c:pt>
                <c:pt idx="305">
                  <c:v>43677.677083333336</c:v>
                </c:pt>
                <c:pt idx="306">
                  <c:v>43677.6875</c:v>
                </c:pt>
                <c:pt idx="307">
                  <c:v>43677.697916666664</c:v>
                </c:pt>
                <c:pt idx="308">
                  <c:v>43677.708333333336</c:v>
                </c:pt>
                <c:pt idx="309">
                  <c:v>43677.71875</c:v>
                </c:pt>
                <c:pt idx="310">
                  <c:v>43677.729166666664</c:v>
                </c:pt>
                <c:pt idx="311">
                  <c:v>43677.739583333336</c:v>
                </c:pt>
                <c:pt idx="312">
                  <c:v>43677.75</c:v>
                </c:pt>
                <c:pt idx="313">
                  <c:v>43677.760416666664</c:v>
                </c:pt>
                <c:pt idx="314">
                  <c:v>43677.770833333336</c:v>
                </c:pt>
                <c:pt idx="315">
                  <c:v>43677.78125</c:v>
                </c:pt>
                <c:pt idx="316">
                  <c:v>43677.791666666664</c:v>
                </c:pt>
                <c:pt idx="317">
                  <c:v>43677.802083333336</c:v>
                </c:pt>
                <c:pt idx="318">
                  <c:v>43677.8125</c:v>
                </c:pt>
                <c:pt idx="319">
                  <c:v>43677.822916666664</c:v>
                </c:pt>
                <c:pt idx="320">
                  <c:v>43677.833333333336</c:v>
                </c:pt>
                <c:pt idx="321">
                  <c:v>43677.84375</c:v>
                </c:pt>
                <c:pt idx="322">
                  <c:v>43677.854166666664</c:v>
                </c:pt>
                <c:pt idx="323">
                  <c:v>43677.864583333336</c:v>
                </c:pt>
                <c:pt idx="324">
                  <c:v>43677.875</c:v>
                </c:pt>
                <c:pt idx="325">
                  <c:v>43677.885416666664</c:v>
                </c:pt>
                <c:pt idx="326">
                  <c:v>43677.895833333336</c:v>
                </c:pt>
                <c:pt idx="327">
                  <c:v>43677.90625</c:v>
                </c:pt>
                <c:pt idx="328">
                  <c:v>43677.916666666664</c:v>
                </c:pt>
                <c:pt idx="329">
                  <c:v>43677.927083333336</c:v>
                </c:pt>
                <c:pt idx="330">
                  <c:v>43677.9375</c:v>
                </c:pt>
                <c:pt idx="331">
                  <c:v>43677.947916666664</c:v>
                </c:pt>
                <c:pt idx="332">
                  <c:v>43677.958333333336</c:v>
                </c:pt>
                <c:pt idx="333">
                  <c:v>43677.96875</c:v>
                </c:pt>
                <c:pt idx="334">
                  <c:v>43677.979166666664</c:v>
                </c:pt>
                <c:pt idx="335">
                  <c:v>43677.989583333336</c:v>
                </c:pt>
                <c:pt idx="336">
                  <c:v>43678</c:v>
                </c:pt>
                <c:pt idx="337">
                  <c:v>43678.010416666664</c:v>
                </c:pt>
                <c:pt idx="338">
                  <c:v>43678.020833333336</c:v>
                </c:pt>
                <c:pt idx="339">
                  <c:v>43678.03125</c:v>
                </c:pt>
                <c:pt idx="340">
                  <c:v>43678.041666666664</c:v>
                </c:pt>
                <c:pt idx="341">
                  <c:v>43678.052083333336</c:v>
                </c:pt>
                <c:pt idx="342">
                  <c:v>43678.0625</c:v>
                </c:pt>
                <c:pt idx="343">
                  <c:v>43678.072916666664</c:v>
                </c:pt>
                <c:pt idx="344">
                  <c:v>43678.083333333336</c:v>
                </c:pt>
                <c:pt idx="345">
                  <c:v>43678.09375</c:v>
                </c:pt>
                <c:pt idx="346">
                  <c:v>43678.104166666664</c:v>
                </c:pt>
                <c:pt idx="347">
                  <c:v>43678.114583333336</c:v>
                </c:pt>
                <c:pt idx="348">
                  <c:v>43678.125</c:v>
                </c:pt>
                <c:pt idx="349">
                  <c:v>43678.166666666664</c:v>
                </c:pt>
                <c:pt idx="350">
                  <c:v>43678.208333333336</c:v>
                </c:pt>
                <c:pt idx="351">
                  <c:v>43678.25</c:v>
                </c:pt>
                <c:pt idx="352">
                  <c:v>43678.291666666664</c:v>
                </c:pt>
                <c:pt idx="353">
                  <c:v>43678.302083333336</c:v>
                </c:pt>
                <c:pt idx="354">
                  <c:v>43678.3125</c:v>
                </c:pt>
                <c:pt idx="355">
                  <c:v>43678.322916666664</c:v>
                </c:pt>
                <c:pt idx="356">
                  <c:v>43678.333333333336</c:v>
                </c:pt>
                <c:pt idx="357">
                  <c:v>43678.34375</c:v>
                </c:pt>
                <c:pt idx="358">
                  <c:v>43678.354166666664</c:v>
                </c:pt>
                <c:pt idx="359">
                  <c:v>43678.364583333336</c:v>
                </c:pt>
                <c:pt idx="360">
                  <c:v>43678.375</c:v>
                </c:pt>
                <c:pt idx="361">
                  <c:v>43678.385416666664</c:v>
                </c:pt>
                <c:pt idx="362">
                  <c:v>43678.395833333336</c:v>
                </c:pt>
                <c:pt idx="363">
                  <c:v>43678.40625</c:v>
                </c:pt>
                <c:pt idx="364">
                  <c:v>43678.416666666664</c:v>
                </c:pt>
                <c:pt idx="365">
                  <c:v>43678.427083333336</c:v>
                </c:pt>
                <c:pt idx="366">
                  <c:v>43678.4375</c:v>
                </c:pt>
                <c:pt idx="367">
                  <c:v>43678.447916666664</c:v>
                </c:pt>
                <c:pt idx="368">
                  <c:v>43678.458333333336</c:v>
                </c:pt>
                <c:pt idx="369">
                  <c:v>43678.46875</c:v>
                </c:pt>
                <c:pt idx="370">
                  <c:v>43678.479166666664</c:v>
                </c:pt>
                <c:pt idx="371">
                  <c:v>43678.489583333336</c:v>
                </c:pt>
                <c:pt idx="372">
                  <c:v>43678.5</c:v>
                </c:pt>
                <c:pt idx="373">
                  <c:v>43678.510416666664</c:v>
                </c:pt>
                <c:pt idx="374">
                  <c:v>43678.520833333336</c:v>
                </c:pt>
                <c:pt idx="375">
                  <c:v>43678.53125</c:v>
                </c:pt>
                <c:pt idx="376">
                  <c:v>43678.541666666664</c:v>
                </c:pt>
                <c:pt idx="377">
                  <c:v>43678.552083333336</c:v>
                </c:pt>
                <c:pt idx="378">
                  <c:v>43678.5625</c:v>
                </c:pt>
                <c:pt idx="379">
                  <c:v>43678.572916666664</c:v>
                </c:pt>
                <c:pt idx="380">
                  <c:v>43678.583333333336</c:v>
                </c:pt>
                <c:pt idx="381">
                  <c:v>43678.59375</c:v>
                </c:pt>
                <c:pt idx="382">
                  <c:v>43678.604166666664</c:v>
                </c:pt>
                <c:pt idx="383">
                  <c:v>43678.614583333336</c:v>
                </c:pt>
                <c:pt idx="384">
                  <c:v>43678.625</c:v>
                </c:pt>
                <c:pt idx="385">
                  <c:v>43678.635416666664</c:v>
                </c:pt>
                <c:pt idx="386">
                  <c:v>43678.645833333336</c:v>
                </c:pt>
                <c:pt idx="387">
                  <c:v>43678.65625</c:v>
                </c:pt>
                <c:pt idx="388">
                  <c:v>43678.666666666664</c:v>
                </c:pt>
                <c:pt idx="389">
                  <c:v>43678.677083333336</c:v>
                </c:pt>
                <c:pt idx="390">
                  <c:v>43678.6875</c:v>
                </c:pt>
                <c:pt idx="391">
                  <c:v>43678.697916666664</c:v>
                </c:pt>
                <c:pt idx="392">
                  <c:v>43678.708333333336</c:v>
                </c:pt>
                <c:pt idx="393">
                  <c:v>43678.71875</c:v>
                </c:pt>
                <c:pt idx="394">
                  <c:v>43678.729166666664</c:v>
                </c:pt>
                <c:pt idx="395">
                  <c:v>43678.739583333336</c:v>
                </c:pt>
                <c:pt idx="396">
                  <c:v>43678.75</c:v>
                </c:pt>
                <c:pt idx="397">
                  <c:v>43678.760416666664</c:v>
                </c:pt>
                <c:pt idx="398">
                  <c:v>43678.770833333336</c:v>
                </c:pt>
                <c:pt idx="399">
                  <c:v>43678.78125</c:v>
                </c:pt>
                <c:pt idx="400">
                  <c:v>43678.791666666664</c:v>
                </c:pt>
                <c:pt idx="401">
                  <c:v>43678.802083333336</c:v>
                </c:pt>
                <c:pt idx="402">
                  <c:v>43678.8125</c:v>
                </c:pt>
                <c:pt idx="403">
                  <c:v>43678.822916666664</c:v>
                </c:pt>
                <c:pt idx="404">
                  <c:v>43678.833333333336</c:v>
                </c:pt>
                <c:pt idx="405">
                  <c:v>43678.84375</c:v>
                </c:pt>
                <c:pt idx="406">
                  <c:v>43678.854166666664</c:v>
                </c:pt>
                <c:pt idx="407">
                  <c:v>43678.864583333336</c:v>
                </c:pt>
                <c:pt idx="408">
                  <c:v>43678.875</c:v>
                </c:pt>
                <c:pt idx="409">
                  <c:v>43678.885416666664</c:v>
                </c:pt>
                <c:pt idx="410">
                  <c:v>43678.895833333336</c:v>
                </c:pt>
                <c:pt idx="411">
                  <c:v>43678.90625</c:v>
                </c:pt>
                <c:pt idx="412">
                  <c:v>43678.916666666664</c:v>
                </c:pt>
                <c:pt idx="413">
                  <c:v>43678.927083333336</c:v>
                </c:pt>
                <c:pt idx="414">
                  <c:v>43678.9375</c:v>
                </c:pt>
                <c:pt idx="415">
                  <c:v>43678.947916666664</c:v>
                </c:pt>
                <c:pt idx="416">
                  <c:v>43678.958333333336</c:v>
                </c:pt>
                <c:pt idx="417">
                  <c:v>43678.96875</c:v>
                </c:pt>
                <c:pt idx="418">
                  <c:v>43678.979166666664</c:v>
                </c:pt>
                <c:pt idx="419">
                  <c:v>43678.989583333336</c:v>
                </c:pt>
                <c:pt idx="420">
                  <c:v>43679</c:v>
                </c:pt>
                <c:pt idx="421">
                  <c:v>43679.010416666664</c:v>
                </c:pt>
                <c:pt idx="422">
                  <c:v>43679.020833333336</c:v>
                </c:pt>
                <c:pt idx="423">
                  <c:v>43679.03125</c:v>
                </c:pt>
                <c:pt idx="424">
                  <c:v>43679.041666666664</c:v>
                </c:pt>
                <c:pt idx="425">
                  <c:v>43679.052083333336</c:v>
                </c:pt>
                <c:pt idx="426">
                  <c:v>43679.0625</c:v>
                </c:pt>
                <c:pt idx="427">
                  <c:v>43679.072916666664</c:v>
                </c:pt>
                <c:pt idx="428">
                  <c:v>43679.083333333336</c:v>
                </c:pt>
                <c:pt idx="429">
                  <c:v>43679.09375</c:v>
                </c:pt>
                <c:pt idx="430">
                  <c:v>43679.104166666664</c:v>
                </c:pt>
                <c:pt idx="431">
                  <c:v>43679.114583333336</c:v>
                </c:pt>
                <c:pt idx="432">
                  <c:v>43679.125</c:v>
                </c:pt>
                <c:pt idx="433">
                  <c:v>43679.166666666664</c:v>
                </c:pt>
                <c:pt idx="434">
                  <c:v>43679.208333333336</c:v>
                </c:pt>
                <c:pt idx="435">
                  <c:v>43679.25</c:v>
                </c:pt>
                <c:pt idx="436">
                  <c:v>43679.291666666664</c:v>
                </c:pt>
                <c:pt idx="437">
                  <c:v>43679.302083333336</c:v>
                </c:pt>
                <c:pt idx="438">
                  <c:v>43679.3125</c:v>
                </c:pt>
                <c:pt idx="439">
                  <c:v>43679.322916666664</c:v>
                </c:pt>
                <c:pt idx="440">
                  <c:v>43679.333333333336</c:v>
                </c:pt>
                <c:pt idx="441">
                  <c:v>43679.34375</c:v>
                </c:pt>
                <c:pt idx="442">
                  <c:v>43679.354166666664</c:v>
                </c:pt>
                <c:pt idx="443">
                  <c:v>43679.364583333336</c:v>
                </c:pt>
                <c:pt idx="444">
                  <c:v>43679.375</c:v>
                </c:pt>
                <c:pt idx="445">
                  <c:v>43679.385416666664</c:v>
                </c:pt>
                <c:pt idx="446">
                  <c:v>43679.395833333336</c:v>
                </c:pt>
                <c:pt idx="447">
                  <c:v>43679.40625</c:v>
                </c:pt>
                <c:pt idx="448">
                  <c:v>43679.416666666664</c:v>
                </c:pt>
                <c:pt idx="449">
                  <c:v>43679.427083333336</c:v>
                </c:pt>
                <c:pt idx="450">
                  <c:v>43679.4375</c:v>
                </c:pt>
                <c:pt idx="451">
                  <c:v>43679.447916666664</c:v>
                </c:pt>
                <c:pt idx="452">
                  <c:v>43679.458333333336</c:v>
                </c:pt>
                <c:pt idx="453">
                  <c:v>43679.46875</c:v>
                </c:pt>
                <c:pt idx="454">
                  <c:v>43679.479166666664</c:v>
                </c:pt>
                <c:pt idx="455">
                  <c:v>43679.489583333336</c:v>
                </c:pt>
                <c:pt idx="456">
                  <c:v>43679.5</c:v>
                </c:pt>
                <c:pt idx="457">
                  <c:v>43679.510416666664</c:v>
                </c:pt>
                <c:pt idx="458">
                  <c:v>43679.520833333336</c:v>
                </c:pt>
                <c:pt idx="459">
                  <c:v>43679.53125</c:v>
                </c:pt>
                <c:pt idx="460">
                  <c:v>43679.541666666664</c:v>
                </c:pt>
                <c:pt idx="461">
                  <c:v>43679.552083333336</c:v>
                </c:pt>
                <c:pt idx="462">
                  <c:v>43679.5625</c:v>
                </c:pt>
                <c:pt idx="463">
                  <c:v>43679.572916666664</c:v>
                </c:pt>
                <c:pt idx="464">
                  <c:v>43679.583333333336</c:v>
                </c:pt>
                <c:pt idx="465">
                  <c:v>43679.59375</c:v>
                </c:pt>
                <c:pt idx="466">
                  <c:v>43679.604166666664</c:v>
                </c:pt>
                <c:pt idx="467">
                  <c:v>43679.614583333336</c:v>
                </c:pt>
                <c:pt idx="468">
                  <c:v>43679.625</c:v>
                </c:pt>
                <c:pt idx="469">
                  <c:v>43679.635416666664</c:v>
                </c:pt>
                <c:pt idx="470">
                  <c:v>43679.645833333336</c:v>
                </c:pt>
                <c:pt idx="471">
                  <c:v>43679.65625</c:v>
                </c:pt>
                <c:pt idx="472">
                  <c:v>43679.666666666664</c:v>
                </c:pt>
                <c:pt idx="473">
                  <c:v>43679.677083333336</c:v>
                </c:pt>
                <c:pt idx="474">
                  <c:v>43679.6875</c:v>
                </c:pt>
                <c:pt idx="475">
                  <c:v>43679.697916666664</c:v>
                </c:pt>
                <c:pt idx="476">
                  <c:v>43679.708333333336</c:v>
                </c:pt>
                <c:pt idx="477">
                  <c:v>43679.71875</c:v>
                </c:pt>
                <c:pt idx="478">
                  <c:v>43679.729166666664</c:v>
                </c:pt>
                <c:pt idx="479">
                  <c:v>43679.739583333336</c:v>
                </c:pt>
                <c:pt idx="480">
                  <c:v>43679.75</c:v>
                </c:pt>
                <c:pt idx="481">
                  <c:v>43679.760416666664</c:v>
                </c:pt>
                <c:pt idx="482">
                  <c:v>43679.770833333336</c:v>
                </c:pt>
                <c:pt idx="483">
                  <c:v>43679.78125</c:v>
                </c:pt>
                <c:pt idx="484">
                  <c:v>43679.791666666664</c:v>
                </c:pt>
                <c:pt idx="485">
                  <c:v>43679.802083333336</c:v>
                </c:pt>
                <c:pt idx="486">
                  <c:v>43679.8125</c:v>
                </c:pt>
                <c:pt idx="487">
                  <c:v>43679.822916666664</c:v>
                </c:pt>
                <c:pt idx="488">
                  <c:v>43679.833333333336</c:v>
                </c:pt>
                <c:pt idx="489">
                  <c:v>43679.84375</c:v>
                </c:pt>
                <c:pt idx="490">
                  <c:v>43679.854166666664</c:v>
                </c:pt>
                <c:pt idx="491">
                  <c:v>43679.864583333336</c:v>
                </c:pt>
                <c:pt idx="492">
                  <c:v>43679.875</c:v>
                </c:pt>
                <c:pt idx="493">
                  <c:v>43679.885416666664</c:v>
                </c:pt>
                <c:pt idx="494">
                  <c:v>43679.895833333336</c:v>
                </c:pt>
                <c:pt idx="495">
                  <c:v>43679.90625</c:v>
                </c:pt>
                <c:pt idx="496">
                  <c:v>43679.916666666664</c:v>
                </c:pt>
                <c:pt idx="497">
                  <c:v>43679.927083333336</c:v>
                </c:pt>
                <c:pt idx="498">
                  <c:v>43679.9375</c:v>
                </c:pt>
                <c:pt idx="499">
                  <c:v>43679.947916666664</c:v>
                </c:pt>
                <c:pt idx="500">
                  <c:v>43679.958333333336</c:v>
                </c:pt>
                <c:pt idx="501">
                  <c:v>43679.96875</c:v>
                </c:pt>
                <c:pt idx="502">
                  <c:v>43679.979166666664</c:v>
                </c:pt>
                <c:pt idx="503">
                  <c:v>43679.989583333336</c:v>
                </c:pt>
                <c:pt idx="504">
                  <c:v>43680</c:v>
                </c:pt>
                <c:pt idx="505">
                  <c:v>43680.010416666664</c:v>
                </c:pt>
                <c:pt idx="506">
                  <c:v>43680.020833333336</c:v>
                </c:pt>
                <c:pt idx="507">
                  <c:v>43680.03125</c:v>
                </c:pt>
                <c:pt idx="508">
                  <c:v>43680.041666666664</c:v>
                </c:pt>
                <c:pt idx="509">
                  <c:v>43680.052083333336</c:v>
                </c:pt>
                <c:pt idx="510">
                  <c:v>43680.0625</c:v>
                </c:pt>
                <c:pt idx="511">
                  <c:v>43680.072916666664</c:v>
                </c:pt>
                <c:pt idx="512">
                  <c:v>43680.083333333336</c:v>
                </c:pt>
                <c:pt idx="513">
                  <c:v>43680.09375</c:v>
                </c:pt>
                <c:pt idx="514">
                  <c:v>43680.104166666664</c:v>
                </c:pt>
                <c:pt idx="515">
                  <c:v>43680.114583333336</c:v>
                </c:pt>
                <c:pt idx="516">
                  <c:v>43680.125</c:v>
                </c:pt>
                <c:pt idx="517">
                  <c:v>43680.166666666664</c:v>
                </c:pt>
                <c:pt idx="518">
                  <c:v>43680.208333333336</c:v>
                </c:pt>
                <c:pt idx="519">
                  <c:v>43680.25</c:v>
                </c:pt>
                <c:pt idx="520">
                  <c:v>43680.291666666664</c:v>
                </c:pt>
                <c:pt idx="521">
                  <c:v>43680.302083333336</c:v>
                </c:pt>
                <c:pt idx="522">
                  <c:v>43680.3125</c:v>
                </c:pt>
                <c:pt idx="523">
                  <c:v>43680.322916666664</c:v>
                </c:pt>
                <c:pt idx="524">
                  <c:v>43680.333333333336</c:v>
                </c:pt>
                <c:pt idx="525">
                  <c:v>43680.34375</c:v>
                </c:pt>
                <c:pt idx="526">
                  <c:v>43680.354166666664</c:v>
                </c:pt>
                <c:pt idx="527">
                  <c:v>43680.364583333336</c:v>
                </c:pt>
                <c:pt idx="528">
                  <c:v>43680.375</c:v>
                </c:pt>
                <c:pt idx="529">
                  <c:v>43680.385416666664</c:v>
                </c:pt>
                <c:pt idx="530">
                  <c:v>43680.395833333336</c:v>
                </c:pt>
                <c:pt idx="531">
                  <c:v>43680.40625</c:v>
                </c:pt>
                <c:pt idx="532">
                  <c:v>43680.416666666664</c:v>
                </c:pt>
                <c:pt idx="533">
                  <c:v>43680.427083333336</c:v>
                </c:pt>
                <c:pt idx="534">
                  <c:v>43680.4375</c:v>
                </c:pt>
                <c:pt idx="535">
                  <c:v>43680.447916666664</c:v>
                </c:pt>
                <c:pt idx="536">
                  <c:v>43680.458333333336</c:v>
                </c:pt>
                <c:pt idx="537">
                  <c:v>43680.46875</c:v>
                </c:pt>
                <c:pt idx="538">
                  <c:v>43680.479166666664</c:v>
                </c:pt>
                <c:pt idx="539">
                  <c:v>43680.489583333336</c:v>
                </c:pt>
                <c:pt idx="540">
                  <c:v>43680.5</c:v>
                </c:pt>
                <c:pt idx="541">
                  <c:v>43680.510416666664</c:v>
                </c:pt>
                <c:pt idx="542">
                  <c:v>43680.520833333336</c:v>
                </c:pt>
                <c:pt idx="543">
                  <c:v>43680.53125</c:v>
                </c:pt>
                <c:pt idx="544">
                  <c:v>43680.541666666664</c:v>
                </c:pt>
                <c:pt idx="545">
                  <c:v>43680.552083333336</c:v>
                </c:pt>
                <c:pt idx="546">
                  <c:v>43680.5625</c:v>
                </c:pt>
                <c:pt idx="547">
                  <c:v>43680.572916666664</c:v>
                </c:pt>
                <c:pt idx="548">
                  <c:v>43680.583333333336</c:v>
                </c:pt>
                <c:pt idx="549">
                  <c:v>43680.59375</c:v>
                </c:pt>
                <c:pt idx="550">
                  <c:v>43680.604166666664</c:v>
                </c:pt>
                <c:pt idx="551">
                  <c:v>43680.614583333336</c:v>
                </c:pt>
                <c:pt idx="552">
                  <c:v>43680.625</c:v>
                </c:pt>
                <c:pt idx="553">
                  <c:v>43680.635416666664</c:v>
                </c:pt>
                <c:pt idx="554">
                  <c:v>43680.645833333336</c:v>
                </c:pt>
                <c:pt idx="555">
                  <c:v>43680.65625</c:v>
                </c:pt>
                <c:pt idx="556">
                  <c:v>43680.666666666664</c:v>
                </c:pt>
                <c:pt idx="557">
                  <c:v>43680.677083333336</c:v>
                </c:pt>
                <c:pt idx="558">
                  <c:v>43680.6875</c:v>
                </c:pt>
                <c:pt idx="559">
                  <c:v>43680.697916666664</c:v>
                </c:pt>
                <c:pt idx="560">
                  <c:v>43680.708333333336</c:v>
                </c:pt>
                <c:pt idx="561">
                  <c:v>43680.71875</c:v>
                </c:pt>
                <c:pt idx="562">
                  <c:v>43680.729166666664</c:v>
                </c:pt>
                <c:pt idx="563">
                  <c:v>43680.739583333336</c:v>
                </c:pt>
                <c:pt idx="564">
                  <c:v>43680.75</c:v>
                </c:pt>
                <c:pt idx="565">
                  <c:v>43680.760416666664</c:v>
                </c:pt>
                <c:pt idx="566">
                  <c:v>43680.770833333336</c:v>
                </c:pt>
                <c:pt idx="567">
                  <c:v>43680.78125</c:v>
                </c:pt>
                <c:pt idx="568">
                  <c:v>43680.791666666664</c:v>
                </c:pt>
                <c:pt idx="569">
                  <c:v>43680.802083333336</c:v>
                </c:pt>
                <c:pt idx="570">
                  <c:v>43680.8125</c:v>
                </c:pt>
                <c:pt idx="571">
                  <c:v>43680.822916666664</c:v>
                </c:pt>
                <c:pt idx="572">
                  <c:v>43680.833333333336</c:v>
                </c:pt>
                <c:pt idx="573">
                  <c:v>43680.84375</c:v>
                </c:pt>
                <c:pt idx="574">
                  <c:v>43680.854166666664</c:v>
                </c:pt>
                <c:pt idx="575">
                  <c:v>43680.864583333336</c:v>
                </c:pt>
                <c:pt idx="576">
                  <c:v>43680.875</c:v>
                </c:pt>
                <c:pt idx="577">
                  <c:v>43680.885416666664</c:v>
                </c:pt>
                <c:pt idx="578">
                  <c:v>43680.895833333336</c:v>
                </c:pt>
                <c:pt idx="579">
                  <c:v>43680.90625</c:v>
                </c:pt>
                <c:pt idx="580">
                  <c:v>43680.916666666664</c:v>
                </c:pt>
                <c:pt idx="581">
                  <c:v>43680.927083333336</c:v>
                </c:pt>
                <c:pt idx="582">
                  <c:v>43680.9375</c:v>
                </c:pt>
                <c:pt idx="583">
                  <c:v>43680.947916666664</c:v>
                </c:pt>
                <c:pt idx="584">
                  <c:v>43680.958333333336</c:v>
                </c:pt>
                <c:pt idx="585">
                  <c:v>43680.96875</c:v>
                </c:pt>
                <c:pt idx="586">
                  <c:v>43680.979166666664</c:v>
                </c:pt>
                <c:pt idx="587">
                  <c:v>43680.989583333336</c:v>
                </c:pt>
                <c:pt idx="588">
                  <c:v>43681</c:v>
                </c:pt>
                <c:pt idx="589">
                  <c:v>43681.010416666664</c:v>
                </c:pt>
                <c:pt idx="590">
                  <c:v>43681.020833333336</c:v>
                </c:pt>
                <c:pt idx="591">
                  <c:v>43681.03125</c:v>
                </c:pt>
                <c:pt idx="592">
                  <c:v>43681.041666666664</c:v>
                </c:pt>
                <c:pt idx="593">
                  <c:v>43681.052083333336</c:v>
                </c:pt>
                <c:pt idx="594">
                  <c:v>43681.0625</c:v>
                </c:pt>
                <c:pt idx="595">
                  <c:v>43681.072916666664</c:v>
                </c:pt>
                <c:pt idx="596">
                  <c:v>43681.083333333336</c:v>
                </c:pt>
                <c:pt idx="597">
                  <c:v>43681.09375</c:v>
                </c:pt>
                <c:pt idx="598">
                  <c:v>43681.104166666664</c:v>
                </c:pt>
                <c:pt idx="599">
                  <c:v>43681.114583333336</c:v>
                </c:pt>
                <c:pt idx="600">
                  <c:v>43681.125</c:v>
                </c:pt>
                <c:pt idx="601">
                  <c:v>43681.166666666664</c:v>
                </c:pt>
                <c:pt idx="602">
                  <c:v>43681.208333333336</c:v>
                </c:pt>
                <c:pt idx="603">
                  <c:v>43681.25</c:v>
                </c:pt>
                <c:pt idx="604">
                  <c:v>43681.291666666664</c:v>
                </c:pt>
                <c:pt idx="605">
                  <c:v>43681.302083333336</c:v>
                </c:pt>
                <c:pt idx="606">
                  <c:v>43681.3125</c:v>
                </c:pt>
                <c:pt idx="607">
                  <c:v>43681.322916666664</c:v>
                </c:pt>
                <c:pt idx="608">
                  <c:v>43681.333333333336</c:v>
                </c:pt>
                <c:pt idx="609">
                  <c:v>43681.34375</c:v>
                </c:pt>
                <c:pt idx="610">
                  <c:v>43681.354166666664</c:v>
                </c:pt>
                <c:pt idx="611">
                  <c:v>43681.364583333336</c:v>
                </c:pt>
                <c:pt idx="612">
                  <c:v>43681.375</c:v>
                </c:pt>
                <c:pt idx="613">
                  <c:v>43681.385416666664</c:v>
                </c:pt>
                <c:pt idx="614">
                  <c:v>43681.395833333336</c:v>
                </c:pt>
                <c:pt idx="615">
                  <c:v>43681.40625</c:v>
                </c:pt>
                <c:pt idx="616">
                  <c:v>43681.416666666664</c:v>
                </c:pt>
                <c:pt idx="617">
                  <c:v>43681.427083333336</c:v>
                </c:pt>
                <c:pt idx="618">
                  <c:v>43681.4375</c:v>
                </c:pt>
                <c:pt idx="619">
                  <c:v>43681.447916666664</c:v>
                </c:pt>
                <c:pt idx="620">
                  <c:v>43681.458333333336</c:v>
                </c:pt>
                <c:pt idx="621">
                  <c:v>43681.46875</c:v>
                </c:pt>
                <c:pt idx="622">
                  <c:v>43681.479166666664</c:v>
                </c:pt>
                <c:pt idx="623">
                  <c:v>43681.489583333336</c:v>
                </c:pt>
                <c:pt idx="624">
                  <c:v>43681.5</c:v>
                </c:pt>
                <c:pt idx="625">
                  <c:v>43681.510416666664</c:v>
                </c:pt>
                <c:pt idx="626">
                  <c:v>43681.520833333336</c:v>
                </c:pt>
                <c:pt idx="627">
                  <c:v>43681.53125</c:v>
                </c:pt>
                <c:pt idx="628">
                  <c:v>43681.541666666664</c:v>
                </c:pt>
                <c:pt idx="629">
                  <c:v>43681.552083333336</c:v>
                </c:pt>
                <c:pt idx="630">
                  <c:v>43681.5625</c:v>
                </c:pt>
                <c:pt idx="631">
                  <c:v>43681.572916666664</c:v>
                </c:pt>
                <c:pt idx="632">
                  <c:v>43681.583333333336</c:v>
                </c:pt>
                <c:pt idx="633">
                  <c:v>43681.59375</c:v>
                </c:pt>
                <c:pt idx="634">
                  <c:v>43681.604166666664</c:v>
                </c:pt>
                <c:pt idx="635">
                  <c:v>43681.614583333336</c:v>
                </c:pt>
                <c:pt idx="636">
                  <c:v>43681.625</c:v>
                </c:pt>
                <c:pt idx="637">
                  <c:v>43681.635416666664</c:v>
                </c:pt>
                <c:pt idx="638">
                  <c:v>43681.645833333336</c:v>
                </c:pt>
                <c:pt idx="639">
                  <c:v>43681.65625</c:v>
                </c:pt>
                <c:pt idx="640">
                  <c:v>43681.666666666664</c:v>
                </c:pt>
                <c:pt idx="641">
                  <c:v>43681.677083333336</c:v>
                </c:pt>
                <c:pt idx="642">
                  <c:v>43681.6875</c:v>
                </c:pt>
                <c:pt idx="643">
                  <c:v>43681.697916666664</c:v>
                </c:pt>
                <c:pt idx="644">
                  <c:v>43681.708333333336</c:v>
                </c:pt>
                <c:pt idx="645">
                  <c:v>43681.71875</c:v>
                </c:pt>
                <c:pt idx="646">
                  <c:v>43681.729166666664</c:v>
                </c:pt>
                <c:pt idx="647">
                  <c:v>43681.739583333336</c:v>
                </c:pt>
                <c:pt idx="648">
                  <c:v>43681.75</c:v>
                </c:pt>
                <c:pt idx="649">
                  <c:v>43681.760416666664</c:v>
                </c:pt>
                <c:pt idx="650">
                  <c:v>43681.770833333336</c:v>
                </c:pt>
                <c:pt idx="651">
                  <c:v>43681.78125</c:v>
                </c:pt>
                <c:pt idx="652">
                  <c:v>43681.791666666664</c:v>
                </c:pt>
                <c:pt idx="653">
                  <c:v>43681.802083333336</c:v>
                </c:pt>
                <c:pt idx="654">
                  <c:v>43681.8125</c:v>
                </c:pt>
                <c:pt idx="655">
                  <c:v>43681.822916666664</c:v>
                </c:pt>
                <c:pt idx="656">
                  <c:v>43681.833333333336</c:v>
                </c:pt>
                <c:pt idx="657">
                  <c:v>43681.84375</c:v>
                </c:pt>
                <c:pt idx="658">
                  <c:v>43681.854166666664</c:v>
                </c:pt>
                <c:pt idx="659">
                  <c:v>43681.864583333336</c:v>
                </c:pt>
                <c:pt idx="660">
                  <c:v>43681.875</c:v>
                </c:pt>
                <c:pt idx="661">
                  <c:v>43681.885416666664</c:v>
                </c:pt>
                <c:pt idx="662">
                  <c:v>43681.895833333336</c:v>
                </c:pt>
                <c:pt idx="663">
                  <c:v>43681.90625</c:v>
                </c:pt>
                <c:pt idx="664">
                  <c:v>43681.916666666664</c:v>
                </c:pt>
                <c:pt idx="665">
                  <c:v>43681.927083333336</c:v>
                </c:pt>
                <c:pt idx="666">
                  <c:v>43681.9375</c:v>
                </c:pt>
                <c:pt idx="667">
                  <c:v>43681.947916666664</c:v>
                </c:pt>
                <c:pt idx="668">
                  <c:v>43681.958333333336</c:v>
                </c:pt>
                <c:pt idx="669">
                  <c:v>43681.96875</c:v>
                </c:pt>
                <c:pt idx="670">
                  <c:v>43681.979166666664</c:v>
                </c:pt>
                <c:pt idx="671">
                  <c:v>43681.989583333336</c:v>
                </c:pt>
                <c:pt idx="672">
                  <c:v>43682</c:v>
                </c:pt>
                <c:pt idx="673">
                  <c:v>43682.010416666664</c:v>
                </c:pt>
                <c:pt idx="674">
                  <c:v>43682.020833333336</c:v>
                </c:pt>
                <c:pt idx="675">
                  <c:v>43682.03125</c:v>
                </c:pt>
                <c:pt idx="676">
                  <c:v>43682.041666666664</c:v>
                </c:pt>
                <c:pt idx="677">
                  <c:v>43682.052083333336</c:v>
                </c:pt>
                <c:pt idx="678">
                  <c:v>43682.0625</c:v>
                </c:pt>
                <c:pt idx="679">
                  <c:v>43682.072916666664</c:v>
                </c:pt>
                <c:pt idx="680">
                  <c:v>43682.083333333336</c:v>
                </c:pt>
                <c:pt idx="681">
                  <c:v>43682.09375</c:v>
                </c:pt>
                <c:pt idx="682">
                  <c:v>43682.104166666664</c:v>
                </c:pt>
                <c:pt idx="683">
                  <c:v>43682.114583333336</c:v>
                </c:pt>
                <c:pt idx="684">
                  <c:v>43682.125</c:v>
                </c:pt>
                <c:pt idx="685">
                  <c:v>43682.166666666664</c:v>
                </c:pt>
                <c:pt idx="686">
                  <c:v>43682.208333333336</c:v>
                </c:pt>
                <c:pt idx="687">
                  <c:v>43682.25</c:v>
                </c:pt>
              </c:numCache>
            </c:numRef>
          </c:xVal>
          <c:yVal>
            <c:numRef>
              <c:f>hawthorne!$B$2:$B$1190</c:f>
              <c:numCache>
                <c:formatCode>General</c:formatCode>
                <c:ptCount val="1189"/>
                <c:pt idx="0">
                  <c:v>30.7</c:v>
                </c:pt>
                <c:pt idx="1">
                  <c:v>30.7</c:v>
                </c:pt>
                <c:pt idx="2">
                  <c:v>30.599999999999898</c:v>
                </c:pt>
                <c:pt idx="3">
                  <c:v>30.7</c:v>
                </c:pt>
                <c:pt idx="4">
                  <c:v>30.599999999999898</c:v>
                </c:pt>
                <c:pt idx="5">
                  <c:v>30.4</c:v>
                </c:pt>
                <c:pt idx="6">
                  <c:v>30.1</c:v>
                </c:pt>
                <c:pt idx="7">
                  <c:v>30.3</c:v>
                </c:pt>
                <c:pt idx="8">
                  <c:v>29.899999999999899</c:v>
                </c:pt>
                <c:pt idx="9">
                  <c:v>29.599999999999898</c:v>
                </c:pt>
                <c:pt idx="10">
                  <c:v>29.2</c:v>
                </c:pt>
                <c:pt idx="11">
                  <c:v>28.6</c:v>
                </c:pt>
                <c:pt idx="12">
                  <c:v>28</c:v>
                </c:pt>
                <c:pt idx="13">
                  <c:v>27</c:v>
                </c:pt>
                <c:pt idx="14">
                  <c:v>26</c:v>
                </c:pt>
                <c:pt idx="15">
                  <c:v>24</c:v>
                </c:pt>
                <c:pt idx="16">
                  <c:v>23.8</c:v>
                </c:pt>
                <c:pt idx="17">
                  <c:v>23.8</c:v>
                </c:pt>
                <c:pt idx="18">
                  <c:v>23.8</c:v>
                </c:pt>
                <c:pt idx="19">
                  <c:v>23.2</c:v>
                </c:pt>
                <c:pt idx="20">
                  <c:v>22.7</c:v>
                </c:pt>
                <c:pt idx="21">
                  <c:v>22.6</c:v>
                </c:pt>
                <c:pt idx="22">
                  <c:v>22.6</c:v>
                </c:pt>
                <c:pt idx="23">
                  <c:v>23.299999999999901</c:v>
                </c:pt>
                <c:pt idx="24">
                  <c:v>23.099999999999898</c:v>
                </c:pt>
                <c:pt idx="25">
                  <c:v>22.299999999999901</c:v>
                </c:pt>
                <c:pt idx="26">
                  <c:v>21.7</c:v>
                </c:pt>
                <c:pt idx="27">
                  <c:v>21.1</c:v>
                </c:pt>
                <c:pt idx="28">
                  <c:v>20.799999999999901</c:v>
                </c:pt>
                <c:pt idx="29">
                  <c:v>21</c:v>
                </c:pt>
                <c:pt idx="30">
                  <c:v>21.1</c:v>
                </c:pt>
                <c:pt idx="31">
                  <c:v>21.5</c:v>
                </c:pt>
                <c:pt idx="32">
                  <c:v>21.599999999999898</c:v>
                </c:pt>
                <c:pt idx="33">
                  <c:v>21.799999999999901</c:v>
                </c:pt>
                <c:pt idx="34">
                  <c:v>21.9</c:v>
                </c:pt>
                <c:pt idx="35">
                  <c:v>21.5</c:v>
                </c:pt>
                <c:pt idx="36">
                  <c:v>20.799999999999901</c:v>
                </c:pt>
                <c:pt idx="37">
                  <c:v>20.399999999999999</c:v>
                </c:pt>
                <c:pt idx="38">
                  <c:v>20.399999999999999</c:v>
                </c:pt>
                <c:pt idx="39">
                  <c:v>20.5</c:v>
                </c:pt>
                <c:pt idx="40">
                  <c:v>20.9</c:v>
                </c:pt>
                <c:pt idx="41">
                  <c:v>21.7</c:v>
                </c:pt>
                <c:pt idx="42">
                  <c:v>22.399999999999899</c:v>
                </c:pt>
                <c:pt idx="43">
                  <c:v>22.5</c:v>
                </c:pt>
                <c:pt idx="44">
                  <c:v>22.8</c:v>
                </c:pt>
                <c:pt idx="45">
                  <c:v>23.4</c:v>
                </c:pt>
                <c:pt idx="46">
                  <c:v>24</c:v>
                </c:pt>
                <c:pt idx="47">
                  <c:v>24.6</c:v>
                </c:pt>
                <c:pt idx="48">
                  <c:v>25.4</c:v>
                </c:pt>
                <c:pt idx="49">
                  <c:v>26.3</c:v>
                </c:pt>
                <c:pt idx="50">
                  <c:v>26.799999999999901</c:v>
                </c:pt>
                <c:pt idx="51">
                  <c:v>26.999999999999901</c:v>
                </c:pt>
                <c:pt idx="52">
                  <c:v>28.2</c:v>
                </c:pt>
                <c:pt idx="53">
                  <c:v>29</c:v>
                </c:pt>
                <c:pt idx="54">
                  <c:v>29.299999999999901</c:v>
                </c:pt>
                <c:pt idx="55">
                  <c:v>29.4</c:v>
                </c:pt>
                <c:pt idx="56">
                  <c:v>29.899999999999899</c:v>
                </c:pt>
                <c:pt idx="57">
                  <c:v>30.4</c:v>
                </c:pt>
                <c:pt idx="58">
                  <c:v>31</c:v>
                </c:pt>
                <c:pt idx="59">
                  <c:v>33.099999999999902</c:v>
                </c:pt>
                <c:pt idx="60">
                  <c:v>32.6</c:v>
                </c:pt>
                <c:pt idx="61">
                  <c:v>33</c:v>
                </c:pt>
                <c:pt idx="62">
                  <c:v>33.099999999999902</c:v>
                </c:pt>
                <c:pt idx="63">
                  <c:v>33.4</c:v>
                </c:pt>
                <c:pt idx="64">
                  <c:v>33.799999999999997</c:v>
                </c:pt>
                <c:pt idx="65">
                  <c:v>33.200000000000003</c:v>
                </c:pt>
                <c:pt idx="66">
                  <c:v>33.699999999999903</c:v>
                </c:pt>
                <c:pt idx="67">
                  <c:v>34.299999999999997</c:v>
                </c:pt>
                <c:pt idx="68">
                  <c:v>34.299999999999997</c:v>
                </c:pt>
                <c:pt idx="69">
                  <c:v>34</c:v>
                </c:pt>
                <c:pt idx="70">
                  <c:v>34.5</c:v>
                </c:pt>
                <c:pt idx="71">
                  <c:v>34.5</c:v>
                </c:pt>
                <c:pt idx="72">
                  <c:v>34.599999999999902</c:v>
                </c:pt>
                <c:pt idx="73">
                  <c:v>34.299999999999997</c:v>
                </c:pt>
                <c:pt idx="74">
                  <c:v>34.699999999999903</c:v>
                </c:pt>
                <c:pt idx="75">
                  <c:v>34.599999999999902</c:v>
                </c:pt>
                <c:pt idx="76">
                  <c:v>35</c:v>
                </c:pt>
                <c:pt idx="77">
                  <c:v>34.699999999999903</c:v>
                </c:pt>
                <c:pt idx="78">
                  <c:v>34.799999999999997</c:v>
                </c:pt>
                <c:pt idx="79">
                  <c:v>35.1</c:v>
                </c:pt>
                <c:pt idx="80">
                  <c:v>34.599999999999902</c:v>
                </c:pt>
                <c:pt idx="81">
                  <c:v>34.599999999999902</c:v>
                </c:pt>
                <c:pt idx="82">
                  <c:v>34.9</c:v>
                </c:pt>
                <c:pt idx="83">
                  <c:v>35.4</c:v>
                </c:pt>
                <c:pt idx="84">
                  <c:v>35.1</c:v>
                </c:pt>
                <c:pt idx="85">
                  <c:v>35</c:v>
                </c:pt>
                <c:pt idx="86">
                  <c:v>35.1</c:v>
                </c:pt>
                <c:pt idx="87">
                  <c:v>34.5</c:v>
                </c:pt>
                <c:pt idx="88">
                  <c:v>34.200000000000003</c:v>
                </c:pt>
                <c:pt idx="89">
                  <c:v>34</c:v>
                </c:pt>
                <c:pt idx="90">
                  <c:v>33.5</c:v>
                </c:pt>
                <c:pt idx="91">
                  <c:v>33.200000000000003</c:v>
                </c:pt>
                <c:pt idx="92">
                  <c:v>33.099999999999902</c:v>
                </c:pt>
                <c:pt idx="93">
                  <c:v>32.700000000000003</c:v>
                </c:pt>
                <c:pt idx="94">
                  <c:v>31.399999999999899</c:v>
                </c:pt>
                <c:pt idx="95">
                  <c:v>30</c:v>
                </c:pt>
                <c:pt idx="96">
                  <c:v>29</c:v>
                </c:pt>
                <c:pt idx="97">
                  <c:v>28</c:v>
                </c:pt>
                <c:pt idx="98">
                  <c:v>27</c:v>
                </c:pt>
                <c:pt idx="99">
                  <c:v>26</c:v>
                </c:pt>
                <c:pt idx="100">
                  <c:v>25</c:v>
                </c:pt>
                <c:pt idx="101">
                  <c:v>25.7</c:v>
                </c:pt>
                <c:pt idx="102">
                  <c:v>26.1</c:v>
                </c:pt>
                <c:pt idx="103">
                  <c:v>25.9</c:v>
                </c:pt>
                <c:pt idx="104">
                  <c:v>26</c:v>
                </c:pt>
                <c:pt idx="105">
                  <c:v>26.2</c:v>
                </c:pt>
                <c:pt idx="106">
                  <c:v>24.899999999999899</c:v>
                </c:pt>
                <c:pt idx="107">
                  <c:v>25.599999999999898</c:v>
                </c:pt>
                <c:pt idx="108">
                  <c:v>23.899999999999899</c:v>
                </c:pt>
                <c:pt idx="109">
                  <c:v>23.5</c:v>
                </c:pt>
                <c:pt idx="110">
                  <c:v>24.099999999999898</c:v>
                </c:pt>
                <c:pt idx="111">
                  <c:v>25.9</c:v>
                </c:pt>
                <c:pt idx="112">
                  <c:v>24.799999999999901</c:v>
                </c:pt>
                <c:pt idx="113">
                  <c:v>24.6</c:v>
                </c:pt>
                <c:pt idx="114">
                  <c:v>24.6999999999999</c:v>
                </c:pt>
                <c:pt idx="115">
                  <c:v>24.799999999999901</c:v>
                </c:pt>
                <c:pt idx="116">
                  <c:v>25.2</c:v>
                </c:pt>
                <c:pt idx="117">
                  <c:v>24.899999999999899</c:v>
                </c:pt>
                <c:pt idx="118">
                  <c:v>24.099999999999898</c:v>
                </c:pt>
                <c:pt idx="119">
                  <c:v>23.5</c:v>
                </c:pt>
                <c:pt idx="120">
                  <c:v>23</c:v>
                </c:pt>
                <c:pt idx="121">
                  <c:v>23.099999999999898</c:v>
                </c:pt>
                <c:pt idx="122">
                  <c:v>24.4</c:v>
                </c:pt>
                <c:pt idx="123">
                  <c:v>24.499999999999901</c:v>
                </c:pt>
                <c:pt idx="124">
                  <c:v>24.499999999999901</c:v>
                </c:pt>
                <c:pt idx="125">
                  <c:v>24.2</c:v>
                </c:pt>
                <c:pt idx="126">
                  <c:v>22.9</c:v>
                </c:pt>
                <c:pt idx="127">
                  <c:v>22.7</c:v>
                </c:pt>
                <c:pt idx="128">
                  <c:v>23.099999999999898</c:v>
                </c:pt>
                <c:pt idx="129">
                  <c:v>23.299999999999901</c:v>
                </c:pt>
                <c:pt idx="130">
                  <c:v>24.499999999999901</c:v>
                </c:pt>
                <c:pt idx="131">
                  <c:v>26.3</c:v>
                </c:pt>
                <c:pt idx="132">
                  <c:v>26.999999999999901</c:v>
                </c:pt>
                <c:pt idx="133">
                  <c:v>27.7</c:v>
                </c:pt>
                <c:pt idx="134">
                  <c:v>29.2</c:v>
                </c:pt>
                <c:pt idx="135">
                  <c:v>29.099999999999898</c:v>
                </c:pt>
                <c:pt idx="136">
                  <c:v>29.299999999999901</c:v>
                </c:pt>
                <c:pt idx="137">
                  <c:v>29</c:v>
                </c:pt>
                <c:pt idx="138">
                  <c:v>29.4</c:v>
                </c:pt>
                <c:pt idx="139">
                  <c:v>30.799999999999901</c:v>
                </c:pt>
                <c:pt idx="140">
                  <c:v>31.1999999999999</c:v>
                </c:pt>
                <c:pt idx="141">
                  <c:v>32.199999999999903</c:v>
                </c:pt>
                <c:pt idx="142">
                  <c:v>33</c:v>
                </c:pt>
                <c:pt idx="143">
                  <c:v>34.099999999999902</c:v>
                </c:pt>
                <c:pt idx="144">
                  <c:v>34.699999999999903</c:v>
                </c:pt>
                <c:pt idx="145">
                  <c:v>35.200000000000003</c:v>
                </c:pt>
                <c:pt idx="146">
                  <c:v>36.1</c:v>
                </c:pt>
                <c:pt idx="147">
                  <c:v>36.599999999999902</c:v>
                </c:pt>
                <c:pt idx="148">
                  <c:v>36.4</c:v>
                </c:pt>
                <c:pt idx="149">
                  <c:v>36.9</c:v>
                </c:pt>
                <c:pt idx="150">
                  <c:v>36.1</c:v>
                </c:pt>
                <c:pt idx="151">
                  <c:v>35.700000000000003</c:v>
                </c:pt>
                <c:pt idx="152">
                  <c:v>36</c:v>
                </c:pt>
                <c:pt idx="153">
                  <c:v>36.199999999999903</c:v>
                </c:pt>
                <c:pt idx="154">
                  <c:v>36.1</c:v>
                </c:pt>
                <c:pt idx="155">
                  <c:v>37.4</c:v>
                </c:pt>
                <c:pt idx="156">
                  <c:v>37.5</c:v>
                </c:pt>
                <c:pt idx="157">
                  <c:v>37.099999999999902</c:v>
                </c:pt>
                <c:pt idx="158">
                  <c:v>36.9</c:v>
                </c:pt>
                <c:pt idx="159">
                  <c:v>37</c:v>
                </c:pt>
                <c:pt idx="160">
                  <c:v>37.700000000000003</c:v>
                </c:pt>
                <c:pt idx="161">
                  <c:v>37.099999999999902</c:v>
                </c:pt>
                <c:pt idx="162">
                  <c:v>37.5</c:v>
                </c:pt>
                <c:pt idx="163">
                  <c:v>37.299999999999997</c:v>
                </c:pt>
                <c:pt idx="164">
                  <c:v>38</c:v>
                </c:pt>
                <c:pt idx="165">
                  <c:v>38</c:v>
                </c:pt>
                <c:pt idx="166">
                  <c:v>37.4</c:v>
                </c:pt>
                <c:pt idx="167">
                  <c:v>37.4</c:v>
                </c:pt>
                <c:pt idx="168">
                  <c:v>36.799999999999997</c:v>
                </c:pt>
                <c:pt idx="169">
                  <c:v>36.799999999999997</c:v>
                </c:pt>
                <c:pt idx="170">
                  <c:v>36.5</c:v>
                </c:pt>
                <c:pt idx="171">
                  <c:v>36.299999999999997</c:v>
                </c:pt>
                <c:pt idx="172">
                  <c:v>36.599999999999902</c:v>
                </c:pt>
                <c:pt idx="173">
                  <c:v>36.599999999999902</c:v>
                </c:pt>
                <c:pt idx="174">
                  <c:v>36.1</c:v>
                </c:pt>
                <c:pt idx="175">
                  <c:v>35.9</c:v>
                </c:pt>
                <c:pt idx="176">
                  <c:v>34.5</c:v>
                </c:pt>
                <c:pt idx="177">
                  <c:v>33.299999999999997</c:v>
                </c:pt>
                <c:pt idx="178">
                  <c:v>32.299999999999997</c:v>
                </c:pt>
                <c:pt idx="179">
                  <c:v>31.9</c:v>
                </c:pt>
                <c:pt idx="180">
                  <c:v>31</c:v>
                </c:pt>
                <c:pt idx="181">
                  <c:v>31</c:v>
                </c:pt>
                <c:pt idx="182">
                  <c:v>31</c:v>
                </c:pt>
                <c:pt idx="183">
                  <c:v>31</c:v>
                </c:pt>
                <c:pt idx="184">
                  <c:v>31</c:v>
                </c:pt>
                <c:pt idx="185">
                  <c:v>30.9</c:v>
                </c:pt>
                <c:pt idx="186">
                  <c:v>31.1</c:v>
                </c:pt>
                <c:pt idx="187">
                  <c:v>31.399999999999899</c:v>
                </c:pt>
                <c:pt idx="188">
                  <c:v>31.1999999999999</c:v>
                </c:pt>
                <c:pt idx="189">
                  <c:v>28.899999999999899</c:v>
                </c:pt>
                <c:pt idx="190">
                  <c:v>27.1999999999999</c:v>
                </c:pt>
                <c:pt idx="191">
                  <c:v>27.1</c:v>
                </c:pt>
                <c:pt idx="192">
                  <c:v>26.2</c:v>
                </c:pt>
                <c:pt idx="193">
                  <c:v>25.4</c:v>
                </c:pt>
                <c:pt idx="194">
                  <c:v>24.499999999999901</c:v>
                </c:pt>
                <c:pt idx="195">
                  <c:v>23.899999999999899</c:v>
                </c:pt>
                <c:pt idx="196">
                  <c:v>23.7</c:v>
                </c:pt>
                <c:pt idx="197">
                  <c:v>23.2</c:v>
                </c:pt>
                <c:pt idx="198">
                  <c:v>23.6</c:v>
                </c:pt>
                <c:pt idx="199">
                  <c:v>23.299999999999901</c:v>
                </c:pt>
                <c:pt idx="200">
                  <c:v>22.9</c:v>
                </c:pt>
                <c:pt idx="201">
                  <c:v>23.2</c:v>
                </c:pt>
                <c:pt idx="202">
                  <c:v>22.8</c:v>
                </c:pt>
                <c:pt idx="203">
                  <c:v>22.1999999999999</c:v>
                </c:pt>
                <c:pt idx="204">
                  <c:v>22.299999999999901</c:v>
                </c:pt>
                <c:pt idx="205">
                  <c:v>22.8</c:v>
                </c:pt>
                <c:pt idx="206">
                  <c:v>23.299999999999901</c:v>
                </c:pt>
                <c:pt idx="207">
                  <c:v>23.8</c:v>
                </c:pt>
                <c:pt idx="208">
                  <c:v>24</c:v>
                </c:pt>
                <c:pt idx="209">
                  <c:v>24</c:v>
                </c:pt>
                <c:pt idx="210">
                  <c:v>24.6999999999999</c:v>
                </c:pt>
                <c:pt idx="211">
                  <c:v>25.4</c:v>
                </c:pt>
                <c:pt idx="212">
                  <c:v>26.2</c:v>
                </c:pt>
                <c:pt idx="213">
                  <c:v>26.999999999999901</c:v>
                </c:pt>
                <c:pt idx="214">
                  <c:v>28.2</c:v>
                </c:pt>
                <c:pt idx="215">
                  <c:v>29.099999999999898</c:v>
                </c:pt>
                <c:pt idx="216">
                  <c:v>30.1</c:v>
                </c:pt>
                <c:pt idx="217">
                  <c:v>30.1</c:v>
                </c:pt>
                <c:pt idx="218">
                  <c:v>31</c:v>
                </c:pt>
                <c:pt idx="219">
                  <c:v>31.7</c:v>
                </c:pt>
                <c:pt idx="220">
                  <c:v>32.099999999999902</c:v>
                </c:pt>
                <c:pt idx="221">
                  <c:v>32.4</c:v>
                </c:pt>
                <c:pt idx="222">
                  <c:v>32.6</c:v>
                </c:pt>
                <c:pt idx="223">
                  <c:v>32.799999999999997</c:v>
                </c:pt>
                <c:pt idx="224">
                  <c:v>33.5</c:v>
                </c:pt>
                <c:pt idx="225">
                  <c:v>34.299999999999997</c:v>
                </c:pt>
                <c:pt idx="226">
                  <c:v>34</c:v>
                </c:pt>
                <c:pt idx="227">
                  <c:v>34.599999999999902</c:v>
                </c:pt>
                <c:pt idx="228">
                  <c:v>35.200000000000003</c:v>
                </c:pt>
                <c:pt idx="229">
                  <c:v>35.599999999999902</c:v>
                </c:pt>
                <c:pt idx="230">
                  <c:v>35.700000000000003</c:v>
                </c:pt>
                <c:pt idx="231">
                  <c:v>35.700000000000003</c:v>
                </c:pt>
                <c:pt idx="232">
                  <c:v>35.9</c:v>
                </c:pt>
                <c:pt idx="233">
                  <c:v>36.299999999999997</c:v>
                </c:pt>
                <c:pt idx="234">
                  <c:v>36.599999999999902</c:v>
                </c:pt>
                <c:pt idx="235">
                  <c:v>36.700000000000003</c:v>
                </c:pt>
                <c:pt idx="236">
                  <c:v>37</c:v>
                </c:pt>
                <c:pt idx="237">
                  <c:v>37.199999999999903</c:v>
                </c:pt>
                <c:pt idx="238">
                  <c:v>36.799999999999997</c:v>
                </c:pt>
                <c:pt idx="239">
                  <c:v>37.299999999999997</c:v>
                </c:pt>
                <c:pt idx="240">
                  <c:v>37.9</c:v>
                </c:pt>
                <c:pt idx="241">
                  <c:v>38.299999999999997</c:v>
                </c:pt>
                <c:pt idx="242">
                  <c:v>38.099999999999902</c:v>
                </c:pt>
                <c:pt idx="243">
                  <c:v>37.5</c:v>
                </c:pt>
                <c:pt idx="244">
                  <c:v>37.700000000000003</c:v>
                </c:pt>
                <c:pt idx="245">
                  <c:v>37.5</c:v>
                </c:pt>
                <c:pt idx="246">
                  <c:v>36.299999999999997</c:v>
                </c:pt>
                <c:pt idx="247">
                  <c:v>36.9</c:v>
                </c:pt>
                <c:pt idx="248">
                  <c:v>37</c:v>
                </c:pt>
                <c:pt idx="249">
                  <c:v>37.5</c:v>
                </c:pt>
                <c:pt idx="250">
                  <c:v>37</c:v>
                </c:pt>
                <c:pt idx="251">
                  <c:v>37.099999999999902</c:v>
                </c:pt>
                <c:pt idx="252">
                  <c:v>36.9</c:v>
                </c:pt>
                <c:pt idx="253">
                  <c:v>36.799999999999997</c:v>
                </c:pt>
                <c:pt idx="254">
                  <c:v>36.799999999999997</c:v>
                </c:pt>
                <c:pt idx="255">
                  <c:v>36.299999999999997</c:v>
                </c:pt>
                <c:pt idx="256">
                  <c:v>36.199999999999903</c:v>
                </c:pt>
                <c:pt idx="257">
                  <c:v>36.1</c:v>
                </c:pt>
                <c:pt idx="258">
                  <c:v>35.700000000000003</c:v>
                </c:pt>
                <c:pt idx="259">
                  <c:v>35.4</c:v>
                </c:pt>
                <c:pt idx="260">
                  <c:v>34.799999999999997</c:v>
                </c:pt>
                <c:pt idx="261">
                  <c:v>34.200000000000003</c:v>
                </c:pt>
                <c:pt idx="262">
                  <c:v>32.5</c:v>
                </c:pt>
                <c:pt idx="263">
                  <c:v>31.599999999999898</c:v>
                </c:pt>
                <c:pt idx="264">
                  <c:v>31</c:v>
                </c:pt>
                <c:pt idx="265">
                  <c:v>30</c:v>
                </c:pt>
                <c:pt idx="266">
                  <c:v>30</c:v>
                </c:pt>
                <c:pt idx="267">
                  <c:v>30</c:v>
                </c:pt>
                <c:pt idx="268">
                  <c:v>29.599999999999898</c:v>
                </c:pt>
                <c:pt idx="269">
                  <c:v>31.1</c:v>
                </c:pt>
                <c:pt idx="270">
                  <c:v>31.7</c:v>
                </c:pt>
                <c:pt idx="271">
                  <c:v>32.099999999999902</c:v>
                </c:pt>
                <c:pt idx="272">
                  <c:v>32</c:v>
                </c:pt>
                <c:pt idx="273">
                  <c:v>31.9</c:v>
                </c:pt>
                <c:pt idx="274">
                  <c:v>31.9</c:v>
                </c:pt>
                <c:pt idx="275">
                  <c:v>31.799999999999901</c:v>
                </c:pt>
                <c:pt idx="276">
                  <c:v>31.599999999999898</c:v>
                </c:pt>
                <c:pt idx="277">
                  <c:v>31.599999999999898</c:v>
                </c:pt>
                <c:pt idx="278">
                  <c:v>31.599999999999898</c:v>
                </c:pt>
                <c:pt idx="279">
                  <c:v>31.5</c:v>
                </c:pt>
                <c:pt idx="280">
                  <c:v>30.5</c:v>
                </c:pt>
                <c:pt idx="281">
                  <c:v>30.1</c:v>
                </c:pt>
                <c:pt idx="282">
                  <c:v>29.599999999999898</c:v>
                </c:pt>
                <c:pt idx="283">
                  <c:v>29.6999999999999</c:v>
                </c:pt>
                <c:pt idx="284">
                  <c:v>30</c:v>
                </c:pt>
                <c:pt idx="285">
                  <c:v>29.5</c:v>
                </c:pt>
                <c:pt idx="286">
                  <c:v>28.099999999999898</c:v>
                </c:pt>
                <c:pt idx="287">
                  <c:v>27.299999999999901</c:v>
                </c:pt>
                <c:pt idx="288">
                  <c:v>27.299999999999901</c:v>
                </c:pt>
                <c:pt idx="289">
                  <c:v>27.1999999999999</c:v>
                </c:pt>
                <c:pt idx="290">
                  <c:v>27.299999999999901</c:v>
                </c:pt>
                <c:pt idx="291">
                  <c:v>26.9</c:v>
                </c:pt>
                <c:pt idx="292">
                  <c:v>27.6</c:v>
                </c:pt>
                <c:pt idx="293">
                  <c:v>28.4</c:v>
                </c:pt>
                <c:pt idx="294">
                  <c:v>28.299999999999901</c:v>
                </c:pt>
                <c:pt idx="295">
                  <c:v>27.8</c:v>
                </c:pt>
                <c:pt idx="296">
                  <c:v>28.099999999999898</c:v>
                </c:pt>
                <c:pt idx="297">
                  <c:v>28.4</c:v>
                </c:pt>
                <c:pt idx="298">
                  <c:v>28.299999999999901</c:v>
                </c:pt>
                <c:pt idx="299">
                  <c:v>28.5</c:v>
                </c:pt>
                <c:pt idx="300">
                  <c:v>28.6999999999999</c:v>
                </c:pt>
                <c:pt idx="301">
                  <c:v>29.2</c:v>
                </c:pt>
                <c:pt idx="302">
                  <c:v>29.799999999999901</c:v>
                </c:pt>
                <c:pt idx="303">
                  <c:v>29.6999999999999</c:v>
                </c:pt>
                <c:pt idx="304">
                  <c:v>29.5</c:v>
                </c:pt>
                <c:pt idx="305">
                  <c:v>30</c:v>
                </c:pt>
                <c:pt idx="306">
                  <c:v>30.3</c:v>
                </c:pt>
                <c:pt idx="307">
                  <c:v>30.5</c:v>
                </c:pt>
                <c:pt idx="308">
                  <c:v>31.1999999999999</c:v>
                </c:pt>
                <c:pt idx="309">
                  <c:v>32.299999999999997</c:v>
                </c:pt>
                <c:pt idx="310">
                  <c:v>32.299999999999997</c:v>
                </c:pt>
                <c:pt idx="311">
                  <c:v>32.299999999999997</c:v>
                </c:pt>
                <c:pt idx="312">
                  <c:v>32.5</c:v>
                </c:pt>
                <c:pt idx="313">
                  <c:v>32.6</c:v>
                </c:pt>
                <c:pt idx="314">
                  <c:v>32.5</c:v>
                </c:pt>
                <c:pt idx="315">
                  <c:v>31.7</c:v>
                </c:pt>
                <c:pt idx="316">
                  <c:v>31.3</c:v>
                </c:pt>
                <c:pt idx="317">
                  <c:v>31.3</c:v>
                </c:pt>
                <c:pt idx="318">
                  <c:v>31.1999999999999</c:v>
                </c:pt>
                <c:pt idx="319">
                  <c:v>30.9</c:v>
                </c:pt>
                <c:pt idx="320">
                  <c:v>30.7</c:v>
                </c:pt>
                <c:pt idx="321">
                  <c:v>30.4</c:v>
                </c:pt>
                <c:pt idx="322">
                  <c:v>28.8</c:v>
                </c:pt>
                <c:pt idx="323">
                  <c:v>28</c:v>
                </c:pt>
                <c:pt idx="324">
                  <c:v>28.299999999999901</c:v>
                </c:pt>
                <c:pt idx="325">
                  <c:v>28.099999999999898</c:v>
                </c:pt>
                <c:pt idx="326">
                  <c:v>27.1999999999999</c:v>
                </c:pt>
                <c:pt idx="327">
                  <c:v>24.799999999999901</c:v>
                </c:pt>
                <c:pt idx="328">
                  <c:v>24.099999999999898</c:v>
                </c:pt>
                <c:pt idx="329">
                  <c:v>24.2</c:v>
                </c:pt>
                <c:pt idx="330">
                  <c:v>24.099999999999898</c:v>
                </c:pt>
                <c:pt idx="331">
                  <c:v>23.5</c:v>
                </c:pt>
                <c:pt idx="332">
                  <c:v>23.2</c:v>
                </c:pt>
                <c:pt idx="333">
                  <c:v>22.6</c:v>
                </c:pt>
                <c:pt idx="334">
                  <c:v>21.999999999999901</c:v>
                </c:pt>
                <c:pt idx="335">
                  <c:v>21.3</c:v>
                </c:pt>
                <c:pt idx="336">
                  <c:v>20.399999999999999</c:v>
                </c:pt>
                <c:pt idx="337">
                  <c:v>20</c:v>
                </c:pt>
                <c:pt idx="338">
                  <c:v>20.100000000000001</c:v>
                </c:pt>
                <c:pt idx="339">
                  <c:v>20.799999999999901</c:v>
                </c:pt>
                <c:pt idx="340">
                  <c:v>21.7</c:v>
                </c:pt>
                <c:pt idx="341">
                  <c:v>22.299999999999901</c:v>
                </c:pt>
                <c:pt idx="342">
                  <c:v>22.6</c:v>
                </c:pt>
                <c:pt idx="343">
                  <c:v>22.9</c:v>
                </c:pt>
                <c:pt idx="344">
                  <c:v>22.7</c:v>
                </c:pt>
                <c:pt idx="345">
                  <c:v>21.999999999999901</c:v>
                </c:pt>
                <c:pt idx="346">
                  <c:v>21.9</c:v>
                </c:pt>
                <c:pt idx="347">
                  <c:v>21.799999999999901</c:v>
                </c:pt>
                <c:pt idx="348">
                  <c:v>21</c:v>
                </c:pt>
                <c:pt idx="349">
                  <c:v>21</c:v>
                </c:pt>
                <c:pt idx="350">
                  <c:v>21</c:v>
                </c:pt>
                <c:pt idx="351">
                  <c:v>21</c:v>
                </c:pt>
                <c:pt idx="352">
                  <c:v>20.9</c:v>
                </c:pt>
                <c:pt idx="353">
                  <c:v>20.7</c:v>
                </c:pt>
                <c:pt idx="354">
                  <c:v>20.799999999999901</c:v>
                </c:pt>
                <c:pt idx="355">
                  <c:v>20.9</c:v>
                </c:pt>
                <c:pt idx="356">
                  <c:v>20.3</c:v>
                </c:pt>
                <c:pt idx="357">
                  <c:v>19.899999999999899</c:v>
                </c:pt>
                <c:pt idx="358">
                  <c:v>19.899999999999899</c:v>
                </c:pt>
                <c:pt idx="359">
                  <c:v>20.9</c:v>
                </c:pt>
                <c:pt idx="360">
                  <c:v>20.9</c:v>
                </c:pt>
                <c:pt idx="361">
                  <c:v>21.1</c:v>
                </c:pt>
                <c:pt idx="362">
                  <c:v>20.799999999999901</c:v>
                </c:pt>
                <c:pt idx="363">
                  <c:v>20.100000000000001</c:v>
                </c:pt>
                <c:pt idx="364">
                  <c:v>20</c:v>
                </c:pt>
                <c:pt idx="365">
                  <c:v>19.6999999999999</c:v>
                </c:pt>
                <c:pt idx="366">
                  <c:v>19.399999999999999</c:v>
                </c:pt>
                <c:pt idx="367">
                  <c:v>19</c:v>
                </c:pt>
                <c:pt idx="368">
                  <c:v>18.899999999999899</c:v>
                </c:pt>
                <c:pt idx="369">
                  <c:v>19.099999999999898</c:v>
                </c:pt>
                <c:pt idx="370">
                  <c:v>19.600000000000001</c:v>
                </c:pt>
                <c:pt idx="371">
                  <c:v>20.100000000000001</c:v>
                </c:pt>
                <c:pt idx="372">
                  <c:v>20.2</c:v>
                </c:pt>
                <c:pt idx="373">
                  <c:v>19.6999999999999</c:v>
                </c:pt>
                <c:pt idx="374">
                  <c:v>19.399999999999999</c:v>
                </c:pt>
                <c:pt idx="375">
                  <c:v>19.299999999999901</c:v>
                </c:pt>
                <c:pt idx="376">
                  <c:v>19.899999999999899</c:v>
                </c:pt>
                <c:pt idx="377">
                  <c:v>20.2</c:v>
                </c:pt>
                <c:pt idx="378">
                  <c:v>21.2</c:v>
                </c:pt>
                <c:pt idx="379">
                  <c:v>21.7</c:v>
                </c:pt>
                <c:pt idx="380">
                  <c:v>21.599999999999898</c:v>
                </c:pt>
                <c:pt idx="381">
                  <c:v>21.599999999999898</c:v>
                </c:pt>
                <c:pt idx="382">
                  <c:v>21.799999999999901</c:v>
                </c:pt>
                <c:pt idx="383">
                  <c:v>22.5</c:v>
                </c:pt>
                <c:pt idx="384">
                  <c:v>23.099999999999898</c:v>
                </c:pt>
                <c:pt idx="385">
                  <c:v>23.5</c:v>
                </c:pt>
                <c:pt idx="386">
                  <c:v>24.2</c:v>
                </c:pt>
                <c:pt idx="387">
                  <c:v>25</c:v>
                </c:pt>
                <c:pt idx="388">
                  <c:v>25.3</c:v>
                </c:pt>
                <c:pt idx="389">
                  <c:v>25.5</c:v>
                </c:pt>
                <c:pt idx="390">
                  <c:v>26</c:v>
                </c:pt>
                <c:pt idx="391">
                  <c:v>26.399999999999899</c:v>
                </c:pt>
                <c:pt idx="392">
                  <c:v>26.999999999999901</c:v>
                </c:pt>
                <c:pt idx="393">
                  <c:v>27.399999999999899</c:v>
                </c:pt>
                <c:pt idx="394">
                  <c:v>27.8</c:v>
                </c:pt>
                <c:pt idx="395">
                  <c:v>28.2</c:v>
                </c:pt>
                <c:pt idx="396">
                  <c:v>29.099999999999898</c:v>
                </c:pt>
                <c:pt idx="397">
                  <c:v>28.6999999999999</c:v>
                </c:pt>
                <c:pt idx="398">
                  <c:v>28.899999999999899</c:v>
                </c:pt>
                <c:pt idx="399">
                  <c:v>29.6999999999999</c:v>
                </c:pt>
                <c:pt idx="400">
                  <c:v>30</c:v>
                </c:pt>
                <c:pt idx="401">
                  <c:v>29.799999999999901</c:v>
                </c:pt>
                <c:pt idx="402">
                  <c:v>30.5</c:v>
                </c:pt>
                <c:pt idx="403">
                  <c:v>30.9</c:v>
                </c:pt>
                <c:pt idx="404">
                  <c:v>30.5</c:v>
                </c:pt>
                <c:pt idx="405">
                  <c:v>31.1999999999999</c:v>
                </c:pt>
                <c:pt idx="406">
                  <c:v>31.5</c:v>
                </c:pt>
                <c:pt idx="407">
                  <c:v>31.599999999999898</c:v>
                </c:pt>
                <c:pt idx="408">
                  <c:v>32.099999999999902</c:v>
                </c:pt>
                <c:pt idx="409">
                  <c:v>31.9</c:v>
                </c:pt>
                <c:pt idx="410">
                  <c:v>32</c:v>
                </c:pt>
                <c:pt idx="411">
                  <c:v>32.5</c:v>
                </c:pt>
                <c:pt idx="412">
                  <c:v>33</c:v>
                </c:pt>
                <c:pt idx="413">
                  <c:v>33.200000000000003</c:v>
                </c:pt>
                <c:pt idx="414">
                  <c:v>33.5</c:v>
                </c:pt>
                <c:pt idx="415">
                  <c:v>33.299999999999997</c:v>
                </c:pt>
                <c:pt idx="416">
                  <c:v>33.5</c:v>
                </c:pt>
                <c:pt idx="417">
                  <c:v>33.200000000000003</c:v>
                </c:pt>
                <c:pt idx="418">
                  <c:v>33.200000000000003</c:v>
                </c:pt>
                <c:pt idx="419">
                  <c:v>33.099999999999902</c:v>
                </c:pt>
                <c:pt idx="420">
                  <c:v>33.200000000000003</c:v>
                </c:pt>
                <c:pt idx="421">
                  <c:v>33.200000000000003</c:v>
                </c:pt>
                <c:pt idx="422">
                  <c:v>33.099999999999902</c:v>
                </c:pt>
                <c:pt idx="423">
                  <c:v>33</c:v>
                </c:pt>
                <c:pt idx="424">
                  <c:v>32.799999999999997</c:v>
                </c:pt>
                <c:pt idx="425">
                  <c:v>32.199999999999903</c:v>
                </c:pt>
                <c:pt idx="426">
                  <c:v>31.799999999999901</c:v>
                </c:pt>
                <c:pt idx="427">
                  <c:v>31.799999999999901</c:v>
                </c:pt>
                <c:pt idx="428">
                  <c:v>31.599999999999898</c:v>
                </c:pt>
                <c:pt idx="429">
                  <c:v>31.3</c:v>
                </c:pt>
                <c:pt idx="430">
                  <c:v>30.799999999999901</c:v>
                </c:pt>
                <c:pt idx="431">
                  <c:v>30.5</c:v>
                </c:pt>
                <c:pt idx="432">
                  <c:v>29</c:v>
                </c:pt>
                <c:pt idx="433">
                  <c:v>28</c:v>
                </c:pt>
                <c:pt idx="434">
                  <c:v>27</c:v>
                </c:pt>
                <c:pt idx="435">
                  <c:v>27</c:v>
                </c:pt>
                <c:pt idx="436">
                  <c:v>26.599999999999898</c:v>
                </c:pt>
                <c:pt idx="437">
                  <c:v>26.5</c:v>
                </c:pt>
                <c:pt idx="438">
                  <c:v>26.2</c:v>
                </c:pt>
                <c:pt idx="439">
                  <c:v>25.5</c:v>
                </c:pt>
                <c:pt idx="440">
                  <c:v>26.1</c:v>
                </c:pt>
                <c:pt idx="441">
                  <c:v>25.7</c:v>
                </c:pt>
                <c:pt idx="442">
                  <c:v>25</c:v>
                </c:pt>
                <c:pt idx="443">
                  <c:v>24.6999999999999</c:v>
                </c:pt>
                <c:pt idx="444">
                  <c:v>25</c:v>
                </c:pt>
                <c:pt idx="445">
                  <c:v>24.6</c:v>
                </c:pt>
                <c:pt idx="446">
                  <c:v>24.299999999999901</c:v>
                </c:pt>
                <c:pt idx="447">
                  <c:v>25.4</c:v>
                </c:pt>
                <c:pt idx="448">
                  <c:v>25.4</c:v>
                </c:pt>
                <c:pt idx="449">
                  <c:v>25.799999999999901</c:v>
                </c:pt>
                <c:pt idx="450">
                  <c:v>25.799999999999901</c:v>
                </c:pt>
                <c:pt idx="451">
                  <c:v>25.5</c:v>
                </c:pt>
                <c:pt idx="452">
                  <c:v>25.3</c:v>
                </c:pt>
                <c:pt idx="453">
                  <c:v>25.2</c:v>
                </c:pt>
                <c:pt idx="454">
                  <c:v>25</c:v>
                </c:pt>
                <c:pt idx="455">
                  <c:v>24.799999999999901</c:v>
                </c:pt>
                <c:pt idx="456">
                  <c:v>24.2</c:v>
                </c:pt>
                <c:pt idx="457">
                  <c:v>24</c:v>
                </c:pt>
                <c:pt idx="458">
                  <c:v>24</c:v>
                </c:pt>
                <c:pt idx="459">
                  <c:v>23.6</c:v>
                </c:pt>
                <c:pt idx="460">
                  <c:v>23.899999999999899</c:v>
                </c:pt>
                <c:pt idx="461">
                  <c:v>24.4</c:v>
                </c:pt>
                <c:pt idx="462">
                  <c:v>24.499999999999901</c:v>
                </c:pt>
                <c:pt idx="463">
                  <c:v>25.1</c:v>
                </c:pt>
                <c:pt idx="464">
                  <c:v>25.2</c:v>
                </c:pt>
                <c:pt idx="465">
                  <c:v>25.799999999999901</c:v>
                </c:pt>
                <c:pt idx="466">
                  <c:v>26.599999999999898</c:v>
                </c:pt>
                <c:pt idx="467">
                  <c:v>27.1</c:v>
                </c:pt>
                <c:pt idx="468">
                  <c:v>27.5</c:v>
                </c:pt>
                <c:pt idx="469">
                  <c:v>27.8</c:v>
                </c:pt>
                <c:pt idx="470">
                  <c:v>27.9</c:v>
                </c:pt>
                <c:pt idx="471">
                  <c:v>28.8</c:v>
                </c:pt>
                <c:pt idx="472">
                  <c:v>29.899999999999899</c:v>
                </c:pt>
                <c:pt idx="473">
                  <c:v>30.2</c:v>
                </c:pt>
                <c:pt idx="474">
                  <c:v>31</c:v>
                </c:pt>
                <c:pt idx="475">
                  <c:v>30.7</c:v>
                </c:pt>
                <c:pt idx="476">
                  <c:v>31.1</c:v>
                </c:pt>
                <c:pt idx="477">
                  <c:v>31.9</c:v>
                </c:pt>
                <c:pt idx="478">
                  <c:v>32.6</c:v>
                </c:pt>
                <c:pt idx="479">
                  <c:v>33.6</c:v>
                </c:pt>
                <c:pt idx="480">
                  <c:v>33.4</c:v>
                </c:pt>
                <c:pt idx="481">
                  <c:v>34</c:v>
                </c:pt>
                <c:pt idx="482">
                  <c:v>33.4</c:v>
                </c:pt>
                <c:pt idx="483">
                  <c:v>34.200000000000003</c:v>
                </c:pt>
                <c:pt idx="484">
                  <c:v>34.099999999999902</c:v>
                </c:pt>
                <c:pt idx="485">
                  <c:v>34.299999999999997</c:v>
                </c:pt>
                <c:pt idx="486">
                  <c:v>34.799999999999997</c:v>
                </c:pt>
                <c:pt idx="487">
                  <c:v>35.599999999999902</c:v>
                </c:pt>
                <c:pt idx="488">
                  <c:v>35.4</c:v>
                </c:pt>
                <c:pt idx="489">
                  <c:v>34.799999999999997</c:v>
                </c:pt>
                <c:pt idx="490">
                  <c:v>34.200000000000003</c:v>
                </c:pt>
                <c:pt idx="491">
                  <c:v>34</c:v>
                </c:pt>
                <c:pt idx="492">
                  <c:v>34.4</c:v>
                </c:pt>
                <c:pt idx="493">
                  <c:v>35.4</c:v>
                </c:pt>
                <c:pt idx="494">
                  <c:v>34.9</c:v>
                </c:pt>
                <c:pt idx="495">
                  <c:v>35.299999999999997</c:v>
                </c:pt>
                <c:pt idx="496">
                  <c:v>36.199999999999903</c:v>
                </c:pt>
                <c:pt idx="497">
                  <c:v>37</c:v>
                </c:pt>
                <c:pt idx="498">
                  <c:v>36.700000000000003</c:v>
                </c:pt>
                <c:pt idx="499">
                  <c:v>36.299999999999997</c:v>
                </c:pt>
                <c:pt idx="500">
                  <c:v>36.5</c:v>
                </c:pt>
                <c:pt idx="501">
                  <c:v>36.299999999999997</c:v>
                </c:pt>
                <c:pt idx="502">
                  <c:v>36.199999999999903</c:v>
                </c:pt>
                <c:pt idx="503">
                  <c:v>36.1</c:v>
                </c:pt>
                <c:pt idx="504">
                  <c:v>36.199999999999903</c:v>
                </c:pt>
                <c:pt idx="505">
                  <c:v>35.5</c:v>
                </c:pt>
                <c:pt idx="506">
                  <c:v>35.299999999999997</c:v>
                </c:pt>
                <c:pt idx="507">
                  <c:v>35.200000000000003</c:v>
                </c:pt>
                <c:pt idx="508">
                  <c:v>35.1</c:v>
                </c:pt>
                <c:pt idx="509">
                  <c:v>34.9</c:v>
                </c:pt>
                <c:pt idx="510">
                  <c:v>34.699999999999903</c:v>
                </c:pt>
                <c:pt idx="511">
                  <c:v>34.4</c:v>
                </c:pt>
                <c:pt idx="512">
                  <c:v>33.799999999999997</c:v>
                </c:pt>
                <c:pt idx="513">
                  <c:v>33.099999999999902</c:v>
                </c:pt>
                <c:pt idx="514">
                  <c:v>32.299999999999997</c:v>
                </c:pt>
                <c:pt idx="515">
                  <c:v>31</c:v>
                </c:pt>
                <c:pt idx="516">
                  <c:v>30</c:v>
                </c:pt>
                <c:pt idx="517">
                  <c:v>29</c:v>
                </c:pt>
                <c:pt idx="518">
                  <c:v>28</c:v>
                </c:pt>
                <c:pt idx="519">
                  <c:v>28</c:v>
                </c:pt>
                <c:pt idx="520">
                  <c:v>27.9</c:v>
                </c:pt>
                <c:pt idx="521">
                  <c:v>27.5</c:v>
                </c:pt>
                <c:pt idx="522">
                  <c:v>27.1</c:v>
                </c:pt>
                <c:pt idx="523">
                  <c:v>27.1</c:v>
                </c:pt>
                <c:pt idx="524">
                  <c:v>26.3</c:v>
                </c:pt>
                <c:pt idx="525">
                  <c:v>26.1</c:v>
                </c:pt>
                <c:pt idx="526">
                  <c:v>25.9</c:v>
                </c:pt>
                <c:pt idx="527">
                  <c:v>26.1</c:v>
                </c:pt>
                <c:pt idx="528">
                  <c:v>26.9</c:v>
                </c:pt>
                <c:pt idx="529">
                  <c:v>27.299999999999901</c:v>
                </c:pt>
                <c:pt idx="530">
                  <c:v>27.299999999999901</c:v>
                </c:pt>
                <c:pt idx="531">
                  <c:v>26.9</c:v>
                </c:pt>
                <c:pt idx="532">
                  <c:v>27.6</c:v>
                </c:pt>
                <c:pt idx="533">
                  <c:v>28</c:v>
                </c:pt>
                <c:pt idx="534">
                  <c:v>26.7</c:v>
                </c:pt>
                <c:pt idx="535">
                  <c:v>26.9</c:v>
                </c:pt>
                <c:pt idx="536">
                  <c:v>26.799999999999901</c:v>
                </c:pt>
                <c:pt idx="537">
                  <c:v>27.1</c:v>
                </c:pt>
                <c:pt idx="538">
                  <c:v>27.299999999999901</c:v>
                </c:pt>
                <c:pt idx="539">
                  <c:v>26.5</c:v>
                </c:pt>
                <c:pt idx="540">
                  <c:v>26</c:v>
                </c:pt>
                <c:pt idx="541">
                  <c:v>26</c:v>
                </c:pt>
                <c:pt idx="542">
                  <c:v>26</c:v>
                </c:pt>
                <c:pt idx="543">
                  <c:v>25.5</c:v>
                </c:pt>
                <c:pt idx="544">
                  <c:v>25.5</c:v>
                </c:pt>
                <c:pt idx="545">
                  <c:v>26.1</c:v>
                </c:pt>
                <c:pt idx="546">
                  <c:v>26.1</c:v>
                </c:pt>
                <c:pt idx="547">
                  <c:v>25.799999999999901</c:v>
                </c:pt>
                <c:pt idx="548">
                  <c:v>25.9</c:v>
                </c:pt>
                <c:pt idx="549">
                  <c:v>25.799999999999901</c:v>
                </c:pt>
                <c:pt idx="550">
                  <c:v>26.2</c:v>
                </c:pt>
                <c:pt idx="551">
                  <c:v>27.1</c:v>
                </c:pt>
                <c:pt idx="552">
                  <c:v>28.8</c:v>
                </c:pt>
                <c:pt idx="553">
                  <c:v>29.099999999999898</c:v>
                </c:pt>
                <c:pt idx="554">
                  <c:v>29.299999999999901</c:v>
                </c:pt>
                <c:pt idx="555">
                  <c:v>29.6999999999999</c:v>
                </c:pt>
                <c:pt idx="556">
                  <c:v>29.899999999999899</c:v>
                </c:pt>
                <c:pt idx="557">
                  <c:v>31.1</c:v>
                </c:pt>
                <c:pt idx="558">
                  <c:v>31.1</c:v>
                </c:pt>
                <c:pt idx="559">
                  <c:v>30.5</c:v>
                </c:pt>
                <c:pt idx="560">
                  <c:v>31.1999999999999</c:v>
                </c:pt>
                <c:pt idx="561">
                  <c:v>31.7</c:v>
                </c:pt>
                <c:pt idx="562">
                  <c:v>33.6</c:v>
                </c:pt>
                <c:pt idx="563">
                  <c:v>33.799999999999997</c:v>
                </c:pt>
                <c:pt idx="564">
                  <c:v>33.5</c:v>
                </c:pt>
                <c:pt idx="565">
                  <c:v>33.6</c:v>
                </c:pt>
                <c:pt idx="566">
                  <c:v>34.4</c:v>
                </c:pt>
                <c:pt idx="567">
                  <c:v>34.9</c:v>
                </c:pt>
                <c:pt idx="568">
                  <c:v>35.200000000000003</c:v>
                </c:pt>
                <c:pt idx="569">
                  <c:v>35.1</c:v>
                </c:pt>
                <c:pt idx="570">
                  <c:v>34.9</c:v>
                </c:pt>
                <c:pt idx="571">
                  <c:v>34.4</c:v>
                </c:pt>
                <c:pt idx="572">
                  <c:v>34.299999999999997</c:v>
                </c:pt>
                <c:pt idx="573">
                  <c:v>34.9</c:v>
                </c:pt>
                <c:pt idx="574">
                  <c:v>35.700000000000003</c:v>
                </c:pt>
                <c:pt idx="575">
                  <c:v>35.4</c:v>
                </c:pt>
                <c:pt idx="576">
                  <c:v>35.599999999999902</c:v>
                </c:pt>
                <c:pt idx="577">
                  <c:v>35.799999999999997</c:v>
                </c:pt>
                <c:pt idx="578">
                  <c:v>34.9</c:v>
                </c:pt>
                <c:pt idx="579">
                  <c:v>35.200000000000003</c:v>
                </c:pt>
                <c:pt idx="580">
                  <c:v>34.4</c:v>
                </c:pt>
                <c:pt idx="581">
                  <c:v>33.299999999999997</c:v>
                </c:pt>
                <c:pt idx="582">
                  <c:v>28.4</c:v>
                </c:pt>
                <c:pt idx="583">
                  <c:v>27.7</c:v>
                </c:pt>
                <c:pt idx="584">
                  <c:v>28.4</c:v>
                </c:pt>
                <c:pt idx="585">
                  <c:v>29.6999999999999</c:v>
                </c:pt>
                <c:pt idx="586">
                  <c:v>30.799999999999901</c:v>
                </c:pt>
                <c:pt idx="587">
                  <c:v>30.5</c:v>
                </c:pt>
                <c:pt idx="588">
                  <c:v>31.1999999999999</c:v>
                </c:pt>
                <c:pt idx="589">
                  <c:v>30.2</c:v>
                </c:pt>
                <c:pt idx="590">
                  <c:v>28.8</c:v>
                </c:pt>
                <c:pt idx="591">
                  <c:v>28.6</c:v>
                </c:pt>
                <c:pt idx="592">
                  <c:v>28.4</c:v>
                </c:pt>
                <c:pt idx="593">
                  <c:v>27.9</c:v>
                </c:pt>
                <c:pt idx="594">
                  <c:v>28.099999999999898</c:v>
                </c:pt>
                <c:pt idx="595">
                  <c:v>28.099999999999898</c:v>
                </c:pt>
                <c:pt idx="596">
                  <c:v>27.9</c:v>
                </c:pt>
                <c:pt idx="597">
                  <c:v>27.9</c:v>
                </c:pt>
                <c:pt idx="598">
                  <c:v>27.7</c:v>
                </c:pt>
                <c:pt idx="599">
                  <c:v>27.7</c:v>
                </c:pt>
                <c:pt idx="600">
                  <c:v>27</c:v>
                </c:pt>
                <c:pt idx="601">
                  <c:v>27</c:v>
                </c:pt>
                <c:pt idx="602">
                  <c:v>27</c:v>
                </c:pt>
                <c:pt idx="603">
                  <c:v>26.5</c:v>
                </c:pt>
                <c:pt idx="604">
                  <c:v>26.3</c:v>
                </c:pt>
                <c:pt idx="605">
                  <c:v>25.9</c:v>
                </c:pt>
                <c:pt idx="606">
                  <c:v>25.599999999999898</c:v>
                </c:pt>
                <c:pt idx="607">
                  <c:v>25.599999999999898</c:v>
                </c:pt>
                <c:pt idx="608">
                  <c:v>24.899999999999899</c:v>
                </c:pt>
                <c:pt idx="609">
                  <c:v>25.1</c:v>
                </c:pt>
                <c:pt idx="610">
                  <c:v>25</c:v>
                </c:pt>
                <c:pt idx="611">
                  <c:v>24.299999999999901</c:v>
                </c:pt>
                <c:pt idx="612">
                  <c:v>24.4</c:v>
                </c:pt>
                <c:pt idx="613">
                  <c:v>23.8</c:v>
                </c:pt>
                <c:pt idx="614">
                  <c:v>24.2</c:v>
                </c:pt>
                <c:pt idx="615">
                  <c:v>23.7</c:v>
                </c:pt>
                <c:pt idx="616">
                  <c:v>22.9</c:v>
                </c:pt>
                <c:pt idx="617">
                  <c:v>23.2</c:v>
                </c:pt>
                <c:pt idx="618">
                  <c:v>23.8</c:v>
                </c:pt>
                <c:pt idx="619">
                  <c:v>24</c:v>
                </c:pt>
                <c:pt idx="620">
                  <c:v>23.899999999999899</c:v>
                </c:pt>
                <c:pt idx="621">
                  <c:v>23.299999999999901</c:v>
                </c:pt>
                <c:pt idx="622">
                  <c:v>22.7</c:v>
                </c:pt>
                <c:pt idx="623">
                  <c:v>22.6</c:v>
                </c:pt>
                <c:pt idx="624">
                  <c:v>22.299999999999901</c:v>
                </c:pt>
                <c:pt idx="625">
                  <c:v>22.299999999999901</c:v>
                </c:pt>
                <c:pt idx="626">
                  <c:v>22.1999999999999</c:v>
                </c:pt>
                <c:pt idx="627">
                  <c:v>21.9</c:v>
                </c:pt>
                <c:pt idx="628">
                  <c:v>22.399999999999899</c:v>
                </c:pt>
                <c:pt idx="629">
                  <c:v>22.8</c:v>
                </c:pt>
                <c:pt idx="630">
                  <c:v>25</c:v>
                </c:pt>
                <c:pt idx="631">
                  <c:v>25.799999999999901</c:v>
                </c:pt>
                <c:pt idx="632">
                  <c:v>26.599999999999898</c:v>
                </c:pt>
                <c:pt idx="633">
                  <c:v>25.7</c:v>
                </c:pt>
                <c:pt idx="634">
                  <c:v>26.1</c:v>
                </c:pt>
                <c:pt idx="635">
                  <c:v>26.7</c:v>
                </c:pt>
                <c:pt idx="636">
                  <c:v>27.1999999999999</c:v>
                </c:pt>
                <c:pt idx="637">
                  <c:v>27.9</c:v>
                </c:pt>
                <c:pt idx="638">
                  <c:v>28.299999999999901</c:v>
                </c:pt>
                <c:pt idx="639">
                  <c:v>29</c:v>
                </c:pt>
                <c:pt idx="640">
                  <c:v>29.6999999999999</c:v>
                </c:pt>
                <c:pt idx="641">
                  <c:v>30.7</c:v>
                </c:pt>
                <c:pt idx="642">
                  <c:v>30.7</c:v>
                </c:pt>
                <c:pt idx="643">
                  <c:v>31</c:v>
                </c:pt>
                <c:pt idx="644">
                  <c:v>31.399999999999899</c:v>
                </c:pt>
                <c:pt idx="645">
                  <c:v>32</c:v>
                </c:pt>
                <c:pt idx="646">
                  <c:v>32.4</c:v>
                </c:pt>
                <c:pt idx="647">
                  <c:v>32.700000000000003</c:v>
                </c:pt>
                <c:pt idx="648">
                  <c:v>34.099999999999902</c:v>
                </c:pt>
                <c:pt idx="649">
                  <c:v>34.4</c:v>
                </c:pt>
                <c:pt idx="650">
                  <c:v>34.299999999999997</c:v>
                </c:pt>
                <c:pt idx="651">
                  <c:v>34.599999999999902</c:v>
                </c:pt>
                <c:pt idx="652">
                  <c:v>35.200000000000003</c:v>
                </c:pt>
                <c:pt idx="653">
                  <c:v>35.200000000000003</c:v>
                </c:pt>
                <c:pt idx="654">
                  <c:v>35.599999999999902</c:v>
                </c:pt>
                <c:pt idx="655">
                  <c:v>36</c:v>
                </c:pt>
                <c:pt idx="656">
                  <c:v>36.1</c:v>
                </c:pt>
                <c:pt idx="657">
                  <c:v>35.9</c:v>
                </c:pt>
                <c:pt idx="658">
                  <c:v>35.599999999999902</c:v>
                </c:pt>
                <c:pt idx="659">
                  <c:v>35.700000000000003</c:v>
                </c:pt>
                <c:pt idx="660">
                  <c:v>35.700000000000003</c:v>
                </c:pt>
                <c:pt idx="661">
                  <c:v>36</c:v>
                </c:pt>
                <c:pt idx="662">
                  <c:v>35.599999999999902</c:v>
                </c:pt>
                <c:pt idx="663">
                  <c:v>35.299999999999997</c:v>
                </c:pt>
                <c:pt idx="664">
                  <c:v>35.1</c:v>
                </c:pt>
                <c:pt idx="665">
                  <c:v>35.200000000000003</c:v>
                </c:pt>
                <c:pt idx="666">
                  <c:v>36.1</c:v>
                </c:pt>
                <c:pt idx="667">
                  <c:v>35.799999999999997</c:v>
                </c:pt>
                <c:pt idx="668">
                  <c:v>36.1</c:v>
                </c:pt>
                <c:pt idx="669">
                  <c:v>35.9</c:v>
                </c:pt>
                <c:pt idx="670">
                  <c:v>36.1</c:v>
                </c:pt>
                <c:pt idx="671">
                  <c:v>36.299999999999997</c:v>
                </c:pt>
                <c:pt idx="672">
                  <c:v>36.4</c:v>
                </c:pt>
                <c:pt idx="673">
                  <c:v>36.1</c:v>
                </c:pt>
                <c:pt idx="674">
                  <c:v>35.799999999999997</c:v>
                </c:pt>
                <c:pt idx="675">
                  <c:v>35.4</c:v>
                </c:pt>
                <c:pt idx="676">
                  <c:v>34.799999999999997</c:v>
                </c:pt>
                <c:pt idx="677">
                  <c:v>34</c:v>
                </c:pt>
                <c:pt idx="678">
                  <c:v>33.699999999999903</c:v>
                </c:pt>
                <c:pt idx="679">
                  <c:v>33.799999999999997</c:v>
                </c:pt>
                <c:pt idx="680">
                  <c:v>33.099999999999902</c:v>
                </c:pt>
                <c:pt idx="681">
                  <c:v>32.5</c:v>
                </c:pt>
                <c:pt idx="682">
                  <c:v>31.7</c:v>
                </c:pt>
                <c:pt idx="683">
                  <c:v>31</c:v>
                </c:pt>
                <c:pt idx="684">
                  <c:v>31</c:v>
                </c:pt>
                <c:pt idx="685">
                  <c:v>31</c:v>
                </c:pt>
                <c:pt idx="686">
                  <c:v>31</c:v>
                </c:pt>
                <c:pt idx="687">
                  <c:v>31</c:v>
                </c:pt>
              </c:numCache>
            </c:numRef>
          </c:yVal>
          <c:smooth val="0"/>
          <c:extLst>
            <c:ext xmlns:c16="http://schemas.microsoft.com/office/drawing/2014/chart" uri="{C3380CC4-5D6E-409C-BE32-E72D297353CC}">
              <c16:uniqueId val="{00000000-61DF-4533-821F-E224329D1453}"/>
            </c:ext>
          </c:extLst>
        </c:ser>
        <c:ser>
          <c:idx val="1"/>
          <c:order val="1"/>
          <c:tx>
            <c:v>Baseline</c:v>
          </c:tx>
          <c:spPr>
            <a:ln w="28575" cap="rnd">
              <a:solidFill>
                <a:schemeClr val="accent1"/>
              </a:solidFill>
              <a:round/>
            </a:ln>
            <a:effectLst/>
          </c:spPr>
          <c:marker>
            <c:symbol val="none"/>
          </c:marker>
          <c:xVal>
            <c:numRef>
              <c:f>hawthorne!$C$2:$C$66</c:f>
              <c:numCache>
                <c:formatCode>m/d/yyyy\ h:mm</c:formatCode>
                <c:ptCount val="65"/>
                <c:pt idx="0">
                  <c:v>43674</c:v>
                </c:pt>
                <c:pt idx="1">
                  <c:v>43674.125</c:v>
                </c:pt>
                <c:pt idx="2">
                  <c:v>43674.25</c:v>
                </c:pt>
                <c:pt idx="3">
                  <c:v>43674.375</c:v>
                </c:pt>
                <c:pt idx="4">
                  <c:v>43674.5</c:v>
                </c:pt>
                <c:pt idx="5">
                  <c:v>43674.625</c:v>
                </c:pt>
                <c:pt idx="6">
                  <c:v>43674.75</c:v>
                </c:pt>
                <c:pt idx="7">
                  <c:v>43674.875</c:v>
                </c:pt>
                <c:pt idx="8">
                  <c:v>43675</c:v>
                </c:pt>
                <c:pt idx="9">
                  <c:v>43675.125</c:v>
                </c:pt>
                <c:pt idx="10">
                  <c:v>43675.25</c:v>
                </c:pt>
                <c:pt idx="11">
                  <c:v>43675.375</c:v>
                </c:pt>
                <c:pt idx="12">
                  <c:v>43675.5</c:v>
                </c:pt>
                <c:pt idx="13">
                  <c:v>43675.625</c:v>
                </c:pt>
                <c:pt idx="14">
                  <c:v>43675.75</c:v>
                </c:pt>
                <c:pt idx="15">
                  <c:v>43675.875</c:v>
                </c:pt>
                <c:pt idx="16">
                  <c:v>43676</c:v>
                </c:pt>
                <c:pt idx="17">
                  <c:v>43676.125</c:v>
                </c:pt>
                <c:pt idx="18">
                  <c:v>43676.25</c:v>
                </c:pt>
                <c:pt idx="19">
                  <c:v>43676.375</c:v>
                </c:pt>
                <c:pt idx="20">
                  <c:v>43676.5</c:v>
                </c:pt>
                <c:pt idx="21">
                  <c:v>43676.625</c:v>
                </c:pt>
                <c:pt idx="22">
                  <c:v>43676.75</c:v>
                </c:pt>
                <c:pt idx="23">
                  <c:v>43676.875</c:v>
                </c:pt>
                <c:pt idx="24">
                  <c:v>43677</c:v>
                </c:pt>
                <c:pt idx="25">
                  <c:v>43677.125</c:v>
                </c:pt>
                <c:pt idx="26">
                  <c:v>43677.25</c:v>
                </c:pt>
                <c:pt idx="27">
                  <c:v>43677.375</c:v>
                </c:pt>
                <c:pt idx="28">
                  <c:v>43677.5</c:v>
                </c:pt>
                <c:pt idx="29">
                  <c:v>43677.625</c:v>
                </c:pt>
                <c:pt idx="30">
                  <c:v>43677.75</c:v>
                </c:pt>
                <c:pt idx="31">
                  <c:v>43677.875</c:v>
                </c:pt>
                <c:pt idx="32">
                  <c:v>43678</c:v>
                </c:pt>
                <c:pt idx="33">
                  <c:v>43678.125</c:v>
                </c:pt>
                <c:pt idx="34">
                  <c:v>43678.25</c:v>
                </c:pt>
                <c:pt idx="35">
                  <c:v>43678.375</c:v>
                </c:pt>
                <c:pt idx="36">
                  <c:v>43678.5</c:v>
                </c:pt>
                <c:pt idx="37">
                  <c:v>43678.625</c:v>
                </c:pt>
                <c:pt idx="38">
                  <c:v>43678.75</c:v>
                </c:pt>
                <c:pt idx="39">
                  <c:v>43678.875</c:v>
                </c:pt>
                <c:pt idx="40">
                  <c:v>43679</c:v>
                </c:pt>
                <c:pt idx="41">
                  <c:v>43679.125</c:v>
                </c:pt>
                <c:pt idx="42">
                  <c:v>43679.25</c:v>
                </c:pt>
                <c:pt idx="43">
                  <c:v>43679.375</c:v>
                </c:pt>
                <c:pt idx="44">
                  <c:v>43679.5</c:v>
                </c:pt>
                <c:pt idx="45">
                  <c:v>43679.625</c:v>
                </c:pt>
                <c:pt idx="46">
                  <c:v>43679.75</c:v>
                </c:pt>
                <c:pt idx="47">
                  <c:v>43679.875</c:v>
                </c:pt>
                <c:pt idx="48">
                  <c:v>43680</c:v>
                </c:pt>
                <c:pt idx="49">
                  <c:v>43680.125</c:v>
                </c:pt>
                <c:pt idx="50">
                  <c:v>43680.25</c:v>
                </c:pt>
                <c:pt idx="51">
                  <c:v>43680.375</c:v>
                </c:pt>
                <c:pt idx="52">
                  <c:v>43680.5</c:v>
                </c:pt>
                <c:pt idx="53">
                  <c:v>43680.625</c:v>
                </c:pt>
                <c:pt idx="54">
                  <c:v>43680.75</c:v>
                </c:pt>
                <c:pt idx="55">
                  <c:v>43680.875</c:v>
                </c:pt>
                <c:pt idx="56">
                  <c:v>43681</c:v>
                </c:pt>
                <c:pt idx="57">
                  <c:v>43681.125</c:v>
                </c:pt>
                <c:pt idx="58">
                  <c:v>43681.25</c:v>
                </c:pt>
                <c:pt idx="59">
                  <c:v>43681.375</c:v>
                </c:pt>
                <c:pt idx="60">
                  <c:v>43681.5</c:v>
                </c:pt>
                <c:pt idx="61">
                  <c:v>43681.625</c:v>
                </c:pt>
                <c:pt idx="62">
                  <c:v>43681.75</c:v>
                </c:pt>
                <c:pt idx="63">
                  <c:v>43681.875</c:v>
                </c:pt>
                <c:pt idx="64">
                  <c:v>43682</c:v>
                </c:pt>
              </c:numCache>
            </c:numRef>
          </c:xVal>
          <c:yVal>
            <c:numRef>
              <c:f>hawthorne!$D$2:$D$66</c:f>
              <c:numCache>
                <c:formatCode>General</c:formatCode>
                <c:ptCount val="65"/>
                <c:pt idx="0">
                  <c:v>24.811615</c:v>
                </c:pt>
                <c:pt idx="1">
                  <c:v>23.211334000000001</c:v>
                </c:pt>
                <c:pt idx="2">
                  <c:v>23.093506000000001</c:v>
                </c:pt>
                <c:pt idx="3">
                  <c:v>20.167175</c:v>
                </c:pt>
                <c:pt idx="4">
                  <c:v>19.713531</c:v>
                </c:pt>
                <c:pt idx="5">
                  <c:v>26.036864999999999</c:v>
                </c:pt>
                <c:pt idx="6">
                  <c:v>30.244689999999999</c:v>
                </c:pt>
                <c:pt idx="7">
                  <c:v>31.554596</c:v>
                </c:pt>
                <c:pt idx="8">
                  <c:v>31.876190000000001</c:v>
                </c:pt>
                <c:pt idx="9">
                  <c:v>26.673248000000001</c:v>
                </c:pt>
                <c:pt idx="10">
                  <c:v>26.681671000000001</c:v>
                </c:pt>
                <c:pt idx="11">
                  <c:v>24.209045</c:v>
                </c:pt>
                <c:pt idx="12">
                  <c:v>24.871033000000001</c:v>
                </c:pt>
                <c:pt idx="13">
                  <c:v>29.227692000000001</c:v>
                </c:pt>
                <c:pt idx="14">
                  <c:v>34.303739999999998</c:v>
                </c:pt>
                <c:pt idx="15">
                  <c:v>35.055664</c:v>
                </c:pt>
                <c:pt idx="16">
                  <c:v>35.837220000000002</c:v>
                </c:pt>
                <c:pt idx="17">
                  <c:v>30.499420000000001</c:v>
                </c:pt>
                <c:pt idx="18">
                  <c:v>30.215668000000001</c:v>
                </c:pt>
                <c:pt idx="19">
                  <c:v>25.863647</c:v>
                </c:pt>
                <c:pt idx="20">
                  <c:v>25.15924</c:v>
                </c:pt>
                <c:pt idx="21">
                  <c:v>31.177855999999998</c:v>
                </c:pt>
                <c:pt idx="22">
                  <c:v>34.277099999999997</c:v>
                </c:pt>
                <c:pt idx="23">
                  <c:v>35.079284999999999</c:v>
                </c:pt>
                <c:pt idx="24">
                  <c:v>35.426544</c:v>
                </c:pt>
                <c:pt idx="25">
                  <c:v>29.468384</c:v>
                </c:pt>
                <c:pt idx="26">
                  <c:v>27.358460000000001</c:v>
                </c:pt>
                <c:pt idx="27">
                  <c:v>27.193024000000001</c:v>
                </c:pt>
                <c:pt idx="28">
                  <c:v>25.460692999999999</c:v>
                </c:pt>
                <c:pt idx="29">
                  <c:v>29.179382</c:v>
                </c:pt>
                <c:pt idx="30">
                  <c:v>27.458313</c:v>
                </c:pt>
                <c:pt idx="31">
                  <c:v>30.442046999999999</c:v>
                </c:pt>
                <c:pt idx="32">
                  <c:v>27.413512999999998</c:v>
                </c:pt>
                <c:pt idx="33">
                  <c:v>26.096954</c:v>
                </c:pt>
                <c:pt idx="34">
                  <c:v>25.005248999999999</c:v>
                </c:pt>
                <c:pt idx="35">
                  <c:v>22.724699999999999</c:v>
                </c:pt>
                <c:pt idx="36">
                  <c:v>22.41977</c:v>
                </c:pt>
                <c:pt idx="37">
                  <c:v>25.030548</c:v>
                </c:pt>
                <c:pt idx="38">
                  <c:v>28.974976000000002</c:v>
                </c:pt>
                <c:pt idx="39">
                  <c:v>30.849609999999998</c:v>
                </c:pt>
                <c:pt idx="40">
                  <c:v>31.808502000000001</c:v>
                </c:pt>
                <c:pt idx="41">
                  <c:v>26.467133</c:v>
                </c:pt>
                <c:pt idx="42">
                  <c:v>24.054535000000001</c:v>
                </c:pt>
                <c:pt idx="43">
                  <c:v>27.463989999999999</c:v>
                </c:pt>
                <c:pt idx="44">
                  <c:v>25.185943999999999</c:v>
                </c:pt>
                <c:pt idx="45">
                  <c:v>28.468841999999999</c:v>
                </c:pt>
                <c:pt idx="46">
                  <c:v>32.883026000000001</c:v>
                </c:pt>
                <c:pt idx="47">
                  <c:v>33.891663000000001</c:v>
                </c:pt>
                <c:pt idx="48">
                  <c:v>34.099089999999997</c:v>
                </c:pt>
                <c:pt idx="49">
                  <c:v>31.583587999999999</c:v>
                </c:pt>
                <c:pt idx="50">
                  <c:v>26.643433000000002</c:v>
                </c:pt>
                <c:pt idx="51">
                  <c:v>28.614502000000002</c:v>
                </c:pt>
                <c:pt idx="52">
                  <c:v>27.216277999999999</c:v>
                </c:pt>
                <c:pt idx="53">
                  <c:v>30.632935</c:v>
                </c:pt>
                <c:pt idx="54">
                  <c:v>34.817779999999999</c:v>
                </c:pt>
                <c:pt idx="55">
                  <c:v>34.360230000000001</c:v>
                </c:pt>
                <c:pt idx="56">
                  <c:v>34.654632999999997</c:v>
                </c:pt>
                <c:pt idx="57">
                  <c:v>31.422454999999999</c:v>
                </c:pt>
                <c:pt idx="58">
                  <c:v>28.799621999999999</c:v>
                </c:pt>
                <c:pt idx="59">
                  <c:v>25.84198</c:v>
                </c:pt>
                <c:pt idx="60">
                  <c:v>26.299437999999999</c:v>
                </c:pt>
                <c:pt idx="61">
                  <c:v>30.535187000000001</c:v>
                </c:pt>
                <c:pt idx="62">
                  <c:v>33.77713</c:v>
                </c:pt>
                <c:pt idx="63">
                  <c:v>25.386353</c:v>
                </c:pt>
                <c:pt idx="64">
                  <c:v>28.439330999999999</c:v>
                </c:pt>
              </c:numCache>
            </c:numRef>
          </c:yVal>
          <c:smooth val="0"/>
          <c:extLst>
            <c:ext xmlns:c16="http://schemas.microsoft.com/office/drawing/2014/chart" uri="{C3380CC4-5D6E-409C-BE32-E72D297353CC}">
              <c16:uniqueId val="{00000001-61DF-4533-821F-E224329D1453}"/>
            </c:ext>
          </c:extLst>
        </c:ser>
        <c:dLbls>
          <c:showLegendKey val="0"/>
          <c:showVal val="0"/>
          <c:showCatName val="0"/>
          <c:showSerName val="0"/>
          <c:showPercent val="0"/>
          <c:showBubbleSize val="0"/>
        </c:dLbls>
        <c:axId val="652825888"/>
        <c:axId val="1"/>
      </c:scatterChart>
      <c:valAx>
        <c:axId val="652825888"/>
        <c:scaling>
          <c:orientation val="minMax"/>
          <c:max val="43681"/>
          <c:min val="43674"/>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a:t>Time</a:t>
                </a:r>
                <a:r>
                  <a:rPr lang="en-US" sz="1200" baseline="0"/>
                  <a:t> (UTC)</a:t>
                </a:r>
                <a:endParaRPr lang="en-US" sz="1200"/>
              </a:p>
            </c:rich>
          </c:tx>
          <c:layout>
            <c:manualLayout>
              <c:xMode val="edge"/>
              <c:yMode val="edge"/>
              <c:x val="0.40390614054346929"/>
              <c:y val="0.89696763755437314"/>
            </c:manualLayout>
          </c:layout>
          <c:overlay val="0"/>
          <c:spPr>
            <a:noFill/>
            <a:ln>
              <a:noFill/>
            </a:ln>
            <a:effectLst/>
          </c:spPr>
        </c:title>
        <c:numFmt formatCode="m/d/yyyy\ h:mm" sourceLinked="1"/>
        <c:majorTickMark val="cross"/>
        <c:minorTickMark val="none"/>
        <c:tickLblPos val="nextTo"/>
        <c:spPr>
          <a:noFill/>
          <a:ln w="9525" cap="flat" cmpd="sng" algn="ctr">
            <a:solidFill>
              <a:schemeClr val="tx1"/>
            </a:solidFill>
            <a:round/>
          </a:ln>
          <a:effectLst/>
        </c:spPr>
        <c:txPr>
          <a:bodyPr rot="1800000" vert="horz"/>
          <a:lstStyle/>
          <a:p>
            <a:pPr>
              <a:defRPr sz="1100" b="0" i="0" u="none" strike="noStrike" baseline="0">
                <a:solidFill>
                  <a:srgbClr val="000000"/>
                </a:solidFill>
                <a:latin typeface="Calibri"/>
                <a:ea typeface="Calibri"/>
                <a:cs typeface="Calibri"/>
              </a:defRPr>
            </a:pPr>
            <a:endParaRPr lang="en-US"/>
          </a:p>
        </c:txPr>
        <c:crossAx val="1"/>
        <c:crosses val="autoZero"/>
        <c:crossBetween val="midCat"/>
        <c:majorUnit val="1"/>
      </c:valAx>
      <c:valAx>
        <c:axId val="1"/>
        <c:scaling>
          <c:orientation val="minMax"/>
          <c:max val="50"/>
          <c:min val="10"/>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a:t>2-meter Temperature</a:t>
                </a:r>
              </a:p>
            </c:rich>
          </c:tx>
          <c:layout>
            <c:manualLayout>
              <c:xMode val="edge"/>
              <c:yMode val="edge"/>
              <c:x val="2.1277236814513333E-2"/>
              <c:y val="0.16565145097293701"/>
            </c:manualLayout>
          </c:layout>
          <c:overlay val="0"/>
          <c:spPr>
            <a:noFill/>
            <a:ln>
              <a:noFill/>
            </a:ln>
            <a:effectLst/>
          </c:spPr>
        </c:title>
        <c:numFmt formatCode="General" sourceLinked="1"/>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652825888"/>
        <c:crosses val="autoZero"/>
        <c:crossBetween val="midCat"/>
      </c:valAx>
      <c:spPr>
        <a:noFill/>
        <a:ln w="25400">
          <a:noFill/>
        </a:ln>
      </c:spPr>
    </c:plotArea>
    <c:legend>
      <c:legendPos val="t"/>
      <c:layout>
        <c:manualLayout>
          <c:xMode val="edge"/>
          <c:yMode val="edge"/>
          <c:x val="0.67396669159348643"/>
          <c:y val="0.11709887668204284"/>
          <c:w val="0.28041464930272664"/>
          <c:h val="0.117541580607664"/>
        </c:manualLayout>
      </c:layout>
      <c:overlay val="0"/>
      <c:spPr>
        <a:noFill/>
        <a:ln>
          <a:solidFill>
            <a:sysClr val="windowText" lastClr="000000"/>
          </a:solid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831550398160587"/>
          <c:y val="9.3604549431321071E-2"/>
          <c:w val="0.72937615496982822"/>
          <c:h val="0.55637540099154281"/>
        </c:manualLayout>
      </c:layout>
      <c:scatterChart>
        <c:scatterStyle val="lineMarker"/>
        <c:varyColors val="0"/>
        <c:ser>
          <c:idx val="0"/>
          <c:order val="0"/>
          <c:tx>
            <c:v>Measured Data</c:v>
          </c:tx>
          <c:spPr>
            <a:ln w="12700" cap="rnd">
              <a:solidFill>
                <a:schemeClr val="accent3"/>
              </a:solidFill>
              <a:round/>
            </a:ln>
            <a:effectLst/>
          </c:spPr>
          <c:marker>
            <c:symbol val="none"/>
          </c:marker>
          <c:xVal>
            <c:numRef>
              <c:f>hawthorne!$A$2:$A$1190</c:f>
              <c:numCache>
                <c:formatCode>m/d/yyyy\ h:mm</c:formatCode>
                <c:ptCount val="1189"/>
                <c:pt idx="0">
                  <c:v>43675</c:v>
                </c:pt>
                <c:pt idx="1">
                  <c:v>43675.010416666664</c:v>
                </c:pt>
                <c:pt idx="2">
                  <c:v>43675.020833333336</c:v>
                </c:pt>
                <c:pt idx="3">
                  <c:v>43675.03125</c:v>
                </c:pt>
                <c:pt idx="4">
                  <c:v>43675.041666666664</c:v>
                </c:pt>
                <c:pt idx="5">
                  <c:v>43675.052083333336</c:v>
                </c:pt>
                <c:pt idx="6">
                  <c:v>43675.0625</c:v>
                </c:pt>
                <c:pt idx="7">
                  <c:v>43675.072916666664</c:v>
                </c:pt>
                <c:pt idx="8">
                  <c:v>43675.083333333336</c:v>
                </c:pt>
                <c:pt idx="9">
                  <c:v>43675.09375</c:v>
                </c:pt>
                <c:pt idx="10">
                  <c:v>43675.104166666664</c:v>
                </c:pt>
                <c:pt idx="11">
                  <c:v>43675.114583333336</c:v>
                </c:pt>
                <c:pt idx="12">
                  <c:v>43675.125</c:v>
                </c:pt>
                <c:pt idx="13">
                  <c:v>43675.166666666664</c:v>
                </c:pt>
                <c:pt idx="14">
                  <c:v>43675.208333333336</c:v>
                </c:pt>
                <c:pt idx="15">
                  <c:v>43675.25</c:v>
                </c:pt>
                <c:pt idx="16">
                  <c:v>43675.291666666664</c:v>
                </c:pt>
                <c:pt idx="17">
                  <c:v>43675.302083333336</c:v>
                </c:pt>
                <c:pt idx="18">
                  <c:v>43675.3125</c:v>
                </c:pt>
                <c:pt idx="19">
                  <c:v>43675.322916666664</c:v>
                </c:pt>
                <c:pt idx="20">
                  <c:v>43675.333333333336</c:v>
                </c:pt>
                <c:pt idx="21">
                  <c:v>43675.34375</c:v>
                </c:pt>
                <c:pt idx="22">
                  <c:v>43675.354166666664</c:v>
                </c:pt>
                <c:pt idx="23">
                  <c:v>43675.364583333336</c:v>
                </c:pt>
                <c:pt idx="24">
                  <c:v>43675.375</c:v>
                </c:pt>
                <c:pt idx="25">
                  <c:v>43675.385416666664</c:v>
                </c:pt>
                <c:pt idx="26">
                  <c:v>43675.395833333336</c:v>
                </c:pt>
                <c:pt idx="27">
                  <c:v>43675.40625</c:v>
                </c:pt>
                <c:pt idx="28">
                  <c:v>43675.416666666664</c:v>
                </c:pt>
                <c:pt idx="29">
                  <c:v>43675.427083333336</c:v>
                </c:pt>
                <c:pt idx="30">
                  <c:v>43675.4375</c:v>
                </c:pt>
                <c:pt idx="31">
                  <c:v>43675.447916666664</c:v>
                </c:pt>
                <c:pt idx="32">
                  <c:v>43675.458333333336</c:v>
                </c:pt>
                <c:pt idx="33">
                  <c:v>43675.46875</c:v>
                </c:pt>
                <c:pt idx="34">
                  <c:v>43675.479166666664</c:v>
                </c:pt>
                <c:pt idx="35">
                  <c:v>43675.489583333336</c:v>
                </c:pt>
                <c:pt idx="36">
                  <c:v>43675.5</c:v>
                </c:pt>
                <c:pt idx="37">
                  <c:v>43675.510416666664</c:v>
                </c:pt>
                <c:pt idx="38">
                  <c:v>43675.520833333336</c:v>
                </c:pt>
                <c:pt idx="39">
                  <c:v>43675.53125</c:v>
                </c:pt>
                <c:pt idx="40">
                  <c:v>43675.541666666664</c:v>
                </c:pt>
                <c:pt idx="41">
                  <c:v>43675.552083333336</c:v>
                </c:pt>
                <c:pt idx="42">
                  <c:v>43675.5625</c:v>
                </c:pt>
                <c:pt idx="43">
                  <c:v>43675.572916666664</c:v>
                </c:pt>
                <c:pt idx="44">
                  <c:v>43675.583333333336</c:v>
                </c:pt>
                <c:pt idx="45">
                  <c:v>43675.59375</c:v>
                </c:pt>
                <c:pt idx="46">
                  <c:v>43675.604166666664</c:v>
                </c:pt>
                <c:pt idx="47">
                  <c:v>43675.614583333336</c:v>
                </c:pt>
                <c:pt idx="48">
                  <c:v>43675.625</c:v>
                </c:pt>
                <c:pt idx="49">
                  <c:v>43675.635416666664</c:v>
                </c:pt>
                <c:pt idx="50">
                  <c:v>43675.645833333336</c:v>
                </c:pt>
                <c:pt idx="51">
                  <c:v>43675.65625</c:v>
                </c:pt>
                <c:pt idx="52">
                  <c:v>43675.666666666664</c:v>
                </c:pt>
                <c:pt idx="53">
                  <c:v>43675.677083333336</c:v>
                </c:pt>
                <c:pt idx="54">
                  <c:v>43675.6875</c:v>
                </c:pt>
                <c:pt idx="55">
                  <c:v>43675.697916666664</c:v>
                </c:pt>
                <c:pt idx="56">
                  <c:v>43675.708333333336</c:v>
                </c:pt>
                <c:pt idx="57">
                  <c:v>43675.71875</c:v>
                </c:pt>
                <c:pt idx="58">
                  <c:v>43675.729166666664</c:v>
                </c:pt>
                <c:pt idx="59">
                  <c:v>43675.739583333336</c:v>
                </c:pt>
                <c:pt idx="60">
                  <c:v>43675.75</c:v>
                </c:pt>
                <c:pt idx="61">
                  <c:v>43675.760416666664</c:v>
                </c:pt>
                <c:pt idx="62">
                  <c:v>43675.770833333336</c:v>
                </c:pt>
                <c:pt idx="63">
                  <c:v>43675.78125</c:v>
                </c:pt>
                <c:pt idx="64">
                  <c:v>43675.791666666664</c:v>
                </c:pt>
                <c:pt idx="65">
                  <c:v>43675.802083333336</c:v>
                </c:pt>
                <c:pt idx="66">
                  <c:v>43675.8125</c:v>
                </c:pt>
                <c:pt idx="67">
                  <c:v>43675.822916666664</c:v>
                </c:pt>
                <c:pt idx="68">
                  <c:v>43675.833333333336</c:v>
                </c:pt>
                <c:pt idx="69">
                  <c:v>43675.84375</c:v>
                </c:pt>
                <c:pt idx="70">
                  <c:v>43675.854166666664</c:v>
                </c:pt>
                <c:pt idx="71">
                  <c:v>43675.864583333336</c:v>
                </c:pt>
                <c:pt idx="72">
                  <c:v>43675.875</c:v>
                </c:pt>
                <c:pt idx="73">
                  <c:v>43675.885416666664</c:v>
                </c:pt>
                <c:pt idx="74">
                  <c:v>43675.895833333336</c:v>
                </c:pt>
                <c:pt idx="75">
                  <c:v>43675.90625</c:v>
                </c:pt>
                <c:pt idx="76">
                  <c:v>43675.916666666664</c:v>
                </c:pt>
                <c:pt idx="77">
                  <c:v>43675.927083333336</c:v>
                </c:pt>
                <c:pt idx="78">
                  <c:v>43675.9375</c:v>
                </c:pt>
                <c:pt idx="79">
                  <c:v>43675.947916666664</c:v>
                </c:pt>
                <c:pt idx="80">
                  <c:v>43675.958333333336</c:v>
                </c:pt>
                <c:pt idx="81">
                  <c:v>43675.96875</c:v>
                </c:pt>
                <c:pt idx="82">
                  <c:v>43675.979166666664</c:v>
                </c:pt>
                <c:pt idx="83">
                  <c:v>43675.989583333336</c:v>
                </c:pt>
                <c:pt idx="84">
                  <c:v>43676</c:v>
                </c:pt>
                <c:pt idx="85">
                  <c:v>43676.010416666664</c:v>
                </c:pt>
                <c:pt idx="86">
                  <c:v>43676.020833333336</c:v>
                </c:pt>
                <c:pt idx="87">
                  <c:v>43676.03125</c:v>
                </c:pt>
                <c:pt idx="88">
                  <c:v>43676.041666666664</c:v>
                </c:pt>
                <c:pt idx="89">
                  <c:v>43676.052083333336</c:v>
                </c:pt>
                <c:pt idx="90">
                  <c:v>43676.0625</c:v>
                </c:pt>
                <c:pt idx="91">
                  <c:v>43676.072916666664</c:v>
                </c:pt>
                <c:pt idx="92">
                  <c:v>43676.083333333336</c:v>
                </c:pt>
                <c:pt idx="93">
                  <c:v>43676.09375</c:v>
                </c:pt>
                <c:pt idx="94">
                  <c:v>43676.104166666664</c:v>
                </c:pt>
                <c:pt idx="95">
                  <c:v>43676.114583333336</c:v>
                </c:pt>
                <c:pt idx="96">
                  <c:v>43676.125</c:v>
                </c:pt>
                <c:pt idx="97">
                  <c:v>43676.166666666664</c:v>
                </c:pt>
                <c:pt idx="98">
                  <c:v>43676.208333333336</c:v>
                </c:pt>
                <c:pt idx="99">
                  <c:v>43676.25</c:v>
                </c:pt>
                <c:pt idx="100">
                  <c:v>43676.291666666664</c:v>
                </c:pt>
                <c:pt idx="101">
                  <c:v>43676.302083333336</c:v>
                </c:pt>
                <c:pt idx="102">
                  <c:v>43676.3125</c:v>
                </c:pt>
                <c:pt idx="103">
                  <c:v>43676.322916666664</c:v>
                </c:pt>
                <c:pt idx="104">
                  <c:v>43676.333333333336</c:v>
                </c:pt>
                <c:pt idx="105">
                  <c:v>43676.34375</c:v>
                </c:pt>
                <c:pt idx="106">
                  <c:v>43676.354166666664</c:v>
                </c:pt>
                <c:pt idx="107">
                  <c:v>43676.364583333336</c:v>
                </c:pt>
                <c:pt idx="108">
                  <c:v>43676.375</c:v>
                </c:pt>
                <c:pt idx="109">
                  <c:v>43676.385416666664</c:v>
                </c:pt>
                <c:pt idx="110">
                  <c:v>43676.395833333336</c:v>
                </c:pt>
                <c:pt idx="111">
                  <c:v>43676.40625</c:v>
                </c:pt>
                <c:pt idx="112">
                  <c:v>43676.416666666664</c:v>
                </c:pt>
                <c:pt idx="113">
                  <c:v>43676.427083333336</c:v>
                </c:pt>
                <c:pt idx="114">
                  <c:v>43676.4375</c:v>
                </c:pt>
                <c:pt idx="115">
                  <c:v>43676.447916666664</c:v>
                </c:pt>
                <c:pt idx="116">
                  <c:v>43676.458333333336</c:v>
                </c:pt>
                <c:pt idx="117">
                  <c:v>43676.46875</c:v>
                </c:pt>
                <c:pt idx="118">
                  <c:v>43676.479166666664</c:v>
                </c:pt>
                <c:pt idx="119">
                  <c:v>43676.489583333336</c:v>
                </c:pt>
                <c:pt idx="120">
                  <c:v>43676.5</c:v>
                </c:pt>
                <c:pt idx="121">
                  <c:v>43676.510416666664</c:v>
                </c:pt>
                <c:pt idx="122">
                  <c:v>43676.520833333336</c:v>
                </c:pt>
                <c:pt idx="123">
                  <c:v>43676.53125</c:v>
                </c:pt>
                <c:pt idx="124">
                  <c:v>43676.541666666664</c:v>
                </c:pt>
                <c:pt idx="125">
                  <c:v>43676.552083333336</c:v>
                </c:pt>
                <c:pt idx="126">
                  <c:v>43676.5625</c:v>
                </c:pt>
                <c:pt idx="127">
                  <c:v>43676.572916666664</c:v>
                </c:pt>
                <c:pt idx="128">
                  <c:v>43676.583333333336</c:v>
                </c:pt>
                <c:pt idx="129">
                  <c:v>43676.59375</c:v>
                </c:pt>
                <c:pt idx="130">
                  <c:v>43676.604166666664</c:v>
                </c:pt>
                <c:pt idx="131">
                  <c:v>43676.614583333336</c:v>
                </c:pt>
                <c:pt idx="132">
                  <c:v>43676.625</c:v>
                </c:pt>
                <c:pt idx="133">
                  <c:v>43676.635416666664</c:v>
                </c:pt>
                <c:pt idx="134">
                  <c:v>43676.645833333336</c:v>
                </c:pt>
                <c:pt idx="135">
                  <c:v>43676.65625</c:v>
                </c:pt>
                <c:pt idx="136">
                  <c:v>43676.666666666664</c:v>
                </c:pt>
                <c:pt idx="137">
                  <c:v>43676.677083333336</c:v>
                </c:pt>
                <c:pt idx="138">
                  <c:v>43676.6875</c:v>
                </c:pt>
                <c:pt idx="139">
                  <c:v>43676.697916666664</c:v>
                </c:pt>
                <c:pt idx="140">
                  <c:v>43676.708333333336</c:v>
                </c:pt>
                <c:pt idx="141">
                  <c:v>43676.71875</c:v>
                </c:pt>
                <c:pt idx="142">
                  <c:v>43676.729166666664</c:v>
                </c:pt>
                <c:pt idx="143">
                  <c:v>43676.739583333336</c:v>
                </c:pt>
                <c:pt idx="144">
                  <c:v>43676.75</c:v>
                </c:pt>
                <c:pt idx="145">
                  <c:v>43676.760416666664</c:v>
                </c:pt>
                <c:pt idx="146">
                  <c:v>43676.770833333336</c:v>
                </c:pt>
                <c:pt idx="147">
                  <c:v>43676.78125</c:v>
                </c:pt>
                <c:pt idx="148">
                  <c:v>43676.791666666664</c:v>
                </c:pt>
                <c:pt idx="149">
                  <c:v>43676.802083333336</c:v>
                </c:pt>
                <c:pt idx="150">
                  <c:v>43676.8125</c:v>
                </c:pt>
                <c:pt idx="151">
                  <c:v>43676.822916666664</c:v>
                </c:pt>
                <c:pt idx="152">
                  <c:v>43676.833333333336</c:v>
                </c:pt>
                <c:pt idx="153">
                  <c:v>43676.84375</c:v>
                </c:pt>
                <c:pt idx="154">
                  <c:v>43676.854166666664</c:v>
                </c:pt>
                <c:pt idx="155">
                  <c:v>43676.864583333336</c:v>
                </c:pt>
                <c:pt idx="156">
                  <c:v>43676.875</c:v>
                </c:pt>
                <c:pt idx="157">
                  <c:v>43676.885416666664</c:v>
                </c:pt>
                <c:pt idx="158">
                  <c:v>43676.895833333336</c:v>
                </c:pt>
                <c:pt idx="159">
                  <c:v>43676.90625</c:v>
                </c:pt>
                <c:pt idx="160">
                  <c:v>43676.916666666664</c:v>
                </c:pt>
                <c:pt idx="161">
                  <c:v>43676.927083333336</c:v>
                </c:pt>
                <c:pt idx="162">
                  <c:v>43676.9375</c:v>
                </c:pt>
                <c:pt idx="163">
                  <c:v>43676.947916666664</c:v>
                </c:pt>
                <c:pt idx="164">
                  <c:v>43676.958333333336</c:v>
                </c:pt>
                <c:pt idx="165">
                  <c:v>43676.96875</c:v>
                </c:pt>
                <c:pt idx="166">
                  <c:v>43676.979166666664</c:v>
                </c:pt>
                <c:pt idx="167">
                  <c:v>43676.989583333336</c:v>
                </c:pt>
                <c:pt idx="168">
                  <c:v>43677</c:v>
                </c:pt>
                <c:pt idx="169">
                  <c:v>43677.010416666664</c:v>
                </c:pt>
                <c:pt idx="170">
                  <c:v>43677.020833333336</c:v>
                </c:pt>
                <c:pt idx="171">
                  <c:v>43677.03125</c:v>
                </c:pt>
                <c:pt idx="172">
                  <c:v>43677.041666666664</c:v>
                </c:pt>
                <c:pt idx="173">
                  <c:v>43677.052083333336</c:v>
                </c:pt>
                <c:pt idx="174">
                  <c:v>43677.0625</c:v>
                </c:pt>
                <c:pt idx="175">
                  <c:v>43677.072916666664</c:v>
                </c:pt>
                <c:pt idx="176">
                  <c:v>43677.083333333336</c:v>
                </c:pt>
                <c:pt idx="177">
                  <c:v>43677.09375</c:v>
                </c:pt>
                <c:pt idx="178">
                  <c:v>43677.104166666664</c:v>
                </c:pt>
                <c:pt idx="179">
                  <c:v>43677.114583333336</c:v>
                </c:pt>
                <c:pt idx="180">
                  <c:v>43677.125</c:v>
                </c:pt>
                <c:pt idx="181">
                  <c:v>43677.166666666664</c:v>
                </c:pt>
                <c:pt idx="182">
                  <c:v>43677.208333333336</c:v>
                </c:pt>
                <c:pt idx="183">
                  <c:v>43677.25</c:v>
                </c:pt>
                <c:pt idx="184">
                  <c:v>43677.291666666664</c:v>
                </c:pt>
                <c:pt idx="185">
                  <c:v>43677.302083333336</c:v>
                </c:pt>
                <c:pt idx="186">
                  <c:v>43677.3125</c:v>
                </c:pt>
                <c:pt idx="187">
                  <c:v>43677.322916666664</c:v>
                </c:pt>
                <c:pt idx="188">
                  <c:v>43677.333333333336</c:v>
                </c:pt>
                <c:pt idx="189">
                  <c:v>43677.34375</c:v>
                </c:pt>
                <c:pt idx="190">
                  <c:v>43677.354166666664</c:v>
                </c:pt>
                <c:pt idx="191">
                  <c:v>43677.364583333336</c:v>
                </c:pt>
                <c:pt idx="192">
                  <c:v>43677.375</c:v>
                </c:pt>
                <c:pt idx="193">
                  <c:v>43677.385416666664</c:v>
                </c:pt>
                <c:pt idx="194">
                  <c:v>43677.395833333336</c:v>
                </c:pt>
                <c:pt idx="195">
                  <c:v>43677.40625</c:v>
                </c:pt>
                <c:pt idx="196">
                  <c:v>43677.416666666664</c:v>
                </c:pt>
                <c:pt idx="197">
                  <c:v>43677.427083333336</c:v>
                </c:pt>
                <c:pt idx="198">
                  <c:v>43677.4375</c:v>
                </c:pt>
                <c:pt idx="199">
                  <c:v>43677.447916666664</c:v>
                </c:pt>
                <c:pt idx="200">
                  <c:v>43677.458333333336</c:v>
                </c:pt>
                <c:pt idx="201">
                  <c:v>43677.46875</c:v>
                </c:pt>
                <c:pt idx="202">
                  <c:v>43677.479166666664</c:v>
                </c:pt>
                <c:pt idx="203">
                  <c:v>43677.489583333336</c:v>
                </c:pt>
                <c:pt idx="204">
                  <c:v>43677.5</c:v>
                </c:pt>
                <c:pt idx="205">
                  <c:v>43677.510416666664</c:v>
                </c:pt>
                <c:pt idx="206">
                  <c:v>43677.520833333336</c:v>
                </c:pt>
                <c:pt idx="207">
                  <c:v>43677.53125</c:v>
                </c:pt>
                <c:pt idx="208">
                  <c:v>43677.541666666664</c:v>
                </c:pt>
                <c:pt idx="209">
                  <c:v>43677.552083333336</c:v>
                </c:pt>
                <c:pt idx="210">
                  <c:v>43677.5625</c:v>
                </c:pt>
                <c:pt idx="211">
                  <c:v>43677.572916666664</c:v>
                </c:pt>
                <c:pt idx="212">
                  <c:v>43677.583333333336</c:v>
                </c:pt>
                <c:pt idx="213">
                  <c:v>43677.59375</c:v>
                </c:pt>
                <c:pt idx="214">
                  <c:v>43677.604166666664</c:v>
                </c:pt>
                <c:pt idx="215">
                  <c:v>43677.614583333336</c:v>
                </c:pt>
                <c:pt idx="216">
                  <c:v>43677.625</c:v>
                </c:pt>
                <c:pt idx="217">
                  <c:v>43677.635416666664</c:v>
                </c:pt>
                <c:pt idx="218">
                  <c:v>43677.645833333336</c:v>
                </c:pt>
                <c:pt idx="219">
                  <c:v>43677.65625</c:v>
                </c:pt>
                <c:pt idx="220">
                  <c:v>43677.666666666664</c:v>
                </c:pt>
                <c:pt idx="221">
                  <c:v>43677.677083333336</c:v>
                </c:pt>
                <c:pt idx="222">
                  <c:v>43677.6875</c:v>
                </c:pt>
                <c:pt idx="223">
                  <c:v>43677.697916666664</c:v>
                </c:pt>
                <c:pt idx="224">
                  <c:v>43677.708333333336</c:v>
                </c:pt>
                <c:pt idx="225">
                  <c:v>43677.71875</c:v>
                </c:pt>
                <c:pt idx="226">
                  <c:v>43677.729166666664</c:v>
                </c:pt>
                <c:pt idx="227">
                  <c:v>43677.739583333336</c:v>
                </c:pt>
                <c:pt idx="228">
                  <c:v>43677.75</c:v>
                </c:pt>
                <c:pt idx="229">
                  <c:v>43677.760416666664</c:v>
                </c:pt>
                <c:pt idx="230">
                  <c:v>43677.770833333336</c:v>
                </c:pt>
                <c:pt idx="231">
                  <c:v>43677.78125</c:v>
                </c:pt>
                <c:pt idx="232">
                  <c:v>43677.791666666664</c:v>
                </c:pt>
                <c:pt idx="233">
                  <c:v>43677.802083333336</c:v>
                </c:pt>
                <c:pt idx="234">
                  <c:v>43677.8125</c:v>
                </c:pt>
                <c:pt idx="235">
                  <c:v>43677.822916666664</c:v>
                </c:pt>
                <c:pt idx="236">
                  <c:v>43677.833333333336</c:v>
                </c:pt>
                <c:pt idx="237">
                  <c:v>43677.84375</c:v>
                </c:pt>
                <c:pt idx="238">
                  <c:v>43677.854166666664</c:v>
                </c:pt>
                <c:pt idx="239">
                  <c:v>43677.864583333336</c:v>
                </c:pt>
                <c:pt idx="240">
                  <c:v>43677.875</c:v>
                </c:pt>
                <c:pt idx="241">
                  <c:v>43677.885416666664</c:v>
                </c:pt>
                <c:pt idx="242">
                  <c:v>43677.895833333336</c:v>
                </c:pt>
                <c:pt idx="243">
                  <c:v>43677.90625</c:v>
                </c:pt>
                <c:pt idx="244">
                  <c:v>43677.916666666664</c:v>
                </c:pt>
                <c:pt idx="245">
                  <c:v>43677.927083333336</c:v>
                </c:pt>
                <c:pt idx="246">
                  <c:v>43677.9375</c:v>
                </c:pt>
                <c:pt idx="247">
                  <c:v>43677.947916666664</c:v>
                </c:pt>
                <c:pt idx="248">
                  <c:v>43677.958333333336</c:v>
                </c:pt>
                <c:pt idx="249">
                  <c:v>43677.96875</c:v>
                </c:pt>
                <c:pt idx="250">
                  <c:v>43677.979166666664</c:v>
                </c:pt>
                <c:pt idx="251">
                  <c:v>43677.989583333336</c:v>
                </c:pt>
                <c:pt idx="252">
                  <c:v>43678</c:v>
                </c:pt>
                <c:pt idx="253">
                  <c:v>43678.010416666664</c:v>
                </c:pt>
                <c:pt idx="254">
                  <c:v>43678.020833333336</c:v>
                </c:pt>
                <c:pt idx="255">
                  <c:v>43678.03125</c:v>
                </c:pt>
                <c:pt idx="256">
                  <c:v>43678.041666666664</c:v>
                </c:pt>
                <c:pt idx="257">
                  <c:v>43678.052083333336</c:v>
                </c:pt>
                <c:pt idx="258">
                  <c:v>43678.0625</c:v>
                </c:pt>
                <c:pt idx="259">
                  <c:v>43678.072916666664</c:v>
                </c:pt>
                <c:pt idx="260">
                  <c:v>43678.083333333336</c:v>
                </c:pt>
                <c:pt idx="261">
                  <c:v>43678.09375</c:v>
                </c:pt>
                <c:pt idx="262">
                  <c:v>43678.104166666664</c:v>
                </c:pt>
                <c:pt idx="263">
                  <c:v>43678.114583333336</c:v>
                </c:pt>
                <c:pt idx="264">
                  <c:v>43678.125</c:v>
                </c:pt>
                <c:pt idx="265">
                  <c:v>43678.166666666664</c:v>
                </c:pt>
                <c:pt idx="266">
                  <c:v>43678.208333333336</c:v>
                </c:pt>
                <c:pt idx="267">
                  <c:v>43678.25</c:v>
                </c:pt>
                <c:pt idx="268">
                  <c:v>43678.291666666664</c:v>
                </c:pt>
                <c:pt idx="269">
                  <c:v>43678.302083333336</c:v>
                </c:pt>
                <c:pt idx="270">
                  <c:v>43678.3125</c:v>
                </c:pt>
                <c:pt idx="271">
                  <c:v>43678.322916666664</c:v>
                </c:pt>
                <c:pt idx="272">
                  <c:v>43678.333333333336</c:v>
                </c:pt>
                <c:pt idx="273">
                  <c:v>43678.34375</c:v>
                </c:pt>
                <c:pt idx="274">
                  <c:v>43678.354166666664</c:v>
                </c:pt>
                <c:pt idx="275">
                  <c:v>43678.364583333336</c:v>
                </c:pt>
                <c:pt idx="276">
                  <c:v>43678.375</c:v>
                </c:pt>
                <c:pt idx="277">
                  <c:v>43678.385416666664</c:v>
                </c:pt>
                <c:pt idx="278">
                  <c:v>43678.395833333336</c:v>
                </c:pt>
                <c:pt idx="279">
                  <c:v>43678.40625</c:v>
                </c:pt>
                <c:pt idx="280">
                  <c:v>43678.416666666664</c:v>
                </c:pt>
                <c:pt idx="281">
                  <c:v>43678.427083333336</c:v>
                </c:pt>
                <c:pt idx="282">
                  <c:v>43678.4375</c:v>
                </c:pt>
                <c:pt idx="283">
                  <c:v>43678.447916666664</c:v>
                </c:pt>
                <c:pt idx="284">
                  <c:v>43678.458333333336</c:v>
                </c:pt>
                <c:pt idx="285">
                  <c:v>43678.46875</c:v>
                </c:pt>
                <c:pt idx="286">
                  <c:v>43678.479166666664</c:v>
                </c:pt>
                <c:pt idx="287">
                  <c:v>43678.489583333336</c:v>
                </c:pt>
                <c:pt idx="288">
                  <c:v>43678.5</c:v>
                </c:pt>
                <c:pt idx="289">
                  <c:v>43678.510416666664</c:v>
                </c:pt>
                <c:pt idx="290">
                  <c:v>43678.520833333336</c:v>
                </c:pt>
                <c:pt idx="291">
                  <c:v>43678.53125</c:v>
                </c:pt>
                <c:pt idx="292">
                  <c:v>43678.541666666664</c:v>
                </c:pt>
                <c:pt idx="293">
                  <c:v>43678.552083333336</c:v>
                </c:pt>
                <c:pt idx="294">
                  <c:v>43678.5625</c:v>
                </c:pt>
                <c:pt idx="295">
                  <c:v>43678.572916666664</c:v>
                </c:pt>
                <c:pt idx="296">
                  <c:v>43678.583333333336</c:v>
                </c:pt>
                <c:pt idx="297">
                  <c:v>43678.59375</c:v>
                </c:pt>
                <c:pt idx="298">
                  <c:v>43678.604166666664</c:v>
                </c:pt>
                <c:pt idx="299">
                  <c:v>43678.614583333336</c:v>
                </c:pt>
                <c:pt idx="300">
                  <c:v>43678.625</c:v>
                </c:pt>
                <c:pt idx="301">
                  <c:v>43678.635416666664</c:v>
                </c:pt>
                <c:pt idx="302">
                  <c:v>43678.645833333336</c:v>
                </c:pt>
                <c:pt idx="303">
                  <c:v>43678.65625</c:v>
                </c:pt>
                <c:pt idx="304">
                  <c:v>43678.666666666664</c:v>
                </c:pt>
                <c:pt idx="305">
                  <c:v>43678.677083333336</c:v>
                </c:pt>
                <c:pt idx="306">
                  <c:v>43678.6875</c:v>
                </c:pt>
                <c:pt idx="307">
                  <c:v>43678.697916666664</c:v>
                </c:pt>
                <c:pt idx="308">
                  <c:v>43678.708333333336</c:v>
                </c:pt>
                <c:pt idx="309">
                  <c:v>43678.71875</c:v>
                </c:pt>
                <c:pt idx="310">
                  <c:v>43678.729166666664</c:v>
                </c:pt>
                <c:pt idx="311">
                  <c:v>43678.739583333336</c:v>
                </c:pt>
                <c:pt idx="312">
                  <c:v>43678.75</c:v>
                </c:pt>
                <c:pt idx="313">
                  <c:v>43678.760416666664</c:v>
                </c:pt>
                <c:pt idx="314">
                  <c:v>43678.770833333336</c:v>
                </c:pt>
                <c:pt idx="315">
                  <c:v>43678.78125</c:v>
                </c:pt>
                <c:pt idx="316">
                  <c:v>43678.791666666664</c:v>
                </c:pt>
                <c:pt idx="317">
                  <c:v>43678.802083333336</c:v>
                </c:pt>
                <c:pt idx="318">
                  <c:v>43678.8125</c:v>
                </c:pt>
                <c:pt idx="319">
                  <c:v>43678.822916666664</c:v>
                </c:pt>
                <c:pt idx="320">
                  <c:v>43678.833333333336</c:v>
                </c:pt>
                <c:pt idx="321">
                  <c:v>43678.84375</c:v>
                </c:pt>
                <c:pt idx="322">
                  <c:v>43678.854166666664</c:v>
                </c:pt>
                <c:pt idx="323">
                  <c:v>43678.864583333336</c:v>
                </c:pt>
                <c:pt idx="324">
                  <c:v>43678.875</c:v>
                </c:pt>
                <c:pt idx="325">
                  <c:v>43678.885416666664</c:v>
                </c:pt>
                <c:pt idx="326">
                  <c:v>43678.895833333336</c:v>
                </c:pt>
                <c:pt idx="327">
                  <c:v>43678.90625</c:v>
                </c:pt>
                <c:pt idx="328">
                  <c:v>43678.916666666664</c:v>
                </c:pt>
                <c:pt idx="329">
                  <c:v>43678.927083333336</c:v>
                </c:pt>
                <c:pt idx="330">
                  <c:v>43678.9375</c:v>
                </c:pt>
                <c:pt idx="331">
                  <c:v>43678.947916666664</c:v>
                </c:pt>
                <c:pt idx="332">
                  <c:v>43678.958333333336</c:v>
                </c:pt>
                <c:pt idx="333">
                  <c:v>43678.96875</c:v>
                </c:pt>
                <c:pt idx="334">
                  <c:v>43678.979166666664</c:v>
                </c:pt>
                <c:pt idx="335">
                  <c:v>43678.989583333336</c:v>
                </c:pt>
                <c:pt idx="336">
                  <c:v>43679</c:v>
                </c:pt>
                <c:pt idx="337">
                  <c:v>43679.010416666664</c:v>
                </c:pt>
                <c:pt idx="338">
                  <c:v>43679.020833333336</c:v>
                </c:pt>
                <c:pt idx="339">
                  <c:v>43679.03125</c:v>
                </c:pt>
                <c:pt idx="340">
                  <c:v>43679.041666666664</c:v>
                </c:pt>
                <c:pt idx="341">
                  <c:v>43679.052083333336</c:v>
                </c:pt>
                <c:pt idx="342">
                  <c:v>43679.0625</c:v>
                </c:pt>
                <c:pt idx="343">
                  <c:v>43679.072916666664</c:v>
                </c:pt>
                <c:pt idx="344">
                  <c:v>43679.083333333336</c:v>
                </c:pt>
                <c:pt idx="345">
                  <c:v>43679.09375</c:v>
                </c:pt>
                <c:pt idx="346">
                  <c:v>43679.104166666664</c:v>
                </c:pt>
                <c:pt idx="347">
                  <c:v>43679.114583333336</c:v>
                </c:pt>
                <c:pt idx="348">
                  <c:v>43679.125</c:v>
                </c:pt>
                <c:pt idx="349">
                  <c:v>43679.166666666664</c:v>
                </c:pt>
                <c:pt idx="350">
                  <c:v>43679.208333333336</c:v>
                </c:pt>
                <c:pt idx="351">
                  <c:v>43679.25</c:v>
                </c:pt>
                <c:pt idx="352">
                  <c:v>43679.291666666664</c:v>
                </c:pt>
                <c:pt idx="353">
                  <c:v>43679.302083333336</c:v>
                </c:pt>
                <c:pt idx="354">
                  <c:v>43679.3125</c:v>
                </c:pt>
                <c:pt idx="355">
                  <c:v>43679.322916666664</c:v>
                </c:pt>
                <c:pt idx="356">
                  <c:v>43679.333333333336</c:v>
                </c:pt>
                <c:pt idx="357">
                  <c:v>43679.34375</c:v>
                </c:pt>
                <c:pt idx="358">
                  <c:v>43679.354166666664</c:v>
                </c:pt>
                <c:pt idx="359">
                  <c:v>43679.364583333336</c:v>
                </c:pt>
                <c:pt idx="360">
                  <c:v>43679.375</c:v>
                </c:pt>
                <c:pt idx="361">
                  <c:v>43679.385416666664</c:v>
                </c:pt>
                <c:pt idx="362">
                  <c:v>43679.395833333336</c:v>
                </c:pt>
                <c:pt idx="363">
                  <c:v>43679.40625</c:v>
                </c:pt>
                <c:pt idx="364">
                  <c:v>43679.416666666664</c:v>
                </c:pt>
                <c:pt idx="365">
                  <c:v>43679.427083333336</c:v>
                </c:pt>
                <c:pt idx="366">
                  <c:v>43679.4375</c:v>
                </c:pt>
                <c:pt idx="367">
                  <c:v>43679.447916666664</c:v>
                </c:pt>
                <c:pt idx="368">
                  <c:v>43679.458333333336</c:v>
                </c:pt>
                <c:pt idx="369">
                  <c:v>43679.46875</c:v>
                </c:pt>
                <c:pt idx="370">
                  <c:v>43679.479166666664</c:v>
                </c:pt>
                <c:pt idx="371">
                  <c:v>43679.489583333336</c:v>
                </c:pt>
                <c:pt idx="372">
                  <c:v>43679.5</c:v>
                </c:pt>
                <c:pt idx="373">
                  <c:v>43679.510416666664</c:v>
                </c:pt>
                <c:pt idx="374">
                  <c:v>43679.520833333336</c:v>
                </c:pt>
                <c:pt idx="375">
                  <c:v>43679.53125</c:v>
                </c:pt>
                <c:pt idx="376">
                  <c:v>43679.541666666664</c:v>
                </c:pt>
                <c:pt idx="377">
                  <c:v>43679.552083333336</c:v>
                </c:pt>
                <c:pt idx="378">
                  <c:v>43679.5625</c:v>
                </c:pt>
                <c:pt idx="379">
                  <c:v>43679.572916666664</c:v>
                </c:pt>
                <c:pt idx="380">
                  <c:v>43679.583333333336</c:v>
                </c:pt>
                <c:pt idx="381">
                  <c:v>43679.59375</c:v>
                </c:pt>
                <c:pt idx="382">
                  <c:v>43679.604166666664</c:v>
                </c:pt>
                <c:pt idx="383">
                  <c:v>43679.614583333336</c:v>
                </c:pt>
                <c:pt idx="384">
                  <c:v>43679.625</c:v>
                </c:pt>
                <c:pt idx="385">
                  <c:v>43679.635416666664</c:v>
                </c:pt>
                <c:pt idx="386">
                  <c:v>43679.645833333336</c:v>
                </c:pt>
                <c:pt idx="387">
                  <c:v>43679.65625</c:v>
                </c:pt>
                <c:pt idx="388">
                  <c:v>43679.666666666664</c:v>
                </c:pt>
                <c:pt idx="389">
                  <c:v>43679.677083333336</c:v>
                </c:pt>
                <c:pt idx="390">
                  <c:v>43679.6875</c:v>
                </c:pt>
                <c:pt idx="391">
                  <c:v>43679.697916666664</c:v>
                </c:pt>
                <c:pt idx="392">
                  <c:v>43679.708333333336</c:v>
                </c:pt>
                <c:pt idx="393">
                  <c:v>43679.71875</c:v>
                </c:pt>
                <c:pt idx="394">
                  <c:v>43679.729166666664</c:v>
                </c:pt>
                <c:pt idx="395">
                  <c:v>43679.739583333336</c:v>
                </c:pt>
                <c:pt idx="396">
                  <c:v>43679.75</c:v>
                </c:pt>
                <c:pt idx="397">
                  <c:v>43679.760416666664</c:v>
                </c:pt>
                <c:pt idx="398">
                  <c:v>43679.770833333336</c:v>
                </c:pt>
                <c:pt idx="399">
                  <c:v>43679.78125</c:v>
                </c:pt>
                <c:pt idx="400">
                  <c:v>43679.791666666664</c:v>
                </c:pt>
                <c:pt idx="401">
                  <c:v>43679.802083333336</c:v>
                </c:pt>
                <c:pt idx="402">
                  <c:v>43679.8125</c:v>
                </c:pt>
                <c:pt idx="403">
                  <c:v>43679.822916666664</c:v>
                </c:pt>
                <c:pt idx="404">
                  <c:v>43679.833333333336</c:v>
                </c:pt>
                <c:pt idx="405">
                  <c:v>43679.84375</c:v>
                </c:pt>
                <c:pt idx="406">
                  <c:v>43679.854166666664</c:v>
                </c:pt>
                <c:pt idx="407">
                  <c:v>43679.864583333336</c:v>
                </c:pt>
                <c:pt idx="408">
                  <c:v>43679.875</c:v>
                </c:pt>
                <c:pt idx="409">
                  <c:v>43679.885416666664</c:v>
                </c:pt>
                <c:pt idx="410">
                  <c:v>43679.895833333336</c:v>
                </c:pt>
                <c:pt idx="411">
                  <c:v>43679.90625</c:v>
                </c:pt>
                <c:pt idx="412">
                  <c:v>43679.916666666664</c:v>
                </c:pt>
                <c:pt idx="413">
                  <c:v>43679.927083333336</c:v>
                </c:pt>
                <c:pt idx="414">
                  <c:v>43679.9375</c:v>
                </c:pt>
                <c:pt idx="415">
                  <c:v>43679.947916666664</c:v>
                </c:pt>
                <c:pt idx="416">
                  <c:v>43679.958333333336</c:v>
                </c:pt>
                <c:pt idx="417">
                  <c:v>43679.96875</c:v>
                </c:pt>
                <c:pt idx="418">
                  <c:v>43679.979166666664</c:v>
                </c:pt>
                <c:pt idx="419">
                  <c:v>43679.989583333336</c:v>
                </c:pt>
                <c:pt idx="420">
                  <c:v>43680</c:v>
                </c:pt>
                <c:pt idx="421">
                  <c:v>43680.010416666664</c:v>
                </c:pt>
                <c:pt idx="422">
                  <c:v>43680.020833333336</c:v>
                </c:pt>
                <c:pt idx="423">
                  <c:v>43680.03125</c:v>
                </c:pt>
                <c:pt idx="424">
                  <c:v>43680.041666666664</c:v>
                </c:pt>
                <c:pt idx="425">
                  <c:v>43680.052083333336</c:v>
                </c:pt>
                <c:pt idx="426">
                  <c:v>43680.0625</c:v>
                </c:pt>
                <c:pt idx="427">
                  <c:v>43680.072916666664</c:v>
                </c:pt>
                <c:pt idx="428">
                  <c:v>43680.083333333336</c:v>
                </c:pt>
                <c:pt idx="429">
                  <c:v>43680.09375</c:v>
                </c:pt>
                <c:pt idx="430">
                  <c:v>43680.104166666664</c:v>
                </c:pt>
                <c:pt idx="431">
                  <c:v>43680.114583333336</c:v>
                </c:pt>
                <c:pt idx="432">
                  <c:v>43680.125</c:v>
                </c:pt>
                <c:pt idx="433">
                  <c:v>43680.166666666664</c:v>
                </c:pt>
                <c:pt idx="434">
                  <c:v>43680.208333333336</c:v>
                </c:pt>
                <c:pt idx="435">
                  <c:v>43680.25</c:v>
                </c:pt>
                <c:pt idx="436">
                  <c:v>43680.291666666664</c:v>
                </c:pt>
                <c:pt idx="437">
                  <c:v>43680.302083333336</c:v>
                </c:pt>
                <c:pt idx="438">
                  <c:v>43680.3125</c:v>
                </c:pt>
                <c:pt idx="439">
                  <c:v>43680.322916666664</c:v>
                </c:pt>
                <c:pt idx="440">
                  <c:v>43680.333333333336</c:v>
                </c:pt>
                <c:pt idx="441">
                  <c:v>43680.34375</c:v>
                </c:pt>
                <c:pt idx="442">
                  <c:v>43680.354166666664</c:v>
                </c:pt>
                <c:pt idx="443">
                  <c:v>43680.364583333336</c:v>
                </c:pt>
                <c:pt idx="444">
                  <c:v>43680.375</c:v>
                </c:pt>
                <c:pt idx="445">
                  <c:v>43680.385416666664</c:v>
                </c:pt>
                <c:pt idx="446">
                  <c:v>43680.395833333336</c:v>
                </c:pt>
                <c:pt idx="447">
                  <c:v>43680.40625</c:v>
                </c:pt>
                <c:pt idx="448">
                  <c:v>43680.416666666664</c:v>
                </c:pt>
                <c:pt idx="449">
                  <c:v>43680.427083333336</c:v>
                </c:pt>
                <c:pt idx="450">
                  <c:v>43680.4375</c:v>
                </c:pt>
                <c:pt idx="451">
                  <c:v>43680.447916666664</c:v>
                </c:pt>
                <c:pt idx="452">
                  <c:v>43680.458333333336</c:v>
                </c:pt>
                <c:pt idx="453">
                  <c:v>43680.46875</c:v>
                </c:pt>
                <c:pt idx="454">
                  <c:v>43680.479166666664</c:v>
                </c:pt>
                <c:pt idx="455">
                  <c:v>43680.489583333336</c:v>
                </c:pt>
                <c:pt idx="456">
                  <c:v>43680.5</c:v>
                </c:pt>
                <c:pt idx="457">
                  <c:v>43680.510416666664</c:v>
                </c:pt>
                <c:pt idx="458">
                  <c:v>43680.520833333336</c:v>
                </c:pt>
                <c:pt idx="459">
                  <c:v>43680.53125</c:v>
                </c:pt>
                <c:pt idx="460">
                  <c:v>43680.541666666664</c:v>
                </c:pt>
                <c:pt idx="461">
                  <c:v>43680.552083333336</c:v>
                </c:pt>
                <c:pt idx="462">
                  <c:v>43680.5625</c:v>
                </c:pt>
                <c:pt idx="463">
                  <c:v>43680.572916666664</c:v>
                </c:pt>
                <c:pt idx="464">
                  <c:v>43680.583333333336</c:v>
                </c:pt>
                <c:pt idx="465">
                  <c:v>43680.59375</c:v>
                </c:pt>
                <c:pt idx="466">
                  <c:v>43680.604166666664</c:v>
                </c:pt>
                <c:pt idx="467">
                  <c:v>43680.614583333336</c:v>
                </c:pt>
                <c:pt idx="468">
                  <c:v>43680.625</c:v>
                </c:pt>
                <c:pt idx="469">
                  <c:v>43680.635416666664</c:v>
                </c:pt>
                <c:pt idx="470">
                  <c:v>43680.645833333336</c:v>
                </c:pt>
                <c:pt idx="471">
                  <c:v>43680.65625</c:v>
                </c:pt>
                <c:pt idx="472">
                  <c:v>43680.666666666664</c:v>
                </c:pt>
                <c:pt idx="473">
                  <c:v>43680.677083333336</c:v>
                </c:pt>
                <c:pt idx="474">
                  <c:v>43680.6875</c:v>
                </c:pt>
                <c:pt idx="475">
                  <c:v>43680.697916666664</c:v>
                </c:pt>
                <c:pt idx="476">
                  <c:v>43680.708333333336</c:v>
                </c:pt>
                <c:pt idx="477">
                  <c:v>43680.71875</c:v>
                </c:pt>
                <c:pt idx="478">
                  <c:v>43680.729166666664</c:v>
                </c:pt>
                <c:pt idx="479">
                  <c:v>43680.739583333336</c:v>
                </c:pt>
                <c:pt idx="480">
                  <c:v>43680.75</c:v>
                </c:pt>
                <c:pt idx="481">
                  <c:v>43680.760416666664</c:v>
                </c:pt>
                <c:pt idx="482">
                  <c:v>43680.770833333336</c:v>
                </c:pt>
                <c:pt idx="483">
                  <c:v>43680.78125</c:v>
                </c:pt>
                <c:pt idx="484">
                  <c:v>43680.791666666664</c:v>
                </c:pt>
                <c:pt idx="485">
                  <c:v>43680.802083333336</c:v>
                </c:pt>
                <c:pt idx="486">
                  <c:v>43680.8125</c:v>
                </c:pt>
                <c:pt idx="487">
                  <c:v>43680.822916666664</c:v>
                </c:pt>
                <c:pt idx="488">
                  <c:v>43680.833333333336</c:v>
                </c:pt>
                <c:pt idx="489">
                  <c:v>43680.84375</c:v>
                </c:pt>
                <c:pt idx="490">
                  <c:v>43680.854166666664</c:v>
                </c:pt>
                <c:pt idx="491">
                  <c:v>43680.864583333336</c:v>
                </c:pt>
                <c:pt idx="492">
                  <c:v>43680.875</c:v>
                </c:pt>
                <c:pt idx="493">
                  <c:v>43680.885416666664</c:v>
                </c:pt>
                <c:pt idx="494">
                  <c:v>43680.895833333336</c:v>
                </c:pt>
                <c:pt idx="495">
                  <c:v>43680.90625</c:v>
                </c:pt>
                <c:pt idx="496">
                  <c:v>43680.916666666664</c:v>
                </c:pt>
                <c:pt idx="497">
                  <c:v>43680.927083333336</c:v>
                </c:pt>
                <c:pt idx="498">
                  <c:v>43680.9375</c:v>
                </c:pt>
                <c:pt idx="499">
                  <c:v>43680.947916666664</c:v>
                </c:pt>
                <c:pt idx="500">
                  <c:v>43680.958333333336</c:v>
                </c:pt>
                <c:pt idx="501">
                  <c:v>43680.96875</c:v>
                </c:pt>
                <c:pt idx="502">
                  <c:v>43680.979166666664</c:v>
                </c:pt>
                <c:pt idx="503">
                  <c:v>43680.989583333336</c:v>
                </c:pt>
                <c:pt idx="504">
                  <c:v>43681</c:v>
                </c:pt>
                <c:pt idx="505">
                  <c:v>43681.010416666664</c:v>
                </c:pt>
                <c:pt idx="506">
                  <c:v>43681.020833333336</c:v>
                </c:pt>
                <c:pt idx="507">
                  <c:v>43681.03125</c:v>
                </c:pt>
                <c:pt idx="508">
                  <c:v>43681.041666666664</c:v>
                </c:pt>
                <c:pt idx="509">
                  <c:v>43681.052083333336</c:v>
                </c:pt>
                <c:pt idx="510">
                  <c:v>43681.0625</c:v>
                </c:pt>
                <c:pt idx="511">
                  <c:v>43681.072916666664</c:v>
                </c:pt>
                <c:pt idx="512">
                  <c:v>43681.083333333336</c:v>
                </c:pt>
                <c:pt idx="513">
                  <c:v>43681.09375</c:v>
                </c:pt>
                <c:pt idx="514">
                  <c:v>43681.104166666664</c:v>
                </c:pt>
                <c:pt idx="515">
                  <c:v>43681.114583333336</c:v>
                </c:pt>
                <c:pt idx="516">
                  <c:v>43681.125</c:v>
                </c:pt>
                <c:pt idx="517">
                  <c:v>43681.166666666664</c:v>
                </c:pt>
                <c:pt idx="518">
                  <c:v>43681.208333333336</c:v>
                </c:pt>
                <c:pt idx="519">
                  <c:v>43681.25</c:v>
                </c:pt>
                <c:pt idx="520">
                  <c:v>43681.291666666664</c:v>
                </c:pt>
                <c:pt idx="521">
                  <c:v>43681.302083333336</c:v>
                </c:pt>
                <c:pt idx="522">
                  <c:v>43681.3125</c:v>
                </c:pt>
                <c:pt idx="523">
                  <c:v>43681.322916666664</c:v>
                </c:pt>
                <c:pt idx="524">
                  <c:v>43681.333333333336</c:v>
                </c:pt>
                <c:pt idx="525">
                  <c:v>43681.34375</c:v>
                </c:pt>
                <c:pt idx="526">
                  <c:v>43681.354166666664</c:v>
                </c:pt>
                <c:pt idx="527">
                  <c:v>43681.364583333336</c:v>
                </c:pt>
                <c:pt idx="528">
                  <c:v>43681.375</c:v>
                </c:pt>
                <c:pt idx="529">
                  <c:v>43681.385416666664</c:v>
                </c:pt>
                <c:pt idx="530">
                  <c:v>43681.395833333336</c:v>
                </c:pt>
                <c:pt idx="531">
                  <c:v>43681.40625</c:v>
                </c:pt>
                <c:pt idx="532">
                  <c:v>43681.416666666664</c:v>
                </c:pt>
                <c:pt idx="533">
                  <c:v>43681.427083333336</c:v>
                </c:pt>
                <c:pt idx="534">
                  <c:v>43681.4375</c:v>
                </c:pt>
                <c:pt idx="535">
                  <c:v>43681.447916666664</c:v>
                </c:pt>
                <c:pt idx="536">
                  <c:v>43681.458333333336</c:v>
                </c:pt>
                <c:pt idx="537">
                  <c:v>43681.46875</c:v>
                </c:pt>
                <c:pt idx="538">
                  <c:v>43681.479166666664</c:v>
                </c:pt>
                <c:pt idx="539">
                  <c:v>43681.489583333336</c:v>
                </c:pt>
                <c:pt idx="540">
                  <c:v>43681.5</c:v>
                </c:pt>
                <c:pt idx="541">
                  <c:v>43681.510416666664</c:v>
                </c:pt>
                <c:pt idx="542">
                  <c:v>43681.520833333336</c:v>
                </c:pt>
                <c:pt idx="543">
                  <c:v>43681.53125</c:v>
                </c:pt>
                <c:pt idx="544">
                  <c:v>43681.541666666664</c:v>
                </c:pt>
                <c:pt idx="545">
                  <c:v>43681.552083333336</c:v>
                </c:pt>
                <c:pt idx="546">
                  <c:v>43681.5625</c:v>
                </c:pt>
                <c:pt idx="547">
                  <c:v>43681.572916666664</c:v>
                </c:pt>
                <c:pt idx="548">
                  <c:v>43681.583333333336</c:v>
                </c:pt>
                <c:pt idx="549">
                  <c:v>43681.59375</c:v>
                </c:pt>
                <c:pt idx="550">
                  <c:v>43681.604166666664</c:v>
                </c:pt>
                <c:pt idx="551">
                  <c:v>43681.614583333336</c:v>
                </c:pt>
                <c:pt idx="552">
                  <c:v>43681.625</c:v>
                </c:pt>
                <c:pt idx="553">
                  <c:v>43681.635416666664</c:v>
                </c:pt>
                <c:pt idx="554">
                  <c:v>43681.645833333336</c:v>
                </c:pt>
                <c:pt idx="555">
                  <c:v>43681.65625</c:v>
                </c:pt>
                <c:pt idx="556">
                  <c:v>43681.666666666664</c:v>
                </c:pt>
                <c:pt idx="557">
                  <c:v>43681.677083333336</c:v>
                </c:pt>
                <c:pt idx="558">
                  <c:v>43681.6875</c:v>
                </c:pt>
                <c:pt idx="559">
                  <c:v>43681.697916666664</c:v>
                </c:pt>
                <c:pt idx="560">
                  <c:v>43681.708333333336</c:v>
                </c:pt>
                <c:pt idx="561">
                  <c:v>43681.71875</c:v>
                </c:pt>
                <c:pt idx="562">
                  <c:v>43681.729166666664</c:v>
                </c:pt>
                <c:pt idx="563">
                  <c:v>43681.739583333336</c:v>
                </c:pt>
                <c:pt idx="564">
                  <c:v>43681.75</c:v>
                </c:pt>
                <c:pt idx="565">
                  <c:v>43681.760416666664</c:v>
                </c:pt>
                <c:pt idx="566">
                  <c:v>43681.770833333336</c:v>
                </c:pt>
                <c:pt idx="567">
                  <c:v>43681.78125</c:v>
                </c:pt>
                <c:pt idx="568">
                  <c:v>43681.791666666664</c:v>
                </c:pt>
                <c:pt idx="569">
                  <c:v>43681.802083333336</c:v>
                </c:pt>
                <c:pt idx="570">
                  <c:v>43681.8125</c:v>
                </c:pt>
                <c:pt idx="571">
                  <c:v>43681.822916666664</c:v>
                </c:pt>
                <c:pt idx="572">
                  <c:v>43681.833333333336</c:v>
                </c:pt>
                <c:pt idx="573">
                  <c:v>43681.84375</c:v>
                </c:pt>
                <c:pt idx="574">
                  <c:v>43681.854166666664</c:v>
                </c:pt>
                <c:pt idx="575">
                  <c:v>43681.864583333336</c:v>
                </c:pt>
                <c:pt idx="576">
                  <c:v>43681.875</c:v>
                </c:pt>
                <c:pt idx="577">
                  <c:v>43681.885416666664</c:v>
                </c:pt>
                <c:pt idx="578">
                  <c:v>43681.895833333336</c:v>
                </c:pt>
                <c:pt idx="579">
                  <c:v>43681.90625</c:v>
                </c:pt>
                <c:pt idx="580">
                  <c:v>43681.916666666664</c:v>
                </c:pt>
                <c:pt idx="581">
                  <c:v>43681.927083333336</c:v>
                </c:pt>
                <c:pt idx="582">
                  <c:v>43681.9375</c:v>
                </c:pt>
                <c:pt idx="583">
                  <c:v>43681.947916666664</c:v>
                </c:pt>
                <c:pt idx="584">
                  <c:v>43681.958333333336</c:v>
                </c:pt>
                <c:pt idx="585">
                  <c:v>43681.96875</c:v>
                </c:pt>
                <c:pt idx="586">
                  <c:v>43681.979166666664</c:v>
                </c:pt>
                <c:pt idx="587">
                  <c:v>43681.989583333336</c:v>
                </c:pt>
                <c:pt idx="588">
                  <c:v>43682</c:v>
                </c:pt>
                <c:pt idx="589">
                  <c:v>43682.010416666664</c:v>
                </c:pt>
                <c:pt idx="590">
                  <c:v>43682.020833333336</c:v>
                </c:pt>
                <c:pt idx="591">
                  <c:v>43682.03125</c:v>
                </c:pt>
                <c:pt idx="592">
                  <c:v>43682.041666666664</c:v>
                </c:pt>
                <c:pt idx="593">
                  <c:v>43682.052083333336</c:v>
                </c:pt>
                <c:pt idx="594">
                  <c:v>43682.0625</c:v>
                </c:pt>
                <c:pt idx="595">
                  <c:v>43682.072916666664</c:v>
                </c:pt>
                <c:pt idx="596">
                  <c:v>43682.083333333336</c:v>
                </c:pt>
                <c:pt idx="597">
                  <c:v>43682.09375</c:v>
                </c:pt>
                <c:pt idx="598">
                  <c:v>43682.104166666664</c:v>
                </c:pt>
                <c:pt idx="599">
                  <c:v>43682.114583333336</c:v>
                </c:pt>
                <c:pt idx="600">
                  <c:v>43682.125</c:v>
                </c:pt>
                <c:pt idx="601">
                  <c:v>43682.166666666664</c:v>
                </c:pt>
                <c:pt idx="602">
                  <c:v>43682.208333333336</c:v>
                </c:pt>
                <c:pt idx="603">
                  <c:v>43682.25</c:v>
                </c:pt>
              </c:numCache>
            </c:numRef>
          </c:xVal>
          <c:yVal>
            <c:numRef>
              <c:f>hawthorne!$B$2:$B$1190</c:f>
              <c:numCache>
                <c:formatCode>General</c:formatCode>
                <c:ptCount val="1189"/>
                <c:pt idx="0">
                  <c:v>1.3813536</c:v>
                </c:pt>
                <c:pt idx="1">
                  <c:v>1.2114784000000001</c:v>
                </c:pt>
                <c:pt idx="2">
                  <c:v>1.0818368</c:v>
                </c:pt>
                <c:pt idx="3">
                  <c:v>2.0608544000000002</c:v>
                </c:pt>
                <c:pt idx="4">
                  <c:v>1.7389855999999999</c:v>
                </c:pt>
                <c:pt idx="5">
                  <c:v>1.519936</c:v>
                </c:pt>
                <c:pt idx="6">
                  <c:v>2.0116800000000001</c:v>
                </c:pt>
                <c:pt idx="7">
                  <c:v>1.6093440000000001</c:v>
                </c:pt>
                <c:pt idx="8">
                  <c:v>0.97901759999999904</c:v>
                </c:pt>
                <c:pt idx="9">
                  <c:v>0.67056000000000004</c:v>
                </c:pt>
                <c:pt idx="10">
                  <c:v>1.4797024000000001</c:v>
                </c:pt>
                <c:pt idx="11">
                  <c:v>1.9714464</c:v>
                </c:pt>
                <c:pt idx="16">
                  <c:v>1.69875199999999</c:v>
                </c:pt>
                <c:pt idx="17">
                  <c:v>2.1010879999999998</c:v>
                </c:pt>
                <c:pt idx="18">
                  <c:v>2.1502623999999999</c:v>
                </c:pt>
                <c:pt idx="19">
                  <c:v>1.2114784000000001</c:v>
                </c:pt>
                <c:pt idx="20">
                  <c:v>0.97901759999999904</c:v>
                </c:pt>
                <c:pt idx="21">
                  <c:v>2.5078944000000001</c:v>
                </c:pt>
                <c:pt idx="22">
                  <c:v>2.3693119999999999</c:v>
                </c:pt>
                <c:pt idx="23">
                  <c:v>1.8283935999999901</c:v>
                </c:pt>
                <c:pt idx="24">
                  <c:v>2.0116800000000001</c:v>
                </c:pt>
                <c:pt idx="25">
                  <c:v>1.8820383999999999</c:v>
                </c:pt>
                <c:pt idx="26">
                  <c:v>1.2517119999999999</c:v>
                </c:pt>
                <c:pt idx="27">
                  <c:v>2.1010879999999998</c:v>
                </c:pt>
                <c:pt idx="28">
                  <c:v>2.1502623999999999</c:v>
                </c:pt>
                <c:pt idx="29">
                  <c:v>1.8820383999999999</c:v>
                </c:pt>
                <c:pt idx="30">
                  <c:v>1.7389855999999999</c:v>
                </c:pt>
                <c:pt idx="31">
                  <c:v>2.190496</c:v>
                </c:pt>
                <c:pt idx="32">
                  <c:v>2.95046399999999</c:v>
                </c:pt>
                <c:pt idx="33">
                  <c:v>2.45872</c:v>
                </c:pt>
                <c:pt idx="34">
                  <c:v>2.95046399999999</c:v>
                </c:pt>
                <c:pt idx="35">
                  <c:v>2.9102303999999899</c:v>
                </c:pt>
                <c:pt idx="36">
                  <c:v>1.78816</c:v>
                </c:pt>
                <c:pt idx="37">
                  <c:v>2.1010879999999998</c:v>
                </c:pt>
                <c:pt idx="38">
                  <c:v>1.8283935999999901</c:v>
                </c:pt>
                <c:pt idx="39">
                  <c:v>1.78816</c:v>
                </c:pt>
                <c:pt idx="40">
                  <c:v>2.7314143999999998</c:v>
                </c:pt>
                <c:pt idx="41">
                  <c:v>2.3693119999999999</c:v>
                </c:pt>
                <c:pt idx="42">
                  <c:v>1.8820383999999999</c:v>
                </c:pt>
                <c:pt idx="43">
                  <c:v>2.32907839999999</c:v>
                </c:pt>
                <c:pt idx="44">
                  <c:v>1.1220703999999999</c:v>
                </c:pt>
                <c:pt idx="45">
                  <c:v>0.97901759999999904</c:v>
                </c:pt>
                <c:pt idx="46">
                  <c:v>0.89855039999999897</c:v>
                </c:pt>
                <c:pt idx="47">
                  <c:v>1.1578336</c:v>
                </c:pt>
                <c:pt idx="48">
                  <c:v>1.6495776</c:v>
                </c:pt>
                <c:pt idx="49">
                  <c:v>1.78816</c:v>
                </c:pt>
                <c:pt idx="50">
                  <c:v>1.1578336</c:v>
                </c:pt>
                <c:pt idx="51">
                  <c:v>1.7389855999999999</c:v>
                </c:pt>
                <c:pt idx="52">
                  <c:v>1.9178016</c:v>
                </c:pt>
                <c:pt idx="53">
                  <c:v>1.8283935999999901</c:v>
                </c:pt>
                <c:pt idx="54">
                  <c:v>1.6093440000000001</c:v>
                </c:pt>
                <c:pt idx="55">
                  <c:v>1.3411200000000001</c:v>
                </c:pt>
                <c:pt idx="56">
                  <c:v>0.89855039999999897</c:v>
                </c:pt>
                <c:pt idx="57">
                  <c:v>2.32907839999999</c:v>
                </c:pt>
                <c:pt idx="58">
                  <c:v>2.0116800000000001</c:v>
                </c:pt>
                <c:pt idx="59">
                  <c:v>1.5601696</c:v>
                </c:pt>
                <c:pt idx="60">
                  <c:v>1.8283935999999901</c:v>
                </c:pt>
                <c:pt idx="61">
                  <c:v>1.8820383999999999</c:v>
                </c:pt>
                <c:pt idx="62">
                  <c:v>1.5601696</c:v>
                </c:pt>
                <c:pt idx="63">
                  <c:v>1.7389855999999999</c:v>
                </c:pt>
                <c:pt idx="64">
                  <c:v>3.0398719999999999</c:v>
                </c:pt>
                <c:pt idx="65">
                  <c:v>3.2589215999999999</c:v>
                </c:pt>
                <c:pt idx="66">
                  <c:v>2.3693119999999999</c:v>
                </c:pt>
                <c:pt idx="67">
                  <c:v>2.95046399999999</c:v>
                </c:pt>
                <c:pt idx="68">
                  <c:v>1.8283935999999901</c:v>
                </c:pt>
                <c:pt idx="69">
                  <c:v>2.3693119999999999</c:v>
                </c:pt>
                <c:pt idx="70">
                  <c:v>1.430528</c:v>
                </c:pt>
                <c:pt idx="71">
                  <c:v>1.7389855999999999</c:v>
                </c:pt>
                <c:pt idx="72">
                  <c:v>1.8283935999999901</c:v>
                </c:pt>
                <c:pt idx="73">
                  <c:v>2.32907839999999</c:v>
                </c:pt>
                <c:pt idx="74">
                  <c:v>3.2186880000000002</c:v>
                </c:pt>
                <c:pt idx="75">
                  <c:v>2.8118816</c:v>
                </c:pt>
                <c:pt idx="76">
                  <c:v>3.2589215999999999</c:v>
                </c:pt>
                <c:pt idx="77">
                  <c:v>3.5316160000000001</c:v>
                </c:pt>
                <c:pt idx="78">
                  <c:v>3.0890464</c:v>
                </c:pt>
                <c:pt idx="79">
                  <c:v>3.4422079999999999</c:v>
                </c:pt>
                <c:pt idx="80">
                  <c:v>2.45872</c:v>
                </c:pt>
                <c:pt idx="81">
                  <c:v>3.6210239999999998</c:v>
                </c:pt>
                <c:pt idx="82">
                  <c:v>3.6210239999999998</c:v>
                </c:pt>
                <c:pt idx="83">
                  <c:v>3.0890464</c:v>
                </c:pt>
                <c:pt idx="84">
                  <c:v>2.861056</c:v>
                </c:pt>
                <c:pt idx="85">
                  <c:v>2.8118816</c:v>
                </c:pt>
                <c:pt idx="86">
                  <c:v>2.6777696</c:v>
                </c:pt>
                <c:pt idx="87">
                  <c:v>2.6420064000000001</c:v>
                </c:pt>
                <c:pt idx="88">
                  <c:v>2.5883615999999998</c:v>
                </c:pt>
                <c:pt idx="89">
                  <c:v>2.1502623999999999</c:v>
                </c:pt>
                <c:pt idx="90">
                  <c:v>1.4797024000000001</c:v>
                </c:pt>
                <c:pt idx="91">
                  <c:v>0.84937599999999902</c:v>
                </c:pt>
                <c:pt idx="92">
                  <c:v>0.39786559999999999</c:v>
                </c:pt>
                <c:pt idx="93">
                  <c:v>0.3084576</c:v>
                </c:pt>
                <c:pt idx="94">
                  <c:v>1.2114784000000001</c:v>
                </c:pt>
                <c:pt idx="95">
                  <c:v>1.9178016</c:v>
                </c:pt>
                <c:pt idx="100">
                  <c:v>2.2799039999999899</c:v>
                </c:pt>
                <c:pt idx="101">
                  <c:v>2.2307296000000001</c:v>
                </c:pt>
                <c:pt idx="102">
                  <c:v>2.1502623999999999</c:v>
                </c:pt>
                <c:pt idx="103">
                  <c:v>2.2799039999999899</c:v>
                </c:pt>
                <c:pt idx="104">
                  <c:v>1.2517119999999999</c:v>
                </c:pt>
                <c:pt idx="105">
                  <c:v>1.0818368</c:v>
                </c:pt>
                <c:pt idx="106">
                  <c:v>0.75996799999999998</c:v>
                </c:pt>
                <c:pt idx="107">
                  <c:v>1.3008864</c:v>
                </c:pt>
                <c:pt idx="108">
                  <c:v>0.67056000000000004</c:v>
                </c:pt>
                <c:pt idx="109">
                  <c:v>0.54091840000000002</c:v>
                </c:pt>
                <c:pt idx="110">
                  <c:v>0.39786559999999999</c:v>
                </c:pt>
                <c:pt idx="111">
                  <c:v>0.75996799999999998</c:v>
                </c:pt>
                <c:pt idx="112">
                  <c:v>0.49174400000000001</c:v>
                </c:pt>
                <c:pt idx="113">
                  <c:v>0.89855039999999897</c:v>
                </c:pt>
                <c:pt idx="114">
                  <c:v>0.63032639999999995</c:v>
                </c:pt>
                <c:pt idx="115">
                  <c:v>0.80020159999999996</c:v>
                </c:pt>
                <c:pt idx="116">
                  <c:v>0.581152</c:v>
                </c:pt>
                <c:pt idx="117">
                  <c:v>0.67056000000000004</c:v>
                </c:pt>
                <c:pt idx="118">
                  <c:v>0.63032639999999995</c:v>
                </c:pt>
                <c:pt idx="119">
                  <c:v>0.39786559999999999</c:v>
                </c:pt>
                <c:pt idx="120">
                  <c:v>0.93878399999999995</c:v>
                </c:pt>
                <c:pt idx="121">
                  <c:v>0.581152</c:v>
                </c:pt>
                <c:pt idx="122">
                  <c:v>0.93878399999999995</c:v>
                </c:pt>
                <c:pt idx="123">
                  <c:v>1.1578336</c:v>
                </c:pt>
                <c:pt idx="124">
                  <c:v>0.26822399999999902</c:v>
                </c:pt>
                <c:pt idx="125">
                  <c:v>0.54091840000000002</c:v>
                </c:pt>
                <c:pt idx="126">
                  <c:v>1.4797024000000001</c:v>
                </c:pt>
                <c:pt idx="127">
                  <c:v>1.4797024000000001</c:v>
                </c:pt>
                <c:pt idx="128">
                  <c:v>1.028192</c:v>
                </c:pt>
                <c:pt idx="129">
                  <c:v>0.581152</c:v>
                </c:pt>
                <c:pt idx="130">
                  <c:v>0.63032639999999995</c:v>
                </c:pt>
                <c:pt idx="131">
                  <c:v>0.45151039999999998</c:v>
                </c:pt>
                <c:pt idx="132">
                  <c:v>0.36210239999999999</c:v>
                </c:pt>
                <c:pt idx="133">
                  <c:v>0.84937599999999902</c:v>
                </c:pt>
                <c:pt idx="134">
                  <c:v>0.54091840000000002</c:v>
                </c:pt>
                <c:pt idx="135">
                  <c:v>0.67056000000000004</c:v>
                </c:pt>
                <c:pt idx="136">
                  <c:v>0.63032639999999995</c:v>
                </c:pt>
                <c:pt idx="137">
                  <c:v>0.93878399999999995</c:v>
                </c:pt>
                <c:pt idx="138">
                  <c:v>0.89855039999999897</c:v>
                </c:pt>
                <c:pt idx="139">
                  <c:v>1.1578336</c:v>
                </c:pt>
                <c:pt idx="140">
                  <c:v>1.3411200000000001</c:v>
                </c:pt>
                <c:pt idx="141">
                  <c:v>0.97901759999999904</c:v>
                </c:pt>
                <c:pt idx="142">
                  <c:v>1.8820383999999999</c:v>
                </c:pt>
                <c:pt idx="143">
                  <c:v>2.8118816</c:v>
                </c:pt>
                <c:pt idx="144">
                  <c:v>2.9906975999999998</c:v>
                </c:pt>
                <c:pt idx="145">
                  <c:v>3.6210239999999998</c:v>
                </c:pt>
                <c:pt idx="146">
                  <c:v>4.5598079999999896</c:v>
                </c:pt>
                <c:pt idx="147">
                  <c:v>4.6000416</c:v>
                </c:pt>
                <c:pt idx="148">
                  <c:v>4.5195743999999998</c:v>
                </c:pt>
                <c:pt idx="149">
                  <c:v>3.7998400000000001</c:v>
                </c:pt>
                <c:pt idx="150">
                  <c:v>3.0398719999999999</c:v>
                </c:pt>
                <c:pt idx="151">
                  <c:v>3.710432</c:v>
                </c:pt>
                <c:pt idx="152">
                  <c:v>3.4913823999999898</c:v>
                </c:pt>
                <c:pt idx="153">
                  <c:v>3.84007359999999</c:v>
                </c:pt>
                <c:pt idx="154">
                  <c:v>3.9384223999999999</c:v>
                </c:pt>
                <c:pt idx="155">
                  <c:v>3.0398719999999999</c:v>
                </c:pt>
                <c:pt idx="156">
                  <c:v>2.2307296000000001</c:v>
                </c:pt>
                <c:pt idx="157">
                  <c:v>2.2307296000000001</c:v>
                </c:pt>
                <c:pt idx="158">
                  <c:v>3.6210239999999998</c:v>
                </c:pt>
                <c:pt idx="159">
                  <c:v>2.6777696</c:v>
                </c:pt>
                <c:pt idx="160">
                  <c:v>2.5481280000000002</c:v>
                </c:pt>
                <c:pt idx="161">
                  <c:v>3.3483296</c:v>
                </c:pt>
                <c:pt idx="162">
                  <c:v>2.95046399999999</c:v>
                </c:pt>
                <c:pt idx="163">
                  <c:v>1.430528</c:v>
                </c:pt>
                <c:pt idx="164">
                  <c:v>2.190496</c:v>
                </c:pt>
                <c:pt idx="165">
                  <c:v>1.4797024000000001</c:v>
                </c:pt>
                <c:pt idx="166">
                  <c:v>1.8820383999999999</c:v>
                </c:pt>
                <c:pt idx="167">
                  <c:v>2.5883615999999998</c:v>
                </c:pt>
                <c:pt idx="168">
                  <c:v>2.3693119999999999</c:v>
                </c:pt>
                <c:pt idx="169">
                  <c:v>2.5078944000000001</c:v>
                </c:pt>
                <c:pt idx="170">
                  <c:v>2.0116800000000001</c:v>
                </c:pt>
                <c:pt idx="171">
                  <c:v>2.5078944000000001</c:v>
                </c:pt>
                <c:pt idx="172">
                  <c:v>1.7389855999999999</c:v>
                </c:pt>
                <c:pt idx="173">
                  <c:v>1.6495776</c:v>
                </c:pt>
                <c:pt idx="174">
                  <c:v>1.6093440000000001</c:v>
                </c:pt>
                <c:pt idx="175">
                  <c:v>1.519936</c:v>
                </c:pt>
                <c:pt idx="176">
                  <c:v>1.69875199999999</c:v>
                </c:pt>
                <c:pt idx="177">
                  <c:v>1.3008864</c:v>
                </c:pt>
                <c:pt idx="178">
                  <c:v>1.3411200000000001</c:v>
                </c:pt>
                <c:pt idx="179">
                  <c:v>1.2517119999999999</c:v>
                </c:pt>
                <c:pt idx="184">
                  <c:v>1.028192</c:v>
                </c:pt>
                <c:pt idx="185">
                  <c:v>1.9714464</c:v>
                </c:pt>
                <c:pt idx="186">
                  <c:v>3.1292800000000001</c:v>
                </c:pt>
                <c:pt idx="187">
                  <c:v>4.0680639999999997</c:v>
                </c:pt>
                <c:pt idx="188">
                  <c:v>3.2589215999999999</c:v>
                </c:pt>
                <c:pt idx="189">
                  <c:v>3.2186880000000002</c:v>
                </c:pt>
                <c:pt idx="190">
                  <c:v>4.1619424</c:v>
                </c:pt>
                <c:pt idx="191">
                  <c:v>3.6210239999999998</c:v>
                </c:pt>
                <c:pt idx="192">
                  <c:v>3.6210239999999998</c:v>
                </c:pt>
                <c:pt idx="193">
                  <c:v>3.7596064</c:v>
                </c:pt>
                <c:pt idx="194">
                  <c:v>3.2186880000000002</c:v>
                </c:pt>
                <c:pt idx="195">
                  <c:v>2.5078944000000001</c:v>
                </c:pt>
                <c:pt idx="196">
                  <c:v>2.0608544000000002</c:v>
                </c:pt>
                <c:pt idx="197">
                  <c:v>1.519936</c:v>
                </c:pt>
                <c:pt idx="198">
                  <c:v>0.75996799999999998</c:v>
                </c:pt>
                <c:pt idx="199">
                  <c:v>1.3813536</c:v>
                </c:pt>
                <c:pt idx="200">
                  <c:v>1.78816</c:v>
                </c:pt>
                <c:pt idx="201">
                  <c:v>0.93878399999999995</c:v>
                </c:pt>
                <c:pt idx="202">
                  <c:v>1.3008864</c:v>
                </c:pt>
                <c:pt idx="203">
                  <c:v>1.3411200000000001</c:v>
                </c:pt>
                <c:pt idx="204">
                  <c:v>1.028192</c:v>
                </c:pt>
                <c:pt idx="205">
                  <c:v>1.3411200000000001</c:v>
                </c:pt>
                <c:pt idx="206">
                  <c:v>1.5601696</c:v>
                </c:pt>
                <c:pt idx="207">
                  <c:v>2.0608544000000002</c:v>
                </c:pt>
                <c:pt idx="208">
                  <c:v>1.8820383999999999</c:v>
                </c:pt>
                <c:pt idx="209">
                  <c:v>1.7389855999999999</c:v>
                </c:pt>
                <c:pt idx="210">
                  <c:v>1.2114784000000001</c:v>
                </c:pt>
                <c:pt idx="211">
                  <c:v>0.97901759999999904</c:v>
                </c:pt>
                <c:pt idx="212">
                  <c:v>0.75996799999999998</c:v>
                </c:pt>
                <c:pt idx="213">
                  <c:v>0.97901759999999904</c:v>
                </c:pt>
                <c:pt idx="214">
                  <c:v>1.3411200000000001</c:v>
                </c:pt>
                <c:pt idx="215">
                  <c:v>0.75996799999999998</c:v>
                </c:pt>
                <c:pt idx="216">
                  <c:v>1.7389855999999999</c:v>
                </c:pt>
                <c:pt idx="217">
                  <c:v>2.0608544000000002</c:v>
                </c:pt>
                <c:pt idx="218">
                  <c:v>2.2307296000000001</c:v>
                </c:pt>
                <c:pt idx="219">
                  <c:v>1.6495776</c:v>
                </c:pt>
                <c:pt idx="220">
                  <c:v>1.69875199999999</c:v>
                </c:pt>
                <c:pt idx="221">
                  <c:v>1.9178016</c:v>
                </c:pt>
                <c:pt idx="222">
                  <c:v>1.9178016</c:v>
                </c:pt>
                <c:pt idx="223">
                  <c:v>2.0608544000000002</c:v>
                </c:pt>
                <c:pt idx="224">
                  <c:v>1.9178016</c:v>
                </c:pt>
                <c:pt idx="225">
                  <c:v>1.6093440000000001</c:v>
                </c:pt>
                <c:pt idx="226">
                  <c:v>1.9714464</c:v>
                </c:pt>
                <c:pt idx="227">
                  <c:v>2.1502623999999999</c:v>
                </c:pt>
                <c:pt idx="228">
                  <c:v>2.1010879999999998</c:v>
                </c:pt>
                <c:pt idx="229">
                  <c:v>1.9714464</c:v>
                </c:pt>
                <c:pt idx="230">
                  <c:v>2.2799039999999899</c:v>
                </c:pt>
                <c:pt idx="231">
                  <c:v>3.4422079999999999</c:v>
                </c:pt>
                <c:pt idx="232">
                  <c:v>2.6420064000000001</c:v>
                </c:pt>
                <c:pt idx="233">
                  <c:v>2.1010879999999998</c:v>
                </c:pt>
                <c:pt idx="234">
                  <c:v>3.6210239999999998</c:v>
                </c:pt>
                <c:pt idx="235">
                  <c:v>4.0188895999999996</c:v>
                </c:pt>
                <c:pt idx="236">
                  <c:v>4.2379391999999996</c:v>
                </c:pt>
                <c:pt idx="237">
                  <c:v>4.649216</c:v>
                </c:pt>
                <c:pt idx="238">
                  <c:v>7.3314559999999904</c:v>
                </c:pt>
                <c:pt idx="239">
                  <c:v>4.7788575999999896</c:v>
                </c:pt>
                <c:pt idx="240">
                  <c:v>3.4019743999999998</c:v>
                </c:pt>
                <c:pt idx="241">
                  <c:v>3.0890464</c:v>
                </c:pt>
                <c:pt idx="242">
                  <c:v>4.649216</c:v>
                </c:pt>
                <c:pt idx="243">
                  <c:v>4.4212255999999996</c:v>
                </c:pt>
                <c:pt idx="244">
                  <c:v>3.7596064</c:v>
                </c:pt>
                <c:pt idx="245">
                  <c:v>2.7314143999999998</c:v>
                </c:pt>
                <c:pt idx="246">
                  <c:v>3.4019743999999998</c:v>
                </c:pt>
                <c:pt idx="247">
                  <c:v>3.2186880000000002</c:v>
                </c:pt>
                <c:pt idx="248">
                  <c:v>2.2799039999999899</c:v>
                </c:pt>
                <c:pt idx="249">
                  <c:v>1.5601696</c:v>
                </c:pt>
                <c:pt idx="250">
                  <c:v>2.8118816</c:v>
                </c:pt>
                <c:pt idx="251">
                  <c:v>1.78816</c:v>
                </c:pt>
                <c:pt idx="252">
                  <c:v>1.519936</c:v>
                </c:pt>
                <c:pt idx="253">
                  <c:v>2.2799039999999899</c:v>
                </c:pt>
                <c:pt idx="254">
                  <c:v>2.9906975999999998</c:v>
                </c:pt>
                <c:pt idx="255">
                  <c:v>5.051552</c:v>
                </c:pt>
                <c:pt idx="256">
                  <c:v>4.4212255999999996</c:v>
                </c:pt>
                <c:pt idx="257">
                  <c:v>5.4494175999999896</c:v>
                </c:pt>
                <c:pt idx="258">
                  <c:v>6.0797439999999998</c:v>
                </c:pt>
                <c:pt idx="259">
                  <c:v>3.2589215999999999</c:v>
                </c:pt>
                <c:pt idx="260">
                  <c:v>3.2186880000000002</c:v>
                </c:pt>
                <c:pt idx="261">
                  <c:v>2.5078944000000001</c:v>
                </c:pt>
                <c:pt idx="262">
                  <c:v>2.1010879999999998</c:v>
                </c:pt>
                <c:pt idx="263">
                  <c:v>1.2114784000000001</c:v>
                </c:pt>
                <c:pt idx="268">
                  <c:v>2.6420064000000001</c:v>
                </c:pt>
                <c:pt idx="269">
                  <c:v>3.0398719999999999</c:v>
                </c:pt>
                <c:pt idx="270">
                  <c:v>2.9102303999999899</c:v>
                </c:pt>
                <c:pt idx="271">
                  <c:v>2.0116800000000001</c:v>
                </c:pt>
                <c:pt idx="272">
                  <c:v>1.3008864</c:v>
                </c:pt>
                <c:pt idx="273">
                  <c:v>1.1578336</c:v>
                </c:pt>
                <c:pt idx="274">
                  <c:v>2.5078944000000001</c:v>
                </c:pt>
                <c:pt idx="275">
                  <c:v>2.9102303999999899</c:v>
                </c:pt>
                <c:pt idx="276">
                  <c:v>3.0890464</c:v>
                </c:pt>
                <c:pt idx="277">
                  <c:v>2.1502623999999999</c:v>
                </c:pt>
                <c:pt idx="278">
                  <c:v>1.8283935999999901</c:v>
                </c:pt>
                <c:pt idx="279">
                  <c:v>0.84937599999999902</c:v>
                </c:pt>
                <c:pt idx="280">
                  <c:v>0.93878399999999995</c:v>
                </c:pt>
                <c:pt idx="281">
                  <c:v>0.89855039999999897</c:v>
                </c:pt>
                <c:pt idx="282">
                  <c:v>0.75996799999999998</c:v>
                </c:pt>
                <c:pt idx="283">
                  <c:v>0.67056000000000004</c:v>
                </c:pt>
                <c:pt idx="284">
                  <c:v>0.97901759999999904</c:v>
                </c:pt>
                <c:pt idx="285">
                  <c:v>1.4797024000000001</c:v>
                </c:pt>
                <c:pt idx="286">
                  <c:v>1.519936</c:v>
                </c:pt>
                <c:pt idx="287">
                  <c:v>1.6495776</c:v>
                </c:pt>
                <c:pt idx="288">
                  <c:v>2.0116800000000001</c:v>
                </c:pt>
                <c:pt idx="289">
                  <c:v>1.69875199999999</c:v>
                </c:pt>
                <c:pt idx="290">
                  <c:v>1.519936</c:v>
                </c:pt>
                <c:pt idx="291">
                  <c:v>1.3411200000000001</c:v>
                </c:pt>
                <c:pt idx="292">
                  <c:v>0.89855039999999897</c:v>
                </c:pt>
                <c:pt idx="293">
                  <c:v>1.2517119999999999</c:v>
                </c:pt>
                <c:pt idx="294">
                  <c:v>0.97901759999999904</c:v>
                </c:pt>
                <c:pt idx="295">
                  <c:v>1.430528</c:v>
                </c:pt>
                <c:pt idx="296">
                  <c:v>1.69875199999999</c:v>
                </c:pt>
                <c:pt idx="297">
                  <c:v>1.9178016</c:v>
                </c:pt>
                <c:pt idx="298">
                  <c:v>2.7314143999999998</c:v>
                </c:pt>
                <c:pt idx="299">
                  <c:v>2.32907839999999</c:v>
                </c:pt>
                <c:pt idx="300">
                  <c:v>2.190496</c:v>
                </c:pt>
                <c:pt idx="301">
                  <c:v>2.45872</c:v>
                </c:pt>
                <c:pt idx="302">
                  <c:v>2.2307296000000001</c:v>
                </c:pt>
                <c:pt idx="303">
                  <c:v>1.9714464</c:v>
                </c:pt>
                <c:pt idx="304">
                  <c:v>1.8820383999999999</c:v>
                </c:pt>
                <c:pt idx="305">
                  <c:v>1.7389855999999999</c:v>
                </c:pt>
                <c:pt idx="306">
                  <c:v>1.9714464</c:v>
                </c:pt>
                <c:pt idx="307">
                  <c:v>1.9178016</c:v>
                </c:pt>
                <c:pt idx="308">
                  <c:v>1.9714464</c:v>
                </c:pt>
                <c:pt idx="309">
                  <c:v>2.0116800000000001</c:v>
                </c:pt>
                <c:pt idx="310">
                  <c:v>1.69875199999999</c:v>
                </c:pt>
                <c:pt idx="311">
                  <c:v>1.78816</c:v>
                </c:pt>
                <c:pt idx="312">
                  <c:v>1.4797024000000001</c:v>
                </c:pt>
                <c:pt idx="313">
                  <c:v>2.1010879999999998</c:v>
                </c:pt>
                <c:pt idx="314">
                  <c:v>2.2307296000000001</c:v>
                </c:pt>
                <c:pt idx="315">
                  <c:v>1.7389855999999999</c:v>
                </c:pt>
                <c:pt idx="316">
                  <c:v>2.4095456</c:v>
                </c:pt>
                <c:pt idx="317">
                  <c:v>1.8820383999999999</c:v>
                </c:pt>
                <c:pt idx="318">
                  <c:v>1.8283935999999901</c:v>
                </c:pt>
                <c:pt idx="319">
                  <c:v>2.0608544000000002</c:v>
                </c:pt>
                <c:pt idx="320">
                  <c:v>2.3693119999999999</c:v>
                </c:pt>
                <c:pt idx="321">
                  <c:v>1.8283935999999901</c:v>
                </c:pt>
                <c:pt idx="322">
                  <c:v>1.78816</c:v>
                </c:pt>
                <c:pt idx="323">
                  <c:v>1.69875199999999</c:v>
                </c:pt>
                <c:pt idx="324">
                  <c:v>1.6495776</c:v>
                </c:pt>
                <c:pt idx="325">
                  <c:v>2.2799039999999899</c:v>
                </c:pt>
                <c:pt idx="326">
                  <c:v>1.6495776</c:v>
                </c:pt>
                <c:pt idx="327">
                  <c:v>1.69875199999999</c:v>
                </c:pt>
                <c:pt idx="328">
                  <c:v>1.8283935999999901</c:v>
                </c:pt>
                <c:pt idx="329">
                  <c:v>1.2517119999999999</c:v>
                </c:pt>
                <c:pt idx="330">
                  <c:v>1.1578336</c:v>
                </c:pt>
                <c:pt idx="331">
                  <c:v>1.5601696</c:v>
                </c:pt>
                <c:pt idx="332">
                  <c:v>1.3411200000000001</c:v>
                </c:pt>
                <c:pt idx="333">
                  <c:v>1.430528</c:v>
                </c:pt>
                <c:pt idx="334">
                  <c:v>1.430528</c:v>
                </c:pt>
                <c:pt idx="335">
                  <c:v>1.5601696</c:v>
                </c:pt>
                <c:pt idx="336">
                  <c:v>1.3411200000000001</c:v>
                </c:pt>
                <c:pt idx="337">
                  <c:v>1.6093440000000001</c:v>
                </c:pt>
                <c:pt idx="338">
                  <c:v>1.430528</c:v>
                </c:pt>
                <c:pt idx="339">
                  <c:v>1.6495776</c:v>
                </c:pt>
                <c:pt idx="340">
                  <c:v>1.519936</c:v>
                </c:pt>
                <c:pt idx="341">
                  <c:v>1.8820383999999999</c:v>
                </c:pt>
                <c:pt idx="342">
                  <c:v>1.78816</c:v>
                </c:pt>
                <c:pt idx="343">
                  <c:v>1.69875199999999</c:v>
                </c:pt>
                <c:pt idx="344">
                  <c:v>1.519936</c:v>
                </c:pt>
                <c:pt idx="345">
                  <c:v>1.2114784000000001</c:v>
                </c:pt>
                <c:pt idx="346">
                  <c:v>0.97901759999999904</c:v>
                </c:pt>
                <c:pt idx="347">
                  <c:v>0.89855039999999897</c:v>
                </c:pt>
                <c:pt idx="352">
                  <c:v>1.6093440000000001</c:v>
                </c:pt>
                <c:pt idx="353">
                  <c:v>2.1010879999999998</c:v>
                </c:pt>
                <c:pt idx="354">
                  <c:v>1.9178016</c:v>
                </c:pt>
                <c:pt idx="355">
                  <c:v>1.3008864</c:v>
                </c:pt>
                <c:pt idx="356">
                  <c:v>1.9178016</c:v>
                </c:pt>
                <c:pt idx="357">
                  <c:v>1.430528</c:v>
                </c:pt>
                <c:pt idx="358">
                  <c:v>1.519936</c:v>
                </c:pt>
                <c:pt idx="359">
                  <c:v>1.69875199999999</c:v>
                </c:pt>
                <c:pt idx="360">
                  <c:v>1.3008864</c:v>
                </c:pt>
                <c:pt idx="361">
                  <c:v>0.80020159999999996</c:v>
                </c:pt>
                <c:pt idx="362">
                  <c:v>1.2114784000000001</c:v>
                </c:pt>
                <c:pt idx="363">
                  <c:v>1.7389855999999999</c:v>
                </c:pt>
                <c:pt idx="364">
                  <c:v>2.7716479999999999</c:v>
                </c:pt>
                <c:pt idx="365">
                  <c:v>2.32907839999999</c:v>
                </c:pt>
                <c:pt idx="366">
                  <c:v>2.5078944000000001</c:v>
                </c:pt>
                <c:pt idx="367">
                  <c:v>2.7314143999999998</c:v>
                </c:pt>
                <c:pt idx="368">
                  <c:v>2.7716479999999999</c:v>
                </c:pt>
                <c:pt idx="369">
                  <c:v>1.8283935999999901</c:v>
                </c:pt>
                <c:pt idx="370">
                  <c:v>1.2114784000000001</c:v>
                </c:pt>
                <c:pt idx="371">
                  <c:v>2.2307296000000001</c:v>
                </c:pt>
                <c:pt idx="372">
                  <c:v>2.9102303999999899</c:v>
                </c:pt>
                <c:pt idx="373">
                  <c:v>3.2589215999999999</c:v>
                </c:pt>
                <c:pt idx="374">
                  <c:v>2.2307296000000001</c:v>
                </c:pt>
                <c:pt idx="375">
                  <c:v>0.45151039999999998</c:v>
                </c:pt>
                <c:pt idx="376">
                  <c:v>0.54091840000000002</c:v>
                </c:pt>
                <c:pt idx="377">
                  <c:v>1.0818368</c:v>
                </c:pt>
                <c:pt idx="378">
                  <c:v>0.93878399999999995</c:v>
                </c:pt>
                <c:pt idx="379">
                  <c:v>1.69875199999999</c:v>
                </c:pt>
                <c:pt idx="380">
                  <c:v>2.1010879999999998</c:v>
                </c:pt>
                <c:pt idx="381">
                  <c:v>2.5078944000000001</c:v>
                </c:pt>
                <c:pt idx="382">
                  <c:v>0.75996799999999998</c:v>
                </c:pt>
                <c:pt idx="383">
                  <c:v>0.84937599999999902</c:v>
                </c:pt>
                <c:pt idx="384">
                  <c:v>2.0608544000000002</c:v>
                </c:pt>
                <c:pt idx="385">
                  <c:v>1.9178016</c:v>
                </c:pt>
                <c:pt idx="386">
                  <c:v>1.69875199999999</c:v>
                </c:pt>
                <c:pt idx="387">
                  <c:v>1.028192</c:v>
                </c:pt>
                <c:pt idx="388">
                  <c:v>0.89855039999999897</c:v>
                </c:pt>
                <c:pt idx="389">
                  <c:v>1.0818368</c:v>
                </c:pt>
                <c:pt idx="390">
                  <c:v>1.1578336</c:v>
                </c:pt>
                <c:pt idx="391">
                  <c:v>1.5601696</c:v>
                </c:pt>
                <c:pt idx="392">
                  <c:v>1.1578336</c:v>
                </c:pt>
                <c:pt idx="393">
                  <c:v>1.3411200000000001</c:v>
                </c:pt>
                <c:pt idx="394">
                  <c:v>1.3411200000000001</c:v>
                </c:pt>
                <c:pt idx="395">
                  <c:v>0.89855039999999897</c:v>
                </c:pt>
                <c:pt idx="396">
                  <c:v>1.2517119999999999</c:v>
                </c:pt>
                <c:pt idx="397">
                  <c:v>1.1578336</c:v>
                </c:pt>
                <c:pt idx="398">
                  <c:v>1.5601696</c:v>
                </c:pt>
                <c:pt idx="399">
                  <c:v>1.8283935999999901</c:v>
                </c:pt>
                <c:pt idx="400">
                  <c:v>1.5601696</c:v>
                </c:pt>
                <c:pt idx="401">
                  <c:v>1.6495776</c:v>
                </c:pt>
                <c:pt idx="402">
                  <c:v>1.69875199999999</c:v>
                </c:pt>
                <c:pt idx="403">
                  <c:v>1.2517119999999999</c:v>
                </c:pt>
                <c:pt idx="404">
                  <c:v>2.1502623999999999</c:v>
                </c:pt>
                <c:pt idx="405">
                  <c:v>1.4797024000000001</c:v>
                </c:pt>
                <c:pt idx="406">
                  <c:v>1.430528</c:v>
                </c:pt>
                <c:pt idx="407">
                  <c:v>1.3813536</c:v>
                </c:pt>
                <c:pt idx="408">
                  <c:v>1.2517119999999999</c:v>
                </c:pt>
                <c:pt idx="409">
                  <c:v>2.190496</c:v>
                </c:pt>
                <c:pt idx="410">
                  <c:v>2.45872</c:v>
                </c:pt>
                <c:pt idx="411">
                  <c:v>1.6093440000000001</c:v>
                </c:pt>
                <c:pt idx="412">
                  <c:v>2.3693119999999999</c:v>
                </c:pt>
                <c:pt idx="413">
                  <c:v>1.430528</c:v>
                </c:pt>
                <c:pt idx="414">
                  <c:v>1.6093440000000001</c:v>
                </c:pt>
                <c:pt idx="415">
                  <c:v>2.6420064000000001</c:v>
                </c:pt>
                <c:pt idx="416">
                  <c:v>1.9178016</c:v>
                </c:pt>
                <c:pt idx="417">
                  <c:v>2.3693119999999999</c:v>
                </c:pt>
                <c:pt idx="418">
                  <c:v>2.190496</c:v>
                </c:pt>
                <c:pt idx="419">
                  <c:v>2.0608544000000002</c:v>
                </c:pt>
                <c:pt idx="420">
                  <c:v>2.190496</c:v>
                </c:pt>
                <c:pt idx="421">
                  <c:v>2.9102303999999899</c:v>
                </c:pt>
                <c:pt idx="422">
                  <c:v>2.45872</c:v>
                </c:pt>
                <c:pt idx="423">
                  <c:v>2.2307296000000001</c:v>
                </c:pt>
                <c:pt idx="424">
                  <c:v>2.0116800000000001</c:v>
                </c:pt>
                <c:pt idx="425">
                  <c:v>1.9178016</c:v>
                </c:pt>
                <c:pt idx="426">
                  <c:v>1.5601696</c:v>
                </c:pt>
                <c:pt idx="427">
                  <c:v>1.2114784000000001</c:v>
                </c:pt>
                <c:pt idx="428">
                  <c:v>1.2517119999999999</c:v>
                </c:pt>
                <c:pt idx="429">
                  <c:v>1.1578336</c:v>
                </c:pt>
                <c:pt idx="430">
                  <c:v>0.93878399999999995</c:v>
                </c:pt>
                <c:pt idx="431">
                  <c:v>1.1220703999999999</c:v>
                </c:pt>
                <c:pt idx="436">
                  <c:v>1.78816</c:v>
                </c:pt>
                <c:pt idx="437">
                  <c:v>2.1502623999999999</c:v>
                </c:pt>
                <c:pt idx="438">
                  <c:v>1.69875199999999</c:v>
                </c:pt>
                <c:pt idx="439">
                  <c:v>1.1220703999999999</c:v>
                </c:pt>
                <c:pt idx="440">
                  <c:v>0.97901759999999904</c:v>
                </c:pt>
                <c:pt idx="441">
                  <c:v>1.0818368</c:v>
                </c:pt>
                <c:pt idx="442">
                  <c:v>1.1220703999999999</c:v>
                </c:pt>
                <c:pt idx="443">
                  <c:v>1.519936</c:v>
                </c:pt>
                <c:pt idx="444">
                  <c:v>1.2114784000000001</c:v>
                </c:pt>
                <c:pt idx="445">
                  <c:v>1.3813536</c:v>
                </c:pt>
                <c:pt idx="446">
                  <c:v>1.69875199999999</c:v>
                </c:pt>
                <c:pt idx="447">
                  <c:v>1.7389855999999999</c:v>
                </c:pt>
                <c:pt idx="448">
                  <c:v>1.2114784000000001</c:v>
                </c:pt>
                <c:pt idx="449">
                  <c:v>1.5601696</c:v>
                </c:pt>
                <c:pt idx="450">
                  <c:v>2.32907839999999</c:v>
                </c:pt>
                <c:pt idx="451">
                  <c:v>1.9714464</c:v>
                </c:pt>
                <c:pt idx="452">
                  <c:v>2.1010879999999998</c:v>
                </c:pt>
                <c:pt idx="453">
                  <c:v>1.5601696</c:v>
                </c:pt>
                <c:pt idx="454">
                  <c:v>0.89855039999999897</c:v>
                </c:pt>
                <c:pt idx="455">
                  <c:v>0.93878399999999995</c:v>
                </c:pt>
                <c:pt idx="456">
                  <c:v>1.3411200000000001</c:v>
                </c:pt>
                <c:pt idx="457">
                  <c:v>2.0116800000000001</c:v>
                </c:pt>
                <c:pt idx="458">
                  <c:v>1.7389855999999999</c:v>
                </c:pt>
                <c:pt idx="459">
                  <c:v>1.7389855999999999</c:v>
                </c:pt>
                <c:pt idx="460">
                  <c:v>2.0116800000000001</c:v>
                </c:pt>
                <c:pt idx="461">
                  <c:v>1.028192</c:v>
                </c:pt>
                <c:pt idx="462">
                  <c:v>0.84937599999999902</c:v>
                </c:pt>
                <c:pt idx="463">
                  <c:v>0.39786559999999999</c:v>
                </c:pt>
                <c:pt idx="464">
                  <c:v>0.67056000000000004</c:v>
                </c:pt>
                <c:pt idx="465">
                  <c:v>0.45151039999999998</c:v>
                </c:pt>
                <c:pt idx="466">
                  <c:v>0.84937599999999902</c:v>
                </c:pt>
                <c:pt idx="467">
                  <c:v>0.54091840000000002</c:v>
                </c:pt>
                <c:pt idx="468">
                  <c:v>0.581152</c:v>
                </c:pt>
                <c:pt idx="469">
                  <c:v>1.028192</c:v>
                </c:pt>
                <c:pt idx="470">
                  <c:v>0.93878399999999995</c:v>
                </c:pt>
                <c:pt idx="471">
                  <c:v>0.45151039999999998</c:v>
                </c:pt>
                <c:pt idx="472">
                  <c:v>0.49174400000000001</c:v>
                </c:pt>
                <c:pt idx="473">
                  <c:v>0.80020159999999996</c:v>
                </c:pt>
                <c:pt idx="474">
                  <c:v>1.0818368</c:v>
                </c:pt>
                <c:pt idx="475">
                  <c:v>1.8820383999999999</c:v>
                </c:pt>
                <c:pt idx="476">
                  <c:v>1.3411200000000001</c:v>
                </c:pt>
                <c:pt idx="477">
                  <c:v>1.3008864</c:v>
                </c:pt>
                <c:pt idx="478">
                  <c:v>0.75996799999999998</c:v>
                </c:pt>
                <c:pt idx="479">
                  <c:v>1.6495776</c:v>
                </c:pt>
                <c:pt idx="480">
                  <c:v>2.9906975999999998</c:v>
                </c:pt>
                <c:pt idx="481">
                  <c:v>2.95046399999999</c:v>
                </c:pt>
                <c:pt idx="482">
                  <c:v>2.32907839999999</c:v>
                </c:pt>
                <c:pt idx="483">
                  <c:v>2.7716479999999999</c:v>
                </c:pt>
                <c:pt idx="484">
                  <c:v>2.3693119999999999</c:v>
                </c:pt>
                <c:pt idx="485">
                  <c:v>2.5481280000000002</c:v>
                </c:pt>
                <c:pt idx="486">
                  <c:v>2.9102303999999899</c:v>
                </c:pt>
                <c:pt idx="487">
                  <c:v>3.9384223999999999</c:v>
                </c:pt>
                <c:pt idx="488">
                  <c:v>3.6210239999999998</c:v>
                </c:pt>
                <c:pt idx="489">
                  <c:v>3.4422079999999999</c:v>
                </c:pt>
                <c:pt idx="490">
                  <c:v>2.4095456</c:v>
                </c:pt>
                <c:pt idx="491">
                  <c:v>2.5883615999999998</c:v>
                </c:pt>
                <c:pt idx="492">
                  <c:v>2.190496</c:v>
                </c:pt>
                <c:pt idx="493">
                  <c:v>1.8820383999999999</c:v>
                </c:pt>
                <c:pt idx="494">
                  <c:v>1.1220703999999999</c:v>
                </c:pt>
                <c:pt idx="495">
                  <c:v>1.0818368</c:v>
                </c:pt>
                <c:pt idx="496">
                  <c:v>1.7389855999999999</c:v>
                </c:pt>
                <c:pt idx="497">
                  <c:v>4.7788575999999896</c:v>
                </c:pt>
                <c:pt idx="498">
                  <c:v>8.8513920000000006</c:v>
                </c:pt>
                <c:pt idx="499">
                  <c:v>7.7784959999999996</c:v>
                </c:pt>
                <c:pt idx="500">
                  <c:v>7.6399135999999999</c:v>
                </c:pt>
                <c:pt idx="501">
                  <c:v>6.2093856000000001</c:v>
                </c:pt>
                <c:pt idx="502">
                  <c:v>4.380992</c:v>
                </c:pt>
                <c:pt idx="503">
                  <c:v>4.380992</c:v>
                </c:pt>
                <c:pt idx="504">
                  <c:v>3.5807903999999899</c:v>
                </c:pt>
                <c:pt idx="505">
                  <c:v>4.8280320000000003</c:v>
                </c:pt>
                <c:pt idx="506">
                  <c:v>5.1007264000000001</c:v>
                </c:pt>
                <c:pt idx="507">
                  <c:v>4.649216</c:v>
                </c:pt>
                <c:pt idx="508">
                  <c:v>4.2379391999999996</c:v>
                </c:pt>
                <c:pt idx="509">
                  <c:v>4.7386239999999997</c:v>
                </c:pt>
                <c:pt idx="510">
                  <c:v>4.0188895999999996</c:v>
                </c:pt>
                <c:pt idx="511">
                  <c:v>4.4212255999999996</c:v>
                </c:pt>
                <c:pt idx="512">
                  <c:v>3.710432</c:v>
                </c:pt>
                <c:pt idx="513">
                  <c:v>3.8892479999999998</c:v>
                </c:pt>
                <c:pt idx="514">
                  <c:v>3.6210239999999998</c:v>
                </c:pt>
                <c:pt idx="515">
                  <c:v>3.2186880000000002</c:v>
                </c:pt>
                <c:pt idx="520">
                  <c:v>2.9906975999999998</c:v>
                </c:pt>
                <c:pt idx="521">
                  <c:v>2.32907839999999</c:v>
                </c:pt>
                <c:pt idx="522">
                  <c:v>3.6210239999999998</c:v>
                </c:pt>
                <c:pt idx="523">
                  <c:v>2.5481280000000002</c:v>
                </c:pt>
                <c:pt idx="524">
                  <c:v>2.2799039999999899</c:v>
                </c:pt>
                <c:pt idx="525">
                  <c:v>2.1010879999999998</c:v>
                </c:pt>
                <c:pt idx="526">
                  <c:v>1.9714464</c:v>
                </c:pt>
                <c:pt idx="527">
                  <c:v>1.3411200000000001</c:v>
                </c:pt>
                <c:pt idx="528">
                  <c:v>1.430528</c:v>
                </c:pt>
                <c:pt idx="529">
                  <c:v>1.2114784000000001</c:v>
                </c:pt>
                <c:pt idx="530">
                  <c:v>1.1578336</c:v>
                </c:pt>
                <c:pt idx="531">
                  <c:v>0.89855039999999897</c:v>
                </c:pt>
                <c:pt idx="532">
                  <c:v>0.26822399999999902</c:v>
                </c:pt>
                <c:pt idx="533">
                  <c:v>1.2114784000000001</c:v>
                </c:pt>
                <c:pt idx="534">
                  <c:v>1.519936</c:v>
                </c:pt>
                <c:pt idx="535">
                  <c:v>2.0608544000000002</c:v>
                </c:pt>
                <c:pt idx="536">
                  <c:v>1.519936</c:v>
                </c:pt>
                <c:pt idx="537">
                  <c:v>0.45151039999999998</c:v>
                </c:pt>
                <c:pt idx="538">
                  <c:v>0.67056000000000004</c:v>
                </c:pt>
                <c:pt idx="539">
                  <c:v>1.430528</c:v>
                </c:pt>
                <c:pt idx="540">
                  <c:v>2.1502623999999999</c:v>
                </c:pt>
                <c:pt idx="541">
                  <c:v>1.8820383999999999</c:v>
                </c:pt>
                <c:pt idx="542">
                  <c:v>1.1220703999999999</c:v>
                </c:pt>
                <c:pt idx="543">
                  <c:v>1.8820383999999999</c:v>
                </c:pt>
                <c:pt idx="544">
                  <c:v>1.3813536</c:v>
                </c:pt>
                <c:pt idx="545">
                  <c:v>1.430528</c:v>
                </c:pt>
                <c:pt idx="546">
                  <c:v>2.0608544000000002</c:v>
                </c:pt>
                <c:pt idx="547">
                  <c:v>2.6777696</c:v>
                </c:pt>
                <c:pt idx="548">
                  <c:v>2.5078944000000001</c:v>
                </c:pt>
                <c:pt idx="549">
                  <c:v>2.5078944000000001</c:v>
                </c:pt>
                <c:pt idx="550">
                  <c:v>2.190496</c:v>
                </c:pt>
                <c:pt idx="551">
                  <c:v>2.45872</c:v>
                </c:pt>
                <c:pt idx="552">
                  <c:v>2.3693119999999999</c:v>
                </c:pt>
                <c:pt idx="553">
                  <c:v>2.3693119999999999</c:v>
                </c:pt>
                <c:pt idx="554">
                  <c:v>2.45872</c:v>
                </c:pt>
                <c:pt idx="555">
                  <c:v>2.190496</c:v>
                </c:pt>
                <c:pt idx="556">
                  <c:v>2.2799039999999899</c:v>
                </c:pt>
                <c:pt idx="557">
                  <c:v>2.6420064000000001</c:v>
                </c:pt>
                <c:pt idx="558">
                  <c:v>2.45872</c:v>
                </c:pt>
                <c:pt idx="559">
                  <c:v>2.45872</c:v>
                </c:pt>
                <c:pt idx="560">
                  <c:v>2.32907839999999</c:v>
                </c:pt>
                <c:pt idx="561">
                  <c:v>1.7389855999999999</c:v>
                </c:pt>
                <c:pt idx="562">
                  <c:v>2.1010879999999998</c:v>
                </c:pt>
                <c:pt idx="563">
                  <c:v>2.5883615999999998</c:v>
                </c:pt>
                <c:pt idx="564">
                  <c:v>2.4095456</c:v>
                </c:pt>
                <c:pt idx="565">
                  <c:v>3.6612575999999999</c:v>
                </c:pt>
                <c:pt idx="566">
                  <c:v>4.0188895999999996</c:v>
                </c:pt>
                <c:pt idx="567">
                  <c:v>3.4019743999999998</c:v>
                </c:pt>
                <c:pt idx="568">
                  <c:v>3.1292800000000001</c:v>
                </c:pt>
                <c:pt idx="569">
                  <c:v>2.95046399999999</c:v>
                </c:pt>
                <c:pt idx="570">
                  <c:v>2.8118816</c:v>
                </c:pt>
                <c:pt idx="571">
                  <c:v>2.6777696</c:v>
                </c:pt>
                <c:pt idx="572">
                  <c:v>2.1010879999999998</c:v>
                </c:pt>
                <c:pt idx="573">
                  <c:v>1.69875199999999</c:v>
                </c:pt>
                <c:pt idx="574">
                  <c:v>2.0116800000000001</c:v>
                </c:pt>
                <c:pt idx="575">
                  <c:v>1.9178016</c:v>
                </c:pt>
                <c:pt idx="576">
                  <c:v>2.4095456</c:v>
                </c:pt>
                <c:pt idx="577">
                  <c:v>1.8820383999999999</c:v>
                </c:pt>
                <c:pt idx="578">
                  <c:v>1.8283935999999901</c:v>
                </c:pt>
                <c:pt idx="579">
                  <c:v>2.0116800000000001</c:v>
                </c:pt>
                <c:pt idx="580">
                  <c:v>2.0116800000000001</c:v>
                </c:pt>
                <c:pt idx="581">
                  <c:v>1.6495776</c:v>
                </c:pt>
                <c:pt idx="582">
                  <c:v>2.2799039999999899</c:v>
                </c:pt>
                <c:pt idx="583">
                  <c:v>1.78816</c:v>
                </c:pt>
                <c:pt idx="584">
                  <c:v>1.8820383999999999</c:v>
                </c:pt>
                <c:pt idx="585">
                  <c:v>1.69875199999999</c:v>
                </c:pt>
                <c:pt idx="586">
                  <c:v>1.8820383999999999</c:v>
                </c:pt>
                <c:pt idx="587">
                  <c:v>2.0116800000000001</c:v>
                </c:pt>
                <c:pt idx="588">
                  <c:v>1.2114784000000001</c:v>
                </c:pt>
                <c:pt idx="589">
                  <c:v>1.2114784000000001</c:v>
                </c:pt>
                <c:pt idx="590">
                  <c:v>0.45151039999999998</c:v>
                </c:pt>
                <c:pt idx="591">
                  <c:v>0.3084576</c:v>
                </c:pt>
                <c:pt idx="592">
                  <c:v>0.45151039999999998</c:v>
                </c:pt>
                <c:pt idx="593">
                  <c:v>0.63032639999999995</c:v>
                </c:pt>
                <c:pt idx="594">
                  <c:v>1.3411200000000001</c:v>
                </c:pt>
                <c:pt idx="595">
                  <c:v>1.519936</c:v>
                </c:pt>
                <c:pt idx="596">
                  <c:v>1.8283935999999901</c:v>
                </c:pt>
                <c:pt idx="597">
                  <c:v>1.1220703999999999</c:v>
                </c:pt>
                <c:pt idx="598">
                  <c:v>1.1220703999999999</c:v>
                </c:pt>
                <c:pt idx="599">
                  <c:v>1.430528</c:v>
                </c:pt>
              </c:numCache>
            </c:numRef>
          </c:yVal>
          <c:smooth val="0"/>
          <c:extLst>
            <c:ext xmlns:c16="http://schemas.microsoft.com/office/drawing/2014/chart" uri="{C3380CC4-5D6E-409C-BE32-E72D297353CC}">
              <c16:uniqueId val="{00000000-D812-4435-AE69-08326D221E09}"/>
            </c:ext>
          </c:extLst>
        </c:ser>
        <c:ser>
          <c:idx val="1"/>
          <c:order val="1"/>
          <c:tx>
            <c:v>Baseline</c:v>
          </c:tx>
          <c:spPr>
            <a:ln w="28575" cap="rnd">
              <a:solidFill>
                <a:schemeClr val="accent1"/>
              </a:solidFill>
              <a:round/>
            </a:ln>
            <a:effectLst/>
          </c:spPr>
          <c:marker>
            <c:symbol val="none"/>
          </c:marker>
          <c:xVal>
            <c:numRef>
              <c:f>hawthorne!$C$2:$C$66</c:f>
              <c:numCache>
                <c:formatCode>m/d/yyyy\ h:mm</c:formatCode>
                <c:ptCount val="65"/>
                <c:pt idx="0">
                  <c:v>43674</c:v>
                </c:pt>
                <c:pt idx="1">
                  <c:v>43674.125</c:v>
                </c:pt>
                <c:pt idx="2">
                  <c:v>43674.25</c:v>
                </c:pt>
                <c:pt idx="3">
                  <c:v>43674.375</c:v>
                </c:pt>
                <c:pt idx="4">
                  <c:v>43674.5</c:v>
                </c:pt>
                <c:pt idx="5">
                  <c:v>43674.625</c:v>
                </c:pt>
                <c:pt idx="6">
                  <c:v>43674.75</c:v>
                </c:pt>
                <c:pt idx="7">
                  <c:v>43674.875</c:v>
                </c:pt>
                <c:pt idx="8">
                  <c:v>43675</c:v>
                </c:pt>
                <c:pt idx="9">
                  <c:v>43675.125</c:v>
                </c:pt>
                <c:pt idx="10">
                  <c:v>43675.25</c:v>
                </c:pt>
                <c:pt idx="11">
                  <c:v>43675.375</c:v>
                </c:pt>
                <c:pt idx="12">
                  <c:v>43675.5</c:v>
                </c:pt>
                <c:pt idx="13">
                  <c:v>43675.625</c:v>
                </c:pt>
                <c:pt idx="14">
                  <c:v>43675.75</c:v>
                </c:pt>
                <c:pt idx="15">
                  <c:v>43675.875</c:v>
                </c:pt>
                <c:pt idx="16">
                  <c:v>43676</c:v>
                </c:pt>
                <c:pt idx="17">
                  <c:v>43676.125</c:v>
                </c:pt>
                <c:pt idx="18">
                  <c:v>43676.25</c:v>
                </c:pt>
                <c:pt idx="19">
                  <c:v>43676.375</c:v>
                </c:pt>
                <c:pt idx="20">
                  <c:v>43676.5</c:v>
                </c:pt>
                <c:pt idx="21">
                  <c:v>43676.625</c:v>
                </c:pt>
                <c:pt idx="22">
                  <c:v>43676.75</c:v>
                </c:pt>
                <c:pt idx="23">
                  <c:v>43676.875</c:v>
                </c:pt>
                <c:pt idx="24">
                  <c:v>43677</c:v>
                </c:pt>
                <c:pt idx="25">
                  <c:v>43677.125</c:v>
                </c:pt>
                <c:pt idx="26">
                  <c:v>43677.25</c:v>
                </c:pt>
                <c:pt idx="27">
                  <c:v>43677.375</c:v>
                </c:pt>
                <c:pt idx="28">
                  <c:v>43677.5</c:v>
                </c:pt>
                <c:pt idx="29">
                  <c:v>43677.625</c:v>
                </c:pt>
                <c:pt idx="30">
                  <c:v>43677.75</c:v>
                </c:pt>
                <c:pt idx="31">
                  <c:v>43677.875</c:v>
                </c:pt>
                <c:pt idx="32">
                  <c:v>43678</c:v>
                </c:pt>
                <c:pt idx="33">
                  <c:v>43678.125</c:v>
                </c:pt>
                <c:pt idx="34">
                  <c:v>43678.25</c:v>
                </c:pt>
                <c:pt idx="35">
                  <c:v>43678.375</c:v>
                </c:pt>
                <c:pt idx="36">
                  <c:v>43678.5</c:v>
                </c:pt>
                <c:pt idx="37">
                  <c:v>43678.625</c:v>
                </c:pt>
                <c:pt idx="38">
                  <c:v>43678.75</c:v>
                </c:pt>
                <c:pt idx="39">
                  <c:v>43678.875</c:v>
                </c:pt>
                <c:pt idx="40">
                  <c:v>43679</c:v>
                </c:pt>
                <c:pt idx="41">
                  <c:v>43679.125</c:v>
                </c:pt>
                <c:pt idx="42">
                  <c:v>43679.25</c:v>
                </c:pt>
                <c:pt idx="43">
                  <c:v>43679.375</c:v>
                </c:pt>
                <c:pt idx="44">
                  <c:v>43679.5</c:v>
                </c:pt>
                <c:pt idx="45">
                  <c:v>43679.625</c:v>
                </c:pt>
                <c:pt idx="46">
                  <c:v>43679.75</c:v>
                </c:pt>
                <c:pt idx="47">
                  <c:v>43679.875</c:v>
                </c:pt>
                <c:pt idx="48">
                  <c:v>43680</c:v>
                </c:pt>
                <c:pt idx="49">
                  <c:v>43680.125</c:v>
                </c:pt>
                <c:pt idx="50">
                  <c:v>43680.25</c:v>
                </c:pt>
                <c:pt idx="51">
                  <c:v>43680.375</c:v>
                </c:pt>
                <c:pt idx="52">
                  <c:v>43680.5</c:v>
                </c:pt>
                <c:pt idx="53">
                  <c:v>43680.625</c:v>
                </c:pt>
                <c:pt idx="54">
                  <c:v>43680.75</c:v>
                </c:pt>
                <c:pt idx="55">
                  <c:v>43680.875</c:v>
                </c:pt>
                <c:pt idx="56">
                  <c:v>43681</c:v>
                </c:pt>
                <c:pt idx="57">
                  <c:v>43681.125</c:v>
                </c:pt>
                <c:pt idx="58">
                  <c:v>43681.25</c:v>
                </c:pt>
                <c:pt idx="59">
                  <c:v>43681.375</c:v>
                </c:pt>
                <c:pt idx="60">
                  <c:v>43681.5</c:v>
                </c:pt>
                <c:pt idx="61">
                  <c:v>43681.625</c:v>
                </c:pt>
                <c:pt idx="62">
                  <c:v>43681.75</c:v>
                </c:pt>
                <c:pt idx="63">
                  <c:v>43681.875</c:v>
                </c:pt>
                <c:pt idx="64">
                  <c:v>43682</c:v>
                </c:pt>
              </c:numCache>
            </c:numRef>
          </c:xVal>
          <c:yVal>
            <c:numRef>
              <c:f>hawthorne!$D$2:$D$66</c:f>
              <c:numCache>
                <c:formatCode>General</c:formatCode>
                <c:ptCount val="65"/>
                <c:pt idx="0">
                  <c:v>1.5485338</c:v>
                </c:pt>
                <c:pt idx="1">
                  <c:v>1.6118287</c:v>
                </c:pt>
                <c:pt idx="2">
                  <c:v>0.55991230000000003</c:v>
                </c:pt>
                <c:pt idx="3">
                  <c:v>1.4828129000000001</c:v>
                </c:pt>
                <c:pt idx="4">
                  <c:v>2.0934200000000001</c:v>
                </c:pt>
                <c:pt idx="5">
                  <c:v>2.9111345000000002</c:v>
                </c:pt>
                <c:pt idx="6">
                  <c:v>1.7475183000000001</c:v>
                </c:pt>
                <c:pt idx="7">
                  <c:v>4.2302116999999999</c:v>
                </c:pt>
                <c:pt idx="8">
                  <c:v>4.6376143000000001</c:v>
                </c:pt>
                <c:pt idx="9">
                  <c:v>2.3009946000000001</c:v>
                </c:pt>
                <c:pt idx="10">
                  <c:v>4.7230973000000001</c:v>
                </c:pt>
                <c:pt idx="11">
                  <c:v>3.2883599999999999</c:v>
                </c:pt>
                <c:pt idx="12">
                  <c:v>1.7216978000000001</c:v>
                </c:pt>
                <c:pt idx="13">
                  <c:v>2.0640475999999999</c:v>
                </c:pt>
                <c:pt idx="14">
                  <c:v>5.2472779999999997</c:v>
                </c:pt>
                <c:pt idx="15">
                  <c:v>1.2087165</c:v>
                </c:pt>
                <c:pt idx="16">
                  <c:v>1.3542004999999999</c:v>
                </c:pt>
                <c:pt idx="17">
                  <c:v>2.7302594</c:v>
                </c:pt>
                <c:pt idx="18">
                  <c:v>4.9313130000000003</c:v>
                </c:pt>
                <c:pt idx="19">
                  <c:v>2.7580276000000001</c:v>
                </c:pt>
                <c:pt idx="20">
                  <c:v>2.9452379999999998</c:v>
                </c:pt>
                <c:pt idx="21">
                  <c:v>4.5460668000000002</c:v>
                </c:pt>
                <c:pt idx="22">
                  <c:v>0.80392509999999995</c:v>
                </c:pt>
                <c:pt idx="23">
                  <c:v>6.1528780000000003</c:v>
                </c:pt>
                <c:pt idx="24">
                  <c:v>4.8515560000000004</c:v>
                </c:pt>
                <c:pt idx="25">
                  <c:v>2.2802693999999999</c:v>
                </c:pt>
                <c:pt idx="26">
                  <c:v>6.22499</c:v>
                </c:pt>
                <c:pt idx="27">
                  <c:v>3.0768979000000001</c:v>
                </c:pt>
                <c:pt idx="28">
                  <c:v>3.13896</c:v>
                </c:pt>
                <c:pt idx="29">
                  <c:v>9.0836819999999996</c:v>
                </c:pt>
                <c:pt idx="30">
                  <c:v>6.435181</c:v>
                </c:pt>
                <c:pt idx="31">
                  <c:v>10.005409</c:v>
                </c:pt>
                <c:pt idx="32">
                  <c:v>8.4370189999999994</c:v>
                </c:pt>
                <c:pt idx="33">
                  <c:v>3.1142500000000002</c:v>
                </c:pt>
                <c:pt idx="34">
                  <c:v>3.7686860000000002</c:v>
                </c:pt>
                <c:pt idx="35">
                  <c:v>4.8205869999999997</c:v>
                </c:pt>
                <c:pt idx="36">
                  <c:v>2.8773694000000001</c:v>
                </c:pt>
                <c:pt idx="37">
                  <c:v>3.7966913999999998</c:v>
                </c:pt>
                <c:pt idx="38">
                  <c:v>1.4454608</c:v>
                </c:pt>
                <c:pt idx="39">
                  <c:v>3.6641227999999999</c:v>
                </c:pt>
                <c:pt idx="40">
                  <c:v>1.7910440000000001</c:v>
                </c:pt>
                <c:pt idx="41">
                  <c:v>1.4727342000000001</c:v>
                </c:pt>
                <c:pt idx="42">
                  <c:v>1.4805383999999999</c:v>
                </c:pt>
                <c:pt idx="43">
                  <c:v>5.5257516000000004</c:v>
                </c:pt>
                <c:pt idx="44">
                  <c:v>3.2304043999999998</c:v>
                </c:pt>
                <c:pt idx="45">
                  <c:v>2.1660056000000001</c:v>
                </c:pt>
                <c:pt idx="46">
                  <c:v>1.3130725999999999</c:v>
                </c:pt>
                <c:pt idx="47">
                  <c:v>4.3270353999999998</c:v>
                </c:pt>
                <c:pt idx="48">
                  <c:v>5.1616609999999996</c:v>
                </c:pt>
                <c:pt idx="49">
                  <c:v>3.9275235999999998</c:v>
                </c:pt>
                <c:pt idx="50">
                  <c:v>3.4813523000000002</c:v>
                </c:pt>
                <c:pt idx="51">
                  <c:v>3.6315718000000001</c:v>
                </c:pt>
                <c:pt idx="52">
                  <c:v>3.6369256999999999</c:v>
                </c:pt>
                <c:pt idx="53">
                  <c:v>3.2086253</c:v>
                </c:pt>
                <c:pt idx="54">
                  <c:v>1.5415335999999999</c:v>
                </c:pt>
                <c:pt idx="55">
                  <c:v>2.6129174000000002</c:v>
                </c:pt>
                <c:pt idx="56">
                  <c:v>1.7597164999999999</c:v>
                </c:pt>
                <c:pt idx="57">
                  <c:v>3.3819157999999998</c:v>
                </c:pt>
                <c:pt idx="58">
                  <c:v>2.8664955999999999</c:v>
                </c:pt>
                <c:pt idx="59">
                  <c:v>2.9896280000000002</c:v>
                </c:pt>
                <c:pt idx="60">
                  <c:v>0.51089954000000004</c:v>
                </c:pt>
                <c:pt idx="61">
                  <c:v>5.5475909999999997</c:v>
                </c:pt>
                <c:pt idx="62">
                  <c:v>4.3517039999999998</c:v>
                </c:pt>
                <c:pt idx="63">
                  <c:v>5.0958166</c:v>
                </c:pt>
                <c:pt idx="64">
                  <c:v>7.5306153</c:v>
                </c:pt>
              </c:numCache>
            </c:numRef>
          </c:yVal>
          <c:smooth val="0"/>
          <c:extLst>
            <c:ext xmlns:c16="http://schemas.microsoft.com/office/drawing/2014/chart" uri="{C3380CC4-5D6E-409C-BE32-E72D297353CC}">
              <c16:uniqueId val="{00000001-D812-4435-AE69-08326D221E09}"/>
            </c:ext>
          </c:extLst>
        </c:ser>
        <c:dLbls>
          <c:showLegendKey val="0"/>
          <c:showVal val="0"/>
          <c:showCatName val="0"/>
          <c:showSerName val="0"/>
          <c:showPercent val="0"/>
          <c:showBubbleSize val="0"/>
        </c:dLbls>
        <c:axId val="652825888"/>
        <c:axId val="1"/>
      </c:scatterChart>
      <c:valAx>
        <c:axId val="652825888"/>
        <c:scaling>
          <c:orientation val="minMax"/>
          <c:max val="43681"/>
          <c:min val="43674"/>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a:t>Time</a:t>
                </a:r>
                <a:r>
                  <a:rPr lang="en-US" sz="1200" baseline="0"/>
                  <a:t> (UTC)</a:t>
                </a:r>
                <a:endParaRPr lang="en-US" sz="1200"/>
              </a:p>
            </c:rich>
          </c:tx>
          <c:layout/>
          <c:overlay val="0"/>
          <c:spPr>
            <a:noFill/>
            <a:ln>
              <a:noFill/>
            </a:ln>
            <a:effectLst/>
          </c:spPr>
        </c:title>
        <c:numFmt formatCode="m/d/yyyy\ h:mm" sourceLinked="1"/>
        <c:majorTickMark val="cross"/>
        <c:minorTickMark val="none"/>
        <c:tickLblPos val="nextTo"/>
        <c:spPr>
          <a:noFill/>
          <a:ln w="9525" cap="flat" cmpd="sng" algn="ctr">
            <a:solidFill>
              <a:schemeClr val="tx1"/>
            </a:solidFill>
            <a:round/>
          </a:ln>
          <a:effectLst/>
        </c:spPr>
        <c:txPr>
          <a:bodyPr rot="1800000" vert="horz"/>
          <a:lstStyle/>
          <a:p>
            <a:pPr>
              <a:defRPr sz="1100" b="0" i="0" u="none" strike="noStrike" baseline="0">
                <a:solidFill>
                  <a:srgbClr val="000000"/>
                </a:solidFill>
                <a:latin typeface="Calibri"/>
                <a:ea typeface="Calibri"/>
                <a:cs typeface="Calibri"/>
              </a:defRPr>
            </a:pPr>
            <a:endParaRPr lang="en-US"/>
          </a:p>
        </c:txPr>
        <c:crossAx val="1"/>
        <c:crosses val="autoZero"/>
        <c:crossBetween val="midCat"/>
        <c:majorUnit val="1"/>
      </c:valAx>
      <c:valAx>
        <c:axId val="1"/>
        <c:scaling>
          <c:orientation val="minMax"/>
          <c:max val="15"/>
          <c:min val="0"/>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a:t>10-meter Wind</a:t>
                </a:r>
                <a:r>
                  <a:rPr lang="en-US" sz="1200" baseline="0"/>
                  <a:t> Speed</a:t>
                </a:r>
                <a:endParaRPr lang="en-US" sz="1200"/>
              </a:p>
            </c:rich>
          </c:tx>
          <c:layout/>
          <c:overlay val="0"/>
          <c:spPr>
            <a:noFill/>
            <a:ln>
              <a:noFill/>
            </a:ln>
            <a:effectLst/>
          </c:spPr>
        </c:title>
        <c:numFmt formatCode="General" sourceLinked="1"/>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652825888"/>
        <c:crosses val="autoZero"/>
        <c:crossBetween val="midCat"/>
      </c:valAx>
      <c:spPr>
        <a:noFill/>
        <a:ln w="25400">
          <a:noFill/>
        </a:ln>
      </c:spPr>
    </c:plotArea>
    <c:legend>
      <c:legendPos val="t"/>
      <c:layout>
        <c:manualLayout>
          <c:xMode val="edge"/>
          <c:yMode val="edge"/>
          <c:x val="0.65823654444919477"/>
          <c:y val="0.15659667541557307"/>
          <c:w val="0.29063958546927815"/>
          <c:h val="0.14844561096529602"/>
        </c:manualLayout>
      </c:layout>
      <c:overlay val="0"/>
      <c:spPr>
        <a:noFill/>
        <a:ln>
          <a:solidFill>
            <a:sysClr val="windowText" lastClr="000000"/>
          </a:solid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683523618273639"/>
          <c:y val="0.11675269757946921"/>
          <c:w val="0.67790845042916803"/>
          <c:h val="0.51869203849518808"/>
        </c:manualLayout>
      </c:layout>
      <c:scatterChart>
        <c:scatterStyle val="lineMarker"/>
        <c:varyColors val="0"/>
        <c:ser>
          <c:idx val="1"/>
          <c:order val="1"/>
          <c:tx>
            <c:v>Baseline</c:v>
          </c:tx>
          <c:spPr>
            <a:ln w="28575" cap="rnd">
              <a:solidFill>
                <a:schemeClr val="accent1"/>
              </a:solidFill>
              <a:round/>
            </a:ln>
            <a:effectLst/>
          </c:spPr>
          <c:marker>
            <c:symbol val="none"/>
          </c:marker>
          <c:xVal>
            <c:numRef>
              <c:f>W10_time_prsn!$A$2:$A$66</c:f>
              <c:numCache>
                <c:formatCode>m/d/yyyy\ h:mm</c:formatCode>
                <c:ptCount val="65"/>
                <c:pt idx="0">
                  <c:v>43674</c:v>
                </c:pt>
                <c:pt idx="1">
                  <c:v>43674.125</c:v>
                </c:pt>
                <c:pt idx="2">
                  <c:v>43674.25</c:v>
                </c:pt>
                <c:pt idx="3">
                  <c:v>43674.375</c:v>
                </c:pt>
                <c:pt idx="4">
                  <c:v>43674.5</c:v>
                </c:pt>
                <c:pt idx="5">
                  <c:v>43674.625</c:v>
                </c:pt>
                <c:pt idx="6">
                  <c:v>43674.75</c:v>
                </c:pt>
                <c:pt idx="7">
                  <c:v>43674.875</c:v>
                </c:pt>
                <c:pt idx="8">
                  <c:v>43675</c:v>
                </c:pt>
                <c:pt idx="9">
                  <c:v>43675.125</c:v>
                </c:pt>
                <c:pt idx="10">
                  <c:v>43675.25</c:v>
                </c:pt>
                <c:pt idx="11">
                  <c:v>43675.375</c:v>
                </c:pt>
                <c:pt idx="12">
                  <c:v>43675.5</c:v>
                </c:pt>
                <c:pt idx="13">
                  <c:v>43675.625</c:v>
                </c:pt>
                <c:pt idx="14">
                  <c:v>43675.75</c:v>
                </c:pt>
                <c:pt idx="15">
                  <c:v>43675.875</c:v>
                </c:pt>
                <c:pt idx="16">
                  <c:v>43676</c:v>
                </c:pt>
                <c:pt idx="17">
                  <c:v>43676.125</c:v>
                </c:pt>
                <c:pt idx="18">
                  <c:v>43676.25</c:v>
                </c:pt>
                <c:pt idx="19">
                  <c:v>43676.375</c:v>
                </c:pt>
                <c:pt idx="20">
                  <c:v>43676.5</c:v>
                </c:pt>
                <c:pt idx="21">
                  <c:v>43676.625</c:v>
                </c:pt>
                <c:pt idx="22">
                  <c:v>43676.75</c:v>
                </c:pt>
                <c:pt idx="23">
                  <c:v>43676.875</c:v>
                </c:pt>
                <c:pt idx="24">
                  <c:v>43677</c:v>
                </c:pt>
                <c:pt idx="25">
                  <c:v>43677.125</c:v>
                </c:pt>
                <c:pt idx="26">
                  <c:v>43677.25</c:v>
                </c:pt>
                <c:pt idx="27">
                  <c:v>43677.375</c:v>
                </c:pt>
                <c:pt idx="28">
                  <c:v>43677.5</c:v>
                </c:pt>
                <c:pt idx="29">
                  <c:v>43677.625</c:v>
                </c:pt>
                <c:pt idx="30">
                  <c:v>43677.75</c:v>
                </c:pt>
                <c:pt idx="31">
                  <c:v>43677.875</c:v>
                </c:pt>
                <c:pt idx="32">
                  <c:v>43678</c:v>
                </c:pt>
                <c:pt idx="33">
                  <c:v>43678.125</c:v>
                </c:pt>
                <c:pt idx="34">
                  <c:v>43678.25</c:v>
                </c:pt>
                <c:pt idx="35">
                  <c:v>43678.375</c:v>
                </c:pt>
                <c:pt idx="36">
                  <c:v>43678.5</c:v>
                </c:pt>
                <c:pt idx="37">
                  <c:v>43678.625</c:v>
                </c:pt>
                <c:pt idx="38">
                  <c:v>43678.75</c:v>
                </c:pt>
                <c:pt idx="39">
                  <c:v>43678.875</c:v>
                </c:pt>
                <c:pt idx="40">
                  <c:v>43679</c:v>
                </c:pt>
                <c:pt idx="41">
                  <c:v>43679.125</c:v>
                </c:pt>
                <c:pt idx="42">
                  <c:v>43679.25</c:v>
                </c:pt>
                <c:pt idx="43">
                  <c:v>43679.375</c:v>
                </c:pt>
                <c:pt idx="44">
                  <c:v>43679.5</c:v>
                </c:pt>
                <c:pt idx="45">
                  <c:v>43679.625</c:v>
                </c:pt>
                <c:pt idx="46">
                  <c:v>43679.75</c:v>
                </c:pt>
                <c:pt idx="47">
                  <c:v>43679.875</c:v>
                </c:pt>
                <c:pt idx="48">
                  <c:v>43680</c:v>
                </c:pt>
                <c:pt idx="49">
                  <c:v>43680.125</c:v>
                </c:pt>
                <c:pt idx="50">
                  <c:v>43680.25</c:v>
                </c:pt>
                <c:pt idx="51">
                  <c:v>43680.375</c:v>
                </c:pt>
                <c:pt idx="52">
                  <c:v>43680.5</c:v>
                </c:pt>
                <c:pt idx="53">
                  <c:v>43680.625</c:v>
                </c:pt>
                <c:pt idx="54">
                  <c:v>43680.75</c:v>
                </c:pt>
                <c:pt idx="55">
                  <c:v>43680.875</c:v>
                </c:pt>
                <c:pt idx="56">
                  <c:v>43681</c:v>
                </c:pt>
                <c:pt idx="57">
                  <c:v>43681.125</c:v>
                </c:pt>
                <c:pt idx="58">
                  <c:v>43681.25</c:v>
                </c:pt>
                <c:pt idx="59">
                  <c:v>43681.375</c:v>
                </c:pt>
                <c:pt idx="60">
                  <c:v>43681.5</c:v>
                </c:pt>
                <c:pt idx="61">
                  <c:v>43681.625</c:v>
                </c:pt>
                <c:pt idx="62">
                  <c:v>43681.75</c:v>
                </c:pt>
                <c:pt idx="63">
                  <c:v>43681.875</c:v>
                </c:pt>
                <c:pt idx="64">
                  <c:v>43682</c:v>
                </c:pt>
              </c:numCache>
            </c:numRef>
          </c:xVal>
          <c:yVal>
            <c:numRef>
              <c:f>W10_time_prsn!$B$2:$B$66</c:f>
              <c:numCache>
                <c:formatCode>General</c:formatCode>
                <c:ptCount val="65"/>
                <c:pt idx="0">
                  <c:v>2.6805743999999998</c:v>
                </c:pt>
                <c:pt idx="1">
                  <c:v>2.0674106999999999</c:v>
                </c:pt>
                <c:pt idx="2">
                  <c:v>1.4448795000000001</c:v>
                </c:pt>
                <c:pt idx="3">
                  <c:v>3.3185660000000001</c:v>
                </c:pt>
                <c:pt idx="4">
                  <c:v>2.7982117999999998</c:v>
                </c:pt>
                <c:pt idx="5">
                  <c:v>4.7882480000000003</c:v>
                </c:pt>
                <c:pt idx="6">
                  <c:v>1.6547847</c:v>
                </c:pt>
                <c:pt idx="7">
                  <c:v>4.1203390000000004</c:v>
                </c:pt>
                <c:pt idx="8">
                  <c:v>4.8586989999999997</c:v>
                </c:pt>
                <c:pt idx="9">
                  <c:v>1.8364266</c:v>
                </c:pt>
                <c:pt idx="10">
                  <c:v>2.8296583000000002</c:v>
                </c:pt>
                <c:pt idx="11">
                  <c:v>3.8291409999999999</c:v>
                </c:pt>
                <c:pt idx="12">
                  <c:v>3.9859407</c:v>
                </c:pt>
                <c:pt idx="13">
                  <c:v>5.5726414000000002</c:v>
                </c:pt>
                <c:pt idx="14">
                  <c:v>6.6998790000000001</c:v>
                </c:pt>
                <c:pt idx="15">
                  <c:v>6.2076539999999998</c:v>
                </c:pt>
                <c:pt idx="16">
                  <c:v>6.1082150000000004</c:v>
                </c:pt>
                <c:pt idx="17">
                  <c:v>3.8381603000000002</c:v>
                </c:pt>
                <c:pt idx="18">
                  <c:v>6.841259</c:v>
                </c:pt>
                <c:pt idx="19">
                  <c:v>7.0161179999999996</c:v>
                </c:pt>
                <c:pt idx="20">
                  <c:v>5.6501035999999996</c:v>
                </c:pt>
                <c:pt idx="21">
                  <c:v>8.0741189999999996</c:v>
                </c:pt>
                <c:pt idx="22">
                  <c:v>6.0582437999999996</c:v>
                </c:pt>
                <c:pt idx="23">
                  <c:v>6.9023266000000003</c:v>
                </c:pt>
                <c:pt idx="24">
                  <c:v>5.4976989999999999</c:v>
                </c:pt>
                <c:pt idx="25">
                  <c:v>1.8401890999999999</c:v>
                </c:pt>
                <c:pt idx="26">
                  <c:v>7.4970036000000002</c:v>
                </c:pt>
                <c:pt idx="27">
                  <c:v>6.6525353999999997</c:v>
                </c:pt>
                <c:pt idx="28">
                  <c:v>7.5432176999999996</c:v>
                </c:pt>
                <c:pt idx="29">
                  <c:v>7.6522050000000004</c:v>
                </c:pt>
                <c:pt idx="30">
                  <c:v>4.0420604000000004</c:v>
                </c:pt>
                <c:pt idx="31">
                  <c:v>8.6239570000000008</c:v>
                </c:pt>
                <c:pt idx="32">
                  <c:v>9.1598509999999997</c:v>
                </c:pt>
                <c:pt idx="33">
                  <c:v>5.6368966</c:v>
                </c:pt>
                <c:pt idx="34">
                  <c:v>4.0917110000000001</c:v>
                </c:pt>
                <c:pt idx="35">
                  <c:v>4.1481785999999996</c:v>
                </c:pt>
                <c:pt idx="36">
                  <c:v>3.4725122000000002</c:v>
                </c:pt>
                <c:pt idx="37">
                  <c:v>5.4877514999999999</c:v>
                </c:pt>
                <c:pt idx="38">
                  <c:v>3.390876</c:v>
                </c:pt>
                <c:pt idx="39">
                  <c:v>3.6350465000000001</c:v>
                </c:pt>
                <c:pt idx="40">
                  <c:v>1.5669337999999999</c:v>
                </c:pt>
                <c:pt idx="41">
                  <c:v>1.4760104000000001</c:v>
                </c:pt>
                <c:pt idx="42">
                  <c:v>2.0141509000000002</c:v>
                </c:pt>
                <c:pt idx="43">
                  <c:v>0.84920006999999997</c:v>
                </c:pt>
                <c:pt idx="44">
                  <c:v>3.1984824999999999</c:v>
                </c:pt>
                <c:pt idx="45">
                  <c:v>5.282057</c:v>
                </c:pt>
                <c:pt idx="46">
                  <c:v>3.9697635</c:v>
                </c:pt>
                <c:pt idx="47">
                  <c:v>3.7229245</c:v>
                </c:pt>
                <c:pt idx="48">
                  <c:v>4.4779629999999999</c:v>
                </c:pt>
                <c:pt idx="49">
                  <c:v>2.3307483000000002</c:v>
                </c:pt>
                <c:pt idx="50">
                  <c:v>1.1853814</c:v>
                </c:pt>
                <c:pt idx="51">
                  <c:v>1.1031283000000001</c:v>
                </c:pt>
                <c:pt idx="52">
                  <c:v>2.3131312999999998</c:v>
                </c:pt>
                <c:pt idx="53">
                  <c:v>5.2034606999999999</c:v>
                </c:pt>
                <c:pt idx="54">
                  <c:v>3.201222</c:v>
                </c:pt>
                <c:pt idx="55">
                  <c:v>4.4333549999999997</c:v>
                </c:pt>
                <c:pt idx="56">
                  <c:v>8.0089939999999995</c:v>
                </c:pt>
                <c:pt idx="57">
                  <c:v>3.5858002</c:v>
                </c:pt>
                <c:pt idx="58">
                  <c:v>3.8000115999999999</c:v>
                </c:pt>
                <c:pt idx="59">
                  <c:v>4.1060223999999996</c:v>
                </c:pt>
                <c:pt idx="60">
                  <c:v>5.0684037000000002</c:v>
                </c:pt>
                <c:pt idx="61">
                  <c:v>6.7338810000000002</c:v>
                </c:pt>
                <c:pt idx="62">
                  <c:v>6.4175314999999999</c:v>
                </c:pt>
                <c:pt idx="63">
                  <c:v>11.871653</c:v>
                </c:pt>
                <c:pt idx="64">
                  <c:v>4.6025065999999999</c:v>
                </c:pt>
              </c:numCache>
            </c:numRef>
          </c:yVal>
          <c:smooth val="0"/>
          <c:extLst>
            <c:ext xmlns:c16="http://schemas.microsoft.com/office/drawing/2014/chart" uri="{C3380CC4-5D6E-409C-BE32-E72D297353CC}">
              <c16:uniqueId val="{00000000-8784-4D2F-96A7-6B99B1D7E6C8}"/>
            </c:ext>
          </c:extLst>
        </c:ser>
        <c:ser>
          <c:idx val="2"/>
          <c:order val="2"/>
          <c:tx>
            <c:v>Additional Downtown</c:v>
          </c:tx>
          <c:spPr>
            <a:ln w="28575" cap="rnd">
              <a:solidFill>
                <a:schemeClr val="accent2"/>
              </a:solidFill>
              <a:round/>
            </a:ln>
            <a:effectLst/>
          </c:spPr>
          <c:marker>
            <c:symbol val="none"/>
          </c:marker>
          <c:xVal>
            <c:numRef>
              <c:f>W10_time_prsn!$C$2:$C$66</c:f>
              <c:numCache>
                <c:formatCode>m/d/yyyy\ h:mm</c:formatCode>
                <c:ptCount val="65"/>
                <c:pt idx="0">
                  <c:v>43674</c:v>
                </c:pt>
                <c:pt idx="1">
                  <c:v>43674.125</c:v>
                </c:pt>
                <c:pt idx="2">
                  <c:v>43674.25</c:v>
                </c:pt>
                <c:pt idx="3">
                  <c:v>43674.375</c:v>
                </c:pt>
                <c:pt idx="4">
                  <c:v>43674.5</c:v>
                </c:pt>
                <c:pt idx="5">
                  <c:v>43674.625</c:v>
                </c:pt>
                <c:pt idx="6">
                  <c:v>43674.75</c:v>
                </c:pt>
                <c:pt idx="7">
                  <c:v>43674.875</c:v>
                </c:pt>
                <c:pt idx="8">
                  <c:v>43675</c:v>
                </c:pt>
                <c:pt idx="9">
                  <c:v>43675.125</c:v>
                </c:pt>
                <c:pt idx="10">
                  <c:v>43675.25</c:v>
                </c:pt>
                <c:pt idx="11">
                  <c:v>43675.375</c:v>
                </c:pt>
                <c:pt idx="12">
                  <c:v>43675.5</c:v>
                </c:pt>
                <c:pt idx="13">
                  <c:v>43675.625</c:v>
                </c:pt>
                <c:pt idx="14">
                  <c:v>43675.75</c:v>
                </c:pt>
                <c:pt idx="15">
                  <c:v>43675.875</c:v>
                </c:pt>
                <c:pt idx="16">
                  <c:v>43676</c:v>
                </c:pt>
                <c:pt idx="17">
                  <c:v>43676.125</c:v>
                </c:pt>
                <c:pt idx="18">
                  <c:v>43676.25</c:v>
                </c:pt>
                <c:pt idx="19">
                  <c:v>43676.375</c:v>
                </c:pt>
                <c:pt idx="20">
                  <c:v>43676.5</c:v>
                </c:pt>
                <c:pt idx="21">
                  <c:v>43676.625</c:v>
                </c:pt>
                <c:pt idx="22">
                  <c:v>43676.75</c:v>
                </c:pt>
                <c:pt idx="23">
                  <c:v>43676.875</c:v>
                </c:pt>
                <c:pt idx="24">
                  <c:v>43677</c:v>
                </c:pt>
                <c:pt idx="25">
                  <c:v>43677.125</c:v>
                </c:pt>
                <c:pt idx="26">
                  <c:v>43677.25</c:v>
                </c:pt>
                <c:pt idx="27">
                  <c:v>43677.375</c:v>
                </c:pt>
                <c:pt idx="28">
                  <c:v>43677.5</c:v>
                </c:pt>
                <c:pt idx="29">
                  <c:v>43677.625</c:v>
                </c:pt>
                <c:pt idx="30">
                  <c:v>43677.75</c:v>
                </c:pt>
                <c:pt idx="31">
                  <c:v>43677.875</c:v>
                </c:pt>
                <c:pt idx="32">
                  <c:v>43678</c:v>
                </c:pt>
                <c:pt idx="33">
                  <c:v>43678.125</c:v>
                </c:pt>
                <c:pt idx="34">
                  <c:v>43678.25</c:v>
                </c:pt>
                <c:pt idx="35">
                  <c:v>43678.375</c:v>
                </c:pt>
                <c:pt idx="36">
                  <c:v>43678.5</c:v>
                </c:pt>
                <c:pt idx="37">
                  <c:v>43678.625</c:v>
                </c:pt>
                <c:pt idx="38">
                  <c:v>43678.75</c:v>
                </c:pt>
                <c:pt idx="39">
                  <c:v>43678.875</c:v>
                </c:pt>
                <c:pt idx="40">
                  <c:v>43679</c:v>
                </c:pt>
                <c:pt idx="41">
                  <c:v>43679.125</c:v>
                </c:pt>
                <c:pt idx="42">
                  <c:v>43679.25</c:v>
                </c:pt>
                <c:pt idx="43">
                  <c:v>43679.375</c:v>
                </c:pt>
                <c:pt idx="44">
                  <c:v>43679.5</c:v>
                </c:pt>
                <c:pt idx="45">
                  <c:v>43679.625</c:v>
                </c:pt>
                <c:pt idx="46">
                  <c:v>43679.75</c:v>
                </c:pt>
                <c:pt idx="47">
                  <c:v>43679.875</c:v>
                </c:pt>
                <c:pt idx="48">
                  <c:v>43680</c:v>
                </c:pt>
                <c:pt idx="49">
                  <c:v>43680.125</c:v>
                </c:pt>
                <c:pt idx="50">
                  <c:v>43680.25</c:v>
                </c:pt>
                <c:pt idx="51">
                  <c:v>43680.375</c:v>
                </c:pt>
                <c:pt idx="52">
                  <c:v>43680.5</c:v>
                </c:pt>
                <c:pt idx="53">
                  <c:v>43680.625</c:v>
                </c:pt>
                <c:pt idx="54">
                  <c:v>43680.75</c:v>
                </c:pt>
                <c:pt idx="55">
                  <c:v>43680.875</c:v>
                </c:pt>
                <c:pt idx="56">
                  <c:v>43681</c:v>
                </c:pt>
                <c:pt idx="57">
                  <c:v>43681.125</c:v>
                </c:pt>
                <c:pt idx="58">
                  <c:v>43681.25</c:v>
                </c:pt>
                <c:pt idx="59">
                  <c:v>43681.375</c:v>
                </c:pt>
                <c:pt idx="60">
                  <c:v>43681.5</c:v>
                </c:pt>
                <c:pt idx="61">
                  <c:v>43681.625</c:v>
                </c:pt>
                <c:pt idx="62">
                  <c:v>43681.75</c:v>
                </c:pt>
                <c:pt idx="63">
                  <c:v>43681.875</c:v>
                </c:pt>
                <c:pt idx="64">
                  <c:v>43682</c:v>
                </c:pt>
              </c:numCache>
            </c:numRef>
          </c:xVal>
          <c:yVal>
            <c:numRef>
              <c:f>W10_time_prsn!$D$2:$D$66</c:f>
              <c:numCache>
                <c:formatCode>General</c:formatCode>
                <c:ptCount val="65"/>
                <c:pt idx="0">
                  <c:v>2.6805743999999998</c:v>
                </c:pt>
                <c:pt idx="1">
                  <c:v>2.2620995000000002</c:v>
                </c:pt>
                <c:pt idx="2">
                  <c:v>1.3141446999999999</c:v>
                </c:pt>
                <c:pt idx="3">
                  <c:v>3.1593694999999999</c:v>
                </c:pt>
                <c:pt idx="4">
                  <c:v>2.2204635000000001</c:v>
                </c:pt>
                <c:pt idx="5">
                  <c:v>3.5318534000000001</c:v>
                </c:pt>
                <c:pt idx="6">
                  <c:v>0.79431379999999996</c:v>
                </c:pt>
                <c:pt idx="7">
                  <c:v>3.6958503999999999</c:v>
                </c:pt>
                <c:pt idx="8">
                  <c:v>3.6462107000000001</c:v>
                </c:pt>
                <c:pt idx="9">
                  <c:v>2.1321552000000001</c:v>
                </c:pt>
                <c:pt idx="10">
                  <c:v>2.6180029999999999</c:v>
                </c:pt>
                <c:pt idx="11">
                  <c:v>3.9063926000000002</c:v>
                </c:pt>
                <c:pt idx="12">
                  <c:v>3.7484505000000001</c:v>
                </c:pt>
                <c:pt idx="13">
                  <c:v>4.1521515999999998</c:v>
                </c:pt>
                <c:pt idx="14">
                  <c:v>4.7306169999999996</c:v>
                </c:pt>
                <c:pt idx="15">
                  <c:v>4.390053</c:v>
                </c:pt>
                <c:pt idx="16">
                  <c:v>4.5715203000000004</c:v>
                </c:pt>
                <c:pt idx="17">
                  <c:v>4.4024599999999996</c:v>
                </c:pt>
                <c:pt idx="18">
                  <c:v>6.5551180000000002</c:v>
                </c:pt>
                <c:pt idx="19">
                  <c:v>6.8865274999999997</c:v>
                </c:pt>
                <c:pt idx="20">
                  <c:v>6.2802860000000003</c:v>
                </c:pt>
                <c:pt idx="21">
                  <c:v>5.9243230000000002</c:v>
                </c:pt>
                <c:pt idx="22">
                  <c:v>4.2713970000000003</c:v>
                </c:pt>
                <c:pt idx="23">
                  <c:v>4.986205</c:v>
                </c:pt>
                <c:pt idx="24">
                  <c:v>3.565315</c:v>
                </c:pt>
                <c:pt idx="25">
                  <c:v>2.0898864000000001</c:v>
                </c:pt>
                <c:pt idx="26">
                  <c:v>6.8931575</c:v>
                </c:pt>
                <c:pt idx="27">
                  <c:v>6.5162163</c:v>
                </c:pt>
                <c:pt idx="28">
                  <c:v>7.0986960000000003</c:v>
                </c:pt>
                <c:pt idx="29">
                  <c:v>6.5472580000000002</c:v>
                </c:pt>
                <c:pt idx="30">
                  <c:v>4.0323599999999997</c:v>
                </c:pt>
                <c:pt idx="31">
                  <c:v>6.8794575</c:v>
                </c:pt>
                <c:pt idx="32">
                  <c:v>5.3267509999999998</c:v>
                </c:pt>
                <c:pt idx="33">
                  <c:v>4.6486545000000001</c:v>
                </c:pt>
                <c:pt idx="34">
                  <c:v>4.7471779999999999</c:v>
                </c:pt>
                <c:pt idx="35">
                  <c:v>4.8557043000000002</c:v>
                </c:pt>
                <c:pt idx="36">
                  <c:v>3.2015831000000001</c:v>
                </c:pt>
                <c:pt idx="37">
                  <c:v>4.0842594999999999</c:v>
                </c:pt>
                <c:pt idx="38">
                  <c:v>1.7974209000000001</c:v>
                </c:pt>
                <c:pt idx="39">
                  <c:v>6.4921125999999996</c:v>
                </c:pt>
                <c:pt idx="40">
                  <c:v>2.6958980000000001</c:v>
                </c:pt>
                <c:pt idx="41">
                  <c:v>1.7392721</c:v>
                </c:pt>
                <c:pt idx="42">
                  <c:v>1.0021104000000001</c:v>
                </c:pt>
                <c:pt idx="43">
                  <c:v>0.59225099999999997</c:v>
                </c:pt>
                <c:pt idx="44">
                  <c:v>4.0996040000000002</c:v>
                </c:pt>
                <c:pt idx="45">
                  <c:v>4.2368189999999997</c:v>
                </c:pt>
                <c:pt idx="46">
                  <c:v>3.3407235000000002</c:v>
                </c:pt>
                <c:pt idx="47">
                  <c:v>4.4163629999999996</c:v>
                </c:pt>
                <c:pt idx="48">
                  <c:v>3.1547109999999998</c:v>
                </c:pt>
                <c:pt idx="49">
                  <c:v>3.4435880000000001</c:v>
                </c:pt>
                <c:pt idx="50">
                  <c:v>0.71389216</c:v>
                </c:pt>
                <c:pt idx="51">
                  <c:v>1.6861423</c:v>
                </c:pt>
                <c:pt idx="52">
                  <c:v>2.5112535999999999</c:v>
                </c:pt>
                <c:pt idx="53">
                  <c:v>3.9643329999999999</c:v>
                </c:pt>
                <c:pt idx="54">
                  <c:v>1.8150241</c:v>
                </c:pt>
                <c:pt idx="55">
                  <c:v>3.2010372</c:v>
                </c:pt>
                <c:pt idx="56">
                  <c:v>6.8981589999999997</c:v>
                </c:pt>
                <c:pt idx="57">
                  <c:v>4.2529463999999999</c:v>
                </c:pt>
                <c:pt idx="58">
                  <c:v>4.4591830000000003</c:v>
                </c:pt>
                <c:pt idx="59">
                  <c:v>4.4845660000000001</c:v>
                </c:pt>
                <c:pt idx="60">
                  <c:v>4.5134740000000004</c:v>
                </c:pt>
                <c:pt idx="61">
                  <c:v>4.5645980000000002</c:v>
                </c:pt>
                <c:pt idx="62">
                  <c:v>4.4181569999999999</c:v>
                </c:pt>
                <c:pt idx="63">
                  <c:v>8.3762550000000005</c:v>
                </c:pt>
                <c:pt idx="64">
                  <c:v>7.4539260000000001</c:v>
                </c:pt>
              </c:numCache>
            </c:numRef>
          </c:yVal>
          <c:smooth val="0"/>
          <c:extLst>
            <c:ext xmlns:c16="http://schemas.microsoft.com/office/drawing/2014/chart" uri="{C3380CC4-5D6E-409C-BE32-E72D297353CC}">
              <c16:uniqueId val="{00000001-8784-4D2F-96A7-6B99B1D7E6C8}"/>
            </c:ext>
          </c:extLst>
        </c:ser>
        <c:dLbls>
          <c:showLegendKey val="0"/>
          <c:showVal val="0"/>
          <c:showCatName val="0"/>
          <c:showSerName val="0"/>
          <c:showPercent val="0"/>
          <c:showBubbleSize val="0"/>
        </c:dLbls>
        <c:axId val="652825888"/>
        <c:axId val="1"/>
        <c:extLst>
          <c:ext xmlns:c15="http://schemas.microsoft.com/office/drawing/2012/chart" uri="{02D57815-91ED-43cb-92C2-25804820EDAC}">
            <c15:filteredScatterSeries>
              <c15:ser>
                <c:idx val="0"/>
                <c:order val="0"/>
                <c:tx>
                  <c:strRef>
                    <c:extLst>
                      <c:ext uri="{02D57815-91ED-43cb-92C2-25804820EDAC}">
                        <c15:formulaRef>
                          <c15:sqref>W10_time_E7419!$B$1</c15:sqref>
                        </c15:formulaRef>
                      </c:ext>
                    </c:extLst>
                    <c:strCache>
                      <c:ptCount val="1"/>
                      <c:pt idx="0">
                        <c:v>#REF!</c:v>
                      </c:pt>
                    </c:strCache>
                  </c:strRef>
                </c:tx>
                <c:spPr>
                  <a:ln w="12700" cap="rnd">
                    <a:solidFill>
                      <a:schemeClr val="accent3"/>
                    </a:solidFill>
                    <a:round/>
                  </a:ln>
                  <a:effectLst/>
                </c:spPr>
                <c:marker>
                  <c:symbol val="none"/>
                </c:marker>
                <c:xVal>
                  <c:numRef>
                    <c:extLst>
                      <c:ext uri="{02D57815-91ED-43cb-92C2-25804820EDAC}">
                        <c15:formulaRef>
                          <c15:sqref>[1]W10_time_E7419!$A$2:$A$2088</c15:sqref>
                        </c15:formulaRef>
                      </c:ext>
                    </c:extLst>
                    <c:numCache>
                      <c:formatCode>General</c:formatCode>
                      <c:ptCount val="208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numCache>
                  </c:numRef>
                </c:xVal>
                <c:yVal>
                  <c:numRef>
                    <c:extLst>
                      <c:ext uri="{02D57815-91ED-43cb-92C2-25804820EDAC}">
                        <c15:formulaRef>
                          <c15:sqref>[1]W10_time_E7419!$B$2:$B$2088</c15:sqref>
                        </c15:formulaRef>
                      </c:ext>
                    </c:extLst>
                    <c:numCache>
                      <c:formatCode>General</c:formatCode>
                      <c:ptCount val="208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numCache>
                  </c:numRef>
                </c:yVal>
                <c:smooth val="0"/>
                <c:extLst>
                  <c:ext xmlns:c16="http://schemas.microsoft.com/office/drawing/2014/chart" uri="{C3380CC4-5D6E-409C-BE32-E72D297353CC}">
                    <c16:uniqueId val="{00000002-8784-4D2F-96A7-6B99B1D7E6C8}"/>
                  </c:ext>
                </c:extLst>
              </c15:ser>
            </c15:filteredScatterSeries>
          </c:ext>
        </c:extLst>
      </c:scatterChart>
      <c:valAx>
        <c:axId val="652825888"/>
        <c:scaling>
          <c:orientation val="minMax"/>
          <c:max val="43682"/>
          <c:min val="43674"/>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a:t>Time</a:t>
                </a:r>
                <a:r>
                  <a:rPr lang="en-US" sz="1200" baseline="0"/>
                  <a:t> (UTC)</a:t>
                </a:r>
                <a:endParaRPr lang="en-US" sz="1200"/>
              </a:p>
            </c:rich>
          </c:tx>
          <c:layout>
            <c:manualLayout>
              <c:xMode val="edge"/>
              <c:yMode val="edge"/>
              <c:x val="0.42923915515114008"/>
              <c:y val="0.88587962962962963"/>
            </c:manualLayout>
          </c:layout>
          <c:overlay val="0"/>
          <c:spPr>
            <a:noFill/>
            <a:ln>
              <a:noFill/>
            </a:ln>
            <a:effectLst/>
          </c:spPr>
        </c:title>
        <c:numFmt formatCode="m/d/yyyy\ h:mm" sourceLinked="1"/>
        <c:majorTickMark val="cross"/>
        <c:minorTickMark val="none"/>
        <c:tickLblPos val="nextTo"/>
        <c:spPr>
          <a:noFill/>
          <a:ln w="9525" cap="flat" cmpd="sng" algn="ctr">
            <a:solidFill>
              <a:schemeClr val="tx1"/>
            </a:solidFill>
            <a:round/>
          </a:ln>
          <a:effectLst/>
        </c:spPr>
        <c:txPr>
          <a:bodyPr rot="1800000" vert="horz"/>
          <a:lstStyle/>
          <a:p>
            <a:pPr>
              <a:defRPr sz="1000" b="0" i="0" u="none" strike="noStrike" baseline="0">
                <a:solidFill>
                  <a:srgbClr val="000000"/>
                </a:solidFill>
                <a:latin typeface="Calibri"/>
                <a:ea typeface="Calibri"/>
                <a:cs typeface="Calibri"/>
              </a:defRPr>
            </a:pPr>
            <a:endParaRPr lang="en-US"/>
          </a:p>
        </c:txPr>
        <c:crossAx val="1"/>
        <c:crosses val="autoZero"/>
        <c:crossBetween val="midCat"/>
        <c:majorUnit val="1"/>
      </c:valAx>
      <c:valAx>
        <c:axId val="1"/>
        <c:scaling>
          <c:orientation val="minMax"/>
          <c:max val="15"/>
          <c:min val="0"/>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a:t>10-meter Wind Speed (m/s)</a:t>
                </a:r>
              </a:p>
            </c:rich>
          </c:tx>
          <c:layout/>
          <c:overlay val="0"/>
          <c:spPr>
            <a:noFill/>
            <a:ln>
              <a:noFill/>
            </a:ln>
            <a:effectLst/>
          </c:spPr>
        </c:title>
        <c:numFmt formatCode="General" sourceLinked="1"/>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652825888"/>
        <c:crosses val="autoZero"/>
        <c:crossBetween val="midCat"/>
      </c:valAx>
      <c:spPr>
        <a:noFill/>
        <a:ln w="25400">
          <a:noFill/>
        </a:ln>
      </c:spPr>
    </c:plotArea>
    <c:legend>
      <c:legendPos val="t"/>
      <c:layout>
        <c:manualLayout>
          <c:xMode val="edge"/>
          <c:yMode val="edge"/>
          <c:x val="0.55236999814586096"/>
          <c:y val="0.15659667541557307"/>
          <c:w val="0.40519191198124216"/>
          <c:h val="0.14381598133566637"/>
        </c:manualLayout>
      </c:layout>
      <c:overlay val="0"/>
      <c:spPr>
        <a:noFill/>
        <a:ln>
          <a:solidFill>
            <a:sysClr val="windowText" lastClr="000000"/>
          </a:solid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272852936251289"/>
          <c:y val="0.13990084572761735"/>
          <c:w val="0.66201515724939153"/>
          <c:h val="0.49554389034703994"/>
        </c:manualLayout>
      </c:layout>
      <c:scatterChart>
        <c:scatterStyle val="lineMarker"/>
        <c:varyColors val="0"/>
        <c:ser>
          <c:idx val="1"/>
          <c:order val="1"/>
          <c:tx>
            <c:v>Baseline</c:v>
          </c:tx>
          <c:spPr>
            <a:ln w="28575" cap="rnd">
              <a:solidFill>
                <a:schemeClr val="accent1"/>
              </a:solidFill>
              <a:round/>
            </a:ln>
            <a:effectLst/>
          </c:spPr>
          <c:marker>
            <c:symbol val="none"/>
          </c:marker>
          <c:xVal>
            <c:numRef>
              <c:f>'RH2_time_UT20 (2)'!$C$2:$C$66</c:f>
              <c:numCache>
                <c:formatCode>m/d/yyyy\ h:mm</c:formatCode>
                <c:ptCount val="65"/>
                <c:pt idx="0">
                  <c:v>43674</c:v>
                </c:pt>
                <c:pt idx="1">
                  <c:v>43674.125</c:v>
                </c:pt>
                <c:pt idx="2">
                  <c:v>43674.25</c:v>
                </c:pt>
                <c:pt idx="3">
                  <c:v>43674.375</c:v>
                </c:pt>
                <c:pt idx="4">
                  <c:v>43674.5</c:v>
                </c:pt>
                <c:pt idx="5">
                  <c:v>43674.625</c:v>
                </c:pt>
                <c:pt idx="6">
                  <c:v>43674.75</c:v>
                </c:pt>
                <c:pt idx="7">
                  <c:v>43674.875</c:v>
                </c:pt>
                <c:pt idx="8">
                  <c:v>43675</c:v>
                </c:pt>
                <c:pt idx="9">
                  <c:v>43675.125</c:v>
                </c:pt>
                <c:pt idx="10">
                  <c:v>43675.25</c:v>
                </c:pt>
                <c:pt idx="11">
                  <c:v>43675.375</c:v>
                </c:pt>
                <c:pt idx="12">
                  <c:v>43675.5</c:v>
                </c:pt>
                <c:pt idx="13">
                  <c:v>43675.625</c:v>
                </c:pt>
                <c:pt idx="14">
                  <c:v>43675.75</c:v>
                </c:pt>
                <c:pt idx="15">
                  <c:v>43675.875</c:v>
                </c:pt>
                <c:pt idx="16">
                  <c:v>43676</c:v>
                </c:pt>
                <c:pt idx="17">
                  <c:v>43676.125</c:v>
                </c:pt>
                <c:pt idx="18">
                  <c:v>43676.25</c:v>
                </c:pt>
                <c:pt idx="19">
                  <c:v>43676.375</c:v>
                </c:pt>
                <c:pt idx="20">
                  <c:v>43676.5</c:v>
                </c:pt>
                <c:pt idx="21">
                  <c:v>43676.625</c:v>
                </c:pt>
                <c:pt idx="22">
                  <c:v>43676.75</c:v>
                </c:pt>
                <c:pt idx="23">
                  <c:v>43676.875</c:v>
                </c:pt>
                <c:pt idx="24">
                  <c:v>43677</c:v>
                </c:pt>
                <c:pt idx="25">
                  <c:v>43677.125</c:v>
                </c:pt>
                <c:pt idx="26">
                  <c:v>43677.25</c:v>
                </c:pt>
                <c:pt idx="27">
                  <c:v>43677.375</c:v>
                </c:pt>
                <c:pt idx="28">
                  <c:v>43677.5</c:v>
                </c:pt>
                <c:pt idx="29">
                  <c:v>43677.625</c:v>
                </c:pt>
                <c:pt idx="30">
                  <c:v>43677.75</c:v>
                </c:pt>
                <c:pt idx="31">
                  <c:v>43677.875</c:v>
                </c:pt>
                <c:pt idx="32">
                  <c:v>43678</c:v>
                </c:pt>
                <c:pt idx="33">
                  <c:v>43678.125</c:v>
                </c:pt>
                <c:pt idx="34">
                  <c:v>43678.25</c:v>
                </c:pt>
                <c:pt idx="35">
                  <c:v>43678.375</c:v>
                </c:pt>
                <c:pt idx="36">
                  <c:v>43678.5</c:v>
                </c:pt>
                <c:pt idx="37">
                  <c:v>43678.625</c:v>
                </c:pt>
                <c:pt idx="38">
                  <c:v>43678.75</c:v>
                </c:pt>
                <c:pt idx="39">
                  <c:v>43678.875</c:v>
                </c:pt>
                <c:pt idx="40">
                  <c:v>43679</c:v>
                </c:pt>
                <c:pt idx="41">
                  <c:v>43679.125</c:v>
                </c:pt>
                <c:pt idx="42">
                  <c:v>43679.25</c:v>
                </c:pt>
                <c:pt idx="43">
                  <c:v>43679.375</c:v>
                </c:pt>
                <c:pt idx="44">
                  <c:v>43679.5</c:v>
                </c:pt>
                <c:pt idx="45">
                  <c:v>43679.625</c:v>
                </c:pt>
                <c:pt idx="46">
                  <c:v>43679.75</c:v>
                </c:pt>
                <c:pt idx="47">
                  <c:v>43679.875</c:v>
                </c:pt>
                <c:pt idx="48">
                  <c:v>43680</c:v>
                </c:pt>
                <c:pt idx="49">
                  <c:v>43680.125</c:v>
                </c:pt>
                <c:pt idx="50">
                  <c:v>43680.25</c:v>
                </c:pt>
                <c:pt idx="51">
                  <c:v>43680.375</c:v>
                </c:pt>
                <c:pt idx="52">
                  <c:v>43680.5</c:v>
                </c:pt>
                <c:pt idx="53">
                  <c:v>43680.625</c:v>
                </c:pt>
                <c:pt idx="54">
                  <c:v>43680.75</c:v>
                </c:pt>
                <c:pt idx="55">
                  <c:v>43680.875</c:v>
                </c:pt>
                <c:pt idx="56">
                  <c:v>43681</c:v>
                </c:pt>
                <c:pt idx="57">
                  <c:v>43681.125</c:v>
                </c:pt>
                <c:pt idx="58">
                  <c:v>43681.25</c:v>
                </c:pt>
                <c:pt idx="59">
                  <c:v>43681.375</c:v>
                </c:pt>
                <c:pt idx="60">
                  <c:v>43681.5</c:v>
                </c:pt>
                <c:pt idx="61">
                  <c:v>43681.625</c:v>
                </c:pt>
                <c:pt idx="62">
                  <c:v>43681.75</c:v>
                </c:pt>
                <c:pt idx="63">
                  <c:v>43681.875</c:v>
                </c:pt>
                <c:pt idx="64">
                  <c:v>43682</c:v>
                </c:pt>
              </c:numCache>
            </c:numRef>
          </c:xVal>
          <c:yVal>
            <c:numRef>
              <c:f>'RH2_time_UT20 (2)'!$D$2:$D$66</c:f>
              <c:numCache>
                <c:formatCode>General</c:formatCode>
                <c:ptCount val="65"/>
                <c:pt idx="0">
                  <c:v>44.995724000000003</c:v>
                </c:pt>
                <c:pt idx="1">
                  <c:v>62.03192</c:v>
                </c:pt>
                <c:pt idx="2">
                  <c:v>47.380344000000001</c:v>
                </c:pt>
                <c:pt idx="3">
                  <c:v>52.293765999999998</c:v>
                </c:pt>
                <c:pt idx="4">
                  <c:v>43.356147999999997</c:v>
                </c:pt>
                <c:pt idx="5">
                  <c:v>29.971540000000001</c:v>
                </c:pt>
                <c:pt idx="6">
                  <c:v>21.678211000000001</c:v>
                </c:pt>
                <c:pt idx="7">
                  <c:v>18.319164000000001</c:v>
                </c:pt>
                <c:pt idx="8">
                  <c:v>21.473994999999999</c:v>
                </c:pt>
                <c:pt idx="9">
                  <c:v>35.844029999999997</c:v>
                </c:pt>
                <c:pt idx="10">
                  <c:v>26.363506000000001</c:v>
                </c:pt>
                <c:pt idx="11">
                  <c:v>24.750921000000002</c:v>
                </c:pt>
                <c:pt idx="12">
                  <c:v>18.801203000000001</c:v>
                </c:pt>
                <c:pt idx="13">
                  <c:v>16.508099999999999</c:v>
                </c:pt>
                <c:pt idx="14">
                  <c:v>16.907253000000001</c:v>
                </c:pt>
                <c:pt idx="15">
                  <c:v>12.76666</c:v>
                </c:pt>
                <c:pt idx="16">
                  <c:v>10.413125000000001</c:v>
                </c:pt>
                <c:pt idx="17">
                  <c:v>19.780449999999998</c:v>
                </c:pt>
                <c:pt idx="18">
                  <c:v>10.599444</c:v>
                </c:pt>
                <c:pt idx="19">
                  <c:v>17.485638000000002</c:v>
                </c:pt>
                <c:pt idx="20">
                  <c:v>19.149750000000001</c:v>
                </c:pt>
                <c:pt idx="21">
                  <c:v>17.967797999999998</c:v>
                </c:pt>
                <c:pt idx="22">
                  <c:v>19.744038</c:v>
                </c:pt>
                <c:pt idx="23">
                  <c:v>11.551496</c:v>
                </c:pt>
                <c:pt idx="24">
                  <c:v>11.208235999999999</c:v>
                </c:pt>
                <c:pt idx="25">
                  <c:v>17.631136000000001</c:v>
                </c:pt>
                <c:pt idx="26">
                  <c:v>23.162458000000001</c:v>
                </c:pt>
                <c:pt idx="27">
                  <c:v>14.964777</c:v>
                </c:pt>
                <c:pt idx="28">
                  <c:v>23.754282</c:v>
                </c:pt>
                <c:pt idx="29">
                  <c:v>27.149954000000001</c:v>
                </c:pt>
                <c:pt idx="30">
                  <c:v>29.115973</c:v>
                </c:pt>
                <c:pt idx="31">
                  <c:v>35.929065999999999</c:v>
                </c:pt>
                <c:pt idx="32">
                  <c:v>42.039355999999998</c:v>
                </c:pt>
                <c:pt idx="33">
                  <c:v>45.897500000000001</c:v>
                </c:pt>
                <c:pt idx="34">
                  <c:v>51.845573000000002</c:v>
                </c:pt>
                <c:pt idx="35">
                  <c:v>52.312866</c:v>
                </c:pt>
                <c:pt idx="36">
                  <c:v>69.891630000000006</c:v>
                </c:pt>
                <c:pt idx="37">
                  <c:v>49.922294999999998</c:v>
                </c:pt>
                <c:pt idx="38">
                  <c:v>42.014564999999997</c:v>
                </c:pt>
                <c:pt idx="39">
                  <c:v>36.002009999999999</c:v>
                </c:pt>
                <c:pt idx="40">
                  <c:v>32.129379999999998</c:v>
                </c:pt>
                <c:pt idx="41">
                  <c:v>50.698659999999997</c:v>
                </c:pt>
                <c:pt idx="42">
                  <c:v>48.9268</c:v>
                </c:pt>
                <c:pt idx="43">
                  <c:v>45.187522999999999</c:v>
                </c:pt>
                <c:pt idx="44">
                  <c:v>47.823399999999999</c:v>
                </c:pt>
                <c:pt idx="45">
                  <c:v>28.837812</c:v>
                </c:pt>
                <c:pt idx="46">
                  <c:v>24.930716</c:v>
                </c:pt>
                <c:pt idx="47">
                  <c:v>20.699255000000001</c:v>
                </c:pt>
                <c:pt idx="48">
                  <c:v>19.886436</c:v>
                </c:pt>
                <c:pt idx="49">
                  <c:v>35.168430000000001</c:v>
                </c:pt>
                <c:pt idx="50">
                  <c:v>31.33568</c:v>
                </c:pt>
                <c:pt idx="51">
                  <c:v>32.130899999999997</c:v>
                </c:pt>
                <c:pt idx="52">
                  <c:v>29.556725</c:v>
                </c:pt>
                <c:pt idx="53">
                  <c:v>23.143242000000001</c:v>
                </c:pt>
                <c:pt idx="54">
                  <c:v>20.233340999999999</c:v>
                </c:pt>
                <c:pt idx="55">
                  <c:v>18.86008</c:v>
                </c:pt>
                <c:pt idx="56">
                  <c:v>25.152045999999999</c:v>
                </c:pt>
                <c:pt idx="57">
                  <c:v>25.659890000000001</c:v>
                </c:pt>
                <c:pt idx="58">
                  <c:v>36.369694000000003</c:v>
                </c:pt>
                <c:pt idx="59">
                  <c:v>31.133870000000002</c:v>
                </c:pt>
                <c:pt idx="60">
                  <c:v>36.304360000000003</c:v>
                </c:pt>
                <c:pt idx="61">
                  <c:v>37.386389999999999</c:v>
                </c:pt>
                <c:pt idx="62">
                  <c:v>26.794443000000001</c:v>
                </c:pt>
                <c:pt idx="63">
                  <c:v>37.449238000000001</c:v>
                </c:pt>
                <c:pt idx="64">
                  <c:v>46.362904</c:v>
                </c:pt>
              </c:numCache>
            </c:numRef>
          </c:yVal>
          <c:smooth val="0"/>
          <c:extLst>
            <c:ext xmlns:c16="http://schemas.microsoft.com/office/drawing/2014/chart" uri="{C3380CC4-5D6E-409C-BE32-E72D297353CC}">
              <c16:uniqueId val="{00000000-AB9A-4B74-87E0-53FEB0F14910}"/>
            </c:ext>
          </c:extLst>
        </c:ser>
        <c:ser>
          <c:idx val="2"/>
          <c:order val="2"/>
          <c:tx>
            <c:v>Additional Downtown</c:v>
          </c:tx>
          <c:spPr>
            <a:ln w="28575" cap="rnd">
              <a:solidFill>
                <a:schemeClr val="accent2"/>
              </a:solidFill>
              <a:round/>
            </a:ln>
            <a:effectLst/>
          </c:spPr>
          <c:marker>
            <c:symbol val="none"/>
          </c:marker>
          <c:xVal>
            <c:numRef>
              <c:f>'RH2_time_UT20 (2)'!$E$2:$E$66</c:f>
              <c:numCache>
                <c:formatCode>m/d/yyyy\ h:mm</c:formatCode>
                <c:ptCount val="65"/>
                <c:pt idx="0">
                  <c:v>43674</c:v>
                </c:pt>
                <c:pt idx="1">
                  <c:v>43674.125</c:v>
                </c:pt>
                <c:pt idx="2">
                  <c:v>43674.25</c:v>
                </c:pt>
                <c:pt idx="3">
                  <c:v>43674.375</c:v>
                </c:pt>
                <c:pt idx="4">
                  <c:v>43674.5</c:v>
                </c:pt>
                <c:pt idx="5">
                  <c:v>43674.625</c:v>
                </c:pt>
                <c:pt idx="6">
                  <c:v>43674.75</c:v>
                </c:pt>
                <c:pt idx="7">
                  <c:v>43674.875</c:v>
                </c:pt>
                <c:pt idx="8">
                  <c:v>43675</c:v>
                </c:pt>
                <c:pt idx="9">
                  <c:v>43675.125</c:v>
                </c:pt>
                <c:pt idx="10">
                  <c:v>43675.25</c:v>
                </c:pt>
                <c:pt idx="11">
                  <c:v>43675.375</c:v>
                </c:pt>
                <c:pt idx="12">
                  <c:v>43675.5</c:v>
                </c:pt>
                <c:pt idx="13">
                  <c:v>43675.625</c:v>
                </c:pt>
                <c:pt idx="14">
                  <c:v>43675.75</c:v>
                </c:pt>
                <c:pt idx="15">
                  <c:v>43675.875</c:v>
                </c:pt>
                <c:pt idx="16">
                  <c:v>43676</c:v>
                </c:pt>
                <c:pt idx="17">
                  <c:v>43676.125</c:v>
                </c:pt>
                <c:pt idx="18">
                  <c:v>43676.25</c:v>
                </c:pt>
                <c:pt idx="19">
                  <c:v>43676.375</c:v>
                </c:pt>
                <c:pt idx="20">
                  <c:v>43676.5</c:v>
                </c:pt>
                <c:pt idx="21">
                  <c:v>43676.625</c:v>
                </c:pt>
                <c:pt idx="22">
                  <c:v>43676.75</c:v>
                </c:pt>
                <c:pt idx="23">
                  <c:v>43676.875</c:v>
                </c:pt>
                <c:pt idx="24">
                  <c:v>43677</c:v>
                </c:pt>
                <c:pt idx="25">
                  <c:v>43677.125</c:v>
                </c:pt>
                <c:pt idx="26">
                  <c:v>43677.25</c:v>
                </c:pt>
                <c:pt idx="27">
                  <c:v>43677.375</c:v>
                </c:pt>
                <c:pt idx="28">
                  <c:v>43677.5</c:v>
                </c:pt>
                <c:pt idx="29">
                  <c:v>43677.625</c:v>
                </c:pt>
                <c:pt idx="30">
                  <c:v>43677.75</c:v>
                </c:pt>
                <c:pt idx="31">
                  <c:v>43677.875</c:v>
                </c:pt>
                <c:pt idx="32">
                  <c:v>43678</c:v>
                </c:pt>
                <c:pt idx="33">
                  <c:v>43678.125</c:v>
                </c:pt>
                <c:pt idx="34">
                  <c:v>43678.25</c:v>
                </c:pt>
                <c:pt idx="35">
                  <c:v>43678.375</c:v>
                </c:pt>
                <c:pt idx="36">
                  <c:v>43678.5</c:v>
                </c:pt>
                <c:pt idx="37">
                  <c:v>43678.625</c:v>
                </c:pt>
                <c:pt idx="38">
                  <c:v>43678.75</c:v>
                </c:pt>
                <c:pt idx="39">
                  <c:v>43678.875</c:v>
                </c:pt>
                <c:pt idx="40">
                  <c:v>43679</c:v>
                </c:pt>
                <c:pt idx="41">
                  <c:v>43679.125</c:v>
                </c:pt>
                <c:pt idx="42">
                  <c:v>43679.25</c:v>
                </c:pt>
                <c:pt idx="43">
                  <c:v>43679.375</c:v>
                </c:pt>
                <c:pt idx="44">
                  <c:v>43679.5</c:v>
                </c:pt>
                <c:pt idx="45">
                  <c:v>43679.625</c:v>
                </c:pt>
                <c:pt idx="46">
                  <c:v>43679.75</c:v>
                </c:pt>
                <c:pt idx="47">
                  <c:v>43679.875</c:v>
                </c:pt>
                <c:pt idx="48">
                  <c:v>43680</c:v>
                </c:pt>
                <c:pt idx="49">
                  <c:v>43680.125</c:v>
                </c:pt>
                <c:pt idx="50">
                  <c:v>43680.25</c:v>
                </c:pt>
                <c:pt idx="51">
                  <c:v>43680.375</c:v>
                </c:pt>
                <c:pt idx="52">
                  <c:v>43680.5</c:v>
                </c:pt>
                <c:pt idx="53">
                  <c:v>43680.625</c:v>
                </c:pt>
                <c:pt idx="54">
                  <c:v>43680.75</c:v>
                </c:pt>
                <c:pt idx="55">
                  <c:v>43680.875</c:v>
                </c:pt>
                <c:pt idx="56">
                  <c:v>43681</c:v>
                </c:pt>
                <c:pt idx="57">
                  <c:v>43681.125</c:v>
                </c:pt>
                <c:pt idx="58">
                  <c:v>43681.25</c:v>
                </c:pt>
                <c:pt idx="59">
                  <c:v>43681.375</c:v>
                </c:pt>
                <c:pt idx="60">
                  <c:v>43681.5</c:v>
                </c:pt>
                <c:pt idx="61">
                  <c:v>43681.625</c:v>
                </c:pt>
                <c:pt idx="62">
                  <c:v>43681.75</c:v>
                </c:pt>
                <c:pt idx="63">
                  <c:v>43681.875</c:v>
                </c:pt>
                <c:pt idx="64">
                  <c:v>43682</c:v>
                </c:pt>
              </c:numCache>
            </c:numRef>
          </c:xVal>
          <c:yVal>
            <c:numRef>
              <c:f>'RH2_time_UT20 (2)'!$F$2:$F$66</c:f>
              <c:numCache>
                <c:formatCode>General</c:formatCode>
                <c:ptCount val="65"/>
                <c:pt idx="0">
                  <c:v>44.995724000000003</c:v>
                </c:pt>
                <c:pt idx="1">
                  <c:v>42.961212000000003</c:v>
                </c:pt>
                <c:pt idx="2">
                  <c:v>31.124227999999999</c:v>
                </c:pt>
                <c:pt idx="3">
                  <c:v>36.485700000000001</c:v>
                </c:pt>
                <c:pt idx="4">
                  <c:v>33.653950000000002</c:v>
                </c:pt>
                <c:pt idx="5">
                  <c:v>28.034555000000001</c:v>
                </c:pt>
                <c:pt idx="6">
                  <c:v>19.971193</c:v>
                </c:pt>
                <c:pt idx="7">
                  <c:v>17.299503000000001</c:v>
                </c:pt>
                <c:pt idx="8">
                  <c:v>19.852015999999999</c:v>
                </c:pt>
                <c:pt idx="9">
                  <c:v>19.523440000000001</c:v>
                </c:pt>
                <c:pt idx="10">
                  <c:v>17.411171</c:v>
                </c:pt>
                <c:pt idx="11">
                  <c:v>17.140750000000001</c:v>
                </c:pt>
                <c:pt idx="12">
                  <c:v>15.642969000000001</c:v>
                </c:pt>
                <c:pt idx="13">
                  <c:v>15.858914</c:v>
                </c:pt>
                <c:pt idx="14">
                  <c:v>16.024412000000002</c:v>
                </c:pt>
                <c:pt idx="15">
                  <c:v>11.599659000000001</c:v>
                </c:pt>
                <c:pt idx="16">
                  <c:v>9.7403040000000001</c:v>
                </c:pt>
                <c:pt idx="17">
                  <c:v>12.805011</c:v>
                </c:pt>
                <c:pt idx="18">
                  <c:v>9.5730249999999995</c:v>
                </c:pt>
                <c:pt idx="19">
                  <c:v>15.084899999999999</c:v>
                </c:pt>
                <c:pt idx="20">
                  <c:v>15.372210000000001</c:v>
                </c:pt>
                <c:pt idx="21">
                  <c:v>16.286066000000002</c:v>
                </c:pt>
                <c:pt idx="22">
                  <c:v>17.526378999999999</c:v>
                </c:pt>
                <c:pt idx="23">
                  <c:v>10.724845999999999</c:v>
                </c:pt>
                <c:pt idx="24">
                  <c:v>10.278207999999999</c:v>
                </c:pt>
                <c:pt idx="25">
                  <c:v>9.1716580000000008</c:v>
                </c:pt>
                <c:pt idx="26">
                  <c:v>21.245481000000002</c:v>
                </c:pt>
                <c:pt idx="27">
                  <c:v>13.715211999999999</c:v>
                </c:pt>
                <c:pt idx="28">
                  <c:v>22.780871999999999</c:v>
                </c:pt>
                <c:pt idx="29">
                  <c:v>19.513843999999999</c:v>
                </c:pt>
                <c:pt idx="30">
                  <c:v>30.948090000000001</c:v>
                </c:pt>
                <c:pt idx="31">
                  <c:v>36.747807000000002</c:v>
                </c:pt>
                <c:pt idx="32">
                  <c:v>35.867179999999998</c:v>
                </c:pt>
                <c:pt idx="33">
                  <c:v>41.570971999999998</c:v>
                </c:pt>
                <c:pt idx="34">
                  <c:v>48.809685000000002</c:v>
                </c:pt>
                <c:pt idx="35">
                  <c:v>53.977609999999999</c:v>
                </c:pt>
                <c:pt idx="36">
                  <c:v>51.970092999999999</c:v>
                </c:pt>
                <c:pt idx="37">
                  <c:v>47.556370000000001</c:v>
                </c:pt>
                <c:pt idx="38">
                  <c:v>39.743046</c:v>
                </c:pt>
                <c:pt idx="39">
                  <c:v>32.615917000000003</c:v>
                </c:pt>
                <c:pt idx="40">
                  <c:v>30.336863999999998</c:v>
                </c:pt>
                <c:pt idx="41">
                  <c:v>27.887775000000001</c:v>
                </c:pt>
                <c:pt idx="42">
                  <c:v>36.099809999999998</c:v>
                </c:pt>
                <c:pt idx="43">
                  <c:v>31.225210000000001</c:v>
                </c:pt>
                <c:pt idx="44">
                  <c:v>34.316119999999998</c:v>
                </c:pt>
                <c:pt idx="45">
                  <c:v>26.201896999999999</c:v>
                </c:pt>
                <c:pt idx="46">
                  <c:v>23.368069999999999</c:v>
                </c:pt>
                <c:pt idx="47">
                  <c:v>20.832457999999999</c:v>
                </c:pt>
                <c:pt idx="48">
                  <c:v>18.055364999999998</c:v>
                </c:pt>
                <c:pt idx="49">
                  <c:v>18.923182000000001</c:v>
                </c:pt>
                <c:pt idx="50">
                  <c:v>20.852651999999999</c:v>
                </c:pt>
                <c:pt idx="51">
                  <c:v>20.083641</c:v>
                </c:pt>
                <c:pt idx="52">
                  <c:v>19.652853</c:v>
                </c:pt>
                <c:pt idx="53">
                  <c:v>28.966463000000001</c:v>
                </c:pt>
                <c:pt idx="54">
                  <c:v>17.149781999999998</c:v>
                </c:pt>
                <c:pt idx="55">
                  <c:v>18.458189999999998</c:v>
                </c:pt>
                <c:pt idx="56">
                  <c:v>18.709720000000001</c:v>
                </c:pt>
                <c:pt idx="57">
                  <c:v>23.626086999999998</c:v>
                </c:pt>
                <c:pt idx="58">
                  <c:v>29.279181999999999</c:v>
                </c:pt>
                <c:pt idx="59">
                  <c:v>26.917366000000001</c:v>
                </c:pt>
                <c:pt idx="60">
                  <c:v>30.641753999999999</c:v>
                </c:pt>
                <c:pt idx="61">
                  <c:v>33.060935999999998</c:v>
                </c:pt>
                <c:pt idx="62">
                  <c:v>26.235486999999999</c:v>
                </c:pt>
                <c:pt idx="63">
                  <c:v>31.920897</c:v>
                </c:pt>
                <c:pt idx="64">
                  <c:v>36.216633000000002</c:v>
                </c:pt>
              </c:numCache>
            </c:numRef>
          </c:yVal>
          <c:smooth val="0"/>
          <c:extLst>
            <c:ext xmlns:c16="http://schemas.microsoft.com/office/drawing/2014/chart" uri="{C3380CC4-5D6E-409C-BE32-E72D297353CC}">
              <c16:uniqueId val="{00000001-AB9A-4B74-87E0-53FEB0F14910}"/>
            </c:ext>
          </c:extLst>
        </c:ser>
        <c:dLbls>
          <c:showLegendKey val="0"/>
          <c:showVal val="0"/>
          <c:showCatName val="0"/>
          <c:showSerName val="0"/>
          <c:showPercent val="0"/>
          <c:showBubbleSize val="0"/>
        </c:dLbls>
        <c:axId val="652825888"/>
        <c:axId val="1"/>
        <c:extLst>
          <c:ext xmlns:c15="http://schemas.microsoft.com/office/drawing/2012/chart" uri="{02D57815-91ED-43cb-92C2-25804820EDAC}">
            <c15:filteredScatterSeries>
              <c15:ser>
                <c:idx val="0"/>
                <c:order val="0"/>
                <c:tx>
                  <c:strRef>
                    <c:extLst>
                      <c:ext uri="{02D57815-91ED-43cb-92C2-25804820EDAC}">
                        <c15:formulaRef>
                          <c15:sqref>'RH2_time_UT20 (2)'!$B$1</c15:sqref>
                        </c15:formulaRef>
                      </c:ext>
                    </c:extLst>
                    <c:strCache>
                      <c:ptCount val="1"/>
                      <c:pt idx="0">
                        <c:v>RH2_E7419 [%]</c:v>
                      </c:pt>
                    </c:strCache>
                  </c:strRef>
                </c:tx>
                <c:spPr>
                  <a:ln w="12700" cap="rnd">
                    <a:solidFill>
                      <a:schemeClr val="accent3"/>
                    </a:solidFill>
                    <a:round/>
                  </a:ln>
                  <a:effectLst/>
                </c:spPr>
                <c:marker>
                  <c:symbol val="none"/>
                </c:marker>
                <c:xVal>
                  <c:numRef>
                    <c:extLst>
                      <c:ext uri="{02D57815-91ED-43cb-92C2-25804820EDAC}">
                        <c15:formulaRef>
                          <c15:sqref>'RH2_time_UT20 (2)'!$A$2:$A$1190</c15:sqref>
                        </c15:formulaRef>
                      </c:ext>
                    </c:extLst>
                    <c:numCache>
                      <c:formatCode>m/d/yyyy\ h:mm</c:formatCode>
                      <c:ptCount val="1189"/>
                      <c:pt idx="0">
                        <c:v>43675</c:v>
                      </c:pt>
                      <c:pt idx="1">
                        <c:v>43675.003472222219</c:v>
                      </c:pt>
                      <c:pt idx="2">
                        <c:v>43675.006944444445</c:v>
                      </c:pt>
                      <c:pt idx="3">
                        <c:v>43675.010416666664</c:v>
                      </c:pt>
                      <c:pt idx="4">
                        <c:v>43675.013888888891</c:v>
                      </c:pt>
                      <c:pt idx="5">
                        <c:v>43675.017361111109</c:v>
                      </c:pt>
                      <c:pt idx="6">
                        <c:v>43675.020833333336</c:v>
                      </c:pt>
                      <c:pt idx="7">
                        <c:v>43675.024305555555</c:v>
                      </c:pt>
                      <c:pt idx="8">
                        <c:v>43675.027777777781</c:v>
                      </c:pt>
                      <c:pt idx="9">
                        <c:v>43675.031944444447</c:v>
                      </c:pt>
                      <c:pt idx="10">
                        <c:v>43675.034722222219</c:v>
                      </c:pt>
                      <c:pt idx="11">
                        <c:v>43675.038194444445</c:v>
                      </c:pt>
                      <c:pt idx="12">
                        <c:v>43675.042361111111</c:v>
                      </c:pt>
                      <c:pt idx="13">
                        <c:v>43675.045138888891</c:v>
                      </c:pt>
                      <c:pt idx="14">
                        <c:v>43675.048611111109</c:v>
                      </c:pt>
                      <c:pt idx="15">
                        <c:v>43675.052083333336</c:v>
                      </c:pt>
                      <c:pt idx="16">
                        <c:v>43675.055555555555</c:v>
                      </c:pt>
                      <c:pt idx="17">
                        <c:v>43675.059027777781</c:v>
                      </c:pt>
                      <c:pt idx="18">
                        <c:v>43675.063194444447</c:v>
                      </c:pt>
                      <c:pt idx="19">
                        <c:v>43675.065972222219</c:v>
                      </c:pt>
                      <c:pt idx="20">
                        <c:v>43675.069444444445</c:v>
                      </c:pt>
                      <c:pt idx="21">
                        <c:v>43675.072916666664</c:v>
                      </c:pt>
                      <c:pt idx="22">
                        <c:v>43675.076388888891</c:v>
                      </c:pt>
                      <c:pt idx="23">
                        <c:v>43675.079861111109</c:v>
                      </c:pt>
                      <c:pt idx="24">
                        <c:v>43675.083333333336</c:v>
                      </c:pt>
                      <c:pt idx="25">
                        <c:v>43675.086805555555</c:v>
                      </c:pt>
                      <c:pt idx="26">
                        <c:v>43675.090277777781</c:v>
                      </c:pt>
                      <c:pt idx="27">
                        <c:v>43675.09375</c:v>
                      </c:pt>
                      <c:pt idx="28">
                        <c:v>43675.097222222219</c:v>
                      </c:pt>
                      <c:pt idx="29">
                        <c:v>43675.100694444445</c:v>
                      </c:pt>
                      <c:pt idx="30">
                        <c:v>43675.104166666664</c:v>
                      </c:pt>
                      <c:pt idx="31">
                        <c:v>43675.107638888891</c:v>
                      </c:pt>
                      <c:pt idx="32">
                        <c:v>43675.111111111109</c:v>
                      </c:pt>
                      <c:pt idx="33">
                        <c:v>43675.114583333336</c:v>
                      </c:pt>
                      <c:pt idx="34">
                        <c:v>43675.118055555555</c:v>
                      </c:pt>
                      <c:pt idx="35">
                        <c:v>43675.121527777781</c:v>
                      </c:pt>
                      <c:pt idx="36">
                        <c:v>43675.125694444447</c:v>
                      </c:pt>
                      <c:pt idx="37">
                        <c:v>43675.128472222219</c:v>
                      </c:pt>
                      <c:pt idx="38">
                        <c:v>43675.131944444445</c:v>
                      </c:pt>
                      <c:pt idx="39">
                        <c:v>43675.136111111111</c:v>
                      </c:pt>
                      <c:pt idx="40">
                        <c:v>43675.138888888891</c:v>
                      </c:pt>
                      <c:pt idx="41">
                        <c:v>43675.142361111109</c:v>
                      </c:pt>
                      <c:pt idx="42">
                        <c:v>43675.145833333336</c:v>
                      </c:pt>
                      <c:pt idx="43">
                        <c:v>43675.149305555555</c:v>
                      </c:pt>
                      <c:pt idx="44">
                        <c:v>43675.152777777781</c:v>
                      </c:pt>
                      <c:pt idx="45">
                        <c:v>43675.15625</c:v>
                      </c:pt>
                      <c:pt idx="46">
                        <c:v>43675.159722222219</c:v>
                      </c:pt>
                      <c:pt idx="47">
                        <c:v>43675.163194444445</c:v>
                      </c:pt>
                      <c:pt idx="48">
                        <c:v>43675.167361111111</c:v>
                      </c:pt>
                      <c:pt idx="49">
                        <c:v>43675.170138888891</c:v>
                      </c:pt>
                      <c:pt idx="50">
                        <c:v>43675.173611111109</c:v>
                      </c:pt>
                      <c:pt idx="51">
                        <c:v>43675.177083333336</c:v>
                      </c:pt>
                      <c:pt idx="52">
                        <c:v>43675.180555555555</c:v>
                      </c:pt>
                      <c:pt idx="53">
                        <c:v>43675.184027777781</c:v>
                      </c:pt>
                      <c:pt idx="54">
                        <c:v>43675.1875</c:v>
                      </c:pt>
                      <c:pt idx="55">
                        <c:v>43675.190972222219</c:v>
                      </c:pt>
                      <c:pt idx="56">
                        <c:v>43675.194444444445</c:v>
                      </c:pt>
                      <c:pt idx="57">
                        <c:v>43675.198611111111</c:v>
                      </c:pt>
                      <c:pt idx="58">
                        <c:v>43675.201388888891</c:v>
                      </c:pt>
                      <c:pt idx="59">
                        <c:v>43675.204861111109</c:v>
                      </c:pt>
                      <c:pt idx="60">
                        <c:v>43675.209027777775</c:v>
                      </c:pt>
                      <c:pt idx="61">
                        <c:v>43675.211805555555</c:v>
                      </c:pt>
                      <c:pt idx="62">
                        <c:v>43675.215277777781</c:v>
                      </c:pt>
                      <c:pt idx="63">
                        <c:v>43675.21875</c:v>
                      </c:pt>
                      <c:pt idx="64">
                        <c:v>43675.222222222219</c:v>
                      </c:pt>
                      <c:pt idx="65">
                        <c:v>43675.225694444445</c:v>
                      </c:pt>
                      <c:pt idx="66">
                        <c:v>43675.229166666664</c:v>
                      </c:pt>
                      <c:pt idx="67">
                        <c:v>43675.232638888891</c:v>
                      </c:pt>
                      <c:pt idx="68">
                        <c:v>43675.236111111109</c:v>
                      </c:pt>
                      <c:pt idx="69">
                        <c:v>43675.239583333336</c:v>
                      </c:pt>
                      <c:pt idx="70">
                        <c:v>43675.243055555555</c:v>
                      </c:pt>
                      <c:pt idx="71">
                        <c:v>43675.246527777781</c:v>
                      </c:pt>
                      <c:pt idx="72">
                        <c:v>43675.250694444447</c:v>
                      </c:pt>
                      <c:pt idx="73">
                        <c:v>43675.253472222219</c:v>
                      </c:pt>
                      <c:pt idx="74">
                        <c:v>43675.256944444445</c:v>
                      </c:pt>
                      <c:pt idx="75">
                        <c:v>43675.260416666664</c:v>
                      </c:pt>
                      <c:pt idx="76">
                        <c:v>43675.263888888891</c:v>
                      </c:pt>
                      <c:pt idx="77">
                        <c:v>43675.267361111109</c:v>
                      </c:pt>
                      <c:pt idx="78">
                        <c:v>43675.270833333336</c:v>
                      </c:pt>
                      <c:pt idx="79">
                        <c:v>43675.274305555555</c:v>
                      </c:pt>
                      <c:pt idx="80">
                        <c:v>43675.277777777781</c:v>
                      </c:pt>
                      <c:pt idx="81">
                        <c:v>43675.28125</c:v>
                      </c:pt>
                      <c:pt idx="82">
                        <c:v>43675.284722222219</c:v>
                      </c:pt>
                      <c:pt idx="83">
                        <c:v>43675.288194444445</c:v>
                      </c:pt>
                      <c:pt idx="84">
                        <c:v>43675.292361111111</c:v>
                      </c:pt>
                      <c:pt idx="85">
                        <c:v>43675.295138888891</c:v>
                      </c:pt>
                      <c:pt idx="86">
                        <c:v>43675.298611111109</c:v>
                      </c:pt>
                      <c:pt idx="87">
                        <c:v>43675.302083333336</c:v>
                      </c:pt>
                      <c:pt idx="88">
                        <c:v>43675.305555555555</c:v>
                      </c:pt>
                      <c:pt idx="89">
                        <c:v>43675.309027777781</c:v>
                      </c:pt>
                      <c:pt idx="90">
                        <c:v>43675.3125</c:v>
                      </c:pt>
                      <c:pt idx="91">
                        <c:v>43675.315972222219</c:v>
                      </c:pt>
                      <c:pt idx="92">
                        <c:v>43675.319444444445</c:v>
                      </c:pt>
                      <c:pt idx="93">
                        <c:v>43675.322916666664</c:v>
                      </c:pt>
                      <c:pt idx="94">
                        <c:v>43675.326388888891</c:v>
                      </c:pt>
                      <c:pt idx="95">
                        <c:v>43675.329861111109</c:v>
                      </c:pt>
                      <c:pt idx="96">
                        <c:v>43675.333333333336</c:v>
                      </c:pt>
                      <c:pt idx="97">
                        <c:v>43675.336805555555</c:v>
                      </c:pt>
                      <c:pt idx="98">
                        <c:v>43675.340277777781</c:v>
                      </c:pt>
                      <c:pt idx="99">
                        <c:v>43675.34375</c:v>
                      </c:pt>
                      <c:pt idx="100">
                        <c:v>43675.347222222219</c:v>
                      </c:pt>
                      <c:pt idx="101">
                        <c:v>43675.350694444445</c:v>
                      </c:pt>
                      <c:pt idx="102">
                        <c:v>43675.354166666664</c:v>
                      </c:pt>
                      <c:pt idx="103">
                        <c:v>43675.357638888891</c:v>
                      </c:pt>
                      <c:pt idx="104">
                        <c:v>43675.361111111109</c:v>
                      </c:pt>
                      <c:pt idx="105">
                        <c:v>43675.364583333336</c:v>
                      </c:pt>
                      <c:pt idx="106">
                        <c:v>43675.368055555555</c:v>
                      </c:pt>
                      <c:pt idx="107">
                        <c:v>43675.371527777781</c:v>
                      </c:pt>
                      <c:pt idx="108">
                        <c:v>43675.375694444447</c:v>
                      </c:pt>
                      <c:pt idx="109">
                        <c:v>43675.378472222219</c:v>
                      </c:pt>
                      <c:pt idx="110">
                        <c:v>43675.381944444445</c:v>
                      </c:pt>
                      <c:pt idx="111">
                        <c:v>43675.385416666664</c:v>
                      </c:pt>
                      <c:pt idx="112">
                        <c:v>43675.388888888891</c:v>
                      </c:pt>
                      <c:pt idx="113">
                        <c:v>43675.392361111109</c:v>
                      </c:pt>
                      <c:pt idx="114">
                        <c:v>43675.395833333336</c:v>
                      </c:pt>
                      <c:pt idx="115">
                        <c:v>43675.399305555555</c:v>
                      </c:pt>
                      <c:pt idx="116">
                        <c:v>43675.402777777781</c:v>
                      </c:pt>
                      <c:pt idx="117">
                        <c:v>43675.406944444447</c:v>
                      </c:pt>
                      <c:pt idx="118">
                        <c:v>43675.409722222219</c:v>
                      </c:pt>
                      <c:pt idx="119">
                        <c:v>43675.413194444445</c:v>
                      </c:pt>
                      <c:pt idx="120">
                        <c:v>43675.416666666664</c:v>
                      </c:pt>
                      <c:pt idx="121">
                        <c:v>43675.420138888891</c:v>
                      </c:pt>
                      <c:pt idx="122">
                        <c:v>43675.423611111109</c:v>
                      </c:pt>
                      <c:pt idx="123">
                        <c:v>43675.427083333336</c:v>
                      </c:pt>
                      <c:pt idx="124">
                        <c:v>43675.430555555555</c:v>
                      </c:pt>
                      <c:pt idx="125">
                        <c:v>43675.434027777781</c:v>
                      </c:pt>
                      <c:pt idx="126">
                        <c:v>43675.4375</c:v>
                      </c:pt>
                      <c:pt idx="127">
                        <c:v>43675.440972222219</c:v>
                      </c:pt>
                      <c:pt idx="128">
                        <c:v>43675.444444444445</c:v>
                      </c:pt>
                      <c:pt idx="129">
                        <c:v>43675.447916666664</c:v>
                      </c:pt>
                      <c:pt idx="130">
                        <c:v>43675.451388888891</c:v>
                      </c:pt>
                      <c:pt idx="131">
                        <c:v>43675.454861111109</c:v>
                      </c:pt>
                      <c:pt idx="132">
                        <c:v>43675.459027777775</c:v>
                      </c:pt>
                      <c:pt idx="133">
                        <c:v>43675.461805555555</c:v>
                      </c:pt>
                      <c:pt idx="134">
                        <c:v>43675.465277777781</c:v>
                      </c:pt>
                      <c:pt idx="135">
                        <c:v>43675.46875</c:v>
                      </c:pt>
                      <c:pt idx="136">
                        <c:v>43675.472222222219</c:v>
                      </c:pt>
                      <c:pt idx="137">
                        <c:v>43675.475694444445</c:v>
                      </c:pt>
                      <c:pt idx="138">
                        <c:v>43675.479166666664</c:v>
                      </c:pt>
                      <c:pt idx="139">
                        <c:v>43675.482638888891</c:v>
                      </c:pt>
                      <c:pt idx="140">
                        <c:v>43675.486111111109</c:v>
                      </c:pt>
                      <c:pt idx="141">
                        <c:v>43675.489583333336</c:v>
                      </c:pt>
                      <c:pt idx="142">
                        <c:v>43675.493055555555</c:v>
                      </c:pt>
                      <c:pt idx="143">
                        <c:v>43675.496527777781</c:v>
                      </c:pt>
                      <c:pt idx="144">
                        <c:v>43675.500694444447</c:v>
                      </c:pt>
                      <c:pt idx="145">
                        <c:v>43675.503472222219</c:v>
                      </c:pt>
                      <c:pt idx="146">
                        <c:v>43675.506944444445</c:v>
                      </c:pt>
                      <c:pt idx="147">
                        <c:v>43675.510416666664</c:v>
                      </c:pt>
                      <c:pt idx="148">
                        <c:v>43675.513888888891</c:v>
                      </c:pt>
                      <c:pt idx="149">
                        <c:v>43675.517361111109</c:v>
                      </c:pt>
                      <c:pt idx="150">
                        <c:v>43675.521527777775</c:v>
                      </c:pt>
                      <c:pt idx="151">
                        <c:v>43675.524305555555</c:v>
                      </c:pt>
                      <c:pt idx="152">
                        <c:v>43675.527777777781</c:v>
                      </c:pt>
                      <c:pt idx="153">
                        <c:v>43675.53125</c:v>
                      </c:pt>
                      <c:pt idx="154">
                        <c:v>43675.534722222219</c:v>
                      </c:pt>
                      <c:pt idx="155">
                        <c:v>43675.538194444445</c:v>
                      </c:pt>
                      <c:pt idx="156">
                        <c:v>43675.542361111111</c:v>
                      </c:pt>
                      <c:pt idx="157">
                        <c:v>43675.545138888891</c:v>
                      </c:pt>
                      <c:pt idx="158">
                        <c:v>43675.548611111109</c:v>
                      </c:pt>
                      <c:pt idx="159">
                        <c:v>43675.552777777775</c:v>
                      </c:pt>
                      <c:pt idx="160">
                        <c:v>43675.555555555555</c:v>
                      </c:pt>
                      <c:pt idx="161">
                        <c:v>43675.559027777781</c:v>
                      </c:pt>
                      <c:pt idx="162">
                        <c:v>43675.5625</c:v>
                      </c:pt>
                      <c:pt idx="163">
                        <c:v>43675.565972222219</c:v>
                      </c:pt>
                      <c:pt idx="164">
                        <c:v>43675.569444444445</c:v>
                      </c:pt>
                      <c:pt idx="165">
                        <c:v>43675.572916666664</c:v>
                      </c:pt>
                      <c:pt idx="166">
                        <c:v>43675.576388888891</c:v>
                      </c:pt>
                      <c:pt idx="167">
                        <c:v>43675.579861111109</c:v>
                      </c:pt>
                      <c:pt idx="168">
                        <c:v>43675.584027777775</c:v>
                      </c:pt>
                      <c:pt idx="169">
                        <c:v>43675.586805555555</c:v>
                      </c:pt>
                      <c:pt idx="170">
                        <c:v>43675.590277777781</c:v>
                      </c:pt>
                      <c:pt idx="171">
                        <c:v>43675.59375</c:v>
                      </c:pt>
                      <c:pt idx="172">
                        <c:v>43675.597222222219</c:v>
                      </c:pt>
                      <c:pt idx="173">
                        <c:v>43675.600694444445</c:v>
                      </c:pt>
                      <c:pt idx="174">
                        <c:v>43675.604861111111</c:v>
                      </c:pt>
                      <c:pt idx="175">
                        <c:v>43675.607638888891</c:v>
                      </c:pt>
                      <c:pt idx="176">
                        <c:v>43675.611111111109</c:v>
                      </c:pt>
                      <c:pt idx="177">
                        <c:v>43675.615277777775</c:v>
                      </c:pt>
                      <c:pt idx="178">
                        <c:v>43675.618055555555</c:v>
                      </c:pt>
                      <c:pt idx="179">
                        <c:v>43675.621527777781</c:v>
                      </c:pt>
                      <c:pt idx="180">
                        <c:v>43675.625</c:v>
                      </c:pt>
                      <c:pt idx="181">
                        <c:v>43675.628472222219</c:v>
                      </c:pt>
                      <c:pt idx="182">
                        <c:v>43675.631944444445</c:v>
                      </c:pt>
                      <c:pt idx="183">
                        <c:v>43675.635416666664</c:v>
                      </c:pt>
                      <c:pt idx="184">
                        <c:v>43675.638888888891</c:v>
                      </c:pt>
                      <c:pt idx="185">
                        <c:v>43675.642361111109</c:v>
                      </c:pt>
                      <c:pt idx="186">
                        <c:v>43675.646527777775</c:v>
                      </c:pt>
                      <c:pt idx="187">
                        <c:v>43675.649305555555</c:v>
                      </c:pt>
                      <c:pt idx="188">
                        <c:v>43675.652777777781</c:v>
                      </c:pt>
                      <c:pt idx="189">
                        <c:v>43675.65625</c:v>
                      </c:pt>
                      <c:pt idx="190">
                        <c:v>43675.659722222219</c:v>
                      </c:pt>
                      <c:pt idx="191">
                        <c:v>43675.663194444445</c:v>
                      </c:pt>
                      <c:pt idx="192">
                        <c:v>43675.666666666664</c:v>
                      </c:pt>
                      <c:pt idx="193">
                        <c:v>43675.670138888891</c:v>
                      </c:pt>
                      <c:pt idx="194">
                        <c:v>43675.673611111109</c:v>
                      </c:pt>
                      <c:pt idx="195">
                        <c:v>43675.677083333336</c:v>
                      </c:pt>
                      <c:pt idx="196">
                        <c:v>43675.680555555555</c:v>
                      </c:pt>
                      <c:pt idx="197">
                        <c:v>43675.684027777781</c:v>
                      </c:pt>
                      <c:pt idx="198">
                        <c:v>43675.688194444447</c:v>
                      </c:pt>
                      <c:pt idx="199">
                        <c:v>43675.690972222219</c:v>
                      </c:pt>
                      <c:pt idx="200">
                        <c:v>43675.694444444445</c:v>
                      </c:pt>
                      <c:pt idx="201">
                        <c:v>43675.697916666664</c:v>
                      </c:pt>
                      <c:pt idx="202">
                        <c:v>43675.701388888891</c:v>
                      </c:pt>
                      <c:pt idx="203">
                        <c:v>43675.704861111109</c:v>
                      </c:pt>
                      <c:pt idx="204">
                        <c:v>43675.708333333336</c:v>
                      </c:pt>
                      <c:pt idx="205">
                        <c:v>43675.711805555555</c:v>
                      </c:pt>
                      <c:pt idx="206">
                        <c:v>43675.715277777781</c:v>
                      </c:pt>
                      <c:pt idx="207">
                        <c:v>43675.71875</c:v>
                      </c:pt>
                      <c:pt idx="208">
                        <c:v>43675.722222222219</c:v>
                      </c:pt>
                      <c:pt idx="209">
                        <c:v>43675.725694444445</c:v>
                      </c:pt>
                      <c:pt idx="210">
                        <c:v>43675.729166666664</c:v>
                      </c:pt>
                      <c:pt idx="211">
                        <c:v>43675.732638888891</c:v>
                      </c:pt>
                      <c:pt idx="212">
                        <c:v>43675.736111111109</c:v>
                      </c:pt>
                      <c:pt idx="213">
                        <c:v>43675.739583333336</c:v>
                      </c:pt>
                      <c:pt idx="214">
                        <c:v>43675.743055555555</c:v>
                      </c:pt>
                      <c:pt idx="215">
                        <c:v>43675.746527777781</c:v>
                      </c:pt>
                      <c:pt idx="216">
                        <c:v>43675.75</c:v>
                      </c:pt>
                      <c:pt idx="217">
                        <c:v>43675.753472222219</c:v>
                      </c:pt>
                      <c:pt idx="218">
                        <c:v>43675.756944444445</c:v>
                      </c:pt>
                      <c:pt idx="219">
                        <c:v>43675.760416666664</c:v>
                      </c:pt>
                      <c:pt idx="220">
                        <c:v>43675.763888888891</c:v>
                      </c:pt>
                      <c:pt idx="221">
                        <c:v>43675.767361111109</c:v>
                      </c:pt>
                      <c:pt idx="222">
                        <c:v>43675.771527777775</c:v>
                      </c:pt>
                      <c:pt idx="223">
                        <c:v>43675.774305555555</c:v>
                      </c:pt>
                      <c:pt idx="224">
                        <c:v>43675.777777777781</c:v>
                      </c:pt>
                      <c:pt idx="225">
                        <c:v>43675.78125</c:v>
                      </c:pt>
                      <c:pt idx="226">
                        <c:v>43675.784722222219</c:v>
                      </c:pt>
                      <c:pt idx="227">
                        <c:v>43675.788194444445</c:v>
                      </c:pt>
                      <c:pt idx="228">
                        <c:v>43675.791666666664</c:v>
                      </c:pt>
                      <c:pt idx="229">
                        <c:v>43675.795138888891</c:v>
                      </c:pt>
                      <c:pt idx="230">
                        <c:v>43675.798611111109</c:v>
                      </c:pt>
                      <c:pt idx="231">
                        <c:v>43675.802777777775</c:v>
                      </c:pt>
                      <c:pt idx="232">
                        <c:v>43675.805555555555</c:v>
                      </c:pt>
                      <c:pt idx="233">
                        <c:v>43675.809027777781</c:v>
                      </c:pt>
                      <c:pt idx="234">
                        <c:v>43675.8125</c:v>
                      </c:pt>
                      <c:pt idx="235">
                        <c:v>43675.815972222219</c:v>
                      </c:pt>
                      <c:pt idx="236">
                        <c:v>43675.819444444445</c:v>
                      </c:pt>
                      <c:pt idx="237">
                        <c:v>43675.822916666664</c:v>
                      </c:pt>
                      <c:pt idx="238">
                        <c:v>43675.826388888891</c:v>
                      </c:pt>
                      <c:pt idx="239">
                        <c:v>43675.829861111109</c:v>
                      </c:pt>
                      <c:pt idx="240">
                        <c:v>43675.833333333336</c:v>
                      </c:pt>
                      <c:pt idx="241">
                        <c:v>43675.836805555555</c:v>
                      </c:pt>
                      <c:pt idx="242">
                        <c:v>43675.840277777781</c:v>
                      </c:pt>
                      <c:pt idx="243">
                        <c:v>43675.84375</c:v>
                      </c:pt>
                      <c:pt idx="244">
                        <c:v>43675.847222222219</c:v>
                      </c:pt>
                      <c:pt idx="245">
                        <c:v>43675.850694444445</c:v>
                      </c:pt>
                      <c:pt idx="246">
                        <c:v>43675.854166666664</c:v>
                      </c:pt>
                      <c:pt idx="247">
                        <c:v>43675.857638888891</c:v>
                      </c:pt>
                      <c:pt idx="248">
                        <c:v>43675.861111111109</c:v>
                      </c:pt>
                      <c:pt idx="249">
                        <c:v>43675.865277777775</c:v>
                      </c:pt>
                      <c:pt idx="250">
                        <c:v>43675.868055555555</c:v>
                      </c:pt>
                      <c:pt idx="251">
                        <c:v>43675.871527777781</c:v>
                      </c:pt>
                      <c:pt idx="252">
                        <c:v>43675.875</c:v>
                      </c:pt>
                      <c:pt idx="253">
                        <c:v>43675.878472222219</c:v>
                      </c:pt>
                      <c:pt idx="254">
                        <c:v>43675.881944444445</c:v>
                      </c:pt>
                      <c:pt idx="255">
                        <c:v>43675.885416666664</c:v>
                      </c:pt>
                      <c:pt idx="256">
                        <c:v>43675.888888888891</c:v>
                      </c:pt>
                      <c:pt idx="257">
                        <c:v>43675.892361111109</c:v>
                      </c:pt>
                      <c:pt idx="258">
                        <c:v>43675.895833333336</c:v>
                      </c:pt>
                      <c:pt idx="259">
                        <c:v>43675.899305555555</c:v>
                      </c:pt>
                      <c:pt idx="260">
                        <c:v>43675.902777777781</c:v>
                      </c:pt>
                      <c:pt idx="261">
                        <c:v>43675.90625</c:v>
                      </c:pt>
                      <c:pt idx="262">
                        <c:v>43675.909722222219</c:v>
                      </c:pt>
                      <c:pt idx="263">
                        <c:v>43675.913194444445</c:v>
                      </c:pt>
                      <c:pt idx="264">
                        <c:v>43675.917361111111</c:v>
                      </c:pt>
                      <c:pt idx="265">
                        <c:v>43675.920138888891</c:v>
                      </c:pt>
                      <c:pt idx="266">
                        <c:v>43675.923611111109</c:v>
                      </c:pt>
                      <c:pt idx="267">
                        <c:v>43675.927083333336</c:v>
                      </c:pt>
                      <c:pt idx="268">
                        <c:v>43675.930555555555</c:v>
                      </c:pt>
                      <c:pt idx="269">
                        <c:v>43675.934027777781</c:v>
                      </c:pt>
                      <c:pt idx="270">
                        <c:v>43675.938194444447</c:v>
                      </c:pt>
                      <c:pt idx="271">
                        <c:v>43675.940972222219</c:v>
                      </c:pt>
                      <c:pt idx="272">
                        <c:v>43675.944444444445</c:v>
                      </c:pt>
                      <c:pt idx="273">
                        <c:v>43675.947916666664</c:v>
                      </c:pt>
                      <c:pt idx="274">
                        <c:v>43675.951388888891</c:v>
                      </c:pt>
                      <c:pt idx="275">
                        <c:v>43675.954861111109</c:v>
                      </c:pt>
                      <c:pt idx="276">
                        <c:v>43675.958333333336</c:v>
                      </c:pt>
                      <c:pt idx="277">
                        <c:v>43675.961805555555</c:v>
                      </c:pt>
                      <c:pt idx="278">
                        <c:v>43675.965277777781</c:v>
                      </c:pt>
                      <c:pt idx="279">
                        <c:v>43675.96875</c:v>
                      </c:pt>
                      <c:pt idx="280">
                        <c:v>43675.972222222219</c:v>
                      </c:pt>
                      <c:pt idx="281">
                        <c:v>43675.975694444445</c:v>
                      </c:pt>
                      <c:pt idx="282">
                        <c:v>43675.979166666664</c:v>
                      </c:pt>
                      <c:pt idx="283">
                        <c:v>43675.982638888891</c:v>
                      </c:pt>
                      <c:pt idx="284">
                        <c:v>43675.986111111109</c:v>
                      </c:pt>
                      <c:pt idx="285">
                        <c:v>43675.989583333336</c:v>
                      </c:pt>
                      <c:pt idx="286">
                        <c:v>43675.993055555555</c:v>
                      </c:pt>
                      <c:pt idx="287">
                        <c:v>43675.996527777781</c:v>
                      </c:pt>
                      <c:pt idx="288">
                        <c:v>43676</c:v>
                      </c:pt>
                      <c:pt idx="289">
                        <c:v>43676.003472222219</c:v>
                      </c:pt>
                      <c:pt idx="290">
                        <c:v>43676.006944444445</c:v>
                      </c:pt>
                      <c:pt idx="291">
                        <c:v>43676.010416666664</c:v>
                      </c:pt>
                      <c:pt idx="292">
                        <c:v>43676.013888888891</c:v>
                      </c:pt>
                      <c:pt idx="293">
                        <c:v>43676.017361111109</c:v>
                      </c:pt>
                      <c:pt idx="294">
                        <c:v>43676.020833333336</c:v>
                      </c:pt>
                      <c:pt idx="295">
                        <c:v>43676.024305555555</c:v>
                      </c:pt>
                      <c:pt idx="296">
                        <c:v>43676.027777777781</c:v>
                      </c:pt>
                      <c:pt idx="297">
                        <c:v>43676.03125</c:v>
                      </c:pt>
                      <c:pt idx="298">
                        <c:v>43676.034722222219</c:v>
                      </c:pt>
                      <c:pt idx="299">
                        <c:v>43676.038194444445</c:v>
                      </c:pt>
                      <c:pt idx="300">
                        <c:v>43676.042361111111</c:v>
                      </c:pt>
                      <c:pt idx="301">
                        <c:v>43676.045138888891</c:v>
                      </c:pt>
                      <c:pt idx="302">
                        <c:v>43676.048611111109</c:v>
                      </c:pt>
                      <c:pt idx="303">
                        <c:v>43676.052083333336</c:v>
                      </c:pt>
                      <c:pt idx="304">
                        <c:v>43676.055555555555</c:v>
                      </c:pt>
                      <c:pt idx="305">
                        <c:v>43676.059027777781</c:v>
                      </c:pt>
                      <c:pt idx="306">
                        <c:v>43676.063194444447</c:v>
                      </c:pt>
                      <c:pt idx="307">
                        <c:v>43676.065972222219</c:v>
                      </c:pt>
                      <c:pt idx="308">
                        <c:v>43676.069444444445</c:v>
                      </c:pt>
                      <c:pt idx="309">
                        <c:v>43676.072916666664</c:v>
                      </c:pt>
                      <c:pt idx="310">
                        <c:v>43676.076388888891</c:v>
                      </c:pt>
                      <c:pt idx="311">
                        <c:v>43676.079861111109</c:v>
                      </c:pt>
                      <c:pt idx="312">
                        <c:v>43676.083333333336</c:v>
                      </c:pt>
                      <c:pt idx="313">
                        <c:v>43676.086805555555</c:v>
                      </c:pt>
                      <c:pt idx="314">
                        <c:v>43676.090277777781</c:v>
                      </c:pt>
                      <c:pt idx="315">
                        <c:v>43676.094444444447</c:v>
                      </c:pt>
                      <c:pt idx="316">
                        <c:v>43676.097222222219</c:v>
                      </c:pt>
                      <c:pt idx="317">
                        <c:v>43676.100694444445</c:v>
                      </c:pt>
                      <c:pt idx="318">
                        <c:v>43676.104861111111</c:v>
                      </c:pt>
                      <c:pt idx="319">
                        <c:v>43676.107638888891</c:v>
                      </c:pt>
                      <c:pt idx="320">
                        <c:v>43676.111111111109</c:v>
                      </c:pt>
                      <c:pt idx="321">
                        <c:v>43676.114583333336</c:v>
                      </c:pt>
                      <c:pt idx="322">
                        <c:v>43676.118055555555</c:v>
                      </c:pt>
                      <c:pt idx="323">
                        <c:v>43676.121527777781</c:v>
                      </c:pt>
                      <c:pt idx="324">
                        <c:v>43676.125</c:v>
                      </c:pt>
                      <c:pt idx="325">
                        <c:v>43676.128472222219</c:v>
                      </c:pt>
                      <c:pt idx="326">
                        <c:v>43676.131944444445</c:v>
                      </c:pt>
                      <c:pt idx="327">
                        <c:v>43676.136111111111</c:v>
                      </c:pt>
                      <c:pt idx="328">
                        <c:v>43676.138888888891</c:v>
                      </c:pt>
                      <c:pt idx="329">
                        <c:v>43676.142361111109</c:v>
                      </c:pt>
                      <c:pt idx="330">
                        <c:v>43676.145833333336</c:v>
                      </c:pt>
                      <c:pt idx="331">
                        <c:v>43676.149305555555</c:v>
                      </c:pt>
                      <c:pt idx="332">
                        <c:v>43676.152777777781</c:v>
                      </c:pt>
                      <c:pt idx="333">
                        <c:v>43676.15625</c:v>
                      </c:pt>
                      <c:pt idx="334">
                        <c:v>43676.159722222219</c:v>
                      </c:pt>
                      <c:pt idx="335">
                        <c:v>43676.163194444445</c:v>
                      </c:pt>
                      <c:pt idx="336">
                        <c:v>43676.167361111111</c:v>
                      </c:pt>
                      <c:pt idx="337">
                        <c:v>43676.170138888891</c:v>
                      </c:pt>
                      <c:pt idx="338">
                        <c:v>43676.173611111109</c:v>
                      </c:pt>
                      <c:pt idx="339">
                        <c:v>43676.177083333336</c:v>
                      </c:pt>
                      <c:pt idx="340">
                        <c:v>43676.180555555555</c:v>
                      </c:pt>
                      <c:pt idx="341">
                        <c:v>43676.184027777781</c:v>
                      </c:pt>
                      <c:pt idx="342">
                        <c:v>43676.1875</c:v>
                      </c:pt>
                      <c:pt idx="343">
                        <c:v>43676.190972222219</c:v>
                      </c:pt>
                      <c:pt idx="344">
                        <c:v>43676.194444444445</c:v>
                      </c:pt>
                      <c:pt idx="345">
                        <c:v>43676.198611111111</c:v>
                      </c:pt>
                      <c:pt idx="346">
                        <c:v>43676.201388888891</c:v>
                      </c:pt>
                      <c:pt idx="347">
                        <c:v>43676.204861111109</c:v>
                      </c:pt>
                      <c:pt idx="348">
                        <c:v>43676.208333333336</c:v>
                      </c:pt>
                      <c:pt idx="349">
                        <c:v>43676.211805555555</c:v>
                      </c:pt>
                      <c:pt idx="350">
                        <c:v>43676.215277777781</c:v>
                      </c:pt>
                      <c:pt idx="351">
                        <c:v>43676.21875</c:v>
                      </c:pt>
                      <c:pt idx="352">
                        <c:v>43676.222222222219</c:v>
                      </c:pt>
                      <c:pt idx="353">
                        <c:v>43676.225694444445</c:v>
                      </c:pt>
                      <c:pt idx="354">
                        <c:v>43676.229166666664</c:v>
                      </c:pt>
                      <c:pt idx="355">
                        <c:v>43676.232638888891</c:v>
                      </c:pt>
                      <c:pt idx="356">
                        <c:v>43676.236111111109</c:v>
                      </c:pt>
                      <c:pt idx="357">
                        <c:v>43676.240277777775</c:v>
                      </c:pt>
                      <c:pt idx="358">
                        <c:v>43676.243055555555</c:v>
                      </c:pt>
                      <c:pt idx="359">
                        <c:v>43676.246527777781</c:v>
                      </c:pt>
                      <c:pt idx="360">
                        <c:v>43676.250694444447</c:v>
                      </c:pt>
                      <c:pt idx="361">
                        <c:v>43676.253472222219</c:v>
                      </c:pt>
                      <c:pt idx="362">
                        <c:v>43676.256944444445</c:v>
                      </c:pt>
                      <c:pt idx="363">
                        <c:v>43676.261111111111</c:v>
                      </c:pt>
                      <c:pt idx="364">
                        <c:v>43676.263888888891</c:v>
                      </c:pt>
                      <c:pt idx="365">
                        <c:v>43676.267361111109</c:v>
                      </c:pt>
                      <c:pt idx="366">
                        <c:v>43676.270833333336</c:v>
                      </c:pt>
                      <c:pt idx="367">
                        <c:v>43676.274305555555</c:v>
                      </c:pt>
                      <c:pt idx="368">
                        <c:v>43676.277777777781</c:v>
                      </c:pt>
                      <c:pt idx="369">
                        <c:v>43676.281944444447</c:v>
                      </c:pt>
                      <c:pt idx="370">
                        <c:v>43676.284722222219</c:v>
                      </c:pt>
                      <c:pt idx="371">
                        <c:v>43676.288194444445</c:v>
                      </c:pt>
                      <c:pt idx="372">
                        <c:v>43676.291666666664</c:v>
                      </c:pt>
                      <c:pt idx="373">
                        <c:v>43676.295138888891</c:v>
                      </c:pt>
                      <c:pt idx="374">
                        <c:v>43676.298611111109</c:v>
                      </c:pt>
                      <c:pt idx="375">
                        <c:v>43676.302777777775</c:v>
                      </c:pt>
                      <c:pt idx="376">
                        <c:v>43676.305555555555</c:v>
                      </c:pt>
                      <c:pt idx="377">
                        <c:v>43676.309027777781</c:v>
                      </c:pt>
                      <c:pt idx="378">
                        <c:v>43676.3125</c:v>
                      </c:pt>
                      <c:pt idx="379">
                        <c:v>43676.315972222219</c:v>
                      </c:pt>
                      <c:pt idx="380">
                        <c:v>43676.319444444445</c:v>
                      </c:pt>
                      <c:pt idx="381">
                        <c:v>43676.322916666664</c:v>
                      </c:pt>
                      <c:pt idx="382">
                        <c:v>43676.326388888891</c:v>
                      </c:pt>
                      <c:pt idx="383">
                        <c:v>43676.329861111109</c:v>
                      </c:pt>
                      <c:pt idx="384">
                        <c:v>43676.333333333336</c:v>
                      </c:pt>
                      <c:pt idx="385">
                        <c:v>43676.336805555555</c:v>
                      </c:pt>
                      <c:pt idx="386">
                        <c:v>43676.340277777781</c:v>
                      </c:pt>
                      <c:pt idx="387">
                        <c:v>43676.34375</c:v>
                      </c:pt>
                      <c:pt idx="388">
                        <c:v>43676.347222222219</c:v>
                      </c:pt>
                      <c:pt idx="389">
                        <c:v>43676.350694444445</c:v>
                      </c:pt>
                      <c:pt idx="390">
                        <c:v>43676.354166666664</c:v>
                      </c:pt>
                      <c:pt idx="391">
                        <c:v>43676.357638888891</c:v>
                      </c:pt>
                      <c:pt idx="392">
                        <c:v>43676.361111111109</c:v>
                      </c:pt>
                      <c:pt idx="393">
                        <c:v>43676.365277777775</c:v>
                      </c:pt>
                      <c:pt idx="394">
                        <c:v>43676.368055555555</c:v>
                      </c:pt>
                      <c:pt idx="395">
                        <c:v>43676.371527777781</c:v>
                      </c:pt>
                      <c:pt idx="396">
                        <c:v>43676.375694444447</c:v>
                      </c:pt>
                      <c:pt idx="397">
                        <c:v>43676.378472222219</c:v>
                      </c:pt>
                      <c:pt idx="398">
                        <c:v>43676.381944444445</c:v>
                      </c:pt>
                      <c:pt idx="399">
                        <c:v>43676.386111111111</c:v>
                      </c:pt>
                      <c:pt idx="400">
                        <c:v>43676.388888888891</c:v>
                      </c:pt>
                      <c:pt idx="401">
                        <c:v>43676.392361111109</c:v>
                      </c:pt>
                      <c:pt idx="402">
                        <c:v>43676.396527777775</c:v>
                      </c:pt>
                      <c:pt idx="403">
                        <c:v>43676.399305555555</c:v>
                      </c:pt>
                      <c:pt idx="404">
                        <c:v>43676.402777777781</c:v>
                      </c:pt>
                      <c:pt idx="405">
                        <c:v>43676.406944444447</c:v>
                      </c:pt>
                      <c:pt idx="406">
                        <c:v>43676.409722222219</c:v>
                      </c:pt>
                      <c:pt idx="407">
                        <c:v>43676.413194444445</c:v>
                      </c:pt>
                      <c:pt idx="408">
                        <c:v>43676.416666666664</c:v>
                      </c:pt>
                      <c:pt idx="409">
                        <c:v>43676.420138888891</c:v>
                      </c:pt>
                      <c:pt idx="410">
                        <c:v>43676.423611111109</c:v>
                      </c:pt>
                      <c:pt idx="411">
                        <c:v>43676.427083333336</c:v>
                      </c:pt>
                      <c:pt idx="412">
                        <c:v>43676.430555555555</c:v>
                      </c:pt>
                      <c:pt idx="413">
                        <c:v>43676.434027777781</c:v>
                      </c:pt>
                      <c:pt idx="414">
                        <c:v>43676.4375</c:v>
                      </c:pt>
                      <c:pt idx="415">
                        <c:v>43676.440972222219</c:v>
                      </c:pt>
                      <c:pt idx="416">
                        <c:v>43676.444444444445</c:v>
                      </c:pt>
                      <c:pt idx="417">
                        <c:v>43676.447916666664</c:v>
                      </c:pt>
                      <c:pt idx="418">
                        <c:v>43676.451388888891</c:v>
                      </c:pt>
                      <c:pt idx="419">
                        <c:v>43676.454861111109</c:v>
                      </c:pt>
                      <c:pt idx="420">
                        <c:v>43676.458333333336</c:v>
                      </c:pt>
                      <c:pt idx="421">
                        <c:v>43676.461805555555</c:v>
                      </c:pt>
                      <c:pt idx="422">
                        <c:v>43676.465277777781</c:v>
                      </c:pt>
                      <c:pt idx="423">
                        <c:v>43676.469444444447</c:v>
                      </c:pt>
                      <c:pt idx="424">
                        <c:v>43676.472222222219</c:v>
                      </c:pt>
                      <c:pt idx="425">
                        <c:v>43676.475694444445</c:v>
                      </c:pt>
                      <c:pt idx="426">
                        <c:v>43676.479166666664</c:v>
                      </c:pt>
                      <c:pt idx="427">
                        <c:v>43676.482638888891</c:v>
                      </c:pt>
                      <c:pt idx="428">
                        <c:v>43676.486111111109</c:v>
                      </c:pt>
                      <c:pt idx="429">
                        <c:v>43676.489583333336</c:v>
                      </c:pt>
                      <c:pt idx="430">
                        <c:v>43676.493055555555</c:v>
                      </c:pt>
                      <c:pt idx="431">
                        <c:v>43676.496527777781</c:v>
                      </c:pt>
                      <c:pt idx="432">
                        <c:v>43676.500694444447</c:v>
                      </c:pt>
                      <c:pt idx="433">
                        <c:v>43676.503472222219</c:v>
                      </c:pt>
                      <c:pt idx="434">
                        <c:v>43676.506944444445</c:v>
                      </c:pt>
                      <c:pt idx="435">
                        <c:v>43676.510416666664</c:v>
                      </c:pt>
                      <c:pt idx="436">
                        <c:v>43676.513888888891</c:v>
                      </c:pt>
                      <c:pt idx="437">
                        <c:v>43676.517361111109</c:v>
                      </c:pt>
                      <c:pt idx="438">
                        <c:v>43676.521527777775</c:v>
                      </c:pt>
                      <c:pt idx="439">
                        <c:v>43676.524305555555</c:v>
                      </c:pt>
                      <c:pt idx="440">
                        <c:v>43676.527777777781</c:v>
                      </c:pt>
                      <c:pt idx="441">
                        <c:v>43676.531944444447</c:v>
                      </c:pt>
                      <c:pt idx="442">
                        <c:v>43676.534722222219</c:v>
                      </c:pt>
                      <c:pt idx="443">
                        <c:v>43676.538194444445</c:v>
                      </c:pt>
                      <c:pt idx="444">
                        <c:v>43676.542361111111</c:v>
                      </c:pt>
                      <c:pt idx="445">
                        <c:v>43676.545138888891</c:v>
                      </c:pt>
                      <c:pt idx="446">
                        <c:v>43676.548611111109</c:v>
                      </c:pt>
                      <c:pt idx="447">
                        <c:v>43676.552083333336</c:v>
                      </c:pt>
                      <c:pt idx="448">
                        <c:v>43676.555555555555</c:v>
                      </c:pt>
                      <c:pt idx="449">
                        <c:v>43676.559027777781</c:v>
                      </c:pt>
                      <c:pt idx="450">
                        <c:v>43676.5625</c:v>
                      </c:pt>
                      <c:pt idx="451">
                        <c:v>43676.565972222219</c:v>
                      </c:pt>
                      <c:pt idx="452">
                        <c:v>43676.569444444445</c:v>
                      </c:pt>
                      <c:pt idx="453">
                        <c:v>43676.572916666664</c:v>
                      </c:pt>
                      <c:pt idx="454">
                        <c:v>43676.576388888891</c:v>
                      </c:pt>
                      <c:pt idx="455">
                        <c:v>43676.579861111109</c:v>
                      </c:pt>
                      <c:pt idx="456">
                        <c:v>43676.583333333336</c:v>
                      </c:pt>
                      <c:pt idx="457">
                        <c:v>43676.586805555555</c:v>
                      </c:pt>
                      <c:pt idx="458">
                        <c:v>43676.590277777781</c:v>
                      </c:pt>
                      <c:pt idx="459">
                        <c:v>43676.594444444447</c:v>
                      </c:pt>
                      <c:pt idx="460">
                        <c:v>43676.597222222219</c:v>
                      </c:pt>
                      <c:pt idx="461">
                        <c:v>43676.600694444445</c:v>
                      </c:pt>
                      <c:pt idx="462">
                        <c:v>43676.604166666664</c:v>
                      </c:pt>
                      <c:pt idx="463">
                        <c:v>43676.607638888891</c:v>
                      </c:pt>
                      <c:pt idx="464">
                        <c:v>43676.611111111109</c:v>
                      </c:pt>
                      <c:pt idx="465">
                        <c:v>43676.615277777775</c:v>
                      </c:pt>
                      <c:pt idx="466">
                        <c:v>43676.618055555555</c:v>
                      </c:pt>
                      <c:pt idx="467">
                        <c:v>43676.621527777781</c:v>
                      </c:pt>
                      <c:pt idx="468">
                        <c:v>43676.625</c:v>
                      </c:pt>
                      <c:pt idx="469">
                        <c:v>43676.628472222219</c:v>
                      </c:pt>
                      <c:pt idx="470">
                        <c:v>43676.631944444445</c:v>
                      </c:pt>
                      <c:pt idx="471">
                        <c:v>43676.635416666664</c:v>
                      </c:pt>
                      <c:pt idx="472">
                        <c:v>43676.638888888891</c:v>
                      </c:pt>
                      <c:pt idx="473">
                        <c:v>43676.642361111109</c:v>
                      </c:pt>
                      <c:pt idx="474">
                        <c:v>43676.645833333336</c:v>
                      </c:pt>
                      <c:pt idx="475">
                        <c:v>43676.649305555555</c:v>
                      </c:pt>
                      <c:pt idx="476">
                        <c:v>43676.652777777781</c:v>
                      </c:pt>
                      <c:pt idx="477">
                        <c:v>43676.65625</c:v>
                      </c:pt>
                      <c:pt idx="478">
                        <c:v>43676.659722222219</c:v>
                      </c:pt>
                      <c:pt idx="479">
                        <c:v>43676.663194444445</c:v>
                      </c:pt>
                      <c:pt idx="480">
                        <c:v>43676.667361111111</c:v>
                      </c:pt>
                      <c:pt idx="481">
                        <c:v>43676.670138888891</c:v>
                      </c:pt>
                      <c:pt idx="482">
                        <c:v>43676.673611111109</c:v>
                      </c:pt>
                      <c:pt idx="483">
                        <c:v>43676.677083333336</c:v>
                      </c:pt>
                      <c:pt idx="484">
                        <c:v>43676.680555555555</c:v>
                      </c:pt>
                      <c:pt idx="485">
                        <c:v>43676.684027777781</c:v>
                      </c:pt>
                      <c:pt idx="486">
                        <c:v>43676.6875</c:v>
                      </c:pt>
                      <c:pt idx="487">
                        <c:v>43676.690972222219</c:v>
                      </c:pt>
                      <c:pt idx="488">
                        <c:v>43676.694444444445</c:v>
                      </c:pt>
                      <c:pt idx="489">
                        <c:v>43676.698611111111</c:v>
                      </c:pt>
                      <c:pt idx="490">
                        <c:v>43676.701388888891</c:v>
                      </c:pt>
                      <c:pt idx="491">
                        <c:v>43676.704861111109</c:v>
                      </c:pt>
                      <c:pt idx="492">
                        <c:v>43676.709027777775</c:v>
                      </c:pt>
                      <c:pt idx="493">
                        <c:v>43676.711805555555</c:v>
                      </c:pt>
                      <c:pt idx="494">
                        <c:v>43676.715277777781</c:v>
                      </c:pt>
                      <c:pt idx="495">
                        <c:v>43676.719444444447</c:v>
                      </c:pt>
                      <c:pt idx="496">
                        <c:v>43676.722222222219</c:v>
                      </c:pt>
                      <c:pt idx="497">
                        <c:v>43676.725694444445</c:v>
                      </c:pt>
                      <c:pt idx="498">
                        <c:v>43676.729166666664</c:v>
                      </c:pt>
                      <c:pt idx="499">
                        <c:v>43676.732638888891</c:v>
                      </c:pt>
                      <c:pt idx="500">
                        <c:v>43676.736111111109</c:v>
                      </c:pt>
                      <c:pt idx="501">
                        <c:v>43676.739583333336</c:v>
                      </c:pt>
                      <c:pt idx="502">
                        <c:v>43676.743055555555</c:v>
                      </c:pt>
                      <c:pt idx="503">
                        <c:v>43676.746527777781</c:v>
                      </c:pt>
                      <c:pt idx="504">
                        <c:v>43676.750694444447</c:v>
                      </c:pt>
                      <c:pt idx="505">
                        <c:v>43676.753472222219</c:v>
                      </c:pt>
                      <c:pt idx="506">
                        <c:v>43676.756944444445</c:v>
                      </c:pt>
                      <c:pt idx="507">
                        <c:v>43676.760416666664</c:v>
                      </c:pt>
                      <c:pt idx="508">
                        <c:v>43676.763888888891</c:v>
                      </c:pt>
                      <c:pt idx="509">
                        <c:v>43676.767361111109</c:v>
                      </c:pt>
                      <c:pt idx="510">
                        <c:v>43676.770833333336</c:v>
                      </c:pt>
                      <c:pt idx="511">
                        <c:v>43676.774305555555</c:v>
                      </c:pt>
                      <c:pt idx="512">
                        <c:v>43676.777777777781</c:v>
                      </c:pt>
                      <c:pt idx="513">
                        <c:v>43676.78125</c:v>
                      </c:pt>
                      <c:pt idx="514">
                        <c:v>43676.784722222219</c:v>
                      </c:pt>
                      <c:pt idx="515">
                        <c:v>43676.788194444445</c:v>
                      </c:pt>
                      <c:pt idx="516">
                        <c:v>43676.791666666664</c:v>
                      </c:pt>
                      <c:pt idx="517">
                        <c:v>43676.795138888891</c:v>
                      </c:pt>
                      <c:pt idx="518">
                        <c:v>43676.798611111109</c:v>
                      </c:pt>
                      <c:pt idx="519">
                        <c:v>43676.802083333336</c:v>
                      </c:pt>
                      <c:pt idx="520">
                        <c:v>43676.805555555555</c:v>
                      </c:pt>
                      <c:pt idx="521">
                        <c:v>43676.809027777781</c:v>
                      </c:pt>
                      <c:pt idx="522">
                        <c:v>43676.8125</c:v>
                      </c:pt>
                      <c:pt idx="523">
                        <c:v>43676.815972222219</c:v>
                      </c:pt>
                      <c:pt idx="524">
                        <c:v>43676.819444444445</c:v>
                      </c:pt>
                      <c:pt idx="525">
                        <c:v>43676.823611111111</c:v>
                      </c:pt>
                      <c:pt idx="526">
                        <c:v>43676.826388888891</c:v>
                      </c:pt>
                      <c:pt idx="527">
                        <c:v>43676.829861111109</c:v>
                      </c:pt>
                      <c:pt idx="528">
                        <c:v>43676.833333333336</c:v>
                      </c:pt>
                      <c:pt idx="529">
                        <c:v>43676.836805555555</c:v>
                      </c:pt>
                      <c:pt idx="530">
                        <c:v>43676.840277777781</c:v>
                      </c:pt>
                      <c:pt idx="531">
                        <c:v>43676.84375</c:v>
                      </c:pt>
                      <c:pt idx="532">
                        <c:v>43676.847222222219</c:v>
                      </c:pt>
                      <c:pt idx="533">
                        <c:v>43676.850694444445</c:v>
                      </c:pt>
                      <c:pt idx="534">
                        <c:v>43676.854861111111</c:v>
                      </c:pt>
                      <c:pt idx="535">
                        <c:v>43676.857638888891</c:v>
                      </c:pt>
                      <c:pt idx="536">
                        <c:v>43676.861111111109</c:v>
                      </c:pt>
                      <c:pt idx="537">
                        <c:v>43676.864583333336</c:v>
                      </c:pt>
                      <c:pt idx="538">
                        <c:v>43676.868055555555</c:v>
                      </c:pt>
                      <c:pt idx="539">
                        <c:v>43676.871527777781</c:v>
                      </c:pt>
                      <c:pt idx="540">
                        <c:v>43676.875</c:v>
                      </c:pt>
                      <c:pt idx="541">
                        <c:v>43676.878472222219</c:v>
                      </c:pt>
                      <c:pt idx="542">
                        <c:v>43676.881944444445</c:v>
                      </c:pt>
                      <c:pt idx="543">
                        <c:v>43676.886111111111</c:v>
                      </c:pt>
                      <c:pt idx="544">
                        <c:v>43676.888888888891</c:v>
                      </c:pt>
                      <c:pt idx="545">
                        <c:v>43676.892361111109</c:v>
                      </c:pt>
                      <c:pt idx="546">
                        <c:v>43676.896527777775</c:v>
                      </c:pt>
                      <c:pt idx="547">
                        <c:v>43676.899305555555</c:v>
                      </c:pt>
                      <c:pt idx="548">
                        <c:v>43676.902777777781</c:v>
                      </c:pt>
                      <c:pt idx="549">
                        <c:v>43676.90625</c:v>
                      </c:pt>
                      <c:pt idx="550">
                        <c:v>43676.909722222219</c:v>
                      </c:pt>
                      <c:pt idx="551">
                        <c:v>43676.913194444445</c:v>
                      </c:pt>
                      <c:pt idx="552">
                        <c:v>43676.917361111111</c:v>
                      </c:pt>
                      <c:pt idx="553">
                        <c:v>43676.920138888891</c:v>
                      </c:pt>
                      <c:pt idx="554">
                        <c:v>43676.923611111109</c:v>
                      </c:pt>
                      <c:pt idx="555">
                        <c:v>43676.927083333336</c:v>
                      </c:pt>
                      <c:pt idx="556">
                        <c:v>43676.930555555555</c:v>
                      </c:pt>
                      <c:pt idx="557">
                        <c:v>43676.934027777781</c:v>
                      </c:pt>
                      <c:pt idx="558">
                        <c:v>43676.9375</c:v>
                      </c:pt>
                      <c:pt idx="559">
                        <c:v>43676.940972222219</c:v>
                      </c:pt>
                      <c:pt idx="560">
                        <c:v>43676.944444444445</c:v>
                      </c:pt>
                      <c:pt idx="561">
                        <c:v>43676.947916666664</c:v>
                      </c:pt>
                      <c:pt idx="562">
                        <c:v>43676.951388888891</c:v>
                      </c:pt>
                      <c:pt idx="563">
                        <c:v>43676.954861111109</c:v>
                      </c:pt>
                      <c:pt idx="564">
                        <c:v>43676.959027777775</c:v>
                      </c:pt>
                      <c:pt idx="565">
                        <c:v>43676.961805555555</c:v>
                      </c:pt>
                      <c:pt idx="566">
                        <c:v>43676.965277777781</c:v>
                      </c:pt>
                      <c:pt idx="567">
                        <c:v>43676.96875</c:v>
                      </c:pt>
                      <c:pt idx="568">
                        <c:v>43676.972222222219</c:v>
                      </c:pt>
                      <c:pt idx="569">
                        <c:v>43676.975694444445</c:v>
                      </c:pt>
                      <c:pt idx="570">
                        <c:v>43676.979166666664</c:v>
                      </c:pt>
                      <c:pt idx="571">
                        <c:v>43676.982638888891</c:v>
                      </c:pt>
                      <c:pt idx="572">
                        <c:v>43676.986111111109</c:v>
                      </c:pt>
                      <c:pt idx="573">
                        <c:v>43676.990277777775</c:v>
                      </c:pt>
                      <c:pt idx="574">
                        <c:v>43676.993055555555</c:v>
                      </c:pt>
                      <c:pt idx="575">
                        <c:v>43676.996527777781</c:v>
                      </c:pt>
                      <c:pt idx="576">
                        <c:v>43677</c:v>
                      </c:pt>
                      <c:pt idx="577">
                        <c:v>43677.003472222219</c:v>
                      </c:pt>
                      <c:pt idx="578">
                        <c:v>43677.006944444445</c:v>
                      </c:pt>
                      <c:pt idx="579">
                        <c:v>43677.010416666664</c:v>
                      </c:pt>
                      <c:pt idx="580">
                        <c:v>43677.013888888891</c:v>
                      </c:pt>
                      <c:pt idx="581">
                        <c:v>43677.017361111109</c:v>
                      </c:pt>
                      <c:pt idx="582">
                        <c:v>43677.020833333336</c:v>
                      </c:pt>
                      <c:pt idx="583">
                        <c:v>43677.024305555555</c:v>
                      </c:pt>
                      <c:pt idx="584">
                        <c:v>43677.027777777781</c:v>
                      </c:pt>
                      <c:pt idx="585">
                        <c:v>43677.031944444447</c:v>
                      </c:pt>
                      <c:pt idx="586">
                        <c:v>43677.034722222219</c:v>
                      </c:pt>
                      <c:pt idx="587">
                        <c:v>43677.038194444445</c:v>
                      </c:pt>
                      <c:pt idx="588">
                        <c:v>43677.042361111111</c:v>
                      </c:pt>
                      <c:pt idx="589">
                        <c:v>43677.045138888891</c:v>
                      </c:pt>
                      <c:pt idx="590">
                        <c:v>43677.048611111109</c:v>
                      </c:pt>
                      <c:pt idx="591">
                        <c:v>43677.052083333336</c:v>
                      </c:pt>
                      <c:pt idx="592">
                        <c:v>43677.055555555555</c:v>
                      </c:pt>
                      <c:pt idx="593">
                        <c:v>43677.059027777781</c:v>
                      </c:pt>
                      <c:pt idx="594">
                        <c:v>43677.0625</c:v>
                      </c:pt>
                      <c:pt idx="595">
                        <c:v>43677.065972222219</c:v>
                      </c:pt>
                      <c:pt idx="596">
                        <c:v>43677.069444444445</c:v>
                      </c:pt>
                      <c:pt idx="597">
                        <c:v>43677.072916666664</c:v>
                      </c:pt>
                      <c:pt idx="598">
                        <c:v>43677.076388888891</c:v>
                      </c:pt>
                      <c:pt idx="599">
                        <c:v>43677.079861111109</c:v>
                      </c:pt>
                      <c:pt idx="600">
                        <c:v>43677.083333333336</c:v>
                      </c:pt>
                      <c:pt idx="601">
                        <c:v>43677.086805555555</c:v>
                      </c:pt>
                      <c:pt idx="602">
                        <c:v>43677.090277777781</c:v>
                      </c:pt>
                      <c:pt idx="603">
                        <c:v>43677.09375</c:v>
                      </c:pt>
                      <c:pt idx="604">
                        <c:v>43677.097222222219</c:v>
                      </c:pt>
                      <c:pt idx="605">
                        <c:v>43677.100694444445</c:v>
                      </c:pt>
                      <c:pt idx="606">
                        <c:v>43677.104861111111</c:v>
                      </c:pt>
                      <c:pt idx="607">
                        <c:v>43677.107638888891</c:v>
                      </c:pt>
                      <c:pt idx="608">
                        <c:v>43677.111111111109</c:v>
                      </c:pt>
                      <c:pt idx="609">
                        <c:v>43677.114583333336</c:v>
                      </c:pt>
                      <c:pt idx="610">
                        <c:v>43677.118055555555</c:v>
                      </c:pt>
                      <c:pt idx="611">
                        <c:v>43677.121527777781</c:v>
                      </c:pt>
                      <c:pt idx="612">
                        <c:v>43677.125694444447</c:v>
                      </c:pt>
                      <c:pt idx="613">
                        <c:v>43677.128472222219</c:v>
                      </c:pt>
                      <c:pt idx="614">
                        <c:v>43677.131944444445</c:v>
                      </c:pt>
                      <c:pt idx="615">
                        <c:v>43677.135416666664</c:v>
                      </c:pt>
                      <c:pt idx="616">
                        <c:v>43677.138888888891</c:v>
                      </c:pt>
                      <c:pt idx="617">
                        <c:v>43677.142361111109</c:v>
                      </c:pt>
                      <c:pt idx="618">
                        <c:v>43677.146527777775</c:v>
                      </c:pt>
                      <c:pt idx="619">
                        <c:v>43677.149305555555</c:v>
                      </c:pt>
                      <c:pt idx="620">
                        <c:v>43677.152777777781</c:v>
                      </c:pt>
                      <c:pt idx="621">
                        <c:v>43677.15625</c:v>
                      </c:pt>
                      <c:pt idx="622">
                        <c:v>43677.159722222219</c:v>
                      </c:pt>
                      <c:pt idx="623">
                        <c:v>43677.163194444445</c:v>
                      </c:pt>
                      <c:pt idx="624">
                        <c:v>43677.167361111111</c:v>
                      </c:pt>
                      <c:pt idx="625">
                        <c:v>43677.170138888891</c:v>
                      </c:pt>
                      <c:pt idx="626">
                        <c:v>43677.173611111109</c:v>
                      </c:pt>
                      <c:pt idx="627">
                        <c:v>43677.177083333336</c:v>
                      </c:pt>
                      <c:pt idx="628">
                        <c:v>43677.180555555555</c:v>
                      </c:pt>
                      <c:pt idx="629">
                        <c:v>43677.184027777781</c:v>
                      </c:pt>
                      <c:pt idx="630">
                        <c:v>43677.1875</c:v>
                      </c:pt>
                      <c:pt idx="631">
                        <c:v>43677.190972222219</c:v>
                      </c:pt>
                      <c:pt idx="632">
                        <c:v>43677.194444444445</c:v>
                      </c:pt>
                      <c:pt idx="633">
                        <c:v>43677.198611111111</c:v>
                      </c:pt>
                      <c:pt idx="634">
                        <c:v>43677.201388888891</c:v>
                      </c:pt>
                      <c:pt idx="635">
                        <c:v>43677.204861111109</c:v>
                      </c:pt>
                      <c:pt idx="636">
                        <c:v>43677.208333333336</c:v>
                      </c:pt>
                      <c:pt idx="637">
                        <c:v>43677.211805555555</c:v>
                      </c:pt>
                      <c:pt idx="638">
                        <c:v>43677.215277777781</c:v>
                      </c:pt>
                      <c:pt idx="639">
                        <c:v>43677.21875</c:v>
                      </c:pt>
                      <c:pt idx="640">
                        <c:v>43677.222222222219</c:v>
                      </c:pt>
                      <c:pt idx="641">
                        <c:v>43677.225694444445</c:v>
                      </c:pt>
                      <c:pt idx="642">
                        <c:v>43677.229166666664</c:v>
                      </c:pt>
                      <c:pt idx="643">
                        <c:v>43677.232638888891</c:v>
                      </c:pt>
                      <c:pt idx="644">
                        <c:v>43677.236111111109</c:v>
                      </c:pt>
                      <c:pt idx="645">
                        <c:v>43677.240277777775</c:v>
                      </c:pt>
                      <c:pt idx="646">
                        <c:v>43677.243055555555</c:v>
                      </c:pt>
                      <c:pt idx="647">
                        <c:v>43677.246527777781</c:v>
                      </c:pt>
                      <c:pt idx="648">
                        <c:v>43677.250694444447</c:v>
                      </c:pt>
                      <c:pt idx="649">
                        <c:v>43677.253472222219</c:v>
                      </c:pt>
                      <c:pt idx="650">
                        <c:v>43677.256944444445</c:v>
                      </c:pt>
                      <c:pt idx="651">
                        <c:v>43677.261111111111</c:v>
                      </c:pt>
                      <c:pt idx="652">
                        <c:v>43677.263888888891</c:v>
                      </c:pt>
                      <c:pt idx="653">
                        <c:v>43677.267361111109</c:v>
                      </c:pt>
                      <c:pt idx="654">
                        <c:v>43677.270833333336</c:v>
                      </c:pt>
                      <c:pt idx="655">
                        <c:v>43677.274305555555</c:v>
                      </c:pt>
                      <c:pt idx="656">
                        <c:v>43677.277777777781</c:v>
                      </c:pt>
                      <c:pt idx="657">
                        <c:v>43677.28125</c:v>
                      </c:pt>
                      <c:pt idx="658">
                        <c:v>43677.284722222219</c:v>
                      </c:pt>
                      <c:pt idx="659">
                        <c:v>43677.288194444445</c:v>
                      </c:pt>
                      <c:pt idx="660">
                        <c:v>43677.293055555558</c:v>
                      </c:pt>
                      <c:pt idx="661">
                        <c:v>43677.295138888891</c:v>
                      </c:pt>
                      <c:pt idx="662">
                        <c:v>43677.298611111109</c:v>
                      </c:pt>
                      <c:pt idx="663">
                        <c:v>43677.302777777775</c:v>
                      </c:pt>
                      <c:pt idx="664">
                        <c:v>43677.305555555555</c:v>
                      </c:pt>
                      <c:pt idx="665">
                        <c:v>43677.309027777781</c:v>
                      </c:pt>
                      <c:pt idx="666">
                        <c:v>43677.3125</c:v>
                      </c:pt>
                      <c:pt idx="667">
                        <c:v>43677.315972222219</c:v>
                      </c:pt>
                      <c:pt idx="668">
                        <c:v>43677.319444444445</c:v>
                      </c:pt>
                      <c:pt idx="669">
                        <c:v>43677.323611111111</c:v>
                      </c:pt>
                      <c:pt idx="670">
                        <c:v>43677.326388888891</c:v>
                      </c:pt>
                      <c:pt idx="671">
                        <c:v>43677.329861111109</c:v>
                      </c:pt>
                      <c:pt idx="672">
                        <c:v>43677.333333333336</c:v>
                      </c:pt>
                      <c:pt idx="673">
                        <c:v>43677.336805555555</c:v>
                      </c:pt>
                      <c:pt idx="674">
                        <c:v>43677.340277777781</c:v>
                      </c:pt>
                      <c:pt idx="675">
                        <c:v>43677.344444444447</c:v>
                      </c:pt>
                      <c:pt idx="676">
                        <c:v>43677.347222222219</c:v>
                      </c:pt>
                      <c:pt idx="677">
                        <c:v>43677.350694444445</c:v>
                      </c:pt>
                      <c:pt idx="678">
                        <c:v>43677.354166666664</c:v>
                      </c:pt>
                      <c:pt idx="679">
                        <c:v>43677.357638888891</c:v>
                      </c:pt>
                      <c:pt idx="680">
                        <c:v>43677.361111111109</c:v>
                      </c:pt>
                      <c:pt idx="681">
                        <c:v>43677.364583333336</c:v>
                      </c:pt>
                      <c:pt idx="682">
                        <c:v>43677.368055555555</c:v>
                      </c:pt>
                      <c:pt idx="683">
                        <c:v>43677.371527777781</c:v>
                      </c:pt>
                      <c:pt idx="684">
                        <c:v>43677.375694444447</c:v>
                      </c:pt>
                      <c:pt idx="685">
                        <c:v>43677.378472222219</c:v>
                      </c:pt>
                      <c:pt idx="686">
                        <c:v>43677.381944444445</c:v>
                      </c:pt>
                      <c:pt idx="687">
                        <c:v>43677.385416666664</c:v>
                      </c:pt>
                      <c:pt idx="688">
                        <c:v>43677.388888888891</c:v>
                      </c:pt>
                      <c:pt idx="689">
                        <c:v>43677.392361111109</c:v>
                      </c:pt>
                      <c:pt idx="690">
                        <c:v>43677.395833333336</c:v>
                      </c:pt>
                      <c:pt idx="691">
                        <c:v>43677.399305555555</c:v>
                      </c:pt>
                      <c:pt idx="692">
                        <c:v>43677.402777777781</c:v>
                      </c:pt>
                      <c:pt idx="693">
                        <c:v>43677.409722222219</c:v>
                      </c:pt>
                      <c:pt idx="694">
                        <c:v>43677.413194444445</c:v>
                      </c:pt>
                      <c:pt idx="695">
                        <c:v>43677.416666666664</c:v>
                      </c:pt>
                      <c:pt idx="696">
                        <c:v>43677.420138888891</c:v>
                      </c:pt>
                      <c:pt idx="697">
                        <c:v>43677.423611111109</c:v>
                      </c:pt>
                      <c:pt idx="698">
                        <c:v>43677.427777777775</c:v>
                      </c:pt>
                      <c:pt idx="699">
                        <c:v>43677.430555555555</c:v>
                      </c:pt>
                      <c:pt idx="700">
                        <c:v>43677.434027777781</c:v>
                      </c:pt>
                      <c:pt idx="701">
                        <c:v>43677.4375</c:v>
                      </c:pt>
                      <c:pt idx="702">
                        <c:v>43677.440972222219</c:v>
                      </c:pt>
                      <c:pt idx="703">
                        <c:v>43677.444444444445</c:v>
                      </c:pt>
                      <c:pt idx="704">
                        <c:v>43677.447916666664</c:v>
                      </c:pt>
                      <c:pt idx="705">
                        <c:v>43677.451388888891</c:v>
                      </c:pt>
                      <c:pt idx="706">
                        <c:v>43677.454861111109</c:v>
                      </c:pt>
                      <c:pt idx="707">
                        <c:v>43677.459027777775</c:v>
                      </c:pt>
                      <c:pt idx="708">
                        <c:v>43677.461805555555</c:v>
                      </c:pt>
                      <c:pt idx="709">
                        <c:v>43677.465277777781</c:v>
                      </c:pt>
                      <c:pt idx="710">
                        <c:v>43677.469444444447</c:v>
                      </c:pt>
                      <c:pt idx="711">
                        <c:v>43677.472222222219</c:v>
                      </c:pt>
                      <c:pt idx="712">
                        <c:v>43677.475694444445</c:v>
                      </c:pt>
                      <c:pt idx="713">
                        <c:v>43677.479861111111</c:v>
                      </c:pt>
                      <c:pt idx="714">
                        <c:v>43677.482638888891</c:v>
                      </c:pt>
                      <c:pt idx="715">
                        <c:v>43677.486111111109</c:v>
                      </c:pt>
                      <c:pt idx="716">
                        <c:v>43677.489583333336</c:v>
                      </c:pt>
                      <c:pt idx="717">
                        <c:v>43677.493055555555</c:v>
                      </c:pt>
                      <c:pt idx="718">
                        <c:v>43677.496527777781</c:v>
                      </c:pt>
                      <c:pt idx="719">
                        <c:v>43677.5</c:v>
                      </c:pt>
                      <c:pt idx="720">
                        <c:v>43677.503472222219</c:v>
                      </c:pt>
                      <c:pt idx="721">
                        <c:v>43677.506944444445</c:v>
                      </c:pt>
                      <c:pt idx="722">
                        <c:v>43677.510416666664</c:v>
                      </c:pt>
                      <c:pt idx="723">
                        <c:v>43677.513888888891</c:v>
                      </c:pt>
                      <c:pt idx="724">
                        <c:v>43677.517361111109</c:v>
                      </c:pt>
                      <c:pt idx="725">
                        <c:v>43677.520833333336</c:v>
                      </c:pt>
                      <c:pt idx="726">
                        <c:v>43677.524305555555</c:v>
                      </c:pt>
                      <c:pt idx="727">
                        <c:v>43677.527777777781</c:v>
                      </c:pt>
                      <c:pt idx="728">
                        <c:v>43677.53125</c:v>
                      </c:pt>
                      <c:pt idx="729">
                        <c:v>43677.534722222219</c:v>
                      </c:pt>
                      <c:pt idx="730">
                        <c:v>43677.538194444445</c:v>
                      </c:pt>
                      <c:pt idx="731">
                        <c:v>43677.542361111111</c:v>
                      </c:pt>
                      <c:pt idx="732">
                        <c:v>43677.545138888891</c:v>
                      </c:pt>
                      <c:pt idx="733">
                        <c:v>43677.548611111109</c:v>
                      </c:pt>
                      <c:pt idx="734">
                        <c:v>43677.552083333336</c:v>
                      </c:pt>
                      <c:pt idx="735">
                        <c:v>43677.555555555555</c:v>
                      </c:pt>
                      <c:pt idx="736">
                        <c:v>43677.559027777781</c:v>
                      </c:pt>
                      <c:pt idx="737">
                        <c:v>43677.563194444447</c:v>
                      </c:pt>
                      <c:pt idx="738">
                        <c:v>43677.565972222219</c:v>
                      </c:pt>
                      <c:pt idx="739">
                        <c:v>43677.569444444445</c:v>
                      </c:pt>
                      <c:pt idx="740">
                        <c:v>43677.573611111111</c:v>
                      </c:pt>
                      <c:pt idx="741">
                        <c:v>43677.576388888891</c:v>
                      </c:pt>
                      <c:pt idx="742">
                        <c:v>43677.579861111109</c:v>
                      </c:pt>
                      <c:pt idx="743">
                        <c:v>43677.584027777775</c:v>
                      </c:pt>
                      <c:pt idx="744">
                        <c:v>43677.586805555555</c:v>
                      </c:pt>
                      <c:pt idx="745">
                        <c:v>43677.590277777781</c:v>
                      </c:pt>
                      <c:pt idx="746">
                        <c:v>43677.59375</c:v>
                      </c:pt>
                      <c:pt idx="747">
                        <c:v>43677.597222222219</c:v>
                      </c:pt>
                      <c:pt idx="748">
                        <c:v>43677.600694444445</c:v>
                      </c:pt>
                      <c:pt idx="749">
                        <c:v>43677.604166666664</c:v>
                      </c:pt>
                      <c:pt idx="750">
                        <c:v>43677.607638888891</c:v>
                      </c:pt>
                      <c:pt idx="751">
                        <c:v>43677.611111111109</c:v>
                      </c:pt>
                      <c:pt idx="752">
                        <c:v>43677.614583333336</c:v>
                      </c:pt>
                      <c:pt idx="753">
                        <c:v>43677.618055555555</c:v>
                      </c:pt>
                      <c:pt idx="754">
                        <c:v>43677.621527777781</c:v>
                      </c:pt>
                      <c:pt idx="755">
                        <c:v>43677.625694444447</c:v>
                      </c:pt>
                      <c:pt idx="756">
                        <c:v>43677.628472222219</c:v>
                      </c:pt>
                      <c:pt idx="757">
                        <c:v>43677.631944444445</c:v>
                      </c:pt>
                      <c:pt idx="758">
                        <c:v>43677.636111111111</c:v>
                      </c:pt>
                      <c:pt idx="759">
                        <c:v>43677.638888888891</c:v>
                      </c:pt>
                      <c:pt idx="760">
                        <c:v>43677.642361111109</c:v>
                      </c:pt>
                      <c:pt idx="761">
                        <c:v>43677.646527777775</c:v>
                      </c:pt>
                      <c:pt idx="762">
                        <c:v>43677.649305555555</c:v>
                      </c:pt>
                      <c:pt idx="763">
                        <c:v>43677.652777777781</c:v>
                      </c:pt>
                      <c:pt idx="764">
                        <c:v>43677.65625</c:v>
                      </c:pt>
                      <c:pt idx="765">
                        <c:v>43677.659722222219</c:v>
                      </c:pt>
                      <c:pt idx="766">
                        <c:v>43677.663194444445</c:v>
                      </c:pt>
                      <c:pt idx="767">
                        <c:v>43677.666666666664</c:v>
                      </c:pt>
                      <c:pt idx="768">
                        <c:v>43677.670138888891</c:v>
                      </c:pt>
                      <c:pt idx="769">
                        <c:v>43677.673611111109</c:v>
                      </c:pt>
                      <c:pt idx="770">
                        <c:v>43677.677083333336</c:v>
                      </c:pt>
                      <c:pt idx="771">
                        <c:v>43677.680555555555</c:v>
                      </c:pt>
                      <c:pt idx="772">
                        <c:v>43677.684027777781</c:v>
                      </c:pt>
                      <c:pt idx="773">
                        <c:v>43677.6875</c:v>
                      </c:pt>
                      <c:pt idx="774">
                        <c:v>43677.690972222219</c:v>
                      </c:pt>
                      <c:pt idx="775">
                        <c:v>43677.694444444445</c:v>
                      </c:pt>
                      <c:pt idx="776">
                        <c:v>43677.697916666664</c:v>
                      </c:pt>
                      <c:pt idx="777">
                        <c:v>43677.701388888891</c:v>
                      </c:pt>
                      <c:pt idx="778">
                        <c:v>43677.704861111109</c:v>
                      </c:pt>
                      <c:pt idx="779">
                        <c:v>43677.709027777775</c:v>
                      </c:pt>
                      <c:pt idx="780">
                        <c:v>43677.711805555555</c:v>
                      </c:pt>
                      <c:pt idx="781">
                        <c:v>43677.715277777781</c:v>
                      </c:pt>
                      <c:pt idx="782">
                        <c:v>43677.71875</c:v>
                      </c:pt>
                      <c:pt idx="783">
                        <c:v>43677.722222222219</c:v>
                      </c:pt>
                      <c:pt idx="784">
                        <c:v>43677.725694444445</c:v>
                      </c:pt>
                      <c:pt idx="785">
                        <c:v>43677.729166666664</c:v>
                      </c:pt>
                      <c:pt idx="786">
                        <c:v>43677.732638888891</c:v>
                      </c:pt>
                      <c:pt idx="787">
                        <c:v>43677.736111111109</c:v>
                      </c:pt>
                      <c:pt idx="788">
                        <c:v>43677.739583333336</c:v>
                      </c:pt>
                      <c:pt idx="789">
                        <c:v>43677.743055555555</c:v>
                      </c:pt>
                      <c:pt idx="790">
                        <c:v>43677.746527777781</c:v>
                      </c:pt>
                      <c:pt idx="791">
                        <c:v>43677.75</c:v>
                      </c:pt>
                      <c:pt idx="792">
                        <c:v>43677.753472222219</c:v>
                      </c:pt>
                      <c:pt idx="793">
                        <c:v>43677.756944444445</c:v>
                      </c:pt>
                      <c:pt idx="794">
                        <c:v>43677.760416666664</c:v>
                      </c:pt>
                      <c:pt idx="795">
                        <c:v>43677.763888888891</c:v>
                      </c:pt>
                      <c:pt idx="796">
                        <c:v>43677.767361111109</c:v>
                      </c:pt>
                      <c:pt idx="797">
                        <c:v>43677.770833333336</c:v>
                      </c:pt>
                      <c:pt idx="798">
                        <c:v>43677.774305555555</c:v>
                      </c:pt>
                      <c:pt idx="799">
                        <c:v>43677.777777777781</c:v>
                      </c:pt>
                      <c:pt idx="800">
                        <c:v>43677.78125</c:v>
                      </c:pt>
                      <c:pt idx="801">
                        <c:v>43677.784722222219</c:v>
                      </c:pt>
                      <c:pt idx="802">
                        <c:v>43677.788194444445</c:v>
                      </c:pt>
                      <c:pt idx="803">
                        <c:v>43677.791666666664</c:v>
                      </c:pt>
                      <c:pt idx="804">
                        <c:v>43677.795138888891</c:v>
                      </c:pt>
                      <c:pt idx="805">
                        <c:v>43677.798611111109</c:v>
                      </c:pt>
                      <c:pt idx="806">
                        <c:v>43677.802083333336</c:v>
                      </c:pt>
                      <c:pt idx="807">
                        <c:v>43677.805555555555</c:v>
                      </c:pt>
                      <c:pt idx="808">
                        <c:v>43677.809027777781</c:v>
                      </c:pt>
                      <c:pt idx="809">
                        <c:v>43677.8125</c:v>
                      </c:pt>
                      <c:pt idx="810">
                        <c:v>43677.815972222219</c:v>
                      </c:pt>
                      <c:pt idx="811">
                        <c:v>43677.819444444445</c:v>
                      </c:pt>
                      <c:pt idx="812">
                        <c:v>43677.822916666664</c:v>
                      </c:pt>
                      <c:pt idx="813">
                        <c:v>43677.826388888891</c:v>
                      </c:pt>
                      <c:pt idx="814">
                        <c:v>43677.829861111109</c:v>
                      </c:pt>
                      <c:pt idx="815">
                        <c:v>43677.833333333336</c:v>
                      </c:pt>
                      <c:pt idx="816">
                        <c:v>43677.836805555555</c:v>
                      </c:pt>
                      <c:pt idx="817">
                        <c:v>43677.840277777781</c:v>
                      </c:pt>
                      <c:pt idx="818">
                        <c:v>43677.844444444447</c:v>
                      </c:pt>
                      <c:pt idx="819">
                        <c:v>43677.847222222219</c:v>
                      </c:pt>
                      <c:pt idx="820">
                        <c:v>43677.850694444445</c:v>
                      </c:pt>
                      <c:pt idx="821">
                        <c:v>43677.854166666664</c:v>
                      </c:pt>
                      <c:pt idx="822">
                        <c:v>43677.857638888891</c:v>
                      </c:pt>
                      <c:pt idx="823">
                        <c:v>43677.861111111109</c:v>
                      </c:pt>
                      <c:pt idx="824">
                        <c:v>43677.864583333336</c:v>
                      </c:pt>
                      <c:pt idx="825">
                        <c:v>43677.868055555555</c:v>
                      </c:pt>
                      <c:pt idx="826">
                        <c:v>43677.871527777781</c:v>
                      </c:pt>
                      <c:pt idx="827">
                        <c:v>43677.875</c:v>
                      </c:pt>
                      <c:pt idx="828">
                        <c:v>43677.878472222219</c:v>
                      </c:pt>
                      <c:pt idx="829">
                        <c:v>43677.881944444445</c:v>
                      </c:pt>
                      <c:pt idx="830">
                        <c:v>43677.885416666664</c:v>
                      </c:pt>
                      <c:pt idx="831">
                        <c:v>43677.888888888891</c:v>
                      </c:pt>
                      <c:pt idx="832">
                        <c:v>43677.892361111109</c:v>
                      </c:pt>
                      <c:pt idx="833">
                        <c:v>43677.896527777775</c:v>
                      </c:pt>
                      <c:pt idx="834">
                        <c:v>43677.899305555555</c:v>
                      </c:pt>
                      <c:pt idx="835">
                        <c:v>43677.902777777781</c:v>
                      </c:pt>
                      <c:pt idx="836">
                        <c:v>43677.906944444447</c:v>
                      </c:pt>
                      <c:pt idx="837">
                        <c:v>43677.909722222219</c:v>
                      </c:pt>
                      <c:pt idx="838">
                        <c:v>43677.913194444445</c:v>
                      </c:pt>
                      <c:pt idx="839">
                        <c:v>43677.916666666664</c:v>
                      </c:pt>
                      <c:pt idx="840">
                        <c:v>43677.920138888891</c:v>
                      </c:pt>
                      <c:pt idx="841">
                        <c:v>43677.923611111109</c:v>
                      </c:pt>
                      <c:pt idx="842">
                        <c:v>43677.927777777775</c:v>
                      </c:pt>
                      <c:pt idx="843">
                        <c:v>43677.930555555555</c:v>
                      </c:pt>
                      <c:pt idx="844">
                        <c:v>43677.934027777781</c:v>
                      </c:pt>
                      <c:pt idx="845">
                        <c:v>43677.9375</c:v>
                      </c:pt>
                      <c:pt idx="846">
                        <c:v>43677.940972222219</c:v>
                      </c:pt>
                      <c:pt idx="847">
                        <c:v>43677.944444444445</c:v>
                      </c:pt>
                      <c:pt idx="848">
                        <c:v>43677.947916666664</c:v>
                      </c:pt>
                      <c:pt idx="849">
                        <c:v>43677.951388888891</c:v>
                      </c:pt>
                      <c:pt idx="850">
                        <c:v>43677.954861111109</c:v>
                      </c:pt>
                      <c:pt idx="851">
                        <c:v>43677.959722222222</c:v>
                      </c:pt>
                      <c:pt idx="852">
                        <c:v>43677.961805555555</c:v>
                      </c:pt>
                      <c:pt idx="853">
                        <c:v>43677.965277777781</c:v>
                      </c:pt>
                      <c:pt idx="854">
                        <c:v>43677.969444444447</c:v>
                      </c:pt>
                      <c:pt idx="855">
                        <c:v>43677.972222222219</c:v>
                      </c:pt>
                      <c:pt idx="856">
                        <c:v>43677.975694444445</c:v>
                      </c:pt>
                      <c:pt idx="857">
                        <c:v>43677.979166666664</c:v>
                      </c:pt>
                      <c:pt idx="858">
                        <c:v>43677.982638888891</c:v>
                      </c:pt>
                      <c:pt idx="859">
                        <c:v>43677.986111111109</c:v>
                      </c:pt>
                      <c:pt idx="860">
                        <c:v>43677.990277777775</c:v>
                      </c:pt>
                      <c:pt idx="861">
                        <c:v>43677.993055555555</c:v>
                      </c:pt>
                      <c:pt idx="862">
                        <c:v>43677.996527777781</c:v>
                      </c:pt>
                      <c:pt idx="863">
                        <c:v>43678.000694444447</c:v>
                      </c:pt>
                      <c:pt idx="864">
                        <c:v>43678.003472222219</c:v>
                      </c:pt>
                      <c:pt idx="865">
                        <c:v>43678.006944444445</c:v>
                      </c:pt>
                      <c:pt idx="866">
                        <c:v>43678.010416666664</c:v>
                      </c:pt>
                      <c:pt idx="867">
                        <c:v>43678.013888888891</c:v>
                      </c:pt>
                      <c:pt idx="868">
                        <c:v>43678.017361111109</c:v>
                      </c:pt>
                      <c:pt idx="869">
                        <c:v>43678.020833333336</c:v>
                      </c:pt>
                      <c:pt idx="870">
                        <c:v>43678.024305555555</c:v>
                      </c:pt>
                      <c:pt idx="871">
                        <c:v>43678.027777777781</c:v>
                      </c:pt>
                      <c:pt idx="872">
                        <c:v>43678.031944444447</c:v>
                      </c:pt>
                      <c:pt idx="873">
                        <c:v>43678.034722222219</c:v>
                      </c:pt>
                      <c:pt idx="874">
                        <c:v>43678.038194444445</c:v>
                      </c:pt>
                      <c:pt idx="875">
                        <c:v>43678.042361111111</c:v>
                      </c:pt>
                      <c:pt idx="876">
                        <c:v>43678.045138888891</c:v>
                      </c:pt>
                      <c:pt idx="877">
                        <c:v>43678.048611111109</c:v>
                      </c:pt>
                      <c:pt idx="878">
                        <c:v>43678.052083333336</c:v>
                      </c:pt>
                      <c:pt idx="879">
                        <c:v>43678.055555555555</c:v>
                      </c:pt>
                      <c:pt idx="880">
                        <c:v>43678.059027777781</c:v>
                      </c:pt>
                      <c:pt idx="881">
                        <c:v>43678.063194444447</c:v>
                      </c:pt>
                      <c:pt idx="882">
                        <c:v>43678.065972222219</c:v>
                      </c:pt>
                      <c:pt idx="883">
                        <c:v>43678.069444444445</c:v>
                      </c:pt>
                      <c:pt idx="884">
                        <c:v>43678.073611111111</c:v>
                      </c:pt>
                      <c:pt idx="885">
                        <c:v>43678.076388888891</c:v>
                      </c:pt>
                      <c:pt idx="886">
                        <c:v>43678.079861111109</c:v>
                      </c:pt>
                      <c:pt idx="887">
                        <c:v>43678.084027777775</c:v>
                      </c:pt>
                      <c:pt idx="888">
                        <c:v>43678.086805555555</c:v>
                      </c:pt>
                      <c:pt idx="889">
                        <c:v>43678.090277777781</c:v>
                      </c:pt>
                      <c:pt idx="890">
                        <c:v>43678.09375</c:v>
                      </c:pt>
                      <c:pt idx="891">
                        <c:v>43678.097222222219</c:v>
                      </c:pt>
                      <c:pt idx="892">
                        <c:v>43678.100694444445</c:v>
                      </c:pt>
                      <c:pt idx="893">
                        <c:v>43678.104166666664</c:v>
                      </c:pt>
                      <c:pt idx="894">
                        <c:v>43678.107638888891</c:v>
                      </c:pt>
                      <c:pt idx="895">
                        <c:v>43678.111111111109</c:v>
                      </c:pt>
                      <c:pt idx="896">
                        <c:v>43678.115277777775</c:v>
                      </c:pt>
                      <c:pt idx="897">
                        <c:v>43678.118055555555</c:v>
                      </c:pt>
                      <c:pt idx="898">
                        <c:v>43678.121527777781</c:v>
                      </c:pt>
                      <c:pt idx="899">
                        <c:v>43678.125</c:v>
                      </c:pt>
                      <c:pt idx="900">
                        <c:v>43678.128472222219</c:v>
                      </c:pt>
                      <c:pt idx="901">
                        <c:v>43678.131944444445</c:v>
                      </c:pt>
                      <c:pt idx="902">
                        <c:v>43678.135416666664</c:v>
                      </c:pt>
                      <c:pt idx="903">
                        <c:v>43678.138888888891</c:v>
                      </c:pt>
                      <c:pt idx="904">
                        <c:v>43678.142361111109</c:v>
                      </c:pt>
                      <c:pt idx="905">
                        <c:v>43678.145833333336</c:v>
                      </c:pt>
                      <c:pt idx="906">
                        <c:v>43678.149305555555</c:v>
                      </c:pt>
                      <c:pt idx="907">
                        <c:v>43678.152777777781</c:v>
                      </c:pt>
                      <c:pt idx="908">
                        <c:v>43678.15625</c:v>
                      </c:pt>
                      <c:pt idx="909">
                        <c:v>43678.159722222219</c:v>
                      </c:pt>
                      <c:pt idx="910">
                        <c:v>43678.163194444445</c:v>
                      </c:pt>
                      <c:pt idx="911">
                        <c:v>43678.166666666664</c:v>
                      </c:pt>
                      <c:pt idx="912">
                        <c:v>43678.170138888891</c:v>
                      </c:pt>
                      <c:pt idx="913">
                        <c:v>43678.173611111109</c:v>
                      </c:pt>
                      <c:pt idx="914">
                        <c:v>43678.177083333336</c:v>
                      </c:pt>
                      <c:pt idx="915">
                        <c:v>43678.180555555555</c:v>
                      </c:pt>
                      <c:pt idx="916">
                        <c:v>43678.184027777781</c:v>
                      </c:pt>
                      <c:pt idx="917">
                        <c:v>43678.188194444447</c:v>
                      </c:pt>
                      <c:pt idx="918">
                        <c:v>43678.190972222219</c:v>
                      </c:pt>
                      <c:pt idx="919">
                        <c:v>43678.194444444445</c:v>
                      </c:pt>
                      <c:pt idx="920">
                        <c:v>43678.197916666664</c:v>
                      </c:pt>
                      <c:pt idx="921">
                        <c:v>43678.201388888891</c:v>
                      </c:pt>
                      <c:pt idx="922">
                        <c:v>43678.204861111109</c:v>
                      </c:pt>
                      <c:pt idx="923">
                        <c:v>43678.208333333336</c:v>
                      </c:pt>
                      <c:pt idx="924">
                        <c:v>43678.211805555555</c:v>
                      </c:pt>
                      <c:pt idx="925">
                        <c:v>43678.215277777781</c:v>
                      </c:pt>
                      <c:pt idx="926">
                        <c:v>43678.21875</c:v>
                      </c:pt>
                      <c:pt idx="927">
                        <c:v>43678.222222222219</c:v>
                      </c:pt>
                      <c:pt idx="928">
                        <c:v>43678.225694444445</c:v>
                      </c:pt>
                      <c:pt idx="929">
                        <c:v>43678.229166666664</c:v>
                      </c:pt>
                      <c:pt idx="930">
                        <c:v>43678.232638888891</c:v>
                      </c:pt>
                      <c:pt idx="931">
                        <c:v>43678.236111111109</c:v>
                      </c:pt>
                      <c:pt idx="932">
                        <c:v>43678.239583333336</c:v>
                      </c:pt>
                      <c:pt idx="933">
                        <c:v>43678.243055555555</c:v>
                      </c:pt>
                      <c:pt idx="934">
                        <c:v>43678.246527777781</c:v>
                      </c:pt>
                      <c:pt idx="935">
                        <c:v>43678.25</c:v>
                      </c:pt>
                      <c:pt idx="936">
                        <c:v>43678.253472222219</c:v>
                      </c:pt>
                      <c:pt idx="937">
                        <c:v>43678.256944444445</c:v>
                      </c:pt>
                      <c:pt idx="938">
                        <c:v>43678.260416666664</c:v>
                      </c:pt>
                      <c:pt idx="939">
                        <c:v>43678.263888888891</c:v>
                      </c:pt>
                      <c:pt idx="940">
                        <c:v>43678.267361111109</c:v>
                      </c:pt>
                      <c:pt idx="941">
                        <c:v>43678.270833333336</c:v>
                      </c:pt>
                      <c:pt idx="942">
                        <c:v>43678.274305555555</c:v>
                      </c:pt>
                      <c:pt idx="943">
                        <c:v>43678.277777777781</c:v>
                      </c:pt>
                      <c:pt idx="944">
                        <c:v>43678.28125</c:v>
                      </c:pt>
                      <c:pt idx="945">
                        <c:v>43678.284722222219</c:v>
                      </c:pt>
                      <c:pt idx="946">
                        <c:v>43678.288194444445</c:v>
                      </c:pt>
                      <c:pt idx="947">
                        <c:v>43678.291666666664</c:v>
                      </c:pt>
                      <c:pt idx="948">
                        <c:v>43678.295138888891</c:v>
                      </c:pt>
                      <c:pt idx="949">
                        <c:v>43678.298611111109</c:v>
                      </c:pt>
                      <c:pt idx="950">
                        <c:v>43678.302083333336</c:v>
                      </c:pt>
                      <c:pt idx="951">
                        <c:v>43678.305555555555</c:v>
                      </c:pt>
                      <c:pt idx="952">
                        <c:v>43678.309027777781</c:v>
                      </c:pt>
                      <c:pt idx="953">
                        <c:v>43678.3125</c:v>
                      </c:pt>
                      <c:pt idx="954">
                        <c:v>43678.315972222219</c:v>
                      </c:pt>
                      <c:pt idx="955">
                        <c:v>43678.319444444445</c:v>
                      </c:pt>
                      <c:pt idx="956">
                        <c:v>43678.322916666664</c:v>
                      </c:pt>
                      <c:pt idx="957">
                        <c:v>43678.326388888891</c:v>
                      </c:pt>
                      <c:pt idx="958">
                        <c:v>43678.329861111109</c:v>
                      </c:pt>
                      <c:pt idx="959">
                        <c:v>43678.333333333336</c:v>
                      </c:pt>
                      <c:pt idx="960">
                        <c:v>43678.336805555555</c:v>
                      </c:pt>
                      <c:pt idx="961">
                        <c:v>43678.340277777781</c:v>
                      </c:pt>
                      <c:pt idx="962">
                        <c:v>43678.34375</c:v>
                      </c:pt>
                      <c:pt idx="963">
                        <c:v>43678.347222222219</c:v>
                      </c:pt>
                      <c:pt idx="964">
                        <c:v>43678.350694444445</c:v>
                      </c:pt>
                      <c:pt idx="965">
                        <c:v>43678.354166666664</c:v>
                      </c:pt>
                      <c:pt idx="966">
                        <c:v>43678.357638888891</c:v>
                      </c:pt>
                      <c:pt idx="967">
                        <c:v>43678.361111111109</c:v>
                      </c:pt>
                      <c:pt idx="968">
                        <c:v>43678.365277777775</c:v>
                      </c:pt>
                      <c:pt idx="969">
                        <c:v>43678.368055555555</c:v>
                      </c:pt>
                      <c:pt idx="970">
                        <c:v>43678.371527777781</c:v>
                      </c:pt>
                      <c:pt idx="971">
                        <c:v>43678.375</c:v>
                      </c:pt>
                      <c:pt idx="972">
                        <c:v>43678.378472222219</c:v>
                      </c:pt>
                      <c:pt idx="973">
                        <c:v>43678.381944444445</c:v>
                      </c:pt>
                      <c:pt idx="974">
                        <c:v>43678.385416666664</c:v>
                      </c:pt>
                      <c:pt idx="975">
                        <c:v>43678.388888888891</c:v>
                      </c:pt>
                      <c:pt idx="976">
                        <c:v>43678.392361111109</c:v>
                      </c:pt>
                      <c:pt idx="977">
                        <c:v>43678.395833333336</c:v>
                      </c:pt>
                      <c:pt idx="978">
                        <c:v>43678.399305555555</c:v>
                      </c:pt>
                      <c:pt idx="979">
                        <c:v>43678.402777777781</c:v>
                      </c:pt>
                      <c:pt idx="980">
                        <c:v>43678.40625</c:v>
                      </c:pt>
                      <c:pt idx="981">
                        <c:v>43678.409722222219</c:v>
                      </c:pt>
                      <c:pt idx="982">
                        <c:v>43678.413194444445</c:v>
                      </c:pt>
                      <c:pt idx="983">
                        <c:v>43678.416666666664</c:v>
                      </c:pt>
                      <c:pt idx="984">
                        <c:v>43678.420138888891</c:v>
                      </c:pt>
                      <c:pt idx="985">
                        <c:v>43678.423611111109</c:v>
                      </c:pt>
                      <c:pt idx="986">
                        <c:v>43678.427083333336</c:v>
                      </c:pt>
                      <c:pt idx="987">
                        <c:v>43678.430555555555</c:v>
                      </c:pt>
                      <c:pt idx="988">
                        <c:v>43678.434027777781</c:v>
                      </c:pt>
                      <c:pt idx="989">
                        <c:v>43678.4375</c:v>
                      </c:pt>
                      <c:pt idx="990">
                        <c:v>43678.440972222219</c:v>
                      </c:pt>
                      <c:pt idx="991">
                        <c:v>43678.444444444445</c:v>
                      </c:pt>
                      <c:pt idx="992">
                        <c:v>43678.447916666664</c:v>
                      </c:pt>
                      <c:pt idx="993">
                        <c:v>43678.451388888891</c:v>
                      </c:pt>
                      <c:pt idx="994">
                        <c:v>43678.454861111109</c:v>
                      </c:pt>
                      <c:pt idx="995">
                        <c:v>43678.459027777775</c:v>
                      </c:pt>
                      <c:pt idx="996">
                        <c:v>43678.461805555555</c:v>
                      </c:pt>
                      <c:pt idx="997">
                        <c:v>43678.465277777781</c:v>
                      </c:pt>
                      <c:pt idx="998">
                        <c:v>43678.469444444447</c:v>
                      </c:pt>
                      <c:pt idx="999">
                        <c:v>43678.472222222219</c:v>
                      </c:pt>
                      <c:pt idx="1000">
                        <c:v>43678.475694444445</c:v>
                      </c:pt>
                      <c:pt idx="1001">
                        <c:v>43678.479861111111</c:v>
                      </c:pt>
                      <c:pt idx="1002">
                        <c:v>43678.482638888891</c:v>
                      </c:pt>
                      <c:pt idx="1003">
                        <c:v>43678.486111111109</c:v>
                      </c:pt>
                      <c:pt idx="1004">
                        <c:v>43678.490277777775</c:v>
                      </c:pt>
                      <c:pt idx="1005">
                        <c:v>43678.493055555555</c:v>
                      </c:pt>
                      <c:pt idx="1006">
                        <c:v>43678.496527777781</c:v>
                      </c:pt>
                      <c:pt idx="1007">
                        <c:v>43678.500694444447</c:v>
                      </c:pt>
                      <c:pt idx="1008">
                        <c:v>43678.503472222219</c:v>
                      </c:pt>
                      <c:pt idx="1009">
                        <c:v>43678.506944444445</c:v>
                      </c:pt>
                      <c:pt idx="1010">
                        <c:v>43678.510416666664</c:v>
                      </c:pt>
                      <c:pt idx="1011">
                        <c:v>43678.513888888891</c:v>
                      </c:pt>
                      <c:pt idx="1012">
                        <c:v>43678.517361111109</c:v>
                      </c:pt>
                      <c:pt idx="1013">
                        <c:v>43678.520833333336</c:v>
                      </c:pt>
                      <c:pt idx="1014">
                        <c:v>43678.524305555555</c:v>
                      </c:pt>
                      <c:pt idx="1015">
                        <c:v>43678.527777777781</c:v>
                      </c:pt>
                      <c:pt idx="1016">
                        <c:v>43678.531944444447</c:v>
                      </c:pt>
                      <c:pt idx="1017">
                        <c:v>43678.534722222219</c:v>
                      </c:pt>
                      <c:pt idx="1018">
                        <c:v>43678.538194444445</c:v>
                      </c:pt>
                      <c:pt idx="1019">
                        <c:v>43678.542361111111</c:v>
                      </c:pt>
                      <c:pt idx="1020">
                        <c:v>43678.545138888891</c:v>
                      </c:pt>
                      <c:pt idx="1021">
                        <c:v>43678.548611111109</c:v>
                      </c:pt>
                      <c:pt idx="1022">
                        <c:v>43678.552777777775</c:v>
                      </c:pt>
                      <c:pt idx="1023">
                        <c:v>43678.555555555555</c:v>
                      </c:pt>
                      <c:pt idx="1024">
                        <c:v>43678.559027777781</c:v>
                      </c:pt>
                      <c:pt idx="1025">
                        <c:v>43678.563194444447</c:v>
                      </c:pt>
                      <c:pt idx="1026">
                        <c:v>43678.565972222219</c:v>
                      </c:pt>
                      <c:pt idx="1027">
                        <c:v>43678.569444444445</c:v>
                      </c:pt>
                      <c:pt idx="1028">
                        <c:v>43678.572916666664</c:v>
                      </c:pt>
                      <c:pt idx="1029">
                        <c:v>43678.576388888891</c:v>
                      </c:pt>
                      <c:pt idx="1030">
                        <c:v>43678.579861111109</c:v>
                      </c:pt>
                      <c:pt idx="1031">
                        <c:v>43678.583333333336</c:v>
                      </c:pt>
                      <c:pt idx="1032">
                        <c:v>43678.586805555555</c:v>
                      </c:pt>
                      <c:pt idx="1033">
                        <c:v>43678.590277777781</c:v>
                      </c:pt>
                      <c:pt idx="1034">
                        <c:v>43678.594444444447</c:v>
                      </c:pt>
                      <c:pt idx="1035">
                        <c:v>43678.597222222219</c:v>
                      </c:pt>
                      <c:pt idx="1036">
                        <c:v>43678.600694444445</c:v>
                      </c:pt>
                      <c:pt idx="1037">
                        <c:v>43678.604166666664</c:v>
                      </c:pt>
                      <c:pt idx="1038">
                        <c:v>43678.607638888891</c:v>
                      </c:pt>
                      <c:pt idx="1039">
                        <c:v>43678.611111111109</c:v>
                      </c:pt>
                      <c:pt idx="1040">
                        <c:v>43678.615277777775</c:v>
                      </c:pt>
                      <c:pt idx="1041">
                        <c:v>43678.618055555555</c:v>
                      </c:pt>
                      <c:pt idx="1042">
                        <c:v>43678.621527777781</c:v>
                      </c:pt>
                      <c:pt idx="1043">
                        <c:v>43678.625</c:v>
                      </c:pt>
                      <c:pt idx="1044">
                        <c:v>43678.628472222219</c:v>
                      </c:pt>
                      <c:pt idx="1045">
                        <c:v>43678.631944444445</c:v>
                      </c:pt>
                      <c:pt idx="1046">
                        <c:v>43678.635416666664</c:v>
                      </c:pt>
                      <c:pt idx="1047">
                        <c:v>43678.638888888891</c:v>
                      </c:pt>
                      <c:pt idx="1048">
                        <c:v>43678.642361111109</c:v>
                      </c:pt>
                      <c:pt idx="1049">
                        <c:v>43678.645833333336</c:v>
                      </c:pt>
                      <c:pt idx="1050">
                        <c:v>43678.649305555555</c:v>
                      </c:pt>
                      <c:pt idx="1051">
                        <c:v>43678.652777777781</c:v>
                      </c:pt>
                      <c:pt idx="1052">
                        <c:v>43678.65625</c:v>
                      </c:pt>
                      <c:pt idx="1053">
                        <c:v>43678.659722222219</c:v>
                      </c:pt>
                      <c:pt idx="1054">
                        <c:v>43678.663194444445</c:v>
                      </c:pt>
                      <c:pt idx="1055">
                        <c:v>43678.666666666664</c:v>
                      </c:pt>
                      <c:pt idx="1056">
                        <c:v>43678.670138888891</c:v>
                      </c:pt>
                      <c:pt idx="1057">
                        <c:v>43678.673611111109</c:v>
                      </c:pt>
                      <c:pt idx="1058">
                        <c:v>43678.677083333336</c:v>
                      </c:pt>
                      <c:pt idx="1059">
                        <c:v>43678.680555555555</c:v>
                      </c:pt>
                      <c:pt idx="1060">
                        <c:v>43678.684027777781</c:v>
                      </c:pt>
                      <c:pt idx="1061">
                        <c:v>43678.6875</c:v>
                      </c:pt>
                      <c:pt idx="1062">
                        <c:v>43678.690972222219</c:v>
                      </c:pt>
                      <c:pt idx="1063">
                        <c:v>43678.694444444445</c:v>
                      </c:pt>
                      <c:pt idx="1064">
                        <c:v>43678.697916666664</c:v>
                      </c:pt>
                      <c:pt idx="1065">
                        <c:v>43678.701388888891</c:v>
                      </c:pt>
                      <c:pt idx="1066">
                        <c:v>43678.704861111109</c:v>
                      </c:pt>
                      <c:pt idx="1067">
                        <c:v>43678.708333333336</c:v>
                      </c:pt>
                      <c:pt idx="1068">
                        <c:v>43678.711805555555</c:v>
                      </c:pt>
                      <c:pt idx="1069">
                        <c:v>43678.715277777781</c:v>
                      </c:pt>
                      <c:pt idx="1070">
                        <c:v>43678.719444444447</c:v>
                      </c:pt>
                      <c:pt idx="1071">
                        <c:v>43678.722222222219</c:v>
                      </c:pt>
                      <c:pt idx="1072">
                        <c:v>43678.725694444445</c:v>
                      </c:pt>
                      <c:pt idx="1073">
                        <c:v>43678.729166666664</c:v>
                      </c:pt>
                      <c:pt idx="1074">
                        <c:v>43678.732638888891</c:v>
                      </c:pt>
                      <c:pt idx="1075">
                        <c:v>43678.736111111109</c:v>
                      </c:pt>
                      <c:pt idx="1076">
                        <c:v>43678.740277777775</c:v>
                      </c:pt>
                      <c:pt idx="1077">
                        <c:v>43678.743055555555</c:v>
                      </c:pt>
                      <c:pt idx="1078">
                        <c:v>43678.746527777781</c:v>
                      </c:pt>
                      <c:pt idx="1079">
                        <c:v>43678.750694444447</c:v>
                      </c:pt>
                      <c:pt idx="1080">
                        <c:v>43678.753472222219</c:v>
                      </c:pt>
                      <c:pt idx="1081">
                        <c:v>43678.756944444445</c:v>
                      </c:pt>
                      <c:pt idx="1082">
                        <c:v>43678.760416666664</c:v>
                      </c:pt>
                      <c:pt idx="1083">
                        <c:v>43678.763888888891</c:v>
                      </c:pt>
                      <c:pt idx="1084">
                        <c:v>43678.767361111109</c:v>
                      </c:pt>
                      <c:pt idx="1085">
                        <c:v>43678.770833333336</c:v>
                      </c:pt>
                      <c:pt idx="1086">
                        <c:v>43678.774305555555</c:v>
                      </c:pt>
                      <c:pt idx="1087">
                        <c:v>43678.777777777781</c:v>
                      </c:pt>
                      <c:pt idx="1088">
                        <c:v>43678.78125</c:v>
                      </c:pt>
                      <c:pt idx="1089">
                        <c:v>43678.784722222219</c:v>
                      </c:pt>
                      <c:pt idx="1090">
                        <c:v>43678.788194444445</c:v>
                      </c:pt>
                      <c:pt idx="1091">
                        <c:v>43678.791666666664</c:v>
                      </c:pt>
                      <c:pt idx="1092">
                        <c:v>43678.795138888891</c:v>
                      </c:pt>
                      <c:pt idx="1093">
                        <c:v>43678.798611111109</c:v>
                      </c:pt>
                      <c:pt idx="1094">
                        <c:v>43678.802083333336</c:v>
                      </c:pt>
                      <c:pt idx="1095">
                        <c:v>43678.805555555555</c:v>
                      </c:pt>
                      <c:pt idx="1096">
                        <c:v>43678.809027777781</c:v>
                      </c:pt>
                      <c:pt idx="1097">
                        <c:v>43678.8125</c:v>
                      </c:pt>
                      <c:pt idx="1098">
                        <c:v>43678.815972222219</c:v>
                      </c:pt>
                      <c:pt idx="1099">
                        <c:v>43678.819444444445</c:v>
                      </c:pt>
                      <c:pt idx="1100">
                        <c:v>43678.822916666664</c:v>
                      </c:pt>
                      <c:pt idx="1101">
                        <c:v>43678.826388888891</c:v>
                      </c:pt>
                      <c:pt idx="1102">
                        <c:v>43678.829861111109</c:v>
                      </c:pt>
                      <c:pt idx="1103">
                        <c:v>43678.833333333336</c:v>
                      </c:pt>
                      <c:pt idx="1104">
                        <c:v>43678.836805555555</c:v>
                      </c:pt>
                      <c:pt idx="1105">
                        <c:v>43678.840277777781</c:v>
                      </c:pt>
                      <c:pt idx="1106">
                        <c:v>43678.84375</c:v>
                      </c:pt>
                      <c:pt idx="1107">
                        <c:v>43678.847222222219</c:v>
                      </c:pt>
                      <c:pt idx="1108">
                        <c:v>43678.850694444445</c:v>
                      </c:pt>
                      <c:pt idx="1109">
                        <c:v>43678.854166666664</c:v>
                      </c:pt>
                      <c:pt idx="1110">
                        <c:v>43678.857638888891</c:v>
                      </c:pt>
                      <c:pt idx="1111">
                        <c:v>43678.861111111109</c:v>
                      </c:pt>
                      <c:pt idx="1112">
                        <c:v>43678.865277777775</c:v>
                      </c:pt>
                      <c:pt idx="1113">
                        <c:v>43678.868055555555</c:v>
                      </c:pt>
                      <c:pt idx="1114">
                        <c:v>43678.871527777781</c:v>
                      </c:pt>
                      <c:pt idx="1115">
                        <c:v>43678.875694444447</c:v>
                      </c:pt>
                      <c:pt idx="1116">
                        <c:v>43678.878472222219</c:v>
                      </c:pt>
                      <c:pt idx="1117">
                        <c:v>43678.881944444445</c:v>
                      </c:pt>
                      <c:pt idx="1118">
                        <c:v>43678.886111111111</c:v>
                      </c:pt>
                      <c:pt idx="1119">
                        <c:v>43678.888888888891</c:v>
                      </c:pt>
                      <c:pt idx="1120">
                        <c:v>43678.892361111109</c:v>
                      </c:pt>
                      <c:pt idx="1121">
                        <c:v>43678.896527777775</c:v>
                      </c:pt>
                      <c:pt idx="1122">
                        <c:v>43678.899305555555</c:v>
                      </c:pt>
                      <c:pt idx="1123">
                        <c:v>43678.902777777781</c:v>
                      </c:pt>
                      <c:pt idx="1124">
                        <c:v>43678.90625</c:v>
                      </c:pt>
                      <c:pt idx="1125">
                        <c:v>43678.909722222219</c:v>
                      </c:pt>
                      <c:pt idx="1126">
                        <c:v>43678.913194444445</c:v>
                      </c:pt>
                      <c:pt idx="1127">
                        <c:v>43678.916666666664</c:v>
                      </c:pt>
                      <c:pt idx="1128">
                        <c:v>43678.920138888891</c:v>
                      </c:pt>
                      <c:pt idx="1129">
                        <c:v>43678.923611111109</c:v>
                      </c:pt>
                      <c:pt idx="1130">
                        <c:v>43678.927083333336</c:v>
                      </c:pt>
                      <c:pt idx="1131">
                        <c:v>43678.930555555555</c:v>
                      </c:pt>
                      <c:pt idx="1132">
                        <c:v>43678.934027777781</c:v>
                      </c:pt>
                      <c:pt idx="1133">
                        <c:v>43678.938194444447</c:v>
                      </c:pt>
                      <c:pt idx="1134">
                        <c:v>43678.940972222219</c:v>
                      </c:pt>
                      <c:pt idx="1135">
                        <c:v>43678.944444444445</c:v>
                      </c:pt>
                      <c:pt idx="1136">
                        <c:v>43678.948611111111</c:v>
                      </c:pt>
                      <c:pt idx="1137">
                        <c:v>43678.951388888891</c:v>
                      </c:pt>
                      <c:pt idx="1138">
                        <c:v>43678.954861111109</c:v>
                      </c:pt>
                      <c:pt idx="1139">
                        <c:v>43678.959027777775</c:v>
                      </c:pt>
                      <c:pt idx="1140">
                        <c:v>43678.961805555555</c:v>
                      </c:pt>
                      <c:pt idx="1141">
                        <c:v>43678.965277777781</c:v>
                      </c:pt>
                      <c:pt idx="1142">
                        <c:v>43678.96875</c:v>
                      </c:pt>
                      <c:pt idx="1143">
                        <c:v>43678.972222222219</c:v>
                      </c:pt>
                      <c:pt idx="1144">
                        <c:v>43678.975694444445</c:v>
                      </c:pt>
                      <c:pt idx="1145">
                        <c:v>43678.979861111111</c:v>
                      </c:pt>
                      <c:pt idx="1146">
                        <c:v>43678.982638888891</c:v>
                      </c:pt>
                      <c:pt idx="1147">
                        <c:v>43678.986111111109</c:v>
                      </c:pt>
                      <c:pt idx="1148">
                        <c:v>43678.989583333336</c:v>
                      </c:pt>
                      <c:pt idx="1149">
                        <c:v>43678.993055555555</c:v>
                      </c:pt>
                      <c:pt idx="1150">
                        <c:v>43678.996527777781</c:v>
                      </c:pt>
                      <c:pt idx="1151">
                        <c:v>43679</c:v>
                      </c:pt>
                      <c:pt idx="1152">
                        <c:v>43679.003472222219</c:v>
                      </c:pt>
                      <c:pt idx="1153">
                        <c:v>43679.006944444445</c:v>
                      </c:pt>
                      <c:pt idx="1154">
                        <c:v>43679.010416666664</c:v>
                      </c:pt>
                      <c:pt idx="1155">
                        <c:v>43679.013888888891</c:v>
                      </c:pt>
                      <c:pt idx="1156">
                        <c:v>43679.017361111109</c:v>
                      </c:pt>
                      <c:pt idx="1157">
                        <c:v>43679.021527777775</c:v>
                      </c:pt>
                      <c:pt idx="1158">
                        <c:v>43679.024305555555</c:v>
                      </c:pt>
                      <c:pt idx="1159">
                        <c:v>43679.027777777781</c:v>
                      </c:pt>
                      <c:pt idx="1160">
                        <c:v>43679.031944444447</c:v>
                      </c:pt>
                      <c:pt idx="1161">
                        <c:v>43679.034722222219</c:v>
                      </c:pt>
                      <c:pt idx="1162">
                        <c:v>43679.038194444445</c:v>
                      </c:pt>
                      <c:pt idx="1163">
                        <c:v>43679.041666666664</c:v>
                      </c:pt>
                      <c:pt idx="1164">
                        <c:v>43679.045138888891</c:v>
                      </c:pt>
                      <c:pt idx="1165">
                        <c:v>43679.048611111109</c:v>
                      </c:pt>
                      <c:pt idx="1166">
                        <c:v>43679.052777777775</c:v>
                      </c:pt>
                      <c:pt idx="1167">
                        <c:v>43679.055555555555</c:v>
                      </c:pt>
                      <c:pt idx="1168">
                        <c:v>43679.059027777781</c:v>
                      </c:pt>
                      <c:pt idx="1169">
                        <c:v>43679.0625</c:v>
                      </c:pt>
                      <c:pt idx="1170">
                        <c:v>43679.065972222219</c:v>
                      </c:pt>
                      <c:pt idx="1171">
                        <c:v>43679.069444444445</c:v>
                      </c:pt>
                      <c:pt idx="1172">
                        <c:v>43679.073611111111</c:v>
                      </c:pt>
                      <c:pt idx="1173">
                        <c:v>43679.076388888891</c:v>
                      </c:pt>
                      <c:pt idx="1174">
                        <c:v>43679.079861111109</c:v>
                      </c:pt>
                      <c:pt idx="1175">
                        <c:v>43679.084027777775</c:v>
                      </c:pt>
                      <c:pt idx="1176">
                        <c:v>43679.086805555555</c:v>
                      </c:pt>
                      <c:pt idx="1177">
                        <c:v>43679.090277777781</c:v>
                      </c:pt>
                      <c:pt idx="1178">
                        <c:v>43679.09375</c:v>
                      </c:pt>
                      <c:pt idx="1179">
                        <c:v>43679.097222222219</c:v>
                      </c:pt>
                      <c:pt idx="1180">
                        <c:v>43679.100694444445</c:v>
                      </c:pt>
                      <c:pt idx="1181">
                        <c:v>43679.104861111111</c:v>
                      </c:pt>
                      <c:pt idx="1182">
                        <c:v>43679.107638888891</c:v>
                      </c:pt>
                      <c:pt idx="1183">
                        <c:v>43679.111111111109</c:v>
                      </c:pt>
                      <c:pt idx="1184">
                        <c:v>43679.115277777775</c:v>
                      </c:pt>
                      <c:pt idx="1185">
                        <c:v>43679.118055555555</c:v>
                      </c:pt>
                      <c:pt idx="1186">
                        <c:v>43679.121527777781</c:v>
                      </c:pt>
                      <c:pt idx="1187">
                        <c:v>43679.125</c:v>
                      </c:pt>
                      <c:pt idx="1188">
                        <c:v>43679.128472222219</c:v>
                      </c:pt>
                    </c:numCache>
                  </c:numRef>
                </c:xVal>
                <c:yVal>
                  <c:numRef>
                    <c:extLst>
                      <c:ext uri="{02D57815-91ED-43cb-92C2-25804820EDAC}">
                        <c15:formulaRef>
                          <c15:sqref>'RH2_time_UT20 (2)'!$B$2:$B$1190</c15:sqref>
                        </c15:formulaRef>
                      </c:ext>
                    </c:extLst>
                    <c:numCache>
                      <c:formatCode>General</c:formatCode>
                      <c:ptCount val="1189"/>
                      <c:pt idx="0">
                        <c:v>21</c:v>
                      </c:pt>
                      <c:pt idx="1">
                        <c:v>22</c:v>
                      </c:pt>
                      <c:pt idx="2">
                        <c:v>24</c:v>
                      </c:pt>
                      <c:pt idx="3">
                        <c:v>21</c:v>
                      </c:pt>
                      <c:pt idx="4">
                        <c:v>23</c:v>
                      </c:pt>
                      <c:pt idx="5">
                        <c:v>20</c:v>
                      </c:pt>
                      <c:pt idx="6">
                        <c:v>23</c:v>
                      </c:pt>
                      <c:pt idx="7">
                        <c:v>23</c:v>
                      </c:pt>
                      <c:pt idx="8">
                        <c:v>23</c:v>
                      </c:pt>
                      <c:pt idx="9">
                        <c:v>21</c:v>
                      </c:pt>
                      <c:pt idx="10">
                        <c:v>21</c:v>
                      </c:pt>
                      <c:pt idx="11">
                        <c:v>22</c:v>
                      </c:pt>
                      <c:pt idx="12">
                        <c:v>23</c:v>
                      </c:pt>
                      <c:pt idx="13">
                        <c:v>21</c:v>
                      </c:pt>
                      <c:pt idx="14">
                        <c:v>26</c:v>
                      </c:pt>
                      <c:pt idx="15">
                        <c:v>28</c:v>
                      </c:pt>
                      <c:pt idx="16">
                        <c:v>26</c:v>
                      </c:pt>
                      <c:pt idx="17">
                        <c:v>24</c:v>
                      </c:pt>
                      <c:pt idx="18">
                        <c:v>22</c:v>
                      </c:pt>
                      <c:pt idx="19">
                        <c:v>22</c:v>
                      </c:pt>
                      <c:pt idx="20">
                        <c:v>26</c:v>
                      </c:pt>
                      <c:pt idx="21">
                        <c:v>25</c:v>
                      </c:pt>
                      <c:pt idx="22">
                        <c:v>25</c:v>
                      </c:pt>
                      <c:pt idx="23">
                        <c:v>27</c:v>
                      </c:pt>
                      <c:pt idx="24">
                        <c:v>26</c:v>
                      </c:pt>
                      <c:pt idx="25">
                        <c:v>27</c:v>
                      </c:pt>
                      <c:pt idx="26">
                        <c:v>29</c:v>
                      </c:pt>
                      <c:pt idx="27">
                        <c:v>30</c:v>
                      </c:pt>
                      <c:pt idx="28">
                        <c:v>29</c:v>
                      </c:pt>
                      <c:pt idx="29">
                        <c:v>29</c:v>
                      </c:pt>
                      <c:pt idx="30">
                        <c:v>30</c:v>
                      </c:pt>
                      <c:pt idx="31">
                        <c:v>34</c:v>
                      </c:pt>
                      <c:pt idx="32">
                        <c:v>34</c:v>
                      </c:pt>
                      <c:pt idx="33">
                        <c:v>32</c:v>
                      </c:pt>
                      <c:pt idx="34">
                        <c:v>31</c:v>
                      </c:pt>
                      <c:pt idx="35">
                        <c:v>31</c:v>
                      </c:pt>
                      <c:pt idx="36">
                        <c:v>30</c:v>
                      </c:pt>
                      <c:pt idx="37">
                        <c:v>31</c:v>
                      </c:pt>
                      <c:pt idx="38">
                        <c:v>30</c:v>
                      </c:pt>
                      <c:pt idx="39">
                        <c:v>34</c:v>
                      </c:pt>
                      <c:pt idx="40">
                        <c:v>34</c:v>
                      </c:pt>
                      <c:pt idx="41">
                        <c:v>35</c:v>
                      </c:pt>
                      <c:pt idx="42">
                        <c:v>36</c:v>
                      </c:pt>
                      <c:pt idx="43">
                        <c:v>37</c:v>
                      </c:pt>
                      <c:pt idx="44">
                        <c:v>37</c:v>
                      </c:pt>
                      <c:pt idx="45">
                        <c:v>37</c:v>
                      </c:pt>
                      <c:pt idx="46">
                        <c:v>37</c:v>
                      </c:pt>
                      <c:pt idx="47">
                        <c:v>38</c:v>
                      </c:pt>
                      <c:pt idx="48">
                        <c:v>38</c:v>
                      </c:pt>
                      <c:pt idx="49">
                        <c:v>37</c:v>
                      </c:pt>
                      <c:pt idx="50">
                        <c:v>37</c:v>
                      </c:pt>
                      <c:pt idx="51">
                        <c:v>38</c:v>
                      </c:pt>
                      <c:pt idx="52">
                        <c:v>38</c:v>
                      </c:pt>
                      <c:pt idx="53">
                        <c:v>38</c:v>
                      </c:pt>
                      <c:pt idx="54">
                        <c:v>37</c:v>
                      </c:pt>
                      <c:pt idx="55">
                        <c:v>37</c:v>
                      </c:pt>
                      <c:pt idx="56">
                        <c:v>37</c:v>
                      </c:pt>
                      <c:pt idx="57">
                        <c:v>37</c:v>
                      </c:pt>
                      <c:pt idx="58">
                        <c:v>37</c:v>
                      </c:pt>
                      <c:pt idx="59">
                        <c:v>37</c:v>
                      </c:pt>
                      <c:pt idx="60">
                        <c:v>37</c:v>
                      </c:pt>
                      <c:pt idx="61">
                        <c:v>38</c:v>
                      </c:pt>
                      <c:pt idx="62">
                        <c:v>38</c:v>
                      </c:pt>
                      <c:pt idx="63">
                        <c:v>37</c:v>
                      </c:pt>
                      <c:pt idx="64">
                        <c:v>37</c:v>
                      </c:pt>
                      <c:pt idx="65">
                        <c:v>37</c:v>
                      </c:pt>
                      <c:pt idx="66">
                        <c:v>37</c:v>
                      </c:pt>
                      <c:pt idx="67">
                        <c:v>37</c:v>
                      </c:pt>
                      <c:pt idx="68">
                        <c:v>37</c:v>
                      </c:pt>
                      <c:pt idx="69">
                        <c:v>36</c:v>
                      </c:pt>
                      <c:pt idx="70">
                        <c:v>37</c:v>
                      </c:pt>
                      <c:pt idx="71">
                        <c:v>36</c:v>
                      </c:pt>
                      <c:pt idx="72">
                        <c:v>37</c:v>
                      </c:pt>
                      <c:pt idx="73">
                        <c:v>37</c:v>
                      </c:pt>
                      <c:pt idx="74">
                        <c:v>37</c:v>
                      </c:pt>
                      <c:pt idx="75">
                        <c:v>38</c:v>
                      </c:pt>
                      <c:pt idx="76">
                        <c:v>38</c:v>
                      </c:pt>
                      <c:pt idx="77">
                        <c:v>39</c:v>
                      </c:pt>
                      <c:pt idx="78">
                        <c:v>39</c:v>
                      </c:pt>
                      <c:pt idx="79">
                        <c:v>39</c:v>
                      </c:pt>
                      <c:pt idx="80">
                        <c:v>39</c:v>
                      </c:pt>
                      <c:pt idx="81">
                        <c:v>39</c:v>
                      </c:pt>
                      <c:pt idx="82">
                        <c:v>39</c:v>
                      </c:pt>
                      <c:pt idx="83">
                        <c:v>39</c:v>
                      </c:pt>
                      <c:pt idx="84">
                        <c:v>40</c:v>
                      </c:pt>
                      <c:pt idx="85">
                        <c:v>40</c:v>
                      </c:pt>
                      <c:pt idx="86">
                        <c:v>41</c:v>
                      </c:pt>
                      <c:pt idx="87">
                        <c:v>41</c:v>
                      </c:pt>
                      <c:pt idx="88">
                        <c:v>42</c:v>
                      </c:pt>
                      <c:pt idx="89">
                        <c:v>42</c:v>
                      </c:pt>
                      <c:pt idx="90">
                        <c:v>42</c:v>
                      </c:pt>
                      <c:pt idx="91">
                        <c:v>42</c:v>
                      </c:pt>
                      <c:pt idx="92">
                        <c:v>43</c:v>
                      </c:pt>
                      <c:pt idx="93">
                        <c:v>42</c:v>
                      </c:pt>
                      <c:pt idx="94">
                        <c:v>42</c:v>
                      </c:pt>
                      <c:pt idx="95">
                        <c:v>42</c:v>
                      </c:pt>
                      <c:pt idx="96">
                        <c:v>42</c:v>
                      </c:pt>
                      <c:pt idx="97">
                        <c:v>42</c:v>
                      </c:pt>
                      <c:pt idx="98">
                        <c:v>43</c:v>
                      </c:pt>
                      <c:pt idx="99">
                        <c:v>43</c:v>
                      </c:pt>
                      <c:pt idx="100">
                        <c:v>43</c:v>
                      </c:pt>
                      <c:pt idx="101">
                        <c:v>44</c:v>
                      </c:pt>
                      <c:pt idx="102">
                        <c:v>44</c:v>
                      </c:pt>
                      <c:pt idx="103">
                        <c:v>44</c:v>
                      </c:pt>
                      <c:pt idx="104">
                        <c:v>44</c:v>
                      </c:pt>
                      <c:pt idx="105">
                        <c:v>44</c:v>
                      </c:pt>
                      <c:pt idx="106">
                        <c:v>44</c:v>
                      </c:pt>
                      <c:pt idx="107">
                        <c:v>44</c:v>
                      </c:pt>
                      <c:pt idx="108">
                        <c:v>45</c:v>
                      </c:pt>
                      <c:pt idx="109">
                        <c:v>45</c:v>
                      </c:pt>
                      <c:pt idx="110">
                        <c:v>45</c:v>
                      </c:pt>
                      <c:pt idx="111">
                        <c:v>45</c:v>
                      </c:pt>
                      <c:pt idx="112">
                        <c:v>44</c:v>
                      </c:pt>
                      <c:pt idx="113">
                        <c:v>44</c:v>
                      </c:pt>
                      <c:pt idx="114">
                        <c:v>44</c:v>
                      </c:pt>
                      <c:pt idx="115">
                        <c:v>43</c:v>
                      </c:pt>
                      <c:pt idx="116">
                        <c:v>43</c:v>
                      </c:pt>
                      <c:pt idx="117">
                        <c:v>42</c:v>
                      </c:pt>
                      <c:pt idx="118">
                        <c:v>41</c:v>
                      </c:pt>
                      <c:pt idx="119">
                        <c:v>41</c:v>
                      </c:pt>
                      <c:pt idx="120">
                        <c:v>41</c:v>
                      </c:pt>
                      <c:pt idx="121">
                        <c:v>42</c:v>
                      </c:pt>
                      <c:pt idx="122">
                        <c:v>45</c:v>
                      </c:pt>
                      <c:pt idx="123">
                        <c:v>46</c:v>
                      </c:pt>
                      <c:pt idx="124">
                        <c:v>48</c:v>
                      </c:pt>
                      <c:pt idx="125">
                        <c:v>50</c:v>
                      </c:pt>
                      <c:pt idx="126">
                        <c:v>51</c:v>
                      </c:pt>
                      <c:pt idx="127">
                        <c:v>51</c:v>
                      </c:pt>
                      <c:pt idx="128">
                        <c:v>50</c:v>
                      </c:pt>
                      <c:pt idx="129">
                        <c:v>51</c:v>
                      </c:pt>
                      <c:pt idx="130">
                        <c:v>50</c:v>
                      </c:pt>
                      <c:pt idx="131">
                        <c:v>49</c:v>
                      </c:pt>
                      <c:pt idx="132">
                        <c:v>50</c:v>
                      </c:pt>
                      <c:pt idx="133">
                        <c:v>51</c:v>
                      </c:pt>
                      <c:pt idx="134">
                        <c:v>47</c:v>
                      </c:pt>
                      <c:pt idx="135">
                        <c:v>46</c:v>
                      </c:pt>
                      <c:pt idx="136">
                        <c:v>48</c:v>
                      </c:pt>
                      <c:pt idx="137">
                        <c:v>46</c:v>
                      </c:pt>
                      <c:pt idx="138">
                        <c:v>45</c:v>
                      </c:pt>
                      <c:pt idx="139">
                        <c:v>45</c:v>
                      </c:pt>
                      <c:pt idx="140">
                        <c:v>43</c:v>
                      </c:pt>
                      <c:pt idx="141">
                        <c:v>42</c:v>
                      </c:pt>
                      <c:pt idx="142">
                        <c:v>42</c:v>
                      </c:pt>
                      <c:pt idx="143">
                        <c:v>42</c:v>
                      </c:pt>
                      <c:pt idx="144">
                        <c:v>44</c:v>
                      </c:pt>
                      <c:pt idx="145">
                        <c:v>46</c:v>
                      </c:pt>
                      <c:pt idx="146">
                        <c:v>48</c:v>
                      </c:pt>
                      <c:pt idx="147">
                        <c:v>48</c:v>
                      </c:pt>
                      <c:pt idx="148">
                        <c:v>45</c:v>
                      </c:pt>
                      <c:pt idx="149">
                        <c:v>44</c:v>
                      </c:pt>
                      <c:pt idx="150">
                        <c:v>43</c:v>
                      </c:pt>
                      <c:pt idx="151">
                        <c:v>42</c:v>
                      </c:pt>
                      <c:pt idx="152">
                        <c:v>43</c:v>
                      </c:pt>
                      <c:pt idx="153">
                        <c:v>44</c:v>
                      </c:pt>
                      <c:pt idx="154">
                        <c:v>44</c:v>
                      </c:pt>
                      <c:pt idx="155">
                        <c:v>44</c:v>
                      </c:pt>
                      <c:pt idx="156">
                        <c:v>44</c:v>
                      </c:pt>
                      <c:pt idx="157">
                        <c:v>45</c:v>
                      </c:pt>
                      <c:pt idx="158">
                        <c:v>45</c:v>
                      </c:pt>
                      <c:pt idx="159">
                        <c:v>45</c:v>
                      </c:pt>
                      <c:pt idx="160">
                        <c:v>44</c:v>
                      </c:pt>
                      <c:pt idx="161">
                        <c:v>45</c:v>
                      </c:pt>
                      <c:pt idx="162">
                        <c:v>46</c:v>
                      </c:pt>
                      <c:pt idx="163">
                        <c:v>47</c:v>
                      </c:pt>
                      <c:pt idx="164">
                        <c:v>47</c:v>
                      </c:pt>
                      <c:pt idx="165">
                        <c:v>49</c:v>
                      </c:pt>
                      <c:pt idx="166">
                        <c:v>48</c:v>
                      </c:pt>
                      <c:pt idx="167">
                        <c:v>47</c:v>
                      </c:pt>
                      <c:pt idx="168">
                        <c:v>46</c:v>
                      </c:pt>
                      <c:pt idx="169">
                        <c:v>46</c:v>
                      </c:pt>
                      <c:pt idx="170">
                        <c:v>46</c:v>
                      </c:pt>
                      <c:pt idx="171">
                        <c:v>47</c:v>
                      </c:pt>
                      <c:pt idx="172">
                        <c:v>46</c:v>
                      </c:pt>
                      <c:pt idx="173">
                        <c:v>45</c:v>
                      </c:pt>
                      <c:pt idx="174">
                        <c:v>43</c:v>
                      </c:pt>
                      <c:pt idx="175">
                        <c:v>43</c:v>
                      </c:pt>
                      <c:pt idx="176">
                        <c:v>42</c:v>
                      </c:pt>
                      <c:pt idx="177">
                        <c:v>42</c:v>
                      </c:pt>
                      <c:pt idx="178">
                        <c:v>41</c:v>
                      </c:pt>
                      <c:pt idx="179">
                        <c:v>40</c:v>
                      </c:pt>
                      <c:pt idx="180">
                        <c:v>39</c:v>
                      </c:pt>
                      <c:pt idx="181">
                        <c:v>38</c:v>
                      </c:pt>
                      <c:pt idx="182">
                        <c:v>38</c:v>
                      </c:pt>
                      <c:pt idx="183">
                        <c:v>39</c:v>
                      </c:pt>
                      <c:pt idx="184">
                        <c:v>40</c:v>
                      </c:pt>
                      <c:pt idx="185">
                        <c:v>39</c:v>
                      </c:pt>
                      <c:pt idx="186">
                        <c:v>38</c:v>
                      </c:pt>
                      <c:pt idx="187">
                        <c:v>38</c:v>
                      </c:pt>
                      <c:pt idx="188">
                        <c:v>39</c:v>
                      </c:pt>
                      <c:pt idx="189">
                        <c:v>40</c:v>
                      </c:pt>
                      <c:pt idx="190">
                        <c:v>40</c:v>
                      </c:pt>
                      <c:pt idx="191">
                        <c:v>41</c:v>
                      </c:pt>
                      <c:pt idx="192">
                        <c:v>41</c:v>
                      </c:pt>
                      <c:pt idx="193">
                        <c:v>41</c:v>
                      </c:pt>
                      <c:pt idx="194">
                        <c:v>39</c:v>
                      </c:pt>
                      <c:pt idx="195">
                        <c:v>37</c:v>
                      </c:pt>
                      <c:pt idx="196">
                        <c:v>39</c:v>
                      </c:pt>
                      <c:pt idx="197">
                        <c:v>35</c:v>
                      </c:pt>
                      <c:pt idx="198">
                        <c:v>34</c:v>
                      </c:pt>
                      <c:pt idx="199">
                        <c:v>35</c:v>
                      </c:pt>
                      <c:pt idx="200">
                        <c:v>33</c:v>
                      </c:pt>
                      <c:pt idx="201">
                        <c:v>35</c:v>
                      </c:pt>
                      <c:pt idx="202">
                        <c:v>34</c:v>
                      </c:pt>
                      <c:pt idx="203">
                        <c:v>34</c:v>
                      </c:pt>
                      <c:pt idx="204">
                        <c:v>33</c:v>
                      </c:pt>
                      <c:pt idx="205">
                        <c:v>33</c:v>
                      </c:pt>
                      <c:pt idx="206">
                        <c:v>34</c:v>
                      </c:pt>
                      <c:pt idx="207">
                        <c:v>36</c:v>
                      </c:pt>
                      <c:pt idx="208">
                        <c:v>36</c:v>
                      </c:pt>
                      <c:pt idx="209">
                        <c:v>32</c:v>
                      </c:pt>
                      <c:pt idx="210">
                        <c:v>32</c:v>
                      </c:pt>
                      <c:pt idx="211">
                        <c:v>33</c:v>
                      </c:pt>
                      <c:pt idx="212">
                        <c:v>34</c:v>
                      </c:pt>
                      <c:pt idx="213">
                        <c:v>30</c:v>
                      </c:pt>
                      <c:pt idx="214">
                        <c:v>28</c:v>
                      </c:pt>
                      <c:pt idx="215">
                        <c:v>27</c:v>
                      </c:pt>
                      <c:pt idx="216">
                        <c:v>27</c:v>
                      </c:pt>
                      <c:pt idx="217">
                        <c:v>24</c:v>
                      </c:pt>
                      <c:pt idx="218">
                        <c:v>24</c:v>
                      </c:pt>
                      <c:pt idx="219">
                        <c:v>24</c:v>
                      </c:pt>
                      <c:pt idx="220">
                        <c:v>24</c:v>
                      </c:pt>
                      <c:pt idx="221">
                        <c:v>23</c:v>
                      </c:pt>
                      <c:pt idx="222">
                        <c:v>20</c:v>
                      </c:pt>
                      <c:pt idx="223">
                        <c:v>21</c:v>
                      </c:pt>
                      <c:pt idx="224">
                        <c:v>20</c:v>
                      </c:pt>
                      <c:pt idx="225">
                        <c:v>21</c:v>
                      </c:pt>
                      <c:pt idx="226">
                        <c:v>20</c:v>
                      </c:pt>
                      <c:pt idx="227">
                        <c:v>20</c:v>
                      </c:pt>
                      <c:pt idx="228">
                        <c:v>21</c:v>
                      </c:pt>
                      <c:pt idx="229">
                        <c:v>19</c:v>
                      </c:pt>
                      <c:pt idx="230">
                        <c:v>19</c:v>
                      </c:pt>
                      <c:pt idx="231">
                        <c:v>21</c:v>
                      </c:pt>
                      <c:pt idx="232">
                        <c:v>21</c:v>
                      </c:pt>
                      <c:pt idx="233">
                        <c:v>21</c:v>
                      </c:pt>
                      <c:pt idx="234">
                        <c:v>20</c:v>
                      </c:pt>
                      <c:pt idx="235">
                        <c:v>21</c:v>
                      </c:pt>
                      <c:pt idx="236">
                        <c:v>21</c:v>
                      </c:pt>
                      <c:pt idx="237">
                        <c:v>21</c:v>
                      </c:pt>
                      <c:pt idx="238">
                        <c:v>22</c:v>
                      </c:pt>
                      <c:pt idx="239">
                        <c:v>20</c:v>
                      </c:pt>
                      <c:pt idx="240">
                        <c:v>20</c:v>
                      </c:pt>
                      <c:pt idx="241">
                        <c:v>20</c:v>
                      </c:pt>
                      <c:pt idx="242">
                        <c:v>22</c:v>
                      </c:pt>
                      <c:pt idx="243">
                        <c:v>23</c:v>
                      </c:pt>
                      <c:pt idx="244">
                        <c:v>21</c:v>
                      </c:pt>
                      <c:pt idx="245">
                        <c:v>21</c:v>
                      </c:pt>
                      <c:pt idx="246">
                        <c:v>20</c:v>
                      </c:pt>
                      <c:pt idx="247">
                        <c:v>24</c:v>
                      </c:pt>
                      <c:pt idx="248">
                        <c:v>21</c:v>
                      </c:pt>
                      <c:pt idx="249">
                        <c:v>19</c:v>
                      </c:pt>
                      <c:pt idx="250">
                        <c:v>19</c:v>
                      </c:pt>
                      <c:pt idx="251">
                        <c:v>18</c:v>
                      </c:pt>
                      <c:pt idx="252">
                        <c:v>17</c:v>
                      </c:pt>
                      <c:pt idx="253">
                        <c:v>16</c:v>
                      </c:pt>
                      <c:pt idx="254">
                        <c:v>17</c:v>
                      </c:pt>
                      <c:pt idx="255">
                        <c:v>17</c:v>
                      </c:pt>
                      <c:pt idx="256">
                        <c:v>17</c:v>
                      </c:pt>
                      <c:pt idx="257">
                        <c:v>15</c:v>
                      </c:pt>
                      <c:pt idx="258">
                        <c:v>15</c:v>
                      </c:pt>
                      <c:pt idx="259">
                        <c:v>16</c:v>
                      </c:pt>
                      <c:pt idx="260">
                        <c:v>15</c:v>
                      </c:pt>
                      <c:pt idx="261">
                        <c:v>17</c:v>
                      </c:pt>
                      <c:pt idx="262">
                        <c:v>17</c:v>
                      </c:pt>
                      <c:pt idx="263">
                        <c:v>15</c:v>
                      </c:pt>
                      <c:pt idx="264">
                        <c:v>15</c:v>
                      </c:pt>
                      <c:pt idx="265">
                        <c:v>17</c:v>
                      </c:pt>
                      <c:pt idx="266">
                        <c:v>17</c:v>
                      </c:pt>
                      <c:pt idx="267">
                        <c:v>14</c:v>
                      </c:pt>
                      <c:pt idx="268">
                        <c:v>15</c:v>
                      </c:pt>
                      <c:pt idx="269">
                        <c:v>16</c:v>
                      </c:pt>
                      <c:pt idx="270">
                        <c:v>15</c:v>
                      </c:pt>
                      <c:pt idx="271">
                        <c:v>15</c:v>
                      </c:pt>
                      <c:pt idx="272">
                        <c:v>11</c:v>
                      </c:pt>
                      <c:pt idx="273">
                        <c:v>12</c:v>
                      </c:pt>
                      <c:pt idx="274">
                        <c:v>12</c:v>
                      </c:pt>
                      <c:pt idx="275">
                        <c:v>11</c:v>
                      </c:pt>
                      <c:pt idx="276">
                        <c:v>13</c:v>
                      </c:pt>
                      <c:pt idx="277">
                        <c:v>14</c:v>
                      </c:pt>
                      <c:pt idx="278">
                        <c:v>17</c:v>
                      </c:pt>
                      <c:pt idx="279">
                        <c:v>16</c:v>
                      </c:pt>
                      <c:pt idx="280">
                        <c:v>17</c:v>
                      </c:pt>
                      <c:pt idx="281">
                        <c:v>16</c:v>
                      </c:pt>
                      <c:pt idx="282">
                        <c:v>15</c:v>
                      </c:pt>
                      <c:pt idx="283">
                        <c:v>16</c:v>
                      </c:pt>
                      <c:pt idx="284">
                        <c:v>14</c:v>
                      </c:pt>
                      <c:pt idx="285">
                        <c:v>15</c:v>
                      </c:pt>
                      <c:pt idx="286">
                        <c:v>15</c:v>
                      </c:pt>
                      <c:pt idx="287">
                        <c:v>15</c:v>
                      </c:pt>
                      <c:pt idx="288">
                        <c:v>18</c:v>
                      </c:pt>
                      <c:pt idx="289">
                        <c:v>19</c:v>
                      </c:pt>
                      <c:pt idx="290">
                        <c:v>16</c:v>
                      </c:pt>
                      <c:pt idx="291">
                        <c:v>16</c:v>
                      </c:pt>
                      <c:pt idx="292">
                        <c:v>18</c:v>
                      </c:pt>
                      <c:pt idx="293">
                        <c:v>17</c:v>
                      </c:pt>
                      <c:pt idx="294">
                        <c:v>18</c:v>
                      </c:pt>
                      <c:pt idx="295">
                        <c:v>19</c:v>
                      </c:pt>
                      <c:pt idx="296">
                        <c:v>19</c:v>
                      </c:pt>
                      <c:pt idx="297">
                        <c:v>18</c:v>
                      </c:pt>
                      <c:pt idx="298">
                        <c:v>18</c:v>
                      </c:pt>
                      <c:pt idx="299">
                        <c:v>19</c:v>
                      </c:pt>
                      <c:pt idx="300">
                        <c:v>19</c:v>
                      </c:pt>
                      <c:pt idx="301">
                        <c:v>18</c:v>
                      </c:pt>
                      <c:pt idx="302">
                        <c:v>18</c:v>
                      </c:pt>
                      <c:pt idx="303">
                        <c:v>18</c:v>
                      </c:pt>
                      <c:pt idx="304">
                        <c:v>19</c:v>
                      </c:pt>
                      <c:pt idx="305">
                        <c:v>20</c:v>
                      </c:pt>
                      <c:pt idx="306">
                        <c:v>20</c:v>
                      </c:pt>
                      <c:pt idx="307">
                        <c:v>19</c:v>
                      </c:pt>
                      <c:pt idx="308">
                        <c:v>20</c:v>
                      </c:pt>
                      <c:pt idx="309">
                        <c:v>21</c:v>
                      </c:pt>
                      <c:pt idx="310">
                        <c:v>21</c:v>
                      </c:pt>
                      <c:pt idx="311">
                        <c:v>22</c:v>
                      </c:pt>
                      <c:pt idx="312">
                        <c:v>22</c:v>
                      </c:pt>
                      <c:pt idx="313">
                        <c:v>23</c:v>
                      </c:pt>
                      <c:pt idx="314">
                        <c:v>24</c:v>
                      </c:pt>
                      <c:pt idx="315">
                        <c:v>24</c:v>
                      </c:pt>
                      <c:pt idx="316">
                        <c:v>24</c:v>
                      </c:pt>
                      <c:pt idx="317">
                        <c:v>25</c:v>
                      </c:pt>
                      <c:pt idx="318">
                        <c:v>24</c:v>
                      </c:pt>
                      <c:pt idx="319">
                        <c:v>25</c:v>
                      </c:pt>
                      <c:pt idx="320">
                        <c:v>24</c:v>
                      </c:pt>
                      <c:pt idx="321">
                        <c:v>25</c:v>
                      </c:pt>
                      <c:pt idx="322">
                        <c:v>25</c:v>
                      </c:pt>
                      <c:pt idx="323">
                        <c:v>25</c:v>
                      </c:pt>
                      <c:pt idx="324">
                        <c:v>25</c:v>
                      </c:pt>
                      <c:pt idx="325">
                        <c:v>24</c:v>
                      </c:pt>
                      <c:pt idx="326">
                        <c:v>24</c:v>
                      </c:pt>
                      <c:pt idx="327">
                        <c:v>24</c:v>
                      </c:pt>
                      <c:pt idx="328">
                        <c:v>23</c:v>
                      </c:pt>
                      <c:pt idx="329">
                        <c:v>24</c:v>
                      </c:pt>
                      <c:pt idx="330">
                        <c:v>23</c:v>
                      </c:pt>
                      <c:pt idx="331">
                        <c:v>24</c:v>
                      </c:pt>
                      <c:pt idx="332">
                        <c:v>24</c:v>
                      </c:pt>
                      <c:pt idx="333">
                        <c:v>24</c:v>
                      </c:pt>
                      <c:pt idx="334">
                        <c:v>23</c:v>
                      </c:pt>
                      <c:pt idx="335">
                        <c:v>23</c:v>
                      </c:pt>
                      <c:pt idx="336">
                        <c:v>22</c:v>
                      </c:pt>
                      <c:pt idx="337">
                        <c:v>21</c:v>
                      </c:pt>
                      <c:pt idx="338">
                        <c:v>21</c:v>
                      </c:pt>
                      <c:pt idx="339">
                        <c:v>22</c:v>
                      </c:pt>
                      <c:pt idx="340">
                        <c:v>21</c:v>
                      </c:pt>
                      <c:pt idx="341">
                        <c:v>21</c:v>
                      </c:pt>
                      <c:pt idx="342">
                        <c:v>23</c:v>
                      </c:pt>
                      <c:pt idx="343">
                        <c:v>23</c:v>
                      </c:pt>
                      <c:pt idx="344">
                        <c:v>22</c:v>
                      </c:pt>
                      <c:pt idx="345">
                        <c:v>23</c:v>
                      </c:pt>
                      <c:pt idx="346">
                        <c:v>23</c:v>
                      </c:pt>
                      <c:pt idx="347">
                        <c:v>22</c:v>
                      </c:pt>
                      <c:pt idx="348">
                        <c:v>22</c:v>
                      </c:pt>
                      <c:pt idx="349">
                        <c:v>22</c:v>
                      </c:pt>
                      <c:pt idx="350">
                        <c:v>22</c:v>
                      </c:pt>
                      <c:pt idx="351">
                        <c:v>21</c:v>
                      </c:pt>
                      <c:pt idx="352">
                        <c:v>22</c:v>
                      </c:pt>
                      <c:pt idx="353">
                        <c:v>22</c:v>
                      </c:pt>
                      <c:pt idx="354">
                        <c:v>23</c:v>
                      </c:pt>
                      <c:pt idx="355">
                        <c:v>24</c:v>
                      </c:pt>
                      <c:pt idx="356">
                        <c:v>24</c:v>
                      </c:pt>
                      <c:pt idx="357">
                        <c:v>25</c:v>
                      </c:pt>
                      <c:pt idx="358">
                        <c:v>24</c:v>
                      </c:pt>
                      <c:pt idx="359">
                        <c:v>24</c:v>
                      </c:pt>
                      <c:pt idx="360">
                        <c:v>24</c:v>
                      </c:pt>
                      <c:pt idx="361">
                        <c:v>24</c:v>
                      </c:pt>
                      <c:pt idx="362">
                        <c:v>24</c:v>
                      </c:pt>
                      <c:pt idx="363">
                        <c:v>25</c:v>
                      </c:pt>
                      <c:pt idx="364">
                        <c:v>26</c:v>
                      </c:pt>
                      <c:pt idx="365">
                        <c:v>26</c:v>
                      </c:pt>
                      <c:pt idx="366">
                        <c:v>26</c:v>
                      </c:pt>
                      <c:pt idx="367">
                        <c:v>26</c:v>
                      </c:pt>
                      <c:pt idx="368">
                        <c:v>25</c:v>
                      </c:pt>
                      <c:pt idx="369">
                        <c:v>24</c:v>
                      </c:pt>
                      <c:pt idx="370">
                        <c:v>23</c:v>
                      </c:pt>
                      <c:pt idx="371">
                        <c:v>23</c:v>
                      </c:pt>
                      <c:pt idx="372">
                        <c:v>22</c:v>
                      </c:pt>
                      <c:pt idx="373">
                        <c:v>23</c:v>
                      </c:pt>
                      <c:pt idx="374">
                        <c:v>23</c:v>
                      </c:pt>
                      <c:pt idx="375">
                        <c:v>24</c:v>
                      </c:pt>
                      <c:pt idx="376">
                        <c:v>24</c:v>
                      </c:pt>
                      <c:pt idx="377">
                        <c:v>24</c:v>
                      </c:pt>
                      <c:pt idx="378">
                        <c:v>25</c:v>
                      </c:pt>
                      <c:pt idx="379">
                        <c:v>25</c:v>
                      </c:pt>
                      <c:pt idx="380">
                        <c:v>24</c:v>
                      </c:pt>
                      <c:pt idx="381">
                        <c:v>24</c:v>
                      </c:pt>
                      <c:pt idx="382">
                        <c:v>25</c:v>
                      </c:pt>
                      <c:pt idx="383">
                        <c:v>26</c:v>
                      </c:pt>
                      <c:pt idx="384">
                        <c:v>26</c:v>
                      </c:pt>
                      <c:pt idx="385">
                        <c:v>26</c:v>
                      </c:pt>
                      <c:pt idx="386">
                        <c:v>26</c:v>
                      </c:pt>
                      <c:pt idx="387">
                        <c:v>26</c:v>
                      </c:pt>
                      <c:pt idx="388">
                        <c:v>26</c:v>
                      </c:pt>
                      <c:pt idx="389">
                        <c:v>26</c:v>
                      </c:pt>
                      <c:pt idx="390">
                        <c:v>26</c:v>
                      </c:pt>
                      <c:pt idx="391">
                        <c:v>26</c:v>
                      </c:pt>
                      <c:pt idx="392">
                        <c:v>25</c:v>
                      </c:pt>
                      <c:pt idx="393">
                        <c:v>26</c:v>
                      </c:pt>
                      <c:pt idx="394">
                        <c:v>26</c:v>
                      </c:pt>
                      <c:pt idx="395">
                        <c:v>25</c:v>
                      </c:pt>
                      <c:pt idx="396">
                        <c:v>25</c:v>
                      </c:pt>
                      <c:pt idx="397">
                        <c:v>24</c:v>
                      </c:pt>
                      <c:pt idx="398">
                        <c:v>25</c:v>
                      </c:pt>
                      <c:pt idx="399">
                        <c:v>25</c:v>
                      </c:pt>
                      <c:pt idx="400">
                        <c:v>26</c:v>
                      </c:pt>
                      <c:pt idx="401">
                        <c:v>26</c:v>
                      </c:pt>
                      <c:pt idx="402">
                        <c:v>27</c:v>
                      </c:pt>
                      <c:pt idx="403">
                        <c:v>26</c:v>
                      </c:pt>
                      <c:pt idx="404">
                        <c:v>25</c:v>
                      </c:pt>
                      <c:pt idx="405">
                        <c:v>25</c:v>
                      </c:pt>
                      <c:pt idx="406">
                        <c:v>26</c:v>
                      </c:pt>
                      <c:pt idx="407">
                        <c:v>26</c:v>
                      </c:pt>
                      <c:pt idx="408">
                        <c:v>27</c:v>
                      </c:pt>
                      <c:pt idx="409">
                        <c:v>27</c:v>
                      </c:pt>
                      <c:pt idx="410">
                        <c:v>27</c:v>
                      </c:pt>
                      <c:pt idx="411">
                        <c:v>27</c:v>
                      </c:pt>
                      <c:pt idx="412">
                        <c:v>27</c:v>
                      </c:pt>
                      <c:pt idx="413">
                        <c:v>27</c:v>
                      </c:pt>
                      <c:pt idx="414">
                        <c:v>27</c:v>
                      </c:pt>
                      <c:pt idx="415">
                        <c:v>27</c:v>
                      </c:pt>
                      <c:pt idx="416">
                        <c:v>27</c:v>
                      </c:pt>
                      <c:pt idx="417">
                        <c:v>28</c:v>
                      </c:pt>
                      <c:pt idx="418">
                        <c:v>28</c:v>
                      </c:pt>
                      <c:pt idx="419">
                        <c:v>28</c:v>
                      </c:pt>
                      <c:pt idx="420">
                        <c:v>29</c:v>
                      </c:pt>
                      <c:pt idx="421">
                        <c:v>30</c:v>
                      </c:pt>
                      <c:pt idx="422">
                        <c:v>31</c:v>
                      </c:pt>
                      <c:pt idx="423">
                        <c:v>30</c:v>
                      </c:pt>
                      <c:pt idx="424">
                        <c:v>31</c:v>
                      </c:pt>
                      <c:pt idx="425">
                        <c:v>31</c:v>
                      </c:pt>
                      <c:pt idx="426">
                        <c:v>32</c:v>
                      </c:pt>
                      <c:pt idx="427">
                        <c:v>31</c:v>
                      </c:pt>
                      <c:pt idx="428">
                        <c:v>31</c:v>
                      </c:pt>
                      <c:pt idx="429">
                        <c:v>32</c:v>
                      </c:pt>
                      <c:pt idx="430">
                        <c:v>29</c:v>
                      </c:pt>
                      <c:pt idx="431">
                        <c:v>28</c:v>
                      </c:pt>
                      <c:pt idx="432">
                        <c:v>28</c:v>
                      </c:pt>
                      <c:pt idx="433">
                        <c:v>29</c:v>
                      </c:pt>
                      <c:pt idx="434">
                        <c:v>28</c:v>
                      </c:pt>
                      <c:pt idx="435">
                        <c:v>27</c:v>
                      </c:pt>
                      <c:pt idx="436">
                        <c:v>27</c:v>
                      </c:pt>
                      <c:pt idx="437">
                        <c:v>27</c:v>
                      </c:pt>
                      <c:pt idx="438">
                        <c:v>28</c:v>
                      </c:pt>
                      <c:pt idx="439">
                        <c:v>27</c:v>
                      </c:pt>
                      <c:pt idx="440">
                        <c:v>28</c:v>
                      </c:pt>
                      <c:pt idx="441">
                        <c:v>30</c:v>
                      </c:pt>
                      <c:pt idx="442">
                        <c:v>31</c:v>
                      </c:pt>
                      <c:pt idx="443">
                        <c:v>31</c:v>
                      </c:pt>
                      <c:pt idx="444">
                        <c:v>32</c:v>
                      </c:pt>
                      <c:pt idx="445">
                        <c:v>33</c:v>
                      </c:pt>
                      <c:pt idx="446">
                        <c:v>34</c:v>
                      </c:pt>
                      <c:pt idx="447">
                        <c:v>35</c:v>
                      </c:pt>
                      <c:pt idx="448">
                        <c:v>34</c:v>
                      </c:pt>
                      <c:pt idx="449">
                        <c:v>33</c:v>
                      </c:pt>
                      <c:pt idx="450">
                        <c:v>33</c:v>
                      </c:pt>
                      <c:pt idx="451">
                        <c:v>33</c:v>
                      </c:pt>
                      <c:pt idx="452">
                        <c:v>32</c:v>
                      </c:pt>
                      <c:pt idx="453">
                        <c:v>33</c:v>
                      </c:pt>
                      <c:pt idx="454">
                        <c:v>33</c:v>
                      </c:pt>
                      <c:pt idx="455">
                        <c:v>36</c:v>
                      </c:pt>
                      <c:pt idx="456">
                        <c:v>36</c:v>
                      </c:pt>
                      <c:pt idx="457">
                        <c:v>36</c:v>
                      </c:pt>
                      <c:pt idx="458">
                        <c:v>35</c:v>
                      </c:pt>
                      <c:pt idx="459">
                        <c:v>36</c:v>
                      </c:pt>
                      <c:pt idx="460">
                        <c:v>33</c:v>
                      </c:pt>
                      <c:pt idx="461">
                        <c:v>33</c:v>
                      </c:pt>
                      <c:pt idx="462">
                        <c:v>33</c:v>
                      </c:pt>
                      <c:pt idx="463">
                        <c:v>35</c:v>
                      </c:pt>
                      <c:pt idx="464">
                        <c:v>35</c:v>
                      </c:pt>
                      <c:pt idx="465">
                        <c:v>36</c:v>
                      </c:pt>
                      <c:pt idx="466">
                        <c:v>35</c:v>
                      </c:pt>
                      <c:pt idx="467">
                        <c:v>32</c:v>
                      </c:pt>
                      <c:pt idx="468">
                        <c:v>31</c:v>
                      </c:pt>
                      <c:pt idx="469">
                        <c:v>29</c:v>
                      </c:pt>
                      <c:pt idx="470">
                        <c:v>29</c:v>
                      </c:pt>
                      <c:pt idx="471">
                        <c:v>26</c:v>
                      </c:pt>
                      <c:pt idx="472">
                        <c:v>26</c:v>
                      </c:pt>
                      <c:pt idx="473">
                        <c:v>28</c:v>
                      </c:pt>
                      <c:pt idx="474">
                        <c:v>26</c:v>
                      </c:pt>
                      <c:pt idx="475">
                        <c:v>25</c:v>
                      </c:pt>
                      <c:pt idx="476">
                        <c:v>26</c:v>
                      </c:pt>
                      <c:pt idx="477">
                        <c:v>25</c:v>
                      </c:pt>
                      <c:pt idx="478">
                        <c:v>24</c:v>
                      </c:pt>
                      <c:pt idx="479">
                        <c:v>24</c:v>
                      </c:pt>
                      <c:pt idx="480">
                        <c:v>24</c:v>
                      </c:pt>
                      <c:pt idx="481">
                        <c:v>24</c:v>
                      </c:pt>
                      <c:pt idx="482">
                        <c:v>24</c:v>
                      </c:pt>
                      <c:pt idx="483">
                        <c:v>23</c:v>
                      </c:pt>
                      <c:pt idx="484">
                        <c:v>26</c:v>
                      </c:pt>
                      <c:pt idx="485">
                        <c:v>24</c:v>
                      </c:pt>
                      <c:pt idx="486">
                        <c:v>24</c:v>
                      </c:pt>
                      <c:pt idx="487">
                        <c:v>23</c:v>
                      </c:pt>
                      <c:pt idx="488">
                        <c:v>25</c:v>
                      </c:pt>
                      <c:pt idx="489">
                        <c:v>23</c:v>
                      </c:pt>
                      <c:pt idx="490">
                        <c:v>24</c:v>
                      </c:pt>
                      <c:pt idx="491">
                        <c:v>23</c:v>
                      </c:pt>
                      <c:pt idx="492">
                        <c:v>23</c:v>
                      </c:pt>
                      <c:pt idx="493">
                        <c:v>21</c:v>
                      </c:pt>
                      <c:pt idx="494">
                        <c:v>22</c:v>
                      </c:pt>
                      <c:pt idx="495">
                        <c:v>23</c:v>
                      </c:pt>
                      <c:pt idx="496">
                        <c:v>22</c:v>
                      </c:pt>
                      <c:pt idx="497">
                        <c:v>23</c:v>
                      </c:pt>
                      <c:pt idx="498">
                        <c:v>22</c:v>
                      </c:pt>
                      <c:pt idx="499">
                        <c:v>24</c:v>
                      </c:pt>
                      <c:pt idx="500">
                        <c:v>21</c:v>
                      </c:pt>
                      <c:pt idx="501">
                        <c:v>20</c:v>
                      </c:pt>
                      <c:pt idx="502">
                        <c:v>20</c:v>
                      </c:pt>
                      <c:pt idx="503">
                        <c:v>21</c:v>
                      </c:pt>
                      <c:pt idx="504">
                        <c:v>18</c:v>
                      </c:pt>
                      <c:pt idx="505">
                        <c:v>18</c:v>
                      </c:pt>
                      <c:pt idx="506">
                        <c:v>20</c:v>
                      </c:pt>
                      <c:pt idx="507">
                        <c:v>17</c:v>
                      </c:pt>
                      <c:pt idx="508">
                        <c:v>17</c:v>
                      </c:pt>
                      <c:pt idx="509">
                        <c:v>18</c:v>
                      </c:pt>
                      <c:pt idx="510">
                        <c:v>17</c:v>
                      </c:pt>
                      <c:pt idx="511">
                        <c:v>18</c:v>
                      </c:pt>
                      <c:pt idx="512">
                        <c:v>20</c:v>
                      </c:pt>
                      <c:pt idx="513">
                        <c:v>19</c:v>
                      </c:pt>
                      <c:pt idx="514">
                        <c:v>17</c:v>
                      </c:pt>
                      <c:pt idx="515">
                        <c:v>17</c:v>
                      </c:pt>
                      <c:pt idx="516">
                        <c:v>17</c:v>
                      </c:pt>
                      <c:pt idx="517">
                        <c:v>16</c:v>
                      </c:pt>
                      <c:pt idx="518">
                        <c:v>16</c:v>
                      </c:pt>
                      <c:pt idx="519">
                        <c:v>17</c:v>
                      </c:pt>
                      <c:pt idx="520">
                        <c:v>16</c:v>
                      </c:pt>
                      <c:pt idx="521">
                        <c:v>15</c:v>
                      </c:pt>
                      <c:pt idx="522">
                        <c:v>16</c:v>
                      </c:pt>
                      <c:pt idx="523">
                        <c:v>16</c:v>
                      </c:pt>
                      <c:pt idx="524">
                        <c:v>17</c:v>
                      </c:pt>
                      <c:pt idx="525">
                        <c:v>15</c:v>
                      </c:pt>
                      <c:pt idx="526">
                        <c:v>15</c:v>
                      </c:pt>
                      <c:pt idx="527">
                        <c:v>16</c:v>
                      </c:pt>
                      <c:pt idx="528">
                        <c:v>14</c:v>
                      </c:pt>
                      <c:pt idx="529">
                        <c:v>15</c:v>
                      </c:pt>
                      <c:pt idx="530">
                        <c:v>14</c:v>
                      </c:pt>
                      <c:pt idx="531">
                        <c:v>15</c:v>
                      </c:pt>
                      <c:pt idx="532">
                        <c:v>16</c:v>
                      </c:pt>
                      <c:pt idx="533">
                        <c:v>14</c:v>
                      </c:pt>
                      <c:pt idx="534">
                        <c:v>14</c:v>
                      </c:pt>
                      <c:pt idx="535">
                        <c:v>12</c:v>
                      </c:pt>
                      <c:pt idx="536">
                        <c:v>12</c:v>
                      </c:pt>
                      <c:pt idx="537">
                        <c:v>12</c:v>
                      </c:pt>
                      <c:pt idx="538">
                        <c:v>12</c:v>
                      </c:pt>
                      <c:pt idx="539">
                        <c:v>13</c:v>
                      </c:pt>
                      <c:pt idx="540">
                        <c:v>12</c:v>
                      </c:pt>
                      <c:pt idx="541">
                        <c:v>13</c:v>
                      </c:pt>
                      <c:pt idx="542">
                        <c:v>14</c:v>
                      </c:pt>
                      <c:pt idx="543">
                        <c:v>12</c:v>
                      </c:pt>
                      <c:pt idx="544">
                        <c:v>12</c:v>
                      </c:pt>
                      <c:pt idx="545">
                        <c:v>7</c:v>
                      </c:pt>
                      <c:pt idx="546">
                        <c:v>10</c:v>
                      </c:pt>
                      <c:pt idx="547">
                        <c:v>8</c:v>
                      </c:pt>
                      <c:pt idx="548">
                        <c:v>12</c:v>
                      </c:pt>
                      <c:pt idx="549">
                        <c:v>12</c:v>
                      </c:pt>
                      <c:pt idx="550">
                        <c:v>8</c:v>
                      </c:pt>
                      <c:pt idx="551">
                        <c:v>9</c:v>
                      </c:pt>
                      <c:pt idx="552">
                        <c:v>10</c:v>
                      </c:pt>
                      <c:pt idx="553">
                        <c:v>9</c:v>
                      </c:pt>
                      <c:pt idx="554">
                        <c:v>8</c:v>
                      </c:pt>
                      <c:pt idx="555">
                        <c:v>8</c:v>
                      </c:pt>
                      <c:pt idx="556">
                        <c:v>9</c:v>
                      </c:pt>
                      <c:pt idx="557">
                        <c:v>8</c:v>
                      </c:pt>
                      <c:pt idx="558">
                        <c:v>9</c:v>
                      </c:pt>
                      <c:pt idx="559">
                        <c:v>7</c:v>
                      </c:pt>
                      <c:pt idx="560">
                        <c:v>8</c:v>
                      </c:pt>
                      <c:pt idx="561">
                        <c:v>8</c:v>
                      </c:pt>
                      <c:pt idx="562">
                        <c:v>10</c:v>
                      </c:pt>
                      <c:pt idx="563">
                        <c:v>10</c:v>
                      </c:pt>
                      <c:pt idx="564">
                        <c:v>8</c:v>
                      </c:pt>
                      <c:pt idx="565">
                        <c:v>8</c:v>
                      </c:pt>
                      <c:pt idx="566">
                        <c:v>10</c:v>
                      </c:pt>
                      <c:pt idx="567">
                        <c:v>11</c:v>
                      </c:pt>
                      <c:pt idx="568">
                        <c:v>10</c:v>
                      </c:pt>
                      <c:pt idx="569">
                        <c:v>11</c:v>
                      </c:pt>
                      <c:pt idx="570">
                        <c:v>14</c:v>
                      </c:pt>
                      <c:pt idx="571">
                        <c:v>16</c:v>
                      </c:pt>
                      <c:pt idx="572">
                        <c:v>14</c:v>
                      </c:pt>
                      <c:pt idx="573">
                        <c:v>14</c:v>
                      </c:pt>
                      <c:pt idx="574">
                        <c:v>12</c:v>
                      </c:pt>
                      <c:pt idx="575">
                        <c:v>14</c:v>
                      </c:pt>
                      <c:pt idx="576">
                        <c:v>17</c:v>
                      </c:pt>
                      <c:pt idx="577">
                        <c:v>11</c:v>
                      </c:pt>
                      <c:pt idx="578">
                        <c:v>15</c:v>
                      </c:pt>
                      <c:pt idx="579">
                        <c:v>11</c:v>
                      </c:pt>
                      <c:pt idx="580">
                        <c:v>11</c:v>
                      </c:pt>
                      <c:pt idx="581">
                        <c:v>13</c:v>
                      </c:pt>
                      <c:pt idx="582">
                        <c:v>15</c:v>
                      </c:pt>
                      <c:pt idx="583">
                        <c:v>15</c:v>
                      </c:pt>
                      <c:pt idx="584">
                        <c:v>15</c:v>
                      </c:pt>
                      <c:pt idx="585">
                        <c:v>13</c:v>
                      </c:pt>
                      <c:pt idx="586">
                        <c:v>15</c:v>
                      </c:pt>
                      <c:pt idx="587">
                        <c:v>16</c:v>
                      </c:pt>
                      <c:pt idx="588">
                        <c:v>15</c:v>
                      </c:pt>
                      <c:pt idx="589">
                        <c:v>16</c:v>
                      </c:pt>
                      <c:pt idx="590">
                        <c:v>17</c:v>
                      </c:pt>
                      <c:pt idx="591">
                        <c:v>14</c:v>
                      </c:pt>
                      <c:pt idx="592">
                        <c:v>17</c:v>
                      </c:pt>
                      <c:pt idx="593">
                        <c:v>17</c:v>
                      </c:pt>
                      <c:pt idx="594">
                        <c:v>18</c:v>
                      </c:pt>
                      <c:pt idx="595">
                        <c:v>19</c:v>
                      </c:pt>
                      <c:pt idx="596">
                        <c:v>19</c:v>
                      </c:pt>
                      <c:pt idx="597">
                        <c:v>19</c:v>
                      </c:pt>
                      <c:pt idx="598">
                        <c:v>19</c:v>
                      </c:pt>
                      <c:pt idx="599">
                        <c:v>19</c:v>
                      </c:pt>
                      <c:pt idx="600">
                        <c:v>19</c:v>
                      </c:pt>
                      <c:pt idx="601">
                        <c:v>20</c:v>
                      </c:pt>
                      <c:pt idx="602">
                        <c:v>20</c:v>
                      </c:pt>
                      <c:pt idx="603">
                        <c:v>20</c:v>
                      </c:pt>
                      <c:pt idx="604">
                        <c:v>20</c:v>
                      </c:pt>
                      <c:pt idx="605">
                        <c:v>20</c:v>
                      </c:pt>
                      <c:pt idx="606">
                        <c:v>22</c:v>
                      </c:pt>
                      <c:pt idx="607">
                        <c:v>21</c:v>
                      </c:pt>
                      <c:pt idx="608">
                        <c:v>21</c:v>
                      </c:pt>
                      <c:pt idx="609">
                        <c:v>23</c:v>
                      </c:pt>
                      <c:pt idx="610">
                        <c:v>23</c:v>
                      </c:pt>
                      <c:pt idx="611">
                        <c:v>22</c:v>
                      </c:pt>
                      <c:pt idx="612">
                        <c:v>22</c:v>
                      </c:pt>
                      <c:pt idx="613">
                        <c:v>24</c:v>
                      </c:pt>
                      <c:pt idx="614">
                        <c:v>24</c:v>
                      </c:pt>
                      <c:pt idx="615">
                        <c:v>24</c:v>
                      </c:pt>
                      <c:pt idx="616">
                        <c:v>25</c:v>
                      </c:pt>
                      <c:pt idx="617">
                        <c:v>24</c:v>
                      </c:pt>
                      <c:pt idx="618">
                        <c:v>23</c:v>
                      </c:pt>
                      <c:pt idx="619">
                        <c:v>23</c:v>
                      </c:pt>
                      <c:pt idx="620">
                        <c:v>24</c:v>
                      </c:pt>
                      <c:pt idx="621">
                        <c:v>23</c:v>
                      </c:pt>
                      <c:pt idx="622">
                        <c:v>23</c:v>
                      </c:pt>
                      <c:pt idx="623">
                        <c:v>24</c:v>
                      </c:pt>
                      <c:pt idx="624">
                        <c:v>25</c:v>
                      </c:pt>
                      <c:pt idx="625">
                        <c:v>24</c:v>
                      </c:pt>
                      <c:pt idx="626">
                        <c:v>24</c:v>
                      </c:pt>
                      <c:pt idx="627">
                        <c:v>24</c:v>
                      </c:pt>
                      <c:pt idx="628">
                        <c:v>24</c:v>
                      </c:pt>
                      <c:pt idx="629">
                        <c:v>24</c:v>
                      </c:pt>
                      <c:pt idx="630">
                        <c:v>26</c:v>
                      </c:pt>
                      <c:pt idx="631">
                        <c:v>24</c:v>
                      </c:pt>
                      <c:pt idx="632">
                        <c:v>25</c:v>
                      </c:pt>
                      <c:pt idx="633">
                        <c:v>26</c:v>
                      </c:pt>
                      <c:pt idx="634">
                        <c:v>26</c:v>
                      </c:pt>
                      <c:pt idx="635">
                        <c:v>26</c:v>
                      </c:pt>
                      <c:pt idx="636">
                        <c:v>28</c:v>
                      </c:pt>
                      <c:pt idx="637">
                        <c:v>29</c:v>
                      </c:pt>
                      <c:pt idx="638">
                        <c:v>32</c:v>
                      </c:pt>
                      <c:pt idx="639">
                        <c:v>32</c:v>
                      </c:pt>
                      <c:pt idx="640">
                        <c:v>33</c:v>
                      </c:pt>
                      <c:pt idx="641">
                        <c:v>33</c:v>
                      </c:pt>
                      <c:pt idx="642">
                        <c:v>33</c:v>
                      </c:pt>
                      <c:pt idx="643">
                        <c:v>33</c:v>
                      </c:pt>
                      <c:pt idx="644">
                        <c:v>34</c:v>
                      </c:pt>
                      <c:pt idx="645">
                        <c:v>34</c:v>
                      </c:pt>
                      <c:pt idx="646">
                        <c:v>34</c:v>
                      </c:pt>
                      <c:pt idx="647">
                        <c:v>34</c:v>
                      </c:pt>
                      <c:pt idx="648">
                        <c:v>35</c:v>
                      </c:pt>
                      <c:pt idx="649">
                        <c:v>35</c:v>
                      </c:pt>
                      <c:pt idx="650">
                        <c:v>35</c:v>
                      </c:pt>
                      <c:pt idx="651">
                        <c:v>34</c:v>
                      </c:pt>
                      <c:pt idx="652">
                        <c:v>34</c:v>
                      </c:pt>
                      <c:pt idx="653">
                        <c:v>34</c:v>
                      </c:pt>
                      <c:pt idx="654">
                        <c:v>34</c:v>
                      </c:pt>
                      <c:pt idx="655">
                        <c:v>34</c:v>
                      </c:pt>
                      <c:pt idx="656">
                        <c:v>33</c:v>
                      </c:pt>
                      <c:pt idx="657">
                        <c:v>33</c:v>
                      </c:pt>
                      <c:pt idx="658">
                        <c:v>33</c:v>
                      </c:pt>
                      <c:pt idx="659">
                        <c:v>33</c:v>
                      </c:pt>
                      <c:pt idx="660">
                        <c:v>32</c:v>
                      </c:pt>
                      <c:pt idx="661">
                        <c:v>33</c:v>
                      </c:pt>
                      <c:pt idx="662">
                        <c:v>32</c:v>
                      </c:pt>
                      <c:pt idx="663">
                        <c:v>32</c:v>
                      </c:pt>
                      <c:pt idx="664">
                        <c:v>33</c:v>
                      </c:pt>
                      <c:pt idx="665">
                        <c:v>33</c:v>
                      </c:pt>
                      <c:pt idx="666">
                        <c:v>33</c:v>
                      </c:pt>
                      <c:pt idx="667">
                        <c:v>33</c:v>
                      </c:pt>
                      <c:pt idx="668">
                        <c:v>32</c:v>
                      </c:pt>
                      <c:pt idx="669">
                        <c:v>33</c:v>
                      </c:pt>
                      <c:pt idx="670">
                        <c:v>33</c:v>
                      </c:pt>
                      <c:pt idx="671">
                        <c:v>33</c:v>
                      </c:pt>
                      <c:pt idx="672">
                        <c:v>34</c:v>
                      </c:pt>
                      <c:pt idx="673">
                        <c:v>34</c:v>
                      </c:pt>
                      <c:pt idx="674">
                        <c:v>35</c:v>
                      </c:pt>
                      <c:pt idx="675">
                        <c:v>34</c:v>
                      </c:pt>
                      <c:pt idx="676">
                        <c:v>34</c:v>
                      </c:pt>
                      <c:pt idx="677">
                        <c:v>34</c:v>
                      </c:pt>
                      <c:pt idx="678">
                        <c:v>33</c:v>
                      </c:pt>
                      <c:pt idx="679">
                        <c:v>33</c:v>
                      </c:pt>
                      <c:pt idx="680">
                        <c:v>33</c:v>
                      </c:pt>
                      <c:pt idx="681">
                        <c:v>33</c:v>
                      </c:pt>
                      <c:pt idx="682">
                        <c:v>33</c:v>
                      </c:pt>
                      <c:pt idx="683">
                        <c:v>33</c:v>
                      </c:pt>
                      <c:pt idx="684">
                        <c:v>33</c:v>
                      </c:pt>
                      <c:pt idx="685">
                        <c:v>34</c:v>
                      </c:pt>
                      <c:pt idx="686">
                        <c:v>35</c:v>
                      </c:pt>
                      <c:pt idx="687">
                        <c:v>35</c:v>
                      </c:pt>
                      <c:pt idx="688">
                        <c:v>35</c:v>
                      </c:pt>
                      <c:pt idx="689">
                        <c:v>35</c:v>
                      </c:pt>
                      <c:pt idx="690">
                        <c:v>35</c:v>
                      </c:pt>
                      <c:pt idx="691">
                        <c:v>35</c:v>
                      </c:pt>
                      <c:pt idx="692">
                        <c:v>36</c:v>
                      </c:pt>
                      <c:pt idx="693">
                        <c:v>37</c:v>
                      </c:pt>
                      <c:pt idx="694">
                        <c:v>37</c:v>
                      </c:pt>
                      <c:pt idx="695">
                        <c:v>37</c:v>
                      </c:pt>
                      <c:pt idx="696">
                        <c:v>37</c:v>
                      </c:pt>
                      <c:pt idx="697">
                        <c:v>37</c:v>
                      </c:pt>
                      <c:pt idx="698">
                        <c:v>38</c:v>
                      </c:pt>
                      <c:pt idx="699">
                        <c:v>38</c:v>
                      </c:pt>
                      <c:pt idx="700">
                        <c:v>39</c:v>
                      </c:pt>
                      <c:pt idx="701">
                        <c:v>39</c:v>
                      </c:pt>
                      <c:pt idx="702">
                        <c:v>39</c:v>
                      </c:pt>
                      <c:pt idx="703">
                        <c:v>40</c:v>
                      </c:pt>
                      <c:pt idx="704">
                        <c:v>41</c:v>
                      </c:pt>
                      <c:pt idx="705">
                        <c:v>43</c:v>
                      </c:pt>
                      <c:pt idx="706">
                        <c:v>45</c:v>
                      </c:pt>
                      <c:pt idx="707">
                        <c:v>45</c:v>
                      </c:pt>
                      <c:pt idx="708">
                        <c:v>45</c:v>
                      </c:pt>
                      <c:pt idx="709">
                        <c:v>45</c:v>
                      </c:pt>
                      <c:pt idx="710">
                        <c:v>44</c:v>
                      </c:pt>
                      <c:pt idx="711">
                        <c:v>43</c:v>
                      </c:pt>
                      <c:pt idx="712">
                        <c:v>43</c:v>
                      </c:pt>
                      <c:pt idx="713">
                        <c:v>43</c:v>
                      </c:pt>
                      <c:pt idx="714">
                        <c:v>41</c:v>
                      </c:pt>
                      <c:pt idx="715">
                        <c:v>40</c:v>
                      </c:pt>
                      <c:pt idx="716">
                        <c:v>40</c:v>
                      </c:pt>
                      <c:pt idx="717">
                        <c:v>40</c:v>
                      </c:pt>
                      <c:pt idx="718">
                        <c:v>41</c:v>
                      </c:pt>
                      <c:pt idx="719">
                        <c:v>40</c:v>
                      </c:pt>
                      <c:pt idx="720">
                        <c:v>40</c:v>
                      </c:pt>
                      <c:pt idx="721">
                        <c:v>41</c:v>
                      </c:pt>
                      <c:pt idx="722">
                        <c:v>43</c:v>
                      </c:pt>
                      <c:pt idx="723">
                        <c:v>45</c:v>
                      </c:pt>
                      <c:pt idx="724">
                        <c:v>46</c:v>
                      </c:pt>
                      <c:pt idx="725">
                        <c:v>47</c:v>
                      </c:pt>
                      <c:pt idx="726">
                        <c:v>46</c:v>
                      </c:pt>
                      <c:pt idx="727">
                        <c:v>46</c:v>
                      </c:pt>
                      <c:pt idx="728">
                        <c:v>46</c:v>
                      </c:pt>
                      <c:pt idx="729">
                        <c:v>46</c:v>
                      </c:pt>
                      <c:pt idx="730">
                        <c:v>46</c:v>
                      </c:pt>
                      <c:pt idx="731">
                        <c:v>47</c:v>
                      </c:pt>
                      <c:pt idx="732">
                        <c:v>48</c:v>
                      </c:pt>
                      <c:pt idx="733">
                        <c:v>49</c:v>
                      </c:pt>
                      <c:pt idx="734">
                        <c:v>49</c:v>
                      </c:pt>
                      <c:pt idx="735">
                        <c:v>48</c:v>
                      </c:pt>
                      <c:pt idx="736">
                        <c:v>47</c:v>
                      </c:pt>
                      <c:pt idx="737">
                        <c:v>48</c:v>
                      </c:pt>
                      <c:pt idx="738">
                        <c:v>50</c:v>
                      </c:pt>
                      <c:pt idx="739">
                        <c:v>49</c:v>
                      </c:pt>
                      <c:pt idx="740">
                        <c:v>50</c:v>
                      </c:pt>
                      <c:pt idx="741">
                        <c:v>49</c:v>
                      </c:pt>
                      <c:pt idx="742">
                        <c:v>49</c:v>
                      </c:pt>
                      <c:pt idx="743">
                        <c:v>50</c:v>
                      </c:pt>
                      <c:pt idx="744">
                        <c:v>49</c:v>
                      </c:pt>
                      <c:pt idx="745">
                        <c:v>47</c:v>
                      </c:pt>
                      <c:pt idx="746">
                        <c:v>46</c:v>
                      </c:pt>
                      <c:pt idx="747">
                        <c:v>45</c:v>
                      </c:pt>
                      <c:pt idx="748">
                        <c:v>44</c:v>
                      </c:pt>
                      <c:pt idx="749">
                        <c:v>44</c:v>
                      </c:pt>
                      <c:pt idx="750">
                        <c:v>45</c:v>
                      </c:pt>
                      <c:pt idx="751">
                        <c:v>46</c:v>
                      </c:pt>
                      <c:pt idx="752">
                        <c:v>45</c:v>
                      </c:pt>
                      <c:pt idx="753">
                        <c:v>44</c:v>
                      </c:pt>
                      <c:pt idx="754">
                        <c:v>42</c:v>
                      </c:pt>
                      <c:pt idx="755">
                        <c:v>40</c:v>
                      </c:pt>
                      <c:pt idx="756">
                        <c:v>38</c:v>
                      </c:pt>
                      <c:pt idx="757">
                        <c:v>37</c:v>
                      </c:pt>
                      <c:pt idx="758">
                        <c:v>36</c:v>
                      </c:pt>
                      <c:pt idx="759">
                        <c:v>37</c:v>
                      </c:pt>
                      <c:pt idx="760">
                        <c:v>37</c:v>
                      </c:pt>
                      <c:pt idx="761">
                        <c:v>37</c:v>
                      </c:pt>
                      <c:pt idx="762">
                        <c:v>38</c:v>
                      </c:pt>
                      <c:pt idx="763">
                        <c:v>36</c:v>
                      </c:pt>
                      <c:pt idx="764">
                        <c:v>36</c:v>
                      </c:pt>
                      <c:pt idx="765">
                        <c:v>36</c:v>
                      </c:pt>
                      <c:pt idx="766">
                        <c:v>37</c:v>
                      </c:pt>
                      <c:pt idx="767">
                        <c:v>34</c:v>
                      </c:pt>
                      <c:pt idx="768">
                        <c:v>36</c:v>
                      </c:pt>
                      <c:pt idx="769">
                        <c:v>28</c:v>
                      </c:pt>
                      <c:pt idx="770">
                        <c:v>33</c:v>
                      </c:pt>
                      <c:pt idx="771">
                        <c:v>35</c:v>
                      </c:pt>
                      <c:pt idx="772">
                        <c:v>35</c:v>
                      </c:pt>
                      <c:pt idx="773">
                        <c:v>36</c:v>
                      </c:pt>
                      <c:pt idx="774">
                        <c:v>37</c:v>
                      </c:pt>
                      <c:pt idx="775">
                        <c:v>37</c:v>
                      </c:pt>
                      <c:pt idx="776">
                        <c:v>38</c:v>
                      </c:pt>
                      <c:pt idx="777">
                        <c:v>37</c:v>
                      </c:pt>
                      <c:pt idx="778">
                        <c:v>36</c:v>
                      </c:pt>
                      <c:pt idx="779">
                        <c:v>36</c:v>
                      </c:pt>
                      <c:pt idx="780">
                        <c:v>37</c:v>
                      </c:pt>
                      <c:pt idx="781">
                        <c:v>38</c:v>
                      </c:pt>
                      <c:pt idx="782">
                        <c:v>40</c:v>
                      </c:pt>
                      <c:pt idx="783">
                        <c:v>39</c:v>
                      </c:pt>
                      <c:pt idx="784">
                        <c:v>38</c:v>
                      </c:pt>
                      <c:pt idx="785">
                        <c:v>36</c:v>
                      </c:pt>
                      <c:pt idx="786">
                        <c:v>39</c:v>
                      </c:pt>
                      <c:pt idx="787">
                        <c:v>37</c:v>
                      </c:pt>
                      <c:pt idx="788">
                        <c:v>38</c:v>
                      </c:pt>
                      <c:pt idx="789">
                        <c:v>37</c:v>
                      </c:pt>
                      <c:pt idx="790">
                        <c:v>37</c:v>
                      </c:pt>
                      <c:pt idx="791">
                        <c:v>37</c:v>
                      </c:pt>
                      <c:pt idx="792">
                        <c:v>37</c:v>
                      </c:pt>
                      <c:pt idx="793">
                        <c:v>37</c:v>
                      </c:pt>
                      <c:pt idx="794">
                        <c:v>38</c:v>
                      </c:pt>
                      <c:pt idx="795">
                        <c:v>40</c:v>
                      </c:pt>
                      <c:pt idx="796">
                        <c:v>40</c:v>
                      </c:pt>
                      <c:pt idx="797">
                        <c:v>38</c:v>
                      </c:pt>
                      <c:pt idx="798">
                        <c:v>39</c:v>
                      </c:pt>
                      <c:pt idx="799">
                        <c:v>40</c:v>
                      </c:pt>
                      <c:pt idx="800">
                        <c:v>40</c:v>
                      </c:pt>
                      <c:pt idx="801">
                        <c:v>40</c:v>
                      </c:pt>
                      <c:pt idx="802">
                        <c:v>40</c:v>
                      </c:pt>
                      <c:pt idx="803">
                        <c:v>41</c:v>
                      </c:pt>
                      <c:pt idx="804">
                        <c:v>41</c:v>
                      </c:pt>
                      <c:pt idx="805">
                        <c:v>42</c:v>
                      </c:pt>
                      <c:pt idx="806">
                        <c:v>40</c:v>
                      </c:pt>
                      <c:pt idx="807">
                        <c:v>40</c:v>
                      </c:pt>
                      <c:pt idx="808">
                        <c:v>42</c:v>
                      </c:pt>
                      <c:pt idx="809">
                        <c:v>41</c:v>
                      </c:pt>
                      <c:pt idx="810">
                        <c:v>41</c:v>
                      </c:pt>
                      <c:pt idx="811">
                        <c:v>41</c:v>
                      </c:pt>
                      <c:pt idx="812">
                        <c:v>39</c:v>
                      </c:pt>
                      <c:pt idx="813">
                        <c:v>39</c:v>
                      </c:pt>
                      <c:pt idx="814">
                        <c:v>37</c:v>
                      </c:pt>
                      <c:pt idx="815">
                        <c:v>35</c:v>
                      </c:pt>
                      <c:pt idx="816">
                        <c:v>36</c:v>
                      </c:pt>
                      <c:pt idx="817">
                        <c:v>36</c:v>
                      </c:pt>
                      <c:pt idx="818">
                        <c:v>36</c:v>
                      </c:pt>
                      <c:pt idx="819">
                        <c:v>37</c:v>
                      </c:pt>
                      <c:pt idx="820">
                        <c:v>40</c:v>
                      </c:pt>
                      <c:pt idx="821">
                        <c:v>46</c:v>
                      </c:pt>
                      <c:pt idx="822">
                        <c:v>50</c:v>
                      </c:pt>
                      <c:pt idx="823">
                        <c:v>52</c:v>
                      </c:pt>
                      <c:pt idx="824">
                        <c:v>53</c:v>
                      </c:pt>
                      <c:pt idx="825">
                        <c:v>53</c:v>
                      </c:pt>
                      <c:pt idx="826">
                        <c:v>53</c:v>
                      </c:pt>
                      <c:pt idx="827">
                        <c:v>53</c:v>
                      </c:pt>
                      <c:pt idx="828">
                        <c:v>56</c:v>
                      </c:pt>
                      <c:pt idx="829">
                        <c:v>58</c:v>
                      </c:pt>
                      <c:pt idx="830">
                        <c:v>61</c:v>
                      </c:pt>
                      <c:pt idx="831">
                        <c:v>62</c:v>
                      </c:pt>
                      <c:pt idx="832">
                        <c:v>65</c:v>
                      </c:pt>
                      <c:pt idx="833">
                        <c:v>66</c:v>
                      </c:pt>
                      <c:pt idx="834">
                        <c:v>67</c:v>
                      </c:pt>
                      <c:pt idx="835">
                        <c:v>67</c:v>
                      </c:pt>
                      <c:pt idx="836">
                        <c:v>67</c:v>
                      </c:pt>
                      <c:pt idx="837">
                        <c:v>68</c:v>
                      </c:pt>
                      <c:pt idx="838">
                        <c:v>69</c:v>
                      </c:pt>
                      <c:pt idx="839">
                        <c:v>67</c:v>
                      </c:pt>
                      <c:pt idx="840">
                        <c:v>67</c:v>
                      </c:pt>
                      <c:pt idx="841">
                        <c:v>67</c:v>
                      </c:pt>
                      <c:pt idx="842">
                        <c:v>67</c:v>
                      </c:pt>
                      <c:pt idx="843">
                        <c:v>69</c:v>
                      </c:pt>
                      <c:pt idx="844">
                        <c:v>70</c:v>
                      </c:pt>
                      <c:pt idx="845">
                        <c:v>72</c:v>
                      </c:pt>
                      <c:pt idx="846">
                        <c:v>73</c:v>
                      </c:pt>
                      <c:pt idx="847">
                        <c:v>74</c:v>
                      </c:pt>
                      <c:pt idx="848">
                        <c:v>74</c:v>
                      </c:pt>
                      <c:pt idx="849">
                        <c:v>75</c:v>
                      </c:pt>
                      <c:pt idx="850">
                        <c:v>76</c:v>
                      </c:pt>
                      <c:pt idx="851">
                        <c:v>78</c:v>
                      </c:pt>
                      <c:pt idx="852">
                        <c:v>79</c:v>
                      </c:pt>
                      <c:pt idx="853">
                        <c:v>79</c:v>
                      </c:pt>
                      <c:pt idx="854">
                        <c:v>80</c:v>
                      </c:pt>
                      <c:pt idx="855">
                        <c:v>81</c:v>
                      </c:pt>
                      <c:pt idx="856">
                        <c:v>82</c:v>
                      </c:pt>
                      <c:pt idx="857">
                        <c:v>83</c:v>
                      </c:pt>
                      <c:pt idx="858">
                        <c:v>85</c:v>
                      </c:pt>
                      <c:pt idx="859">
                        <c:v>86</c:v>
                      </c:pt>
                      <c:pt idx="860">
                        <c:v>85</c:v>
                      </c:pt>
                      <c:pt idx="861">
                        <c:v>84</c:v>
                      </c:pt>
                      <c:pt idx="862">
                        <c:v>86</c:v>
                      </c:pt>
                      <c:pt idx="863">
                        <c:v>86</c:v>
                      </c:pt>
                      <c:pt idx="864">
                        <c:v>86</c:v>
                      </c:pt>
                      <c:pt idx="865">
                        <c:v>86</c:v>
                      </c:pt>
                      <c:pt idx="866">
                        <c:v>87</c:v>
                      </c:pt>
                      <c:pt idx="867">
                        <c:v>87</c:v>
                      </c:pt>
                      <c:pt idx="868">
                        <c:v>87</c:v>
                      </c:pt>
                      <c:pt idx="869">
                        <c:v>88</c:v>
                      </c:pt>
                      <c:pt idx="870">
                        <c:v>87</c:v>
                      </c:pt>
                      <c:pt idx="871">
                        <c:v>87</c:v>
                      </c:pt>
                      <c:pt idx="872">
                        <c:v>88</c:v>
                      </c:pt>
                      <c:pt idx="873">
                        <c:v>87</c:v>
                      </c:pt>
                      <c:pt idx="874">
                        <c:v>86</c:v>
                      </c:pt>
                      <c:pt idx="875">
                        <c:v>86</c:v>
                      </c:pt>
                      <c:pt idx="876">
                        <c:v>85</c:v>
                      </c:pt>
                      <c:pt idx="877">
                        <c:v>85</c:v>
                      </c:pt>
                      <c:pt idx="878">
                        <c:v>85</c:v>
                      </c:pt>
                      <c:pt idx="879">
                        <c:v>85</c:v>
                      </c:pt>
                      <c:pt idx="880">
                        <c:v>85</c:v>
                      </c:pt>
                      <c:pt idx="881">
                        <c:v>84</c:v>
                      </c:pt>
                      <c:pt idx="882">
                        <c:v>82</c:v>
                      </c:pt>
                      <c:pt idx="883">
                        <c:v>81</c:v>
                      </c:pt>
                      <c:pt idx="884">
                        <c:v>82</c:v>
                      </c:pt>
                      <c:pt idx="885">
                        <c:v>81</c:v>
                      </c:pt>
                      <c:pt idx="886">
                        <c:v>79</c:v>
                      </c:pt>
                      <c:pt idx="887">
                        <c:v>78</c:v>
                      </c:pt>
                      <c:pt idx="888">
                        <c:v>79</c:v>
                      </c:pt>
                      <c:pt idx="889">
                        <c:v>79</c:v>
                      </c:pt>
                      <c:pt idx="890">
                        <c:v>78</c:v>
                      </c:pt>
                      <c:pt idx="891">
                        <c:v>77</c:v>
                      </c:pt>
                      <c:pt idx="892">
                        <c:v>76</c:v>
                      </c:pt>
                      <c:pt idx="893">
                        <c:v>75</c:v>
                      </c:pt>
                      <c:pt idx="894">
                        <c:v>74</c:v>
                      </c:pt>
                      <c:pt idx="895">
                        <c:v>74</c:v>
                      </c:pt>
                      <c:pt idx="896">
                        <c:v>74</c:v>
                      </c:pt>
                      <c:pt idx="897">
                        <c:v>75</c:v>
                      </c:pt>
                      <c:pt idx="898">
                        <c:v>75</c:v>
                      </c:pt>
                      <c:pt idx="899">
                        <c:v>74</c:v>
                      </c:pt>
                      <c:pt idx="900">
                        <c:v>74</c:v>
                      </c:pt>
                      <c:pt idx="901">
                        <c:v>75</c:v>
                      </c:pt>
                      <c:pt idx="902">
                        <c:v>74</c:v>
                      </c:pt>
                      <c:pt idx="903">
                        <c:v>74</c:v>
                      </c:pt>
                      <c:pt idx="904">
                        <c:v>74</c:v>
                      </c:pt>
                      <c:pt idx="905">
                        <c:v>74</c:v>
                      </c:pt>
                      <c:pt idx="906">
                        <c:v>76</c:v>
                      </c:pt>
                      <c:pt idx="907">
                        <c:v>77</c:v>
                      </c:pt>
                      <c:pt idx="908">
                        <c:v>76</c:v>
                      </c:pt>
                      <c:pt idx="909">
                        <c:v>75</c:v>
                      </c:pt>
                      <c:pt idx="910">
                        <c:v>74</c:v>
                      </c:pt>
                      <c:pt idx="911">
                        <c:v>73</c:v>
                      </c:pt>
                      <c:pt idx="912">
                        <c:v>74</c:v>
                      </c:pt>
                      <c:pt idx="913">
                        <c:v>74</c:v>
                      </c:pt>
                      <c:pt idx="914">
                        <c:v>74</c:v>
                      </c:pt>
                      <c:pt idx="915">
                        <c:v>74</c:v>
                      </c:pt>
                      <c:pt idx="916">
                        <c:v>73</c:v>
                      </c:pt>
                      <c:pt idx="917">
                        <c:v>73</c:v>
                      </c:pt>
                      <c:pt idx="918">
                        <c:v>72</c:v>
                      </c:pt>
                      <c:pt idx="919">
                        <c:v>73</c:v>
                      </c:pt>
                      <c:pt idx="920">
                        <c:v>73</c:v>
                      </c:pt>
                      <c:pt idx="921">
                        <c:v>72</c:v>
                      </c:pt>
                      <c:pt idx="922">
                        <c:v>72</c:v>
                      </c:pt>
                      <c:pt idx="923">
                        <c:v>71</c:v>
                      </c:pt>
                      <c:pt idx="924">
                        <c:v>71</c:v>
                      </c:pt>
                      <c:pt idx="925">
                        <c:v>71</c:v>
                      </c:pt>
                      <c:pt idx="926">
                        <c:v>72</c:v>
                      </c:pt>
                      <c:pt idx="927">
                        <c:v>72</c:v>
                      </c:pt>
                      <c:pt idx="928">
                        <c:v>73</c:v>
                      </c:pt>
                      <c:pt idx="929">
                        <c:v>74</c:v>
                      </c:pt>
                      <c:pt idx="930">
                        <c:v>76</c:v>
                      </c:pt>
                      <c:pt idx="931">
                        <c:v>77</c:v>
                      </c:pt>
                      <c:pt idx="932">
                        <c:v>78</c:v>
                      </c:pt>
                      <c:pt idx="933">
                        <c:v>79</c:v>
                      </c:pt>
                      <c:pt idx="934">
                        <c:v>80</c:v>
                      </c:pt>
                      <c:pt idx="935">
                        <c:v>80</c:v>
                      </c:pt>
                      <c:pt idx="936">
                        <c:v>81</c:v>
                      </c:pt>
                      <c:pt idx="937">
                        <c:v>81</c:v>
                      </c:pt>
                      <c:pt idx="938">
                        <c:v>82</c:v>
                      </c:pt>
                      <c:pt idx="939">
                        <c:v>82</c:v>
                      </c:pt>
                      <c:pt idx="940">
                        <c:v>82</c:v>
                      </c:pt>
                      <c:pt idx="941">
                        <c:v>82</c:v>
                      </c:pt>
                      <c:pt idx="942">
                        <c:v>81</c:v>
                      </c:pt>
                      <c:pt idx="943">
                        <c:v>81</c:v>
                      </c:pt>
                      <c:pt idx="944">
                        <c:v>81</c:v>
                      </c:pt>
                      <c:pt idx="945">
                        <c:v>81</c:v>
                      </c:pt>
                      <c:pt idx="946">
                        <c:v>80</c:v>
                      </c:pt>
                      <c:pt idx="947">
                        <c:v>79</c:v>
                      </c:pt>
                      <c:pt idx="948">
                        <c:v>79</c:v>
                      </c:pt>
                      <c:pt idx="949">
                        <c:v>79</c:v>
                      </c:pt>
                      <c:pt idx="950">
                        <c:v>79</c:v>
                      </c:pt>
                      <c:pt idx="951">
                        <c:v>79</c:v>
                      </c:pt>
                      <c:pt idx="952">
                        <c:v>80</c:v>
                      </c:pt>
                      <c:pt idx="953">
                        <c:v>80</c:v>
                      </c:pt>
                      <c:pt idx="954">
                        <c:v>80</c:v>
                      </c:pt>
                      <c:pt idx="955">
                        <c:v>81</c:v>
                      </c:pt>
                      <c:pt idx="956">
                        <c:v>81</c:v>
                      </c:pt>
                      <c:pt idx="957">
                        <c:v>81</c:v>
                      </c:pt>
                      <c:pt idx="958">
                        <c:v>81</c:v>
                      </c:pt>
                      <c:pt idx="959">
                        <c:v>82</c:v>
                      </c:pt>
                      <c:pt idx="960">
                        <c:v>82</c:v>
                      </c:pt>
                      <c:pt idx="961">
                        <c:v>82</c:v>
                      </c:pt>
                      <c:pt idx="962">
                        <c:v>83</c:v>
                      </c:pt>
                      <c:pt idx="963">
                        <c:v>83</c:v>
                      </c:pt>
                      <c:pt idx="964">
                        <c:v>84</c:v>
                      </c:pt>
                      <c:pt idx="965">
                        <c:v>84</c:v>
                      </c:pt>
                      <c:pt idx="966">
                        <c:v>83</c:v>
                      </c:pt>
                      <c:pt idx="967">
                        <c:v>83</c:v>
                      </c:pt>
                      <c:pt idx="968">
                        <c:v>82</c:v>
                      </c:pt>
                      <c:pt idx="969">
                        <c:v>82</c:v>
                      </c:pt>
                      <c:pt idx="970">
                        <c:v>82</c:v>
                      </c:pt>
                      <c:pt idx="971">
                        <c:v>82</c:v>
                      </c:pt>
                      <c:pt idx="972">
                        <c:v>82</c:v>
                      </c:pt>
                      <c:pt idx="973">
                        <c:v>82</c:v>
                      </c:pt>
                      <c:pt idx="974">
                        <c:v>82</c:v>
                      </c:pt>
                      <c:pt idx="975">
                        <c:v>82</c:v>
                      </c:pt>
                      <c:pt idx="976">
                        <c:v>83</c:v>
                      </c:pt>
                      <c:pt idx="977">
                        <c:v>82</c:v>
                      </c:pt>
                      <c:pt idx="978">
                        <c:v>82</c:v>
                      </c:pt>
                      <c:pt idx="979">
                        <c:v>82</c:v>
                      </c:pt>
                      <c:pt idx="980">
                        <c:v>81</c:v>
                      </c:pt>
                      <c:pt idx="981">
                        <c:v>81</c:v>
                      </c:pt>
                      <c:pt idx="982">
                        <c:v>82</c:v>
                      </c:pt>
                      <c:pt idx="983">
                        <c:v>82</c:v>
                      </c:pt>
                      <c:pt idx="984">
                        <c:v>82</c:v>
                      </c:pt>
                      <c:pt idx="985">
                        <c:v>83</c:v>
                      </c:pt>
                      <c:pt idx="986">
                        <c:v>83</c:v>
                      </c:pt>
                      <c:pt idx="987">
                        <c:v>83</c:v>
                      </c:pt>
                      <c:pt idx="988">
                        <c:v>83</c:v>
                      </c:pt>
                      <c:pt idx="989">
                        <c:v>84</c:v>
                      </c:pt>
                      <c:pt idx="990">
                        <c:v>84</c:v>
                      </c:pt>
                      <c:pt idx="991">
                        <c:v>84</c:v>
                      </c:pt>
                      <c:pt idx="992">
                        <c:v>84</c:v>
                      </c:pt>
                      <c:pt idx="993">
                        <c:v>84</c:v>
                      </c:pt>
                      <c:pt idx="994">
                        <c:v>84</c:v>
                      </c:pt>
                      <c:pt idx="995">
                        <c:v>84</c:v>
                      </c:pt>
                      <c:pt idx="996">
                        <c:v>84</c:v>
                      </c:pt>
                      <c:pt idx="997">
                        <c:v>84</c:v>
                      </c:pt>
                      <c:pt idx="998">
                        <c:v>84</c:v>
                      </c:pt>
                      <c:pt idx="999">
                        <c:v>83</c:v>
                      </c:pt>
                      <c:pt idx="1000">
                        <c:v>82</c:v>
                      </c:pt>
                      <c:pt idx="1001">
                        <c:v>81</c:v>
                      </c:pt>
                      <c:pt idx="1002">
                        <c:v>81</c:v>
                      </c:pt>
                      <c:pt idx="1003">
                        <c:v>81</c:v>
                      </c:pt>
                      <c:pt idx="1004">
                        <c:v>80</c:v>
                      </c:pt>
                      <c:pt idx="1005">
                        <c:v>80</c:v>
                      </c:pt>
                      <c:pt idx="1006">
                        <c:v>80</c:v>
                      </c:pt>
                      <c:pt idx="1007">
                        <c:v>81</c:v>
                      </c:pt>
                      <c:pt idx="1008">
                        <c:v>81</c:v>
                      </c:pt>
                      <c:pt idx="1009">
                        <c:v>82</c:v>
                      </c:pt>
                      <c:pt idx="1010">
                        <c:v>83</c:v>
                      </c:pt>
                      <c:pt idx="1011">
                        <c:v>83</c:v>
                      </c:pt>
                      <c:pt idx="1012">
                        <c:v>83</c:v>
                      </c:pt>
                      <c:pt idx="1013">
                        <c:v>84</c:v>
                      </c:pt>
                      <c:pt idx="1014">
                        <c:v>84</c:v>
                      </c:pt>
                      <c:pt idx="1015">
                        <c:v>84</c:v>
                      </c:pt>
                      <c:pt idx="1016">
                        <c:v>84</c:v>
                      </c:pt>
                      <c:pt idx="1017">
                        <c:v>84</c:v>
                      </c:pt>
                      <c:pt idx="1018">
                        <c:v>83</c:v>
                      </c:pt>
                      <c:pt idx="1019">
                        <c:v>83</c:v>
                      </c:pt>
                      <c:pt idx="1020">
                        <c:v>82</c:v>
                      </c:pt>
                      <c:pt idx="1021">
                        <c:v>81</c:v>
                      </c:pt>
                      <c:pt idx="1022">
                        <c:v>80</c:v>
                      </c:pt>
                      <c:pt idx="1023">
                        <c:v>80</c:v>
                      </c:pt>
                      <c:pt idx="1024">
                        <c:v>79</c:v>
                      </c:pt>
                      <c:pt idx="1025">
                        <c:v>78</c:v>
                      </c:pt>
                      <c:pt idx="1026">
                        <c:v>78</c:v>
                      </c:pt>
                      <c:pt idx="1027">
                        <c:v>77</c:v>
                      </c:pt>
                      <c:pt idx="1028">
                        <c:v>76</c:v>
                      </c:pt>
                      <c:pt idx="1029">
                        <c:v>77</c:v>
                      </c:pt>
                      <c:pt idx="1030">
                        <c:v>77</c:v>
                      </c:pt>
                      <c:pt idx="1031">
                        <c:v>77</c:v>
                      </c:pt>
                      <c:pt idx="1032">
                        <c:v>77</c:v>
                      </c:pt>
                      <c:pt idx="1033">
                        <c:v>77</c:v>
                      </c:pt>
                      <c:pt idx="1034">
                        <c:v>76</c:v>
                      </c:pt>
                      <c:pt idx="1035">
                        <c:v>75</c:v>
                      </c:pt>
                      <c:pt idx="1036">
                        <c:v>77</c:v>
                      </c:pt>
                      <c:pt idx="1037">
                        <c:v>76</c:v>
                      </c:pt>
                      <c:pt idx="1038">
                        <c:v>73</c:v>
                      </c:pt>
                      <c:pt idx="1039">
                        <c:v>73</c:v>
                      </c:pt>
                      <c:pt idx="1040">
                        <c:v>73</c:v>
                      </c:pt>
                      <c:pt idx="1041">
                        <c:v>71</c:v>
                      </c:pt>
                      <c:pt idx="1042">
                        <c:v>70</c:v>
                      </c:pt>
                      <c:pt idx="1043">
                        <c:v>71</c:v>
                      </c:pt>
                      <c:pt idx="1044">
                        <c:v>68</c:v>
                      </c:pt>
                      <c:pt idx="1045">
                        <c:v>68</c:v>
                      </c:pt>
                      <c:pt idx="1046">
                        <c:v>66</c:v>
                      </c:pt>
                      <c:pt idx="1047">
                        <c:v>66</c:v>
                      </c:pt>
                      <c:pt idx="1048">
                        <c:v>67</c:v>
                      </c:pt>
                      <c:pt idx="1049">
                        <c:v>65</c:v>
                      </c:pt>
                      <c:pt idx="1050">
                        <c:v>65</c:v>
                      </c:pt>
                      <c:pt idx="1051">
                        <c:v>66</c:v>
                      </c:pt>
                      <c:pt idx="1052">
                        <c:v>65</c:v>
                      </c:pt>
                      <c:pt idx="1053">
                        <c:v>64</c:v>
                      </c:pt>
                      <c:pt idx="1054">
                        <c:v>64</c:v>
                      </c:pt>
                      <c:pt idx="1055">
                        <c:v>61</c:v>
                      </c:pt>
                      <c:pt idx="1056">
                        <c:v>64</c:v>
                      </c:pt>
                      <c:pt idx="1057">
                        <c:v>62</c:v>
                      </c:pt>
                      <c:pt idx="1058">
                        <c:v>62</c:v>
                      </c:pt>
                      <c:pt idx="1059">
                        <c:v>63</c:v>
                      </c:pt>
                      <c:pt idx="1060">
                        <c:v>63</c:v>
                      </c:pt>
                      <c:pt idx="1061">
                        <c:v>62</c:v>
                      </c:pt>
                      <c:pt idx="1062">
                        <c:v>62</c:v>
                      </c:pt>
                      <c:pt idx="1063">
                        <c:v>62</c:v>
                      </c:pt>
                      <c:pt idx="1064">
                        <c:v>62</c:v>
                      </c:pt>
                      <c:pt idx="1065">
                        <c:v>59</c:v>
                      </c:pt>
                      <c:pt idx="1066">
                        <c:v>59</c:v>
                      </c:pt>
                      <c:pt idx="1067">
                        <c:v>55</c:v>
                      </c:pt>
                      <c:pt idx="1068">
                        <c:v>55</c:v>
                      </c:pt>
                      <c:pt idx="1069">
                        <c:v>56</c:v>
                      </c:pt>
                      <c:pt idx="1070">
                        <c:v>56</c:v>
                      </c:pt>
                      <c:pt idx="1071">
                        <c:v>54</c:v>
                      </c:pt>
                      <c:pt idx="1072">
                        <c:v>54</c:v>
                      </c:pt>
                      <c:pt idx="1073">
                        <c:v>56</c:v>
                      </c:pt>
                      <c:pt idx="1074">
                        <c:v>54</c:v>
                      </c:pt>
                      <c:pt idx="1075">
                        <c:v>53</c:v>
                      </c:pt>
                      <c:pt idx="1076">
                        <c:v>51</c:v>
                      </c:pt>
                      <c:pt idx="1077">
                        <c:v>51</c:v>
                      </c:pt>
                      <c:pt idx="1078">
                        <c:v>51</c:v>
                      </c:pt>
                      <c:pt idx="1079">
                        <c:v>51</c:v>
                      </c:pt>
                      <c:pt idx="1080">
                        <c:v>50</c:v>
                      </c:pt>
                      <c:pt idx="1081">
                        <c:v>51</c:v>
                      </c:pt>
                      <c:pt idx="1082">
                        <c:v>48</c:v>
                      </c:pt>
                      <c:pt idx="1083">
                        <c:v>47</c:v>
                      </c:pt>
                      <c:pt idx="1084">
                        <c:v>48</c:v>
                      </c:pt>
                      <c:pt idx="1085">
                        <c:v>47</c:v>
                      </c:pt>
                      <c:pt idx="1086">
                        <c:v>48</c:v>
                      </c:pt>
                      <c:pt idx="1087">
                        <c:v>49</c:v>
                      </c:pt>
                      <c:pt idx="1088">
                        <c:v>45</c:v>
                      </c:pt>
                      <c:pt idx="1089">
                        <c:v>47</c:v>
                      </c:pt>
                      <c:pt idx="1090">
                        <c:v>47</c:v>
                      </c:pt>
                      <c:pt idx="1091">
                        <c:v>45</c:v>
                      </c:pt>
                      <c:pt idx="1092">
                        <c:v>46</c:v>
                      </c:pt>
                      <c:pt idx="1093">
                        <c:v>43</c:v>
                      </c:pt>
                      <c:pt idx="1094">
                        <c:v>45</c:v>
                      </c:pt>
                      <c:pt idx="1095">
                        <c:v>39</c:v>
                      </c:pt>
                      <c:pt idx="1096">
                        <c:v>41</c:v>
                      </c:pt>
                      <c:pt idx="1097">
                        <c:v>39</c:v>
                      </c:pt>
                      <c:pt idx="1098">
                        <c:v>38</c:v>
                      </c:pt>
                      <c:pt idx="1099">
                        <c:v>43</c:v>
                      </c:pt>
                      <c:pt idx="1100">
                        <c:v>38</c:v>
                      </c:pt>
                      <c:pt idx="1101">
                        <c:v>39</c:v>
                      </c:pt>
                      <c:pt idx="1102">
                        <c:v>39</c:v>
                      </c:pt>
                      <c:pt idx="1103">
                        <c:v>36</c:v>
                      </c:pt>
                      <c:pt idx="1104">
                        <c:v>36</c:v>
                      </c:pt>
                      <c:pt idx="1105">
                        <c:v>37</c:v>
                      </c:pt>
                      <c:pt idx="1106">
                        <c:v>37</c:v>
                      </c:pt>
                      <c:pt idx="1107">
                        <c:v>38</c:v>
                      </c:pt>
                      <c:pt idx="1108">
                        <c:v>35</c:v>
                      </c:pt>
                      <c:pt idx="1109">
                        <c:v>36</c:v>
                      </c:pt>
                      <c:pt idx="1110">
                        <c:v>36</c:v>
                      </c:pt>
                      <c:pt idx="1111">
                        <c:v>35</c:v>
                      </c:pt>
                      <c:pt idx="1112">
                        <c:v>38</c:v>
                      </c:pt>
                      <c:pt idx="1113">
                        <c:v>39</c:v>
                      </c:pt>
                      <c:pt idx="1114">
                        <c:v>38</c:v>
                      </c:pt>
                      <c:pt idx="1115">
                        <c:v>35</c:v>
                      </c:pt>
                      <c:pt idx="1116">
                        <c:v>38</c:v>
                      </c:pt>
                      <c:pt idx="1117">
                        <c:v>34</c:v>
                      </c:pt>
                      <c:pt idx="1118">
                        <c:v>36</c:v>
                      </c:pt>
                      <c:pt idx="1119">
                        <c:v>39</c:v>
                      </c:pt>
                      <c:pt idx="1120">
                        <c:v>35</c:v>
                      </c:pt>
                      <c:pt idx="1121">
                        <c:v>34</c:v>
                      </c:pt>
                      <c:pt idx="1122">
                        <c:v>34</c:v>
                      </c:pt>
                      <c:pt idx="1123">
                        <c:v>34</c:v>
                      </c:pt>
                      <c:pt idx="1124">
                        <c:v>35</c:v>
                      </c:pt>
                      <c:pt idx="1125">
                        <c:v>36</c:v>
                      </c:pt>
                      <c:pt idx="1126">
                        <c:v>38</c:v>
                      </c:pt>
                      <c:pt idx="1127">
                        <c:v>36</c:v>
                      </c:pt>
                      <c:pt idx="1128">
                        <c:v>35</c:v>
                      </c:pt>
                      <c:pt idx="1129">
                        <c:v>38</c:v>
                      </c:pt>
                      <c:pt idx="1130">
                        <c:v>36</c:v>
                      </c:pt>
                      <c:pt idx="1131">
                        <c:v>35</c:v>
                      </c:pt>
                      <c:pt idx="1132">
                        <c:v>34</c:v>
                      </c:pt>
                      <c:pt idx="1133">
                        <c:v>38</c:v>
                      </c:pt>
                      <c:pt idx="1134">
                        <c:v>35</c:v>
                      </c:pt>
                      <c:pt idx="1135">
                        <c:v>36</c:v>
                      </c:pt>
                      <c:pt idx="1136">
                        <c:v>37</c:v>
                      </c:pt>
                      <c:pt idx="1137">
                        <c:v>36</c:v>
                      </c:pt>
                      <c:pt idx="1138">
                        <c:v>36</c:v>
                      </c:pt>
                      <c:pt idx="1139">
                        <c:v>36</c:v>
                      </c:pt>
                      <c:pt idx="1140">
                        <c:v>34</c:v>
                      </c:pt>
                      <c:pt idx="1141">
                        <c:v>33</c:v>
                      </c:pt>
                      <c:pt idx="1142">
                        <c:v>33</c:v>
                      </c:pt>
                      <c:pt idx="1143">
                        <c:v>38</c:v>
                      </c:pt>
                      <c:pt idx="1144">
                        <c:v>33</c:v>
                      </c:pt>
                      <c:pt idx="1145">
                        <c:v>33</c:v>
                      </c:pt>
                      <c:pt idx="1146">
                        <c:v>34</c:v>
                      </c:pt>
                      <c:pt idx="1147">
                        <c:v>33</c:v>
                      </c:pt>
                      <c:pt idx="1148">
                        <c:v>35</c:v>
                      </c:pt>
                      <c:pt idx="1149">
                        <c:v>36</c:v>
                      </c:pt>
                      <c:pt idx="1150">
                        <c:v>36</c:v>
                      </c:pt>
                      <c:pt idx="1151">
                        <c:v>34</c:v>
                      </c:pt>
                      <c:pt idx="1152">
                        <c:v>34</c:v>
                      </c:pt>
                      <c:pt idx="1153">
                        <c:v>34</c:v>
                      </c:pt>
                      <c:pt idx="1154">
                        <c:v>36</c:v>
                      </c:pt>
                      <c:pt idx="1155">
                        <c:v>33</c:v>
                      </c:pt>
                      <c:pt idx="1156">
                        <c:v>37</c:v>
                      </c:pt>
                      <c:pt idx="1157">
                        <c:v>33</c:v>
                      </c:pt>
                      <c:pt idx="1158">
                        <c:v>35</c:v>
                      </c:pt>
                      <c:pt idx="1159">
                        <c:v>34</c:v>
                      </c:pt>
                      <c:pt idx="1160">
                        <c:v>33</c:v>
                      </c:pt>
                      <c:pt idx="1161">
                        <c:v>34</c:v>
                      </c:pt>
                      <c:pt idx="1162">
                        <c:v>34</c:v>
                      </c:pt>
                      <c:pt idx="1163">
                        <c:v>33</c:v>
                      </c:pt>
                      <c:pt idx="1164">
                        <c:v>34</c:v>
                      </c:pt>
                      <c:pt idx="1165">
                        <c:v>34</c:v>
                      </c:pt>
                      <c:pt idx="1166">
                        <c:v>34</c:v>
                      </c:pt>
                      <c:pt idx="1167">
                        <c:v>35</c:v>
                      </c:pt>
                      <c:pt idx="1168">
                        <c:v>36</c:v>
                      </c:pt>
                      <c:pt idx="1169">
                        <c:v>38</c:v>
                      </c:pt>
                      <c:pt idx="1170">
                        <c:v>36</c:v>
                      </c:pt>
                      <c:pt idx="1171">
                        <c:v>38</c:v>
                      </c:pt>
                      <c:pt idx="1172">
                        <c:v>39</c:v>
                      </c:pt>
                      <c:pt idx="1173">
                        <c:v>40</c:v>
                      </c:pt>
                      <c:pt idx="1174">
                        <c:v>38</c:v>
                      </c:pt>
                      <c:pt idx="1175">
                        <c:v>39</c:v>
                      </c:pt>
                      <c:pt idx="1176">
                        <c:v>39</c:v>
                      </c:pt>
                      <c:pt idx="1177">
                        <c:v>37</c:v>
                      </c:pt>
                      <c:pt idx="1178">
                        <c:v>37</c:v>
                      </c:pt>
                      <c:pt idx="1179">
                        <c:v>37</c:v>
                      </c:pt>
                      <c:pt idx="1180">
                        <c:v>38</c:v>
                      </c:pt>
                      <c:pt idx="1181">
                        <c:v>37</c:v>
                      </c:pt>
                      <c:pt idx="1182">
                        <c:v>37</c:v>
                      </c:pt>
                      <c:pt idx="1183">
                        <c:v>38</c:v>
                      </c:pt>
                      <c:pt idx="1184">
                        <c:v>38</c:v>
                      </c:pt>
                      <c:pt idx="1185">
                        <c:v>38</c:v>
                      </c:pt>
                      <c:pt idx="1186">
                        <c:v>38</c:v>
                      </c:pt>
                      <c:pt idx="1187">
                        <c:v>38</c:v>
                      </c:pt>
                      <c:pt idx="1188">
                        <c:v>38</c:v>
                      </c:pt>
                    </c:numCache>
                  </c:numRef>
                </c:yVal>
                <c:smooth val="0"/>
                <c:extLst>
                  <c:ext xmlns:c16="http://schemas.microsoft.com/office/drawing/2014/chart" uri="{C3380CC4-5D6E-409C-BE32-E72D297353CC}">
                    <c16:uniqueId val="{00000002-AB9A-4B74-87E0-53FEB0F14910}"/>
                  </c:ext>
                </c:extLst>
              </c15:ser>
            </c15:filteredScatterSeries>
          </c:ext>
        </c:extLst>
      </c:scatterChart>
      <c:valAx>
        <c:axId val="652825888"/>
        <c:scaling>
          <c:orientation val="minMax"/>
          <c:max val="43682"/>
          <c:min val="43674"/>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a:t>Time</a:t>
                </a:r>
                <a:r>
                  <a:rPr lang="en-US" sz="1200" baseline="0"/>
                  <a:t> (UTC)</a:t>
                </a:r>
                <a:endParaRPr lang="en-US" sz="1200"/>
              </a:p>
            </c:rich>
          </c:tx>
          <c:layout/>
          <c:overlay val="0"/>
          <c:spPr>
            <a:noFill/>
            <a:ln>
              <a:noFill/>
            </a:ln>
            <a:effectLst/>
          </c:spPr>
        </c:title>
        <c:numFmt formatCode="m/d/yyyy\ h:mm" sourceLinked="1"/>
        <c:majorTickMark val="cross"/>
        <c:minorTickMark val="none"/>
        <c:tickLblPos val="nextTo"/>
        <c:spPr>
          <a:noFill/>
          <a:ln w="9525" cap="flat" cmpd="sng" algn="ctr">
            <a:solidFill>
              <a:schemeClr val="tx1"/>
            </a:solidFill>
            <a:round/>
          </a:ln>
          <a:effectLst/>
        </c:spPr>
        <c:txPr>
          <a:bodyPr rot="1800000" vert="horz"/>
          <a:lstStyle/>
          <a:p>
            <a:pPr>
              <a:defRPr sz="1000" b="0" i="0" u="none" strike="noStrike" baseline="0">
                <a:solidFill>
                  <a:srgbClr val="000000"/>
                </a:solidFill>
                <a:latin typeface="Calibri"/>
                <a:ea typeface="Calibri"/>
                <a:cs typeface="Calibri"/>
              </a:defRPr>
            </a:pPr>
            <a:endParaRPr lang="en-US"/>
          </a:p>
        </c:txPr>
        <c:crossAx val="1"/>
        <c:crosses val="autoZero"/>
        <c:crossBetween val="midCat"/>
        <c:majorUnit val="1"/>
      </c:valAx>
      <c:valAx>
        <c:axId val="1"/>
        <c:scaling>
          <c:orientation val="minMax"/>
          <c:max val="110"/>
          <c:min val="0"/>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a:t>2-meter Relative Humidity</a:t>
                </a:r>
                <a:r>
                  <a:rPr lang="en-US" sz="1200" baseline="0"/>
                  <a:t> (%)</a:t>
                </a:r>
                <a:endParaRPr lang="en-US" sz="1200"/>
              </a:p>
            </c:rich>
          </c:tx>
          <c:layout/>
          <c:overlay val="0"/>
          <c:spPr>
            <a:noFill/>
            <a:ln>
              <a:noFill/>
            </a:ln>
            <a:effectLst/>
          </c:spPr>
        </c:title>
        <c:numFmt formatCode="General" sourceLinked="1"/>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652825888"/>
        <c:crosses val="autoZero"/>
        <c:crossBetween val="midCat"/>
      </c:valAx>
      <c:spPr>
        <a:noFill/>
        <a:ln w="25400">
          <a:noFill/>
        </a:ln>
      </c:spPr>
    </c:plotArea>
    <c:legend>
      <c:legendPos val="t"/>
      <c:layout>
        <c:manualLayout>
          <c:xMode val="edge"/>
          <c:yMode val="edge"/>
          <c:x val="0.55862962519007164"/>
          <c:y val="0.16585593467483231"/>
          <c:w val="0.40050389481420218"/>
          <c:h val="0.17622338874307378"/>
        </c:manualLayout>
      </c:layout>
      <c:overlay val="0"/>
      <c:spPr>
        <a:noFill/>
        <a:ln>
          <a:solidFill>
            <a:sysClr val="windowText" lastClr="000000"/>
          </a:solid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419897919518584"/>
          <c:y val="5.2529450082705612E-2"/>
          <c:w val="0.78068976341338647"/>
          <c:h val="0.72074772228567596"/>
        </c:manualLayout>
      </c:layout>
      <c:scatterChart>
        <c:scatterStyle val="lineMarker"/>
        <c:varyColors val="0"/>
        <c:ser>
          <c:idx val="0"/>
          <c:order val="0"/>
          <c:spPr>
            <a:ln w="25400" cap="rnd">
              <a:noFill/>
              <a:round/>
            </a:ln>
            <a:effectLst/>
          </c:spPr>
          <c:marker>
            <c:symbol val="circle"/>
            <c:size val="7"/>
            <c:spPr>
              <a:solidFill>
                <a:schemeClr val="accent1"/>
              </a:solidFill>
              <a:ln w="9525">
                <a:solidFill>
                  <a:schemeClr val="accent1"/>
                </a:solidFill>
              </a:ln>
              <a:effectLst/>
            </c:spPr>
          </c:marker>
          <c:xVal>
            <c:numRef>
              <c:f>Sheet1!$A$1:$A$25</c:f>
              <c:numCache>
                <c:formatCode>0.00</c:formatCode>
                <c:ptCount val="2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numCache>
            </c:numRef>
          </c:xVal>
          <c:yVal>
            <c:numRef>
              <c:f>Sheet1!$B$1:$B$25</c:f>
              <c:numCache>
                <c:formatCode>General</c:formatCode>
                <c:ptCount val="25"/>
                <c:pt idx="0">
                  <c:v>0.18</c:v>
                </c:pt>
                <c:pt idx="1">
                  <c:v>0.16</c:v>
                </c:pt>
                <c:pt idx="2">
                  <c:v>0.13</c:v>
                </c:pt>
                <c:pt idx="3">
                  <c:v>0.08</c:v>
                </c:pt>
                <c:pt idx="4">
                  <c:v>7.0000000000000007E-2</c:v>
                </c:pt>
                <c:pt idx="5">
                  <c:v>0.08</c:v>
                </c:pt>
                <c:pt idx="6">
                  <c:v>0.26</c:v>
                </c:pt>
                <c:pt idx="7">
                  <c:v>0.67</c:v>
                </c:pt>
                <c:pt idx="8">
                  <c:v>0.99</c:v>
                </c:pt>
                <c:pt idx="9">
                  <c:v>0.89</c:v>
                </c:pt>
                <c:pt idx="10">
                  <c:v>0.79</c:v>
                </c:pt>
                <c:pt idx="11">
                  <c:v>0.74</c:v>
                </c:pt>
                <c:pt idx="12">
                  <c:v>0.73</c:v>
                </c:pt>
                <c:pt idx="13">
                  <c:v>0.75</c:v>
                </c:pt>
                <c:pt idx="14">
                  <c:v>0.76</c:v>
                </c:pt>
                <c:pt idx="15">
                  <c:v>0.82</c:v>
                </c:pt>
                <c:pt idx="16">
                  <c:v>0.9</c:v>
                </c:pt>
                <c:pt idx="17">
                  <c:v>1</c:v>
                </c:pt>
                <c:pt idx="18">
                  <c:v>0.95</c:v>
                </c:pt>
                <c:pt idx="19">
                  <c:v>0.68</c:v>
                </c:pt>
                <c:pt idx="20">
                  <c:v>0.61</c:v>
                </c:pt>
                <c:pt idx="21">
                  <c:v>0.53</c:v>
                </c:pt>
                <c:pt idx="22">
                  <c:v>0.35</c:v>
                </c:pt>
                <c:pt idx="23">
                  <c:v>0.21</c:v>
                </c:pt>
                <c:pt idx="24">
                  <c:v>0.18</c:v>
                </c:pt>
              </c:numCache>
            </c:numRef>
          </c:yVal>
          <c:smooth val="0"/>
          <c:extLst>
            <c:ext xmlns:c16="http://schemas.microsoft.com/office/drawing/2014/chart" uri="{C3380CC4-5D6E-409C-BE32-E72D297353CC}">
              <c16:uniqueId val="{00000000-424C-4069-A29A-FA53D0D11A41}"/>
            </c:ext>
          </c:extLst>
        </c:ser>
        <c:dLbls>
          <c:showLegendKey val="0"/>
          <c:showVal val="0"/>
          <c:showCatName val="0"/>
          <c:showSerName val="0"/>
          <c:showPercent val="0"/>
          <c:showBubbleSize val="0"/>
        </c:dLbls>
        <c:axId val="2003952720"/>
        <c:axId val="2003949840"/>
      </c:scatterChart>
      <c:valAx>
        <c:axId val="2003952720"/>
        <c:scaling>
          <c:orientation val="minMax"/>
          <c:max val="24"/>
          <c:min val="0"/>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aseline="0"/>
                  <a:t>Hour of the Day</a:t>
                </a:r>
                <a:endParaRPr lang="en-US" sz="1200"/>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cross"/>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03949840"/>
        <c:crosses val="autoZero"/>
        <c:crossBetween val="midCat"/>
        <c:majorUnit val="4"/>
      </c:valAx>
      <c:valAx>
        <c:axId val="2003949840"/>
        <c:scaling>
          <c:orientation val="minMax"/>
          <c:max val="1"/>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Multiplication</a:t>
                </a:r>
                <a:r>
                  <a:rPr lang="en-US" sz="1200" baseline="0"/>
                  <a:t> Factor</a:t>
                </a:r>
                <a:endParaRPr lang="en-US" sz="1200"/>
              </a:p>
            </c:rich>
          </c:tx>
          <c:layout>
            <c:manualLayout>
              <c:xMode val="edge"/>
              <c:yMode val="edge"/>
              <c:x val="2.4760962879758472E-2"/>
              <c:y val="0.1805347884342777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cross"/>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03952720"/>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24333-F426-4816-A811-9B31803B19E4}" type="datetimeFigureOut">
              <a:rPr lang="en-US" smtClean="0"/>
              <a:t>10/18/2023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72437-E3F7-4FBF-91EC-02E43556D540}" type="slidenum">
              <a:rPr lang="en-US" smtClean="0"/>
              <a:t>‹#›</a:t>
            </a:fld>
            <a:endParaRPr lang="en-US"/>
          </a:p>
        </p:txBody>
      </p:sp>
    </p:spTree>
    <p:extLst>
      <p:ext uri="{BB962C8B-B14F-4D97-AF65-F5344CB8AC3E}">
        <p14:creationId xmlns:p14="http://schemas.microsoft.com/office/powerpoint/2010/main" val="1920710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772437-E3F7-4FBF-91EC-02E43556D540}" type="slidenum">
              <a:rPr lang="en-US" smtClean="0"/>
              <a:t>1</a:t>
            </a:fld>
            <a:endParaRPr lang="en-US"/>
          </a:p>
        </p:txBody>
      </p:sp>
    </p:spTree>
    <p:extLst>
      <p:ext uri="{BB962C8B-B14F-4D97-AF65-F5344CB8AC3E}">
        <p14:creationId xmlns:p14="http://schemas.microsoft.com/office/powerpoint/2010/main" val="3707650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a:t>
            </a:r>
            <a:r>
              <a:rPr lang="en-US" dirty="0" err="1" smtClean="0"/>
              <a:t>lowrise</a:t>
            </a:r>
            <a:r>
              <a:rPr lang="en-US" dirty="0" smtClean="0"/>
              <a:t> – orange, Sparsely built – tan, Bush</a:t>
            </a:r>
            <a:r>
              <a:rPr lang="en-US" baseline="0" dirty="0" smtClean="0"/>
              <a:t> – olive green</a:t>
            </a:r>
            <a:r>
              <a:rPr lang="en-US" dirty="0" smtClean="0"/>
              <a:t> </a:t>
            </a:r>
          </a:p>
          <a:p>
            <a:r>
              <a:rPr lang="en-US" sz="1200" kern="1200" dirty="0" smtClean="0">
                <a:solidFill>
                  <a:schemeClr val="tx1"/>
                </a:solidFill>
                <a:effectLst/>
                <a:latin typeface="+mn-lt"/>
                <a:ea typeface="+mn-ea"/>
                <a:cs typeface="+mn-cs"/>
              </a:rPr>
              <a:t>Bush and </a:t>
            </a:r>
            <a:r>
              <a:rPr lang="en-US" sz="1200" kern="1200" dirty="0" err="1" smtClean="0">
                <a:solidFill>
                  <a:schemeClr val="tx1"/>
                </a:solidFill>
                <a:effectLst/>
                <a:latin typeface="+mn-lt"/>
                <a:ea typeface="+mn-ea"/>
                <a:cs typeface="+mn-cs"/>
              </a:rPr>
              <a:t>Shrubland</a:t>
            </a:r>
            <a:r>
              <a:rPr lang="en-US" sz="1200" kern="1200" dirty="0" smtClean="0">
                <a:solidFill>
                  <a:schemeClr val="tx1"/>
                </a:solidFill>
                <a:effectLst/>
                <a:latin typeface="+mn-lt"/>
                <a:ea typeface="+mn-ea"/>
                <a:cs typeface="+mn-cs"/>
              </a:rPr>
              <a:t> classification is not an urban category, thus WRF does not use a UCM when processing that region for the baseline case. WRF does use a UCM for the Compact </a:t>
            </a:r>
            <a:r>
              <a:rPr lang="en-US" sz="1200" kern="1200" dirty="0" err="1" smtClean="0">
                <a:solidFill>
                  <a:schemeClr val="tx1"/>
                </a:solidFill>
                <a:effectLst/>
                <a:latin typeface="+mn-lt"/>
                <a:ea typeface="+mn-ea"/>
                <a:cs typeface="+mn-cs"/>
              </a:rPr>
              <a:t>Lowrise</a:t>
            </a:r>
            <a:r>
              <a:rPr lang="en-US" sz="1200" kern="1200" dirty="0" smtClean="0">
                <a:solidFill>
                  <a:schemeClr val="tx1"/>
                </a:solidFill>
                <a:effectLst/>
                <a:latin typeface="+mn-lt"/>
                <a:ea typeface="+mn-ea"/>
                <a:cs typeface="+mn-cs"/>
              </a:rPr>
              <a:t> classification though, and as seen in the UCM sensitivity study, using a single-layer UCM can sometimes predict lower temperatures for some regions compared to using only the Noah LSM with no UCM</a:t>
            </a:r>
            <a:endParaRPr lang="en-US" dirty="0" smtClean="0"/>
          </a:p>
          <a:p>
            <a:r>
              <a:rPr lang="en-US" dirty="0" smtClean="0"/>
              <a:t>5 vs 10 vs 30</a:t>
            </a:r>
            <a:endParaRPr lang="en-US" dirty="0"/>
          </a:p>
        </p:txBody>
      </p:sp>
      <p:sp>
        <p:nvSpPr>
          <p:cNvPr id="4" name="Slide Number Placeholder 3"/>
          <p:cNvSpPr>
            <a:spLocks noGrp="1"/>
          </p:cNvSpPr>
          <p:nvPr>
            <p:ph type="sldNum" sz="quarter" idx="10"/>
          </p:nvPr>
        </p:nvSpPr>
        <p:spPr/>
        <p:txBody>
          <a:bodyPr/>
          <a:lstStyle/>
          <a:p>
            <a:fld id="{4A772437-E3F7-4FBF-91EC-02E43556D540}" type="slidenum">
              <a:rPr lang="en-US" smtClean="0"/>
              <a:t>13</a:t>
            </a:fld>
            <a:endParaRPr lang="en-US"/>
          </a:p>
        </p:txBody>
      </p:sp>
    </p:spTree>
    <p:extLst>
      <p:ext uri="{BB962C8B-B14F-4D97-AF65-F5344CB8AC3E}">
        <p14:creationId xmlns:p14="http://schemas.microsoft.com/office/powerpoint/2010/main" val="1848898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772437-E3F7-4FBF-91EC-02E43556D540}" type="slidenum">
              <a:rPr lang="en-US" smtClean="0"/>
              <a:t>15</a:t>
            </a:fld>
            <a:endParaRPr lang="en-US"/>
          </a:p>
        </p:txBody>
      </p:sp>
    </p:spTree>
    <p:extLst>
      <p:ext uri="{BB962C8B-B14F-4D97-AF65-F5344CB8AC3E}">
        <p14:creationId xmlns:p14="http://schemas.microsoft.com/office/powerpoint/2010/main" val="967870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e426149d76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e426149d76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What date/time</a:t>
            </a:r>
            <a:r>
              <a:rPr lang="en-US" baseline="0" dirty="0"/>
              <a:t> for Verdi plots?</a:t>
            </a:r>
            <a:endParaRPr dirty="0"/>
          </a:p>
        </p:txBody>
      </p:sp>
    </p:spTree>
    <p:extLst>
      <p:ext uri="{BB962C8B-B14F-4D97-AF65-F5344CB8AC3E}">
        <p14:creationId xmlns:p14="http://schemas.microsoft.com/office/powerpoint/2010/main" val="3850818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772437-E3F7-4FBF-91EC-02E43556D540}" type="slidenum">
              <a:rPr lang="en-US" smtClean="0"/>
              <a:t>19</a:t>
            </a:fld>
            <a:endParaRPr lang="en-US"/>
          </a:p>
        </p:txBody>
      </p:sp>
    </p:spTree>
    <p:extLst>
      <p:ext uri="{BB962C8B-B14F-4D97-AF65-F5344CB8AC3E}">
        <p14:creationId xmlns:p14="http://schemas.microsoft.com/office/powerpoint/2010/main" val="2401672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higher temperatures can increase energy consumption and induce negative health effects</a:t>
            </a:r>
          </a:p>
        </p:txBody>
      </p:sp>
      <p:sp>
        <p:nvSpPr>
          <p:cNvPr id="4" name="Slide Number Placeholder 3"/>
          <p:cNvSpPr>
            <a:spLocks noGrp="1"/>
          </p:cNvSpPr>
          <p:nvPr>
            <p:ph type="sldNum" sz="quarter" idx="5"/>
          </p:nvPr>
        </p:nvSpPr>
        <p:spPr/>
        <p:txBody>
          <a:bodyPr/>
          <a:lstStyle/>
          <a:p>
            <a:fld id="{4A772437-E3F7-4FBF-91EC-02E43556D540}" type="slidenum">
              <a:rPr lang="en-US" smtClean="0"/>
              <a:t>2</a:t>
            </a:fld>
            <a:endParaRPr lang="en-US"/>
          </a:p>
        </p:txBody>
      </p:sp>
    </p:spTree>
    <p:extLst>
      <p:ext uri="{BB962C8B-B14F-4D97-AF65-F5344CB8AC3E}">
        <p14:creationId xmlns:p14="http://schemas.microsoft.com/office/powerpoint/2010/main" val="2301121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Noah default is </a:t>
            </a:r>
            <a:r>
              <a:rPr lang="en-US" dirty="0" smtClean="0"/>
              <a:t>Slab UCM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single-layer UCM represents urban areas by including estimations of street canyons, roofs, and roads [10]. S-L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considers only one orientation of two-dimensional approximation of streets and evaluates urban classes with different thermal properties. Provides accurate estimation of sensible heat fluxes by assuming wind distribution in canopy, where horizontal wind is presumed distributed vertically as combination of logarithmic and exponential functions. S-L also takes into account radiation trapping effects due to multi-reflections in urban geometry and considers fraction of albedo and vegetation on roofs, walls, and grounds. Anthropogenic heat is estimated as a fixed temporal profile added to sensible heat flux from street canyon.</a:t>
            </a:r>
          </a:p>
        </p:txBody>
      </p:sp>
      <p:sp>
        <p:nvSpPr>
          <p:cNvPr id="4" name="Slide Number Placeholder 3"/>
          <p:cNvSpPr>
            <a:spLocks noGrp="1"/>
          </p:cNvSpPr>
          <p:nvPr>
            <p:ph type="sldNum" sz="quarter" idx="5"/>
          </p:nvPr>
        </p:nvSpPr>
        <p:spPr/>
        <p:txBody>
          <a:bodyPr/>
          <a:lstStyle/>
          <a:p>
            <a:fld id="{4A772437-E3F7-4FBF-91EC-02E43556D540}" type="slidenum">
              <a:rPr lang="en-US" smtClean="0"/>
              <a:t>3</a:t>
            </a:fld>
            <a:endParaRPr lang="en-US"/>
          </a:p>
        </p:txBody>
      </p:sp>
    </p:spTree>
    <p:extLst>
      <p:ext uri="{BB962C8B-B14F-4D97-AF65-F5344CB8AC3E}">
        <p14:creationId xmlns:p14="http://schemas.microsoft.com/office/powerpoint/2010/main" val="4176146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LSMs help define surface roughness which affects viscous force which is included in F source terms in momentum </a:t>
            </a:r>
            <a:r>
              <a:rPr lang="en-US" sz="1200" kern="1200" dirty="0" err="1" smtClean="0">
                <a:solidFill>
                  <a:schemeClr val="tx1"/>
                </a:solidFill>
                <a:effectLst/>
                <a:latin typeface="+mn-lt"/>
                <a:ea typeface="+mn-ea"/>
                <a:cs typeface="+mn-cs"/>
              </a:rPr>
              <a:t>eqs</a:t>
            </a:r>
            <a:r>
              <a:rPr lang="en-US" sz="1200" kern="1200" dirty="0" smtClean="0">
                <a:solidFill>
                  <a:schemeClr val="tx1"/>
                </a:solidFill>
                <a:effectLst/>
                <a:latin typeface="+mn-lt"/>
                <a:ea typeface="+mn-ea"/>
                <a:cs typeface="+mn-cs"/>
              </a:rPr>
              <a:t>. LSMs also contribute to Q source term in energy equation via heat fluxes and radiation and defined surface temperature.</a:t>
            </a:r>
          </a:p>
          <a:p>
            <a:r>
              <a:rPr lang="en-US" sz="1200" kern="1200" dirty="0" smtClean="0">
                <a:solidFill>
                  <a:schemeClr val="tx1"/>
                </a:solidFill>
                <a:effectLst/>
                <a:latin typeface="+mn-lt"/>
                <a:ea typeface="+mn-ea"/>
                <a:cs typeface="+mn-cs"/>
              </a:rPr>
              <a:t>UCMs use bulk urban characteristics to determine effects of urban canopy [15]. UCMs incorporated into WRF model as sub-grid parameterization scheme [23].  UCM models exchange of energy, momentum, and mass between urban surface and overlying atmosphere. Provides lower BCs for main WRF atmospheric model</a:t>
            </a:r>
            <a:endParaRPr lang="en-US" dirty="0"/>
          </a:p>
        </p:txBody>
      </p:sp>
      <p:sp>
        <p:nvSpPr>
          <p:cNvPr id="4" name="Slide Number Placeholder 3"/>
          <p:cNvSpPr>
            <a:spLocks noGrp="1"/>
          </p:cNvSpPr>
          <p:nvPr>
            <p:ph type="sldNum" sz="quarter" idx="5"/>
          </p:nvPr>
        </p:nvSpPr>
        <p:spPr/>
        <p:txBody>
          <a:bodyPr/>
          <a:lstStyle/>
          <a:p>
            <a:fld id="{4A772437-E3F7-4FBF-91EC-02E43556D540}" type="slidenum">
              <a:rPr lang="en-US" smtClean="0"/>
              <a:t>4</a:t>
            </a:fld>
            <a:endParaRPr lang="en-US"/>
          </a:p>
        </p:txBody>
      </p:sp>
    </p:spTree>
    <p:extLst>
      <p:ext uri="{BB962C8B-B14F-4D97-AF65-F5344CB8AC3E}">
        <p14:creationId xmlns:p14="http://schemas.microsoft.com/office/powerpoint/2010/main" val="4102314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e426149d76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e426149d76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22522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e426149d76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e426149d76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kern="1200" dirty="0" smtClean="0">
                <a:solidFill>
                  <a:schemeClr val="tx1"/>
                </a:solidFill>
                <a:effectLst/>
                <a:latin typeface="+mn-lt"/>
                <a:ea typeface="+mn-ea"/>
                <a:cs typeface="+mn-cs"/>
              </a:rPr>
              <a:t>cooler temperatures predicted using the single-layer UCM are initially surprising, but simply mean that the Noah LSM discussed previously already accounts for much of the heating and vegetation effects of the urban areas. </a:t>
            </a:r>
          </a:p>
          <a:p>
            <a:pPr marL="0" lvl="0" indent="0" algn="l" rtl="0">
              <a:spcBef>
                <a:spcPts val="0"/>
              </a:spcBef>
              <a:spcAft>
                <a:spcPts val="0"/>
              </a:spcAft>
              <a:buNone/>
            </a:pPr>
            <a:r>
              <a:rPr lang="en-US" sz="1200" kern="1200" dirty="0" err="1" smtClean="0">
                <a:solidFill>
                  <a:schemeClr val="tx1"/>
                </a:solidFill>
                <a:effectLst/>
                <a:latin typeface="+mn-lt"/>
                <a:ea typeface="+mn-ea"/>
                <a:cs typeface="+mn-cs"/>
              </a:rPr>
              <a:t>Nehkron</a:t>
            </a:r>
            <a:r>
              <a:rPr lang="en-US" sz="1200" kern="1200" dirty="0" smtClean="0">
                <a:solidFill>
                  <a:schemeClr val="tx1"/>
                </a:solidFill>
                <a:effectLst/>
                <a:latin typeface="+mn-lt"/>
                <a:ea typeface="+mn-ea"/>
                <a:cs typeface="+mn-cs"/>
              </a:rPr>
              <a:t> et al., saw similar trends in their study and theorized that the decrease was due to the change from a single urban classification to low density urban classification that included a lower surface emissivity. </a:t>
            </a:r>
            <a:endParaRPr dirty="0"/>
          </a:p>
        </p:txBody>
      </p:sp>
    </p:spTree>
    <p:extLst>
      <p:ext uri="{BB962C8B-B14F-4D97-AF65-F5344CB8AC3E}">
        <p14:creationId xmlns:p14="http://schemas.microsoft.com/office/powerpoint/2010/main" val="419164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e426149d76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e426149d76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44434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e426149d76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e426149d76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98773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772437-E3F7-4FBF-91EC-02E43556D540}" type="slidenum">
              <a:rPr lang="en-US" smtClean="0"/>
              <a:t>9</a:t>
            </a:fld>
            <a:endParaRPr lang="en-US"/>
          </a:p>
        </p:txBody>
      </p:sp>
    </p:spTree>
    <p:extLst>
      <p:ext uri="{BB962C8B-B14F-4D97-AF65-F5344CB8AC3E}">
        <p14:creationId xmlns:p14="http://schemas.microsoft.com/office/powerpoint/2010/main" val="38612930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21D6A9-7D66-A14A-9F8D-137CE960D6A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D56AB0BC-F45B-7E49-8B12-403CA1C5B36D}"/>
              </a:ext>
            </a:extLst>
          </p:cNvPr>
          <p:cNvSpPr/>
          <p:nvPr userDrawn="1"/>
        </p:nvSpPr>
        <p:spPr>
          <a:xfrm>
            <a:off x="0" y="2690"/>
            <a:ext cx="12192000" cy="6858000"/>
          </a:xfrm>
          <a:prstGeom prst="rect">
            <a:avLst/>
          </a:prstGeom>
          <a:solidFill>
            <a:srgbClr val="0062B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2D20EF-1962-CD49-AA67-CF41627439E0}"/>
              </a:ext>
            </a:extLst>
          </p:cNvPr>
          <p:cNvSpPr>
            <a:spLocks noGrp="1"/>
          </p:cNvSpPr>
          <p:nvPr>
            <p:ph type="ctrTitle"/>
          </p:nvPr>
        </p:nvSpPr>
        <p:spPr>
          <a:xfrm>
            <a:off x="1524000" y="1122363"/>
            <a:ext cx="9144000" cy="2387600"/>
          </a:xfrm>
          <a:prstGeom prst="rect">
            <a:avLst/>
          </a:prstGeom>
        </p:spPr>
        <p:txBody>
          <a:bodyPr anchor="b"/>
          <a:lstStyle>
            <a:lvl1pPr algn="ctr">
              <a:defRPr sz="6000" b="1" i="0">
                <a:solidFill>
                  <a:schemeClr val="bg1"/>
                </a:solidFill>
                <a:latin typeface="Rockwell" panose="02060603020205020403" pitchFamily="18" charset="77"/>
                <a:ea typeface="Helvetica Neue" panose="02000503000000020004" pitchFamily="2" charset="0"/>
                <a:cs typeface="Helvetica Neue" panose="02000503000000020004" pitchFamily="2"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E8E9F87-CBB7-9847-BA21-92C0D7001FF0}"/>
              </a:ext>
            </a:extLst>
          </p:cNvPr>
          <p:cNvSpPr>
            <a:spLocks noGrp="1"/>
          </p:cNvSpPr>
          <p:nvPr>
            <p:ph type="subTitle" idx="1"/>
          </p:nvPr>
        </p:nvSpPr>
        <p:spPr>
          <a:xfrm>
            <a:off x="1524000" y="3602038"/>
            <a:ext cx="9144000" cy="1655762"/>
          </a:xfrm>
        </p:spPr>
        <p:txBody>
          <a:bodyPr/>
          <a:lstStyle>
            <a:lvl1pPr marL="0" indent="0" algn="ctr">
              <a:buNone/>
              <a:defRPr sz="2400" b="0" i="0">
                <a:solidFill>
                  <a:schemeClr val="bg1"/>
                </a:solidFill>
                <a:latin typeface="Helvetica"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7" name="Picture 16">
            <a:extLst>
              <a:ext uri="{FF2B5EF4-FFF2-40B4-BE49-F238E27FC236}">
                <a16:creationId xmlns:a16="http://schemas.microsoft.com/office/drawing/2014/main" id="{2F693E17-76A0-C142-8C5A-42378027B0F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15450" y="5694490"/>
            <a:ext cx="3158525" cy="550349"/>
          </a:xfrm>
          <a:prstGeom prst="rect">
            <a:avLst/>
          </a:prstGeom>
        </p:spPr>
      </p:pic>
    </p:spTree>
    <p:extLst>
      <p:ext uri="{BB962C8B-B14F-4D97-AF65-F5344CB8AC3E}">
        <p14:creationId xmlns:p14="http://schemas.microsoft.com/office/powerpoint/2010/main" val="97591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778621-DBEB-A84E-9E75-AD448FE2A2BC}"/>
              </a:ext>
            </a:extLst>
          </p:cNvPr>
          <p:cNvSpPr>
            <a:spLocks noGrp="1"/>
          </p:cNvSpPr>
          <p:nvPr>
            <p:ph type="body" idx="1"/>
          </p:nvPr>
        </p:nvSpPr>
        <p:spPr>
          <a:xfrm>
            <a:off x="839788" y="1396227"/>
            <a:ext cx="5157787" cy="1108848"/>
          </a:xfrm>
        </p:spPr>
        <p:txBody>
          <a:bodyPr anchor="b"/>
          <a:lstStyle>
            <a:lvl1pPr marL="0" indent="0">
              <a:buNone/>
              <a:defRPr sz="2400" b="1">
                <a:solidFill>
                  <a:srgbClr val="0062B8"/>
                </a:solidFill>
                <a:latin typeface="Rockwell" panose="02060603020205020403" pitchFamily="18"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4E92D8E-6EF9-014D-AC83-0F2FF3BA035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5F5E64E-6CFF-DD4A-A073-E303F4CC3AF2}"/>
              </a:ext>
            </a:extLst>
          </p:cNvPr>
          <p:cNvSpPr>
            <a:spLocks noGrp="1"/>
          </p:cNvSpPr>
          <p:nvPr>
            <p:ph type="body" sz="quarter" idx="3"/>
          </p:nvPr>
        </p:nvSpPr>
        <p:spPr>
          <a:xfrm>
            <a:off x="6172200" y="1396227"/>
            <a:ext cx="5183188" cy="1108848"/>
          </a:xfrm>
        </p:spPr>
        <p:txBody>
          <a:bodyPr anchor="b"/>
          <a:lstStyle>
            <a:lvl1pPr marL="0" indent="0">
              <a:buNone/>
              <a:defRPr sz="2400" b="1">
                <a:solidFill>
                  <a:srgbClr val="0062B8"/>
                </a:solidFill>
                <a:latin typeface="Rockwell" panose="02060603020205020403" pitchFamily="18"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0ED102-6295-5249-A074-F75BD836A20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DB5034-1496-0149-AD1B-5BBF33175E0E}"/>
              </a:ext>
            </a:extLst>
          </p:cNvPr>
          <p:cNvSpPr>
            <a:spLocks noGrp="1"/>
          </p:cNvSpPr>
          <p:nvPr>
            <p:ph type="dt" sz="half" idx="10"/>
          </p:nvPr>
        </p:nvSpPr>
        <p:spPr/>
        <p:txBody>
          <a:bodyPr/>
          <a:lstStyle/>
          <a:p>
            <a:fld id="{C768E8A1-1F16-4A6C-BC04-C07C9660853D}" type="datetime1">
              <a:rPr lang="en-US" smtClean="0"/>
              <a:t>10/18/2023</a:t>
            </a:fld>
            <a:endParaRPr lang="en-US"/>
          </a:p>
        </p:txBody>
      </p:sp>
      <p:sp>
        <p:nvSpPr>
          <p:cNvPr id="8" name="Footer Placeholder 7">
            <a:extLst>
              <a:ext uri="{FF2B5EF4-FFF2-40B4-BE49-F238E27FC236}">
                <a16:creationId xmlns:a16="http://schemas.microsoft.com/office/drawing/2014/main" id="{DE528B45-390C-1542-8288-36A6B703AF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2492F6-50C2-834F-89B7-872294D3BF65}"/>
              </a:ext>
            </a:extLst>
          </p:cNvPr>
          <p:cNvSpPr>
            <a:spLocks noGrp="1"/>
          </p:cNvSpPr>
          <p:nvPr>
            <p:ph type="sldNum" sz="quarter" idx="12"/>
          </p:nvPr>
        </p:nvSpPr>
        <p:spPr/>
        <p:txBody>
          <a:bodyPr/>
          <a:lstStyle/>
          <a:p>
            <a:fld id="{37E9B189-EC3B-5448-8F48-F2E723284842}" type="slidenum">
              <a:rPr lang="en-US" smtClean="0"/>
              <a:t>‹#›</a:t>
            </a:fld>
            <a:endParaRPr lang="en-US"/>
          </a:p>
        </p:txBody>
      </p:sp>
      <p:sp>
        <p:nvSpPr>
          <p:cNvPr id="10" name="Title Placeholder 1">
            <a:extLst>
              <a:ext uri="{FF2B5EF4-FFF2-40B4-BE49-F238E27FC236}">
                <a16:creationId xmlns:a16="http://schemas.microsoft.com/office/drawing/2014/main" id="{8CDFA808-D83B-794A-8326-281A517891CB}"/>
              </a:ext>
            </a:extLst>
          </p:cNvPr>
          <p:cNvSpPr>
            <a:spLocks noGrp="1"/>
          </p:cNvSpPr>
          <p:nvPr>
            <p:ph type="title"/>
          </p:nvPr>
        </p:nvSpPr>
        <p:spPr>
          <a:xfrm>
            <a:off x="838200" y="277662"/>
            <a:ext cx="8114969" cy="557226"/>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846067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C1DB5034-1496-0149-AD1B-5BBF33175E0E}"/>
              </a:ext>
            </a:extLst>
          </p:cNvPr>
          <p:cNvSpPr>
            <a:spLocks noGrp="1"/>
          </p:cNvSpPr>
          <p:nvPr>
            <p:ph type="dt" sz="half" idx="10"/>
          </p:nvPr>
        </p:nvSpPr>
        <p:spPr/>
        <p:txBody>
          <a:bodyPr/>
          <a:lstStyle/>
          <a:p>
            <a:fld id="{F8197F62-C620-4213-BB37-458E3276CECA}" type="datetime1">
              <a:rPr lang="en-US" smtClean="0"/>
              <a:t>10/18/2023</a:t>
            </a:fld>
            <a:endParaRPr lang="en-US"/>
          </a:p>
        </p:txBody>
      </p:sp>
      <p:sp>
        <p:nvSpPr>
          <p:cNvPr id="8" name="Footer Placeholder 7">
            <a:extLst>
              <a:ext uri="{FF2B5EF4-FFF2-40B4-BE49-F238E27FC236}">
                <a16:creationId xmlns:a16="http://schemas.microsoft.com/office/drawing/2014/main" id="{DE528B45-390C-1542-8288-36A6B703AF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2492F6-50C2-834F-89B7-872294D3BF65}"/>
              </a:ext>
            </a:extLst>
          </p:cNvPr>
          <p:cNvSpPr>
            <a:spLocks noGrp="1"/>
          </p:cNvSpPr>
          <p:nvPr>
            <p:ph type="sldNum" sz="quarter" idx="12"/>
          </p:nvPr>
        </p:nvSpPr>
        <p:spPr/>
        <p:txBody>
          <a:bodyPr/>
          <a:lstStyle/>
          <a:p>
            <a:fld id="{37E9B189-EC3B-5448-8F48-F2E723284842}" type="slidenum">
              <a:rPr lang="en-US" smtClean="0"/>
              <a:t>‹#›</a:t>
            </a:fld>
            <a:endParaRPr lang="en-US"/>
          </a:p>
        </p:txBody>
      </p:sp>
      <p:sp>
        <p:nvSpPr>
          <p:cNvPr id="17" name="Text Placeholder 3">
            <a:extLst>
              <a:ext uri="{FF2B5EF4-FFF2-40B4-BE49-F238E27FC236}">
                <a16:creationId xmlns:a16="http://schemas.microsoft.com/office/drawing/2014/main" id="{E2F95F90-75A6-7049-8048-D1724D3C9EFB}"/>
              </a:ext>
            </a:extLst>
          </p:cNvPr>
          <p:cNvSpPr>
            <a:spLocks noGrp="1"/>
          </p:cNvSpPr>
          <p:nvPr>
            <p:ph type="body" sz="half" idx="2"/>
          </p:nvPr>
        </p:nvSpPr>
        <p:spPr>
          <a:xfrm>
            <a:off x="838200" y="2544761"/>
            <a:ext cx="3932237" cy="36322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Title 1">
            <a:extLst>
              <a:ext uri="{FF2B5EF4-FFF2-40B4-BE49-F238E27FC236}">
                <a16:creationId xmlns:a16="http://schemas.microsoft.com/office/drawing/2014/main" id="{6E5022C6-C075-2040-B2C9-63500C5E1E45}"/>
              </a:ext>
            </a:extLst>
          </p:cNvPr>
          <p:cNvSpPr>
            <a:spLocks noGrp="1"/>
          </p:cNvSpPr>
          <p:nvPr>
            <p:ph type="title"/>
          </p:nvPr>
        </p:nvSpPr>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C309509B-CA19-3048-BEB1-3E306D059D3E}"/>
              </a:ext>
            </a:extLst>
          </p:cNvPr>
          <p:cNvSpPr>
            <a:spLocks noGrp="1"/>
          </p:cNvSpPr>
          <p:nvPr>
            <p:ph type="body" sz="quarter" idx="13"/>
          </p:nvPr>
        </p:nvSpPr>
        <p:spPr>
          <a:xfrm>
            <a:off x="838200" y="1383527"/>
            <a:ext cx="3932238" cy="1161234"/>
          </a:xfrm>
        </p:spPr>
        <p:txBody>
          <a:bodyPr anchor="b">
            <a:normAutofit/>
          </a:bodyPr>
          <a:lstStyle>
            <a:lvl1pPr marL="0" indent="0">
              <a:buNone/>
              <a:defRPr sz="2400" b="1" i="0">
                <a:solidFill>
                  <a:srgbClr val="0062B8"/>
                </a:solidFill>
                <a:latin typeface="Rockwell" panose="02060603020205020403" pitchFamily="18" charset="77"/>
                <a:ea typeface="Roboto Slab" pitchFamily="2" charset="0"/>
              </a:defRPr>
            </a:lvl1pPr>
          </a:lstStyle>
          <a:p>
            <a:pPr lvl="0"/>
            <a:r>
              <a:rPr lang="en-US"/>
              <a:t>Edit Master text styles</a:t>
            </a:r>
          </a:p>
        </p:txBody>
      </p:sp>
      <p:sp>
        <p:nvSpPr>
          <p:cNvPr id="18" name="Content Placeholder 3">
            <a:extLst>
              <a:ext uri="{FF2B5EF4-FFF2-40B4-BE49-F238E27FC236}">
                <a16:creationId xmlns:a16="http://schemas.microsoft.com/office/drawing/2014/main" id="{104EEF9C-31B3-8E49-AE41-F5C8EEE49BD7}"/>
              </a:ext>
            </a:extLst>
          </p:cNvPr>
          <p:cNvSpPr>
            <a:spLocks noGrp="1"/>
          </p:cNvSpPr>
          <p:nvPr>
            <p:ph sz="half" idx="14"/>
          </p:nvPr>
        </p:nvSpPr>
        <p:spPr>
          <a:xfrm>
            <a:off x="5183187" y="1391408"/>
            <a:ext cx="6170613" cy="47934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48794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Photo With Caption">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C1DB5034-1496-0149-AD1B-5BBF33175E0E}"/>
              </a:ext>
            </a:extLst>
          </p:cNvPr>
          <p:cNvSpPr>
            <a:spLocks noGrp="1"/>
          </p:cNvSpPr>
          <p:nvPr>
            <p:ph type="dt" sz="half" idx="10"/>
          </p:nvPr>
        </p:nvSpPr>
        <p:spPr/>
        <p:txBody>
          <a:bodyPr/>
          <a:lstStyle/>
          <a:p>
            <a:fld id="{4288CD24-9803-4A86-B9AF-13AD00A6FA20}" type="datetime1">
              <a:rPr lang="en-US" smtClean="0"/>
              <a:t>10/18/2023</a:t>
            </a:fld>
            <a:endParaRPr lang="en-US"/>
          </a:p>
        </p:txBody>
      </p:sp>
      <p:sp>
        <p:nvSpPr>
          <p:cNvPr id="8" name="Footer Placeholder 7">
            <a:extLst>
              <a:ext uri="{FF2B5EF4-FFF2-40B4-BE49-F238E27FC236}">
                <a16:creationId xmlns:a16="http://schemas.microsoft.com/office/drawing/2014/main" id="{DE528B45-390C-1542-8288-36A6B703AF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2492F6-50C2-834F-89B7-872294D3BF65}"/>
              </a:ext>
            </a:extLst>
          </p:cNvPr>
          <p:cNvSpPr>
            <a:spLocks noGrp="1"/>
          </p:cNvSpPr>
          <p:nvPr>
            <p:ph type="sldNum" sz="quarter" idx="12"/>
          </p:nvPr>
        </p:nvSpPr>
        <p:spPr/>
        <p:txBody>
          <a:bodyPr/>
          <a:lstStyle/>
          <a:p>
            <a:fld id="{37E9B189-EC3B-5448-8F48-F2E723284842}" type="slidenum">
              <a:rPr lang="en-US" smtClean="0"/>
              <a:t>‹#›</a:t>
            </a:fld>
            <a:endParaRPr lang="en-US"/>
          </a:p>
        </p:txBody>
      </p:sp>
      <p:sp>
        <p:nvSpPr>
          <p:cNvPr id="17" name="Text Placeholder 3">
            <a:extLst>
              <a:ext uri="{FF2B5EF4-FFF2-40B4-BE49-F238E27FC236}">
                <a16:creationId xmlns:a16="http://schemas.microsoft.com/office/drawing/2014/main" id="{E2F95F90-75A6-7049-8048-D1724D3C9EFB}"/>
              </a:ext>
            </a:extLst>
          </p:cNvPr>
          <p:cNvSpPr>
            <a:spLocks noGrp="1"/>
          </p:cNvSpPr>
          <p:nvPr>
            <p:ph type="body" sz="half" idx="2"/>
          </p:nvPr>
        </p:nvSpPr>
        <p:spPr>
          <a:xfrm>
            <a:off x="838200" y="2544761"/>
            <a:ext cx="3932237" cy="36322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Title 1">
            <a:extLst>
              <a:ext uri="{FF2B5EF4-FFF2-40B4-BE49-F238E27FC236}">
                <a16:creationId xmlns:a16="http://schemas.microsoft.com/office/drawing/2014/main" id="{6E5022C6-C075-2040-B2C9-63500C5E1E45}"/>
              </a:ext>
            </a:extLst>
          </p:cNvPr>
          <p:cNvSpPr>
            <a:spLocks noGrp="1"/>
          </p:cNvSpPr>
          <p:nvPr>
            <p:ph type="title"/>
          </p:nvPr>
        </p:nvSpPr>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C309509B-CA19-3048-BEB1-3E306D059D3E}"/>
              </a:ext>
            </a:extLst>
          </p:cNvPr>
          <p:cNvSpPr>
            <a:spLocks noGrp="1"/>
          </p:cNvSpPr>
          <p:nvPr>
            <p:ph type="body" sz="quarter" idx="13"/>
          </p:nvPr>
        </p:nvSpPr>
        <p:spPr>
          <a:xfrm>
            <a:off x="838200" y="1383527"/>
            <a:ext cx="3932238" cy="1161234"/>
          </a:xfrm>
        </p:spPr>
        <p:txBody>
          <a:bodyPr anchor="b">
            <a:normAutofit/>
          </a:bodyPr>
          <a:lstStyle>
            <a:lvl1pPr marL="0" indent="0">
              <a:buNone/>
              <a:defRPr sz="2400" b="1" i="0">
                <a:solidFill>
                  <a:srgbClr val="0062B8"/>
                </a:solidFill>
                <a:latin typeface="Rockwell" panose="02060603020205020403" pitchFamily="18" charset="77"/>
                <a:ea typeface="Roboto Slab" pitchFamily="2" charset="0"/>
              </a:defRPr>
            </a:lvl1pPr>
          </a:lstStyle>
          <a:p>
            <a:pPr lvl="0"/>
            <a:r>
              <a:rPr lang="en-US"/>
              <a:t>Edit Master text styles</a:t>
            </a:r>
          </a:p>
        </p:txBody>
      </p:sp>
      <p:sp>
        <p:nvSpPr>
          <p:cNvPr id="10" name="Picture Placeholder 2">
            <a:extLst>
              <a:ext uri="{FF2B5EF4-FFF2-40B4-BE49-F238E27FC236}">
                <a16:creationId xmlns:a16="http://schemas.microsoft.com/office/drawing/2014/main" id="{02561DF4-FEB1-314D-B970-781B73FEBE0D}"/>
              </a:ext>
            </a:extLst>
          </p:cNvPr>
          <p:cNvSpPr>
            <a:spLocks noGrp="1"/>
          </p:cNvSpPr>
          <p:nvPr>
            <p:ph type="pic" idx="20"/>
          </p:nvPr>
        </p:nvSpPr>
        <p:spPr>
          <a:xfrm>
            <a:off x="5183187" y="1383527"/>
            <a:ext cx="6170613" cy="4793435"/>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858710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Left Column Title With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3BACE19A-9385-F74E-BBE0-06B5C5064F20}"/>
              </a:ext>
            </a:extLst>
          </p:cNvPr>
          <p:cNvSpPr>
            <a:spLocks noGrp="1"/>
          </p:cNvSpPr>
          <p:nvPr>
            <p:ph type="title"/>
          </p:nvPr>
        </p:nvSpPr>
        <p:spPr>
          <a:xfrm>
            <a:off x="626165" y="924337"/>
            <a:ext cx="2574235" cy="5019261"/>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0" name="Content Placeholder 3">
            <a:extLst>
              <a:ext uri="{FF2B5EF4-FFF2-40B4-BE49-F238E27FC236}">
                <a16:creationId xmlns:a16="http://schemas.microsoft.com/office/drawing/2014/main" id="{83EE6E23-ADFA-8946-973F-1ED0E6DC0C99}"/>
              </a:ext>
            </a:extLst>
          </p:cNvPr>
          <p:cNvSpPr>
            <a:spLocks noGrp="1"/>
          </p:cNvSpPr>
          <p:nvPr>
            <p:ph sz="half" idx="14"/>
          </p:nvPr>
        </p:nvSpPr>
        <p:spPr>
          <a:xfrm>
            <a:off x="4333458" y="924336"/>
            <a:ext cx="7020341" cy="50192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29308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Left Column Title With 2 Column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3BACE19A-9385-F74E-BBE0-06B5C5064F20}"/>
              </a:ext>
            </a:extLst>
          </p:cNvPr>
          <p:cNvSpPr>
            <a:spLocks noGrp="1"/>
          </p:cNvSpPr>
          <p:nvPr>
            <p:ph type="title"/>
          </p:nvPr>
        </p:nvSpPr>
        <p:spPr>
          <a:xfrm>
            <a:off x="626165" y="924337"/>
            <a:ext cx="2574235" cy="5019261"/>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5" name="Google Shape;76;p12">
            <a:extLst>
              <a:ext uri="{FF2B5EF4-FFF2-40B4-BE49-F238E27FC236}">
                <a16:creationId xmlns:a16="http://schemas.microsoft.com/office/drawing/2014/main" id="{126B8C6F-A09C-584B-A1DA-445777AAFF11}"/>
              </a:ext>
            </a:extLst>
          </p:cNvPr>
          <p:cNvSpPr txBox="1">
            <a:spLocks noGrp="1"/>
          </p:cNvSpPr>
          <p:nvPr>
            <p:ph type="body" idx="10"/>
          </p:nvPr>
        </p:nvSpPr>
        <p:spPr>
          <a:xfrm>
            <a:off x="4333459" y="924336"/>
            <a:ext cx="3401191" cy="5019261"/>
          </a:xfrm>
          <a:prstGeom prst="rect">
            <a:avLst/>
          </a:prstGeom>
        </p:spPr>
        <p:txBody>
          <a:bodyPr spcFirstLastPara="1" wrap="square" lIns="91425" tIns="91425" rIns="91425" bIns="91425" anchor="t" anchorCtr="0">
            <a:normAutofit/>
          </a:bodyPr>
          <a:lstStyle>
            <a:lvl1pPr marL="457200" lvl="0" indent="-285750" rtl="0">
              <a:spcBef>
                <a:spcPts val="600"/>
              </a:spcBef>
              <a:spcAft>
                <a:spcPts val="0"/>
              </a:spcAft>
              <a:buSzPts val="900"/>
              <a:buChar char="▪"/>
              <a:defRPr sz="1600" b="0" i="0">
                <a:latin typeface="Helvetica" pitchFamily="2" charset="0"/>
                <a:ea typeface="Roboto" panose="02000000000000000000" pitchFamily="2" charset="0"/>
                <a:cs typeface="Helvetica" pitchFamily="2" charset="0"/>
              </a:defRPr>
            </a:lvl1pPr>
            <a:lvl2pPr marL="914400" lvl="1" indent="-285750" rtl="0">
              <a:spcBef>
                <a:spcPts val="0"/>
              </a:spcBef>
              <a:spcAft>
                <a:spcPts val="0"/>
              </a:spcAft>
              <a:buSzPts val="900"/>
              <a:buChar char="-"/>
              <a:defRPr sz="900"/>
            </a:lvl2pPr>
            <a:lvl3pPr marL="1371600" lvl="2" indent="-285750" rtl="0">
              <a:spcBef>
                <a:spcPts val="0"/>
              </a:spcBef>
              <a:spcAft>
                <a:spcPts val="0"/>
              </a:spcAft>
              <a:buSzPts val="900"/>
              <a:buChar char="-"/>
              <a:defRPr sz="900"/>
            </a:lvl3pPr>
            <a:lvl4pPr marL="1828800" lvl="3" indent="-285750" rtl="0">
              <a:spcBef>
                <a:spcPts val="0"/>
              </a:spcBef>
              <a:spcAft>
                <a:spcPts val="0"/>
              </a:spcAft>
              <a:buSzPts val="900"/>
              <a:buChar char="-"/>
              <a:defRPr sz="900"/>
            </a:lvl4pPr>
            <a:lvl5pPr marL="2286000" lvl="4" indent="-285750" rtl="0">
              <a:spcBef>
                <a:spcPts val="0"/>
              </a:spcBef>
              <a:spcAft>
                <a:spcPts val="0"/>
              </a:spcAft>
              <a:buSzPts val="900"/>
              <a:buChar char="-"/>
              <a:defRPr sz="900"/>
            </a:lvl5pPr>
            <a:lvl6pPr marL="2743200" lvl="5" indent="-285750" rtl="0">
              <a:spcBef>
                <a:spcPts val="0"/>
              </a:spcBef>
              <a:spcAft>
                <a:spcPts val="0"/>
              </a:spcAft>
              <a:buSzPts val="900"/>
              <a:buChar char="-"/>
              <a:defRPr sz="900"/>
            </a:lvl6pPr>
            <a:lvl7pPr marL="3200400" lvl="6" indent="-285750" rtl="0">
              <a:spcBef>
                <a:spcPts val="0"/>
              </a:spcBef>
              <a:spcAft>
                <a:spcPts val="0"/>
              </a:spcAft>
              <a:buSzPts val="900"/>
              <a:buChar char="-"/>
              <a:defRPr sz="900"/>
            </a:lvl7pPr>
            <a:lvl8pPr marL="3657600" lvl="7" indent="-285750" rtl="0">
              <a:spcBef>
                <a:spcPts val="0"/>
              </a:spcBef>
              <a:spcAft>
                <a:spcPts val="0"/>
              </a:spcAft>
              <a:buSzPts val="900"/>
              <a:buChar char="-"/>
              <a:defRPr sz="900"/>
            </a:lvl8pPr>
            <a:lvl9pPr marL="4114800" lvl="8" indent="-285750" rtl="0">
              <a:spcBef>
                <a:spcPts val="0"/>
              </a:spcBef>
              <a:spcAft>
                <a:spcPts val="0"/>
              </a:spcAft>
              <a:buSzPts val="900"/>
              <a:buChar char="-"/>
              <a:defRPr sz="900"/>
            </a:lvl9pPr>
          </a:lstStyle>
          <a:p>
            <a:pPr lvl="0"/>
            <a:r>
              <a:rPr lang="en-US"/>
              <a:t>Edit Master text styles</a:t>
            </a:r>
          </a:p>
        </p:txBody>
      </p:sp>
      <p:sp>
        <p:nvSpPr>
          <p:cNvPr id="10" name="Google Shape;76;p12">
            <a:extLst>
              <a:ext uri="{FF2B5EF4-FFF2-40B4-BE49-F238E27FC236}">
                <a16:creationId xmlns:a16="http://schemas.microsoft.com/office/drawing/2014/main" id="{CEE1F136-9972-4E4E-B189-5B5A61F9113F}"/>
              </a:ext>
            </a:extLst>
          </p:cNvPr>
          <p:cNvSpPr txBox="1">
            <a:spLocks noGrp="1"/>
          </p:cNvSpPr>
          <p:nvPr>
            <p:ph type="body" idx="13"/>
          </p:nvPr>
        </p:nvSpPr>
        <p:spPr>
          <a:xfrm>
            <a:off x="7952609" y="924336"/>
            <a:ext cx="3401191" cy="5019261"/>
          </a:xfrm>
          <a:prstGeom prst="rect">
            <a:avLst/>
          </a:prstGeom>
        </p:spPr>
        <p:txBody>
          <a:bodyPr spcFirstLastPara="1" wrap="square" lIns="91425" tIns="91425" rIns="91425" bIns="91425" anchor="t" anchorCtr="0">
            <a:normAutofit/>
          </a:bodyPr>
          <a:lstStyle>
            <a:lvl1pPr marL="457200" lvl="0" indent="-285750" rtl="0">
              <a:spcBef>
                <a:spcPts val="600"/>
              </a:spcBef>
              <a:spcAft>
                <a:spcPts val="0"/>
              </a:spcAft>
              <a:buSzPts val="900"/>
              <a:buChar char="▪"/>
              <a:defRPr sz="1600" b="0" i="0">
                <a:latin typeface="Helvetica" pitchFamily="2" charset="0"/>
                <a:ea typeface="Roboto" panose="02000000000000000000" pitchFamily="2" charset="0"/>
                <a:cs typeface="Helvetica" pitchFamily="2" charset="0"/>
              </a:defRPr>
            </a:lvl1pPr>
            <a:lvl2pPr marL="914400" lvl="1" indent="-285750" rtl="0">
              <a:spcBef>
                <a:spcPts val="0"/>
              </a:spcBef>
              <a:spcAft>
                <a:spcPts val="0"/>
              </a:spcAft>
              <a:buSzPts val="900"/>
              <a:buChar char="-"/>
              <a:defRPr sz="900"/>
            </a:lvl2pPr>
            <a:lvl3pPr marL="1371600" lvl="2" indent="-285750" rtl="0">
              <a:spcBef>
                <a:spcPts val="0"/>
              </a:spcBef>
              <a:spcAft>
                <a:spcPts val="0"/>
              </a:spcAft>
              <a:buSzPts val="900"/>
              <a:buChar char="-"/>
              <a:defRPr sz="900"/>
            </a:lvl3pPr>
            <a:lvl4pPr marL="1828800" lvl="3" indent="-285750" rtl="0">
              <a:spcBef>
                <a:spcPts val="0"/>
              </a:spcBef>
              <a:spcAft>
                <a:spcPts val="0"/>
              </a:spcAft>
              <a:buSzPts val="900"/>
              <a:buChar char="-"/>
              <a:defRPr sz="900"/>
            </a:lvl4pPr>
            <a:lvl5pPr marL="2286000" lvl="4" indent="-285750" rtl="0">
              <a:spcBef>
                <a:spcPts val="0"/>
              </a:spcBef>
              <a:spcAft>
                <a:spcPts val="0"/>
              </a:spcAft>
              <a:buSzPts val="900"/>
              <a:buChar char="-"/>
              <a:defRPr sz="900"/>
            </a:lvl5pPr>
            <a:lvl6pPr marL="2743200" lvl="5" indent="-285750" rtl="0">
              <a:spcBef>
                <a:spcPts val="0"/>
              </a:spcBef>
              <a:spcAft>
                <a:spcPts val="0"/>
              </a:spcAft>
              <a:buSzPts val="900"/>
              <a:buChar char="-"/>
              <a:defRPr sz="900"/>
            </a:lvl6pPr>
            <a:lvl7pPr marL="3200400" lvl="6" indent="-285750" rtl="0">
              <a:spcBef>
                <a:spcPts val="0"/>
              </a:spcBef>
              <a:spcAft>
                <a:spcPts val="0"/>
              </a:spcAft>
              <a:buSzPts val="900"/>
              <a:buChar char="-"/>
              <a:defRPr sz="900"/>
            </a:lvl7pPr>
            <a:lvl8pPr marL="3657600" lvl="7" indent="-285750" rtl="0">
              <a:spcBef>
                <a:spcPts val="0"/>
              </a:spcBef>
              <a:spcAft>
                <a:spcPts val="0"/>
              </a:spcAft>
              <a:buSzPts val="900"/>
              <a:buChar char="-"/>
              <a:defRPr sz="900"/>
            </a:lvl8pPr>
            <a:lvl9pPr marL="4114800" lvl="8" indent="-285750" rtl="0">
              <a:spcBef>
                <a:spcPts val="0"/>
              </a:spcBef>
              <a:spcAft>
                <a:spcPts val="0"/>
              </a:spcAft>
              <a:buSzPts val="900"/>
              <a:buChar char="-"/>
              <a:defRPr sz="900"/>
            </a:lvl9pPr>
          </a:lstStyle>
          <a:p>
            <a:pPr lvl="0"/>
            <a:r>
              <a:rPr lang="en-US"/>
              <a:t>Edit Master text styles</a:t>
            </a:r>
          </a:p>
        </p:txBody>
      </p:sp>
    </p:spTree>
    <p:extLst>
      <p:ext uri="{BB962C8B-B14F-4D97-AF65-F5344CB8AC3E}">
        <p14:creationId xmlns:p14="http://schemas.microsoft.com/office/powerpoint/2010/main" val="3649649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Left Column Title With Photo">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890B968-1A4A-A549-AF24-1C1E8BDE95CE}"/>
              </a:ext>
            </a:extLst>
          </p:cNvPr>
          <p:cNvSpPr>
            <a:spLocks noGrp="1"/>
          </p:cNvSpPr>
          <p:nvPr>
            <p:ph type="pic" idx="1"/>
          </p:nvPr>
        </p:nvSpPr>
        <p:spPr>
          <a:xfrm>
            <a:off x="4333461" y="924338"/>
            <a:ext cx="7020339" cy="501926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Title Placeholder 1">
            <a:extLst>
              <a:ext uri="{FF2B5EF4-FFF2-40B4-BE49-F238E27FC236}">
                <a16:creationId xmlns:a16="http://schemas.microsoft.com/office/drawing/2014/main" id="{AF2D051D-66B5-1D45-803D-09CFBC81B64F}"/>
              </a:ext>
            </a:extLst>
          </p:cNvPr>
          <p:cNvSpPr>
            <a:spLocks noGrp="1"/>
          </p:cNvSpPr>
          <p:nvPr>
            <p:ph type="title"/>
          </p:nvPr>
        </p:nvSpPr>
        <p:spPr>
          <a:xfrm>
            <a:off x="626165" y="924337"/>
            <a:ext cx="2574235" cy="5019261"/>
          </a:xfrm>
          <a:prstGeom prst="rect">
            <a:avLst/>
          </a:prstGeom>
        </p:spPr>
        <p:txBody>
          <a:bodyPr vert="horz" lIns="91440" tIns="45720" rIns="91440" bIns="45720" rtlCol="0" anchor="t">
            <a:normAutofit/>
          </a:bodyPr>
          <a:lstStyle/>
          <a:p>
            <a:r>
              <a:rPr lang="en-US"/>
              <a:t>Click to edit Master title style</a:t>
            </a:r>
            <a:endParaRPr lang="en-US" dirty="0"/>
          </a:p>
        </p:txBody>
      </p:sp>
    </p:spTree>
    <p:extLst>
      <p:ext uri="{BB962C8B-B14F-4D97-AF65-F5344CB8AC3E}">
        <p14:creationId xmlns:p14="http://schemas.microsoft.com/office/powerpoint/2010/main" val="2160513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7" name="Google Shape;27;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8" name="Google Shape;28;p5"/>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78138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Place Your Own Title Image">
    <p:bg>
      <p:bgPr>
        <a:solidFill>
          <a:srgbClr val="2258B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9218AFA-5AD4-A446-A4BF-1944CD713D9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2D20EF-1962-CD49-AA67-CF41627439E0}"/>
              </a:ext>
            </a:extLst>
          </p:cNvPr>
          <p:cNvSpPr>
            <a:spLocks noGrp="1"/>
          </p:cNvSpPr>
          <p:nvPr>
            <p:ph type="ctrTitle"/>
          </p:nvPr>
        </p:nvSpPr>
        <p:spPr>
          <a:xfrm>
            <a:off x="1524000" y="1122363"/>
            <a:ext cx="9144000" cy="2387600"/>
          </a:xfrm>
          <a:prstGeom prst="rect">
            <a:avLst/>
          </a:prstGeom>
        </p:spPr>
        <p:txBody>
          <a:bodyPr anchor="b"/>
          <a:lstStyle>
            <a:lvl1pPr algn="ctr">
              <a:defRPr sz="6000" b="1" i="0">
                <a:solidFill>
                  <a:schemeClr val="bg1"/>
                </a:solidFill>
                <a:latin typeface="Rockwell" panose="02060603020205020403" pitchFamily="18" charset="77"/>
                <a:ea typeface="Roboto Slab" pitchFamily="2"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E8E9F87-CBB7-9847-BA21-92C0D7001FF0}"/>
              </a:ext>
            </a:extLst>
          </p:cNvPr>
          <p:cNvSpPr>
            <a:spLocks noGrp="1"/>
          </p:cNvSpPr>
          <p:nvPr>
            <p:ph type="subTitle" idx="1"/>
          </p:nvPr>
        </p:nvSpPr>
        <p:spPr>
          <a:xfrm>
            <a:off x="1524000" y="3602038"/>
            <a:ext cx="9144000" cy="1655762"/>
          </a:xfrm>
        </p:spPr>
        <p:txBody>
          <a:bodyPr/>
          <a:lstStyle>
            <a:lvl1pPr marL="0" indent="0" algn="ctr">
              <a:buNone/>
              <a:defRPr sz="2400" b="0" i="0">
                <a:solidFill>
                  <a:schemeClr val="bg1"/>
                </a:solidFill>
                <a:latin typeface="Helvetica"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011409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Plain Blue Titl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D20EF-1962-CD49-AA67-CF41627439E0}"/>
              </a:ext>
            </a:extLst>
          </p:cNvPr>
          <p:cNvSpPr>
            <a:spLocks noGrp="1"/>
          </p:cNvSpPr>
          <p:nvPr>
            <p:ph type="ctrTitle"/>
          </p:nvPr>
        </p:nvSpPr>
        <p:spPr>
          <a:xfrm>
            <a:off x="1524000" y="1122363"/>
            <a:ext cx="9144000" cy="2387600"/>
          </a:xfrm>
          <a:prstGeom prst="rect">
            <a:avLst/>
          </a:prstGeom>
        </p:spPr>
        <p:txBody>
          <a:bodyPr anchor="b"/>
          <a:lstStyle>
            <a:lvl1pPr algn="ctr">
              <a:defRPr sz="6000" b="1" i="0">
                <a:solidFill>
                  <a:schemeClr val="bg1"/>
                </a:solidFill>
                <a:latin typeface="Rockwell" panose="02060603020205020403" pitchFamily="18" charset="77"/>
                <a:ea typeface="Roboto Slab" pitchFamily="2"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E8E9F87-CBB7-9847-BA21-92C0D7001FF0}"/>
              </a:ext>
            </a:extLst>
          </p:cNvPr>
          <p:cNvSpPr>
            <a:spLocks noGrp="1"/>
          </p:cNvSpPr>
          <p:nvPr>
            <p:ph type="subTitle" idx="1"/>
          </p:nvPr>
        </p:nvSpPr>
        <p:spPr>
          <a:xfrm>
            <a:off x="1524000" y="3602038"/>
            <a:ext cx="9144000" cy="1655762"/>
          </a:xfrm>
        </p:spPr>
        <p:txBody>
          <a:bodyPr/>
          <a:lstStyle>
            <a:lvl1pPr marL="0" indent="0" algn="ctr">
              <a:buNone/>
              <a:defRPr sz="2400" b="0" i="0">
                <a:solidFill>
                  <a:schemeClr val="bg1"/>
                </a:solidFill>
                <a:latin typeface="Helvetica" pitchFamily="2"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6044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76BEF4-28C1-3747-84FB-43794789E153}"/>
              </a:ext>
            </a:extLst>
          </p:cNvPr>
          <p:cNvSpPr>
            <a:spLocks noGrp="1"/>
          </p:cNvSpPr>
          <p:nvPr>
            <p:ph idx="1"/>
          </p:nvPr>
        </p:nvSpPr>
        <p:spPr>
          <a:xfrm>
            <a:off x="483477" y="1311965"/>
            <a:ext cx="10870324" cy="4864998"/>
          </a:xfrm>
        </p:spPr>
        <p:txBody>
          <a:bodyPr/>
          <a:lstStyle>
            <a:lvl1pPr>
              <a:buSzPct val="100000"/>
              <a:defRPr>
                <a:solidFill>
                  <a:schemeClr val="tx1"/>
                </a:solidFill>
                <a:latin typeface="+mn-lt"/>
                <a:ea typeface="Helvetica Neue" panose="02000503000000020004" pitchFamily="2" charset="0"/>
                <a:cs typeface="Helvetica Neue" panose="02000503000000020004" pitchFamily="2" charset="0"/>
              </a:defRPr>
            </a:lvl1pPr>
            <a:lvl2pPr>
              <a:defRPr>
                <a:solidFill>
                  <a:schemeClr val="tx1"/>
                </a:solidFill>
                <a:latin typeface="+mn-lt"/>
                <a:ea typeface="Helvetica Neue" panose="02000503000000020004" pitchFamily="2" charset="0"/>
                <a:cs typeface="Helvetica Neue" panose="02000503000000020004" pitchFamily="2" charset="0"/>
              </a:defRPr>
            </a:lvl2pPr>
            <a:lvl3pPr>
              <a:defRPr>
                <a:solidFill>
                  <a:schemeClr val="tx1"/>
                </a:solidFill>
                <a:latin typeface="+mn-lt"/>
                <a:ea typeface="Helvetica Neue" panose="02000503000000020004" pitchFamily="2" charset="0"/>
                <a:cs typeface="Helvetica Neue" panose="02000503000000020004" pitchFamily="2" charset="0"/>
              </a:defRPr>
            </a:lvl3pPr>
            <a:lvl4pPr>
              <a:defRPr>
                <a:solidFill>
                  <a:schemeClr val="tx1"/>
                </a:solidFill>
                <a:latin typeface="+mn-lt"/>
                <a:ea typeface="Helvetica Neue" panose="02000503000000020004" pitchFamily="2" charset="0"/>
                <a:cs typeface="Helvetica Neue" panose="02000503000000020004" pitchFamily="2" charset="0"/>
              </a:defRPr>
            </a:lvl4pPr>
            <a:lvl5pPr>
              <a:defRPr>
                <a:solidFill>
                  <a:schemeClr val="tx1"/>
                </a:solidFill>
                <a:latin typeface="+mn-lt"/>
                <a:ea typeface="Helvetica Neue" panose="02000503000000020004" pitchFamily="2" charset="0"/>
                <a:cs typeface="Helvetica Neue" panose="02000503000000020004"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9746785-B009-754D-A40C-7232ADAFCD7B}"/>
              </a:ext>
            </a:extLst>
          </p:cNvPr>
          <p:cNvSpPr>
            <a:spLocks noGrp="1"/>
          </p:cNvSpPr>
          <p:nvPr>
            <p:ph type="dt" sz="half" idx="10"/>
          </p:nvPr>
        </p:nvSpPr>
        <p:spPr/>
        <p:txBody>
          <a:bodyPr/>
          <a:lstStyle/>
          <a:p>
            <a:fld id="{48A3A450-59E5-433B-A889-6A6DF6C00B15}" type="datetime1">
              <a:rPr lang="en-US" smtClean="0"/>
              <a:t>10/18/2023</a:t>
            </a:fld>
            <a:endParaRPr lang="en-US"/>
          </a:p>
        </p:txBody>
      </p:sp>
      <p:sp>
        <p:nvSpPr>
          <p:cNvPr id="5" name="Footer Placeholder 4">
            <a:extLst>
              <a:ext uri="{FF2B5EF4-FFF2-40B4-BE49-F238E27FC236}">
                <a16:creationId xmlns:a16="http://schemas.microsoft.com/office/drawing/2014/main" id="{DB7EB974-F5FB-A242-810D-0116F53340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ADD935-9E1D-024B-A1F2-B004DB001C37}"/>
              </a:ext>
            </a:extLst>
          </p:cNvPr>
          <p:cNvSpPr>
            <a:spLocks noGrp="1"/>
          </p:cNvSpPr>
          <p:nvPr>
            <p:ph type="sldNum" sz="quarter" idx="12"/>
          </p:nvPr>
        </p:nvSpPr>
        <p:spPr/>
        <p:txBody>
          <a:bodyPr/>
          <a:lstStyle>
            <a:lvl1pPr>
              <a:defRPr/>
            </a:lvl1pPr>
          </a:lstStyle>
          <a:p>
            <a:fld id="{90DF06AB-1EE3-4061-B5E3-4A6BD2844ADF}" type="slidenum">
              <a:rPr lang="en-US" smtClean="0"/>
              <a:pPr/>
              <a:t>‹#›</a:t>
            </a:fld>
            <a:endParaRPr lang="en-US" dirty="0"/>
          </a:p>
        </p:txBody>
      </p:sp>
      <p:sp>
        <p:nvSpPr>
          <p:cNvPr id="7" name="Title Placeholder 1">
            <a:extLst>
              <a:ext uri="{FF2B5EF4-FFF2-40B4-BE49-F238E27FC236}">
                <a16:creationId xmlns:a16="http://schemas.microsoft.com/office/drawing/2014/main" id="{253D626A-2D1E-4C4C-9A23-6C361EB76FC2}"/>
              </a:ext>
            </a:extLst>
          </p:cNvPr>
          <p:cNvSpPr>
            <a:spLocks noGrp="1"/>
          </p:cNvSpPr>
          <p:nvPr>
            <p:ph type="title"/>
          </p:nvPr>
        </p:nvSpPr>
        <p:spPr>
          <a:xfrm>
            <a:off x="483477" y="277662"/>
            <a:ext cx="8127123" cy="557226"/>
          </a:xfrm>
          <a:prstGeom prst="rect">
            <a:avLst/>
          </a:prstGeom>
        </p:spPr>
        <p:txBody>
          <a:bodyPr vert="horz" lIns="91440" tIns="45720" rIns="91440" bIns="45720" rtlCol="0" anchor="ctr">
            <a:normAutofit/>
          </a:bodyPr>
          <a:lstStyle>
            <a:lvl1pPr>
              <a:defRPr b="1" i="0">
                <a:latin typeface="Rockwell" panose="02060603020205020403" pitchFamily="18" charset="77"/>
                <a:ea typeface="Helvetica Neue" panose="02000503000000020004" pitchFamily="2" charset="0"/>
                <a:cs typeface="Helvetica Neue" panose="02000503000000020004" pitchFamily="2" charset="0"/>
              </a:defRPr>
            </a:lvl1pPr>
          </a:lstStyle>
          <a:p>
            <a:r>
              <a:rPr lang="en-US" dirty="0"/>
              <a:t>Click to edit Master title style</a:t>
            </a:r>
          </a:p>
        </p:txBody>
      </p:sp>
    </p:spTree>
    <p:extLst>
      <p:ext uri="{BB962C8B-B14F-4D97-AF65-F5344CB8AC3E}">
        <p14:creationId xmlns:p14="http://schemas.microsoft.com/office/powerpoint/2010/main" val="1413630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Quote Blue">
    <p:bg>
      <p:bgPr>
        <a:solidFill>
          <a:srgbClr val="0062B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BC003-24C1-B64B-BAA2-32F8317B56D8}"/>
              </a:ext>
            </a:extLst>
          </p:cNvPr>
          <p:cNvSpPr>
            <a:spLocks noGrp="1"/>
          </p:cNvSpPr>
          <p:nvPr>
            <p:ph type="title"/>
          </p:nvPr>
        </p:nvSpPr>
        <p:spPr>
          <a:xfrm>
            <a:off x="2773680" y="2608103"/>
            <a:ext cx="7330440" cy="1325563"/>
          </a:xfrm>
          <a:prstGeom prst="rect">
            <a:avLst/>
          </a:prstGeom>
        </p:spPr>
        <p:txBody>
          <a:bodyPr>
            <a:normAutofit/>
          </a:bodyPr>
          <a:lstStyle>
            <a:lvl1pPr>
              <a:defRPr sz="2800">
                <a:solidFill>
                  <a:schemeClr val="bg1"/>
                </a:solidFill>
              </a:defRPr>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6AFA7883-69A4-894F-AB40-7C2BEBCD9CF0}"/>
              </a:ext>
            </a:extLst>
          </p:cNvPr>
          <p:cNvCxnSpPr>
            <a:cxnSpLocks/>
          </p:cNvCxnSpPr>
          <p:nvPr userDrawn="1"/>
        </p:nvCxnSpPr>
        <p:spPr>
          <a:xfrm>
            <a:off x="2529840" y="2608103"/>
            <a:ext cx="0" cy="1356043"/>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E87D8DC7-DCA5-2246-A280-088122B91B18}"/>
              </a:ext>
            </a:extLst>
          </p:cNvPr>
          <p:cNvSpPr>
            <a:spLocks noGrp="1"/>
          </p:cNvSpPr>
          <p:nvPr>
            <p:ph idx="1"/>
          </p:nvPr>
        </p:nvSpPr>
        <p:spPr>
          <a:xfrm>
            <a:off x="7119068" y="4353339"/>
            <a:ext cx="2985052" cy="591172"/>
          </a:xfrm>
        </p:spPr>
        <p:txBody>
          <a:bodyPr>
            <a:normAutofit/>
          </a:bodyPr>
          <a:lstStyle>
            <a:lvl1pPr marL="0" indent="0" algn="r">
              <a:buNone/>
              <a:defRPr sz="1800" b="0" i="0">
                <a:solidFill>
                  <a:schemeClr val="bg1"/>
                </a:solidFill>
                <a:latin typeface="Helvetica" pitchFamily="2" charset="0"/>
                <a:ea typeface="Roboto Slab"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6" name="Title 1">
            <a:extLst>
              <a:ext uri="{FF2B5EF4-FFF2-40B4-BE49-F238E27FC236}">
                <a16:creationId xmlns:a16="http://schemas.microsoft.com/office/drawing/2014/main" id="{7679E684-0BB8-874F-AC90-245E6E231FE9}"/>
              </a:ext>
            </a:extLst>
          </p:cNvPr>
          <p:cNvSpPr txBox="1">
            <a:spLocks/>
          </p:cNvSpPr>
          <p:nvPr userDrawn="1"/>
        </p:nvSpPr>
        <p:spPr>
          <a:xfrm>
            <a:off x="1356360" y="3161743"/>
            <a:ext cx="117348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bg1"/>
                </a:solidFill>
                <a:latin typeface="Roboto Slab" pitchFamily="2" charset="0"/>
                <a:ea typeface="Roboto Slab" pitchFamily="2" charset="0"/>
                <a:cs typeface="+mj-cs"/>
              </a:defRPr>
            </a:lvl1pPr>
          </a:lstStyle>
          <a:p>
            <a:r>
              <a:rPr lang="en-US" sz="20000" dirty="0">
                <a:solidFill>
                  <a:schemeClr val="bg1"/>
                </a:solidFill>
              </a:rPr>
              <a:t>“</a:t>
            </a:r>
          </a:p>
        </p:txBody>
      </p:sp>
    </p:spTree>
    <p:extLst>
      <p:ext uri="{BB962C8B-B14F-4D97-AF65-F5344CB8AC3E}">
        <p14:creationId xmlns:p14="http://schemas.microsoft.com/office/powerpoint/2010/main" val="1947949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Quote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BC003-24C1-B64B-BAA2-32F8317B56D8}"/>
              </a:ext>
            </a:extLst>
          </p:cNvPr>
          <p:cNvSpPr>
            <a:spLocks noGrp="1"/>
          </p:cNvSpPr>
          <p:nvPr>
            <p:ph type="title"/>
          </p:nvPr>
        </p:nvSpPr>
        <p:spPr>
          <a:xfrm>
            <a:off x="2773680" y="2608103"/>
            <a:ext cx="7330440" cy="1325563"/>
          </a:xfrm>
          <a:prstGeom prst="rect">
            <a:avLst/>
          </a:prstGeom>
        </p:spPr>
        <p:txBody>
          <a:bodyPr>
            <a:normAutofit/>
          </a:bodyPr>
          <a:lstStyle>
            <a:lvl1pPr>
              <a:defRPr sz="2800">
                <a:solidFill>
                  <a:srgbClr val="0062B8"/>
                </a:solidFill>
              </a:defRPr>
            </a:lvl1pPr>
          </a:lstStyle>
          <a:p>
            <a:r>
              <a:rPr lang="en-US"/>
              <a:t>Click to edit Master title style</a:t>
            </a:r>
            <a:endParaRPr lang="en-US" dirty="0"/>
          </a:p>
        </p:txBody>
      </p:sp>
      <p:sp>
        <p:nvSpPr>
          <p:cNvPr id="7" name="Title 1">
            <a:extLst>
              <a:ext uri="{FF2B5EF4-FFF2-40B4-BE49-F238E27FC236}">
                <a16:creationId xmlns:a16="http://schemas.microsoft.com/office/drawing/2014/main" id="{7F7C88C1-7063-F843-8929-D91E43E47557}"/>
              </a:ext>
            </a:extLst>
          </p:cNvPr>
          <p:cNvSpPr txBox="1">
            <a:spLocks/>
          </p:cNvSpPr>
          <p:nvPr userDrawn="1"/>
        </p:nvSpPr>
        <p:spPr>
          <a:xfrm>
            <a:off x="1356360" y="3161743"/>
            <a:ext cx="117348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bg1"/>
                </a:solidFill>
                <a:latin typeface="Roboto Slab" pitchFamily="2" charset="0"/>
                <a:ea typeface="Roboto Slab" pitchFamily="2" charset="0"/>
                <a:cs typeface="+mj-cs"/>
              </a:defRPr>
            </a:lvl1pPr>
          </a:lstStyle>
          <a:p>
            <a:r>
              <a:rPr lang="en-US" sz="20000" dirty="0">
                <a:solidFill>
                  <a:srgbClr val="0062B8"/>
                </a:solidFill>
              </a:rPr>
              <a:t>“</a:t>
            </a:r>
          </a:p>
        </p:txBody>
      </p:sp>
      <p:cxnSp>
        <p:nvCxnSpPr>
          <p:cNvPr id="10" name="Straight Connector 9">
            <a:extLst>
              <a:ext uri="{FF2B5EF4-FFF2-40B4-BE49-F238E27FC236}">
                <a16:creationId xmlns:a16="http://schemas.microsoft.com/office/drawing/2014/main" id="{6AFA7883-69A4-894F-AB40-7C2BEBCD9CF0}"/>
              </a:ext>
            </a:extLst>
          </p:cNvPr>
          <p:cNvCxnSpPr>
            <a:cxnSpLocks/>
          </p:cNvCxnSpPr>
          <p:nvPr userDrawn="1"/>
        </p:nvCxnSpPr>
        <p:spPr>
          <a:xfrm>
            <a:off x="2529840" y="2608103"/>
            <a:ext cx="0" cy="1356043"/>
          </a:xfrm>
          <a:prstGeom prst="line">
            <a:avLst/>
          </a:prstGeom>
          <a:ln w="15875">
            <a:solidFill>
              <a:srgbClr val="0062B8"/>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E87D8DC7-DCA5-2246-A280-088122B91B18}"/>
              </a:ext>
            </a:extLst>
          </p:cNvPr>
          <p:cNvSpPr>
            <a:spLocks noGrp="1"/>
          </p:cNvSpPr>
          <p:nvPr>
            <p:ph idx="1"/>
          </p:nvPr>
        </p:nvSpPr>
        <p:spPr>
          <a:xfrm>
            <a:off x="7119068" y="4353339"/>
            <a:ext cx="2985052" cy="591172"/>
          </a:xfrm>
        </p:spPr>
        <p:txBody>
          <a:bodyPr>
            <a:normAutofit/>
          </a:bodyPr>
          <a:lstStyle>
            <a:lvl1pPr marL="0" indent="0" algn="r">
              <a:buNone/>
              <a:defRPr sz="1800" b="0" i="0">
                <a:solidFill>
                  <a:srgbClr val="0062B8"/>
                </a:solidFill>
                <a:latin typeface="Helvetica" pitchFamily="2" charset="0"/>
                <a:ea typeface="Roboto Slab"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4162230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and Text Block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76BEF4-28C1-3747-84FB-43794789E153}"/>
              </a:ext>
            </a:extLst>
          </p:cNvPr>
          <p:cNvSpPr>
            <a:spLocks noGrp="1"/>
          </p:cNvSpPr>
          <p:nvPr>
            <p:ph idx="1"/>
          </p:nvPr>
        </p:nvSpPr>
        <p:spPr>
          <a:xfrm>
            <a:off x="8972386" y="4015417"/>
            <a:ext cx="2445687" cy="2445126"/>
          </a:xfrm>
        </p:spPr>
        <p:txBody>
          <a:bodyPr>
            <a:normAutofit/>
          </a:bodyPr>
          <a:lstStyle>
            <a:lvl1pPr marL="0" indent="0">
              <a:buFont typeface="Arial" panose="020B0604020202020204" pitchFamily="34" charset="0"/>
              <a:buNone/>
              <a:defRPr sz="2000" i="1"/>
            </a:lvl1pPr>
          </a:lstStyle>
          <a:p>
            <a:pPr lvl="0"/>
            <a:r>
              <a:rPr lang="en-US"/>
              <a:t>Edit Master text styles</a:t>
            </a:r>
          </a:p>
        </p:txBody>
      </p:sp>
      <p:sp>
        <p:nvSpPr>
          <p:cNvPr id="8" name="Picture Placeholder 2">
            <a:extLst>
              <a:ext uri="{FF2B5EF4-FFF2-40B4-BE49-F238E27FC236}">
                <a16:creationId xmlns:a16="http://schemas.microsoft.com/office/drawing/2014/main" id="{2BB6C04E-D7A0-364D-B60E-D99B41B785DA}"/>
              </a:ext>
            </a:extLst>
          </p:cNvPr>
          <p:cNvSpPr>
            <a:spLocks noGrp="1"/>
          </p:cNvSpPr>
          <p:nvPr>
            <p:ph type="pic" idx="14"/>
          </p:nvPr>
        </p:nvSpPr>
        <p:spPr>
          <a:xfrm>
            <a:off x="8972386" y="1300166"/>
            <a:ext cx="2445687" cy="244512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Content Placeholder 2">
            <a:extLst>
              <a:ext uri="{FF2B5EF4-FFF2-40B4-BE49-F238E27FC236}">
                <a16:creationId xmlns:a16="http://schemas.microsoft.com/office/drawing/2014/main" id="{A816C9E5-C229-134F-905F-D94A08E6D2CE}"/>
              </a:ext>
            </a:extLst>
          </p:cNvPr>
          <p:cNvSpPr>
            <a:spLocks noGrp="1"/>
          </p:cNvSpPr>
          <p:nvPr>
            <p:ph idx="15"/>
          </p:nvPr>
        </p:nvSpPr>
        <p:spPr>
          <a:xfrm>
            <a:off x="6213280" y="1300167"/>
            <a:ext cx="2445687" cy="2445126"/>
          </a:xfrm>
        </p:spPr>
        <p:txBody>
          <a:bodyPr>
            <a:normAutofit/>
          </a:bodyPr>
          <a:lstStyle>
            <a:lvl1pPr marL="0" indent="0">
              <a:buFont typeface="Arial" panose="020B0604020202020204" pitchFamily="34" charset="0"/>
              <a:buNone/>
              <a:defRPr sz="2000" i="1"/>
            </a:lvl1pPr>
          </a:lstStyle>
          <a:p>
            <a:pPr lvl="0"/>
            <a:r>
              <a:rPr lang="en-US"/>
              <a:t>Edit Master text styles</a:t>
            </a:r>
          </a:p>
        </p:txBody>
      </p:sp>
      <p:sp>
        <p:nvSpPr>
          <p:cNvPr id="11" name="Picture Placeholder 2">
            <a:extLst>
              <a:ext uri="{FF2B5EF4-FFF2-40B4-BE49-F238E27FC236}">
                <a16:creationId xmlns:a16="http://schemas.microsoft.com/office/drawing/2014/main" id="{E4179027-9FAC-B047-8C74-D7D66490D086}"/>
              </a:ext>
            </a:extLst>
          </p:cNvPr>
          <p:cNvSpPr>
            <a:spLocks noGrp="1"/>
          </p:cNvSpPr>
          <p:nvPr>
            <p:ph type="pic" idx="16"/>
          </p:nvPr>
        </p:nvSpPr>
        <p:spPr>
          <a:xfrm>
            <a:off x="6213281" y="4015416"/>
            <a:ext cx="2445687" cy="244512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Content Placeholder 2">
            <a:extLst>
              <a:ext uri="{FF2B5EF4-FFF2-40B4-BE49-F238E27FC236}">
                <a16:creationId xmlns:a16="http://schemas.microsoft.com/office/drawing/2014/main" id="{43590809-BCCD-EE4C-8E5B-84E2AC997500}"/>
              </a:ext>
            </a:extLst>
          </p:cNvPr>
          <p:cNvSpPr>
            <a:spLocks noGrp="1"/>
          </p:cNvSpPr>
          <p:nvPr>
            <p:ph idx="17"/>
          </p:nvPr>
        </p:nvSpPr>
        <p:spPr>
          <a:xfrm>
            <a:off x="3454177" y="4015417"/>
            <a:ext cx="2445687" cy="2445126"/>
          </a:xfrm>
        </p:spPr>
        <p:txBody>
          <a:bodyPr>
            <a:normAutofit/>
          </a:bodyPr>
          <a:lstStyle>
            <a:lvl1pPr marL="0" indent="0">
              <a:buFont typeface="Arial" panose="020B0604020202020204" pitchFamily="34" charset="0"/>
              <a:buNone/>
              <a:defRPr sz="2000" i="1"/>
            </a:lvl1pPr>
          </a:lstStyle>
          <a:p>
            <a:pPr lvl="0"/>
            <a:r>
              <a:rPr lang="en-US"/>
              <a:t>Edit Master text styles</a:t>
            </a:r>
          </a:p>
        </p:txBody>
      </p:sp>
      <p:sp>
        <p:nvSpPr>
          <p:cNvPr id="13" name="Picture Placeholder 2">
            <a:extLst>
              <a:ext uri="{FF2B5EF4-FFF2-40B4-BE49-F238E27FC236}">
                <a16:creationId xmlns:a16="http://schemas.microsoft.com/office/drawing/2014/main" id="{C90BFEE2-18A2-7544-94B6-C8991E089ADE}"/>
              </a:ext>
            </a:extLst>
          </p:cNvPr>
          <p:cNvSpPr>
            <a:spLocks noGrp="1"/>
          </p:cNvSpPr>
          <p:nvPr>
            <p:ph type="pic" idx="18"/>
          </p:nvPr>
        </p:nvSpPr>
        <p:spPr>
          <a:xfrm>
            <a:off x="3454177" y="1304021"/>
            <a:ext cx="2445687" cy="244512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Content Placeholder 2">
            <a:extLst>
              <a:ext uri="{FF2B5EF4-FFF2-40B4-BE49-F238E27FC236}">
                <a16:creationId xmlns:a16="http://schemas.microsoft.com/office/drawing/2014/main" id="{D949371E-EE33-3C44-9213-517804CFBC64}"/>
              </a:ext>
            </a:extLst>
          </p:cNvPr>
          <p:cNvSpPr>
            <a:spLocks noGrp="1"/>
          </p:cNvSpPr>
          <p:nvPr>
            <p:ph idx="19"/>
          </p:nvPr>
        </p:nvSpPr>
        <p:spPr>
          <a:xfrm>
            <a:off x="695072" y="1300167"/>
            <a:ext cx="2445687" cy="2445126"/>
          </a:xfrm>
        </p:spPr>
        <p:txBody>
          <a:bodyPr>
            <a:normAutofit/>
          </a:bodyPr>
          <a:lstStyle>
            <a:lvl1pPr marL="0" indent="0">
              <a:buFont typeface="Arial" panose="020B0604020202020204" pitchFamily="34" charset="0"/>
              <a:buNone/>
              <a:defRPr sz="2000" i="1">
                <a:solidFill>
                  <a:srgbClr val="59595C"/>
                </a:solidFill>
              </a:defRPr>
            </a:lvl1pPr>
          </a:lstStyle>
          <a:p>
            <a:pPr lvl="0"/>
            <a:r>
              <a:rPr lang="en-US"/>
              <a:t>Edit Master text styles</a:t>
            </a:r>
          </a:p>
        </p:txBody>
      </p:sp>
      <p:sp>
        <p:nvSpPr>
          <p:cNvPr id="15" name="Picture Placeholder 2">
            <a:extLst>
              <a:ext uri="{FF2B5EF4-FFF2-40B4-BE49-F238E27FC236}">
                <a16:creationId xmlns:a16="http://schemas.microsoft.com/office/drawing/2014/main" id="{18914321-C9E4-CA42-8280-147E984B7A35}"/>
              </a:ext>
            </a:extLst>
          </p:cNvPr>
          <p:cNvSpPr>
            <a:spLocks noGrp="1"/>
          </p:cNvSpPr>
          <p:nvPr>
            <p:ph type="pic" idx="20"/>
          </p:nvPr>
        </p:nvSpPr>
        <p:spPr>
          <a:xfrm>
            <a:off x="695072" y="4015418"/>
            <a:ext cx="2445687" cy="244512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6" name="Title Placeholder 1">
            <a:extLst>
              <a:ext uri="{FF2B5EF4-FFF2-40B4-BE49-F238E27FC236}">
                <a16:creationId xmlns:a16="http://schemas.microsoft.com/office/drawing/2014/main" id="{A15F1DA7-8459-404F-87CE-F27AE934D6BA}"/>
              </a:ext>
            </a:extLst>
          </p:cNvPr>
          <p:cNvSpPr>
            <a:spLocks noGrp="1"/>
          </p:cNvSpPr>
          <p:nvPr>
            <p:ph type="title"/>
          </p:nvPr>
        </p:nvSpPr>
        <p:spPr>
          <a:xfrm>
            <a:off x="838200" y="277662"/>
            <a:ext cx="8114969" cy="557226"/>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018381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A3A7F-2389-944A-B81C-6920AA1A521A}"/>
              </a:ext>
            </a:extLst>
          </p:cNvPr>
          <p:cNvSpPr>
            <a:spLocks noGrp="1"/>
          </p:cNvSpPr>
          <p:nvPr>
            <p:ph type="title"/>
          </p:nvPr>
        </p:nvSpPr>
        <p:spPr>
          <a:xfrm>
            <a:off x="831850" y="1709738"/>
            <a:ext cx="10515600" cy="2852737"/>
          </a:xfrm>
          <a:prstGeom prst="rect">
            <a:avLst/>
          </a:prstGeom>
        </p:spPr>
        <p:txBody>
          <a:bodyPr anchor="b"/>
          <a:lstStyle>
            <a:lvl1pPr>
              <a:defRPr sz="6000">
                <a:solidFill>
                  <a:srgbClr val="0062B8"/>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639265C-C7AA-B94D-B951-7E13DC8E54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385D634-9E10-0E4B-932C-A7740F9E28F1}"/>
              </a:ext>
            </a:extLst>
          </p:cNvPr>
          <p:cNvSpPr>
            <a:spLocks noGrp="1"/>
          </p:cNvSpPr>
          <p:nvPr>
            <p:ph type="dt" sz="half" idx="10"/>
          </p:nvPr>
        </p:nvSpPr>
        <p:spPr/>
        <p:txBody>
          <a:bodyPr/>
          <a:lstStyle/>
          <a:p>
            <a:fld id="{F75D1224-882D-4E70-B368-4CDFF42C871A}" type="datetime1">
              <a:rPr lang="en-US" smtClean="0"/>
              <a:t>10/18/2023</a:t>
            </a:fld>
            <a:endParaRPr lang="en-US"/>
          </a:p>
        </p:txBody>
      </p:sp>
      <p:sp>
        <p:nvSpPr>
          <p:cNvPr id="5" name="Footer Placeholder 4">
            <a:extLst>
              <a:ext uri="{FF2B5EF4-FFF2-40B4-BE49-F238E27FC236}">
                <a16:creationId xmlns:a16="http://schemas.microsoft.com/office/drawing/2014/main" id="{CF3F8A2B-7CD2-3341-84FE-8A580CE3C1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8D817F-663A-2C49-B731-3261956BDA1D}"/>
              </a:ext>
            </a:extLst>
          </p:cNvPr>
          <p:cNvSpPr>
            <a:spLocks noGrp="1"/>
          </p:cNvSpPr>
          <p:nvPr>
            <p:ph type="sldNum" sz="quarter" idx="12"/>
          </p:nvPr>
        </p:nvSpPr>
        <p:spPr/>
        <p:txBody>
          <a:bodyPr/>
          <a:lstStyle/>
          <a:p>
            <a:fld id="{37E9B189-EC3B-5448-8F48-F2E723284842}" type="slidenum">
              <a:rPr lang="en-US" smtClean="0"/>
              <a:t>‹#›</a:t>
            </a:fld>
            <a:endParaRPr lang="en-US"/>
          </a:p>
        </p:txBody>
      </p:sp>
    </p:spTree>
    <p:extLst>
      <p:ext uri="{BB962C8B-B14F-4D97-AF65-F5344CB8AC3E}">
        <p14:creationId xmlns:p14="http://schemas.microsoft.com/office/powerpoint/2010/main" val="1540455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004BAE-DA31-FC4B-AF75-B9E30F22612B}"/>
              </a:ext>
            </a:extLst>
          </p:cNvPr>
          <p:cNvSpPr>
            <a:spLocks noGrp="1"/>
          </p:cNvSpPr>
          <p:nvPr>
            <p:ph sz="half" idx="1"/>
          </p:nvPr>
        </p:nvSpPr>
        <p:spPr>
          <a:xfrm>
            <a:off x="838200" y="1383527"/>
            <a:ext cx="5181600" cy="47934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705B4DE-663C-4D46-B492-4AB0DD4CF369}"/>
              </a:ext>
            </a:extLst>
          </p:cNvPr>
          <p:cNvSpPr>
            <a:spLocks noGrp="1"/>
          </p:cNvSpPr>
          <p:nvPr>
            <p:ph sz="half" idx="2"/>
          </p:nvPr>
        </p:nvSpPr>
        <p:spPr>
          <a:xfrm>
            <a:off x="6172200" y="1383527"/>
            <a:ext cx="5181600" cy="47934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5134028-1E1C-1D46-B1C5-4472A6F5D3B3}"/>
              </a:ext>
            </a:extLst>
          </p:cNvPr>
          <p:cNvSpPr>
            <a:spLocks noGrp="1"/>
          </p:cNvSpPr>
          <p:nvPr>
            <p:ph type="dt" sz="half" idx="10"/>
          </p:nvPr>
        </p:nvSpPr>
        <p:spPr/>
        <p:txBody>
          <a:bodyPr/>
          <a:lstStyle/>
          <a:p>
            <a:fld id="{C19F1F52-EA48-42E4-8FDA-5E9B328829FC}" type="datetime1">
              <a:rPr lang="en-US" smtClean="0"/>
              <a:t>10/18/2023</a:t>
            </a:fld>
            <a:endParaRPr lang="en-US"/>
          </a:p>
        </p:txBody>
      </p:sp>
      <p:sp>
        <p:nvSpPr>
          <p:cNvPr id="6" name="Footer Placeholder 5">
            <a:extLst>
              <a:ext uri="{FF2B5EF4-FFF2-40B4-BE49-F238E27FC236}">
                <a16:creationId xmlns:a16="http://schemas.microsoft.com/office/drawing/2014/main" id="{A93D164F-13F7-0A4D-A000-5F5AA09872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06F37C-9CEA-E245-8318-BBCC836A728F}"/>
              </a:ext>
            </a:extLst>
          </p:cNvPr>
          <p:cNvSpPr>
            <a:spLocks noGrp="1"/>
          </p:cNvSpPr>
          <p:nvPr>
            <p:ph type="sldNum" sz="quarter" idx="12"/>
          </p:nvPr>
        </p:nvSpPr>
        <p:spPr/>
        <p:txBody>
          <a:bodyPr/>
          <a:lstStyle/>
          <a:p>
            <a:fld id="{37E9B189-EC3B-5448-8F48-F2E723284842}" type="slidenum">
              <a:rPr lang="en-US" smtClean="0"/>
              <a:t>‹#›</a:t>
            </a:fld>
            <a:endParaRPr lang="en-US"/>
          </a:p>
        </p:txBody>
      </p:sp>
      <p:sp>
        <p:nvSpPr>
          <p:cNvPr id="8" name="Title Placeholder 1">
            <a:extLst>
              <a:ext uri="{FF2B5EF4-FFF2-40B4-BE49-F238E27FC236}">
                <a16:creationId xmlns:a16="http://schemas.microsoft.com/office/drawing/2014/main" id="{57AC4B16-4357-FE4E-AF1F-FDD7F220C72B}"/>
              </a:ext>
            </a:extLst>
          </p:cNvPr>
          <p:cNvSpPr>
            <a:spLocks noGrp="1"/>
          </p:cNvSpPr>
          <p:nvPr>
            <p:ph type="title"/>
          </p:nvPr>
        </p:nvSpPr>
        <p:spPr>
          <a:xfrm>
            <a:off x="838200" y="277662"/>
            <a:ext cx="8114969" cy="557226"/>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485268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ADD0BC-25A1-6E48-BB91-9BC5FF56876A}"/>
              </a:ext>
            </a:extLst>
          </p:cNvPr>
          <p:cNvSpPr>
            <a:spLocks noGrp="1"/>
          </p:cNvSpPr>
          <p:nvPr>
            <p:ph type="title"/>
          </p:nvPr>
        </p:nvSpPr>
        <p:spPr>
          <a:xfrm>
            <a:off x="620890" y="277662"/>
            <a:ext cx="8332280" cy="5572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65CF2B1-5948-3247-91E1-EDA7AC83CC43}"/>
              </a:ext>
            </a:extLst>
          </p:cNvPr>
          <p:cNvSpPr>
            <a:spLocks noGrp="1"/>
          </p:cNvSpPr>
          <p:nvPr>
            <p:ph type="body" idx="1"/>
          </p:nvPr>
        </p:nvSpPr>
        <p:spPr>
          <a:xfrm>
            <a:off x="620890" y="1311965"/>
            <a:ext cx="10732910" cy="486499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382827B-E079-6042-9436-956CE4D868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6D4671-0543-44E4-A5DE-D7257CE0016D}" type="datetime1">
              <a:rPr lang="en-US" smtClean="0"/>
              <a:t>10/18/2023</a:t>
            </a:fld>
            <a:endParaRPr lang="en-US"/>
          </a:p>
        </p:txBody>
      </p:sp>
      <p:sp>
        <p:nvSpPr>
          <p:cNvPr id="5" name="Footer Placeholder 4">
            <a:extLst>
              <a:ext uri="{FF2B5EF4-FFF2-40B4-BE49-F238E27FC236}">
                <a16:creationId xmlns:a16="http://schemas.microsoft.com/office/drawing/2014/main" id="{D874DBFC-C6B2-4847-A83E-36CC850F79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7E531-26EA-9C48-9262-9A369D13CB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9B189-EC3B-5448-8F48-F2E723284842}" type="slidenum">
              <a:rPr lang="en-US" smtClean="0"/>
              <a:t>‹#›</a:t>
            </a:fld>
            <a:endParaRPr lang="en-US"/>
          </a:p>
        </p:txBody>
      </p:sp>
    </p:spTree>
    <p:extLst>
      <p:ext uri="{BB962C8B-B14F-4D97-AF65-F5344CB8AC3E}">
        <p14:creationId xmlns:p14="http://schemas.microsoft.com/office/powerpoint/2010/main" val="21093780"/>
      </p:ext>
    </p:extLst>
  </p:cSld>
  <p:clrMap bg1="lt1" tx1="dk1" bg2="lt2" tx2="dk2" accent1="accent1" accent2="accent2" accent3="accent3" accent4="accent4" accent5="accent5" accent6="accent6" hlink="hlink" folHlink="folHlink"/>
  <p:sldLayoutIdLst>
    <p:sldLayoutId id="2147483665" r:id="rId1"/>
    <p:sldLayoutId id="2147483679" r:id="rId2"/>
    <p:sldLayoutId id="2147483680"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8" r:id="rId14"/>
    <p:sldLayoutId id="2147483677" r:id="rId15"/>
    <p:sldLayoutId id="2147483683" r:id="rId16"/>
  </p:sldLayoutIdLst>
  <p:hf hdr="0" ftr="0" dt="0"/>
  <p:txStyles>
    <p:titleStyle>
      <a:lvl1pPr algn="l" defTabSz="914400" rtl="0" eaLnBrk="1" latinLnBrk="0" hangingPunct="1">
        <a:lnSpc>
          <a:spcPct val="90000"/>
        </a:lnSpc>
        <a:spcBef>
          <a:spcPct val="0"/>
        </a:spcBef>
        <a:buNone/>
        <a:defRPr sz="3200" b="1" i="0" kern="1200">
          <a:solidFill>
            <a:schemeClr val="bg1"/>
          </a:solidFill>
          <a:latin typeface="Rockwell" panose="02060603020205020403" pitchFamily="18" charset="77"/>
          <a:ea typeface="Roboto Slab"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rgbClr val="59595C"/>
          </a:solidFill>
          <a:latin typeface="Helvetica" pitchFamily="2"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rgbClr val="59595C"/>
          </a:solidFill>
          <a:latin typeface="Helvetica" pitchFamily="2"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rgbClr val="59595C"/>
          </a:solidFill>
          <a:latin typeface="Helvetica" pitchFamily="2"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rgbClr val="59595C"/>
          </a:solidFill>
          <a:latin typeface="Helvetica" pitchFamily="2"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rgbClr val="59595C"/>
          </a:solidFill>
          <a:latin typeface="Helvetica" pitchFamily="2"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34.emf"/><Relationship Id="rId4" Type="http://schemas.openxmlformats.org/officeDocument/2006/relationships/image" Target="../media/image33.pn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image" Target="../media/image11.png"/><Relationship Id="rId2" Type="http://schemas.openxmlformats.org/officeDocument/2006/relationships/image" Target="../media/image38.png"/><Relationship Id="rId1" Type="http://schemas.openxmlformats.org/officeDocument/2006/relationships/slideLayout" Target="../slideLayouts/slideLayout9.xml"/><Relationship Id="rId6" Type="http://schemas.openxmlformats.org/officeDocument/2006/relationships/chart" Target="../charts/chart7.xml"/><Relationship Id="rId5" Type="http://schemas.openxmlformats.org/officeDocument/2006/relationships/image" Target="../media/image40.emf"/><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1.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44.emf"/><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5.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6.png"/><Relationship Id="rId7" Type="http://schemas.openxmlformats.org/officeDocument/2006/relationships/image" Target="../media/image50.emf"/><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image" Target="../media/image52.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chart" Target="../charts/chart8.xml"/><Relationship Id="rId5" Type="http://schemas.openxmlformats.org/officeDocument/2006/relationships/image" Target="../media/image54.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doi.org/10.26067/NMYT-4Z93" TargetMode="External"/><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chart" Target="../charts/chart1.xml"/><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6.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4.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0.emf"/><Relationship Id="rId4" Type="http://schemas.openxmlformats.org/officeDocument/2006/relationships/image" Target="../media/image25.png"/><Relationship Id="rId9" Type="http://schemas.openxmlformats.org/officeDocument/2006/relationships/image" Target="../media/image29.em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2DC77BB-2AEC-4E2C-A7CB-8CE8E02D235C}"/>
              </a:ext>
            </a:extLst>
          </p:cNvPr>
          <p:cNvSpPr>
            <a:spLocks noGrp="1" noChangeArrowheads="1"/>
          </p:cNvSpPr>
          <p:nvPr>
            <p:ph type="ctrTitle"/>
          </p:nvPr>
        </p:nvSpPr>
        <p:spPr>
          <a:xfrm>
            <a:off x="1524000" y="343595"/>
            <a:ext cx="9144000" cy="1947784"/>
          </a:xfrm>
        </p:spPr>
        <p:txBody>
          <a:bodyPr>
            <a:noAutofit/>
          </a:bodyPr>
          <a:lstStyle/>
          <a:p>
            <a:pPr eaLnBrk="1" hangingPunct="1"/>
            <a:r>
              <a:rPr lang="en-US" sz="3600" dirty="0"/>
              <a:t>Evaluating </a:t>
            </a:r>
            <a:r>
              <a:rPr lang="en-US" sz="3600" dirty="0" smtClean="0"/>
              <a:t>Meteorological Effects </a:t>
            </a:r>
            <a:r>
              <a:rPr lang="en-US" sz="3600" dirty="0"/>
              <a:t>of </a:t>
            </a:r>
            <a:r>
              <a:rPr lang="en-US" sz="3600" dirty="0" smtClean="0"/>
              <a:t>GSLA </a:t>
            </a:r>
            <a:r>
              <a:rPr lang="en-US" sz="3600" dirty="0"/>
              <a:t>Growth </a:t>
            </a:r>
            <a:r>
              <a:rPr lang="en-US" sz="3600" dirty="0" smtClean="0"/>
              <a:t>Using </a:t>
            </a:r>
            <a:r>
              <a:rPr lang="en-US" sz="3600" dirty="0"/>
              <a:t>Urban Canopy Modeling</a:t>
            </a:r>
            <a:endParaRPr lang="en-US" sz="3600" dirty="0">
              <a:ea typeface="Arial" charset="0"/>
            </a:endParaRPr>
          </a:p>
        </p:txBody>
      </p:sp>
      <p:sp>
        <p:nvSpPr>
          <p:cNvPr id="5" name="Rectangle 3">
            <a:extLst>
              <a:ext uri="{FF2B5EF4-FFF2-40B4-BE49-F238E27FC236}">
                <a16:creationId xmlns:a16="http://schemas.microsoft.com/office/drawing/2014/main" id="{2931F073-3F1F-4BF8-BD09-3B88361E6A82}"/>
              </a:ext>
            </a:extLst>
          </p:cNvPr>
          <p:cNvSpPr>
            <a:spLocks noGrp="1" noChangeArrowheads="1"/>
          </p:cNvSpPr>
          <p:nvPr>
            <p:ph type="subTitle" idx="1"/>
          </p:nvPr>
        </p:nvSpPr>
        <p:spPr>
          <a:xfrm>
            <a:off x="1524000" y="2826085"/>
            <a:ext cx="9144000" cy="1946949"/>
          </a:xfrm>
        </p:spPr>
        <p:txBody>
          <a:bodyPr>
            <a:noAutofit/>
          </a:bodyPr>
          <a:lstStyle/>
          <a:p>
            <a:r>
              <a:rPr lang="en-US" dirty="0">
                <a:latin typeface="Tahoma"/>
                <a:ea typeface="Arial" charset="0"/>
                <a:cs typeface="Tahoma"/>
              </a:rPr>
              <a:t>Corey L. </a:t>
            </a:r>
            <a:r>
              <a:rPr lang="en-US" dirty="0" smtClean="0">
                <a:latin typeface="Tahoma"/>
                <a:ea typeface="Arial" charset="0"/>
                <a:cs typeface="Tahoma"/>
              </a:rPr>
              <a:t>Smithson, Bradley R. Adams</a:t>
            </a:r>
            <a:endParaRPr lang="en-US" dirty="0">
              <a:latin typeface="Tahoma"/>
              <a:ea typeface="Arial" charset="0"/>
              <a:cs typeface="Tahoma"/>
            </a:endParaRPr>
          </a:p>
          <a:p>
            <a:r>
              <a:rPr lang="en-US" dirty="0">
                <a:latin typeface="Tahoma"/>
                <a:ea typeface="Arial" charset="0"/>
                <a:cs typeface="Tahoma"/>
              </a:rPr>
              <a:t>Brigham Young University</a:t>
            </a:r>
          </a:p>
          <a:p>
            <a:r>
              <a:rPr lang="en-US" dirty="0">
                <a:latin typeface="Tahoma"/>
                <a:ea typeface="Arial" charset="0"/>
                <a:cs typeface="Tahoma"/>
              </a:rPr>
              <a:t>Air Quality Research Lab</a:t>
            </a:r>
          </a:p>
          <a:p>
            <a:endParaRPr lang="en-US" dirty="0">
              <a:latin typeface="Tahoma"/>
              <a:ea typeface="Arial" charset="0"/>
              <a:cs typeface="Tahoma"/>
            </a:endParaRPr>
          </a:p>
          <a:p>
            <a:pPr>
              <a:spcBef>
                <a:spcPts val="600"/>
              </a:spcBef>
            </a:pPr>
            <a:r>
              <a:rPr lang="en-US" sz="2000" dirty="0" smtClean="0">
                <a:latin typeface="Tahoma"/>
                <a:ea typeface="Arial" charset="0"/>
                <a:cs typeface="Tahoma"/>
              </a:rPr>
              <a:t>2023 </a:t>
            </a:r>
            <a:r>
              <a:rPr lang="en-US" sz="2000" dirty="0">
                <a:latin typeface="Tahoma"/>
                <a:ea typeface="Arial" charset="0"/>
                <a:cs typeface="Tahoma"/>
              </a:rPr>
              <a:t>CMAS Conference</a:t>
            </a:r>
          </a:p>
          <a:p>
            <a:pPr>
              <a:spcBef>
                <a:spcPts val="600"/>
              </a:spcBef>
            </a:pPr>
            <a:r>
              <a:rPr lang="en-US" sz="2000" dirty="0">
                <a:latin typeface="Tahoma"/>
                <a:ea typeface="Arial" charset="0"/>
                <a:cs typeface="Tahoma"/>
              </a:rPr>
              <a:t>October </a:t>
            </a:r>
            <a:r>
              <a:rPr lang="en-US" sz="2000" dirty="0" smtClean="0">
                <a:latin typeface="Tahoma"/>
                <a:ea typeface="Arial" charset="0"/>
                <a:cs typeface="Tahoma"/>
              </a:rPr>
              <a:t>16-18, 2023</a:t>
            </a:r>
            <a:endParaRPr lang="en-US" sz="2000" dirty="0">
              <a:latin typeface="Tahoma"/>
              <a:ea typeface="Arial" charset="0"/>
              <a:cs typeface="Tahoma"/>
            </a:endParaRPr>
          </a:p>
        </p:txBody>
      </p:sp>
    </p:spTree>
    <p:extLst>
      <p:ext uri="{BB962C8B-B14F-4D97-AF65-F5344CB8AC3E}">
        <p14:creationId xmlns:p14="http://schemas.microsoft.com/office/powerpoint/2010/main" val="2065990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BBD9543B-8C83-464E-B53F-9B5224F65414}"/>
              </a:ext>
            </a:extLst>
          </p:cNvPr>
          <p:cNvGraphicFramePr>
            <a:graphicFrameLocks/>
          </p:cNvGraphicFramePr>
          <p:nvPr>
            <p:extLst>
              <p:ext uri="{D42A27DB-BD31-4B8C-83A1-F6EECF244321}">
                <p14:modId xmlns:p14="http://schemas.microsoft.com/office/powerpoint/2010/main" val="2188050936"/>
              </p:ext>
            </p:extLst>
          </p:nvPr>
        </p:nvGraphicFramePr>
        <p:xfrm>
          <a:off x="6324600" y="3978275"/>
          <a:ext cx="5129462"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4750EF8A-B167-797F-3055-CDFDD7CD780F}"/>
              </a:ext>
            </a:extLst>
          </p:cNvPr>
          <p:cNvSpPr>
            <a:spLocks noGrp="1"/>
          </p:cNvSpPr>
          <p:nvPr>
            <p:ph type="sldNum" sz="quarter" idx="12"/>
          </p:nvPr>
        </p:nvSpPr>
        <p:spPr>
          <a:xfrm>
            <a:off x="9261389" y="6356350"/>
            <a:ext cx="2743200" cy="365125"/>
          </a:xfrm>
        </p:spPr>
        <p:txBody>
          <a:bodyPr/>
          <a:lstStyle/>
          <a:p>
            <a:fld id="{37E9B189-EC3B-5448-8F48-F2E723284842}" type="slidenum">
              <a:rPr lang="en-US" smtClean="0">
                <a:solidFill>
                  <a:schemeClr val="tx1"/>
                </a:solidFill>
              </a:rPr>
              <a:t>10</a:t>
            </a:fld>
            <a:endParaRPr lang="en-US" dirty="0">
              <a:solidFill>
                <a:schemeClr val="tx1"/>
              </a:solidFill>
            </a:endParaRPr>
          </a:p>
        </p:txBody>
      </p:sp>
      <p:sp>
        <p:nvSpPr>
          <p:cNvPr id="5" name="Title 4">
            <a:extLst>
              <a:ext uri="{FF2B5EF4-FFF2-40B4-BE49-F238E27FC236}">
                <a16:creationId xmlns:a16="http://schemas.microsoft.com/office/drawing/2014/main" id="{F86513CB-3336-B308-DA93-463C84031941}"/>
              </a:ext>
            </a:extLst>
          </p:cNvPr>
          <p:cNvSpPr>
            <a:spLocks noGrp="1"/>
          </p:cNvSpPr>
          <p:nvPr>
            <p:ph type="title"/>
          </p:nvPr>
        </p:nvSpPr>
        <p:spPr>
          <a:xfrm>
            <a:off x="614780" y="277662"/>
            <a:ext cx="8338389" cy="557226"/>
          </a:xfrm>
        </p:spPr>
        <p:txBody>
          <a:bodyPr/>
          <a:lstStyle/>
          <a:p>
            <a:r>
              <a:rPr lang="en-US" dirty="0"/>
              <a:t>Baseline Model Validation</a:t>
            </a:r>
          </a:p>
        </p:txBody>
      </p:sp>
      <p:graphicFrame>
        <p:nvGraphicFramePr>
          <p:cNvPr id="6" name="Chart 5">
            <a:extLst>
              <a:ext uri="{FF2B5EF4-FFF2-40B4-BE49-F238E27FC236}">
                <a16:creationId xmlns:a16="http://schemas.microsoft.com/office/drawing/2014/main" id="{338E7094-0D09-4E9A-86A7-DD9E13367F94}"/>
              </a:ext>
            </a:extLst>
          </p:cNvPr>
          <p:cNvGraphicFramePr>
            <a:graphicFrameLocks/>
          </p:cNvGraphicFramePr>
          <p:nvPr>
            <p:extLst>
              <p:ext uri="{D42A27DB-BD31-4B8C-83A1-F6EECF244321}">
                <p14:modId xmlns:p14="http://schemas.microsoft.com/office/powerpoint/2010/main" val="1781035732"/>
              </p:ext>
            </p:extLst>
          </p:nvPr>
        </p:nvGraphicFramePr>
        <p:xfrm>
          <a:off x="494403" y="3326452"/>
          <a:ext cx="5160439" cy="325482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3A297D45-059F-309C-FD4E-A739FEB580EC}"/>
              </a:ext>
            </a:extLst>
          </p:cNvPr>
          <p:cNvSpPr txBox="1"/>
          <p:nvPr/>
        </p:nvSpPr>
        <p:spPr>
          <a:xfrm>
            <a:off x="360947" y="1386175"/>
            <a:ext cx="5727032" cy="1354217"/>
          </a:xfrm>
          <a:prstGeom prst="rect">
            <a:avLst/>
          </a:prstGeom>
          <a:noFill/>
        </p:spPr>
        <p:txBody>
          <a:bodyPr wrap="square" rtlCol="0">
            <a:spAutoFit/>
          </a:bodyPr>
          <a:lstStyle/>
          <a:p>
            <a:pPr>
              <a:lnSpc>
                <a:spcPct val="90000"/>
              </a:lnSpc>
              <a:spcAft>
                <a:spcPts val="600"/>
              </a:spcAft>
            </a:pPr>
            <a:r>
              <a:rPr lang="en-US" sz="2000" dirty="0"/>
              <a:t>Predicted and measured </a:t>
            </a:r>
            <a:r>
              <a:rPr lang="en-US" sz="2000" dirty="0" smtClean="0"/>
              <a:t>conditions </a:t>
            </a:r>
            <a:r>
              <a:rPr lang="en-US" sz="2000" dirty="0"/>
              <a:t>at Hawthorne Elementary, </a:t>
            </a:r>
            <a:r>
              <a:rPr lang="en-US" sz="2000" dirty="0" smtClean="0"/>
              <a:t>7/28/19 – 8/5/19</a:t>
            </a:r>
            <a:endParaRPr lang="en-US" sz="2000" dirty="0"/>
          </a:p>
          <a:p>
            <a:pPr marL="228600" indent="-228600">
              <a:lnSpc>
                <a:spcPct val="90000"/>
              </a:lnSpc>
              <a:spcAft>
                <a:spcPts val="600"/>
              </a:spcAft>
              <a:buFont typeface="Arial" panose="020B0604020202020204" pitchFamily="34" charset="0"/>
              <a:buChar char="•"/>
            </a:pPr>
            <a:r>
              <a:rPr lang="en-US" sz="2000" dirty="0"/>
              <a:t>Baseline model matched trends</a:t>
            </a:r>
          </a:p>
          <a:p>
            <a:pPr marL="228600" indent="-228600">
              <a:lnSpc>
                <a:spcPct val="90000"/>
              </a:lnSpc>
              <a:spcAft>
                <a:spcPts val="600"/>
              </a:spcAft>
              <a:buFont typeface="Arial" panose="020B0604020202020204" pitchFamily="34" charset="0"/>
              <a:buChar char="•"/>
            </a:pPr>
            <a:r>
              <a:rPr lang="en-US" sz="2000" dirty="0"/>
              <a:t>Temperature most accurate; wind most challenging</a:t>
            </a:r>
          </a:p>
        </p:txBody>
      </p:sp>
      <p:graphicFrame>
        <p:nvGraphicFramePr>
          <p:cNvPr id="11" name="Chart 10">
            <a:extLst>
              <a:ext uri="{FF2B5EF4-FFF2-40B4-BE49-F238E27FC236}">
                <a16:creationId xmlns:a16="http://schemas.microsoft.com/office/drawing/2014/main" id="{9EA83307-91D1-4EDA-A718-C74D447BBCBD}"/>
              </a:ext>
            </a:extLst>
          </p:cNvPr>
          <p:cNvGraphicFramePr>
            <a:graphicFrameLocks/>
          </p:cNvGraphicFramePr>
          <p:nvPr>
            <p:extLst>
              <p:ext uri="{D42A27DB-BD31-4B8C-83A1-F6EECF244321}">
                <p14:modId xmlns:p14="http://schemas.microsoft.com/office/powerpoint/2010/main" val="3303879156"/>
              </p:ext>
            </p:extLst>
          </p:nvPr>
        </p:nvGraphicFramePr>
        <p:xfrm>
          <a:off x="6324599" y="1034981"/>
          <a:ext cx="5129463"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a:extLst>
              <a:ext uri="{FF2B5EF4-FFF2-40B4-BE49-F238E27FC236}">
                <a16:creationId xmlns:a16="http://schemas.microsoft.com/office/drawing/2014/main" id="{ACAAC035-6A4C-E8F2-CED7-21A6A1559DF6}"/>
              </a:ext>
            </a:extLst>
          </p:cNvPr>
          <p:cNvPicPr>
            <a:picLocks noChangeAspect="1"/>
          </p:cNvPicPr>
          <p:nvPr/>
        </p:nvPicPr>
        <p:blipFill>
          <a:blip r:embed="rId5"/>
          <a:stretch>
            <a:fillRect/>
          </a:stretch>
        </p:blipFill>
        <p:spPr>
          <a:xfrm>
            <a:off x="8556703" y="0"/>
            <a:ext cx="3581400" cy="1009650"/>
          </a:xfrm>
          <a:prstGeom prst="rect">
            <a:avLst/>
          </a:prstGeom>
        </p:spPr>
      </p:pic>
      <p:sp>
        <p:nvSpPr>
          <p:cNvPr id="2" name="Rectangle 1"/>
          <p:cNvSpPr/>
          <p:nvPr/>
        </p:nvSpPr>
        <p:spPr>
          <a:xfrm>
            <a:off x="1868203" y="3326452"/>
            <a:ext cx="2197589" cy="369332"/>
          </a:xfrm>
          <a:prstGeom prst="rect">
            <a:avLst/>
          </a:prstGeom>
        </p:spPr>
        <p:txBody>
          <a:bodyPr wrap="none">
            <a:spAutoFit/>
          </a:bodyPr>
          <a:lstStyle/>
          <a:p>
            <a:r>
              <a:rPr lang="en-US" dirty="0"/>
              <a:t>2-meter Temperature</a:t>
            </a:r>
          </a:p>
        </p:txBody>
      </p:sp>
      <p:sp>
        <p:nvSpPr>
          <p:cNvPr id="3" name="Rectangle 2"/>
          <p:cNvSpPr/>
          <p:nvPr/>
        </p:nvSpPr>
        <p:spPr>
          <a:xfrm>
            <a:off x="7646817" y="1039173"/>
            <a:ext cx="2335383" cy="369332"/>
          </a:xfrm>
          <a:prstGeom prst="rect">
            <a:avLst/>
          </a:prstGeom>
        </p:spPr>
        <p:txBody>
          <a:bodyPr wrap="none">
            <a:spAutoFit/>
          </a:bodyPr>
          <a:lstStyle/>
          <a:p>
            <a:r>
              <a:rPr lang="en-US" dirty="0"/>
              <a:t>10-meter Wind Speeds</a:t>
            </a:r>
          </a:p>
        </p:txBody>
      </p:sp>
      <p:sp>
        <p:nvSpPr>
          <p:cNvPr id="7" name="Rectangle 6"/>
          <p:cNvSpPr/>
          <p:nvPr/>
        </p:nvSpPr>
        <p:spPr>
          <a:xfrm>
            <a:off x="7696613" y="3978274"/>
            <a:ext cx="2650790" cy="369332"/>
          </a:xfrm>
          <a:prstGeom prst="rect">
            <a:avLst/>
          </a:prstGeom>
        </p:spPr>
        <p:txBody>
          <a:bodyPr wrap="none">
            <a:spAutoFit/>
          </a:bodyPr>
          <a:lstStyle/>
          <a:p>
            <a:r>
              <a:rPr lang="en-US" dirty="0"/>
              <a:t>2-meter Relative Humidity</a:t>
            </a:r>
          </a:p>
        </p:txBody>
      </p:sp>
    </p:spTree>
    <p:extLst>
      <p:ext uri="{BB962C8B-B14F-4D97-AF65-F5344CB8AC3E}">
        <p14:creationId xmlns:p14="http://schemas.microsoft.com/office/powerpoint/2010/main" val="2903633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a:srcRect b="8174"/>
          <a:stretch/>
        </p:blipFill>
        <p:spPr>
          <a:xfrm>
            <a:off x="6701887" y="3261801"/>
            <a:ext cx="2355027" cy="1952455"/>
          </a:xfrm>
          <a:prstGeom prst="rect">
            <a:avLst/>
          </a:prstGeom>
        </p:spPr>
      </p:pic>
      <p:pic>
        <p:nvPicPr>
          <p:cNvPr id="21" name="Picture 20"/>
          <p:cNvPicPr>
            <a:picLocks noChangeAspect="1"/>
          </p:cNvPicPr>
          <p:nvPr/>
        </p:nvPicPr>
        <p:blipFill rotWithShape="1">
          <a:blip r:embed="rId3"/>
          <a:srcRect b="4940"/>
          <a:stretch/>
        </p:blipFill>
        <p:spPr>
          <a:xfrm>
            <a:off x="9274653" y="1102369"/>
            <a:ext cx="2355027" cy="2021831"/>
          </a:xfrm>
          <a:prstGeom prst="rect">
            <a:avLst/>
          </a:prstGeom>
        </p:spPr>
      </p:pic>
      <p:pic>
        <p:nvPicPr>
          <p:cNvPr id="18" name="Picture 17"/>
          <p:cNvPicPr>
            <a:picLocks noChangeAspect="1"/>
          </p:cNvPicPr>
          <p:nvPr/>
        </p:nvPicPr>
        <p:blipFill rotWithShape="1">
          <a:blip r:embed="rId4"/>
          <a:srcRect b="4294"/>
          <a:stretch/>
        </p:blipFill>
        <p:spPr>
          <a:xfrm>
            <a:off x="6702955" y="1120357"/>
            <a:ext cx="2353959" cy="2036500"/>
          </a:xfrm>
          <a:prstGeom prst="rect">
            <a:avLst/>
          </a:prstGeom>
        </p:spPr>
      </p:pic>
      <p:pic>
        <p:nvPicPr>
          <p:cNvPr id="12" name="Picture 11">
            <a:extLst>
              <a:ext uri="{FF2B5EF4-FFF2-40B4-BE49-F238E27FC236}">
                <a16:creationId xmlns:a16="http://schemas.microsoft.com/office/drawing/2014/main" id="{74399DA5-A396-3FF2-0304-C8F8CE441944}"/>
              </a:ext>
            </a:extLst>
          </p:cNvPr>
          <p:cNvPicPr>
            <a:picLocks noChangeAspect="1"/>
          </p:cNvPicPr>
          <p:nvPr/>
        </p:nvPicPr>
        <p:blipFill>
          <a:blip r:embed="rId5"/>
          <a:stretch>
            <a:fillRect/>
          </a:stretch>
        </p:blipFill>
        <p:spPr>
          <a:xfrm>
            <a:off x="6653047" y="5752289"/>
            <a:ext cx="5123397" cy="836814"/>
          </a:xfrm>
          <a:prstGeom prst="rect">
            <a:avLst/>
          </a:prstGeom>
        </p:spPr>
      </p:pic>
      <p:sp>
        <p:nvSpPr>
          <p:cNvPr id="2" name="Content Placeholder 1">
            <a:extLst>
              <a:ext uri="{FF2B5EF4-FFF2-40B4-BE49-F238E27FC236}">
                <a16:creationId xmlns:a16="http://schemas.microsoft.com/office/drawing/2014/main" id="{2B68F10D-8C47-32D2-4DE0-66E959A7EFF6}"/>
              </a:ext>
            </a:extLst>
          </p:cNvPr>
          <p:cNvSpPr>
            <a:spLocks noGrp="1"/>
          </p:cNvSpPr>
          <p:nvPr>
            <p:ph sz="half" idx="1"/>
          </p:nvPr>
        </p:nvSpPr>
        <p:spPr>
          <a:xfrm>
            <a:off x="3009926" y="1355637"/>
            <a:ext cx="3459701" cy="4044831"/>
          </a:xfrm>
        </p:spPr>
        <p:txBody>
          <a:bodyPr>
            <a:normAutofit/>
          </a:bodyPr>
          <a:lstStyle/>
          <a:p>
            <a:pPr>
              <a:spcBef>
                <a:spcPts val="0"/>
              </a:spcBef>
              <a:spcAft>
                <a:spcPts val="1200"/>
              </a:spcAft>
            </a:pPr>
            <a:r>
              <a:rPr lang="en-US" dirty="0" smtClean="0">
                <a:solidFill>
                  <a:schemeClr val="tx1"/>
                </a:solidFill>
                <a:latin typeface="+mn-lt"/>
              </a:rPr>
              <a:t>LCZ change - western side </a:t>
            </a:r>
            <a:r>
              <a:rPr lang="en-US" dirty="0">
                <a:solidFill>
                  <a:schemeClr val="tx1"/>
                </a:solidFill>
                <a:latin typeface="+mn-lt"/>
              </a:rPr>
              <a:t>changed from Open Lowrise to Compact </a:t>
            </a:r>
            <a:r>
              <a:rPr lang="en-US" dirty="0" err="1" smtClean="0">
                <a:solidFill>
                  <a:schemeClr val="tx1"/>
                </a:solidFill>
                <a:latin typeface="+mn-lt"/>
              </a:rPr>
              <a:t>Lowrise</a:t>
            </a:r>
            <a:endParaRPr lang="en-US" dirty="0">
              <a:solidFill>
                <a:schemeClr val="tx1"/>
              </a:solidFill>
              <a:latin typeface="+mn-lt"/>
            </a:endParaRPr>
          </a:p>
          <a:p>
            <a:pPr>
              <a:spcBef>
                <a:spcPts val="0"/>
              </a:spcBef>
              <a:spcAft>
                <a:spcPts val="1200"/>
              </a:spcAft>
            </a:pPr>
            <a:r>
              <a:rPr lang="en-US" dirty="0">
                <a:solidFill>
                  <a:schemeClr val="tx1"/>
                </a:solidFill>
                <a:latin typeface="+mn-lt"/>
              </a:rPr>
              <a:t>Nighttime temperatures increased by 3-6</a:t>
            </a:r>
            <a:r>
              <a:rPr lang="en-US" dirty="0">
                <a:solidFill>
                  <a:schemeClr val="tx1"/>
                </a:solidFill>
                <a:latin typeface="Times New Roman" panose="02020603050405020304" pitchFamily="18" charset="0"/>
                <a:cs typeface="Times New Roman" panose="02020603050405020304" pitchFamily="18" charset="0"/>
              </a:rPr>
              <a:t>°</a:t>
            </a:r>
            <a:r>
              <a:rPr lang="en-US" dirty="0">
                <a:solidFill>
                  <a:schemeClr val="tx1"/>
                </a:solidFill>
                <a:latin typeface="+mn-lt"/>
              </a:rPr>
              <a:t>C across modified region with local increases up to 11</a:t>
            </a:r>
            <a:r>
              <a:rPr lang="en-US" dirty="0">
                <a:solidFill>
                  <a:schemeClr val="tx1"/>
                </a:solidFill>
                <a:latin typeface="Times New Roman" panose="02020603050405020304" pitchFamily="18" charset="0"/>
                <a:cs typeface="Times New Roman" panose="02020603050405020304" pitchFamily="18" charset="0"/>
              </a:rPr>
              <a:t>°</a:t>
            </a:r>
            <a:r>
              <a:rPr lang="en-US" dirty="0">
                <a:solidFill>
                  <a:schemeClr val="tx1"/>
                </a:solidFill>
                <a:latin typeface="+mn-lt"/>
              </a:rPr>
              <a:t>C</a:t>
            </a:r>
          </a:p>
          <a:p>
            <a:pPr>
              <a:spcBef>
                <a:spcPts val="0"/>
              </a:spcBef>
              <a:spcAft>
                <a:spcPts val="1200"/>
              </a:spcAft>
            </a:pPr>
            <a:r>
              <a:rPr lang="en-US" dirty="0">
                <a:solidFill>
                  <a:schemeClr val="tx1"/>
                </a:solidFill>
                <a:latin typeface="+mn-lt"/>
              </a:rPr>
              <a:t>Consistent with increased anthropogenic </a:t>
            </a:r>
            <a:r>
              <a:rPr lang="en-US" dirty="0" smtClean="0">
                <a:solidFill>
                  <a:schemeClr val="tx1"/>
                </a:solidFill>
                <a:latin typeface="+mn-lt"/>
              </a:rPr>
              <a:t>heating </a:t>
            </a:r>
          </a:p>
          <a:p>
            <a:pPr>
              <a:spcBef>
                <a:spcPts val="0"/>
              </a:spcBef>
              <a:spcAft>
                <a:spcPts val="1200"/>
              </a:spcAft>
            </a:pPr>
            <a:r>
              <a:rPr lang="en-US" dirty="0">
                <a:solidFill>
                  <a:schemeClr val="tx1"/>
                </a:solidFill>
                <a:latin typeface="+mn-lt"/>
              </a:rPr>
              <a:t>I</a:t>
            </a:r>
            <a:r>
              <a:rPr lang="en-US" dirty="0" smtClean="0">
                <a:solidFill>
                  <a:schemeClr val="tx1"/>
                </a:solidFill>
                <a:latin typeface="+mn-lt"/>
              </a:rPr>
              <a:t>nsolation dominates in daytime </a:t>
            </a:r>
            <a:endParaRPr lang="en-US" dirty="0">
              <a:solidFill>
                <a:schemeClr val="tx1"/>
              </a:solidFill>
              <a:latin typeface="+mn-lt"/>
            </a:endParaRPr>
          </a:p>
        </p:txBody>
      </p:sp>
      <p:sp>
        <p:nvSpPr>
          <p:cNvPr id="4" name="Slide Number Placeholder 3">
            <a:extLst>
              <a:ext uri="{FF2B5EF4-FFF2-40B4-BE49-F238E27FC236}">
                <a16:creationId xmlns:a16="http://schemas.microsoft.com/office/drawing/2014/main" id="{B1B6D9D8-86B0-0DFF-665C-C1431C6AA71C}"/>
              </a:ext>
            </a:extLst>
          </p:cNvPr>
          <p:cNvSpPr>
            <a:spLocks noGrp="1"/>
          </p:cNvSpPr>
          <p:nvPr>
            <p:ph type="sldNum" sz="quarter" idx="12"/>
          </p:nvPr>
        </p:nvSpPr>
        <p:spPr>
          <a:xfrm>
            <a:off x="9381104" y="6391270"/>
            <a:ext cx="2743200" cy="365125"/>
          </a:xfrm>
        </p:spPr>
        <p:txBody>
          <a:bodyPr/>
          <a:lstStyle/>
          <a:p>
            <a:fld id="{37E9B189-EC3B-5448-8F48-F2E723284842}" type="slidenum">
              <a:rPr lang="en-US" smtClean="0">
                <a:solidFill>
                  <a:schemeClr val="tx1"/>
                </a:solidFill>
              </a:rPr>
              <a:t>11</a:t>
            </a:fld>
            <a:endParaRPr lang="en-US" dirty="0">
              <a:solidFill>
                <a:schemeClr val="tx1"/>
              </a:solidFill>
            </a:endParaRPr>
          </a:p>
        </p:txBody>
      </p:sp>
      <p:sp>
        <p:nvSpPr>
          <p:cNvPr id="5" name="Title 4">
            <a:extLst>
              <a:ext uri="{FF2B5EF4-FFF2-40B4-BE49-F238E27FC236}">
                <a16:creationId xmlns:a16="http://schemas.microsoft.com/office/drawing/2014/main" id="{4F4C3AA7-1865-ACCF-7811-2122C1084BA4}"/>
              </a:ext>
            </a:extLst>
          </p:cNvPr>
          <p:cNvSpPr>
            <a:spLocks noGrp="1"/>
          </p:cNvSpPr>
          <p:nvPr>
            <p:ph type="title"/>
          </p:nvPr>
        </p:nvSpPr>
        <p:spPr>
          <a:xfrm>
            <a:off x="617220" y="277662"/>
            <a:ext cx="8335949" cy="557226"/>
          </a:xfrm>
        </p:spPr>
        <p:txBody>
          <a:bodyPr/>
          <a:lstStyle/>
          <a:p>
            <a:r>
              <a:rPr lang="en-US" dirty="0"/>
              <a:t>Urbanized Western </a:t>
            </a:r>
            <a:r>
              <a:rPr lang="en-US" dirty="0" smtClean="0"/>
              <a:t>Side of Valley</a:t>
            </a:r>
            <a:endParaRPr lang="en-US" dirty="0"/>
          </a:p>
        </p:txBody>
      </p:sp>
      <p:sp>
        <p:nvSpPr>
          <p:cNvPr id="13" name="TextBox 12">
            <a:extLst>
              <a:ext uri="{FF2B5EF4-FFF2-40B4-BE49-F238E27FC236}">
                <a16:creationId xmlns:a16="http://schemas.microsoft.com/office/drawing/2014/main" id="{E9AAFBD7-52C9-9A06-B8D0-51DAFE780177}"/>
              </a:ext>
            </a:extLst>
          </p:cNvPr>
          <p:cNvSpPr txBox="1"/>
          <p:nvPr/>
        </p:nvSpPr>
        <p:spPr>
          <a:xfrm>
            <a:off x="6831037" y="1068203"/>
            <a:ext cx="2286844" cy="369332"/>
          </a:xfrm>
          <a:prstGeom prst="rect">
            <a:avLst/>
          </a:prstGeom>
          <a:noFill/>
        </p:spPr>
        <p:txBody>
          <a:bodyPr wrap="none" rtlCol="0">
            <a:spAutoFit/>
          </a:bodyPr>
          <a:lstStyle/>
          <a:p>
            <a:r>
              <a:rPr lang="en-US" dirty="0" smtClean="0"/>
              <a:t>7/28/19 9:00 </a:t>
            </a:r>
            <a:r>
              <a:rPr lang="en-US" dirty="0"/>
              <a:t>PM </a:t>
            </a:r>
            <a:r>
              <a:rPr lang="en-US" dirty="0" smtClean="0"/>
              <a:t>MDT</a:t>
            </a:r>
            <a:endParaRPr lang="en-US" dirty="0"/>
          </a:p>
        </p:txBody>
      </p:sp>
      <p:sp>
        <p:nvSpPr>
          <p:cNvPr id="14" name="TextBox 13">
            <a:extLst>
              <a:ext uri="{FF2B5EF4-FFF2-40B4-BE49-F238E27FC236}">
                <a16:creationId xmlns:a16="http://schemas.microsoft.com/office/drawing/2014/main" id="{07F76D93-F9DB-2757-8CE7-43886FD9F86F}"/>
              </a:ext>
            </a:extLst>
          </p:cNvPr>
          <p:cNvSpPr txBox="1"/>
          <p:nvPr/>
        </p:nvSpPr>
        <p:spPr>
          <a:xfrm>
            <a:off x="9401289" y="1043830"/>
            <a:ext cx="1600759" cy="369332"/>
          </a:xfrm>
          <a:prstGeom prst="rect">
            <a:avLst/>
          </a:prstGeom>
          <a:noFill/>
        </p:spPr>
        <p:txBody>
          <a:bodyPr wrap="none" rtlCol="0">
            <a:spAutoFit/>
          </a:bodyPr>
          <a:lstStyle/>
          <a:p>
            <a:r>
              <a:rPr lang="en-US" dirty="0"/>
              <a:t>12:00 AM </a:t>
            </a:r>
            <a:r>
              <a:rPr lang="en-US" dirty="0" smtClean="0"/>
              <a:t>MDT</a:t>
            </a:r>
            <a:endParaRPr lang="en-US" dirty="0"/>
          </a:p>
        </p:txBody>
      </p:sp>
      <p:sp>
        <p:nvSpPr>
          <p:cNvPr id="15" name="TextBox 14">
            <a:extLst>
              <a:ext uri="{FF2B5EF4-FFF2-40B4-BE49-F238E27FC236}">
                <a16:creationId xmlns:a16="http://schemas.microsoft.com/office/drawing/2014/main" id="{97569E9E-3693-AA87-CE82-2E8AB0189680}"/>
              </a:ext>
            </a:extLst>
          </p:cNvPr>
          <p:cNvSpPr txBox="1"/>
          <p:nvPr/>
        </p:nvSpPr>
        <p:spPr>
          <a:xfrm>
            <a:off x="6730758" y="3193546"/>
            <a:ext cx="1483740" cy="369332"/>
          </a:xfrm>
          <a:prstGeom prst="rect">
            <a:avLst/>
          </a:prstGeom>
          <a:noFill/>
        </p:spPr>
        <p:txBody>
          <a:bodyPr wrap="none" rtlCol="0">
            <a:spAutoFit/>
          </a:bodyPr>
          <a:lstStyle/>
          <a:p>
            <a:r>
              <a:rPr lang="en-US" dirty="0"/>
              <a:t>6</a:t>
            </a:r>
            <a:r>
              <a:rPr lang="en-US" dirty="0" smtClean="0"/>
              <a:t>:00 </a:t>
            </a:r>
            <a:r>
              <a:rPr lang="en-US" dirty="0"/>
              <a:t>AM </a:t>
            </a:r>
            <a:r>
              <a:rPr lang="en-US" dirty="0" smtClean="0"/>
              <a:t>MDT</a:t>
            </a:r>
            <a:endParaRPr lang="en-US" dirty="0"/>
          </a:p>
        </p:txBody>
      </p:sp>
      <p:sp>
        <p:nvSpPr>
          <p:cNvPr id="16" name="TextBox 15">
            <a:extLst>
              <a:ext uri="{FF2B5EF4-FFF2-40B4-BE49-F238E27FC236}">
                <a16:creationId xmlns:a16="http://schemas.microsoft.com/office/drawing/2014/main" id="{22FEFBF5-3B0D-4725-657A-3E0896AD4F80}"/>
              </a:ext>
            </a:extLst>
          </p:cNvPr>
          <p:cNvSpPr txBox="1"/>
          <p:nvPr/>
        </p:nvSpPr>
        <p:spPr>
          <a:xfrm>
            <a:off x="9325087" y="3195322"/>
            <a:ext cx="1483740" cy="369332"/>
          </a:xfrm>
          <a:prstGeom prst="rect">
            <a:avLst/>
          </a:prstGeom>
          <a:noFill/>
        </p:spPr>
        <p:txBody>
          <a:bodyPr wrap="none" rtlCol="0">
            <a:spAutoFit/>
          </a:bodyPr>
          <a:lstStyle/>
          <a:p>
            <a:r>
              <a:rPr lang="en-US" dirty="0"/>
              <a:t>6:00 AM </a:t>
            </a:r>
            <a:r>
              <a:rPr lang="en-US" dirty="0" smtClean="0"/>
              <a:t>MDT</a:t>
            </a:r>
            <a:endParaRPr lang="en-US" dirty="0"/>
          </a:p>
        </p:txBody>
      </p:sp>
      <p:sp>
        <p:nvSpPr>
          <p:cNvPr id="19" name="TextBox 18">
            <a:extLst>
              <a:ext uri="{FF2B5EF4-FFF2-40B4-BE49-F238E27FC236}">
                <a16:creationId xmlns:a16="http://schemas.microsoft.com/office/drawing/2014/main" id="{946E0018-AE24-3A41-C38D-23EE8FAE4F7E}"/>
              </a:ext>
            </a:extLst>
          </p:cNvPr>
          <p:cNvSpPr txBox="1"/>
          <p:nvPr/>
        </p:nvSpPr>
        <p:spPr>
          <a:xfrm>
            <a:off x="6711291" y="5219358"/>
            <a:ext cx="4861550" cy="563231"/>
          </a:xfrm>
          <a:prstGeom prst="rect">
            <a:avLst/>
          </a:prstGeom>
          <a:noFill/>
        </p:spPr>
        <p:txBody>
          <a:bodyPr wrap="square">
            <a:spAutoFit/>
          </a:bodyPr>
          <a:lstStyle/>
          <a:p>
            <a:pPr algn="ctr">
              <a:lnSpc>
                <a:spcPct val="85000"/>
              </a:lnSpc>
            </a:pPr>
            <a:r>
              <a:rPr lang="en-US" dirty="0"/>
              <a:t>2-m temperature </a:t>
            </a:r>
            <a:r>
              <a:rPr lang="en-US" i="1" dirty="0"/>
              <a:t>differences</a:t>
            </a:r>
            <a:r>
              <a:rPr lang="en-US" dirty="0"/>
              <a:t>. Positive values indicate urbanized case had warmer temperatures</a:t>
            </a:r>
          </a:p>
        </p:txBody>
      </p:sp>
      <p:pic>
        <p:nvPicPr>
          <p:cNvPr id="20" name="Picture 19">
            <a:extLst>
              <a:ext uri="{FF2B5EF4-FFF2-40B4-BE49-F238E27FC236}">
                <a16:creationId xmlns:a16="http://schemas.microsoft.com/office/drawing/2014/main" id="{0358F1E4-757F-3500-8CD4-263BBB04E7DC}"/>
              </a:ext>
            </a:extLst>
          </p:cNvPr>
          <p:cNvPicPr>
            <a:picLocks noChangeAspect="1"/>
          </p:cNvPicPr>
          <p:nvPr/>
        </p:nvPicPr>
        <p:blipFill>
          <a:blip r:embed="rId6"/>
          <a:stretch>
            <a:fillRect/>
          </a:stretch>
        </p:blipFill>
        <p:spPr>
          <a:xfrm>
            <a:off x="8556703" y="0"/>
            <a:ext cx="3581400" cy="1009650"/>
          </a:xfrm>
          <a:prstGeom prst="rect">
            <a:avLst/>
          </a:prstGeom>
        </p:spPr>
      </p:pic>
      <p:pic>
        <p:nvPicPr>
          <p:cNvPr id="3" name="Picture 2"/>
          <p:cNvPicPr>
            <a:picLocks noChangeAspect="1"/>
          </p:cNvPicPr>
          <p:nvPr/>
        </p:nvPicPr>
        <p:blipFill>
          <a:blip r:embed="rId7"/>
          <a:stretch>
            <a:fillRect/>
          </a:stretch>
        </p:blipFill>
        <p:spPr>
          <a:xfrm>
            <a:off x="535979" y="1402503"/>
            <a:ext cx="2366245" cy="2276103"/>
          </a:xfrm>
          <a:prstGeom prst="rect">
            <a:avLst/>
          </a:prstGeom>
        </p:spPr>
      </p:pic>
      <p:pic>
        <p:nvPicPr>
          <p:cNvPr id="17" name="Picture 16"/>
          <p:cNvPicPr>
            <a:picLocks noChangeAspect="1"/>
          </p:cNvPicPr>
          <p:nvPr/>
        </p:nvPicPr>
        <p:blipFill>
          <a:blip r:embed="rId8"/>
          <a:stretch>
            <a:fillRect/>
          </a:stretch>
        </p:blipFill>
        <p:spPr>
          <a:xfrm>
            <a:off x="535978" y="3979821"/>
            <a:ext cx="2366245" cy="2239748"/>
          </a:xfrm>
          <a:prstGeom prst="rect">
            <a:avLst/>
          </a:prstGeom>
        </p:spPr>
      </p:pic>
      <p:pic>
        <p:nvPicPr>
          <p:cNvPr id="25" name="Picture 24"/>
          <p:cNvPicPr/>
          <p:nvPr/>
        </p:nvPicPr>
        <p:blipFill rotWithShape="1">
          <a:blip r:embed="rId9">
            <a:extLst>
              <a:ext uri="{28A0092B-C50C-407E-A947-70E740481C1C}">
                <a14:useLocalDpi xmlns:a14="http://schemas.microsoft.com/office/drawing/2010/main" val="0"/>
              </a:ext>
            </a:extLst>
          </a:blip>
          <a:srcRect b="4557"/>
          <a:stretch/>
        </p:blipFill>
        <p:spPr bwMode="auto">
          <a:xfrm>
            <a:off x="9262008" y="3253415"/>
            <a:ext cx="2367672" cy="1960841"/>
          </a:xfrm>
          <a:prstGeom prst="rect">
            <a:avLst/>
          </a:prstGeom>
          <a:noFill/>
        </p:spPr>
      </p:pic>
      <p:sp>
        <p:nvSpPr>
          <p:cNvPr id="26" name="TextBox 25">
            <a:extLst>
              <a:ext uri="{FF2B5EF4-FFF2-40B4-BE49-F238E27FC236}">
                <a16:creationId xmlns:a16="http://schemas.microsoft.com/office/drawing/2014/main" id="{97569E9E-3693-AA87-CE82-2E8AB0189680}"/>
              </a:ext>
            </a:extLst>
          </p:cNvPr>
          <p:cNvSpPr txBox="1"/>
          <p:nvPr/>
        </p:nvSpPr>
        <p:spPr>
          <a:xfrm>
            <a:off x="9283716" y="3184689"/>
            <a:ext cx="1483740" cy="369332"/>
          </a:xfrm>
          <a:prstGeom prst="rect">
            <a:avLst/>
          </a:prstGeom>
          <a:noFill/>
        </p:spPr>
        <p:txBody>
          <a:bodyPr wrap="none" rtlCol="0">
            <a:spAutoFit/>
          </a:bodyPr>
          <a:lstStyle/>
          <a:p>
            <a:r>
              <a:rPr lang="en-US" dirty="0"/>
              <a:t>9</a:t>
            </a:r>
            <a:r>
              <a:rPr lang="en-US" dirty="0" smtClean="0"/>
              <a:t>:00 </a:t>
            </a:r>
            <a:r>
              <a:rPr lang="en-US" dirty="0"/>
              <a:t>AM </a:t>
            </a:r>
            <a:r>
              <a:rPr lang="en-US" dirty="0" smtClean="0"/>
              <a:t>MDT</a:t>
            </a:r>
            <a:endParaRPr lang="en-US" dirty="0"/>
          </a:p>
        </p:txBody>
      </p:sp>
    </p:spTree>
    <p:extLst>
      <p:ext uri="{BB962C8B-B14F-4D97-AF65-F5344CB8AC3E}">
        <p14:creationId xmlns:p14="http://schemas.microsoft.com/office/powerpoint/2010/main" val="4131542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455260" y="1328515"/>
            <a:ext cx="2353784" cy="2227953"/>
          </a:xfrm>
          <a:prstGeom prst="rect">
            <a:avLst/>
          </a:prstGeom>
        </p:spPr>
      </p:pic>
      <p:graphicFrame>
        <p:nvGraphicFramePr>
          <p:cNvPr id="19" name="Chart 18">
            <a:extLst>
              <a:ext uri="{FF2B5EF4-FFF2-40B4-BE49-F238E27FC236}">
                <a16:creationId xmlns:a16="http://schemas.microsoft.com/office/drawing/2014/main" id="{568D0E71-C6E7-4E38-3F30-5CD92B87CC17}"/>
              </a:ext>
            </a:extLst>
          </p:cNvPr>
          <p:cNvGraphicFramePr/>
          <p:nvPr>
            <p:extLst>
              <p:ext uri="{D42A27DB-BD31-4B8C-83A1-F6EECF244321}">
                <p14:modId xmlns:p14="http://schemas.microsoft.com/office/powerpoint/2010/main" val="729981134"/>
              </p:ext>
            </p:extLst>
          </p:nvPr>
        </p:nvGraphicFramePr>
        <p:xfrm>
          <a:off x="7468401" y="3878094"/>
          <a:ext cx="4454898"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 name="Content Placeholder 1">
            <a:extLst>
              <a:ext uri="{FF2B5EF4-FFF2-40B4-BE49-F238E27FC236}">
                <a16:creationId xmlns:a16="http://schemas.microsoft.com/office/drawing/2014/main" id="{2B68F10D-8C47-32D2-4DE0-66E959A7EFF6}"/>
              </a:ext>
            </a:extLst>
          </p:cNvPr>
          <p:cNvSpPr>
            <a:spLocks noGrp="1"/>
          </p:cNvSpPr>
          <p:nvPr>
            <p:ph sz="half" idx="1"/>
          </p:nvPr>
        </p:nvSpPr>
        <p:spPr>
          <a:xfrm>
            <a:off x="2911773" y="1230057"/>
            <a:ext cx="4453899" cy="3319301"/>
          </a:xfrm>
        </p:spPr>
        <p:txBody>
          <a:bodyPr>
            <a:noAutofit/>
          </a:bodyPr>
          <a:lstStyle/>
          <a:p>
            <a:pPr>
              <a:spcBef>
                <a:spcPts val="600"/>
              </a:spcBef>
              <a:spcAft>
                <a:spcPts val="1200"/>
              </a:spcAft>
            </a:pPr>
            <a:r>
              <a:rPr lang="en-US" dirty="0" smtClean="0">
                <a:solidFill>
                  <a:schemeClr val="tx1"/>
                </a:solidFill>
                <a:effectLst/>
                <a:latin typeface="+mn-lt"/>
                <a:ea typeface="Times New Roman" panose="02020603050405020304" pitchFamily="18" charset="0"/>
                <a:cs typeface="Times New Roman" panose="02020603050405020304" pitchFamily="18" charset="0"/>
              </a:rPr>
              <a:t>LCZ change - Former </a:t>
            </a:r>
            <a:r>
              <a:rPr lang="en-US" dirty="0">
                <a:solidFill>
                  <a:schemeClr val="tx1"/>
                </a:solidFill>
                <a:effectLst/>
                <a:latin typeface="+mn-lt"/>
                <a:ea typeface="Times New Roman" panose="02020603050405020304" pitchFamily="18" charset="0"/>
                <a:cs typeface="Times New Roman" panose="02020603050405020304" pitchFamily="18" charset="0"/>
              </a:rPr>
              <a:t>prison site </a:t>
            </a:r>
            <a:r>
              <a:rPr lang="en-US" dirty="0" smtClean="0">
                <a:solidFill>
                  <a:schemeClr val="tx1"/>
                </a:solidFill>
                <a:effectLst/>
                <a:latin typeface="+mn-lt"/>
                <a:ea typeface="Times New Roman" panose="02020603050405020304" pitchFamily="18" charset="0"/>
                <a:cs typeface="Times New Roman" panose="02020603050405020304" pitchFamily="18" charset="0"/>
              </a:rPr>
              <a:t>from </a:t>
            </a:r>
            <a:r>
              <a:rPr lang="en-US" dirty="0">
                <a:solidFill>
                  <a:schemeClr val="tx1"/>
                </a:solidFill>
                <a:latin typeface="+mn-lt"/>
                <a:ea typeface="Times New Roman" panose="02020603050405020304" pitchFamily="18" charset="0"/>
                <a:cs typeface="Times New Roman" panose="02020603050405020304" pitchFamily="18" charset="0"/>
              </a:rPr>
              <a:t>Large </a:t>
            </a:r>
            <a:r>
              <a:rPr lang="en-US" dirty="0" err="1">
                <a:solidFill>
                  <a:schemeClr val="tx1"/>
                </a:solidFill>
                <a:latin typeface="+mn-lt"/>
                <a:ea typeface="Times New Roman" panose="02020603050405020304" pitchFamily="18" charset="0"/>
                <a:cs typeface="Times New Roman" panose="02020603050405020304" pitchFamily="18" charset="0"/>
              </a:rPr>
              <a:t>Lowrise</a:t>
            </a:r>
            <a:r>
              <a:rPr lang="en-US" dirty="0">
                <a:solidFill>
                  <a:schemeClr val="tx1"/>
                </a:solidFill>
                <a:effectLst/>
                <a:latin typeface="+mn-lt"/>
                <a:ea typeface="Times New Roman" panose="02020603050405020304" pitchFamily="18" charset="0"/>
                <a:cs typeface="Times New Roman" panose="02020603050405020304" pitchFamily="18" charset="0"/>
              </a:rPr>
              <a:t> to </a:t>
            </a:r>
            <a:r>
              <a:rPr lang="en-US" dirty="0">
                <a:solidFill>
                  <a:schemeClr val="tx1"/>
                </a:solidFill>
                <a:latin typeface="+mn-lt"/>
                <a:ea typeface="Times New Roman" panose="02020603050405020304" pitchFamily="18" charset="0"/>
                <a:cs typeface="Times New Roman" panose="02020603050405020304" pitchFamily="18" charset="0"/>
              </a:rPr>
              <a:t>Compact </a:t>
            </a:r>
            <a:r>
              <a:rPr lang="en-US" dirty="0" err="1">
                <a:solidFill>
                  <a:schemeClr val="tx1"/>
                </a:solidFill>
                <a:latin typeface="+mn-lt"/>
                <a:ea typeface="Times New Roman" panose="02020603050405020304" pitchFamily="18" charset="0"/>
                <a:cs typeface="Times New Roman" panose="02020603050405020304" pitchFamily="18" charset="0"/>
              </a:rPr>
              <a:t>Highrise</a:t>
            </a:r>
            <a:r>
              <a:rPr lang="en-US" dirty="0">
                <a:solidFill>
                  <a:schemeClr val="tx1"/>
                </a:solidFill>
                <a:latin typeface="+mn-lt"/>
                <a:ea typeface="Times New Roman" panose="02020603050405020304" pitchFamily="18" charset="0"/>
                <a:cs typeface="Times New Roman" panose="02020603050405020304" pitchFamily="18" charset="0"/>
              </a:rPr>
              <a:t> and Compact </a:t>
            </a:r>
            <a:r>
              <a:rPr lang="en-US" dirty="0" smtClean="0">
                <a:solidFill>
                  <a:schemeClr val="tx1"/>
                </a:solidFill>
                <a:latin typeface="+mn-lt"/>
                <a:ea typeface="Times New Roman" panose="02020603050405020304" pitchFamily="18" charset="0"/>
                <a:cs typeface="Times New Roman" panose="02020603050405020304" pitchFamily="18" charset="0"/>
              </a:rPr>
              <a:t>Midrise</a:t>
            </a:r>
            <a:endParaRPr lang="en-US" dirty="0">
              <a:solidFill>
                <a:schemeClr val="tx1"/>
              </a:solidFill>
              <a:effectLst/>
              <a:latin typeface="+mn-lt"/>
              <a:ea typeface="Times New Roman" panose="02020603050405020304" pitchFamily="18" charset="0"/>
              <a:cs typeface="Times New Roman" panose="02020603050405020304" pitchFamily="18" charset="0"/>
            </a:endParaRPr>
          </a:p>
          <a:p>
            <a:pPr>
              <a:spcBef>
                <a:spcPts val="600"/>
              </a:spcBef>
              <a:spcAft>
                <a:spcPts val="1200"/>
              </a:spcAft>
            </a:pPr>
            <a:r>
              <a:rPr lang="en-US" dirty="0">
                <a:solidFill>
                  <a:schemeClr val="tx1"/>
                </a:solidFill>
                <a:effectLst/>
                <a:latin typeface="+mn-lt"/>
                <a:ea typeface="Times New Roman" panose="02020603050405020304" pitchFamily="18" charset="0"/>
                <a:cs typeface="Times New Roman" panose="02020603050405020304" pitchFamily="18" charset="0"/>
              </a:rPr>
              <a:t>Predicted nighttime temperatures increased locally by 3-10°C</a:t>
            </a:r>
          </a:p>
          <a:p>
            <a:pPr>
              <a:spcBef>
                <a:spcPts val="600"/>
              </a:spcBef>
              <a:spcAft>
                <a:spcPts val="1200"/>
              </a:spcAft>
            </a:pPr>
            <a:r>
              <a:rPr lang="en-US" dirty="0">
                <a:solidFill>
                  <a:schemeClr val="tx1"/>
                </a:solidFill>
                <a:effectLst/>
                <a:latin typeface="+mn-lt"/>
                <a:ea typeface="Times New Roman" panose="02020603050405020304" pitchFamily="18" charset="0"/>
                <a:cs typeface="Times New Roman" panose="02020603050405020304" pitchFamily="18" charset="0"/>
              </a:rPr>
              <a:t>Predicted relative humidity and wind speeds lower with urban development</a:t>
            </a:r>
          </a:p>
          <a:p>
            <a:pPr>
              <a:spcBef>
                <a:spcPts val="600"/>
              </a:spcBef>
              <a:spcAft>
                <a:spcPts val="1200"/>
              </a:spcAft>
            </a:pPr>
            <a:r>
              <a:rPr lang="en-US" dirty="0">
                <a:solidFill>
                  <a:schemeClr val="tx1"/>
                </a:solidFill>
                <a:effectLst/>
                <a:latin typeface="+mn-lt"/>
                <a:ea typeface="Times New Roman" panose="02020603050405020304" pitchFamily="18" charset="0"/>
                <a:cs typeface="Times New Roman" panose="02020603050405020304" pitchFamily="18" charset="0"/>
              </a:rPr>
              <a:t>Changes did not “drift” into adjacent regions </a:t>
            </a:r>
          </a:p>
        </p:txBody>
      </p:sp>
      <p:sp>
        <p:nvSpPr>
          <p:cNvPr id="4" name="Slide Number Placeholder 3">
            <a:extLst>
              <a:ext uri="{FF2B5EF4-FFF2-40B4-BE49-F238E27FC236}">
                <a16:creationId xmlns:a16="http://schemas.microsoft.com/office/drawing/2014/main" id="{B1B6D9D8-86B0-0DFF-665C-C1431C6AA71C}"/>
              </a:ext>
            </a:extLst>
          </p:cNvPr>
          <p:cNvSpPr>
            <a:spLocks noGrp="1"/>
          </p:cNvSpPr>
          <p:nvPr>
            <p:ph type="sldNum" sz="quarter" idx="12"/>
          </p:nvPr>
        </p:nvSpPr>
        <p:spPr>
          <a:xfrm>
            <a:off x="9448800" y="6497852"/>
            <a:ext cx="2743200" cy="365125"/>
          </a:xfrm>
        </p:spPr>
        <p:txBody>
          <a:bodyPr/>
          <a:lstStyle/>
          <a:p>
            <a:fld id="{37E9B189-EC3B-5448-8F48-F2E723284842}" type="slidenum">
              <a:rPr lang="en-US" smtClean="0">
                <a:solidFill>
                  <a:schemeClr val="tx1"/>
                </a:solidFill>
              </a:rPr>
              <a:t>12</a:t>
            </a:fld>
            <a:endParaRPr lang="en-US" dirty="0">
              <a:solidFill>
                <a:schemeClr val="tx1"/>
              </a:solidFill>
            </a:endParaRPr>
          </a:p>
        </p:txBody>
      </p:sp>
      <p:sp>
        <p:nvSpPr>
          <p:cNvPr id="5" name="Title 4">
            <a:extLst>
              <a:ext uri="{FF2B5EF4-FFF2-40B4-BE49-F238E27FC236}">
                <a16:creationId xmlns:a16="http://schemas.microsoft.com/office/drawing/2014/main" id="{4F4C3AA7-1865-ACCF-7811-2122C1084BA4}"/>
              </a:ext>
            </a:extLst>
          </p:cNvPr>
          <p:cNvSpPr>
            <a:spLocks noGrp="1"/>
          </p:cNvSpPr>
          <p:nvPr>
            <p:ph type="title"/>
          </p:nvPr>
        </p:nvSpPr>
        <p:spPr>
          <a:xfrm>
            <a:off x="628650" y="277662"/>
            <a:ext cx="8324519" cy="557226"/>
          </a:xfrm>
        </p:spPr>
        <p:txBody>
          <a:bodyPr/>
          <a:lstStyle/>
          <a:p>
            <a:r>
              <a:rPr lang="en-US" dirty="0"/>
              <a:t>Development of </a:t>
            </a:r>
            <a:r>
              <a:rPr lang="en-US" dirty="0" smtClean="0"/>
              <a:t>Southern “Downtown”</a:t>
            </a:r>
            <a:endParaRPr lang="en-US" dirty="0"/>
          </a:p>
        </p:txBody>
      </p:sp>
      <p:pic>
        <p:nvPicPr>
          <p:cNvPr id="8" name="Picture 7">
            <a:extLst>
              <a:ext uri="{FF2B5EF4-FFF2-40B4-BE49-F238E27FC236}">
                <a16:creationId xmlns:a16="http://schemas.microsoft.com/office/drawing/2014/main" id="{F3AC7873-8849-ED5F-7B08-AC8123316FB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8118" t="67988" r="32841" b="16933"/>
          <a:stretch/>
        </p:blipFill>
        <p:spPr bwMode="auto">
          <a:xfrm>
            <a:off x="759427" y="3755571"/>
            <a:ext cx="1867072" cy="937986"/>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E42F1D46-CABF-9672-0B4C-A4244A1B595D}"/>
              </a:ext>
            </a:extLst>
          </p:cNvPr>
          <p:cNvPicPr>
            <a:picLocks noChangeAspect="1"/>
          </p:cNvPicPr>
          <p:nvPr/>
        </p:nvPicPr>
        <p:blipFill>
          <a:blip r:embed="rId5"/>
          <a:stretch>
            <a:fillRect/>
          </a:stretch>
        </p:blipFill>
        <p:spPr>
          <a:xfrm>
            <a:off x="108799" y="5630713"/>
            <a:ext cx="4328029" cy="707159"/>
          </a:xfrm>
          <a:prstGeom prst="rect">
            <a:avLst/>
          </a:prstGeom>
        </p:spPr>
      </p:pic>
      <p:sp>
        <p:nvSpPr>
          <p:cNvPr id="17" name="TextBox 16">
            <a:extLst>
              <a:ext uri="{FF2B5EF4-FFF2-40B4-BE49-F238E27FC236}">
                <a16:creationId xmlns:a16="http://schemas.microsoft.com/office/drawing/2014/main" id="{7C566146-8AEC-4696-F0A4-3A61B524CDFC}"/>
              </a:ext>
            </a:extLst>
          </p:cNvPr>
          <p:cNvSpPr txBox="1"/>
          <p:nvPr/>
        </p:nvSpPr>
        <p:spPr>
          <a:xfrm>
            <a:off x="54803" y="4791531"/>
            <a:ext cx="4023901" cy="798680"/>
          </a:xfrm>
          <a:prstGeom prst="rect">
            <a:avLst/>
          </a:prstGeom>
          <a:noFill/>
        </p:spPr>
        <p:txBody>
          <a:bodyPr wrap="square">
            <a:spAutoFit/>
          </a:bodyPr>
          <a:lstStyle/>
          <a:p>
            <a:pPr algn="ctr">
              <a:lnSpc>
                <a:spcPct val="85000"/>
              </a:lnSpc>
            </a:pPr>
            <a:r>
              <a:rPr lang="en-US" dirty="0"/>
              <a:t>2-m temperature </a:t>
            </a:r>
            <a:r>
              <a:rPr lang="en-US" i="1" dirty="0"/>
              <a:t>differences</a:t>
            </a:r>
            <a:r>
              <a:rPr lang="en-US" dirty="0"/>
              <a:t> at 9:00 pm. Positive values indicate urbanized case predicted warmer temperatures</a:t>
            </a:r>
          </a:p>
        </p:txBody>
      </p:sp>
      <p:graphicFrame>
        <p:nvGraphicFramePr>
          <p:cNvPr id="18" name="Chart 17">
            <a:extLst>
              <a:ext uri="{FF2B5EF4-FFF2-40B4-BE49-F238E27FC236}">
                <a16:creationId xmlns:a16="http://schemas.microsoft.com/office/drawing/2014/main" id="{71E630C9-C5D0-49F2-629E-F74416293D8F}"/>
              </a:ext>
            </a:extLst>
          </p:cNvPr>
          <p:cNvGraphicFramePr/>
          <p:nvPr>
            <p:extLst>
              <p:ext uri="{D42A27DB-BD31-4B8C-83A1-F6EECF244321}">
                <p14:modId xmlns:p14="http://schemas.microsoft.com/office/powerpoint/2010/main" val="3732401669"/>
              </p:ext>
            </p:extLst>
          </p:nvPr>
        </p:nvGraphicFramePr>
        <p:xfrm>
          <a:off x="7468401" y="1144588"/>
          <a:ext cx="4454898" cy="2743200"/>
        </p:xfrm>
        <a:graphic>
          <a:graphicData uri="http://schemas.openxmlformats.org/drawingml/2006/chart">
            <c:chart xmlns:c="http://schemas.openxmlformats.org/drawingml/2006/chart" xmlns:r="http://schemas.openxmlformats.org/officeDocument/2006/relationships" r:id="rId6"/>
          </a:graphicData>
        </a:graphic>
      </p:graphicFrame>
      <p:pic>
        <p:nvPicPr>
          <p:cNvPr id="20" name="Picture 19">
            <a:extLst>
              <a:ext uri="{FF2B5EF4-FFF2-40B4-BE49-F238E27FC236}">
                <a16:creationId xmlns:a16="http://schemas.microsoft.com/office/drawing/2014/main" id="{043FAA59-7015-022C-2A08-D7303B5E5141}"/>
              </a:ext>
            </a:extLst>
          </p:cNvPr>
          <p:cNvPicPr>
            <a:picLocks noChangeAspect="1"/>
          </p:cNvPicPr>
          <p:nvPr/>
        </p:nvPicPr>
        <p:blipFill>
          <a:blip r:embed="rId7"/>
          <a:stretch>
            <a:fillRect/>
          </a:stretch>
        </p:blipFill>
        <p:spPr>
          <a:xfrm>
            <a:off x="8556703" y="0"/>
            <a:ext cx="3581400" cy="1009650"/>
          </a:xfrm>
          <a:prstGeom prst="rect">
            <a:avLst/>
          </a:prstGeom>
        </p:spPr>
      </p:pic>
      <p:sp>
        <p:nvSpPr>
          <p:cNvPr id="3" name="Rectangle 2"/>
          <p:cNvSpPr/>
          <p:nvPr/>
        </p:nvSpPr>
        <p:spPr>
          <a:xfrm>
            <a:off x="8532471" y="1164286"/>
            <a:ext cx="2319481" cy="369332"/>
          </a:xfrm>
          <a:prstGeom prst="rect">
            <a:avLst/>
          </a:prstGeom>
        </p:spPr>
        <p:txBody>
          <a:bodyPr wrap="none">
            <a:spAutoFit/>
          </a:bodyPr>
          <a:lstStyle/>
          <a:p>
            <a:r>
              <a:rPr lang="en-US" dirty="0"/>
              <a:t>2-m Relative Humidity </a:t>
            </a:r>
          </a:p>
        </p:txBody>
      </p:sp>
      <p:sp>
        <p:nvSpPr>
          <p:cNvPr id="6" name="Rectangle 5"/>
          <p:cNvSpPr/>
          <p:nvPr/>
        </p:nvSpPr>
        <p:spPr>
          <a:xfrm>
            <a:off x="8541662" y="3903432"/>
            <a:ext cx="1845377" cy="369332"/>
          </a:xfrm>
          <a:prstGeom prst="rect">
            <a:avLst/>
          </a:prstGeom>
        </p:spPr>
        <p:txBody>
          <a:bodyPr wrap="none">
            <a:spAutoFit/>
          </a:bodyPr>
          <a:lstStyle/>
          <a:p>
            <a:r>
              <a:rPr lang="en-US" dirty="0"/>
              <a:t>10-m Wind Speed</a:t>
            </a:r>
          </a:p>
        </p:txBody>
      </p:sp>
      <p:cxnSp>
        <p:nvCxnSpPr>
          <p:cNvPr id="11" name="Straight Connector 10"/>
          <p:cNvCxnSpPr>
            <a:endCxn id="39" idx="2"/>
          </p:cNvCxnSpPr>
          <p:nvPr/>
        </p:nvCxnSpPr>
        <p:spPr>
          <a:xfrm flipH="1">
            <a:off x="1407757" y="3205981"/>
            <a:ext cx="95416" cy="1175473"/>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39" idx="6"/>
          </p:cNvCxnSpPr>
          <p:nvPr/>
        </p:nvCxnSpPr>
        <p:spPr>
          <a:xfrm>
            <a:off x="1860982" y="3205981"/>
            <a:ext cx="33132" cy="1175473"/>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023A2580-2980-EEB3-BC0F-030AF3225C10}"/>
              </a:ext>
            </a:extLst>
          </p:cNvPr>
          <p:cNvSpPr/>
          <p:nvPr/>
        </p:nvSpPr>
        <p:spPr>
          <a:xfrm>
            <a:off x="1407757" y="4144264"/>
            <a:ext cx="486357" cy="474379"/>
          </a:xfrm>
          <a:prstGeom prst="ellipse">
            <a:avLst/>
          </a:prstGeom>
          <a:noFill/>
          <a:ln w="1905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8742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rotWithShape="1">
          <a:blip r:embed="rId3"/>
          <a:srcRect l="9562" t="15947" r="20023" b="27327"/>
          <a:stretch/>
        </p:blipFill>
        <p:spPr>
          <a:xfrm>
            <a:off x="6408258" y="3757610"/>
            <a:ext cx="2273219" cy="1650189"/>
          </a:xfrm>
          <a:prstGeom prst="rect">
            <a:avLst/>
          </a:prstGeom>
        </p:spPr>
      </p:pic>
      <p:pic>
        <p:nvPicPr>
          <p:cNvPr id="22" name="Picture 21"/>
          <p:cNvPicPr>
            <a:picLocks noChangeAspect="1"/>
          </p:cNvPicPr>
          <p:nvPr/>
        </p:nvPicPr>
        <p:blipFill rotWithShape="1">
          <a:blip r:embed="rId4"/>
          <a:srcRect l="8777" t="16195" r="21275" b="28893"/>
          <a:stretch/>
        </p:blipFill>
        <p:spPr>
          <a:xfrm>
            <a:off x="3666454" y="3749839"/>
            <a:ext cx="2340807" cy="1654406"/>
          </a:xfrm>
          <a:prstGeom prst="rect">
            <a:avLst/>
          </a:prstGeom>
        </p:spPr>
      </p:pic>
      <p:pic>
        <p:nvPicPr>
          <p:cNvPr id="3" name="Picture 2"/>
          <p:cNvPicPr>
            <a:picLocks noChangeAspect="1"/>
          </p:cNvPicPr>
          <p:nvPr/>
        </p:nvPicPr>
        <p:blipFill>
          <a:blip r:embed="rId5"/>
          <a:stretch>
            <a:fillRect/>
          </a:stretch>
        </p:blipFill>
        <p:spPr>
          <a:xfrm>
            <a:off x="515052" y="3844670"/>
            <a:ext cx="2390194" cy="2262416"/>
          </a:xfrm>
          <a:prstGeom prst="rect">
            <a:avLst/>
          </a:prstGeom>
        </p:spPr>
      </p:pic>
      <p:sp>
        <p:nvSpPr>
          <p:cNvPr id="4" name="Slide Number Placeholder 3">
            <a:extLst>
              <a:ext uri="{FF2B5EF4-FFF2-40B4-BE49-F238E27FC236}">
                <a16:creationId xmlns:a16="http://schemas.microsoft.com/office/drawing/2014/main" id="{B1B6D9D8-86B0-0DFF-665C-C1431C6AA71C}"/>
              </a:ext>
            </a:extLst>
          </p:cNvPr>
          <p:cNvSpPr>
            <a:spLocks noGrp="1"/>
          </p:cNvSpPr>
          <p:nvPr>
            <p:ph type="sldNum" sz="quarter" idx="12"/>
          </p:nvPr>
        </p:nvSpPr>
        <p:spPr/>
        <p:txBody>
          <a:bodyPr/>
          <a:lstStyle/>
          <a:p>
            <a:fld id="{37E9B189-EC3B-5448-8F48-F2E723284842}" type="slidenum">
              <a:rPr lang="en-US" smtClean="0">
                <a:solidFill>
                  <a:schemeClr val="tx1"/>
                </a:solidFill>
              </a:rPr>
              <a:t>13</a:t>
            </a:fld>
            <a:endParaRPr lang="en-US" dirty="0">
              <a:solidFill>
                <a:schemeClr val="tx1"/>
              </a:solidFill>
            </a:endParaRPr>
          </a:p>
        </p:txBody>
      </p:sp>
      <p:sp>
        <p:nvSpPr>
          <p:cNvPr id="5" name="Title 4">
            <a:extLst>
              <a:ext uri="{FF2B5EF4-FFF2-40B4-BE49-F238E27FC236}">
                <a16:creationId xmlns:a16="http://schemas.microsoft.com/office/drawing/2014/main" id="{4F4C3AA7-1865-ACCF-7811-2122C1084BA4}"/>
              </a:ext>
            </a:extLst>
          </p:cNvPr>
          <p:cNvSpPr>
            <a:spLocks noGrp="1"/>
          </p:cNvSpPr>
          <p:nvPr>
            <p:ph type="title"/>
          </p:nvPr>
        </p:nvSpPr>
        <p:spPr>
          <a:xfrm>
            <a:off x="617220" y="277662"/>
            <a:ext cx="8335949" cy="557226"/>
          </a:xfrm>
        </p:spPr>
        <p:txBody>
          <a:bodyPr/>
          <a:lstStyle/>
          <a:p>
            <a:r>
              <a:rPr lang="en-US" dirty="0"/>
              <a:t>Urbanized </a:t>
            </a:r>
            <a:r>
              <a:rPr lang="en-US" dirty="0" smtClean="0"/>
              <a:t>Far Western Edge of  Valley</a:t>
            </a:r>
            <a:endParaRPr lang="en-US" dirty="0"/>
          </a:p>
        </p:txBody>
      </p:sp>
      <p:pic>
        <p:nvPicPr>
          <p:cNvPr id="10" name="Picture 9">
            <a:extLst>
              <a:ext uri="{FF2B5EF4-FFF2-40B4-BE49-F238E27FC236}">
                <a16:creationId xmlns:a16="http://schemas.microsoft.com/office/drawing/2014/main" id="{4C5A4D88-5C29-2B41-AB90-A81842D7F1A3}"/>
              </a:ext>
            </a:extLst>
          </p:cNvPr>
          <p:cNvPicPr>
            <a:picLocks noChangeAspect="1"/>
          </p:cNvPicPr>
          <p:nvPr/>
        </p:nvPicPr>
        <p:blipFill>
          <a:blip r:embed="rId6"/>
          <a:stretch>
            <a:fillRect/>
          </a:stretch>
        </p:blipFill>
        <p:spPr>
          <a:xfrm>
            <a:off x="6768209" y="5521843"/>
            <a:ext cx="4982357" cy="828011"/>
          </a:xfrm>
          <a:prstGeom prst="rect">
            <a:avLst/>
          </a:prstGeom>
        </p:spPr>
      </p:pic>
      <p:pic>
        <p:nvPicPr>
          <p:cNvPr id="11" name="Picture 10">
            <a:extLst>
              <a:ext uri="{FF2B5EF4-FFF2-40B4-BE49-F238E27FC236}">
                <a16:creationId xmlns:a16="http://schemas.microsoft.com/office/drawing/2014/main" id="{AFF4AE2B-24E5-E0F5-AA76-7B0D9FDD66A9}"/>
              </a:ext>
            </a:extLst>
          </p:cNvPr>
          <p:cNvPicPr>
            <a:picLocks noChangeAspect="1"/>
          </p:cNvPicPr>
          <p:nvPr/>
        </p:nvPicPr>
        <p:blipFill>
          <a:blip r:embed="rId7"/>
          <a:stretch>
            <a:fillRect/>
          </a:stretch>
        </p:blipFill>
        <p:spPr>
          <a:xfrm>
            <a:off x="8556703" y="0"/>
            <a:ext cx="3581400" cy="1009650"/>
          </a:xfrm>
          <a:prstGeom prst="rect">
            <a:avLst/>
          </a:prstGeom>
        </p:spPr>
      </p:pic>
      <p:sp>
        <p:nvSpPr>
          <p:cNvPr id="14" name="TextBox 13">
            <a:extLst>
              <a:ext uri="{FF2B5EF4-FFF2-40B4-BE49-F238E27FC236}">
                <a16:creationId xmlns:a16="http://schemas.microsoft.com/office/drawing/2014/main" id="{D873CFD6-150B-50DB-1094-60BC247B2FB5}"/>
              </a:ext>
            </a:extLst>
          </p:cNvPr>
          <p:cNvSpPr txBox="1"/>
          <p:nvPr/>
        </p:nvSpPr>
        <p:spPr>
          <a:xfrm>
            <a:off x="3322946" y="5497728"/>
            <a:ext cx="3375529" cy="798680"/>
          </a:xfrm>
          <a:prstGeom prst="rect">
            <a:avLst/>
          </a:prstGeom>
          <a:noFill/>
        </p:spPr>
        <p:txBody>
          <a:bodyPr wrap="square">
            <a:spAutoFit/>
          </a:bodyPr>
          <a:lstStyle/>
          <a:p>
            <a:pPr algn="ctr">
              <a:lnSpc>
                <a:spcPct val="85000"/>
              </a:lnSpc>
            </a:pPr>
            <a:r>
              <a:rPr lang="en-US" dirty="0"/>
              <a:t>2-m temperature </a:t>
            </a:r>
            <a:r>
              <a:rPr lang="en-US" i="1" dirty="0"/>
              <a:t>differences</a:t>
            </a:r>
            <a:r>
              <a:rPr lang="en-US" dirty="0"/>
              <a:t>. Positive values indicate urbanized case </a:t>
            </a:r>
            <a:r>
              <a:rPr lang="en-US" dirty="0" smtClean="0"/>
              <a:t>had </a:t>
            </a:r>
            <a:r>
              <a:rPr lang="en-US" dirty="0"/>
              <a:t>warmer temperatures.</a:t>
            </a:r>
          </a:p>
        </p:txBody>
      </p:sp>
      <p:sp>
        <p:nvSpPr>
          <p:cNvPr id="15" name="TextBox 14">
            <a:extLst>
              <a:ext uri="{FF2B5EF4-FFF2-40B4-BE49-F238E27FC236}">
                <a16:creationId xmlns:a16="http://schemas.microsoft.com/office/drawing/2014/main" id="{523FA759-AF5C-A279-AD0D-2A95C9280CF3}"/>
              </a:ext>
            </a:extLst>
          </p:cNvPr>
          <p:cNvSpPr txBox="1"/>
          <p:nvPr/>
        </p:nvSpPr>
        <p:spPr>
          <a:xfrm>
            <a:off x="3704998" y="5072479"/>
            <a:ext cx="2286844" cy="369332"/>
          </a:xfrm>
          <a:prstGeom prst="rect">
            <a:avLst/>
          </a:prstGeom>
          <a:noFill/>
        </p:spPr>
        <p:txBody>
          <a:bodyPr wrap="none" rtlCol="0">
            <a:spAutoFit/>
          </a:bodyPr>
          <a:lstStyle/>
          <a:p>
            <a:r>
              <a:rPr lang="en-US" dirty="0" smtClean="0"/>
              <a:t>7/28/19 9:00 PM MDT</a:t>
            </a:r>
            <a:endParaRPr lang="en-US" dirty="0"/>
          </a:p>
        </p:txBody>
      </p:sp>
      <p:sp>
        <p:nvSpPr>
          <p:cNvPr id="16" name="TextBox 15">
            <a:extLst>
              <a:ext uri="{FF2B5EF4-FFF2-40B4-BE49-F238E27FC236}">
                <a16:creationId xmlns:a16="http://schemas.microsoft.com/office/drawing/2014/main" id="{F7180587-89DE-41AB-F004-B0CBA624874B}"/>
              </a:ext>
            </a:extLst>
          </p:cNvPr>
          <p:cNvSpPr txBox="1"/>
          <p:nvPr/>
        </p:nvSpPr>
        <p:spPr>
          <a:xfrm>
            <a:off x="6312026" y="5033680"/>
            <a:ext cx="1600759" cy="369332"/>
          </a:xfrm>
          <a:prstGeom prst="rect">
            <a:avLst/>
          </a:prstGeom>
          <a:noFill/>
        </p:spPr>
        <p:txBody>
          <a:bodyPr wrap="none" rtlCol="0">
            <a:spAutoFit/>
          </a:bodyPr>
          <a:lstStyle/>
          <a:p>
            <a:r>
              <a:rPr lang="en-US" dirty="0"/>
              <a:t>12:00 </a:t>
            </a:r>
            <a:r>
              <a:rPr lang="en-US" dirty="0" smtClean="0"/>
              <a:t>AM MDT</a:t>
            </a:r>
            <a:endParaRPr lang="en-US" dirty="0"/>
          </a:p>
        </p:txBody>
      </p:sp>
      <p:sp>
        <p:nvSpPr>
          <p:cNvPr id="19" name="Content Placeholder 1">
            <a:extLst>
              <a:ext uri="{FF2B5EF4-FFF2-40B4-BE49-F238E27FC236}">
                <a16:creationId xmlns:a16="http://schemas.microsoft.com/office/drawing/2014/main" id="{EF60B575-880B-E81D-4A5F-0253A5F06B5F}"/>
              </a:ext>
            </a:extLst>
          </p:cNvPr>
          <p:cNvSpPr txBox="1">
            <a:spLocks/>
          </p:cNvSpPr>
          <p:nvPr/>
        </p:nvSpPr>
        <p:spPr>
          <a:xfrm>
            <a:off x="3308683" y="1314667"/>
            <a:ext cx="8268415" cy="22072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rgbClr val="59595C"/>
                </a:solidFill>
                <a:latin typeface="Helvetica" pitchFamily="2"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rgbClr val="59595C"/>
                </a:solidFill>
                <a:latin typeface="Helvetica" pitchFamily="2"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rgbClr val="59595C"/>
                </a:solidFill>
                <a:latin typeface="Helvetica" pitchFamily="2"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rgbClr val="59595C"/>
                </a:solidFill>
                <a:latin typeface="Helvetica" pitchFamily="2"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rgbClr val="59595C"/>
                </a:solidFill>
                <a:latin typeface="Helvetica" pitchFamily="2"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n-US" dirty="0" smtClean="0">
                <a:solidFill>
                  <a:schemeClr val="tx1"/>
                </a:solidFill>
                <a:latin typeface="+mn-lt"/>
                <a:ea typeface="Times New Roman" panose="02020603050405020304" pitchFamily="18" charset="0"/>
                <a:cs typeface="Times New Roman" panose="02020603050405020304" pitchFamily="18" charset="0"/>
              </a:rPr>
              <a:t>Three regions </a:t>
            </a:r>
            <a:r>
              <a:rPr lang="en-US" dirty="0">
                <a:solidFill>
                  <a:schemeClr val="tx1"/>
                </a:solidFill>
                <a:latin typeface="+mn-lt"/>
                <a:ea typeface="Times New Roman" panose="02020603050405020304" pitchFamily="18" charset="0"/>
                <a:cs typeface="Times New Roman" panose="02020603050405020304" pitchFamily="18" charset="0"/>
              </a:rPr>
              <a:t>of Open Lowrise, Sparsely Built, and Bush/</a:t>
            </a:r>
            <a:r>
              <a:rPr lang="en-US" dirty="0" err="1">
                <a:solidFill>
                  <a:schemeClr val="tx1"/>
                </a:solidFill>
                <a:latin typeface="+mn-lt"/>
                <a:ea typeface="Times New Roman" panose="02020603050405020304" pitchFamily="18" charset="0"/>
                <a:cs typeface="Times New Roman" panose="02020603050405020304" pitchFamily="18" charset="0"/>
              </a:rPr>
              <a:t>Shrubland</a:t>
            </a:r>
            <a:r>
              <a:rPr lang="en-US" dirty="0">
                <a:solidFill>
                  <a:schemeClr val="tx1"/>
                </a:solidFill>
                <a:latin typeface="+mn-lt"/>
                <a:ea typeface="Times New Roman" panose="02020603050405020304" pitchFamily="18" charset="0"/>
                <a:cs typeface="Times New Roman" panose="02020603050405020304" pitchFamily="18" charset="0"/>
              </a:rPr>
              <a:t> </a:t>
            </a:r>
            <a:r>
              <a:rPr lang="en-US" dirty="0" smtClean="0">
                <a:solidFill>
                  <a:schemeClr val="tx1"/>
                </a:solidFill>
                <a:latin typeface="+mn-lt"/>
                <a:ea typeface="Times New Roman" panose="02020603050405020304" pitchFamily="18" charset="0"/>
                <a:cs typeface="Times New Roman" panose="02020603050405020304" pitchFamily="18" charset="0"/>
              </a:rPr>
              <a:t>all </a:t>
            </a:r>
            <a:r>
              <a:rPr lang="en-US" dirty="0">
                <a:solidFill>
                  <a:schemeClr val="tx1"/>
                </a:solidFill>
                <a:latin typeface="+mn-lt"/>
                <a:ea typeface="Times New Roman" panose="02020603050405020304" pitchFamily="18" charset="0"/>
                <a:cs typeface="Times New Roman" panose="02020603050405020304" pitchFamily="18" charset="0"/>
              </a:rPr>
              <a:t>transformed </a:t>
            </a:r>
            <a:r>
              <a:rPr lang="en-US" dirty="0" smtClean="0">
                <a:solidFill>
                  <a:schemeClr val="tx1"/>
                </a:solidFill>
                <a:latin typeface="+mn-lt"/>
                <a:ea typeface="Times New Roman" panose="02020603050405020304" pitchFamily="18" charset="0"/>
                <a:cs typeface="Times New Roman" panose="02020603050405020304" pitchFamily="18" charset="0"/>
              </a:rPr>
              <a:t>to </a:t>
            </a:r>
            <a:r>
              <a:rPr lang="en-US" dirty="0">
                <a:solidFill>
                  <a:schemeClr val="tx1"/>
                </a:solidFill>
                <a:latin typeface="+mn-lt"/>
                <a:ea typeface="Times New Roman" panose="02020603050405020304" pitchFamily="18" charset="0"/>
                <a:cs typeface="Times New Roman" panose="02020603050405020304" pitchFamily="18" charset="0"/>
              </a:rPr>
              <a:t>Compact Lowrise</a:t>
            </a:r>
          </a:p>
          <a:p>
            <a:pPr>
              <a:spcBef>
                <a:spcPts val="1200"/>
              </a:spcBef>
            </a:pPr>
            <a:r>
              <a:rPr lang="en-US" dirty="0">
                <a:solidFill>
                  <a:schemeClr val="tx1"/>
                </a:solidFill>
                <a:latin typeface="+mn-lt"/>
                <a:ea typeface="Times New Roman" panose="02020603050405020304" pitchFamily="18" charset="0"/>
                <a:cs typeface="Times New Roman" panose="02020603050405020304" pitchFamily="18" charset="0"/>
              </a:rPr>
              <a:t>Largest differences occurred in region transformed from Sparsely Built to Compact </a:t>
            </a:r>
            <a:r>
              <a:rPr lang="en-US" dirty="0" err="1" smtClean="0">
                <a:solidFill>
                  <a:schemeClr val="tx1"/>
                </a:solidFill>
                <a:latin typeface="+mn-lt"/>
                <a:ea typeface="Times New Roman" panose="02020603050405020304" pitchFamily="18" charset="0"/>
                <a:cs typeface="Times New Roman" panose="02020603050405020304" pitchFamily="18" charset="0"/>
              </a:rPr>
              <a:t>Lowrise</a:t>
            </a:r>
            <a:r>
              <a:rPr lang="en-US" dirty="0" smtClean="0">
                <a:solidFill>
                  <a:schemeClr val="tx1"/>
                </a:solidFill>
                <a:latin typeface="+mn-lt"/>
                <a:ea typeface="Times New Roman" panose="02020603050405020304" pitchFamily="18" charset="0"/>
                <a:cs typeface="Times New Roman" panose="02020603050405020304" pitchFamily="18" charset="0"/>
              </a:rPr>
              <a:t> </a:t>
            </a:r>
            <a:r>
              <a:rPr lang="en-US" sz="1800" dirty="0" smtClean="0">
                <a:solidFill>
                  <a:schemeClr val="tx1"/>
                </a:solidFill>
                <a:latin typeface="+mn-lt"/>
                <a:ea typeface="Times New Roman" panose="02020603050405020304" pitchFamily="18" charset="0"/>
                <a:cs typeface="Times New Roman" panose="02020603050405020304" pitchFamily="18" charset="0"/>
              </a:rPr>
              <a:t>(5 W/m</a:t>
            </a:r>
            <a:r>
              <a:rPr lang="en-US" sz="1800" baseline="30000" dirty="0" smtClean="0">
                <a:solidFill>
                  <a:schemeClr val="tx1"/>
                </a:solidFill>
                <a:latin typeface="+mn-lt"/>
                <a:ea typeface="Times New Roman" panose="02020603050405020304" pitchFamily="18" charset="0"/>
                <a:cs typeface="Times New Roman" panose="02020603050405020304" pitchFamily="18" charset="0"/>
              </a:rPr>
              <a:t>2</a:t>
            </a:r>
            <a:r>
              <a:rPr lang="en-US" sz="1800" dirty="0" smtClean="0">
                <a:solidFill>
                  <a:schemeClr val="tx1"/>
                </a:solidFill>
                <a:latin typeface="+mn-lt"/>
                <a:ea typeface="Times New Roman" panose="02020603050405020304" pitchFamily="18" charset="0"/>
                <a:cs typeface="Times New Roman" panose="02020603050405020304" pitchFamily="18" charset="0"/>
              </a:rPr>
              <a:t> AH &amp; 0.3 urban </a:t>
            </a:r>
            <a:r>
              <a:rPr lang="en-US" sz="1800" dirty="0" err="1" smtClean="0">
                <a:solidFill>
                  <a:schemeClr val="tx1"/>
                </a:solidFill>
                <a:latin typeface="+mn-lt"/>
                <a:ea typeface="Times New Roman" panose="02020603050405020304" pitchFamily="18" charset="0"/>
                <a:cs typeface="Times New Roman" panose="02020603050405020304" pitchFamily="18" charset="0"/>
              </a:rPr>
              <a:t>frac</a:t>
            </a:r>
            <a:r>
              <a:rPr lang="en-US" sz="1800" dirty="0" smtClean="0">
                <a:solidFill>
                  <a:schemeClr val="tx1"/>
                </a:solidFill>
                <a:latin typeface="+mn-lt"/>
                <a:ea typeface="Times New Roman" panose="02020603050405020304" pitchFamily="18" charset="0"/>
                <a:cs typeface="Times New Roman" panose="02020603050405020304" pitchFamily="18" charset="0"/>
              </a:rPr>
              <a:t> vs 30 W/m</a:t>
            </a:r>
            <a:r>
              <a:rPr lang="en-US" sz="1800" baseline="30000" dirty="0" smtClean="0">
                <a:solidFill>
                  <a:schemeClr val="tx1"/>
                </a:solidFill>
                <a:latin typeface="+mn-lt"/>
                <a:ea typeface="Times New Roman" panose="02020603050405020304" pitchFamily="18" charset="0"/>
                <a:cs typeface="Times New Roman" panose="02020603050405020304" pitchFamily="18" charset="0"/>
              </a:rPr>
              <a:t>2</a:t>
            </a:r>
            <a:r>
              <a:rPr lang="en-US" sz="1800" dirty="0" smtClean="0">
                <a:solidFill>
                  <a:schemeClr val="tx1"/>
                </a:solidFill>
                <a:latin typeface="+mn-lt"/>
                <a:ea typeface="Times New Roman" panose="02020603050405020304" pitchFamily="18" charset="0"/>
                <a:cs typeface="Times New Roman" panose="02020603050405020304" pitchFamily="18" charset="0"/>
              </a:rPr>
              <a:t> &amp; 1.0)</a:t>
            </a:r>
            <a:endParaRPr lang="en-US" sz="1800" dirty="0">
              <a:solidFill>
                <a:schemeClr val="tx1"/>
              </a:solidFill>
              <a:latin typeface="+mn-lt"/>
              <a:ea typeface="Times New Roman" panose="02020603050405020304" pitchFamily="18" charset="0"/>
              <a:cs typeface="Times New Roman" panose="02020603050405020304" pitchFamily="18" charset="0"/>
            </a:endParaRPr>
          </a:p>
          <a:p>
            <a:pPr>
              <a:spcBef>
                <a:spcPts val="1200"/>
              </a:spcBef>
            </a:pPr>
            <a:r>
              <a:rPr lang="en-US" dirty="0" smtClean="0">
                <a:solidFill>
                  <a:schemeClr val="tx1"/>
                </a:solidFill>
                <a:latin typeface="+mn-lt"/>
              </a:rPr>
              <a:t>Change </a:t>
            </a:r>
            <a:r>
              <a:rPr lang="en-US" dirty="0">
                <a:solidFill>
                  <a:schemeClr val="tx1"/>
                </a:solidFill>
                <a:latin typeface="+mn-lt"/>
              </a:rPr>
              <a:t>from </a:t>
            </a:r>
            <a:r>
              <a:rPr lang="en-US" dirty="0" smtClean="0">
                <a:solidFill>
                  <a:schemeClr val="tx1"/>
                </a:solidFill>
                <a:latin typeface="+mn-lt"/>
              </a:rPr>
              <a:t>Bush/</a:t>
            </a:r>
            <a:r>
              <a:rPr lang="en-US" dirty="0" err="1" smtClean="0">
                <a:solidFill>
                  <a:schemeClr val="tx1"/>
                </a:solidFill>
                <a:latin typeface="+mn-lt"/>
              </a:rPr>
              <a:t>Shrubland</a:t>
            </a:r>
            <a:r>
              <a:rPr lang="en-US" dirty="0" smtClean="0">
                <a:solidFill>
                  <a:schemeClr val="tx1"/>
                </a:solidFill>
                <a:latin typeface="+mn-lt"/>
              </a:rPr>
              <a:t> to Compact </a:t>
            </a:r>
            <a:r>
              <a:rPr lang="en-US" dirty="0" err="1" smtClean="0">
                <a:solidFill>
                  <a:schemeClr val="tx1"/>
                </a:solidFill>
                <a:latin typeface="+mn-lt"/>
              </a:rPr>
              <a:t>Lowrise</a:t>
            </a:r>
            <a:r>
              <a:rPr lang="en-US" dirty="0" smtClean="0">
                <a:solidFill>
                  <a:schemeClr val="tx1"/>
                </a:solidFill>
                <a:latin typeface="+mn-lt"/>
              </a:rPr>
              <a:t> behaved differently due to no WRF UCM for non-urban category vs UCM for urban</a:t>
            </a:r>
          </a:p>
        </p:txBody>
      </p:sp>
      <p:cxnSp>
        <p:nvCxnSpPr>
          <p:cNvPr id="17" name="Straight Connector 16"/>
          <p:cNvCxnSpPr/>
          <p:nvPr/>
        </p:nvCxnSpPr>
        <p:spPr>
          <a:xfrm flipH="1">
            <a:off x="1111172" y="4319440"/>
            <a:ext cx="2928393" cy="38488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11172" y="5007054"/>
            <a:ext cx="2821642" cy="1692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8"/>
          <a:stretch>
            <a:fillRect/>
          </a:stretch>
        </p:blipFill>
        <p:spPr>
          <a:xfrm>
            <a:off x="515053" y="1314668"/>
            <a:ext cx="2390193" cy="2299139"/>
          </a:xfrm>
          <a:prstGeom prst="rect">
            <a:avLst/>
          </a:prstGeom>
        </p:spPr>
      </p:pic>
      <p:pic>
        <p:nvPicPr>
          <p:cNvPr id="26" name="Picture 25"/>
          <p:cNvPicPr>
            <a:picLocks noChangeAspect="1"/>
          </p:cNvPicPr>
          <p:nvPr/>
        </p:nvPicPr>
        <p:blipFill rotWithShape="1">
          <a:blip r:embed="rId9"/>
          <a:srcRect l="8937" t="15351" r="18638" b="25176"/>
          <a:stretch/>
        </p:blipFill>
        <p:spPr>
          <a:xfrm>
            <a:off x="9097892" y="3773492"/>
            <a:ext cx="2222340" cy="1650881"/>
          </a:xfrm>
          <a:prstGeom prst="rect">
            <a:avLst/>
          </a:prstGeom>
        </p:spPr>
      </p:pic>
      <p:sp>
        <p:nvSpPr>
          <p:cNvPr id="27" name="TextBox 26">
            <a:extLst>
              <a:ext uri="{FF2B5EF4-FFF2-40B4-BE49-F238E27FC236}">
                <a16:creationId xmlns:a16="http://schemas.microsoft.com/office/drawing/2014/main" id="{F7180587-89DE-41AB-F004-B0CBA624874B}"/>
              </a:ext>
            </a:extLst>
          </p:cNvPr>
          <p:cNvSpPr txBox="1"/>
          <p:nvPr/>
        </p:nvSpPr>
        <p:spPr>
          <a:xfrm>
            <a:off x="9066204" y="5024177"/>
            <a:ext cx="1483740" cy="369332"/>
          </a:xfrm>
          <a:prstGeom prst="rect">
            <a:avLst/>
          </a:prstGeom>
          <a:noFill/>
        </p:spPr>
        <p:txBody>
          <a:bodyPr wrap="none" rtlCol="0">
            <a:spAutoFit/>
          </a:bodyPr>
          <a:lstStyle/>
          <a:p>
            <a:r>
              <a:rPr lang="en-US" dirty="0"/>
              <a:t>6</a:t>
            </a:r>
            <a:r>
              <a:rPr lang="en-US" dirty="0" smtClean="0"/>
              <a:t>:00 AM MDT</a:t>
            </a:r>
            <a:endParaRPr lang="en-US" dirty="0"/>
          </a:p>
        </p:txBody>
      </p:sp>
    </p:spTree>
    <p:extLst>
      <p:ext uri="{BB962C8B-B14F-4D97-AF65-F5344CB8AC3E}">
        <p14:creationId xmlns:p14="http://schemas.microsoft.com/office/powerpoint/2010/main" val="545690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E472A4-DBEA-F0DF-B691-148307F8BB26}"/>
              </a:ext>
            </a:extLst>
          </p:cNvPr>
          <p:cNvSpPr>
            <a:spLocks noGrp="1"/>
          </p:cNvSpPr>
          <p:nvPr>
            <p:ph idx="1"/>
          </p:nvPr>
        </p:nvSpPr>
        <p:spPr>
          <a:xfrm>
            <a:off x="483477" y="1311964"/>
            <a:ext cx="10870324" cy="4503619"/>
          </a:xfrm>
        </p:spPr>
        <p:txBody>
          <a:bodyPr>
            <a:normAutofit/>
          </a:bodyPr>
          <a:lstStyle/>
          <a:p>
            <a:pPr>
              <a:spcBef>
                <a:spcPts val="1200"/>
              </a:spcBef>
            </a:pPr>
            <a:r>
              <a:rPr lang="en-US" dirty="0" smtClean="0"/>
              <a:t>WRF-UCM framework developed</a:t>
            </a:r>
            <a:r>
              <a:rPr lang="en-US" dirty="0"/>
              <a:t>, validated and </a:t>
            </a:r>
            <a:r>
              <a:rPr lang="en-US" dirty="0" smtClean="0"/>
              <a:t>documented</a:t>
            </a:r>
          </a:p>
          <a:p>
            <a:pPr lvl="1">
              <a:spcBef>
                <a:spcPts val="1200"/>
              </a:spcBef>
            </a:pPr>
            <a:r>
              <a:rPr lang="en-US" smtClean="0"/>
              <a:t>500-m </a:t>
            </a:r>
            <a:r>
              <a:rPr lang="en-US" smtClean="0"/>
              <a:t>inner </a:t>
            </a:r>
            <a:r>
              <a:rPr lang="en-US" smtClean="0"/>
              <a:t>grid</a:t>
            </a:r>
            <a:r>
              <a:rPr lang="en-US" dirty="0" smtClean="0"/>
              <a:t>, Noah LSM, Single-layer UCM, WUDAPT LCZs</a:t>
            </a:r>
            <a:endParaRPr lang="en-US" dirty="0"/>
          </a:p>
          <a:p>
            <a:pPr>
              <a:spcBef>
                <a:spcPts val="1200"/>
              </a:spcBef>
            </a:pPr>
            <a:r>
              <a:rPr lang="en-US" dirty="0" smtClean="0"/>
              <a:t>All GSLA urban growth </a:t>
            </a:r>
            <a:r>
              <a:rPr lang="en-US" dirty="0"/>
              <a:t>scenarios increased local nighttime </a:t>
            </a:r>
            <a:r>
              <a:rPr lang="en-US" dirty="0" smtClean="0"/>
              <a:t>temperatures </a:t>
            </a:r>
            <a:r>
              <a:rPr lang="en-US" dirty="0">
                <a:ea typeface="Times New Roman" panose="02020603050405020304" pitchFamily="18" charset="0"/>
                <a:cs typeface="Times New Roman" panose="02020603050405020304" pitchFamily="18" charset="0"/>
              </a:rPr>
              <a:t>5-10</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r>
              <a:rPr lang="en-US" dirty="0">
                <a:ea typeface="Times New Roman" panose="02020603050405020304" pitchFamily="18" charset="0"/>
                <a:cs typeface="Times New Roman" panose="02020603050405020304" pitchFamily="18" charset="0"/>
              </a:rPr>
              <a:t>C</a:t>
            </a:r>
            <a:endParaRPr lang="en-US" dirty="0" smtClean="0"/>
          </a:p>
          <a:p>
            <a:pPr lvl="1">
              <a:spcBef>
                <a:spcPts val="1200"/>
              </a:spcBef>
            </a:pPr>
            <a:r>
              <a:rPr lang="en-US" dirty="0" smtClean="0"/>
              <a:t>Driven by anthropogenic heating rates and urban fractions </a:t>
            </a:r>
          </a:p>
          <a:p>
            <a:pPr>
              <a:spcBef>
                <a:spcPts val="1200"/>
              </a:spcBef>
            </a:pPr>
            <a:r>
              <a:rPr lang="en-US" dirty="0" smtClean="0"/>
              <a:t>Growth scenarios did not affect daytime temperatures  </a:t>
            </a:r>
          </a:p>
          <a:p>
            <a:pPr>
              <a:spcBef>
                <a:spcPts val="1200"/>
              </a:spcBef>
            </a:pPr>
            <a:r>
              <a:rPr lang="en-US" dirty="0" smtClean="0"/>
              <a:t>Increased </a:t>
            </a:r>
            <a:r>
              <a:rPr lang="en-US" dirty="0"/>
              <a:t>urbanization affected local temperatures, but did not appear to have “downwind” </a:t>
            </a:r>
            <a:r>
              <a:rPr lang="en-US" dirty="0" smtClean="0"/>
              <a:t>effects</a:t>
            </a:r>
            <a:endParaRPr lang="en-US" dirty="0"/>
          </a:p>
          <a:p>
            <a:pPr>
              <a:spcBef>
                <a:spcPts val="1200"/>
              </a:spcBef>
            </a:pPr>
            <a:r>
              <a:rPr lang="en-US" dirty="0"/>
              <a:t>Increased urbanization decreased relative humidity </a:t>
            </a:r>
          </a:p>
          <a:p>
            <a:pPr>
              <a:spcBef>
                <a:spcPts val="1200"/>
              </a:spcBef>
            </a:pPr>
            <a:r>
              <a:rPr lang="en-US" dirty="0" smtClean="0"/>
              <a:t>Effects </a:t>
            </a:r>
            <a:r>
              <a:rPr lang="en-US" dirty="0"/>
              <a:t>on 10-meter wind speed were </a:t>
            </a:r>
            <a:r>
              <a:rPr lang="en-US" dirty="0" smtClean="0"/>
              <a:t>mixed</a:t>
            </a:r>
            <a:endParaRPr lang="en-US" dirty="0"/>
          </a:p>
        </p:txBody>
      </p:sp>
      <p:sp>
        <p:nvSpPr>
          <p:cNvPr id="3" name="Slide Number Placeholder 2">
            <a:extLst>
              <a:ext uri="{FF2B5EF4-FFF2-40B4-BE49-F238E27FC236}">
                <a16:creationId xmlns:a16="http://schemas.microsoft.com/office/drawing/2014/main" id="{064A6321-137D-B8B6-C8A0-D27374E63CDD}"/>
              </a:ext>
            </a:extLst>
          </p:cNvPr>
          <p:cNvSpPr>
            <a:spLocks noGrp="1"/>
          </p:cNvSpPr>
          <p:nvPr>
            <p:ph type="sldNum" sz="quarter" idx="12"/>
          </p:nvPr>
        </p:nvSpPr>
        <p:spPr/>
        <p:txBody>
          <a:bodyPr/>
          <a:lstStyle/>
          <a:p>
            <a:fld id="{90DF06AB-1EE3-4061-B5E3-4A6BD2844ADF}" type="slidenum">
              <a:rPr lang="en-US" smtClean="0">
                <a:solidFill>
                  <a:schemeClr val="tx1"/>
                </a:solidFill>
              </a:rPr>
              <a:pPr/>
              <a:t>14</a:t>
            </a:fld>
            <a:endParaRPr lang="en-US" dirty="0">
              <a:solidFill>
                <a:schemeClr val="tx1"/>
              </a:solidFill>
            </a:endParaRPr>
          </a:p>
        </p:txBody>
      </p:sp>
      <p:sp>
        <p:nvSpPr>
          <p:cNvPr id="4" name="Title 3">
            <a:extLst>
              <a:ext uri="{FF2B5EF4-FFF2-40B4-BE49-F238E27FC236}">
                <a16:creationId xmlns:a16="http://schemas.microsoft.com/office/drawing/2014/main" id="{A1DF5BBE-8CB5-E105-0795-1E81986BB61A}"/>
              </a:ext>
            </a:extLst>
          </p:cNvPr>
          <p:cNvSpPr>
            <a:spLocks noGrp="1"/>
          </p:cNvSpPr>
          <p:nvPr>
            <p:ph type="title"/>
          </p:nvPr>
        </p:nvSpPr>
        <p:spPr>
          <a:xfrm>
            <a:off x="628650" y="277662"/>
            <a:ext cx="7981950" cy="557226"/>
          </a:xfrm>
        </p:spPr>
        <p:txBody>
          <a:bodyPr/>
          <a:lstStyle/>
          <a:p>
            <a:r>
              <a:rPr lang="en-US" dirty="0"/>
              <a:t>Conclusions</a:t>
            </a:r>
          </a:p>
        </p:txBody>
      </p:sp>
      <p:pic>
        <p:nvPicPr>
          <p:cNvPr id="5" name="Picture 4">
            <a:extLst>
              <a:ext uri="{FF2B5EF4-FFF2-40B4-BE49-F238E27FC236}">
                <a16:creationId xmlns:a16="http://schemas.microsoft.com/office/drawing/2014/main" id="{4C5B2F62-4EB0-AF2D-3622-21034D12E338}"/>
              </a:ext>
            </a:extLst>
          </p:cNvPr>
          <p:cNvPicPr>
            <a:picLocks noChangeAspect="1"/>
          </p:cNvPicPr>
          <p:nvPr/>
        </p:nvPicPr>
        <p:blipFill>
          <a:blip r:embed="rId2"/>
          <a:stretch>
            <a:fillRect/>
          </a:stretch>
        </p:blipFill>
        <p:spPr>
          <a:xfrm>
            <a:off x="8556703" y="0"/>
            <a:ext cx="3581400" cy="1009650"/>
          </a:xfrm>
          <a:prstGeom prst="rect">
            <a:avLst/>
          </a:prstGeom>
        </p:spPr>
      </p:pic>
    </p:spTree>
    <p:extLst>
      <p:ext uri="{BB962C8B-B14F-4D97-AF65-F5344CB8AC3E}">
        <p14:creationId xmlns:p14="http://schemas.microsoft.com/office/powerpoint/2010/main" val="2368911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3477" y="1477107"/>
            <a:ext cx="10545470" cy="2790093"/>
          </a:xfrm>
        </p:spPr>
        <p:txBody>
          <a:bodyPr>
            <a:normAutofit/>
          </a:bodyPr>
          <a:lstStyle/>
          <a:p>
            <a:pPr marL="346075" lvl="0" indent="-346075">
              <a:spcBef>
                <a:spcPts val="1800"/>
              </a:spcBef>
            </a:pPr>
            <a:r>
              <a:rPr lang="en-US" dirty="0"/>
              <a:t>Funding for this research was provided by the Utah Division of Air Quality Science for </a:t>
            </a:r>
            <a:r>
              <a:rPr lang="en-US" dirty="0" smtClean="0"/>
              <a:t>Solutions, </a:t>
            </a:r>
            <a:r>
              <a:rPr lang="en-US" dirty="0"/>
              <a:t>Contract #200762</a:t>
            </a:r>
          </a:p>
          <a:p>
            <a:pPr marL="346075" lvl="0" indent="-346075">
              <a:spcBef>
                <a:spcPts val="1800"/>
              </a:spcBef>
            </a:pPr>
            <a:r>
              <a:rPr lang="en-US" dirty="0"/>
              <a:t>High performance computing resources were provided by the BYU Office of Research Computing</a:t>
            </a:r>
          </a:p>
          <a:p>
            <a:pPr marL="346075" lvl="0" indent="-346075">
              <a:spcBef>
                <a:spcPts val="1800"/>
              </a:spcBef>
            </a:pPr>
            <a:r>
              <a:rPr lang="en-US" dirty="0" smtClean="0"/>
              <a:t>Undergraduate researchers in the AQR Lab provided valuable assistance: Eric </a:t>
            </a:r>
            <a:r>
              <a:rPr lang="en-US" dirty="0"/>
              <a:t>Monson </a:t>
            </a:r>
            <a:r>
              <a:rPr lang="en-US" dirty="0" smtClean="0"/>
              <a:t>(software scripts), Hans </a:t>
            </a:r>
            <a:r>
              <a:rPr lang="en-US" dirty="0"/>
              <a:t>Klomp and Natalie White </a:t>
            </a:r>
            <a:r>
              <a:rPr lang="en-US" dirty="0" smtClean="0"/>
              <a:t>(simulations and post-processing), Joseph </a:t>
            </a:r>
            <a:r>
              <a:rPr lang="en-US" dirty="0"/>
              <a:t>Cannon </a:t>
            </a:r>
            <a:r>
              <a:rPr lang="en-US" dirty="0" smtClean="0"/>
              <a:t>(LCZs), and </a:t>
            </a:r>
            <a:r>
              <a:rPr lang="en-US" dirty="0"/>
              <a:t>Ariel Cable </a:t>
            </a:r>
            <a:r>
              <a:rPr lang="en-US" dirty="0" smtClean="0"/>
              <a:t>(WRF preprocessing)</a:t>
            </a:r>
            <a:endParaRPr lang="en-US" dirty="0"/>
          </a:p>
        </p:txBody>
      </p:sp>
      <p:sp>
        <p:nvSpPr>
          <p:cNvPr id="3" name="Slide Number Placeholder 2"/>
          <p:cNvSpPr>
            <a:spLocks noGrp="1"/>
          </p:cNvSpPr>
          <p:nvPr>
            <p:ph type="sldNum" sz="quarter" idx="12"/>
          </p:nvPr>
        </p:nvSpPr>
        <p:spPr/>
        <p:txBody>
          <a:bodyPr/>
          <a:lstStyle/>
          <a:p>
            <a:fld id="{90DF06AB-1EE3-4061-B5E3-4A6BD2844ADF}" type="slidenum">
              <a:rPr lang="en-US" smtClean="0">
                <a:solidFill>
                  <a:schemeClr val="tx1"/>
                </a:solidFill>
              </a:rPr>
              <a:pPr/>
              <a:t>15</a:t>
            </a:fld>
            <a:endParaRPr lang="en-US" dirty="0">
              <a:solidFill>
                <a:schemeClr val="tx1"/>
              </a:solidFill>
            </a:endParaRPr>
          </a:p>
        </p:txBody>
      </p:sp>
      <p:sp>
        <p:nvSpPr>
          <p:cNvPr id="4" name="Title 3"/>
          <p:cNvSpPr>
            <a:spLocks noGrp="1"/>
          </p:cNvSpPr>
          <p:nvPr>
            <p:ph type="title"/>
          </p:nvPr>
        </p:nvSpPr>
        <p:spPr>
          <a:xfrm>
            <a:off x="628650" y="277662"/>
            <a:ext cx="7981950" cy="557226"/>
          </a:xfrm>
        </p:spPr>
        <p:txBody>
          <a:bodyPr/>
          <a:lstStyle/>
          <a:p>
            <a:r>
              <a:rPr lang="en-US" dirty="0"/>
              <a:t>Acknowledgments</a:t>
            </a:r>
          </a:p>
        </p:txBody>
      </p:sp>
      <p:pic>
        <p:nvPicPr>
          <p:cNvPr id="5" name="Picture 4">
            <a:extLst>
              <a:ext uri="{FF2B5EF4-FFF2-40B4-BE49-F238E27FC236}">
                <a16:creationId xmlns:a16="http://schemas.microsoft.com/office/drawing/2014/main" id="{57EDB98C-BF0B-5F76-6894-9CECFF8F371C}"/>
              </a:ext>
            </a:extLst>
          </p:cNvPr>
          <p:cNvPicPr>
            <a:picLocks noChangeAspect="1"/>
          </p:cNvPicPr>
          <p:nvPr/>
        </p:nvPicPr>
        <p:blipFill>
          <a:blip r:embed="rId3"/>
          <a:stretch>
            <a:fillRect/>
          </a:stretch>
        </p:blipFill>
        <p:spPr>
          <a:xfrm>
            <a:off x="8556703" y="0"/>
            <a:ext cx="3581400" cy="1009650"/>
          </a:xfrm>
          <a:prstGeom prst="rect">
            <a:avLst/>
          </a:prstGeom>
        </p:spPr>
      </p:pic>
    </p:spTree>
    <p:extLst>
      <p:ext uri="{BB962C8B-B14F-4D97-AF65-F5344CB8AC3E}">
        <p14:creationId xmlns:p14="http://schemas.microsoft.com/office/powerpoint/2010/main" val="2012313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90DF06AB-1EE3-4061-B5E3-4A6BD2844ADF}" type="slidenum">
              <a:rPr lang="en-US" smtClean="0"/>
              <a:pPr/>
              <a:t>16</a:t>
            </a:fld>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9174807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157828" y="1177290"/>
            <a:ext cx="3696619" cy="3874770"/>
          </a:xfrm>
          <a:prstGeom prst="rect">
            <a:avLst/>
          </a:prstGeom>
        </p:spPr>
      </p:pic>
      <p:sp>
        <p:nvSpPr>
          <p:cNvPr id="73" name="Google Shape;73;p14"/>
          <p:cNvSpPr txBox="1">
            <a:spLocks noGrp="1"/>
          </p:cNvSpPr>
          <p:nvPr>
            <p:ph type="sldNum" sz="quarter" idx="12"/>
          </p:nvPr>
        </p:nvSpPr>
        <p:spPr>
          <a:xfrm>
            <a:off x="9061073" y="6351378"/>
            <a:ext cx="2743200" cy="365125"/>
          </a:xfrm>
        </p:spPr>
        <p:txBody>
          <a:bodyPr spcFirstLastPara="1" vert="horz" lIns="121900" tIns="121900" rIns="121900" bIns="121900" rtlCol="0" anchor="ctr" anchorCtr="0">
            <a:noAutofit/>
          </a:bodyPr>
          <a:lstStyle/>
          <a:p>
            <a:pPr>
              <a:lnSpc>
                <a:spcPct val="90000"/>
              </a:lnSpc>
              <a:spcAft>
                <a:spcPts val="600"/>
              </a:spcAft>
            </a:pPr>
            <a:fld id="{00000000-1234-1234-1234-123412341234}" type="slidenum">
              <a:rPr lang="en">
                <a:solidFill>
                  <a:schemeClr val="tx1"/>
                </a:solidFill>
              </a:rPr>
              <a:pPr>
                <a:lnSpc>
                  <a:spcPct val="90000"/>
                </a:lnSpc>
                <a:spcAft>
                  <a:spcPts val="600"/>
                </a:spcAft>
              </a:pPr>
              <a:t>17</a:t>
            </a:fld>
            <a:endParaRPr lang="en" dirty="0">
              <a:solidFill>
                <a:schemeClr val="tx1"/>
              </a:solidFill>
            </a:endParaRPr>
          </a:p>
        </p:txBody>
      </p:sp>
      <p:sp>
        <p:nvSpPr>
          <p:cNvPr id="70" name="Google Shape;70;p14"/>
          <p:cNvSpPr txBox="1">
            <a:spLocks noGrp="1"/>
          </p:cNvSpPr>
          <p:nvPr>
            <p:ph type="title"/>
          </p:nvPr>
        </p:nvSpPr>
        <p:spPr>
          <a:xfrm>
            <a:off x="605790" y="277662"/>
            <a:ext cx="8347379" cy="557226"/>
          </a:xfrm>
        </p:spPr>
        <p:txBody>
          <a:bodyPr spcFirstLastPara="1" vert="horz" lIns="121900" tIns="121900" rIns="121900" bIns="121900" rtlCol="0" anchor="ctr" anchorCtr="0">
            <a:noAutofit/>
          </a:bodyPr>
          <a:lstStyle/>
          <a:p>
            <a:r>
              <a:rPr lang="en-US" dirty="0"/>
              <a:t>Mesh </a:t>
            </a:r>
            <a:r>
              <a:rPr lang="en-US" dirty="0" smtClean="0"/>
              <a:t>Resolution Effects</a:t>
            </a:r>
            <a:endParaRPr lang="en-US" dirty="0"/>
          </a:p>
        </p:txBody>
      </p:sp>
      <p:sp>
        <p:nvSpPr>
          <p:cNvPr id="2" name="TextBox 1">
            <a:extLst>
              <a:ext uri="{FF2B5EF4-FFF2-40B4-BE49-F238E27FC236}">
                <a16:creationId xmlns:a16="http://schemas.microsoft.com/office/drawing/2014/main" id="{EAB1558F-A61F-E4AF-7E4B-63FA4BF5D2E5}"/>
              </a:ext>
            </a:extLst>
          </p:cNvPr>
          <p:cNvSpPr txBox="1"/>
          <p:nvPr/>
        </p:nvSpPr>
        <p:spPr>
          <a:xfrm>
            <a:off x="4171167" y="5079760"/>
            <a:ext cx="7503569" cy="1237262"/>
          </a:xfrm>
          <a:prstGeom prst="rect">
            <a:avLst/>
          </a:prstGeom>
          <a:noFill/>
        </p:spPr>
        <p:txBody>
          <a:bodyPr wrap="square" rtlCol="0">
            <a:spAutoFit/>
          </a:bodyPr>
          <a:lstStyle/>
          <a:p>
            <a:pPr marL="225425" indent="-225425">
              <a:lnSpc>
                <a:spcPct val="90000"/>
              </a:lnSpc>
              <a:spcAft>
                <a:spcPts val="900"/>
              </a:spcAft>
              <a:buFont typeface="Arial" panose="020B0604020202020204" pitchFamily="34" charset="0"/>
              <a:buChar char="•"/>
            </a:pPr>
            <a:r>
              <a:rPr lang="en-US" sz="2200" dirty="0"/>
              <a:t>1.2km typical for inner domain grid spacing</a:t>
            </a:r>
          </a:p>
          <a:p>
            <a:pPr marL="225425" indent="-225425">
              <a:lnSpc>
                <a:spcPct val="90000"/>
              </a:lnSpc>
              <a:spcAft>
                <a:spcPts val="900"/>
              </a:spcAft>
              <a:buFont typeface="Arial" panose="020B0604020202020204" pitchFamily="34" charset="0"/>
              <a:buChar char="•"/>
            </a:pPr>
            <a:r>
              <a:rPr lang="en-US" sz="2200" dirty="0"/>
              <a:t>500m determined to be satisfactory</a:t>
            </a:r>
          </a:p>
          <a:p>
            <a:pPr marL="225425" indent="-225425">
              <a:lnSpc>
                <a:spcPct val="90000"/>
              </a:lnSpc>
              <a:spcAft>
                <a:spcPts val="900"/>
              </a:spcAft>
              <a:buFont typeface="Arial" panose="020B0604020202020204" pitchFamily="34" charset="0"/>
              <a:buChar char="•"/>
            </a:pPr>
            <a:r>
              <a:rPr lang="en-US" sz="2200" dirty="0"/>
              <a:t>Domain size and boundary location had little effect on results</a:t>
            </a:r>
          </a:p>
        </p:txBody>
      </p:sp>
      <p:pic>
        <p:nvPicPr>
          <p:cNvPr id="3" name="Picture 2">
            <a:extLst>
              <a:ext uri="{FF2B5EF4-FFF2-40B4-BE49-F238E27FC236}">
                <a16:creationId xmlns:a16="http://schemas.microsoft.com/office/drawing/2014/main" id="{C1676324-ACE4-EF02-D645-3120ED0301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0336" y="1600730"/>
            <a:ext cx="2622087" cy="2322077"/>
          </a:xfrm>
          <a:prstGeom prst="rect">
            <a:avLst/>
          </a:prstGeom>
        </p:spPr>
      </p:pic>
      <p:pic>
        <p:nvPicPr>
          <p:cNvPr id="4" name="Picture 3" descr="blah blah bla&#10;" title="Figure 1">
            <a:extLst>
              <a:ext uri="{FF2B5EF4-FFF2-40B4-BE49-F238E27FC236}">
                <a16:creationId xmlns:a16="http://schemas.microsoft.com/office/drawing/2014/main" id="{8CBF4EC5-3F97-5835-F8DB-D330F0E50D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8267" y="1567712"/>
            <a:ext cx="2578446" cy="2336623"/>
          </a:xfrm>
          <a:prstGeom prst="rect">
            <a:avLst/>
          </a:prstGeom>
        </p:spPr>
      </p:pic>
      <p:pic>
        <p:nvPicPr>
          <p:cNvPr id="5" name="Picture 4">
            <a:extLst>
              <a:ext uri="{FF2B5EF4-FFF2-40B4-BE49-F238E27FC236}">
                <a16:creationId xmlns:a16="http://schemas.microsoft.com/office/drawing/2014/main" id="{816FAB71-054C-9B3C-0DA6-9E49D89BC3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8433" y="1575787"/>
            <a:ext cx="2478354" cy="2328548"/>
          </a:xfrm>
          <a:prstGeom prst="rect">
            <a:avLst/>
          </a:prstGeom>
        </p:spPr>
      </p:pic>
      <p:pic>
        <p:nvPicPr>
          <p:cNvPr id="6" name="Picture 5">
            <a:extLst>
              <a:ext uri="{FF2B5EF4-FFF2-40B4-BE49-F238E27FC236}">
                <a16:creationId xmlns:a16="http://schemas.microsoft.com/office/drawing/2014/main" id="{431A136B-8F99-8450-4220-EA56256851D5}"/>
              </a:ext>
            </a:extLst>
          </p:cNvPr>
          <p:cNvPicPr>
            <a:picLocks noChangeAspect="1"/>
          </p:cNvPicPr>
          <p:nvPr/>
        </p:nvPicPr>
        <p:blipFill>
          <a:blip r:embed="rId7"/>
          <a:stretch>
            <a:fillRect/>
          </a:stretch>
        </p:blipFill>
        <p:spPr>
          <a:xfrm rot="10800000" flipH="1" flipV="1">
            <a:off x="5124158" y="3894539"/>
            <a:ext cx="5446523" cy="890249"/>
          </a:xfrm>
          <a:prstGeom prst="rect">
            <a:avLst/>
          </a:prstGeom>
        </p:spPr>
      </p:pic>
      <p:sp>
        <p:nvSpPr>
          <p:cNvPr id="8" name="TextBox 7">
            <a:extLst>
              <a:ext uri="{FF2B5EF4-FFF2-40B4-BE49-F238E27FC236}">
                <a16:creationId xmlns:a16="http://schemas.microsoft.com/office/drawing/2014/main" id="{97DDB1FF-3A0C-2070-1C78-EB0656705CE9}"/>
              </a:ext>
            </a:extLst>
          </p:cNvPr>
          <p:cNvSpPr txBox="1"/>
          <p:nvPr/>
        </p:nvSpPr>
        <p:spPr>
          <a:xfrm>
            <a:off x="3958343" y="1261718"/>
            <a:ext cx="2699924" cy="341632"/>
          </a:xfrm>
          <a:prstGeom prst="rect">
            <a:avLst/>
          </a:prstGeom>
          <a:noFill/>
        </p:spPr>
        <p:txBody>
          <a:bodyPr wrap="square" rtlCol="0">
            <a:spAutoFit/>
          </a:bodyPr>
          <a:lstStyle/>
          <a:p>
            <a:pPr>
              <a:lnSpc>
                <a:spcPct val="90000"/>
              </a:lnSpc>
            </a:pPr>
            <a:r>
              <a:rPr lang="en-US" dirty="0"/>
              <a:t>Inner Domain Grid: 1000m</a:t>
            </a:r>
          </a:p>
        </p:txBody>
      </p:sp>
      <p:sp>
        <p:nvSpPr>
          <p:cNvPr id="9" name="TextBox 8">
            <a:extLst>
              <a:ext uri="{FF2B5EF4-FFF2-40B4-BE49-F238E27FC236}">
                <a16:creationId xmlns:a16="http://schemas.microsoft.com/office/drawing/2014/main" id="{99E0358E-410A-A58B-8453-5295912CF7DC}"/>
              </a:ext>
            </a:extLst>
          </p:cNvPr>
          <p:cNvSpPr txBox="1"/>
          <p:nvPr/>
        </p:nvSpPr>
        <p:spPr>
          <a:xfrm>
            <a:off x="6651174" y="1238360"/>
            <a:ext cx="2585539" cy="341632"/>
          </a:xfrm>
          <a:prstGeom prst="rect">
            <a:avLst/>
          </a:prstGeom>
          <a:noFill/>
        </p:spPr>
        <p:txBody>
          <a:bodyPr wrap="square" rtlCol="0">
            <a:spAutoFit/>
          </a:bodyPr>
          <a:lstStyle/>
          <a:p>
            <a:pPr>
              <a:lnSpc>
                <a:spcPct val="90000"/>
              </a:lnSpc>
            </a:pPr>
            <a:r>
              <a:rPr lang="en-US" dirty="0"/>
              <a:t>Inner Domain Grid: 500m</a:t>
            </a:r>
          </a:p>
        </p:txBody>
      </p:sp>
      <p:sp>
        <p:nvSpPr>
          <p:cNvPr id="10" name="TextBox 9">
            <a:extLst>
              <a:ext uri="{FF2B5EF4-FFF2-40B4-BE49-F238E27FC236}">
                <a16:creationId xmlns:a16="http://schemas.microsoft.com/office/drawing/2014/main" id="{3356C99C-7530-5F01-9CC0-5F07BE602189}"/>
              </a:ext>
            </a:extLst>
          </p:cNvPr>
          <p:cNvSpPr txBox="1"/>
          <p:nvPr/>
        </p:nvSpPr>
        <p:spPr>
          <a:xfrm>
            <a:off x="9340608" y="1238360"/>
            <a:ext cx="2657632" cy="341632"/>
          </a:xfrm>
          <a:prstGeom prst="rect">
            <a:avLst/>
          </a:prstGeom>
          <a:noFill/>
        </p:spPr>
        <p:txBody>
          <a:bodyPr wrap="square" rtlCol="0">
            <a:spAutoFit/>
          </a:bodyPr>
          <a:lstStyle/>
          <a:p>
            <a:pPr>
              <a:lnSpc>
                <a:spcPct val="90000"/>
              </a:lnSpc>
            </a:pPr>
            <a:r>
              <a:rPr lang="en-US" dirty="0"/>
              <a:t>Inner Domain Grid: 300m</a:t>
            </a:r>
          </a:p>
        </p:txBody>
      </p:sp>
      <p:sp>
        <p:nvSpPr>
          <p:cNvPr id="11" name="TextBox 10">
            <a:extLst>
              <a:ext uri="{FF2B5EF4-FFF2-40B4-BE49-F238E27FC236}">
                <a16:creationId xmlns:a16="http://schemas.microsoft.com/office/drawing/2014/main" id="{98254287-4644-205B-FC20-817359901A2A}"/>
              </a:ext>
            </a:extLst>
          </p:cNvPr>
          <p:cNvSpPr txBox="1"/>
          <p:nvPr/>
        </p:nvSpPr>
        <p:spPr>
          <a:xfrm>
            <a:off x="6506655" y="3976088"/>
            <a:ext cx="2504479" cy="338554"/>
          </a:xfrm>
          <a:prstGeom prst="rect">
            <a:avLst/>
          </a:prstGeom>
          <a:solidFill>
            <a:schemeClr val="bg1"/>
          </a:solidFill>
        </p:spPr>
        <p:txBody>
          <a:bodyPr wrap="square" rtlCol="0">
            <a:spAutoFit/>
          </a:bodyPr>
          <a:lstStyle/>
          <a:p>
            <a:pPr algn="ctr"/>
            <a:r>
              <a:rPr lang="en-US" sz="1600" dirty="0"/>
              <a:t>2-meter temperatures (°C)</a:t>
            </a:r>
          </a:p>
        </p:txBody>
      </p:sp>
      <p:pic>
        <p:nvPicPr>
          <p:cNvPr id="12" name="Picture 11">
            <a:extLst>
              <a:ext uri="{FF2B5EF4-FFF2-40B4-BE49-F238E27FC236}">
                <a16:creationId xmlns:a16="http://schemas.microsoft.com/office/drawing/2014/main" id="{8A3400F0-AC07-AE2F-CA5D-6A2C3D45E87B}"/>
              </a:ext>
            </a:extLst>
          </p:cNvPr>
          <p:cNvPicPr>
            <a:picLocks noChangeAspect="1"/>
          </p:cNvPicPr>
          <p:nvPr/>
        </p:nvPicPr>
        <p:blipFill>
          <a:blip r:embed="rId8"/>
          <a:stretch>
            <a:fillRect/>
          </a:stretch>
        </p:blipFill>
        <p:spPr>
          <a:xfrm>
            <a:off x="8556703" y="0"/>
            <a:ext cx="3581400" cy="1009650"/>
          </a:xfrm>
          <a:prstGeom prst="rect">
            <a:avLst/>
          </a:prstGeom>
        </p:spPr>
      </p:pic>
      <p:sp>
        <p:nvSpPr>
          <p:cNvPr id="13" name="TextBox 12">
            <a:extLst>
              <a:ext uri="{FF2B5EF4-FFF2-40B4-BE49-F238E27FC236}">
                <a16:creationId xmlns:a16="http://schemas.microsoft.com/office/drawing/2014/main" id="{E230F57A-2E1C-BD2F-B33A-93204F292FC9}"/>
              </a:ext>
            </a:extLst>
          </p:cNvPr>
          <p:cNvSpPr txBox="1"/>
          <p:nvPr/>
        </p:nvSpPr>
        <p:spPr>
          <a:xfrm>
            <a:off x="901921" y="1424832"/>
            <a:ext cx="2090647" cy="400110"/>
          </a:xfrm>
          <a:prstGeom prst="rect">
            <a:avLst/>
          </a:prstGeom>
          <a:noFill/>
        </p:spPr>
        <p:txBody>
          <a:bodyPr wrap="square" rtlCol="0">
            <a:spAutoFit/>
          </a:bodyPr>
          <a:lstStyle/>
          <a:p>
            <a:pPr algn="ctr"/>
            <a:r>
              <a:rPr lang="en-US" sz="2000" dirty="0">
                <a:solidFill>
                  <a:schemeClr val="bg1"/>
                </a:solidFill>
              </a:rPr>
              <a:t>3 nested domains</a:t>
            </a:r>
          </a:p>
        </p:txBody>
      </p:sp>
      <p:sp>
        <p:nvSpPr>
          <p:cNvPr id="14" name="TextBox 13">
            <a:extLst>
              <a:ext uri="{FF2B5EF4-FFF2-40B4-BE49-F238E27FC236}">
                <a16:creationId xmlns:a16="http://schemas.microsoft.com/office/drawing/2014/main" id="{4EC804B7-C6A3-5484-0DED-77AC45A35A1B}"/>
              </a:ext>
            </a:extLst>
          </p:cNvPr>
          <p:cNvSpPr txBox="1"/>
          <p:nvPr/>
        </p:nvSpPr>
        <p:spPr>
          <a:xfrm>
            <a:off x="725274" y="5052060"/>
            <a:ext cx="2443939" cy="646331"/>
          </a:xfrm>
          <a:prstGeom prst="rect">
            <a:avLst/>
          </a:prstGeom>
          <a:noFill/>
        </p:spPr>
        <p:txBody>
          <a:bodyPr wrap="none" rtlCol="0">
            <a:spAutoFit/>
          </a:bodyPr>
          <a:lstStyle/>
          <a:p>
            <a:r>
              <a:rPr lang="en-US" dirty="0"/>
              <a:t>Simulation Time Period:</a:t>
            </a:r>
          </a:p>
          <a:p>
            <a:r>
              <a:rPr lang="en-US" sz="1800" dirty="0">
                <a:effectLst/>
                <a:ea typeface="Times New Roman" panose="02020603050405020304" pitchFamily="18" charset="0"/>
                <a:cs typeface="Times New Roman" panose="02020603050405020304" pitchFamily="18" charset="0"/>
              </a:rPr>
              <a:t>July 28 – August 5, 2019</a:t>
            </a:r>
            <a:endParaRPr lang="en-US" dirty="0"/>
          </a:p>
        </p:txBody>
      </p:sp>
    </p:spTree>
    <p:extLst>
      <p:ext uri="{BB962C8B-B14F-4D97-AF65-F5344CB8AC3E}">
        <p14:creationId xmlns:p14="http://schemas.microsoft.com/office/powerpoint/2010/main" val="7358963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E9B189-EC3B-5448-8F48-F2E723284842}" type="slidenum">
              <a:rPr lang="en-US" smtClean="0"/>
              <a:t>18</a:t>
            </a:fld>
            <a:endParaRPr lang="en-US"/>
          </a:p>
        </p:txBody>
      </p:sp>
      <p:sp>
        <p:nvSpPr>
          <p:cNvPr id="5" name="Title 4"/>
          <p:cNvSpPr>
            <a:spLocks noGrp="1"/>
          </p:cNvSpPr>
          <p:nvPr>
            <p:ph type="title"/>
          </p:nvPr>
        </p:nvSpPr>
        <p:spPr/>
        <p:txBody>
          <a:bodyPr/>
          <a:lstStyle/>
          <a:p>
            <a:r>
              <a:rPr lang="en-US" dirty="0" smtClean="0"/>
              <a:t>LSMs</a:t>
            </a:r>
            <a:endParaRPr lang="en-US" dirty="0"/>
          </a:p>
        </p:txBody>
      </p:sp>
      <p:pic>
        <p:nvPicPr>
          <p:cNvPr id="6" name="Picture 5"/>
          <p:cNvPicPr>
            <a:picLocks noChangeAspect="1"/>
          </p:cNvPicPr>
          <p:nvPr/>
        </p:nvPicPr>
        <p:blipFill>
          <a:blip r:embed="rId2"/>
          <a:stretch>
            <a:fillRect/>
          </a:stretch>
        </p:blipFill>
        <p:spPr>
          <a:xfrm>
            <a:off x="921931" y="1643968"/>
            <a:ext cx="6908048" cy="3907745"/>
          </a:xfrm>
          <a:prstGeom prst="rect">
            <a:avLst/>
          </a:prstGeom>
        </p:spPr>
      </p:pic>
    </p:spTree>
    <p:extLst>
      <p:ext uri="{BB962C8B-B14F-4D97-AF65-F5344CB8AC3E}">
        <p14:creationId xmlns:p14="http://schemas.microsoft.com/office/powerpoint/2010/main" val="9076012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stretch>
            <a:fillRect/>
          </a:stretch>
        </p:blipFill>
        <p:spPr>
          <a:xfrm>
            <a:off x="9562309" y="1289568"/>
            <a:ext cx="2389144" cy="2139431"/>
          </a:xfrm>
          <a:prstGeom prst="rect">
            <a:avLst/>
          </a:prstGeom>
        </p:spPr>
      </p:pic>
      <p:pic>
        <p:nvPicPr>
          <p:cNvPr id="16" name="Picture 15"/>
          <p:cNvPicPr>
            <a:picLocks noChangeAspect="1"/>
          </p:cNvPicPr>
          <p:nvPr/>
        </p:nvPicPr>
        <p:blipFill>
          <a:blip r:embed="rId4"/>
          <a:stretch>
            <a:fillRect/>
          </a:stretch>
        </p:blipFill>
        <p:spPr>
          <a:xfrm>
            <a:off x="7053919" y="1283471"/>
            <a:ext cx="2388418" cy="2145528"/>
          </a:xfrm>
          <a:prstGeom prst="rect">
            <a:avLst/>
          </a:prstGeom>
        </p:spPr>
      </p:pic>
      <p:pic>
        <p:nvPicPr>
          <p:cNvPr id="15" name="Picture 14"/>
          <p:cNvPicPr>
            <a:picLocks noChangeAspect="1"/>
          </p:cNvPicPr>
          <p:nvPr/>
        </p:nvPicPr>
        <p:blipFill>
          <a:blip r:embed="rId5"/>
          <a:stretch>
            <a:fillRect/>
          </a:stretch>
        </p:blipFill>
        <p:spPr>
          <a:xfrm>
            <a:off x="4532074" y="1279596"/>
            <a:ext cx="2401873" cy="2149403"/>
          </a:xfrm>
          <a:prstGeom prst="rect">
            <a:avLst/>
          </a:prstGeom>
        </p:spPr>
      </p:pic>
      <p:sp>
        <p:nvSpPr>
          <p:cNvPr id="2" name="Content Placeholder 1">
            <a:extLst>
              <a:ext uri="{FF2B5EF4-FFF2-40B4-BE49-F238E27FC236}">
                <a16:creationId xmlns:a16="http://schemas.microsoft.com/office/drawing/2014/main" id="{7A49E028-9F6D-884E-1C88-CEAE5D6FC8DF}"/>
              </a:ext>
            </a:extLst>
          </p:cNvPr>
          <p:cNvSpPr>
            <a:spLocks noGrp="1"/>
          </p:cNvSpPr>
          <p:nvPr>
            <p:ph sz="half" idx="1"/>
          </p:nvPr>
        </p:nvSpPr>
        <p:spPr>
          <a:xfrm>
            <a:off x="479189" y="5084580"/>
            <a:ext cx="8077514" cy="1410931"/>
          </a:xfrm>
        </p:spPr>
        <p:txBody>
          <a:bodyPr>
            <a:noAutofit/>
          </a:bodyPr>
          <a:lstStyle/>
          <a:p>
            <a:r>
              <a:rPr lang="en-US" dirty="0">
                <a:solidFill>
                  <a:schemeClr val="tx1"/>
                </a:solidFill>
                <a:latin typeface="+mn-lt"/>
              </a:rPr>
              <a:t>Increased AH has large effect in early nighttime</a:t>
            </a:r>
          </a:p>
          <a:p>
            <a:r>
              <a:rPr lang="en-US" dirty="0">
                <a:solidFill>
                  <a:schemeClr val="tx1"/>
                </a:solidFill>
                <a:latin typeface="+mn-lt"/>
              </a:rPr>
              <a:t>Effect diminishes as night progresses </a:t>
            </a:r>
            <a:r>
              <a:rPr lang="en-US" dirty="0" smtClean="0">
                <a:solidFill>
                  <a:schemeClr val="tx1"/>
                </a:solidFill>
                <a:latin typeface="+mn-lt"/>
              </a:rPr>
              <a:t>as </a:t>
            </a:r>
            <a:r>
              <a:rPr lang="en-US" dirty="0">
                <a:solidFill>
                  <a:schemeClr val="tx1"/>
                </a:solidFill>
                <a:latin typeface="+mn-lt"/>
              </a:rPr>
              <a:t>AH rates </a:t>
            </a:r>
            <a:r>
              <a:rPr lang="en-US" dirty="0" smtClean="0">
                <a:solidFill>
                  <a:schemeClr val="tx1"/>
                </a:solidFill>
                <a:latin typeface="+mn-lt"/>
              </a:rPr>
              <a:t>decrease (AHI behavior) </a:t>
            </a:r>
            <a:endParaRPr lang="en-US" dirty="0">
              <a:solidFill>
                <a:schemeClr val="tx1"/>
              </a:solidFill>
              <a:latin typeface="+mn-lt"/>
            </a:endParaRPr>
          </a:p>
          <a:p>
            <a:r>
              <a:rPr lang="en-US" dirty="0">
                <a:solidFill>
                  <a:schemeClr val="tx1"/>
                </a:solidFill>
                <a:latin typeface="+mn-lt"/>
              </a:rPr>
              <a:t>Little to no effect during daytime because insolation dominates</a:t>
            </a:r>
          </a:p>
        </p:txBody>
      </p:sp>
      <p:sp>
        <p:nvSpPr>
          <p:cNvPr id="4" name="Slide Number Placeholder 3">
            <a:extLst>
              <a:ext uri="{FF2B5EF4-FFF2-40B4-BE49-F238E27FC236}">
                <a16:creationId xmlns:a16="http://schemas.microsoft.com/office/drawing/2014/main" id="{BF88C328-5C1B-5EA3-0F33-87F2D2A36BB0}"/>
              </a:ext>
            </a:extLst>
          </p:cNvPr>
          <p:cNvSpPr>
            <a:spLocks noGrp="1"/>
          </p:cNvSpPr>
          <p:nvPr>
            <p:ph type="sldNum" sz="quarter" idx="12"/>
          </p:nvPr>
        </p:nvSpPr>
        <p:spPr/>
        <p:txBody>
          <a:bodyPr/>
          <a:lstStyle/>
          <a:p>
            <a:fld id="{37E9B189-EC3B-5448-8F48-F2E723284842}" type="slidenum">
              <a:rPr lang="en-US" smtClean="0">
                <a:solidFill>
                  <a:schemeClr val="tx1"/>
                </a:solidFill>
              </a:rPr>
              <a:t>19</a:t>
            </a:fld>
            <a:endParaRPr lang="en-US" dirty="0">
              <a:solidFill>
                <a:schemeClr val="tx1"/>
              </a:solidFill>
            </a:endParaRPr>
          </a:p>
        </p:txBody>
      </p:sp>
      <p:sp>
        <p:nvSpPr>
          <p:cNvPr id="5" name="Title 4">
            <a:extLst>
              <a:ext uri="{FF2B5EF4-FFF2-40B4-BE49-F238E27FC236}">
                <a16:creationId xmlns:a16="http://schemas.microsoft.com/office/drawing/2014/main" id="{BC8E9335-622A-9830-EB57-3EF968A09873}"/>
              </a:ext>
            </a:extLst>
          </p:cNvPr>
          <p:cNvSpPr>
            <a:spLocks noGrp="1"/>
          </p:cNvSpPr>
          <p:nvPr>
            <p:ph type="title"/>
          </p:nvPr>
        </p:nvSpPr>
        <p:spPr>
          <a:xfrm>
            <a:off x="617220" y="277662"/>
            <a:ext cx="8335949" cy="557226"/>
          </a:xfrm>
        </p:spPr>
        <p:txBody>
          <a:bodyPr/>
          <a:lstStyle/>
          <a:p>
            <a:r>
              <a:rPr lang="en-US" dirty="0"/>
              <a:t>Anthropogenic </a:t>
            </a:r>
            <a:r>
              <a:rPr lang="en-US" dirty="0" smtClean="0"/>
              <a:t>Heating Effects</a:t>
            </a:r>
            <a:endParaRPr lang="en-US" dirty="0"/>
          </a:p>
        </p:txBody>
      </p:sp>
      <p:graphicFrame>
        <p:nvGraphicFramePr>
          <p:cNvPr id="10" name="Chart 9">
            <a:extLst>
              <a:ext uri="{FF2B5EF4-FFF2-40B4-BE49-F238E27FC236}">
                <a16:creationId xmlns:a16="http://schemas.microsoft.com/office/drawing/2014/main" id="{1D9E535C-2CBD-1114-0463-074C4BABD4EA}"/>
              </a:ext>
            </a:extLst>
          </p:cNvPr>
          <p:cNvGraphicFramePr/>
          <p:nvPr>
            <p:extLst>
              <p:ext uri="{D42A27DB-BD31-4B8C-83A1-F6EECF244321}">
                <p14:modId xmlns:p14="http://schemas.microsoft.com/office/powerpoint/2010/main" val="2901116934"/>
              </p:ext>
            </p:extLst>
          </p:nvPr>
        </p:nvGraphicFramePr>
        <p:xfrm>
          <a:off x="206658" y="1258810"/>
          <a:ext cx="4103233" cy="2832335"/>
        </p:xfrm>
        <a:graphic>
          <a:graphicData uri="http://schemas.openxmlformats.org/drawingml/2006/chart">
            <c:chart xmlns:c="http://schemas.openxmlformats.org/drawingml/2006/chart" xmlns:r="http://schemas.openxmlformats.org/officeDocument/2006/relationships" r:id="rId6"/>
          </a:graphicData>
        </a:graphic>
      </p:graphicFrame>
      <p:pic>
        <p:nvPicPr>
          <p:cNvPr id="11" name="Picture 10">
            <a:extLst>
              <a:ext uri="{FF2B5EF4-FFF2-40B4-BE49-F238E27FC236}">
                <a16:creationId xmlns:a16="http://schemas.microsoft.com/office/drawing/2014/main" id="{9FE34895-6A9B-9C11-3093-AECB56842036}"/>
              </a:ext>
            </a:extLst>
          </p:cNvPr>
          <p:cNvPicPr>
            <a:picLocks noChangeAspect="1"/>
          </p:cNvPicPr>
          <p:nvPr/>
        </p:nvPicPr>
        <p:blipFill>
          <a:blip r:embed="rId7"/>
          <a:stretch>
            <a:fillRect/>
          </a:stretch>
        </p:blipFill>
        <p:spPr>
          <a:xfrm>
            <a:off x="8556703" y="0"/>
            <a:ext cx="3581400" cy="1009650"/>
          </a:xfrm>
          <a:prstGeom prst="rect">
            <a:avLst/>
          </a:prstGeom>
        </p:spPr>
      </p:pic>
      <p:sp>
        <p:nvSpPr>
          <p:cNvPr id="12" name="TextBox 11">
            <a:extLst>
              <a:ext uri="{FF2B5EF4-FFF2-40B4-BE49-F238E27FC236}">
                <a16:creationId xmlns:a16="http://schemas.microsoft.com/office/drawing/2014/main" id="{75608747-D10F-681F-FD1D-41B5EF570604}"/>
              </a:ext>
            </a:extLst>
          </p:cNvPr>
          <p:cNvSpPr txBox="1"/>
          <p:nvPr/>
        </p:nvSpPr>
        <p:spPr>
          <a:xfrm>
            <a:off x="9521751" y="1254461"/>
            <a:ext cx="1383007" cy="338554"/>
          </a:xfrm>
          <a:prstGeom prst="rect">
            <a:avLst/>
          </a:prstGeom>
          <a:noFill/>
        </p:spPr>
        <p:txBody>
          <a:bodyPr wrap="none" rtlCol="0">
            <a:spAutoFit/>
          </a:bodyPr>
          <a:lstStyle/>
          <a:p>
            <a:r>
              <a:rPr lang="en-US" sz="1600" dirty="0"/>
              <a:t>6:00 AM </a:t>
            </a:r>
            <a:r>
              <a:rPr lang="en-US" sz="1600" dirty="0" smtClean="0"/>
              <a:t>MDT </a:t>
            </a:r>
            <a:endParaRPr lang="en-US" sz="1600" dirty="0"/>
          </a:p>
        </p:txBody>
      </p:sp>
      <p:sp>
        <p:nvSpPr>
          <p:cNvPr id="13" name="TextBox 12">
            <a:extLst>
              <a:ext uri="{FF2B5EF4-FFF2-40B4-BE49-F238E27FC236}">
                <a16:creationId xmlns:a16="http://schemas.microsoft.com/office/drawing/2014/main" id="{10E14C51-0402-6238-D2C0-3D8C3CE52F03}"/>
              </a:ext>
            </a:extLst>
          </p:cNvPr>
          <p:cNvSpPr txBox="1"/>
          <p:nvPr/>
        </p:nvSpPr>
        <p:spPr>
          <a:xfrm>
            <a:off x="4472289" y="1273198"/>
            <a:ext cx="2303131" cy="338554"/>
          </a:xfrm>
          <a:prstGeom prst="rect">
            <a:avLst/>
          </a:prstGeom>
          <a:noFill/>
        </p:spPr>
        <p:txBody>
          <a:bodyPr wrap="none" rtlCol="0">
            <a:spAutoFit/>
          </a:bodyPr>
          <a:lstStyle/>
          <a:p>
            <a:r>
              <a:rPr lang="en-US" sz="1600" dirty="0" smtClean="0"/>
              <a:t>7/28/2019 9:00 </a:t>
            </a:r>
            <a:r>
              <a:rPr lang="en-US" sz="1600" dirty="0"/>
              <a:t>PM </a:t>
            </a:r>
            <a:r>
              <a:rPr lang="en-US" sz="1600" dirty="0" smtClean="0"/>
              <a:t>MDT </a:t>
            </a:r>
            <a:endParaRPr lang="en-US" sz="1600" dirty="0"/>
          </a:p>
        </p:txBody>
      </p:sp>
      <p:sp>
        <p:nvSpPr>
          <p:cNvPr id="14" name="TextBox 13">
            <a:extLst>
              <a:ext uri="{FF2B5EF4-FFF2-40B4-BE49-F238E27FC236}">
                <a16:creationId xmlns:a16="http://schemas.microsoft.com/office/drawing/2014/main" id="{906553D8-0CB0-3352-12AD-73B0AF7825AF}"/>
              </a:ext>
            </a:extLst>
          </p:cNvPr>
          <p:cNvSpPr txBox="1"/>
          <p:nvPr/>
        </p:nvSpPr>
        <p:spPr>
          <a:xfrm>
            <a:off x="7000857" y="1274196"/>
            <a:ext cx="1487202" cy="338554"/>
          </a:xfrm>
          <a:prstGeom prst="rect">
            <a:avLst/>
          </a:prstGeom>
          <a:noFill/>
        </p:spPr>
        <p:txBody>
          <a:bodyPr wrap="none" rtlCol="0">
            <a:spAutoFit/>
          </a:bodyPr>
          <a:lstStyle/>
          <a:p>
            <a:r>
              <a:rPr lang="en-US" sz="1600" dirty="0"/>
              <a:t>12:00 AM </a:t>
            </a:r>
            <a:r>
              <a:rPr lang="en-US" sz="1600" dirty="0" smtClean="0"/>
              <a:t>MDT </a:t>
            </a:r>
            <a:endParaRPr lang="en-US" sz="1600" dirty="0"/>
          </a:p>
        </p:txBody>
      </p:sp>
      <p:sp>
        <p:nvSpPr>
          <p:cNvPr id="17" name="TextBox 16">
            <a:extLst>
              <a:ext uri="{FF2B5EF4-FFF2-40B4-BE49-F238E27FC236}">
                <a16:creationId xmlns:a16="http://schemas.microsoft.com/office/drawing/2014/main" id="{C28E05BA-12BE-4288-721B-6074EA4C74FB}"/>
              </a:ext>
            </a:extLst>
          </p:cNvPr>
          <p:cNvSpPr txBox="1"/>
          <p:nvPr/>
        </p:nvSpPr>
        <p:spPr>
          <a:xfrm>
            <a:off x="169670" y="4157837"/>
            <a:ext cx="4140221" cy="563231"/>
          </a:xfrm>
          <a:prstGeom prst="rect">
            <a:avLst/>
          </a:prstGeom>
          <a:noFill/>
        </p:spPr>
        <p:txBody>
          <a:bodyPr wrap="square" rtlCol="0">
            <a:spAutoFit/>
          </a:bodyPr>
          <a:lstStyle/>
          <a:p>
            <a:pPr algn="ctr">
              <a:lnSpc>
                <a:spcPct val="85000"/>
              </a:lnSpc>
            </a:pPr>
            <a:r>
              <a:rPr lang="en-US" dirty="0"/>
              <a:t>Hourly Multiplication Factor applied to anthropogenic heating </a:t>
            </a:r>
            <a:r>
              <a:rPr lang="en-US" dirty="0" smtClean="0"/>
              <a:t>constant</a:t>
            </a:r>
            <a:endParaRPr lang="en-US" dirty="0"/>
          </a:p>
        </p:txBody>
      </p:sp>
      <p:pic>
        <p:nvPicPr>
          <p:cNvPr id="18" name="Picture 17">
            <a:extLst>
              <a:ext uri="{FF2B5EF4-FFF2-40B4-BE49-F238E27FC236}">
                <a16:creationId xmlns:a16="http://schemas.microsoft.com/office/drawing/2014/main" id="{EB9806AC-1F55-C2A5-93C0-59DDA1B106E2}"/>
              </a:ext>
            </a:extLst>
          </p:cNvPr>
          <p:cNvPicPr>
            <a:picLocks noChangeAspect="1"/>
          </p:cNvPicPr>
          <p:nvPr/>
        </p:nvPicPr>
        <p:blipFill>
          <a:blip r:embed="rId8"/>
          <a:stretch>
            <a:fillRect/>
          </a:stretch>
        </p:blipFill>
        <p:spPr>
          <a:xfrm>
            <a:off x="5525095" y="3880232"/>
            <a:ext cx="5367555" cy="877446"/>
          </a:xfrm>
          <a:prstGeom prst="rect">
            <a:avLst/>
          </a:prstGeom>
        </p:spPr>
      </p:pic>
      <p:sp>
        <p:nvSpPr>
          <p:cNvPr id="19" name="TextBox 18">
            <a:extLst>
              <a:ext uri="{FF2B5EF4-FFF2-40B4-BE49-F238E27FC236}">
                <a16:creationId xmlns:a16="http://schemas.microsoft.com/office/drawing/2014/main" id="{387267BA-BF8C-96C6-CCCE-7E68B99F1ED7}"/>
              </a:ext>
            </a:extLst>
          </p:cNvPr>
          <p:cNvSpPr txBox="1"/>
          <p:nvPr/>
        </p:nvSpPr>
        <p:spPr>
          <a:xfrm>
            <a:off x="4840031" y="3469950"/>
            <a:ext cx="6737684" cy="369332"/>
          </a:xfrm>
          <a:prstGeom prst="rect">
            <a:avLst/>
          </a:prstGeom>
          <a:noFill/>
        </p:spPr>
        <p:txBody>
          <a:bodyPr wrap="square" rtlCol="0">
            <a:spAutoFit/>
          </a:bodyPr>
          <a:lstStyle/>
          <a:p>
            <a:pPr algn="ctr"/>
            <a:r>
              <a:rPr lang="en-US" dirty="0"/>
              <a:t>2-m temperature </a:t>
            </a:r>
            <a:r>
              <a:rPr lang="en-US" i="1" dirty="0"/>
              <a:t>differences</a:t>
            </a:r>
            <a:r>
              <a:rPr lang="en-US" dirty="0"/>
              <a:t> between default and high AH cases</a:t>
            </a:r>
          </a:p>
        </p:txBody>
      </p:sp>
      <p:sp>
        <p:nvSpPr>
          <p:cNvPr id="8" name="TextBox 7">
            <a:extLst>
              <a:ext uri="{FF2B5EF4-FFF2-40B4-BE49-F238E27FC236}">
                <a16:creationId xmlns:a16="http://schemas.microsoft.com/office/drawing/2014/main" id="{B998C9E3-D57F-2ECA-EF3C-867205BBD15B}"/>
              </a:ext>
            </a:extLst>
          </p:cNvPr>
          <p:cNvSpPr txBox="1"/>
          <p:nvPr/>
        </p:nvSpPr>
        <p:spPr>
          <a:xfrm>
            <a:off x="1818167" y="2914390"/>
            <a:ext cx="1899686" cy="338554"/>
          </a:xfrm>
          <a:prstGeom prst="rect">
            <a:avLst/>
          </a:prstGeom>
          <a:noFill/>
        </p:spPr>
        <p:txBody>
          <a:bodyPr wrap="square">
            <a:spAutoFit/>
          </a:bodyPr>
          <a:lstStyle/>
          <a:p>
            <a:pPr algn="ctr"/>
            <a:r>
              <a:rPr lang="en-US" sz="1600" dirty="0">
                <a:solidFill>
                  <a:schemeClr val="tx1"/>
                </a:solidFill>
                <a:latin typeface="+mn-lt"/>
              </a:rPr>
              <a:t>(Rate = </a:t>
            </a:r>
            <a:r>
              <a:rPr lang="en-US" sz="1600" dirty="0" err="1">
                <a:solidFill>
                  <a:schemeClr val="tx1"/>
                </a:solidFill>
                <a:latin typeface="+mn-lt"/>
              </a:rPr>
              <a:t>AH</a:t>
            </a:r>
            <a:r>
              <a:rPr lang="en-US" sz="1600" baseline="-25000" dirty="0" err="1">
                <a:solidFill>
                  <a:schemeClr val="tx1"/>
                </a:solidFill>
                <a:latin typeface="+mn-lt"/>
              </a:rPr>
              <a:t>const</a:t>
            </a:r>
            <a:r>
              <a:rPr lang="en-US" sz="1600" dirty="0">
                <a:solidFill>
                  <a:schemeClr val="tx1"/>
                </a:solidFill>
                <a:latin typeface="+mn-lt"/>
              </a:rPr>
              <a:t> * MF)</a:t>
            </a:r>
          </a:p>
        </p:txBody>
      </p:sp>
    </p:spTree>
    <p:extLst>
      <p:ext uri="{BB962C8B-B14F-4D97-AF65-F5344CB8AC3E}">
        <p14:creationId xmlns:p14="http://schemas.microsoft.com/office/powerpoint/2010/main" val="1809802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2588F7-AD84-FDED-F61F-BE9788388A47}"/>
              </a:ext>
            </a:extLst>
          </p:cNvPr>
          <p:cNvSpPr>
            <a:spLocks noGrp="1"/>
          </p:cNvSpPr>
          <p:nvPr>
            <p:ph idx="1"/>
          </p:nvPr>
        </p:nvSpPr>
        <p:spPr>
          <a:xfrm>
            <a:off x="310895" y="1417320"/>
            <a:ext cx="6111676" cy="5163017"/>
          </a:xfrm>
        </p:spPr>
        <p:txBody>
          <a:bodyPr>
            <a:normAutofit/>
          </a:bodyPr>
          <a:lstStyle/>
          <a:p>
            <a:pPr>
              <a:lnSpc>
                <a:spcPct val="100000"/>
              </a:lnSpc>
              <a:spcBef>
                <a:spcPts val="0"/>
              </a:spcBef>
              <a:spcAft>
                <a:spcPts val="1200"/>
              </a:spcAft>
            </a:pPr>
            <a:r>
              <a:rPr lang="en-US" dirty="0"/>
              <a:t>Greater Salt Lake City Area (GSLA) </a:t>
            </a:r>
            <a:r>
              <a:rPr lang="en-US" dirty="0" smtClean="0"/>
              <a:t>continues to </a:t>
            </a:r>
            <a:r>
              <a:rPr lang="en-US" dirty="0"/>
              <a:t>experienced significant urban </a:t>
            </a:r>
            <a:r>
              <a:rPr lang="en-US" dirty="0" smtClean="0"/>
              <a:t>growth</a:t>
            </a:r>
          </a:p>
          <a:p>
            <a:pPr>
              <a:lnSpc>
                <a:spcPct val="100000"/>
              </a:lnSpc>
              <a:spcBef>
                <a:spcPts val="0"/>
              </a:spcBef>
              <a:spcAft>
                <a:spcPts val="1200"/>
              </a:spcAft>
            </a:pPr>
            <a:r>
              <a:rPr lang="en-US" dirty="0" smtClean="0"/>
              <a:t>Increases </a:t>
            </a:r>
            <a:r>
              <a:rPr lang="en-US" dirty="0"/>
              <a:t>potential for meteorological </a:t>
            </a:r>
            <a:r>
              <a:rPr lang="en-US" dirty="0" smtClean="0"/>
              <a:t>impacts via increased urban structures and heating (</a:t>
            </a:r>
            <a:r>
              <a:rPr lang="en-US" dirty="0"/>
              <a:t>urban canopy) </a:t>
            </a:r>
            <a:endParaRPr lang="en-US" dirty="0" smtClean="0"/>
          </a:p>
          <a:p>
            <a:pPr>
              <a:lnSpc>
                <a:spcPct val="110000"/>
              </a:lnSpc>
              <a:spcBef>
                <a:spcPts val="0"/>
              </a:spcBef>
              <a:spcAft>
                <a:spcPts val="600"/>
              </a:spcAft>
            </a:pPr>
            <a:r>
              <a:rPr lang="en-US" dirty="0" smtClean="0"/>
              <a:t>Objectives:</a:t>
            </a:r>
          </a:p>
          <a:p>
            <a:pPr marL="460375" lvl="1">
              <a:spcBef>
                <a:spcPts val="0"/>
              </a:spcBef>
              <a:spcAft>
                <a:spcPts val="1200"/>
              </a:spcAft>
            </a:pPr>
            <a:r>
              <a:rPr lang="en-US" sz="2000" dirty="0"/>
              <a:t>P</a:t>
            </a:r>
            <a:r>
              <a:rPr lang="en-US" sz="2000" dirty="0" smtClean="0"/>
              <a:t>redict effects </a:t>
            </a:r>
            <a:r>
              <a:rPr lang="en-US" sz="2000" dirty="0"/>
              <a:t>of urban growth </a:t>
            </a:r>
            <a:r>
              <a:rPr lang="en-US" sz="2000" dirty="0" smtClean="0"/>
              <a:t>on </a:t>
            </a:r>
            <a:r>
              <a:rPr lang="en-US" sz="2000" dirty="0"/>
              <a:t>local </a:t>
            </a:r>
            <a:r>
              <a:rPr lang="en-US" sz="2000" dirty="0" smtClean="0"/>
              <a:t>met </a:t>
            </a:r>
            <a:r>
              <a:rPr lang="en-US" sz="2000" dirty="0"/>
              <a:t>conditions (</a:t>
            </a:r>
            <a:r>
              <a:rPr lang="en-US" sz="2000" dirty="0" smtClean="0"/>
              <a:t>2-m </a:t>
            </a:r>
            <a:r>
              <a:rPr lang="en-US" sz="2000" dirty="0"/>
              <a:t>air </a:t>
            </a:r>
            <a:r>
              <a:rPr lang="en-US" sz="2000" dirty="0" smtClean="0"/>
              <a:t>temp, RH, 10-m </a:t>
            </a:r>
            <a:r>
              <a:rPr lang="en-US" sz="2000" dirty="0"/>
              <a:t>wind </a:t>
            </a:r>
            <a:r>
              <a:rPr lang="en-US" sz="2000" dirty="0" smtClean="0"/>
              <a:t>speed)</a:t>
            </a:r>
            <a:endParaRPr lang="en-US" sz="2000" dirty="0"/>
          </a:p>
          <a:p>
            <a:pPr marL="460375" lvl="1">
              <a:spcBef>
                <a:spcPts val="0"/>
              </a:spcBef>
              <a:spcAft>
                <a:spcPts val="1200"/>
              </a:spcAft>
            </a:pPr>
            <a:r>
              <a:rPr lang="en-US" sz="2000" dirty="0" smtClean="0"/>
              <a:t>Document modeling approach</a:t>
            </a:r>
          </a:p>
          <a:p>
            <a:pPr marL="917575" lvl="2">
              <a:spcBef>
                <a:spcPts val="0"/>
              </a:spcBef>
              <a:spcAft>
                <a:spcPts val="600"/>
              </a:spcAft>
            </a:pPr>
            <a:r>
              <a:rPr lang="en-US" sz="1800" dirty="0" smtClean="0"/>
              <a:t>“User </a:t>
            </a:r>
            <a:r>
              <a:rPr lang="en-US" sz="1800" dirty="0"/>
              <a:t>Guide for Urban Canopy Modeling in </a:t>
            </a:r>
            <a:r>
              <a:rPr lang="en-US" sz="1800" dirty="0" smtClean="0"/>
              <a:t>WRF” (</a:t>
            </a:r>
            <a:r>
              <a:rPr lang="en-US" sz="1800" i="1" dirty="0">
                <a:hlinkClick r:id="rId3"/>
              </a:rPr>
              <a:t>https://doi.org/10.26067/NMYT-4Z93</a:t>
            </a:r>
            <a:r>
              <a:rPr lang="en-US" sz="1800" dirty="0" smtClean="0"/>
              <a:t>)</a:t>
            </a:r>
            <a:endParaRPr lang="en-US" sz="1800" dirty="0"/>
          </a:p>
        </p:txBody>
      </p:sp>
      <p:sp>
        <p:nvSpPr>
          <p:cNvPr id="3" name="Slide Number Placeholder 2">
            <a:extLst>
              <a:ext uri="{FF2B5EF4-FFF2-40B4-BE49-F238E27FC236}">
                <a16:creationId xmlns:a16="http://schemas.microsoft.com/office/drawing/2014/main" id="{504D161A-6DE5-FA60-9A0A-58E515D47C11}"/>
              </a:ext>
            </a:extLst>
          </p:cNvPr>
          <p:cNvSpPr>
            <a:spLocks noGrp="1"/>
          </p:cNvSpPr>
          <p:nvPr>
            <p:ph type="sldNum" sz="quarter" idx="12"/>
          </p:nvPr>
        </p:nvSpPr>
        <p:spPr>
          <a:xfrm>
            <a:off x="8618838" y="6364588"/>
            <a:ext cx="2743200" cy="365125"/>
          </a:xfrm>
        </p:spPr>
        <p:txBody>
          <a:bodyPr/>
          <a:lstStyle/>
          <a:p>
            <a:fld id="{90DF06AB-1EE3-4061-B5E3-4A6BD2844ADF}" type="slidenum">
              <a:rPr lang="en-US" smtClean="0">
                <a:solidFill>
                  <a:schemeClr val="tx1"/>
                </a:solidFill>
              </a:rPr>
              <a:pPr/>
              <a:t>2</a:t>
            </a:fld>
            <a:endParaRPr lang="en-US" dirty="0">
              <a:solidFill>
                <a:schemeClr val="tx1"/>
              </a:solidFill>
            </a:endParaRPr>
          </a:p>
        </p:txBody>
      </p:sp>
      <p:sp>
        <p:nvSpPr>
          <p:cNvPr id="4" name="Title 3">
            <a:extLst>
              <a:ext uri="{FF2B5EF4-FFF2-40B4-BE49-F238E27FC236}">
                <a16:creationId xmlns:a16="http://schemas.microsoft.com/office/drawing/2014/main" id="{FFE9A141-FA6C-0556-EF3E-2FD37B1D914C}"/>
              </a:ext>
            </a:extLst>
          </p:cNvPr>
          <p:cNvSpPr>
            <a:spLocks noGrp="1"/>
          </p:cNvSpPr>
          <p:nvPr>
            <p:ph type="title"/>
          </p:nvPr>
        </p:nvSpPr>
        <p:spPr>
          <a:xfrm>
            <a:off x="628650" y="277662"/>
            <a:ext cx="7981950" cy="557226"/>
          </a:xfrm>
        </p:spPr>
        <p:txBody>
          <a:bodyPr/>
          <a:lstStyle/>
          <a:p>
            <a:r>
              <a:rPr lang="en-US" dirty="0" smtClean="0"/>
              <a:t>Introduction </a:t>
            </a:r>
            <a:endParaRPr lang="en-US" dirty="0"/>
          </a:p>
        </p:txBody>
      </p:sp>
      <p:pic>
        <p:nvPicPr>
          <p:cNvPr id="6" name="Picture 5">
            <a:extLst>
              <a:ext uri="{FF2B5EF4-FFF2-40B4-BE49-F238E27FC236}">
                <a16:creationId xmlns:a16="http://schemas.microsoft.com/office/drawing/2014/main" id="{F0E39027-05FE-2C23-5FB9-280202864423}"/>
              </a:ext>
            </a:extLst>
          </p:cNvPr>
          <p:cNvPicPr>
            <a:picLocks noChangeAspect="1"/>
          </p:cNvPicPr>
          <p:nvPr/>
        </p:nvPicPr>
        <p:blipFill rotWithShape="1">
          <a:blip r:embed="rId4"/>
          <a:srcRect l="3808" r="4739"/>
          <a:stretch/>
        </p:blipFill>
        <p:spPr>
          <a:xfrm>
            <a:off x="6730587" y="1758203"/>
            <a:ext cx="3013544" cy="3894883"/>
          </a:xfrm>
          <a:prstGeom prst="rect">
            <a:avLst/>
          </a:prstGeom>
        </p:spPr>
      </p:pic>
      <p:pic>
        <p:nvPicPr>
          <p:cNvPr id="10" name="Picture 9">
            <a:extLst>
              <a:ext uri="{FF2B5EF4-FFF2-40B4-BE49-F238E27FC236}">
                <a16:creationId xmlns:a16="http://schemas.microsoft.com/office/drawing/2014/main" id="{F86CFA66-8926-13B5-1B67-6E2EA20541A3}"/>
              </a:ext>
            </a:extLst>
          </p:cNvPr>
          <p:cNvPicPr>
            <a:picLocks noChangeAspect="1"/>
          </p:cNvPicPr>
          <p:nvPr/>
        </p:nvPicPr>
        <p:blipFill>
          <a:blip r:embed="rId5"/>
          <a:stretch>
            <a:fillRect/>
          </a:stretch>
        </p:blipFill>
        <p:spPr>
          <a:xfrm>
            <a:off x="9796915" y="3445902"/>
            <a:ext cx="1963393" cy="939349"/>
          </a:xfrm>
          <a:prstGeom prst="rect">
            <a:avLst/>
          </a:prstGeom>
        </p:spPr>
      </p:pic>
      <p:sp>
        <p:nvSpPr>
          <p:cNvPr id="13" name="TextBox 12">
            <a:extLst>
              <a:ext uri="{FF2B5EF4-FFF2-40B4-BE49-F238E27FC236}">
                <a16:creationId xmlns:a16="http://schemas.microsoft.com/office/drawing/2014/main" id="{FFDB5208-8D97-CE5E-62D6-CD7DE6CC87F5}"/>
              </a:ext>
            </a:extLst>
          </p:cNvPr>
          <p:cNvSpPr txBox="1"/>
          <p:nvPr/>
        </p:nvSpPr>
        <p:spPr>
          <a:xfrm>
            <a:off x="9752591" y="1639517"/>
            <a:ext cx="2153410" cy="307777"/>
          </a:xfrm>
          <a:prstGeom prst="rect">
            <a:avLst/>
          </a:prstGeom>
          <a:noFill/>
        </p:spPr>
        <p:txBody>
          <a:bodyPr wrap="none" rtlCol="0">
            <a:spAutoFit/>
          </a:bodyPr>
          <a:lstStyle/>
          <a:p>
            <a:r>
              <a:rPr lang="en-US" sz="1400" dirty="0"/>
              <a:t>Percent Change 2010-2014</a:t>
            </a:r>
          </a:p>
        </p:txBody>
      </p:sp>
      <p:pic>
        <p:nvPicPr>
          <p:cNvPr id="15" name="Picture 14">
            <a:extLst>
              <a:ext uri="{FF2B5EF4-FFF2-40B4-BE49-F238E27FC236}">
                <a16:creationId xmlns:a16="http://schemas.microsoft.com/office/drawing/2014/main" id="{8B9B0107-06ED-08CB-0EB8-61CF6E9AA17B}"/>
              </a:ext>
            </a:extLst>
          </p:cNvPr>
          <p:cNvPicPr>
            <a:picLocks noChangeAspect="1"/>
          </p:cNvPicPr>
          <p:nvPr/>
        </p:nvPicPr>
        <p:blipFill>
          <a:blip r:embed="rId6"/>
          <a:stretch>
            <a:fillRect/>
          </a:stretch>
        </p:blipFill>
        <p:spPr>
          <a:xfrm>
            <a:off x="9796915" y="2069871"/>
            <a:ext cx="1024044" cy="608267"/>
          </a:xfrm>
          <a:prstGeom prst="rect">
            <a:avLst/>
          </a:prstGeom>
        </p:spPr>
      </p:pic>
      <p:pic>
        <p:nvPicPr>
          <p:cNvPr id="17" name="Picture 16">
            <a:extLst>
              <a:ext uri="{FF2B5EF4-FFF2-40B4-BE49-F238E27FC236}">
                <a16:creationId xmlns:a16="http://schemas.microsoft.com/office/drawing/2014/main" id="{4D3FCBB1-EE47-91E0-4B28-713E87BE92C8}"/>
              </a:ext>
            </a:extLst>
          </p:cNvPr>
          <p:cNvPicPr>
            <a:picLocks noChangeAspect="1"/>
          </p:cNvPicPr>
          <p:nvPr/>
        </p:nvPicPr>
        <p:blipFill>
          <a:blip r:embed="rId7"/>
          <a:stretch>
            <a:fillRect/>
          </a:stretch>
        </p:blipFill>
        <p:spPr>
          <a:xfrm>
            <a:off x="9796915" y="2779679"/>
            <a:ext cx="1170336" cy="615966"/>
          </a:xfrm>
          <a:prstGeom prst="rect">
            <a:avLst/>
          </a:prstGeom>
        </p:spPr>
      </p:pic>
      <p:sp>
        <p:nvSpPr>
          <p:cNvPr id="19" name="TextBox 18">
            <a:extLst>
              <a:ext uri="{FF2B5EF4-FFF2-40B4-BE49-F238E27FC236}">
                <a16:creationId xmlns:a16="http://schemas.microsoft.com/office/drawing/2014/main" id="{5F9DA6C3-161B-90BF-9B03-23586D821C64}"/>
              </a:ext>
            </a:extLst>
          </p:cNvPr>
          <p:cNvSpPr txBox="1"/>
          <p:nvPr/>
        </p:nvSpPr>
        <p:spPr>
          <a:xfrm>
            <a:off x="9796915" y="5004746"/>
            <a:ext cx="1900072" cy="738664"/>
          </a:xfrm>
          <a:prstGeom prst="rect">
            <a:avLst/>
          </a:prstGeom>
          <a:noFill/>
        </p:spPr>
        <p:txBody>
          <a:bodyPr wrap="square" rtlCol="0">
            <a:spAutoFit/>
          </a:bodyPr>
          <a:lstStyle/>
          <a:p>
            <a:r>
              <a:rPr lang="en-US" sz="1400" i="1" dirty="0"/>
              <a:t>Source: </a:t>
            </a:r>
            <a:r>
              <a:rPr lang="en-US" sz="1400" i="1" dirty="0" err="1" smtClean="0"/>
              <a:t>Kem</a:t>
            </a:r>
            <a:r>
              <a:rPr lang="en-US" sz="1400" i="1" dirty="0" smtClean="0"/>
              <a:t> </a:t>
            </a:r>
            <a:r>
              <a:rPr lang="en-US" sz="1400" i="1" dirty="0"/>
              <a:t>C Gardner </a:t>
            </a:r>
          </a:p>
          <a:p>
            <a:r>
              <a:rPr lang="en-US" sz="1400" i="1" dirty="0"/>
              <a:t>Policy Institute </a:t>
            </a:r>
          </a:p>
          <a:p>
            <a:r>
              <a:rPr lang="en-US" sz="1400" i="1" dirty="0"/>
              <a:t>University of Utah</a:t>
            </a:r>
          </a:p>
        </p:txBody>
      </p:sp>
      <p:pic>
        <p:nvPicPr>
          <p:cNvPr id="5" name="Picture 4">
            <a:extLst>
              <a:ext uri="{FF2B5EF4-FFF2-40B4-BE49-F238E27FC236}">
                <a16:creationId xmlns:a16="http://schemas.microsoft.com/office/drawing/2014/main" id="{75629CDC-6B29-9383-C4E7-5FBB7C362AC3}"/>
              </a:ext>
            </a:extLst>
          </p:cNvPr>
          <p:cNvPicPr>
            <a:picLocks noChangeAspect="1"/>
          </p:cNvPicPr>
          <p:nvPr/>
        </p:nvPicPr>
        <p:blipFill>
          <a:blip r:embed="rId8"/>
          <a:stretch>
            <a:fillRect/>
          </a:stretch>
        </p:blipFill>
        <p:spPr>
          <a:xfrm>
            <a:off x="8548380" y="8164"/>
            <a:ext cx="3581400" cy="1009650"/>
          </a:xfrm>
          <a:prstGeom prst="rect">
            <a:avLst/>
          </a:prstGeom>
        </p:spPr>
      </p:pic>
    </p:spTree>
    <p:extLst>
      <p:ext uri="{BB962C8B-B14F-4D97-AF65-F5344CB8AC3E}">
        <p14:creationId xmlns:p14="http://schemas.microsoft.com/office/powerpoint/2010/main" val="876785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8DDD6C-32E4-1F48-8FC8-57193A944665}"/>
              </a:ext>
            </a:extLst>
          </p:cNvPr>
          <p:cNvSpPr>
            <a:spLocks noGrp="1"/>
          </p:cNvSpPr>
          <p:nvPr>
            <p:ph idx="1"/>
          </p:nvPr>
        </p:nvSpPr>
        <p:spPr>
          <a:xfrm>
            <a:off x="329140" y="1491242"/>
            <a:ext cx="6726015" cy="4534368"/>
          </a:xfrm>
        </p:spPr>
        <p:txBody>
          <a:bodyPr>
            <a:noAutofit/>
          </a:bodyPr>
          <a:lstStyle/>
          <a:p>
            <a:r>
              <a:rPr lang="en-US" dirty="0" smtClean="0"/>
              <a:t>Urban canopy refers to effects </a:t>
            </a:r>
            <a:r>
              <a:rPr lang="en-US" dirty="0"/>
              <a:t>of building profiles, varying land surface properties and anthropogenic heating on local meteorological conditions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spcBef>
                <a:spcPts val="1800"/>
              </a:spcBef>
            </a:pPr>
            <a:r>
              <a:rPr lang="en-US" dirty="0" smtClean="0"/>
              <a:t>Three UCM options to represent canopy behavior:</a:t>
            </a:r>
          </a:p>
          <a:p>
            <a:pPr marL="576263" lvl="1">
              <a:spcBef>
                <a:spcPts val="1200"/>
              </a:spcBef>
            </a:pPr>
            <a:r>
              <a:rPr lang="en-US" i="1" dirty="0" smtClean="0"/>
              <a:t>Slab</a:t>
            </a:r>
            <a:r>
              <a:rPr lang="en-US" dirty="0" smtClean="0"/>
              <a:t> UCM represents urban areas with surface roughness adjustment based on gross surface albedo and heat capacity</a:t>
            </a:r>
          </a:p>
          <a:p>
            <a:pPr marL="576263" lvl="1">
              <a:spcBef>
                <a:spcPts val="1800"/>
              </a:spcBef>
            </a:pPr>
            <a:r>
              <a:rPr lang="en-US" i="1" dirty="0" smtClean="0"/>
              <a:t>Single-layer</a:t>
            </a:r>
            <a:r>
              <a:rPr lang="en-US" dirty="0" smtClean="0"/>
              <a:t> UCM includes effects of street </a:t>
            </a:r>
            <a:r>
              <a:rPr lang="en-US" dirty="0"/>
              <a:t>canyons, roofs, </a:t>
            </a:r>
            <a:r>
              <a:rPr lang="en-US" dirty="0" smtClean="0"/>
              <a:t>roads, vegetation fraction</a:t>
            </a:r>
          </a:p>
          <a:p>
            <a:pPr marL="576263" lvl="1">
              <a:spcBef>
                <a:spcPts val="1800"/>
              </a:spcBef>
            </a:pPr>
            <a:r>
              <a:rPr lang="en-US" i="1" dirty="0" smtClean="0"/>
              <a:t>Multi-layer</a:t>
            </a:r>
            <a:r>
              <a:rPr lang="en-US" dirty="0" smtClean="0"/>
              <a:t> UCM adds increased spatial refinement, but requires more detailed inputs and computational time</a:t>
            </a:r>
          </a:p>
          <a:p>
            <a:pPr marL="1033463" lvl="2">
              <a:spcBef>
                <a:spcPts val="600"/>
              </a:spcBef>
            </a:pPr>
            <a:r>
              <a:rPr lang="en-US" dirty="0" smtClean="0"/>
              <a:t>WRF v4.5 simplifies urban property specification</a:t>
            </a:r>
          </a:p>
        </p:txBody>
      </p:sp>
      <p:sp>
        <p:nvSpPr>
          <p:cNvPr id="3" name="Slide Number Placeholder 2">
            <a:extLst>
              <a:ext uri="{FF2B5EF4-FFF2-40B4-BE49-F238E27FC236}">
                <a16:creationId xmlns:a16="http://schemas.microsoft.com/office/drawing/2014/main" id="{483A5B7D-6076-603F-579F-604A085D5FEF}"/>
              </a:ext>
            </a:extLst>
          </p:cNvPr>
          <p:cNvSpPr>
            <a:spLocks noGrp="1"/>
          </p:cNvSpPr>
          <p:nvPr>
            <p:ph type="sldNum" sz="quarter" idx="12"/>
          </p:nvPr>
        </p:nvSpPr>
        <p:spPr/>
        <p:txBody>
          <a:bodyPr/>
          <a:lstStyle/>
          <a:p>
            <a:fld id="{90DF06AB-1EE3-4061-B5E3-4A6BD2844ADF}" type="slidenum">
              <a:rPr lang="en-US" smtClean="0">
                <a:solidFill>
                  <a:schemeClr val="tx1"/>
                </a:solidFill>
              </a:rPr>
              <a:pPr/>
              <a:t>3</a:t>
            </a:fld>
            <a:endParaRPr lang="en-US" dirty="0">
              <a:solidFill>
                <a:schemeClr val="tx1"/>
              </a:solidFill>
            </a:endParaRPr>
          </a:p>
        </p:txBody>
      </p:sp>
      <p:sp>
        <p:nvSpPr>
          <p:cNvPr id="4" name="Title 3">
            <a:extLst>
              <a:ext uri="{FF2B5EF4-FFF2-40B4-BE49-F238E27FC236}">
                <a16:creationId xmlns:a16="http://schemas.microsoft.com/office/drawing/2014/main" id="{AF4499E3-9881-96C0-5B46-39A8BD1A0E32}"/>
              </a:ext>
            </a:extLst>
          </p:cNvPr>
          <p:cNvSpPr>
            <a:spLocks noGrp="1"/>
          </p:cNvSpPr>
          <p:nvPr>
            <p:ph type="title"/>
          </p:nvPr>
        </p:nvSpPr>
        <p:spPr>
          <a:xfrm>
            <a:off x="617220" y="277662"/>
            <a:ext cx="7993380" cy="557226"/>
          </a:xfrm>
        </p:spPr>
        <p:txBody>
          <a:bodyPr/>
          <a:lstStyle/>
          <a:p>
            <a:r>
              <a:rPr lang="en-US" dirty="0"/>
              <a:t>Urban Canopy </a:t>
            </a:r>
            <a:r>
              <a:rPr lang="en-US" dirty="0" smtClean="0"/>
              <a:t>Models </a:t>
            </a:r>
            <a:r>
              <a:rPr lang="en-US" dirty="0"/>
              <a:t>(UCM)</a:t>
            </a:r>
          </a:p>
        </p:txBody>
      </p:sp>
      <p:pic>
        <p:nvPicPr>
          <p:cNvPr id="6" name="Picture 5" descr="Diagram&#10;&#10;Description automatically generated">
            <a:extLst>
              <a:ext uri="{FF2B5EF4-FFF2-40B4-BE49-F238E27FC236}">
                <a16:creationId xmlns:a16="http://schemas.microsoft.com/office/drawing/2014/main" id="{2A3E7867-6B2B-E62C-985E-BD5A57B85CCA}"/>
              </a:ext>
            </a:extLst>
          </p:cNvPr>
          <p:cNvPicPr>
            <a:picLocks noChangeAspect="1"/>
          </p:cNvPicPr>
          <p:nvPr/>
        </p:nvPicPr>
        <p:blipFill rotWithShape="1">
          <a:blip r:embed="rId3"/>
          <a:srcRect r="54106"/>
          <a:stretch/>
        </p:blipFill>
        <p:spPr>
          <a:xfrm>
            <a:off x="7339925" y="3586778"/>
            <a:ext cx="4262023" cy="2846543"/>
          </a:xfrm>
          <a:prstGeom prst="rect">
            <a:avLst/>
          </a:prstGeom>
        </p:spPr>
      </p:pic>
      <p:pic>
        <p:nvPicPr>
          <p:cNvPr id="7" name="Picture 6">
            <a:extLst>
              <a:ext uri="{FF2B5EF4-FFF2-40B4-BE49-F238E27FC236}">
                <a16:creationId xmlns:a16="http://schemas.microsoft.com/office/drawing/2014/main" id="{DE5FF468-9651-CDB4-A871-FBA36661EFE9}"/>
              </a:ext>
            </a:extLst>
          </p:cNvPr>
          <p:cNvPicPr>
            <a:picLocks noChangeAspect="1"/>
          </p:cNvPicPr>
          <p:nvPr/>
        </p:nvPicPr>
        <p:blipFill>
          <a:blip r:embed="rId4"/>
          <a:stretch>
            <a:fillRect/>
          </a:stretch>
        </p:blipFill>
        <p:spPr>
          <a:xfrm>
            <a:off x="8610600" y="0"/>
            <a:ext cx="3581400" cy="1009650"/>
          </a:xfrm>
          <a:prstGeom prst="rect">
            <a:avLst/>
          </a:prstGeom>
        </p:spPr>
      </p:pic>
      <p:sp>
        <p:nvSpPr>
          <p:cNvPr id="5" name="Rectangle 4">
            <a:extLst>
              <a:ext uri="{FF2B5EF4-FFF2-40B4-BE49-F238E27FC236}">
                <a16:creationId xmlns:a16="http://schemas.microsoft.com/office/drawing/2014/main" id="{03DFB758-6BBC-686F-CD1E-7F7E55E638B3}"/>
              </a:ext>
            </a:extLst>
          </p:cNvPr>
          <p:cNvSpPr/>
          <p:nvPr/>
        </p:nvSpPr>
        <p:spPr>
          <a:xfrm>
            <a:off x="11034018" y="4202152"/>
            <a:ext cx="710737" cy="20492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E43293F-C287-6D6A-B457-5F323424AB4E}"/>
              </a:ext>
            </a:extLst>
          </p:cNvPr>
          <p:cNvSpPr txBox="1"/>
          <p:nvPr/>
        </p:nvSpPr>
        <p:spPr>
          <a:xfrm>
            <a:off x="8583879" y="6063989"/>
            <a:ext cx="1817421" cy="369332"/>
          </a:xfrm>
          <a:prstGeom prst="rect">
            <a:avLst/>
          </a:prstGeom>
          <a:solidFill>
            <a:schemeClr val="bg1"/>
          </a:solidFill>
        </p:spPr>
        <p:txBody>
          <a:bodyPr wrap="none" rtlCol="0">
            <a:spAutoFit/>
          </a:bodyPr>
          <a:lstStyle/>
          <a:p>
            <a:r>
              <a:rPr lang="en-US" dirty="0"/>
              <a:t>Single Layer UCM</a:t>
            </a:r>
          </a:p>
        </p:txBody>
      </p:sp>
      <p:pic>
        <p:nvPicPr>
          <p:cNvPr id="10" name="Picture 9">
            <a:extLst>
              <a:ext uri="{FF2B5EF4-FFF2-40B4-BE49-F238E27FC236}">
                <a16:creationId xmlns:a16="http://schemas.microsoft.com/office/drawing/2014/main" id="{1B4B4A16-8925-B12E-9C1D-B79B153007BB}"/>
              </a:ext>
            </a:extLst>
          </p:cNvPr>
          <p:cNvPicPr>
            <a:picLocks noChangeAspect="1"/>
          </p:cNvPicPr>
          <p:nvPr/>
        </p:nvPicPr>
        <p:blipFill rotWithShape="1">
          <a:blip r:embed="rId5"/>
          <a:srcRect r="15177"/>
          <a:stretch/>
        </p:blipFill>
        <p:spPr>
          <a:xfrm>
            <a:off x="7188066" y="1308578"/>
            <a:ext cx="4492631" cy="2218275"/>
          </a:xfrm>
          <a:prstGeom prst="rect">
            <a:avLst/>
          </a:prstGeom>
        </p:spPr>
      </p:pic>
    </p:spTree>
    <p:extLst>
      <p:ext uri="{BB962C8B-B14F-4D97-AF65-F5344CB8AC3E}">
        <p14:creationId xmlns:p14="http://schemas.microsoft.com/office/powerpoint/2010/main" val="636401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BD6D6E-FBDC-61F8-EBE9-77E0B42F420E}"/>
              </a:ext>
            </a:extLst>
          </p:cNvPr>
          <p:cNvSpPr>
            <a:spLocks noGrp="1"/>
          </p:cNvSpPr>
          <p:nvPr>
            <p:ph idx="1"/>
          </p:nvPr>
        </p:nvSpPr>
        <p:spPr>
          <a:xfrm>
            <a:off x="6422904" y="1466588"/>
            <a:ext cx="5316377" cy="4731326"/>
          </a:xfrm>
        </p:spPr>
        <p:txBody>
          <a:bodyPr>
            <a:noAutofit/>
          </a:bodyPr>
          <a:lstStyle/>
          <a:p>
            <a:pPr>
              <a:spcBef>
                <a:spcPts val="0"/>
              </a:spcBef>
              <a:spcAft>
                <a:spcPts val="1800"/>
              </a:spcAft>
            </a:pPr>
            <a:r>
              <a:rPr lang="en" dirty="0" smtClean="0"/>
              <a:t>LCZs map refined urban/rural properties into WRF land use categories </a:t>
            </a:r>
          </a:p>
          <a:p>
            <a:pPr>
              <a:spcBef>
                <a:spcPts val="0"/>
              </a:spcBef>
              <a:spcAft>
                <a:spcPts val="600"/>
              </a:spcAft>
            </a:pPr>
            <a:r>
              <a:rPr lang="en-US" dirty="0" smtClean="0"/>
              <a:t>LSMs simulate interaction between surface processes and atmosphere </a:t>
            </a:r>
          </a:p>
          <a:p>
            <a:pPr marL="457200" lvl="1">
              <a:spcBef>
                <a:spcPts val="0"/>
              </a:spcBef>
              <a:spcAft>
                <a:spcPts val="1800"/>
              </a:spcAft>
            </a:pPr>
            <a:r>
              <a:rPr lang="en-US" dirty="0" smtClean="0"/>
              <a:t>Default 5-layer </a:t>
            </a:r>
            <a:r>
              <a:rPr lang="en-US" dirty="0"/>
              <a:t>thermal diffusion LSM does not allow layered UCMs </a:t>
            </a:r>
            <a:endParaRPr lang="en-US" dirty="0" smtClean="0"/>
          </a:p>
          <a:p>
            <a:pPr>
              <a:spcBef>
                <a:spcPts val="0"/>
              </a:spcBef>
              <a:spcAft>
                <a:spcPts val="1800"/>
              </a:spcAft>
            </a:pPr>
            <a:r>
              <a:rPr lang="en-US" dirty="0" smtClean="0"/>
              <a:t>UCMs use refined urban definitions to improve exchange between surface and atmosphere</a:t>
            </a:r>
            <a:endParaRPr lang="en-US" sz="2000" dirty="0" smtClean="0">
              <a:latin typeface="Calibri" panose="020F0502020204030204" pitchFamily="34" charset="0"/>
              <a:cs typeface="Times New Roman" panose="02020603050405020304" pitchFamily="18" charset="0"/>
            </a:endParaRPr>
          </a:p>
          <a:p>
            <a:pPr>
              <a:spcBef>
                <a:spcPts val="0"/>
              </a:spcBef>
              <a:spcAft>
                <a:spcPts val="600"/>
              </a:spcAft>
            </a:pPr>
            <a:r>
              <a:rPr lang="en-US" dirty="0" smtClean="0">
                <a:latin typeface="Calibri" panose="020F0502020204030204" pitchFamily="34" charset="0"/>
                <a:cs typeface="Times New Roman" panose="02020603050405020304" pitchFamily="18" charset="0"/>
              </a:rPr>
              <a:t>Modeling </a:t>
            </a:r>
            <a:r>
              <a:rPr lang="en-US" sz="2000" dirty="0" smtClean="0">
                <a:latin typeface="Calibri" panose="020F0502020204030204" pitchFamily="34" charset="0"/>
                <a:cs typeface="Times New Roman" panose="02020603050405020304" pitchFamily="18" charset="0"/>
              </a:rPr>
              <a:t>Approach: </a:t>
            </a:r>
          </a:p>
          <a:p>
            <a:pPr marL="457200" lvl="1">
              <a:spcBef>
                <a:spcPts val="0"/>
              </a:spcBef>
              <a:spcAft>
                <a:spcPts val="600"/>
              </a:spcAft>
            </a:pPr>
            <a:r>
              <a:rPr lang="en-US" dirty="0" smtClean="0">
                <a:latin typeface="Calibri" panose="020F0502020204030204" pitchFamily="34" charset="0"/>
                <a:cs typeface="Times New Roman" panose="02020603050405020304" pitchFamily="18" charset="0"/>
              </a:rPr>
              <a:t>Develop </a:t>
            </a:r>
            <a:r>
              <a:rPr lang="en-US" dirty="0" smtClean="0"/>
              <a:t>GSLA </a:t>
            </a:r>
            <a:r>
              <a:rPr lang="en-US" dirty="0" smtClean="0">
                <a:cs typeface="Times New Roman" panose="02020603050405020304" pitchFamily="18" charset="0"/>
              </a:rPr>
              <a:t>b</a:t>
            </a:r>
            <a:r>
              <a:rPr lang="en-US" dirty="0" smtClean="0"/>
              <a:t>aseline model w/LSM, UCM, LCZ </a:t>
            </a:r>
          </a:p>
          <a:p>
            <a:pPr marL="457200" lvl="1">
              <a:spcBef>
                <a:spcPts val="0"/>
              </a:spcBef>
              <a:spcAft>
                <a:spcPts val="1800"/>
              </a:spcAft>
            </a:pPr>
            <a:r>
              <a:rPr lang="en-US" dirty="0"/>
              <a:t>M</a:t>
            </a:r>
            <a:r>
              <a:rPr lang="en-US" dirty="0" smtClean="0"/>
              <a:t>odify LCZs to assess </a:t>
            </a:r>
            <a:r>
              <a:rPr lang="en-US" dirty="0"/>
              <a:t>u</a:t>
            </a:r>
            <a:r>
              <a:rPr lang="en-US" dirty="0" smtClean="0"/>
              <a:t>rban </a:t>
            </a:r>
            <a:r>
              <a:rPr lang="en-US" dirty="0"/>
              <a:t>growth scenarios</a:t>
            </a:r>
          </a:p>
          <a:p>
            <a:pPr>
              <a:spcBef>
                <a:spcPts val="0"/>
              </a:spcBef>
              <a:spcAft>
                <a:spcPts val="1800"/>
              </a:spcAft>
            </a:pPr>
            <a:endParaRPr lang="en-US" dirty="0"/>
          </a:p>
        </p:txBody>
      </p:sp>
      <p:sp>
        <p:nvSpPr>
          <p:cNvPr id="3" name="Slide Number Placeholder 2">
            <a:extLst>
              <a:ext uri="{FF2B5EF4-FFF2-40B4-BE49-F238E27FC236}">
                <a16:creationId xmlns:a16="http://schemas.microsoft.com/office/drawing/2014/main" id="{5F49F1D2-D0B1-E267-BEFD-1009757FBE2C}"/>
              </a:ext>
            </a:extLst>
          </p:cNvPr>
          <p:cNvSpPr>
            <a:spLocks noGrp="1"/>
          </p:cNvSpPr>
          <p:nvPr>
            <p:ph type="sldNum" sz="quarter" idx="12"/>
          </p:nvPr>
        </p:nvSpPr>
        <p:spPr/>
        <p:txBody>
          <a:bodyPr/>
          <a:lstStyle/>
          <a:p>
            <a:fld id="{90DF06AB-1EE3-4061-B5E3-4A6BD2844ADF}" type="slidenum">
              <a:rPr lang="en-US" smtClean="0">
                <a:solidFill>
                  <a:schemeClr val="tx1"/>
                </a:solidFill>
              </a:rPr>
              <a:pPr/>
              <a:t>4</a:t>
            </a:fld>
            <a:endParaRPr lang="en-US" dirty="0">
              <a:solidFill>
                <a:schemeClr val="tx1"/>
              </a:solidFill>
            </a:endParaRPr>
          </a:p>
        </p:txBody>
      </p:sp>
      <p:pic>
        <p:nvPicPr>
          <p:cNvPr id="6" name="Picture 5">
            <a:extLst>
              <a:ext uri="{FF2B5EF4-FFF2-40B4-BE49-F238E27FC236}">
                <a16:creationId xmlns:a16="http://schemas.microsoft.com/office/drawing/2014/main" id="{0E269602-FF23-4D3F-C28B-F4EBC2776862}"/>
              </a:ext>
            </a:extLst>
          </p:cNvPr>
          <p:cNvPicPr>
            <a:picLocks noChangeAspect="1"/>
          </p:cNvPicPr>
          <p:nvPr/>
        </p:nvPicPr>
        <p:blipFill>
          <a:blip r:embed="rId3"/>
          <a:stretch>
            <a:fillRect/>
          </a:stretch>
        </p:blipFill>
        <p:spPr>
          <a:xfrm>
            <a:off x="8548380" y="8164"/>
            <a:ext cx="3581400" cy="1009650"/>
          </a:xfrm>
          <a:prstGeom prst="rect">
            <a:avLst/>
          </a:prstGeom>
        </p:spPr>
      </p:pic>
      <p:sp>
        <p:nvSpPr>
          <p:cNvPr id="4" name="Title 3">
            <a:extLst>
              <a:ext uri="{FF2B5EF4-FFF2-40B4-BE49-F238E27FC236}">
                <a16:creationId xmlns:a16="http://schemas.microsoft.com/office/drawing/2014/main" id="{9D54FA66-1335-E53E-EF2A-C7CA7F7512B3}"/>
              </a:ext>
            </a:extLst>
          </p:cNvPr>
          <p:cNvSpPr>
            <a:spLocks noGrp="1"/>
          </p:cNvSpPr>
          <p:nvPr>
            <p:ph type="title"/>
          </p:nvPr>
        </p:nvSpPr>
        <p:spPr>
          <a:xfrm>
            <a:off x="605790" y="277662"/>
            <a:ext cx="8995410" cy="557226"/>
          </a:xfrm>
        </p:spPr>
        <p:txBody>
          <a:bodyPr>
            <a:noAutofit/>
          </a:bodyPr>
          <a:lstStyle/>
          <a:p>
            <a:r>
              <a:rPr lang="en-US" dirty="0" smtClean="0"/>
              <a:t>WRF-UCM Modeling Approach</a:t>
            </a:r>
            <a:endParaRPr lang="en-US" dirty="0"/>
          </a:p>
        </p:txBody>
      </p:sp>
      <p:grpSp>
        <p:nvGrpSpPr>
          <p:cNvPr id="129" name="Group 128"/>
          <p:cNvGrpSpPr/>
          <p:nvPr/>
        </p:nvGrpSpPr>
        <p:grpSpPr>
          <a:xfrm>
            <a:off x="277540" y="1426948"/>
            <a:ext cx="5807003" cy="5029352"/>
            <a:chOff x="5813721" y="1366963"/>
            <a:chExt cx="5807003" cy="5029352"/>
          </a:xfrm>
        </p:grpSpPr>
        <p:sp>
          <p:nvSpPr>
            <p:cNvPr id="7" name="TextBox 6">
              <a:extLst>
                <a:ext uri="{FF2B5EF4-FFF2-40B4-BE49-F238E27FC236}">
                  <a16:creationId xmlns:a16="http://schemas.microsoft.com/office/drawing/2014/main" id="{9B7FC256-05F0-2FAF-259F-857A0DFDAA28}"/>
                </a:ext>
              </a:extLst>
            </p:cNvPr>
            <p:cNvSpPr txBox="1"/>
            <p:nvPr/>
          </p:nvSpPr>
          <p:spPr>
            <a:xfrm>
              <a:off x="7583547" y="1366963"/>
              <a:ext cx="1689498" cy="307777"/>
            </a:xfrm>
            <a:prstGeom prst="rect">
              <a:avLst/>
            </a:prstGeom>
            <a:noFill/>
            <a:ln>
              <a:solidFill>
                <a:schemeClr val="accent1"/>
              </a:solidFill>
            </a:ln>
          </p:spPr>
          <p:txBody>
            <a:bodyPr wrap="square" rtlCol="0">
              <a:spAutoFit/>
            </a:bodyPr>
            <a:lstStyle/>
            <a:p>
              <a:pPr algn="ctr"/>
              <a:r>
                <a:rPr lang="en-US" sz="1400" b="1" dirty="0">
                  <a:cs typeface="Times New Roman" panose="02020603050405020304" pitchFamily="18" charset="0"/>
                </a:rPr>
                <a:t>Meteorological Data</a:t>
              </a:r>
            </a:p>
          </p:txBody>
        </p:sp>
        <p:sp>
          <p:nvSpPr>
            <p:cNvPr id="8" name="TextBox 7">
              <a:extLst>
                <a:ext uri="{FF2B5EF4-FFF2-40B4-BE49-F238E27FC236}">
                  <a16:creationId xmlns:a16="http://schemas.microsoft.com/office/drawing/2014/main" id="{DC8DD9D9-4EA5-A09F-B6AB-D2BBE45F12A0}"/>
                </a:ext>
              </a:extLst>
            </p:cNvPr>
            <p:cNvSpPr txBox="1"/>
            <p:nvPr/>
          </p:nvSpPr>
          <p:spPr>
            <a:xfrm>
              <a:off x="7308489" y="4719316"/>
              <a:ext cx="2251250" cy="738664"/>
            </a:xfrm>
            <a:prstGeom prst="rect">
              <a:avLst/>
            </a:prstGeom>
            <a:noFill/>
            <a:ln>
              <a:solidFill>
                <a:schemeClr val="accent1"/>
              </a:solidFill>
            </a:ln>
          </p:spPr>
          <p:txBody>
            <a:bodyPr wrap="square" rtlCol="0">
              <a:spAutoFit/>
            </a:bodyPr>
            <a:lstStyle/>
            <a:p>
              <a:pPr algn="ctr"/>
              <a:r>
                <a:rPr lang="en-US" sz="1400" b="1" dirty="0" smtClean="0">
                  <a:cs typeface="Times New Roman" panose="02020603050405020304" pitchFamily="18" charset="0"/>
                </a:rPr>
                <a:t>WRF (v4.3)</a:t>
              </a:r>
              <a:endParaRPr lang="en-US" sz="1400" b="1" dirty="0">
                <a:cs typeface="Times New Roman" panose="02020603050405020304" pitchFamily="18" charset="0"/>
              </a:endParaRPr>
            </a:p>
            <a:p>
              <a:pPr algn="ctr"/>
              <a:r>
                <a:rPr lang="en-US" sz="1400" dirty="0">
                  <a:cs typeface="Times New Roman" panose="02020603050405020304" pitchFamily="18" charset="0"/>
                </a:rPr>
                <a:t>(Weather Research and Forecasting Model)</a:t>
              </a:r>
            </a:p>
          </p:txBody>
        </p:sp>
        <p:sp>
          <p:nvSpPr>
            <p:cNvPr id="9" name="TextBox 8">
              <a:extLst>
                <a:ext uri="{FF2B5EF4-FFF2-40B4-BE49-F238E27FC236}">
                  <a16:creationId xmlns:a16="http://schemas.microsoft.com/office/drawing/2014/main" id="{F2238DCF-1A45-CB3A-4239-1C43D475FE65}"/>
                </a:ext>
              </a:extLst>
            </p:cNvPr>
            <p:cNvSpPr txBox="1"/>
            <p:nvPr/>
          </p:nvSpPr>
          <p:spPr>
            <a:xfrm>
              <a:off x="7302670" y="5873095"/>
              <a:ext cx="2251250" cy="523220"/>
            </a:xfrm>
            <a:prstGeom prst="rect">
              <a:avLst/>
            </a:prstGeom>
            <a:noFill/>
            <a:ln>
              <a:solidFill>
                <a:schemeClr val="accent1"/>
              </a:solidFill>
            </a:ln>
          </p:spPr>
          <p:txBody>
            <a:bodyPr wrap="square" rtlCol="0">
              <a:spAutoFit/>
            </a:bodyPr>
            <a:lstStyle/>
            <a:p>
              <a:pPr algn="ctr"/>
              <a:r>
                <a:rPr lang="en-US" sz="1400" b="1" dirty="0" smtClean="0">
                  <a:cs typeface="Times New Roman" panose="02020603050405020304" pitchFamily="18" charset="0"/>
                </a:rPr>
                <a:t>Meteorological Output       (T, RH, V)</a:t>
              </a:r>
              <a:endParaRPr lang="en-US" sz="1400" b="1" dirty="0">
                <a:cs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EF39386D-07DD-197B-E7B6-F3E2CB45CA6D}"/>
                </a:ext>
              </a:extLst>
            </p:cNvPr>
            <p:cNvCxnSpPr>
              <a:stCxn id="8" idx="2"/>
              <a:endCxn id="9" idx="0"/>
            </p:cNvCxnSpPr>
            <p:nvPr/>
          </p:nvCxnSpPr>
          <p:spPr>
            <a:xfrm flipH="1">
              <a:off x="8428295" y="5457980"/>
              <a:ext cx="5819" cy="415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5ECB30A-6000-B05E-DD55-E04DFE0EE099}"/>
                </a:ext>
              </a:extLst>
            </p:cNvPr>
            <p:cNvSpPr txBox="1"/>
            <p:nvPr/>
          </p:nvSpPr>
          <p:spPr>
            <a:xfrm>
              <a:off x="7302672" y="2272876"/>
              <a:ext cx="2251250" cy="2031325"/>
            </a:xfrm>
            <a:prstGeom prst="rect">
              <a:avLst/>
            </a:prstGeom>
            <a:noFill/>
            <a:ln>
              <a:solidFill>
                <a:schemeClr val="accent1"/>
              </a:solidFill>
            </a:ln>
          </p:spPr>
          <p:txBody>
            <a:bodyPr wrap="square" rtlCol="0">
              <a:spAutoFit/>
            </a:bodyPr>
            <a:lstStyle/>
            <a:p>
              <a:pPr algn="ctr"/>
              <a:r>
                <a:rPr lang="en-US" sz="1400" b="1" dirty="0">
                  <a:cs typeface="Times New Roman" panose="02020603050405020304" pitchFamily="18" charset="0"/>
                </a:rPr>
                <a:t>WPS</a:t>
              </a:r>
              <a:endParaRPr lang="en-US" sz="1400" dirty="0">
                <a:cs typeface="Times New Roman" panose="02020603050405020304" pitchFamily="18" charset="0"/>
              </a:endParaRPr>
            </a:p>
            <a:p>
              <a:pPr algn="ctr"/>
              <a:r>
                <a:rPr lang="en-US" sz="1400" dirty="0">
                  <a:cs typeface="Times New Roman" panose="02020603050405020304" pitchFamily="18" charset="0"/>
                </a:rPr>
                <a:t>(WRF Preprocessing System)</a:t>
              </a:r>
            </a:p>
            <a:p>
              <a:pPr algn="ctr"/>
              <a:endParaRPr lang="en-US" sz="1400" dirty="0">
                <a:cs typeface="Times New Roman" panose="02020603050405020304" pitchFamily="18" charset="0"/>
              </a:endParaRPr>
            </a:p>
            <a:p>
              <a:pPr algn="ctr"/>
              <a:r>
                <a:rPr lang="en-US" sz="1400" b="1" dirty="0">
                  <a:cs typeface="Times New Roman" panose="02020603050405020304" pitchFamily="18" charset="0"/>
                </a:rPr>
                <a:t>Geogrid</a:t>
              </a:r>
            </a:p>
            <a:p>
              <a:pPr algn="ctr"/>
              <a:endParaRPr lang="en-US" sz="1400" b="1" dirty="0">
                <a:cs typeface="Times New Roman" panose="02020603050405020304" pitchFamily="18" charset="0"/>
              </a:endParaRPr>
            </a:p>
            <a:p>
              <a:pPr algn="ctr"/>
              <a:r>
                <a:rPr lang="en-US" sz="1400" b="1" dirty="0" err="1">
                  <a:cs typeface="Times New Roman" panose="02020603050405020304" pitchFamily="18" charset="0"/>
                </a:rPr>
                <a:t>Ungrib</a:t>
              </a:r>
              <a:endParaRPr lang="en-US" sz="1400" b="1" dirty="0">
                <a:cs typeface="Times New Roman" panose="02020603050405020304" pitchFamily="18" charset="0"/>
              </a:endParaRPr>
            </a:p>
            <a:p>
              <a:pPr algn="ctr"/>
              <a:endParaRPr lang="en-US" sz="1400" b="1" dirty="0">
                <a:cs typeface="Times New Roman" panose="02020603050405020304" pitchFamily="18" charset="0"/>
              </a:endParaRPr>
            </a:p>
            <a:p>
              <a:pPr algn="ctr"/>
              <a:r>
                <a:rPr lang="en-US" sz="1400" b="1" dirty="0" err="1">
                  <a:cs typeface="Times New Roman" panose="02020603050405020304" pitchFamily="18" charset="0"/>
                </a:rPr>
                <a:t>Metgrid</a:t>
              </a:r>
              <a:endParaRPr lang="en-US" sz="1400" b="1" dirty="0">
                <a:cs typeface="Times New Roman" panose="02020603050405020304" pitchFamily="18" charset="0"/>
              </a:endParaRPr>
            </a:p>
            <a:p>
              <a:pPr algn="ctr"/>
              <a:endParaRPr lang="en-US" sz="1400" b="1" dirty="0">
                <a:cs typeface="Times New Roman" panose="02020603050405020304" pitchFamily="18" charset="0"/>
              </a:endParaRPr>
            </a:p>
          </p:txBody>
        </p:sp>
        <p:sp>
          <p:nvSpPr>
            <p:cNvPr id="12" name="TextBox 11">
              <a:extLst>
                <a:ext uri="{FF2B5EF4-FFF2-40B4-BE49-F238E27FC236}">
                  <a16:creationId xmlns:a16="http://schemas.microsoft.com/office/drawing/2014/main" id="{8FD7298B-77EC-3B7D-BB63-AFB01418F402}"/>
                </a:ext>
              </a:extLst>
            </p:cNvPr>
            <p:cNvSpPr txBox="1"/>
            <p:nvPr/>
          </p:nvSpPr>
          <p:spPr>
            <a:xfrm>
              <a:off x="8047295" y="2867768"/>
              <a:ext cx="762000" cy="369332"/>
            </a:xfrm>
            <a:prstGeom prst="rect">
              <a:avLst/>
            </a:prstGeom>
            <a:noFill/>
            <a:ln>
              <a:solidFill>
                <a:schemeClr val="accent1"/>
              </a:solidFill>
            </a:ln>
          </p:spPr>
          <p:txBody>
            <a:bodyPr wrap="square" rtlCol="0">
              <a:spAutoFit/>
            </a:bodyPr>
            <a:lstStyle/>
            <a:p>
              <a:r>
                <a:rPr lang="en-US" dirty="0"/>
                <a:t>   </a:t>
              </a:r>
            </a:p>
          </p:txBody>
        </p:sp>
        <p:sp>
          <p:nvSpPr>
            <p:cNvPr id="13" name="TextBox 12">
              <a:extLst>
                <a:ext uri="{FF2B5EF4-FFF2-40B4-BE49-F238E27FC236}">
                  <a16:creationId xmlns:a16="http://schemas.microsoft.com/office/drawing/2014/main" id="{923B43C9-9C90-FB69-1F06-A7112E634EDE}"/>
                </a:ext>
              </a:extLst>
            </p:cNvPr>
            <p:cNvSpPr txBox="1"/>
            <p:nvPr/>
          </p:nvSpPr>
          <p:spPr>
            <a:xfrm>
              <a:off x="8047295" y="3289093"/>
              <a:ext cx="762000" cy="369332"/>
            </a:xfrm>
            <a:prstGeom prst="rect">
              <a:avLst/>
            </a:prstGeom>
            <a:noFill/>
            <a:ln>
              <a:solidFill>
                <a:schemeClr val="accent1"/>
              </a:solidFill>
            </a:ln>
          </p:spPr>
          <p:txBody>
            <a:bodyPr wrap="square" rtlCol="0">
              <a:spAutoFit/>
            </a:bodyPr>
            <a:lstStyle/>
            <a:p>
              <a:r>
                <a:rPr lang="en-US" dirty="0"/>
                <a:t>   </a:t>
              </a:r>
            </a:p>
          </p:txBody>
        </p:sp>
        <p:sp>
          <p:nvSpPr>
            <p:cNvPr id="14" name="TextBox 13">
              <a:extLst>
                <a:ext uri="{FF2B5EF4-FFF2-40B4-BE49-F238E27FC236}">
                  <a16:creationId xmlns:a16="http://schemas.microsoft.com/office/drawing/2014/main" id="{E36F5F1F-F726-DB3E-CD8A-C9DAA2E4CD8D}"/>
                </a:ext>
              </a:extLst>
            </p:cNvPr>
            <p:cNvSpPr txBox="1"/>
            <p:nvPr/>
          </p:nvSpPr>
          <p:spPr>
            <a:xfrm>
              <a:off x="8047295" y="3710419"/>
              <a:ext cx="762000" cy="369332"/>
            </a:xfrm>
            <a:prstGeom prst="rect">
              <a:avLst/>
            </a:prstGeom>
            <a:noFill/>
            <a:ln>
              <a:solidFill>
                <a:schemeClr val="accent1"/>
              </a:solidFill>
            </a:ln>
          </p:spPr>
          <p:txBody>
            <a:bodyPr wrap="square" rtlCol="0">
              <a:spAutoFit/>
            </a:bodyPr>
            <a:lstStyle/>
            <a:p>
              <a:r>
                <a:rPr lang="en-US" dirty="0"/>
                <a:t>   </a:t>
              </a:r>
            </a:p>
          </p:txBody>
        </p:sp>
        <p:cxnSp>
          <p:nvCxnSpPr>
            <p:cNvPr id="15" name="Connector: Elbow 14">
              <a:extLst>
                <a:ext uri="{FF2B5EF4-FFF2-40B4-BE49-F238E27FC236}">
                  <a16:creationId xmlns:a16="http://schemas.microsoft.com/office/drawing/2014/main" id="{2535EEF8-EF62-7250-1B01-E157CBDC4DCC}"/>
                </a:ext>
              </a:extLst>
            </p:cNvPr>
            <p:cNvCxnSpPr>
              <a:cxnSpLocks/>
              <a:stCxn id="7" idx="2"/>
              <a:endCxn id="11" idx="0"/>
            </p:cNvCxnSpPr>
            <p:nvPr/>
          </p:nvCxnSpPr>
          <p:spPr>
            <a:xfrm rot="16200000" flipH="1">
              <a:off x="8129228" y="1973807"/>
              <a:ext cx="598136" cy="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4E2A5044-65D3-A537-61ED-4F0D9D175919}"/>
                </a:ext>
              </a:extLst>
            </p:cNvPr>
            <p:cNvCxnSpPr>
              <a:cxnSpLocks/>
              <a:stCxn id="17" idx="2"/>
              <a:endCxn id="11" idx="0"/>
            </p:cNvCxnSpPr>
            <p:nvPr/>
          </p:nvCxnSpPr>
          <p:spPr>
            <a:xfrm rot="5400000">
              <a:off x="9060219" y="1042819"/>
              <a:ext cx="598135" cy="186197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D2D50C2-549B-E787-D899-794F5E901AF8}"/>
                </a:ext>
              </a:extLst>
            </p:cNvPr>
            <p:cNvSpPr txBox="1"/>
            <p:nvPr/>
          </p:nvSpPr>
          <p:spPr>
            <a:xfrm>
              <a:off x="9485899" y="1366964"/>
              <a:ext cx="1608751" cy="307777"/>
            </a:xfrm>
            <a:prstGeom prst="rect">
              <a:avLst/>
            </a:prstGeom>
            <a:noFill/>
            <a:ln>
              <a:solidFill>
                <a:schemeClr val="accent1"/>
              </a:solidFill>
            </a:ln>
          </p:spPr>
          <p:txBody>
            <a:bodyPr wrap="square" rtlCol="0">
              <a:spAutoFit/>
            </a:bodyPr>
            <a:lstStyle/>
            <a:p>
              <a:pPr algn="ctr"/>
              <a:r>
                <a:rPr lang="en-US" sz="1400" b="1" dirty="0">
                  <a:cs typeface="Times New Roman" panose="02020603050405020304" pitchFamily="18" charset="0"/>
                </a:rPr>
                <a:t>Static Surface Data</a:t>
              </a:r>
            </a:p>
          </p:txBody>
        </p:sp>
        <p:cxnSp>
          <p:nvCxnSpPr>
            <p:cNvPr id="18" name="Straight Arrow Connector 17">
              <a:extLst>
                <a:ext uri="{FF2B5EF4-FFF2-40B4-BE49-F238E27FC236}">
                  <a16:creationId xmlns:a16="http://schemas.microsoft.com/office/drawing/2014/main" id="{6B0AE5F9-6F45-2CB5-1F64-3976098B4978}"/>
                </a:ext>
              </a:extLst>
            </p:cNvPr>
            <p:cNvCxnSpPr>
              <a:cxnSpLocks/>
              <a:stCxn id="11" idx="2"/>
              <a:endCxn id="8" idx="0"/>
            </p:cNvCxnSpPr>
            <p:nvPr/>
          </p:nvCxnSpPr>
          <p:spPr>
            <a:xfrm>
              <a:off x="8428297" y="4304201"/>
              <a:ext cx="5817" cy="415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661ACE5-A701-12ED-3D1A-469B2DDB8299}"/>
                </a:ext>
              </a:extLst>
            </p:cNvPr>
            <p:cNvSpPr txBox="1"/>
            <p:nvPr/>
          </p:nvSpPr>
          <p:spPr>
            <a:xfrm>
              <a:off x="9811691" y="3241794"/>
              <a:ext cx="1809033" cy="523220"/>
            </a:xfrm>
            <a:prstGeom prst="rect">
              <a:avLst/>
            </a:prstGeom>
            <a:noFill/>
            <a:ln>
              <a:solidFill>
                <a:srgbClr val="FF0000"/>
              </a:solidFill>
            </a:ln>
          </p:spPr>
          <p:txBody>
            <a:bodyPr wrap="square" rtlCol="0">
              <a:spAutoFit/>
            </a:bodyPr>
            <a:lstStyle/>
            <a:p>
              <a:pPr algn="ctr"/>
              <a:r>
                <a:rPr lang="en-US" sz="1400" b="1" dirty="0">
                  <a:cs typeface="Times New Roman" panose="02020603050405020304" pitchFamily="18" charset="0"/>
                </a:rPr>
                <a:t>Local Climate Zones </a:t>
              </a:r>
              <a:endParaRPr lang="en-US" sz="1400" b="1" dirty="0" smtClean="0">
                <a:cs typeface="Times New Roman" panose="02020603050405020304" pitchFamily="18" charset="0"/>
              </a:endParaRPr>
            </a:p>
            <a:p>
              <a:pPr algn="ctr"/>
              <a:r>
                <a:rPr lang="en-US" sz="1400" b="1" dirty="0">
                  <a:cs typeface="Times New Roman" panose="02020603050405020304" pitchFamily="18" charset="0"/>
                </a:rPr>
                <a:t>(</a:t>
              </a:r>
              <a:r>
                <a:rPr lang="en-US" sz="1400" b="1" dirty="0" smtClean="0">
                  <a:cs typeface="Times New Roman" panose="02020603050405020304" pitchFamily="18" charset="0"/>
                </a:rPr>
                <a:t>LCZs)</a:t>
              </a:r>
              <a:endParaRPr lang="en-US" sz="1400" dirty="0">
                <a:cs typeface="Times New Roman" panose="02020603050405020304" pitchFamily="18" charset="0"/>
              </a:endParaRPr>
            </a:p>
          </p:txBody>
        </p:sp>
        <p:cxnSp>
          <p:nvCxnSpPr>
            <p:cNvPr id="23" name="Connector: Elbow 22">
              <a:extLst>
                <a:ext uri="{FF2B5EF4-FFF2-40B4-BE49-F238E27FC236}">
                  <a16:creationId xmlns:a16="http://schemas.microsoft.com/office/drawing/2014/main" id="{0D6CA8D8-5DC7-C170-1BEA-CB7E4D4AD46D}"/>
                </a:ext>
              </a:extLst>
            </p:cNvPr>
            <p:cNvCxnSpPr>
              <a:cxnSpLocks/>
              <a:stCxn id="12" idx="3"/>
              <a:endCxn id="21" idx="0"/>
            </p:cNvCxnSpPr>
            <p:nvPr/>
          </p:nvCxnSpPr>
          <p:spPr>
            <a:xfrm>
              <a:off x="8809295" y="3052434"/>
              <a:ext cx="1906913" cy="189360"/>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DAB535D5-1407-F563-010C-8A19A479C154}"/>
                </a:ext>
              </a:extLst>
            </p:cNvPr>
            <p:cNvCxnSpPr>
              <a:cxnSpLocks/>
              <a:stCxn id="21" idx="2"/>
              <a:endCxn id="14" idx="3"/>
            </p:cNvCxnSpPr>
            <p:nvPr/>
          </p:nvCxnSpPr>
          <p:spPr>
            <a:xfrm rot="5400000">
              <a:off x="9697717" y="2876593"/>
              <a:ext cx="130071" cy="1906913"/>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C327DB3-6FEA-AC6B-913F-AA43A2402468}"/>
                </a:ext>
              </a:extLst>
            </p:cNvPr>
            <p:cNvSpPr txBox="1"/>
            <p:nvPr/>
          </p:nvSpPr>
          <p:spPr>
            <a:xfrm>
              <a:off x="9811691" y="4822184"/>
              <a:ext cx="1809033" cy="523220"/>
            </a:xfrm>
            <a:prstGeom prst="rect">
              <a:avLst/>
            </a:prstGeom>
            <a:noFill/>
            <a:ln>
              <a:solidFill>
                <a:srgbClr val="FF0000"/>
              </a:solidFill>
            </a:ln>
          </p:spPr>
          <p:txBody>
            <a:bodyPr wrap="square" rtlCol="0">
              <a:spAutoFit/>
            </a:bodyPr>
            <a:lstStyle/>
            <a:p>
              <a:pPr algn="ctr"/>
              <a:r>
                <a:rPr lang="en-US" sz="1400" b="1" dirty="0" smtClean="0">
                  <a:cs typeface="Times New Roman" panose="02020603050405020304" pitchFamily="18" charset="0"/>
                </a:rPr>
                <a:t>Land Surface Model, Urban Canopy Model</a:t>
              </a:r>
              <a:endParaRPr lang="en-US" dirty="0">
                <a:cs typeface="Times New Roman" panose="02020603050405020304" pitchFamily="18" charset="0"/>
              </a:endParaRPr>
            </a:p>
          </p:txBody>
        </p:sp>
        <p:cxnSp>
          <p:nvCxnSpPr>
            <p:cNvPr id="41" name="Straight Arrow Connector 40">
              <a:extLst>
                <a:ext uri="{FF2B5EF4-FFF2-40B4-BE49-F238E27FC236}">
                  <a16:creationId xmlns:a16="http://schemas.microsoft.com/office/drawing/2014/main" id="{6D336FFA-2EFD-BEAA-D70A-E023183FFACE}"/>
                </a:ext>
              </a:extLst>
            </p:cNvPr>
            <p:cNvCxnSpPr>
              <a:cxnSpLocks/>
              <a:stCxn id="39" idx="1"/>
              <a:endCxn id="8" idx="3"/>
            </p:cNvCxnSpPr>
            <p:nvPr/>
          </p:nvCxnSpPr>
          <p:spPr>
            <a:xfrm flipH="1">
              <a:off x="9559739" y="5083794"/>
              <a:ext cx="251952" cy="485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9B7FC256-05F0-2FAF-259F-857A0DFDAA28}"/>
                </a:ext>
              </a:extLst>
            </p:cNvPr>
            <p:cNvSpPr txBox="1"/>
            <p:nvPr/>
          </p:nvSpPr>
          <p:spPr>
            <a:xfrm>
              <a:off x="5813721" y="1366964"/>
              <a:ext cx="1556972" cy="307777"/>
            </a:xfrm>
            <a:prstGeom prst="rect">
              <a:avLst/>
            </a:prstGeom>
            <a:noFill/>
            <a:ln>
              <a:solidFill>
                <a:schemeClr val="accent1"/>
              </a:solidFill>
            </a:ln>
          </p:spPr>
          <p:txBody>
            <a:bodyPr wrap="square" rtlCol="0">
              <a:spAutoFit/>
            </a:bodyPr>
            <a:lstStyle/>
            <a:p>
              <a:pPr algn="ctr"/>
              <a:r>
                <a:rPr lang="en-US" sz="1400" b="1" dirty="0" smtClean="0">
                  <a:cs typeface="Times New Roman" panose="02020603050405020304" pitchFamily="18" charset="0"/>
                </a:rPr>
                <a:t>Model Parameters</a:t>
              </a:r>
              <a:endParaRPr lang="en-US" sz="1400" b="1" dirty="0">
                <a:cs typeface="Times New Roman" panose="02020603050405020304" pitchFamily="18" charset="0"/>
              </a:endParaRPr>
            </a:p>
          </p:txBody>
        </p:sp>
        <p:cxnSp>
          <p:nvCxnSpPr>
            <p:cNvPr id="91" name="Connector: Elbow 14">
              <a:extLst>
                <a:ext uri="{FF2B5EF4-FFF2-40B4-BE49-F238E27FC236}">
                  <a16:creationId xmlns:a16="http://schemas.microsoft.com/office/drawing/2014/main" id="{2535EEF8-EF62-7250-1B01-E157CBDC4DCC}"/>
                </a:ext>
              </a:extLst>
            </p:cNvPr>
            <p:cNvCxnSpPr>
              <a:cxnSpLocks/>
              <a:stCxn id="59" idx="2"/>
              <a:endCxn id="11" idx="0"/>
            </p:cNvCxnSpPr>
            <p:nvPr/>
          </p:nvCxnSpPr>
          <p:spPr>
            <a:xfrm rot="16200000" flipH="1">
              <a:off x="7211185" y="1055763"/>
              <a:ext cx="598135" cy="183609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07996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49696" y="1422119"/>
            <a:ext cx="3328704" cy="2993395"/>
          </a:xfrm>
          <a:prstGeom prst="rect">
            <a:avLst/>
          </a:prstGeom>
        </p:spPr>
      </p:pic>
      <p:sp>
        <p:nvSpPr>
          <p:cNvPr id="73" name="Google Shape;73;p14"/>
          <p:cNvSpPr txBox="1">
            <a:spLocks noGrp="1"/>
          </p:cNvSpPr>
          <p:nvPr>
            <p:ph type="sldNum" sz="quarter" idx="12"/>
          </p:nvPr>
        </p:nvSpPr>
        <p:spPr>
          <a:xfrm>
            <a:off x="9161247" y="6356350"/>
            <a:ext cx="2743200" cy="365125"/>
          </a:xfrm>
        </p:spPr>
        <p:txBody>
          <a:bodyPr spcFirstLastPara="1" vert="horz" lIns="121900" tIns="121900" rIns="121900" bIns="121900" rtlCol="0" anchor="ctr" anchorCtr="0">
            <a:noAutofit/>
          </a:bodyPr>
          <a:lstStyle/>
          <a:p>
            <a:pPr>
              <a:lnSpc>
                <a:spcPct val="90000"/>
              </a:lnSpc>
              <a:spcAft>
                <a:spcPts val="600"/>
              </a:spcAft>
            </a:pPr>
            <a:fld id="{00000000-1234-1234-1234-123412341234}" type="slidenum">
              <a:rPr lang="en">
                <a:solidFill>
                  <a:schemeClr val="tx1"/>
                </a:solidFill>
              </a:rPr>
              <a:pPr>
                <a:lnSpc>
                  <a:spcPct val="90000"/>
                </a:lnSpc>
                <a:spcAft>
                  <a:spcPts val="600"/>
                </a:spcAft>
              </a:pPr>
              <a:t>5</a:t>
            </a:fld>
            <a:endParaRPr lang="en" dirty="0">
              <a:solidFill>
                <a:schemeClr val="tx1"/>
              </a:solidFill>
            </a:endParaRPr>
          </a:p>
        </p:txBody>
      </p:sp>
      <p:sp>
        <p:nvSpPr>
          <p:cNvPr id="70" name="Google Shape;70;p14"/>
          <p:cNvSpPr txBox="1">
            <a:spLocks noGrp="1"/>
          </p:cNvSpPr>
          <p:nvPr>
            <p:ph type="title"/>
          </p:nvPr>
        </p:nvSpPr>
        <p:spPr>
          <a:xfrm>
            <a:off x="617220" y="277662"/>
            <a:ext cx="8335949" cy="557226"/>
          </a:xfrm>
        </p:spPr>
        <p:txBody>
          <a:bodyPr spcFirstLastPara="1" vert="horz" lIns="121900" tIns="121900" rIns="121900" bIns="121900" rtlCol="0" anchor="ctr" anchorCtr="0">
            <a:noAutofit/>
          </a:bodyPr>
          <a:lstStyle/>
          <a:p>
            <a:r>
              <a:rPr lang="en-US" dirty="0"/>
              <a:t>Land Surface Model Comparisons</a:t>
            </a:r>
          </a:p>
        </p:txBody>
      </p:sp>
      <p:sp>
        <p:nvSpPr>
          <p:cNvPr id="2" name="TextBox 1">
            <a:extLst>
              <a:ext uri="{FF2B5EF4-FFF2-40B4-BE49-F238E27FC236}">
                <a16:creationId xmlns:a16="http://schemas.microsoft.com/office/drawing/2014/main" id="{EAB1558F-A61F-E4AF-7E4B-63FA4BF5D2E5}"/>
              </a:ext>
            </a:extLst>
          </p:cNvPr>
          <p:cNvSpPr txBox="1"/>
          <p:nvPr/>
        </p:nvSpPr>
        <p:spPr>
          <a:xfrm>
            <a:off x="368369" y="4485680"/>
            <a:ext cx="3756386" cy="1034129"/>
          </a:xfrm>
          <a:prstGeom prst="rect">
            <a:avLst/>
          </a:prstGeom>
          <a:noFill/>
        </p:spPr>
        <p:txBody>
          <a:bodyPr wrap="square" rtlCol="0">
            <a:spAutoFit/>
          </a:bodyPr>
          <a:lstStyle/>
          <a:p>
            <a:pPr algn="ctr">
              <a:lnSpc>
                <a:spcPct val="85000"/>
              </a:lnSpc>
            </a:pPr>
            <a:r>
              <a:rPr lang="en-US" dirty="0">
                <a:ea typeface="Times New Roman" panose="02020603050405020304" pitchFamily="18" charset="0"/>
                <a:cs typeface="Times New Roman" panose="02020603050405020304" pitchFamily="18" charset="0"/>
              </a:rPr>
              <a:t>2-m temperature </a:t>
            </a:r>
            <a:r>
              <a:rPr lang="en-US" i="1" dirty="0">
                <a:ea typeface="Times New Roman" panose="02020603050405020304" pitchFamily="18" charset="0"/>
                <a:cs typeface="Times New Roman" panose="02020603050405020304" pitchFamily="18" charset="0"/>
              </a:rPr>
              <a:t>differences</a:t>
            </a:r>
            <a:r>
              <a:rPr lang="en-US" dirty="0">
                <a:ea typeface="Times New Roman" panose="02020603050405020304" pitchFamily="18" charset="0"/>
                <a:cs typeface="Times New Roman" panose="02020603050405020304" pitchFamily="18" charset="0"/>
              </a:rPr>
              <a:t> between 5-layer </a:t>
            </a:r>
            <a:r>
              <a:rPr lang="en-US" dirty="0" smtClean="0">
                <a:ea typeface="Times New Roman" panose="02020603050405020304" pitchFamily="18" charset="0"/>
                <a:cs typeface="Times New Roman" panose="02020603050405020304" pitchFamily="18" charset="0"/>
              </a:rPr>
              <a:t>diffusion (default) </a:t>
            </a:r>
            <a:r>
              <a:rPr lang="en-US" dirty="0">
                <a:ea typeface="Times New Roman" panose="02020603050405020304" pitchFamily="18" charset="0"/>
                <a:cs typeface="Times New Roman" panose="02020603050405020304" pitchFamily="18" charset="0"/>
              </a:rPr>
              <a:t>and Noah models. Positive differences indicate Noah predicted higher temperatures.</a:t>
            </a:r>
            <a:endParaRPr lang="en-US" dirty="0"/>
          </a:p>
        </p:txBody>
      </p:sp>
      <p:pic>
        <p:nvPicPr>
          <p:cNvPr id="4" name="Picture 3">
            <a:extLst>
              <a:ext uri="{FF2B5EF4-FFF2-40B4-BE49-F238E27FC236}">
                <a16:creationId xmlns:a16="http://schemas.microsoft.com/office/drawing/2014/main" id="{6FBAA115-B4AF-15DB-B614-2F9FC22FDCEA}"/>
              </a:ext>
            </a:extLst>
          </p:cNvPr>
          <p:cNvPicPr>
            <a:picLocks noChangeAspect="1"/>
          </p:cNvPicPr>
          <p:nvPr/>
        </p:nvPicPr>
        <p:blipFill>
          <a:blip r:embed="rId4"/>
          <a:stretch>
            <a:fillRect/>
          </a:stretch>
        </p:blipFill>
        <p:spPr>
          <a:xfrm>
            <a:off x="4060548" y="1388251"/>
            <a:ext cx="819215" cy="4732378"/>
          </a:xfrm>
          <a:prstGeom prst="rect">
            <a:avLst/>
          </a:prstGeom>
        </p:spPr>
      </p:pic>
      <p:sp>
        <p:nvSpPr>
          <p:cNvPr id="6" name="TextBox 5">
            <a:extLst>
              <a:ext uri="{FF2B5EF4-FFF2-40B4-BE49-F238E27FC236}">
                <a16:creationId xmlns:a16="http://schemas.microsoft.com/office/drawing/2014/main" id="{8A7780C3-083A-804A-36DC-622306388FB3}"/>
              </a:ext>
            </a:extLst>
          </p:cNvPr>
          <p:cNvSpPr txBox="1"/>
          <p:nvPr/>
        </p:nvSpPr>
        <p:spPr>
          <a:xfrm>
            <a:off x="5488416" y="4299991"/>
            <a:ext cx="6136573" cy="565283"/>
          </a:xfrm>
          <a:prstGeom prst="rect">
            <a:avLst/>
          </a:prstGeom>
          <a:noFill/>
        </p:spPr>
        <p:txBody>
          <a:bodyPr wrap="square">
            <a:spAutoFit/>
          </a:bodyPr>
          <a:lstStyle/>
          <a:p>
            <a:pPr algn="ctr">
              <a:lnSpc>
                <a:spcPct val="85000"/>
              </a:lnSpc>
            </a:pPr>
            <a:r>
              <a:rPr lang="en-US" dirty="0">
                <a:effectLst/>
                <a:ea typeface="Times New Roman" panose="02020603050405020304" pitchFamily="18" charset="0"/>
                <a:cs typeface="Times New Roman" panose="02020603050405020304" pitchFamily="18" charset="0"/>
              </a:rPr>
              <a:t>Predicted and measured 2-m temperatures near SLC downtown (Gateway station) over a 1-week period</a:t>
            </a:r>
            <a:endParaRPr lang="en-US" dirty="0"/>
          </a:p>
        </p:txBody>
      </p:sp>
      <p:graphicFrame>
        <p:nvGraphicFramePr>
          <p:cNvPr id="9" name="Chart 8">
            <a:extLst>
              <a:ext uri="{FF2B5EF4-FFF2-40B4-BE49-F238E27FC236}">
                <a16:creationId xmlns:a16="http://schemas.microsoft.com/office/drawing/2014/main" id="{7F6B3579-D754-FB5E-7CAE-AA3597D9AEE8}"/>
              </a:ext>
            </a:extLst>
          </p:cNvPr>
          <p:cNvGraphicFramePr/>
          <p:nvPr>
            <p:extLst>
              <p:ext uri="{D42A27DB-BD31-4B8C-83A1-F6EECF244321}">
                <p14:modId xmlns:p14="http://schemas.microsoft.com/office/powerpoint/2010/main" val="626848927"/>
              </p:ext>
            </p:extLst>
          </p:nvPr>
        </p:nvGraphicFramePr>
        <p:xfrm>
          <a:off x="5570564" y="1292686"/>
          <a:ext cx="5972278" cy="3007305"/>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a:extLst>
              <a:ext uri="{FF2B5EF4-FFF2-40B4-BE49-F238E27FC236}">
                <a16:creationId xmlns:a16="http://schemas.microsoft.com/office/drawing/2014/main" id="{BCF7E3BA-3475-60AC-A271-8E5FDB854736}"/>
              </a:ext>
            </a:extLst>
          </p:cNvPr>
          <p:cNvSpPr txBox="1"/>
          <p:nvPr/>
        </p:nvSpPr>
        <p:spPr>
          <a:xfrm>
            <a:off x="5284381" y="5038802"/>
            <a:ext cx="6620066" cy="1431161"/>
          </a:xfrm>
          <a:prstGeom prst="rect">
            <a:avLst/>
          </a:prstGeom>
          <a:noFill/>
        </p:spPr>
        <p:txBody>
          <a:bodyPr wrap="square" rtlCol="0">
            <a:spAutoFit/>
          </a:bodyPr>
          <a:lstStyle/>
          <a:p>
            <a:pPr marL="228600" indent="-228600">
              <a:lnSpc>
                <a:spcPct val="90000"/>
              </a:lnSpc>
              <a:spcAft>
                <a:spcPts val="600"/>
              </a:spcAft>
              <a:buFont typeface="Arial" panose="020B0604020202020204" pitchFamily="34" charset="0"/>
              <a:buChar char="•"/>
            </a:pPr>
            <a:r>
              <a:rPr lang="en-US" sz="2000" dirty="0" smtClean="0"/>
              <a:t>Significant </a:t>
            </a:r>
            <a:r>
              <a:rPr lang="en-US" sz="2000" dirty="0"/>
              <a:t>nighttime </a:t>
            </a:r>
            <a:r>
              <a:rPr lang="en-US" sz="2000" dirty="0" smtClean="0"/>
              <a:t>differences in mixed-use areas</a:t>
            </a:r>
            <a:endParaRPr lang="en-US" sz="2000" dirty="0"/>
          </a:p>
          <a:p>
            <a:pPr marL="228600" indent="-228600">
              <a:lnSpc>
                <a:spcPct val="90000"/>
              </a:lnSpc>
              <a:spcAft>
                <a:spcPts val="600"/>
              </a:spcAft>
              <a:buFont typeface="Arial" panose="020B0604020202020204" pitchFamily="34" charset="0"/>
              <a:buChar char="•"/>
            </a:pPr>
            <a:r>
              <a:rPr lang="en-US" sz="2000" dirty="0" smtClean="0"/>
              <a:t>Minimal </a:t>
            </a:r>
            <a:r>
              <a:rPr lang="en-US" sz="2000" dirty="0"/>
              <a:t>daytime differences</a:t>
            </a:r>
          </a:p>
          <a:p>
            <a:pPr marL="228600" indent="-228600">
              <a:lnSpc>
                <a:spcPct val="90000"/>
              </a:lnSpc>
              <a:spcAft>
                <a:spcPts val="600"/>
              </a:spcAft>
              <a:buFont typeface="Arial" panose="020B0604020202020204" pitchFamily="34" charset="0"/>
              <a:buChar char="•"/>
            </a:pPr>
            <a:r>
              <a:rPr lang="en-US" sz="2000" dirty="0"/>
              <a:t>Noah predictions more closely match </a:t>
            </a:r>
            <a:r>
              <a:rPr lang="en-US" sz="2000" dirty="0" smtClean="0"/>
              <a:t>diurnal temperatures</a:t>
            </a:r>
          </a:p>
          <a:p>
            <a:pPr marL="228600" indent="-228600">
              <a:lnSpc>
                <a:spcPct val="90000"/>
              </a:lnSpc>
              <a:spcAft>
                <a:spcPts val="600"/>
              </a:spcAft>
              <a:buFont typeface="Arial" panose="020B0604020202020204" pitchFamily="34" charset="0"/>
              <a:buChar char="•"/>
            </a:pPr>
            <a:r>
              <a:rPr lang="en-US" sz="2000" dirty="0" smtClean="0"/>
              <a:t>Noah-MP 2-4°C cooler temps, better RH</a:t>
            </a:r>
            <a:r>
              <a:rPr lang="en-US" sz="2000" dirty="0"/>
              <a:t>,</a:t>
            </a:r>
            <a:r>
              <a:rPr lang="en-US" sz="2000" dirty="0" smtClean="0"/>
              <a:t> 2X runtimes</a:t>
            </a:r>
            <a:endParaRPr lang="en-US" sz="2000" dirty="0"/>
          </a:p>
        </p:txBody>
      </p:sp>
      <p:pic>
        <p:nvPicPr>
          <p:cNvPr id="14" name="Picture 13">
            <a:extLst>
              <a:ext uri="{FF2B5EF4-FFF2-40B4-BE49-F238E27FC236}">
                <a16:creationId xmlns:a16="http://schemas.microsoft.com/office/drawing/2014/main" id="{BC6E1B3E-A97A-D88D-2516-B661BAD85AEA}"/>
              </a:ext>
            </a:extLst>
          </p:cNvPr>
          <p:cNvPicPr>
            <a:picLocks noChangeAspect="1"/>
          </p:cNvPicPr>
          <p:nvPr/>
        </p:nvPicPr>
        <p:blipFill>
          <a:blip r:embed="rId6"/>
          <a:stretch>
            <a:fillRect/>
          </a:stretch>
        </p:blipFill>
        <p:spPr>
          <a:xfrm>
            <a:off x="8556703" y="0"/>
            <a:ext cx="3581400" cy="1009650"/>
          </a:xfrm>
          <a:prstGeom prst="rect">
            <a:avLst/>
          </a:prstGeom>
        </p:spPr>
      </p:pic>
      <p:sp>
        <p:nvSpPr>
          <p:cNvPr id="5" name="Rectangle 4"/>
          <p:cNvSpPr/>
          <p:nvPr/>
        </p:nvSpPr>
        <p:spPr>
          <a:xfrm>
            <a:off x="602184" y="1388251"/>
            <a:ext cx="2663530" cy="369332"/>
          </a:xfrm>
          <a:prstGeom prst="rect">
            <a:avLst/>
          </a:prstGeom>
        </p:spPr>
        <p:txBody>
          <a:bodyPr wrap="square">
            <a:spAutoFit/>
          </a:bodyPr>
          <a:lstStyle/>
          <a:p>
            <a:r>
              <a:rPr lang="en-US" dirty="0" smtClean="0">
                <a:ea typeface="Times New Roman" panose="02020603050405020304" pitchFamily="18" charset="0"/>
                <a:cs typeface="Times New Roman" panose="02020603050405020304" pitchFamily="18" charset="0"/>
              </a:rPr>
              <a:t>7/30/2019</a:t>
            </a:r>
            <a:r>
              <a:rPr lang="en-US" dirty="0" smtClean="0"/>
              <a:t> </a:t>
            </a:r>
            <a:r>
              <a:rPr lang="en-US" dirty="0" smtClean="0">
                <a:ea typeface="Times New Roman" panose="02020603050405020304" pitchFamily="18" charset="0"/>
                <a:cs typeface="Times New Roman" panose="02020603050405020304" pitchFamily="18" charset="0"/>
              </a:rPr>
              <a:t>3:00 </a:t>
            </a:r>
            <a:r>
              <a:rPr lang="en-US" dirty="0">
                <a:ea typeface="Times New Roman" panose="02020603050405020304" pitchFamily="18" charset="0"/>
                <a:cs typeface="Times New Roman" panose="02020603050405020304" pitchFamily="18" charset="0"/>
              </a:rPr>
              <a:t>am </a:t>
            </a:r>
            <a:r>
              <a:rPr lang="en-US" dirty="0" smtClean="0">
                <a:ea typeface="Times New Roman" panose="02020603050405020304" pitchFamily="18" charset="0"/>
                <a:cs typeface="Times New Roman" panose="02020603050405020304" pitchFamily="18" charset="0"/>
              </a:rPr>
              <a:t>MDT</a:t>
            </a:r>
            <a:endParaRPr lang="en-US" dirty="0"/>
          </a:p>
        </p:txBody>
      </p:sp>
    </p:spTree>
    <p:extLst>
      <p:ext uri="{BB962C8B-B14F-4D97-AF65-F5344CB8AC3E}">
        <p14:creationId xmlns:p14="http://schemas.microsoft.com/office/powerpoint/2010/main" val="3218693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2591445" y="3121158"/>
            <a:ext cx="2085013" cy="1902117"/>
          </a:xfrm>
          <a:prstGeom prst="rect">
            <a:avLst/>
          </a:prstGeom>
        </p:spPr>
      </p:pic>
      <p:pic>
        <p:nvPicPr>
          <p:cNvPr id="7" name="Picture 6"/>
          <p:cNvPicPr>
            <a:picLocks noChangeAspect="1"/>
          </p:cNvPicPr>
          <p:nvPr/>
        </p:nvPicPr>
        <p:blipFill>
          <a:blip r:embed="rId4"/>
          <a:stretch>
            <a:fillRect/>
          </a:stretch>
        </p:blipFill>
        <p:spPr>
          <a:xfrm>
            <a:off x="413752" y="3121158"/>
            <a:ext cx="2066723" cy="1871634"/>
          </a:xfrm>
          <a:prstGeom prst="rect">
            <a:avLst/>
          </a:prstGeom>
        </p:spPr>
      </p:pic>
      <p:pic>
        <p:nvPicPr>
          <p:cNvPr id="19" name="Picture 18"/>
          <p:cNvPicPr/>
          <p:nvPr/>
        </p:nvPicPr>
        <p:blipFill>
          <a:blip r:embed="rId5">
            <a:extLst>
              <a:ext uri="{28A0092B-C50C-407E-A947-70E740481C1C}">
                <a14:useLocalDpi xmlns:a14="http://schemas.microsoft.com/office/drawing/2010/main" val="0"/>
              </a:ext>
            </a:extLst>
          </a:blip>
          <a:srcRect/>
          <a:stretch>
            <a:fillRect/>
          </a:stretch>
        </p:blipFill>
        <p:spPr bwMode="auto">
          <a:xfrm>
            <a:off x="2600490" y="1135026"/>
            <a:ext cx="2066925" cy="1877695"/>
          </a:xfrm>
          <a:prstGeom prst="rect">
            <a:avLst/>
          </a:prstGeom>
          <a:noFill/>
        </p:spPr>
      </p:pic>
      <p:pic>
        <p:nvPicPr>
          <p:cNvPr id="4" name="Picture 3"/>
          <p:cNvPicPr>
            <a:picLocks noChangeAspect="1"/>
          </p:cNvPicPr>
          <p:nvPr/>
        </p:nvPicPr>
        <p:blipFill>
          <a:blip r:embed="rId6"/>
          <a:stretch>
            <a:fillRect/>
          </a:stretch>
        </p:blipFill>
        <p:spPr>
          <a:xfrm>
            <a:off x="405697" y="1138057"/>
            <a:ext cx="2078916" cy="1871634"/>
          </a:xfrm>
          <a:prstGeom prst="rect">
            <a:avLst/>
          </a:prstGeom>
        </p:spPr>
      </p:pic>
      <p:sp>
        <p:nvSpPr>
          <p:cNvPr id="73" name="Google Shape;73;p14"/>
          <p:cNvSpPr txBox="1">
            <a:spLocks noGrp="1"/>
          </p:cNvSpPr>
          <p:nvPr>
            <p:ph type="sldNum" sz="quarter" idx="12"/>
          </p:nvPr>
        </p:nvSpPr>
        <p:spPr>
          <a:xfrm>
            <a:off x="8953169" y="6270014"/>
            <a:ext cx="2743200" cy="365125"/>
          </a:xfrm>
        </p:spPr>
        <p:txBody>
          <a:bodyPr spcFirstLastPara="1" vert="horz" lIns="121900" tIns="121900" rIns="121900" bIns="121900" rtlCol="0" anchor="ctr" anchorCtr="0">
            <a:noAutofit/>
          </a:bodyPr>
          <a:lstStyle/>
          <a:p>
            <a:pPr>
              <a:lnSpc>
                <a:spcPct val="90000"/>
              </a:lnSpc>
              <a:spcAft>
                <a:spcPts val="600"/>
              </a:spcAft>
            </a:pPr>
            <a:fld id="{00000000-1234-1234-1234-123412341234}" type="slidenum">
              <a:rPr lang="en">
                <a:solidFill>
                  <a:schemeClr val="tx1"/>
                </a:solidFill>
              </a:rPr>
              <a:pPr>
                <a:lnSpc>
                  <a:spcPct val="90000"/>
                </a:lnSpc>
                <a:spcAft>
                  <a:spcPts val="600"/>
                </a:spcAft>
              </a:pPr>
              <a:t>6</a:t>
            </a:fld>
            <a:endParaRPr lang="en">
              <a:solidFill>
                <a:schemeClr val="tx1"/>
              </a:solidFill>
            </a:endParaRPr>
          </a:p>
        </p:txBody>
      </p:sp>
      <p:sp>
        <p:nvSpPr>
          <p:cNvPr id="70" name="Google Shape;70;p14"/>
          <p:cNvSpPr txBox="1">
            <a:spLocks noGrp="1"/>
          </p:cNvSpPr>
          <p:nvPr>
            <p:ph type="title"/>
          </p:nvPr>
        </p:nvSpPr>
        <p:spPr>
          <a:xfrm>
            <a:off x="628650" y="277662"/>
            <a:ext cx="8324519" cy="557226"/>
          </a:xfrm>
        </p:spPr>
        <p:txBody>
          <a:bodyPr spcFirstLastPara="1" vert="horz" lIns="121900" tIns="121900" rIns="121900" bIns="121900" rtlCol="0" anchor="ctr" anchorCtr="0">
            <a:noAutofit/>
          </a:bodyPr>
          <a:lstStyle/>
          <a:p>
            <a:r>
              <a:rPr lang="en-US" dirty="0"/>
              <a:t>Urban Canopy Model Comparison</a:t>
            </a:r>
          </a:p>
        </p:txBody>
      </p:sp>
      <p:sp>
        <p:nvSpPr>
          <p:cNvPr id="2" name="TextBox 1">
            <a:extLst>
              <a:ext uri="{FF2B5EF4-FFF2-40B4-BE49-F238E27FC236}">
                <a16:creationId xmlns:a16="http://schemas.microsoft.com/office/drawing/2014/main" id="{F4AF5F92-4C17-532B-3E67-EEF4266D3389}"/>
              </a:ext>
            </a:extLst>
          </p:cNvPr>
          <p:cNvSpPr txBox="1"/>
          <p:nvPr/>
        </p:nvSpPr>
        <p:spPr>
          <a:xfrm>
            <a:off x="5443062" y="4750586"/>
            <a:ext cx="6373054" cy="1631216"/>
          </a:xfrm>
          <a:prstGeom prst="rect">
            <a:avLst/>
          </a:prstGeom>
          <a:noFill/>
        </p:spPr>
        <p:txBody>
          <a:bodyPr wrap="square" rtlCol="0">
            <a:spAutoFit/>
          </a:bodyPr>
          <a:lstStyle/>
          <a:p>
            <a:pPr marL="225425" marR="0" lvl="0" indent="-225425">
              <a:lnSpc>
                <a:spcPct val="90000"/>
              </a:lnSpc>
              <a:spcBef>
                <a:spcPts val="0"/>
              </a:spcBef>
              <a:spcAft>
                <a:spcPts val="600"/>
              </a:spcAft>
              <a:buFont typeface="Arial" panose="020B0604020202020204" pitchFamily="34" charset="0"/>
              <a:buChar char="•"/>
            </a:pPr>
            <a:r>
              <a:rPr lang="en-US" sz="2000" dirty="0">
                <a:effectLst/>
                <a:ea typeface="Times New Roman" panose="02020603050405020304" pitchFamily="18" charset="0"/>
                <a:cs typeface="Times New Roman" panose="02020603050405020304" pitchFamily="18" charset="0"/>
              </a:rPr>
              <a:t>Largest differences between 9:00 pm and 6:00 am </a:t>
            </a:r>
            <a:r>
              <a:rPr lang="en-US" sz="2000" dirty="0" smtClean="0">
                <a:effectLst/>
                <a:ea typeface="Times New Roman" panose="02020603050405020304" pitchFamily="18" charset="0"/>
                <a:cs typeface="Times New Roman" panose="02020603050405020304" pitchFamily="18" charset="0"/>
              </a:rPr>
              <a:t>MDT</a:t>
            </a:r>
            <a:r>
              <a:rPr lang="en-US" sz="2000" dirty="0">
                <a:effectLst/>
                <a:ea typeface="Times New Roman" panose="02020603050405020304" pitchFamily="18" charset="0"/>
                <a:cs typeface="Times New Roman" panose="02020603050405020304" pitchFamily="18" charset="0"/>
              </a:rPr>
              <a:t>, reflects gradual </a:t>
            </a:r>
            <a:r>
              <a:rPr lang="en-US" sz="2000" dirty="0" smtClean="0">
                <a:effectLst/>
                <a:ea typeface="Times New Roman" panose="02020603050405020304" pitchFamily="18" charset="0"/>
                <a:cs typeface="Times New Roman" panose="02020603050405020304" pitchFamily="18" charset="0"/>
              </a:rPr>
              <a:t>decrease in anthropogenic heat rates</a:t>
            </a:r>
            <a:endParaRPr lang="en-US" sz="2000" dirty="0">
              <a:effectLst/>
              <a:ea typeface="Times New Roman" panose="02020603050405020304" pitchFamily="18" charset="0"/>
              <a:cs typeface="Times New Roman" panose="02020603050405020304" pitchFamily="18" charset="0"/>
            </a:endParaRPr>
          </a:p>
          <a:p>
            <a:pPr marL="225425" marR="0" lvl="0" indent="-225425">
              <a:lnSpc>
                <a:spcPct val="90000"/>
              </a:lnSpc>
              <a:spcBef>
                <a:spcPts val="0"/>
              </a:spcBef>
              <a:spcAft>
                <a:spcPts val="600"/>
              </a:spcAft>
              <a:buFont typeface="Arial" panose="020B0604020202020204" pitchFamily="34" charset="0"/>
              <a:buChar char="•"/>
            </a:pPr>
            <a:r>
              <a:rPr lang="en-US" sz="2000" dirty="0" smtClean="0">
                <a:ea typeface="Times New Roman" panose="02020603050405020304" pitchFamily="18" charset="0"/>
                <a:cs typeface="Times New Roman" panose="02020603050405020304" pitchFamily="18" charset="0"/>
              </a:rPr>
              <a:t>Decreased temps in more vegetative areas, </a:t>
            </a:r>
            <a:r>
              <a:rPr lang="en-US" sz="2000" dirty="0">
                <a:ea typeface="Times New Roman" panose="02020603050405020304" pitchFamily="18" charset="0"/>
                <a:cs typeface="Times New Roman" panose="02020603050405020304" pitchFamily="18" charset="0"/>
              </a:rPr>
              <a:t>c</a:t>
            </a:r>
            <a:r>
              <a:rPr lang="en-US" sz="2000" dirty="0" smtClean="0">
                <a:effectLst/>
                <a:ea typeface="Times New Roman" panose="02020603050405020304" pitchFamily="18" charset="0"/>
                <a:cs typeface="Times New Roman" panose="02020603050405020304" pitchFamily="18" charset="0"/>
              </a:rPr>
              <a:t>onsistent with </a:t>
            </a:r>
            <a:r>
              <a:rPr lang="en-US" sz="2000" dirty="0">
                <a:effectLst/>
                <a:ea typeface="Times New Roman" panose="02020603050405020304" pitchFamily="18" charset="0"/>
                <a:cs typeface="Times New Roman" panose="02020603050405020304" pitchFamily="18" charset="0"/>
              </a:rPr>
              <a:t>[Nehkron et </a:t>
            </a:r>
            <a:r>
              <a:rPr lang="en-US" sz="2000" dirty="0">
                <a:ea typeface="Times New Roman" panose="02020603050405020304" pitchFamily="18" charset="0"/>
                <a:cs typeface="Times New Roman" panose="02020603050405020304" pitchFamily="18" charset="0"/>
              </a:rPr>
              <a:t>a</a:t>
            </a:r>
            <a:r>
              <a:rPr lang="en-US" sz="2000" dirty="0">
                <a:effectLst/>
                <a:ea typeface="Times New Roman" panose="02020603050405020304" pitchFamily="18" charset="0"/>
                <a:cs typeface="Times New Roman" panose="02020603050405020304" pitchFamily="18" charset="0"/>
              </a:rPr>
              <a:t>l., 2013</a:t>
            </a:r>
            <a:r>
              <a:rPr lang="en-US" sz="2000" dirty="0" smtClean="0">
                <a:effectLst/>
                <a:ea typeface="Times New Roman" panose="02020603050405020304" pitchFamily="18" charset="0"/>
                <a:cs typeface="Times New Roman" panose="02020603050405020304" pitchFamily="18" charset="0"/>
              </a:rPr>
              <a:t>] study</a:t>
            </a:r>
            <a:endParaRPr lang="en-US" sz="2000" dirty="0">
              <a:solidFill>
                <a:srgbClr val="00B050"/>
              </a:solidFill>
              <a:ea typeface="Times New Roman" panose="02020603050405020304" pitchFamily="18" charset="0"/>
              <a:cs typeface="Times New Roman" panose="02020603050405020304" pitchFamily="18" charset="0"/>
            </a:endParaRPr>
          </a:p>
          <a:p>
            <a:pPr marL="225425" marR="0" lvl="0" indent="-225425">
              <a:lnSpc>
                <a:spcPct val="90000"/>
              </a:lnSpc>
              <a:spcBef>
                <a:spcPts val="0"/>
              </a:spcBef>
              <a:spcAft>
                <a:spcPts val="600"/>
              </a:spcAft>
              <a:buFont typeface="Arial" panose="020B0604020202020204" pitchFamily="34" charset="0"/>
              <a:buChar char="•"/>
            </a:pPr>
            <a:r>
              <a:rPr lang="en-US" sz="2000" dirty="0" smtClean="0">
                <a:ea typeface="Times New Roman" panose="02020603050405020304" pitchFamily="18" charset="0"/>
                <a:cs typeface="Times New Roman" panose="02020603050405020304" pitchFamily="18" charset="0"/>
              </a:rPr>
              <a:t>Noah s</a:t>
            </a:r>
            <a:r>
              <a:rPr lang="en-US" sz="2000" dirty="0" smtClean="0">
                <a:effectLst/>
                <a:ea typeface="Times New Roman" panose="02020603050405020304" pitchFamily="18" charset="0"/>
                <a:cs typeface="Times New Roman" panose="02020603050405020304" pitchFamily="18" charset="0"/>
              </a:rPr>
              <a:t>ingle-layer </a:t>
            </a:r>
            <a:r>
              <a:rPr lang="en-US" sz="2000" dirty="0" smtClean="0">
                <a:ea typeface="Times New Roman" panose="02020603050405020304" pitchFamily="18" charset="0"/>
                <a:cs typeface="Times New Roman" panose="02020603050405020304" pitchFamily="18" charset="0"/>
              </a:rPr>
              <a:t>UCM </a:t>
            </a:r>
            <a:r>
              <a:rPr lang="en-US" sz="2000" dirty="0" smtClean="0">
                <a:effectLst/>
                <a:ea typeface="Times New Roman" panose="02020603050405020304" pitchFamily="18" charset="0"/>
                <a:cs typeface="Times New Roman" panose="02020603050405020304" pitchFamily="18" charset="0"/>
              </a:rPr>
              <a:t>more </a:t>
            </a:r>
            <a:r>
              <a:rPr lang="en-US" sz="2000" dirty="0">
                <a:effectLst/>
                <a:ea typeface="Times New Roman" panose="02020603050405020304" pitchFamily="18" charset="0"/>
                <a:cs typeface="Times New Roman" panose="02020603050405020304" pitchFamily="18" charset="0"/>
              </a:rPr>
              <a:t>accurate than </a:t>
            </a:r>
            <a:r>
              <a:rPr lang="en-US" sz="2000" dirty="0" smtClean="0">
                <a:effectLst/>
                <a:ea typeface="Times New Roman" panose="02020603050405020304" pitchFamily="18" charset="0"/>
                <a:cs typeface="Times New Roman" panose="02020603050405020304" pitchFamily="18" charset="0"/>
              </a:rPr>
              <a:t>Noah slab </a:t>
            </a:r>
            <a:endParaRPr lang="en-US" sz="2000" dirty="0">
              <a:effectLst/>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CA6904DB-926C-6979-6682-CD5AE3E8DFAF}"/>
              </a:ext>
            </a:extLst>
          </p:cNvPr>
          <p:cNvPicPr>
            <a:picLocks noChangeAspect="1"/>
          </p:cNvPicPr>
          <p:nvPr/>
        </p:nvPicPr>
        <p:blipFill>
          <a:blip r:embed="rId7"/>
          <a:stretch>
            <a:fillRect/>
          </a:stretch>
        </p:blipFill>
        <p:spPr>
          <a:xfrm>
            <a:off x="8556703" y="0"/>
            <a:ext cx="3581400" cy="1009650"/>
          </a:xfrm>
          <a:prstGeom prst="rect">
            <a:avLst/>
          </a:prstGeom>
        </p:spPr>
      </p:pic>
      <p:pic>
        <p:nvPicPr>
          <p:cNvPr id="14" name="Picture 13">
            <a:extLst>
              <a:ext uri="{FF2B5EF4-FFF2-40B4-BE49-F238E27FC236}">
                <a16:creationId xmlns:a16="http://schemas.microsoft.com/office/drawing/2014/main" id="{A46F63BD-76EB-A6D0-F367-42BEA49B0E39}"/>
              </a:ext>
            </a:extLst>
          </p:cNvPr>
          <p:cNvPicPr>
            <a:picLocks noChangeAspect="1"/>
          </p:cNvPicPr>
          <p:nvPr/>
        </p:nvPicPr>
        <p:blipFill>
          <a:blip r:embed="rId8"/>
          <a:stretch>
            <a:fillRect/>
          </a:stretch>
        </p:blipFill>
        <p:spPr>
          <a:xfrm>
            <a:off x="134737" y="5769914"/>
            <a:ext cx="4866887" cy="810909"/>
          </a:xfrm>
          <a:prstGeom prst="rect">
            <a:avLst/>
          </a:prstGeom>
        </p:spPr>
      </p:pic>
      <p:sp>
        <p:nvSpPr>
          <p:cNvPr id="15" name="TextBox 14">
            <a:extLst>
              <a:ext uri="{FF2B5EF4-FFF2-40B4-BE49-F238E27FC236}">
                <a16:creationId xmlns:a16="http://schemas.microsoft.com/office/drawing/2014/main" id="{90D9B0D4-25BA-5F1C-7A69-0349E6175169}"/>
              </a:ext>
            </a:extLst>
          </p:cNvPr>
          <p:cNvSpPr txBox="1"/>
          <p:nvPr/>
        </p:nvSpPr>
        <p:spPr>
          <a:xfrm>
            <a:off x="2617424" y="1100024"/>
            <a:ext cx="1370183" cy="338554"/>
          </a:xfrm>
          <a:prstGeom prst="rect">
            <a:avLst/>
          </a:prstGeom>
          <a:noFill/>
        </p:spPr>
        <p:txBody>
          <a:bodyPr wrap="none" rtlCol="0">
            <a:spAutoFit/>
          </a:bodyPr>
          <a:lstStyle/>
          <a:p>
            <a:r>
              <a:rPr lang="en-US" sz="1600" dirty="0"/>
              <a:t>9:00 PM </a:t>
            </a:r>
            <a:r>
              <a:rPr lang="en-US" sz="1600" dirty="0" smtClean="0"/>
              <a:t>MDT </a:t>
            </a:r>
            <a:endParaRPr lang="en-US" sz="1600" dirty="0"/>
          </a:p>
        </p:txBody>
      </p:sp>
      <p:sp>
        <p:nvSpPr>
          <p:cNvPr id="16" name="TextBox 15">
            <a:extLst>
              <a:ext uri="{FF2B5EF4-FFF2-40B4-BE49-F238E27FC236}">
                <a16:creationId xmlns:a16="http://schemas.microsoft.com/office/drawing/2014/main" id="{8D0F49EF-3A81-B124-8C3E-EB805CB02E0E}"/>
              </a:ext>
            </a:extLst>
          </p:cNvPr>
          <p:cNvSpPr txBox="1"/>
          <p:nvPr/>
        </p:nvSpPr>
        <p:spPr>
          <a:xfrm>
            <a:off x="326573" y="1100024"/>
            <a:ext cx="2308417" cy="338554"/>
          </a:xfrm>
          <a:prstGeom prst="rect">
            <a:avLst/>
          </a:prstGeom>
          <a:noFill/>
        </p:spPr>
        <p:txBody>
          <a:bodyPr wrap="square" rtlCol="0">
            <a:spAutoFit/>
          </a:bodyPr>
          <a:lstStyle/>
          <a:p>
            <a:r>
              <a:rPr lang="en-US" sz="1600" dirty="0" smtClean="0"/>
              <a:t>7/28/2019 6:00 </a:t>
            </a:r>
            <a:r>
              <a:rPr lang="en-US" sz="1600" dirty="0"/>
              <a:t>PM </a:t>
            </a:r>
            <a:r>
              <a:rPr lang="en-US" sz="1600" dirty="0" smtClean="0"/>
              <a:t>MDT </a:t>
            </a:r>
            <a:endParaRPr lang="en-US" sz="1600" dirty="0"/>
          </a:p>
        </p:txBody>
      </p:sp>
      <p:sp>
        <p:nvSpPr>
          <p:cNvPr id="18" name="TextBox 17">
            <a:extLst>
              <a:ext uri="{FF2B5EF4-FFF2-40B4-BE49-F238E27FC236}">
                <a16:creationId xmlns:a16="http://schemas.microsoft.com/office/drawing/2014/main" id="{E9A8F5FC-B24C-840D-5503-86D2B5F7425D}"/>
              </a:ext>
            </a:extLst>
          </p:cNvPr>
          <p:cNvSpPr txBox="1"/>
          <p:nvPr/>
        </p:nvSpPr>
        <p:spPr>
          <a:xfrm>
            <a:off x="419794" y="3072041"/>
            <a:ext cx="1383007" cy="338554"/>
          </a:xfrm>
          <a:prstGeom prst="rect">
            <a:avLst/>
          </a:prstGeom>
          <a:noFill/>
        </p:spPr>
        <p:txBody>
          <a:bodyPr wrap="none" rtlCol="0">
            <a:spAutoFit/>
          </a:bodyPr>
          <a:lstStyle/>
          <a:p>
            <a:r>
              <a:rPr lang="en-US" sz="1600" dirty="0"/>
              <a:t>3:00 AM </a:t>
            </a:r>
            <a:r>
              <a:rPr lang="en-US" sz="1600" dirty="0" smtClean="0"/>
              <a:t>MDT </a:t>
            </a:r>
            <a:endParaRPr lang="en-US" sz="1600" dirty="0"/>
          </a:p>
        </p:txBody>
      </p:sp>
      <p:sp>
        <p:nvSpPr>
          <p:cNvPr id="20" name="TextBox 19">
            <a:extLst>
              <a:ext uri="{FF2B5EF4-FFF2-40B4-BE49-F238E27FC236}">
                <a16:creationId xmlns:a16="http://schemas.microsoft.com/office/drawing/2014/main" id="{E0EDEB03-ABB4-6AC6-95C1-B219C28EF25D}"/>
              </a:ext>
            </a:extLst>
          </p:cNvPr>
          <p:cNvSpPr txBox="1"/>
          <p:nvPr/>
        </p:nvSpPr>
        <p:spPr>
          <a:xfrm>
            <a:off x="2619478" y="3097300"/>
            <a:ext cx="1383007" cy="338554"/>
          </a:xfrm>
          <a:prstGeom prst="rect">
            <a:avLst/>
          </a:prstGeom>
          <a:noFill/>
        </p:spPr>
        <p:txBody>
          <a:bodyPr wrap="none" rtlCol="0">
            <a:spAutoFit/>
          </a:bodyPr>
          <a:lstStyle/>
          <a:p>
            <a:r>
              <a:rPr lang="en-US" sz="1600" dirty="0"/>
              <a:t>9:00 AM </a:t>
            </a:r>
            <a:r>
              <a:rPr lang="en-US" sz="1600" dirty="0" smtClean="0"/>
              <a:t>MDT </a:t>
            </a:r>
            <a:endParaRPr lang="en-US" sz="1600" dirty="0"/>
          </a:p>
        </p:txBody>
      </p:sp>
      <p:sp>
        <p:nvSpPr>
          <p:cNvPr id="21" name="TextBox 20">
            <a:extLst>
              <a:ext uri="{FF2B5EF4-FFF2-40B4-BE49-F238E27FC236}">
                <a16:creationId xmlns:a16="http://schemas.microsoft.com/office/drawing/2014/main" id="{C0F11CD6-9DA1-4C8D-1405-D30D65A8D6F3}"/>
              </a:ext>
            </a:extLst>
          </p:cNvPr>
          <p:cNvSpPr txBox="1"/>
          <p:nvPr/>
        </p:nvSpPr>
        <p:spPr>
          <a:xfrm>
            <a:off x="174838" y="4981708"/>
            <a:ext cx="4779205" cy="800732"/>
          </a:xfrm>
          <a:prstGeom prst="rect">
            <a:avLst/>
          </a:prstGeom>
          <a:noFill/>
        </p:spPr>
        <p:txBody>
          <a:bodyPr wrap="square">
            <a:spAutoFit/>
          </a:bodyPr>
          <a:lstStyle/>
          <a:p>
            <a:pPr algn="ctr">
              <a:lnSpc>
                <a:spcPct val="85000"/>
              </a:lnSpc>
            </a:pPr>
            <a:r>
              <a:rPr lang="en-US" dirty="0"/>
              <a:t>2-m temperature </a:t>
            </a:r>
            <a:r>
              <a:rPr lang="en-US" i="1" dirty="0"/>
              <a:t>differences</a:t>
            </a:r>
            <a:r>
              <a:rPr lang="en-US" dirty="0"/>
              <a:t> between single-layer and slab UCMs. Positive differences indicate single-layer predicted warmer temperatures. </a:t>
            </a:r>
            <a:endParaRPr lang="en-US" dirty="0">
              <a:solidFill>
                <a:srgbClr val="00B050"/>
              </a:solidFill>
            </a:endParaRPr>
          </a:p>
        </p:txBody>
      </p:sp>
      <p:graphicFrame>
        <p:nvGraphicFramePr>
          <p:cNvPr id="3" name="Chart 2">
            <a:extLst>
              <a:ext uri="{FF2B5EF4-FFF2-40B4-BE49-F238E27FC236}">
                <a16:creationId xmlns:a16="http://schemas.microsoft.com/office/drawing/2014/main" id="{B0868B3B-F8F6-F6B8-85A3-103F31FB58AB}"/>
              </a:ext>
            </a:extLst>
          </p:cNvPr>
          <p:cNvGraphicFramePr/>
          <p:nvPr>
            <p:extLst>
              <p:ext uri="{D42A27DB-BD31-4B8C-83A1-F6EECF244321}">
                <p14:modId xmlns:p14="http://schemas.microsoft.com/office/powerpoint/2010/main" val="631141054"/>
              </p:ext>
            </p:extLst>
          </p:nvPr>
        </p:nvGraphicFramePr>
        <p:xfrm>
          <a:off x="5800294" y="1253774"/>
          <a:ext cx="5502508" cy="2719132"/>
        </p:xfrm>
        <a:graphic>
          <a:graphicData uri="http://schemas.openxmlformats.org/drawingml/2006/chart">
            <c:chart xmlns:c="http://schemas.openxmlformats.org/drawingml/2006/chart" xmlns:r="http://schemas.openxmlformats.org/officeDocument/2006/relationships" r:id="rId9"/>
          </a:graphicData>
        </a:graphic>
      </p:graphicFrame>
      <p:sp>
        <p:nvSpPr>
          <p:cNvPr id="6" name="TextBox 5">
            <a:extLst>
              <a:ext uri="{FF2B5EF4-FFF2-40B4-BE49-F238E27FC236}">
                <a16:creationId xmlns:a16="http://schemas.microsoft.com/office/drawing/2014/main" id="{ECB54C2D-DB1A-428C-954F-8C5D121925F0}"/>
              </a:ext>
            </a:extLst>
          </p:cNvPr>
          <p:cNvSpPr txBox="1"/>
          <p:nvPr/>
        </p:nvSpPr>
        <p:spPr>
          <a:xfrm>
            <a:off x="5649163" y="3998974"/>
            <a:ext cx="5804770" cy="565283"/>
          </a:xfrm>
          <a:prstGeom prst="rect">
            <a:avLst/>
          </a:prstGeom>
          <a:noFill/>
        </p:spPr>
        <p:txBody>
          <a:bodyPr wrap="square">
            <a:spAutoFit/>
          </a:bodyPr>
          <a:lstStyle/>
          <a:p>
            <a:pPr algn="ctr">
              <a:lnSpc>
                <a:spcPct val="85000"/>
              </a:lnSpc>
            </a:pPr>
            <a:r>
              <a:rPr lang="en-US" sz="1800" dirty="0">
                <a:effectLst/>
                <a:ea typeface="Times New Roman" panose="02020603050405020304" pitchFamily="18" charset="0"/>
                <a:cs typeface="Times New Roman" panose="02020603050405020304" pitchFamily="18" charset="0"/>
              </a:rPr>
              <a:t>Predicted and measured 2-m temperatures approximately 2 miles southeast of SLC downtown (Hawthorne Elementary) </a:t>
            </a:r>
            <a:endParaRPr lang="en-US" dirty="0"/>
          </a:p>
        </p:txBody>
      </p:sp>
    </p:spTree>
    <p:extLst>
      <p:ext uri="{BB962C8B-B14F-4D97-AF65-F5344CB8AC3E}">
        <p14:creationId xmlns:p14="http://schemas.microsoft.com/office/powerpoint/2010/main" val="3509423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3" name="Picture 2" descr="Graphical user interface, text, application, chat or text message&#10;&#10;Description automatically generated">
            <a:extLst>
              <a:ext uri="{FF2B5EF4-FFF2-40B4-BE49-F238E27FC236}">
                <a16:creationId xmlns:a16="http://schemas.microsoft.com/office/drawing/2014/main" id="{F559A179-2DEB-A7DC-DD05-66B6C1523C47}"/>
              </a:ext>
            </a:extLst>
          </p:cNvPr>
          <p:cNvPicPr>
            <a:picLocks noChangeAspect="1"/>
          </p:cNvPicPr>
          <p:nvPr/>
        </p:nvPicPr>
        <p:blipFill>
          <a:blip r:embed="rId3"/>
          <a:stretch>
            <a:fillRect/>
          </a:stretch>
        </p:blipFill>
        <p:spPr bwMode="auto">
          <a:xfrm>
            <a:off x="7491766" y="1102042"/>
            <a:ext cx="4419600" cy="5436870"/>
          </a:xfrm>
          <a:prstGeom prst="rect">
            <a:avLst/>
          </a:prstGeom>
          <a:noFill/>
          <a:ln w="9525">
            <a:solidFill>
              <a:schemeClr val="tx1"/>
            </a:solidFill>
            <a:miter lim="800000"/>
            <a:headEnd/>
            <a:tailEnd/>
          </a:ln>
        </p:spPr>
      </p:pic>
      <p:sp>
        <p:nvSpPr>
          <p:cNvPr id="108" name="Google Shape;108;p19"/>
          <p:cNvSpPr txBox="1">
            <a:spLocks noGrp="1"/>
          </p:cNvSpPr>
          <p:nvPr>
            <p:ph idx="1"/>
          </p:nvPr>
        </p:nvSpPr>
        <p:spPr>
          <a:xfrm>
            <a:off x="376989" y="1339516"/>
            <a:ext cx="6842756" cy="1979418"/>
          </a:xfrm>
          <a:prstGeom prst="rect">
            <a:avLst/>
          </a:prstGeom>
        </p:spPr>
        <p:txBody>
          <a:bodyPr spcFirstLastPara="1" vert="horz" wrap="square" lIns="121900" tIns="121900" rIns="121900" bIns="121900" rtlCol="0" anchor="t" anchorCtr="0">
            <a:noAutofit/>
          </a:bodyPr>
          <a:lstStyle/>
          <a:p>
            <a:pPr>
              <a:spcBef>
                <a:spcPts val="0"/>
              </a:spcBef>
              <a:spcAft>
                <a:spcPts val="900"/>
              </a:spcAft>
              <a:buSzPct val="100000"/>
            </a:pPr>
            <a:r>
              <a:rPr lang="en" dirty="0" smtClean="0"/>
              <a:t>WUDAPT LCZs </a:t>
            </a:r>
            <a:r>
              <a:rPr lang="en" dirty="0"/>
              <a:t>map urban and rural areas into land use categories used by </a:t>
            </a:r>
            <a:r>
              <a:rPr lang="en" dirty="0" smtClean="0"/>
              <a:t>WRF (10 built types, 7 land cover types)</a:t>
            </a:r>
            <a:endParaRPr lang="en" dirty="0"/>
          </a:p>
          <a:p>
            <a:pPr>
              <a:spcBef>
                <a:spcPts val="0"/>
              </a:spcBef>
              <a:spcAft>
                <a:spcPts val="900"/>
              </a:spcAft>
              <a:buSzPct val="100000"/>
            </a:pPr>
            <a:r>
              <a:rPr lang="en" dirty="0" smtClean="0"/>
              <a:t>Categories represent different geoms, AH rates, veg. frac.</a:t>
            </a:r>
          </a:p>
          <a:p>
            <a:pPr>
              <a:spcBef>
                <a:spcPts val="0"/>
              </a:spcBef>
              <a:spcAft>
                <a:spcPts val="900"/>
              </a:spcAft>
            </a:pPr>
            <a:r>
              <a:rPr lang="en-US" dirty="0" smtClean="0"/>
              <a:t>WRF-UCM default is 3 urban categories (NUDAPT), no shrub</a:t>
            </a:r>
          </a:p>
          <a:p>
            <a:pPr>
              <a:spcBef>
                <a:spcPts val="0"/>
              </a:spcBef>
              <a:spcAft>
                <a:spcPts val="900"/>
              </a:spcAft>
              <a:buSzPct val="100000"/>
            </a:pPr>
            <a:r>
              <a:rPr lang="en-US" dirty="0" smtClean="0"/>
              <a:t>LCZ </a:t>
            </a:r>
            <a:r>
              <a:rPr lang="en-US" dirty="0"/>
              <a:t>maps edited to represent growth scenarios</a:t>
            </a:r>
          </a:p>
        </p:txBody>
      </p:sp>
      <p:sp>
        <p:nvSpPr>
          <p:cNvPr id="110" name="Google Shape;110;p19"/>
          <p:cNvSpPr txBox="1">
            <a:spLocks noGrp="1"/>
          </p:cNvSpPr>
          <p:nvPr>
            <p:ph type="sldNum" sz="quarter" idx="12"/>
          </p:nvPr>
        </p:nvSpPr>
        <p:spPr>
          <a:xfrm>
            <a:off x="9394903" y="6472417"/>
            <a:ext cx="2743200" cy="365125"/>
          </a:xfrm>
          <a:prstGeom prst="rect">
            <a:avLst/>
          </a:prstGeom>
        </p:spPr>
        <p:txBody>
          <a:bodyPr spcFirstLastPara="1" vert="horz" wrap="square" lIns="121900" tIns="121900" rIns="121900" bIns="121900" rtlCol="0" anchor="ctr" anchorCtr="0">
            <a:noAutofit/>
          </a:bodyPr>
          <a:lstStyle/>
          <a:p>
            <a:fld id="{00000000-1234-1234-1234-123412341234}" type="slidenum">
              <a:rPr lang="en">
                <a:solidFill>
                  <a:schemeClr val="tx1"/>
                </a:solidFill>
              </a:rPr>
              <a:pPr/>
              <a:t>7</a:t>
            </a:fld>
            <a:endParaRPr dirty="0">
              <a:solidFill>
                <a:schemeClr val="tx1"/>
              </a:solidFill>
            </a:endParaRPr>
          </a:p>
        </p:txBody>
      </p:sp>
      <p:sp>
        <p:nvSpPr>
          <p:cNvPr id="107" name="Google Shape;107;p19"/>
          <p:cNvSpPr txBox="1">
            <a:spLocks noGrp="1"/>
          </p:cNvSpPr>
          <p:nvPr>
            <p:ph type="title"/>
          </p:nvPr>
        </p:nvSpPr>
        <p:spPr>
          <a:xfrm>
            <a:off x="617220" y="184785"/>
            <a:ext cx="7993380" cy="640080"/>
          </a:xfrm>
          <a:prstGeom prst="rect">
            <a:avLst/>
          </a:prstGeom>
        </p:spPr>
        <p:txBody>
          <a:bodyPr spcFirstLastPara="1" vert="horz" wrap="square" lIns="121900" tIns="121900" rIns="121900" bIns="121900" rtlCol="0" anchor="t" anchorCtr="0">
            <a:noAutofit/>
          </a:bodyPr>
          <a:lstStyle/>
          <a:p>
            <a:r>
              <a:rPr lang="en" dirty="0"/>
              <a:t>Local Climate </a:t>
            </a:r>
            <a:r>
              <a:rPr lang="en" dirty="0" smtClean="0"/>
              <a:t>Zones </a:t>
            </a:r>
            <a:r>
              <a:rPr lang="en" dirty="0"/>
              <a:t>(</a:t>
            </a:r>
            <a:r>
              <a:rPr lang="en" dirty="0" smtClean="0"/>
              <a:t>LCZs)</a:t>
            </a:r>
            <a:endParaRPr dirty="0"/>
          </a:p>
        </p:txBody>
      </p:sp>
      <p:pic>
        <p:nvPicPr>
          <p:cNvPr id="2" name="Picture 1">
            <a:extLst>
              <a:ext uri="{FF2B5EF4-FFF2-40B4-BE49-F238E27FC236}">
                <a16:creationId xmlns:a16="http://schemas.microsoft.com/office/drawing/2014/main" id="{5335232E-59ED-D779-B88A-C3F4BFD818C8}"/>
              </a:ext>
            </a:extLst>
          </p:cNvPr>
          <p:cNvPicPr>
            <a:picLocks noChangeAspect="1"/>
          </p:cNvPicPr>
          <p:nvPr/>
        </p:nvPicPr>
        <p:blipFill>
          <a:blip r:embed="rId4"/>
          <a:stretch>
            <a:fillRect/>
          </a:stretch>
        </p:blipFill>
        <p:spPr>
          <a:xfrm>
            <a:off x="8556703" y="0"/>
            <a:ext cx="3581400" cy="1009650"/>
          </a:xfrm>
          <a:prstGeom prst="rect">
            <a:avLst/>
          </a:prstGeom>
        </p:spPr>
      </p:pic>
      <p:pic>
        <p:nvPicPr>
          <p:cNvPr id="5" name="Picture 4"/>
          <p:cNvPicPr>
            <a:picLocks noChangeAspect="1"/>
          </p:cNvPicPr>
          <p:nvPr/>
        </p:nvPicPr>
        <p:blipFill>
          <a:blip r:embed="rId5"/>
          <a:stretch>
            <a:fillRect/>
          </a:stretch>
        </p:blipFill>
        <p:spPr>
          <a:xfrm>
            <a:off x="3897335" y="3536940"/>
            <a:ext cx="3034961" cy="3001972"/>
          </a:xfrm>
          <a:prstGeom prst="rect">
            <a:avLst/>
          </a:prstGeom>
        </p:spPr>
      </p:pic>
      <p:pic>
        <p:nvPicPr>
          <p:cNvPr id="6" name="Picture 5"/>
          <p:cNvPicPr>
            <a:picLocks noChangeAspect="1"/>
          </p:cNvPicPr>
          <p:nvPr/>
        </p:nvPicPr>
        <p:blipFill>
          <a:blip r:embed="rId6"/>
          <a:stretch>
            <a:fillRect/>
          </a:stretch>
        </p:blipFill>
        <p:spPr>
          <a:xfrm>
            <a:off x="504755" y="3536940"/>
            <a:ext cx="3053251" cy="3003738"/>
          </a:xfrm>
          <a:prstGeom prst="rect">
            <a:avLst/>
          </a:prstGeom>
        </p:spPr>
      </p:pic>
    </p:spTree>
    <p:extLst>
      <p:ext uri="{BB962C8B-B14F-4D97-AF65-F5344CB8AC3E}">
        <p14:creationId xmlns:p14="http://schemas.microsoft.com/office/powerpoint/2010/main" val="3449062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23" name="Picture 22"/>
          <p:cNvPicPr>
            <a:picLocks noChangeAspect="1"/>
          </p:cNvPicPr>
          <p:nvPr/>
        </p:nvPicPr>
        <p:blipFill>
          <a:blip r:embed="rId3"/>
          <a:stretch>
            <a:fillRect/>
          </a:stretch>
        </p:blipFill>
        <p:spPr>
          <a:xfrm>
            <a:off x="2512677" y="3204364"/>
            <a:ext cx="2097619" cy="1886651"/>
          </a:xfrm>
          <a:prstGeom prst="rect">
            <a:avLst/>
          </a:prstGeom>
        </p:spPr>
      </p:pic>
      <p:pic>
        <p:nvPicPr>
          <p:cNvPr id="21" name="Picture 20"/>
          <p:cNvPicPr>
            <a:picLocks noChangeAspect="1"/>
          </p:cNvPicPr>
          <p:nvPr/>
        </p:nvPicPr>
        <p:blipFill>
          <a:blip r:embed="rId4"/>
          <a:stretch>
            <a:fillRect/>
          </a:stretch>
        </p:blipFill>
        <p:spPr>
          <a:xfrm>
            <a:off x="284010" y="3198423"/>
            <a:ext cx="2115495" cy="1902117"/>
          </a:xfrm>
          <a:prstGeom prst="rect">
            <a:avLst/>
          </a:prstGeom>
        </p:spPr>
      </p:pic>
      <p:pic>
        <p:nvPicPr>
          <p:cNvPr id="16" name="Picture 15"/>
          <p:cNvPicPr>
            <a:picLocks noChangeAspect="1"/>
          </p:cNvPicPr>
          <p:nvPr/>
        </p:nvPicPr>
        <p:blipFill>
          <a:blip r:embed="rId5"/>
          <a:stretch>
            <a:fillRect/>
          </a:stretch>
        </p:blipFill>
        <p:spPr>
          <a:xfrm>
            <a:off x="2499874" y="1222766"/>
            <a:ext cx="2109399" cy="1861317"/>
          </a:xfrm>
          <a:prstGeom prst="rect">
            <a:avLst/>
          </a:prstGeom>
        </p:spPr>
      </p:pic>
      <p:pic>
        <p:nvPicPr>
          <p:cNvPr id="4" name="Picture 3"/>
          <p:cNvPicPr>
            <a:picLocks noChangeAspect="1"/>
          </p:cNvPicPr>
          <p:nvPr/>
        </p:nvPicPr>
        <p:blipFill>
          <a:blip r:embed="rId6"/>
          <a:stretch>
            <a:fillRect/>
          </a:stretch>
        </p:blipFill>
        <p:spPr>
          <a:xfrm>
            <a:off x="304242" y="1194159"/>
            <a:ext cx="2091109" cy="1889924"/>
          </a:xfrm>
          <a:prstGeom prst="rect">
            <a:avLst/>
          </a:prstGeom>
        </p:spPr>
      </p:pic>
      <p:sp>
        <p:nvSpPr>
          <p:cNvPr id="73" name="Google Shape;73;p14"/>
          <p:cNvSpPr txBox="1">
            <a:spLocks noGrp="1"/>
          </p:cNvSpPr>
          <p:nvPr>
            <p:ph type="sldNum" sz="quarter" idx="12"/>
          </p:nvPr>
        </p:nvSpPr>
        <p:spPr>
          <a:xfrm>
            <a:off x="8610600" y="6356350"/>
            <a:ext cx="2743200" cy="365125"/>
          </a:xfrm>
        </p:spPr>
        <p:txBody>
          <a:bodyPr spcFirstLastPara="1" vert="horz" lIns="121900" tIns="121900" rIns="121900" bIns="121900" rtlCol="0" anchor="ctr" anchorCtr="0">
            <a:noAutofit/>
          </a:bodyPr>
          <a:lstStyle/>
          <a:p>
            <a:pPr>
              <a:lnSpc>
                <a:spcPct val="90000"/>
              </a:lnSpc>
              <a:spcAft>
                <a:spcPts val="600"/>
              </a:spcAft>
            </a:pPr>
            <a:fld id="{00000000-1234-1234-1234-123412341234}" type="slidenum">
              <a:rPr lang="en">
                <a:solidFill>
                  <a:schemeClr val="tx1"/>
                </a:solidFill>
              </a:rPr>
              <a:pPr>
                <a:lnSpc>
                  <a:spcPct val="90000"/>
                </a:lnSpc>
                <a:spcAft>
                  <a:spcPts val="600"/>
                </a:spcAft>
              </a:pPr>
              <a:t>8</a:t>
            </a:fld>
            <a:endParaRPr lang="en" dirty="0">
              <a:solidFill>
                <a:schemeClr val="tx1"/>
              </a:solidFill>
            </a:endParaRPr>
          </a:p>
        </p:txBody>
      </p:sp>
      <p:sp>
        <p:nvSpPr>
          <p:cNvPr id="70" name="Google Shape;70;p14"/>
          <p:cNvSpPr txBox="1">
            <a:spLocks noGrp="1"/>
          </p:cNvSpPr>
          <p:nvPr>
            <p:ph type="title"/>
          </p:nvPr>
        </p:nvSpPr>
        <p:spPr>
          <a:xfrm>
            <a:off x="617220" y="277662"/>
            <a:ext cx="8335949" cy="557226"/>
          </a:xfrm>
        </p:spPr>
        <p:txBody>
          <a:bodyPr spcFirstLastPara="1" vert="horz" lIns="121900" tIns="121900" rIns="121900" bIns="121900" rtlCol="0" anchor="ctr" anchorCtr="0">
            <a:noAutofit/>
          </a:bodyPr>
          <a:lstStyle/>
          <a:p>
            <a:r>
              <a:rPr lang="en-US" dirty="0" smtClean="0"/>
              <a:t>LCZ Effects</a:t>
            </a:r>
            <a:endParaRPr lang="en-US" dirty="0"/>
          </a:p>
        </p:txBody>
      </p:sp>
      <p:sp>
        <p:nvSpPr>
          <p:cNvPr id="2" name="TextBox 1">
            <a:extLst>
              <a:ext uri="{FF2B5EF4-FFF2-40B4-BE49-F238E27FC236}">
                <a16:creationId xmlns:a16="http://schemas.microsoft.com/office/drawing/2014/main" id="{2EAD2E9B-04A4-8E67-C76B-12D7C68D4DA5}"/>
              </a:ext>
            </a:extLst>
          </p:cNvPr>
          <p:cNvSpPr txBox="1"/>
          <p:nvPr/>
        </p:nvSpPr>
        <p:spPr>
          <a:xfrm>
            <a:off x="4867275" y="1340048"/>
            <a:ext cx="7019925" cy="1661993"/>
          </a:xfrm>
          <a:prstGeom prst="rect">
            <a:avLst/>
          </a:prstGeom>
          <a:noFill/>
        </p:spPr>
        <p:txBody>
          <a:bodyPr wrap="square" rtlCol="0">
            <a:spAutoFit/>
          </a:bodyPr>
          <a:lstStyle/>
          <a:p>
            <a:pPr marL="225425" indent="-225425">
              <a:lnSpc>
                <a:spcPct val="90000"/>
              </a:lnSpc>
              <a:spcAft>
                <a:spcPts val="1200"/>
              </a:spcAft>
              <a:buFont typeface="Arial" panose="020B0604020202020204" pitchFamily="34" charset="0"/>
              <a:buChar char="•"/>
            </a:pPr>
            <a:r>
              <a:rPr lang="en-US" sz="2000" dirty="0" smtClean="0">
                <a:effectLst/>
                <a:ea typeface="Times New Roman" panose="02020603050405020304" pitchFamily="18" charset="0"/>
                <a:cs typeface="Times New Roman" panose="02020603050405020304" pitchFamily="18" charset="0"/>
              </a:rPr>
              <a:t>Differences </a:t>
            </a:r>
            <a:r>
              <a:rPr lang="en-US" sz="2000" dirty="0">
                <a:ea typeface="Times New Roman" panose="02020603050405020304" pitchFamily="18" charset="0"/>
                <a:cs typeface="Times New Roman" panose="02020603050405020304" pitchFamily="18" charset="0"/>
              </a:rPr>
              <a:t>most pronounced during nighttime </a:t>
            </a:r>
            <a:r>
              <a:rPr lang="en-US" sz="2000" dirty="0" smtClean="0">
                <a:ea typeface="Times New Roman" panose="02020603050405020304" pitchFamily="18" charset="0"/>
                <a:cs typeface="Times New Roman" panose="02020603050405020304" pitchFamily="18" charset="0"/>
              </a:rPr>
              <a:t>hours</a:t>
            </a:r>
            <a:endParaRPr lang="en-US" sz="2000" dirty="0">
              <a:effectLst/>
              <a:ea typeface="Times New Roman" panose="02020603050405020304" pitchFamily="18" charset="0"/>
              <a:cs typeface="Times New Roman" panose="02020603050405020304" pitchFamily="18" charset="0"/>
            </a:endParaRPr>
          </a:p>
          <a:p>
            <a:pPr marL="225425" indent="-225425">
              <a:lnSpc>
                <a:spcPct val="90000"/>
              </a:lnSpc>
              <a:spcAft>
                <a:spcPts val="1200"/>
              </a:spcAft>
              <a:buFont typeface="Arial" panose="020B0604020202020204" pitchFamily="34" charset="0"/>
              <a:buChar char="•"/>
            </a:pPr>
            <a:r>
              <a:rPr lang="en-US" sz="2000" dirty="0">
                <a:effectLst/>
                <a:ea typeface="Times New Roman" panose="02020603050405020304" pitchFamily="18" charset="0"/>
                <a:cs typeface="Times New Roman" panose="02020603050405020304" pitchFamily="18" charset="0"/>
              </a:rPr>
              <a:t>LCZs produced 5-10</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a:effectLst/>
                <a:ea typeface="Times New Roman" panose="02020603050405020304" pitchFamily="18" charset="0"/>
                <a:cs typeface="Times New Roman" panose="02020603050405020304" pitchFamily="18" charset="0"/>
              </a:rPr>
              <a:t>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ea typeface="Times New Roman" panose="02020603050405020304" pitchFamily="18" charset="0"/>
                <a:cs typeface="Times New Roman" panose="02020603050405020304" pitchFamily="18" charset="0"/>
              </a:rPr>
              <a:t>higher temperatures in </a:t>
            </a:r>
            <a:r>
              <a:rPr lang="en-US" sz="2000" dirty="0" smtClean="0">
                <a:effectLst/>
                <a:ea typeface="Times New Roman" panose="02020603050405020304" pitchFamily="18" charset="0"/>
                <a:cs typeface="Times New Roman" panose="02020603050405020304" pitchFamily="18" charset="0"/>
              </a:rPr>
              <a:t>more urban </a:t>
            </a:r>
            <a:r>
              <a:rPr lang="en-US" sz="2000" dirty="0">
                <a:effectLst/>
                <a:ea typeface="Times New Roman" panose="02020603050405020304" pitchFamily="18" charset="0"/>
                <a:cs typeface="Times New Roman" panose="02020603050405020304" pitchFamily="18" charset="0"/>
              </a:rPr>
              <a:t>areas</a:t>
            </a:r>
          </a:p>
          <a:p>
            <a:pPr marL="225425" indent="-225425">
              <a:lnSpc>
                <a:spcPct val="90000"/>
              </a:lnSpc>
              <a:spcAft>
                <a:spcPts val="1200"/>
              </a:spcAft>
              <a:buFont typeface="Arial" panose="020B0604020202020204" pitchFamily="34" charset="0"/>
              <a:buChar char="•"/>
            </a:pPr>
            <a:r>
              <a:rPr lang="en-US" sz="2000" dirty="0" smtClean="0">
                <a:ea typeface="Times New Roman" panose="02020603050405020304" pitchFamily="18" charset="0"/>
                <a:cs typeface="Times New Roman" panose="02020603050405020304" pitchFamily="18" charset="0"/>
              </a:rPr>
              <a:t>LCZs</a:t>
            </a:r>
            <a:r>
              <a:rPr lang="en-US" sz="2000" dirty="0" smtClean="0">
                <a:effectLst/>
                <a:ea typeface="Times New Roman" panose="02020603050405020304" pitchFamily="18" charset="0"/>
                <a:cs typeface="Times New Roman" panose="02020603050405020304" pitchFamily="18" charset="0"/>
              </a:rPr>
              <a:t> </a:t>
            </a:r>
            <a:r>
              <a:rPr lang="en-US" sz="2000" dirty="0">
                <a:effectLst/>
                <a:ea typeface="Times New Roman" panose="02020603050405020304" pitchFamily="18" charset="0"/>
                <a:cs typeface="Times New Roman" panose="02020603050405020304" pitchFamily="18" charset="0"/>
              </a:rPr>
              <a:t>4-6</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a:ea typeface="Times New Roman" panose="02020603050405020304" pitchFamily="18" charset="0"/>
                <a:cs typeface="Times New Roman" panose="02020603050405020304" pitchFamily="18" charset="0"/>
              </a:rPr>
              <a:t>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ea typeface="Times New Roman" panose="02020603050405020304" pitchFamily="18" charset="0"/>
                <a:cs typeface="Times New Roman" panose="02020603050405020304" pitchFamily="18" charset="0"/>
              </a:rPr>
              <a:t>lower temperatures </a:t>
            </a:r>
            <a:r>
              <a:rPr lang="en-US" sz="2000" dirty="0" smtClean="0">
                <a:ea typeface="Times New Roman" panose="02020603050405020304" pitchFamily="18" charset="0"/>
                <a:cs typeface="Times New Roman" panose="02020603050405020304" pitchFamily="18" charset="0"/>
              </a:rPr>
              <a:t>in more suburban/rural areas</a:t>
            </a:r>
            <a:r>
              <a:rPr lang="en-US" sz="2000" dirty="0" smtClean="0">
                <a:effectLst/>
                <a:ea typeface="Times New Roman" panose="02020603050405020304" pitchFamily="18" charset="0"/>
                <a:cs typeface="Times New Roman" panose="02020603050405020304" pitchFamily="18" charset="0"/>
              </a:rPr>
              <a:t> </a:t>
            </a:r>
            <a:endParaRPr lang="en-US" sz="2000" dirty="0">
              <a:effectLst/>
              <a:ea typeface="Times New Roman" panose="02020603050405020304" pitchFamily="18" charset="0"/>
              <a:cs typeface="Times New Roman" panose="02020603050405020304" pitchFamily="18" charset="0"/>
            </a:endParaRPr>
          </a:p>
          <a:p>
            <a:pPr marL="225425" indent="-225425">
              <a:lnSpc>
                <a:spcPct val="90000"/>
              </a:lnSpc>
              <a:spcAft>
                <a:spcPts val="1200"/>
              </a:spcAft>
              <a:buFont typeface="Arial" panose="020B0604020202020204" pitchFamily="34" charset="0"/>
              <a:buChar char="•"/>
            </a:pPr>
            <a:r>
              <a:rPr lang="en-US" sz="2000" dirty="0">
                <a:ea typeface="Times New Roman" panose="02020603050405020304" pitchFamily="18" charset="0"/>
                <a:cs typeface="Times New Roman" panose="02020603050405020304" pitchFamily="18" charset="0"/>
              </a:rPr>
              <a:t>C</a:t>
            </a:r>
            <a:r>
              <a:rPr lang="en-US" sz="2000" dirty="0">
                <a:effectLst/>
                <a:ea typeface="Times New Roman" panose="02020603050405020304" pitchFamily="18" charset="0"/>
                <a:cs typeface="Times New Roman" panose="02020603050405020304" pitchFamily="18" charset="0"/>
              </a:rPr>
              <a:t>onsistent with LCZs more refined heating </a:t>
            </a:r>
            <a:r>
              <a:rPr lang="en-US" sz="2000" dirty="0" smtClean="0">
                <a:effectLst/>
                <a:ea typeface="Times New Roman" panose="02020603050405020304" pitchFamily="18" charset="0"/>
                <a:cs typeface="Times New Roman" panose="02020603050405020304" pitchFamily="18" charset="0"/>
              </a:rPr>
              <a:t>descriptions</a:t>
            </a:r>
            <a:endParaRPr lang="en-US" sz="2000" dirty="0">
              <a:effectLst/>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0EF883E-5D96-D690-091C-09EE17CA1329}"/>
              </a:ext>
            </a:extLst>
          </p:cNvPr>
          <p:cNvPicPr>
            <a:picLocks noChangeAspect="1"/>
          </p:cNvPicPr>
          <p:nvPr/>
        </p:nvPicPr>
        <p:blipFill>
          <a:blip r:embed="rId7"/>
          <a:stretch>
            <a:fillRect/>
          </a:stretch>
        </p:blipFill>
        <p:spPr>
          <a:xfrm>
            <a:off x="8556703" y="0"/>
            <a:ext cx="3581400" cy="1009650"/>
          </a:xfrm>
          <a:prstGeom prst="rect">
            <a:avLst/>
          </a:prstGeom>
        </p:spPr>
      </p:pic>
      <p:pic>
        <p:nvPicPr>
          <p:cNvPr id="6" name="Picture 5">
            <a:extLst>
              <a:ext uri="{FF2B5EF4-FFF2-40B4-BE49-F238E27FC236}">
                <a16:creationId xmlns:a16="http://schemas.microsoft.com/office/drawing/2014/main" id="{9464FA2D-A108-79D9-527A-648AD236AC5F}"/>
              </a:ext>
            </a:extLst>
          </p:cNvPr>
          <p:cNvPicPr>
            <a:picLocks noChangeAspect="1"/>
          </p:cNvPicPr>
          <p:nvPr/>
        </p:nvPicPr>
        <p:blipFill>
          <a:blip r:embed="rId8"/>
          <a:stretch>
            <a:fillRect/>
          </a:stretch>
        </p:blipFill>
        <p:spPr>
          <a:xfrm>
            <a:off x="195935" y="5806755"/>
            <a:ext cx="5099966" cy="833703"/>
          </a:xfrm>
          <a:prstGeom prst="rect">
            <a:avLst/>
          </a:prstGeom>
        </p:spPr>
      </p:pic>
      <p:sp>
        <p:nvSpPr>
          <p:cNvPr id="13" name="TextBox 12">
            <a:extLst>
              <a:ext uri="{FF2B5EF4-FFF2-40B4-BE49-F238E27FC236}">
                <a16:creationId xmlns:a16="http://schemas.microsoft.com/office/drawing/2014/main" id="{3C8F3492-3367-FB7C-B91B-5A7DD100C9C2}"/>
              </a:ext>
            </a:extLst>
          </p:cNvPr>
          <p:cNvSpPr txBox="1"/>
          <p:nvPr/>
        </p:nvSpPr>
        <p:spPr>
          <a:xfrm>
            <a:off x="2439654" y="1194159"/>
            <a:ext cx="1323696" cy="338554"/>
          </a:xfrm>
          <a:prstGeom prst="rect">
            <a:avLst/>
          </a:prstGeom>
          <a:noFill/>
        </p:spPr>
        <p:txBody>
          <a:bodyPr wrap="none" rtlCol="0">
            <a:spAutoFit/>
          </a:bodyPr>
          <a:lstStyle/>
          <a:p>
            <a:r>
              <a:rPr lang="en-US" sz="1600" dirty="0"/>
              <a:t>9:00 PM </a:t>
            </a:r>
            <a:r>
              <a:rPr lang="en-US" sz="1600" dirty="0" smtClean="0"/>
              <a:t>MDT</a:t>
            </a:r>
            <a:endParaRPr lang="en-US" sz="1600" dirty="0"/>
          </a:p>
        </p:txBody>
      </p:sp>
      <p:sp>
        <p:nvSpPr>
          <p:cNvPr id="14" name="TextBox 13">
            <a:extLst>
              <a:ext uri="{FF2B5EF4-FFF2-40B4-BE49-F238E27FC236}">
                <a16:creationId xmlns:a16="http://schemas.microsoft.com/office/drawing/2014/main" id="{20196071-4740-6A29-4781-9827835A6F57}"/>
              </a:ext>
            </a:extLst>
          </p:cNvPr>
          <p:cNvSpPr txBox="1"/>
          <p:nvPr/>
        </p:nvSpPr>
        <p:spPr>
          <a:xfrm>
            <a:off x="220147" y="1162446"/>
            <a:ext cx="2256643" cy="338554"/>
          </a:xfrm>
          <a:prstGeom prst="rect">
            <a:avLst/>
          </a:prstGeom>
          <a:noFill/>
        </p:spPr>
        <p:txBody>
          <a:bodyPr wrap="none" rtlCol="0">
            <a:spAutoFit/>
          </a:bodyPr>
          <a:lstStyle/>
          <a:p>
            <a:r>
              <a:rPr lang="en-US" sz="1600" dirty="0" smtClean="0"/>
              <a:t>7/28/2019 6:00 </a:t>
            </a:r>
            <a:r>
              <a:rPr lang="en-US" sz="1600" dirty="0"/>
              <a:t>PM </a:t>
            </a:r>
            <a:r>
              <a:rPr lang="en-US" sz="1600" dirty="0" smtClean="0"/>
              <a:t>MDT</a:t>
            </a:r>
            <a:endParaRPr lang="en-US" sz="1600" dirty="0"/>
          </a:p>
        </p:txBody>
      </p:sp>
      <p:sp>
        <p:nvSpPr>
          <p:cNvPr id="17" name="TextBox 16">
            <a:extLst>
              <a:ext uri="{FF2B5EF4-FFF2-40B4-BE49-F238E27FC236}">
                <a16:creationId xmlns:a16="http://schemas.microsoft.com/office/drawing/2014/main" id="{00722E88-17AC-4076-6211-7C9D11667F6F}"/>
              </a:ext>
            </a:extLst>
          </p:cNvPr>
          <p:cNvSpPr txBox="1"/>
          <p:nvPr/>
        </p:nvSpPr>
        <p:spPr>
          <a:xfrm>
            <a:off x="195934" y="3198423"/>
            <a:ext cx="1383007" cy="338554"/>
          </a:xfrm>
          <a:prstGeom prst="rect">
            <a:avLst/>
          </a:prstGeom>
          <a:noFill/>
        </p:spPr>
        <p:txBody>
          <a:bodyPr wrap="none" rtlCol="0">
            <a:spAutoFit/>
          </a:bodyPr>
          <a:lstStyle/>
          <a:p>
            <a:r>
              <a:rPr lang="en-US" sz="1600" dirty="0"/>
              <a:t>3:00 AM </a:t>
            </a:r>
            <a:r>
              <a:rPr lang="en-US" sz="1600" dirty="0" smtClean="0"/>
              <a:t>MDT </a:t>
            </a:r>
            <a:endParaRPr lang="en-US" sz="1600" dirty="0"/>
          </a:p>
        </p:txBody>
      </p:sp>
      <p:sp>
        <p:nvSpPr>
          <p:cNvPr id="19" name="TextBox 18">
            <a:extLst>
              <a:ext uri="{FF2B5EF4-FFF2-40B4-BE49-F238E27FC236}">
                <a16:creationId xmlns:a16="http://schemas.microsoft.com/office/drawing/2014/main" id="{F4A61338-DD06-D4EA-C148-9BF07465C0D5}"/>
              </a:ext>
            </a:extLst>
          </p:cNvPr>
          <p:cNvSpPr txBox="1"/>
          <p:nvPr/>
        </p:nvSpPr>
        <p:spPr>
          <a:xfrm>
            <a:off x="2412097" y="3194307"/>
            <a:ext cx="1383007" cy="338554"/>
          </a:xfrm>
          <a:prstGeom prst="rect">
            <a:avLst/>
          </a:prstGeom>
          <a:noFill/>
        </p:spPr>
        <p:txBody>
          <a:bodyPr wrap="none" rtlCol="0">
            <a:spAutoFit/>
          </a:bodyPr>
          <a:lstStyle/>
          <a:p>
            <a:r>
              <a:rPr lang="en-US" sz="1600" dirty="0" smtClean="0"/>
              <a:t>9:00 AM MDT </a:t>
            </a:r>
            <a:endParaRPr lang="en-US" sz="1600" dirty="0"/>
          </a:p>
        </p:txBody>
      </p:sp>
      <p:sp>
        <p:nvSpPr>
          <p:cNvPr id="26" name="TextBox 25">
            <a:extLst>
              <a:ext uri="{FF2B5EF4-FFF2-40B4-BE49-F238E27FC236}">
                <a16:creationId xmlns:a16="http://schemas.microsoft.com/office/drawing/2014/main" id="{FEAA31BC-09D9-9A0E-B9FB-3B1ED6154F2A}"/>
              </a:ext>
            </a:extLst>
          </p:cNvPr>
          <p:cNvSpPr txBox="1"/>
          <p:nvPr/>
        </p:nvSpPr>
        <p:spPr>
          <a:xfrm>
            <a:off x="205459" y="5065578"/>
            <a:ext cx="4404837" cy="798680"/>
          </a:xfrm>
          <a:prstGeom prst="rect">
            <a:avLst/>
          </a:prstGeom>
          <a:noFill/>
        </p:spPr>
        <p:txBody>
          <a:bodyPr wrap="square">
            <a:spAutoFit/>
          </a:bodyPr>
          <a:lstStyle/>
          <a:p>
            <a:pPr algn="ctr">
              <a:lnSpc>
                <a:spcPct val="85000"/>
              </a:lnSpc>
            </a:pPr>
            <a:r>
              <a:rPr lang="en-US" dirty="0"/>
              <a:t>2-m temperature </a:t>
            </a:r>
            <a:r>
              <a:rPr lang="en-US" i="1" dirty="0"/>
              <a:t>differences</a:t>
            </a:r>
            <a:r>
              <a:rPr lang="en-US" dirty="0"/>
              <a:t> with </a:t>
            </a:r>
            <a:r>
              <a:rPr lang="en-US" dirty="0" smtClean="0"/>
              <a:t>WUDAPT LCZs vs. NUDAPT. </a:t>
            </a:r>
            <a:r>
              <a:rPr lang="en-US" dirty="0"/>
              <a:t>Positive values indicate LCZs </a:t>
            </a:r>
            <a:r>
              <a:rPr lang="en-US" dirty="0" smtClean="0"/>
              <a:t>predicted </a:t>
            </a:r>
            <a:r>
              <a:rPr lang="en-US" dirty="0"/>
              <a:t>warmer temperatures.</a:t>
            </a:r>
          </a:p>
        </p:txBody>
      </p:sp>
      <p:pic>
        <p:nvPicPr>
          <p:cNvPr id="7" name="Picture 6"/>
          <p:cNvPicPr>
            <a:picLocks noChangeAspect="1"/>
          </p:cNvPicPr>
          <p:nvPr/>
        </p:nvPicPr>
        <p:blipFill rotWithShape="1">
          <a:blip r:embed="rId9"/>
          <a:srcRect l="5436" r="6360"/>
          <a:stretch/>
        </p:blipFill>
        <p:spPr>
          <a:xfrm>
            <a:off x="7858125" y="3416265"/>
            <a:ext cx="4105275" cy="2674518"/>
          </a:xfrm>
          <a:prstGeom prst="rect">
            <a:avLst/>
          </a:prstGeom>
        </p:spPr>
      </p:pic>
      <p:pic>
        <p:nvPicPr>
          <p:cNvPr id="8" name="Picture 7"/>
          <p:cNvPicPr>
            <a:picLocks noChangeAspect="1"/>
          </p:cNvPicPr>
          <p:nvPr/>
        </p:nvPicPr>
        <p:blipFill rotWithShape="1">
          <a:blip r:embed="rId10"/>
          <a:srcRect r="34990"/>
          <a:stretch/>
        </p:blipFill>
        <p:spPr>
          <a:xfrm>
            <a:off x="4776528" y="3418259"/>
            <a:ext cx="2979215" cy="1552956"/>
          </a:xfrm>
          <a:prstGeom prst="rect">
            <a:avLst/>
          </a:prstGeom>
        </p:spPr>
      </p:pic>
    </p:spTree>
    <p:extLst>
      <p:ext uri="{BB962C8B-B14F-4D97-AF65-F5344CB8AC3E}">
        <p14:creationId xmlns:p14="http://schemas.microsoft.com/office/powerpoint/2010/main" val="617268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869D80-D3F6-1D13-9354-CA793AD18465}"/>
              </a:ext>
            </a:extLst>
          </p:cNvPr>
          <p:cNvSpPr>
            <a:spLocks noGrp="1"/>
          </p:cNvSpPr>
          <p:nvPr>
            <p:ph sz="half" idx="1"/>
          </p:nvPr>
        </p:nvSpPr>
        <p:spPr>
          <a:xfrm>
            <a:off x="496904" y="1383526"/>
            <a:ext cx="10856896" cy="3917244"/>
          </a:xfrm>
        </p:spPr>
        <p:txBody>
          <a:bodyPr>
            <a:noAutofit/>
          </a:bodyPr>
          <a:lstStyle/>
          <a:p>
            <a:pPr>
              <a:spcBef>
                <a:spcPts val="0"/>
              </a:spcBef>
              <a:spcAft>
                <a:spcPts val="1800"/>
              </a:spcAft>
            </a:pPr>
            <a:r>
              <a:rPr lang="en-US" dirty="0" smtClean="0">
                <a:solidFill>
                  <a:schemeClr val="tx1"/>
                </a:solidFill>
                <a:latin typeface="+mn-lt"/>
              </a:rPr>
              <a:t>3-nested grid with </a:t>
            </a:r>
            <a:r>
              <a:rPr lang="en-US" dirty="0">
                <a:solidFill>
                  <a:schemeClr val="tx1"/>
                </a:solidFill>
                <a:latin typeface="+mn-lt"/>
              </a:rPr>
              <a:t>i</a:t>
            </a:r>
            <a:r>
              <a:rPr lang="en-US" dirty="0" smtClean="0">
                <a:solidFill>
                  <a:schemeClr val="tx1"/>
                </a:solidFill>
                <a:latin typeface="+mn-lt"/>
              </a:rPr>
              <a:t>nner </a:t>
            </a:r>
            <a:r>
              <a:rPr lang="en-US" dirty="0">
                <a:solidFill>
                  <a:schemeClr val="tx1"/>
                </a:solidFill>
                <a:latin typeface="+mn-lt"/>
              </a:rPr>
              <a:t>domain </a:t>
            </a:r>
            <a:r>
              <a:rPr lang="en-US" dirty="0" smtClean="0">
                <a:solidFill>
                  <a:schemeClr val="tx1"/>
                </a:solidFill>
                <a:latin typeface="+mn-lt"/>
              </a:rPr>
              <a:t>of 500m (tested 1000, 500, 300m)</a:t>
            </a:r>
            <a:endParaRPr lang="en-US" dirty="0">
              <a:solidFill>
                <a:schemeClr val="tx1"/>
              </a:solidFill>
              <a:latin typeface="+mn-lt"/>
            </a:endParaRPr>
          </a:p>
          <a:p>
            <a:pPr>
              <a:spcBef>
                <a:spcPts val="0"/>
              </a:spcBef>
              <a:spcAft>
                <a:spcPts val="1800"/>
              </a:spcAft>
            </a:pPr>
            <a:r>
              <a:rPr lang="en-US" i="1" dirty="0">
                <a:solidFill>
                  <a:schemeClr val="tx1"/>
                </a:solidFill>
                <a:latin typeface="+mn-lt"/>
              </a:rPr>
              <a:t>Noah </a:t>
            </a:r>
            <a:r>
              <a:rPr lang="en-US" i="1" dirty="0" smtClean="0">
                <a:solidFill>
                  <a:schemeClr val="tx1"/>
                </a:solidFill>
                <a:latin typeface="+mn-lt"/>
              </a:rPr>
              <a:t>LSM </a:t>
            </a:r>
            <a:r>
              <a:rPr lang="en-US" dirty="0" smtClean="0">
                <a:solidFill>
                  <a:schemeClr val="tx1"/>
                </a:solidFill>
                <a:latin typeface="+mn-lt"/>
              </a:rPr>
              <a:t>better captures diurnal patterns and enables </a:t>
            </a:r>
            <a:r>
              <a:rPr lang="en-US" dirty="0">
                <a:solidFill>
                  <a:schemeClr val="tx1"/>
                </a:solidFill>
                <a:latin typeface="+mn-lt"/>
              </a:rPr>
              <a:t>layered </a:t>
            </a:r>
            <a:r>
              <a:rPr lang="en-US" dirty="0" smtClean="0">
                <a:solidFill>
                  <a:schemeClr val="tx1"/>
                </a:solidFill>
                <a:latin typeface="+mn-lt"/>
              </a:rPr>
              <a:t>UCMs</a:t>
            </a:r>
          </a:p>
          <a:p>
            <a:pPr>
              <a:spcBef>
                <a:spcPts val="0"/>
              </a:spcBef>
              <a:spcAft>
                <a:spcPts val="1800"/>
              </a:spcAft>
            </a:pPr>
            <a:r>
              <a:rPr lang="en-US" i="1" dirty="0" smtClean="0">
                <a:solidFill>
                  <a:schemeClr val="tx1"/>
                </a:solidFill>
                <a:latin typeface="+mn-lt"/>
              </a:rPr>
              <a:t>Single-layer </a:t>
            </a:r>
            <a:r>
              <a:rPr lang="en-US" i="1" dirty="0">
                <a:solidFill>
                  <a:schemeClr val="tx1"/>
                </a:solidFill>
                <a:latin typeface="+mn-lt"/>
              </a:rPr>
              <a:t>UCM </a:t>
            </a:r>
            <a:r>
              <a:rPr lang="en-US" dirty="0">
                <a:solidFill>
                  <a:schemeClr val="tx1"/>
                </a:solidFill>
                <a:latin typeface="+mn-lt"/>
              </a:rPr>
              <a:t>predicts more accurate 2-m temperatures than slab model</a:t>
            </a:r>
          </a:p>
          <a:p>
            <a:pPr>
              <a:spcBef>
                <a:spcPts val="0"/>
              </a:spcBef>
              <a:spcAft>
                <a:spcPts val="1200"/>
              </a:spcAft>
            </a:pPr>
            <a:r>
              <a:rPr lang="en-US" i="1" dirty="0" smtClean="0">
                <a:solidFill>
                  <a:schemeClr val="tx1"/>
                </a:solidFill>
                <a:latin typeface="+mn-lt"/>
              </a:rPr>
              <a:t>WUDAPT LCZs</a:t>
            </a:r>
            <a:r>
              <a:rPr lang="en-US" dirty="0" smtClean="0">
                <a:solidFill>
                  <a:schemeClr val="tx1"/>
                </a:solidFill>
                <a:latin typeface="+mn-lt"/>
              </a:rPr>
              <a:t> </a:t>
            </a:r>
            <a:r>
              <a:rPr lang="en-US" dirty="0">
                <a:solidFill>
                  <a:schemeClr val="tx1"/>
                </a:solidFill>
                <a:latin typeface="+mn-lt"/>
              </a:rPr>
              <a:t>resulted in greater spatial variation in temperatures</a:t>
            </a:r>
          </a:p>
          <a:p>
            <a:pPr lvl="1">
              <a:spcBef>
                <a:spcPts val="0"/>
              </a:spcBef>
              <a:spcAft>
                <a:spcPts val="1200"/>
              </a:spcAft>
            </a:pPr>
            <a:r>
              <a:rPr lang="en-US" dirty="0">
                <a:solidFill>
                  <a:schemeClr val="tx1"/>
                </a:solidFill>
                <a:latin typeface="+mn-lt"/>
              </a:rPr>
              <a:t>Urban </a:t>
            </a:r>
            <a:r>
              <a:rPr lang="en-US" dirty="0" smtClean="0">
                <a:solidFill>
                  <a:schemeClr val="tx1"/>
                </a:solidFill>
                <a:latin typeface="+mn-lt"/>
              </a:rPr>
              <a:t>areas </a:t>
            </a:r>
            <a:r>
              <a:rPr lang="en-US" dirty="0">
                <a:solidFill>
                  <a:schemeClr val="tx1"/>
                </a:solidFill>
                <a:latin typeface="+mn-lt"/>
              </a:rPr>
              <a:t>have higher temperatures</a:t>
            </a:r>
          </a:p>
          <a:p>
            <a:pPr lvl="1">
              <a:spcBef>
                <a:spcPts val="0"/>
              </a:spcBef>
              <a:spcAft>
                <a:spcPts val="1800"/>
              </a:spcAft>
            </a:pPr>
            <a:r>
              <a:rPr lang="en-US" dirty="0" smtClean="0">
                <a:solidFill>
                  <a:schemeClr val="tx1"/>
                </a:solidFill>
                <a:latin typeface="+mn-lt"/>
              </a:rPr>
              <a:t>Suburban/rural </a:t>
            </a:r>
            <a:r>
              <a:rPr lang="en-US" dirty="0">
                <a:solidFill>
                  <a:schemeClr val="tx1"/>
                </a:solidFill>
                <a:latin typeface="+mn-lt"/>
              </a:rPr>
              <a:t>areas have lower temperatures</a:t>
            </a:r>
          </a:p>
          <a:p>
            <a:pPr>
              <a:spcBef>
                <a:spcPts val="0"/>
              </a:spcBef>
              <a:spcAft>
                <a:spcPts val="1800"/>
              </a:spcAft>
            </a:pPr>
            <a:r>
              <a:rPr lang="en-US" dirty="0">
                <a:solidFill>
                  <a:schemeClr val="tx1"/>
                </a:solidFill>
                <a:latin typeface="+mn-lt"/>
              </a:rPr>
              <a:t>Predicted temperatures </a:t>
            </a:r>
            <a:r>
              <a:rPr lang="en-US" dirty="0" smtClean="0">
                <a:solidFill>
                  <a:schemeClr val="tx1"/>
                </a:solidFill>
                <a:latin typeface="+mn-lt"/>
              </a:rPr>
              <a:t>sensitive </a:t>
            </a:r>
            <a:r>
              <a:rPr lang="en-US" dirty="0">
                <a:solidFill>
                  <a:schemeClr val="tx1"/>
                </a:solidFill>
                <a:latin typeface="+mn-lt"/>
              </a:rPr>
              <a:t>to Anthropogenic Heating rates during </a:t>
            </a:r>
            <a:r>
              <a:rPr lang="en-US" dirty="0" smtClean="0">
                <a:solidFill>
                  <a:schemeClr val="tx1"/>
                </a:solidFill>
                <a:latin typeface="+mn-lt"/>
              </a:rPr>
              <a:t>nighttime hours</a:t>
            </a:r>
            <a:endParaRPr lang="en-US" dirty="0">
              <a:solidFill>
                <a:schemeClr val="tx1"/>
              </a:solidFill>
              <a:latin typeface="+mn-lt"/>
            </a:endParaRPr>
          </a:p>
        </p:txBody>
      </p:sp>
      <p:sp>
        <p:nvSpPr>
          <p:cNvPr id="4" name="Slide Number Placeholder 3">
            <a:extLst>
              <a:ext uri="{FF2B5EF4-FFF2-40B4-BE49-F238E27FC236}">
                <a16:creationId xmlns:a16="http://schemas.microsoft.com/office/drawing/2014/main" id="{FDD65635-F1D0-5524-083F-08B2926E4771}"/>
              </a:ext>
            </a:extLst>
          </p:cNvPr>
          <p:cNvSpPr>
            <a:spLocks noGrp="1"/>
          </p:cNvSpPr>
          <p:nvPr>
            <p:ph type="sldNum" sz="quarter" idx="12"/>
          </p:nvPr>
        </p:nvSpPr>
        <p:spPr/>
        <p:txBody>
          <a:bodyPr/>
          <a:lstStyle/>
          <a:p>
            <a:fld id="{37E9B189-EC3B-5448-8F48-F2E723284842}" type="slidenum">
              <a:rPr lang="en-US" smtClean="0">
                <a:solidFill>
                  <a:schemeClr val="tx1"/>
                </a:solidFill>
              </a:rPr>
              <a:t>9</a:t>
            </a:fld>
            <a:endParaRPr lang="en-US" dirty="0">
              <a:solidFill>
                <a:schemeClr val="tx1"/>
              </a:solidFill>
            </a:endParaRPr>
          </a:p>
        </p:txBody>
      </p:sp>
      <p:sp>
        <p:nvSpPr>
          <p:cNvPr id="5" name="Title 4">
            <a:extLst>
              <a:ext uri="{FF2B5EF4-FFF2-40B4-BE49-F238E27FC236}">
                <a16:creationId xmlns:a16="http://schemas.microsoft.com/office/drawing/2014/main" id="{4C353CA4-2F06-528E-7D71-3151167D8E6E}"/>
              </a:ext>
            </a:extLst>
          </p:cNvPr>
          <p:cNvSpPr>
            <a:spLocks noGrp="1"/>
          </p:cNvSpPr>
          <p:nvPr>
            <p:ph type="title"/>
          </p:nvPr>
        </p:nvSpPr>
        <p:spPr>
          <a:xfrm>
            <a:off x="617220" y="277662"/>
            <a:ext cx="8335949" cy="557226"/>
          </a:xfrm>
        </p:spPr>
        <p:txBody>
          <a:bodyPr>
            <a:normAutofit/>
          </a:bodyPr>
          <a:lstStyle/>
          <a:p>
            <a:r>
              <a:rPr lang="en-US" dirty="0"/>
              <a:t>Baseline Model Summary</a:t>
            </a:r>
          </a:p>
        </p:txBody>
      </p:sp>
      <p:pic>
        <p:nvPicPr>
          <p:cNvPr id="6" name="Picture 5">
            <a:extLst>
              <a:ext uri="{FF2B5EF4-FFF2-40B4-BE49-F238E27FC236}">
                <a16:creationId xmlns:a16="http://schemas.microsoft.com/office/drawing/2014/main" id="{ACAAC035-6A4C-E8F2-CED7-21A6A1559DF6}"/>
              </a:ext>
            </a:extLst>
          </p:cNvPr>
          <p:cNvPicPr>
            <a:picLocks noChangeAspect="1"/>
          </p:cNvPicPr>
          <p:nvPr/>
        </p:nvPicPr>
        <p:blipFill>
          <a:blip r:embed="rId3"/>
          <a:stretch>
            <a:fillRect/>
          </a:stretch>
        </p:blipFill>
        <p:spPr>
          <a:xfrm>
            <a:off x="8556703" y="0"/>
            <a:ext cx="3581400" cy="1009650"/>
          </a:xfrm>
          <a:prstGeom prst="rect">
            <a:avLst/>
          </a:prstGeom>
        </p:spPr>
      </p:pic>
    </p:spTree>
    <p:extLst>
      <p:ext uri="{BB962C8B-B14F-4D97-AF65-F5344CB8AC3E}">
        <p14:creationId xmlns:p14="http://schemas.microsoft.com/office/powerpoint/2010/main" val="38440832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August_Mechanical_Presentation Template_PowerPoint" id="{30D4AECE-8BC0-5747-90AD-4BB5F7C2A831}" vid="{B6C0B624-388D-DB40-901C-95EDE4D1A9E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14913</TotalTime>
  <Words>1681</Words>
  <Application>Microsoft Office PowerPoint</Application>
  <PresentationFormat>Widescreen</PresentationFormat>
  <Paragraphs>217</Paragraphs>
  <Slides>19</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Calibri</vt:lpstr>
      <vt:lpstr>Helvetica</vt:lpstr>
      <vt:lpstr>Helvetica Neue</vt:lpstr>
      <vt:lpstr>Open Sans</vt:lpstr>
      <vt:lpstr>Roboto</vt:lpstr>
      <vt:lpstr>Roboto Slab</vt:lpstr>
      <vt:lpstr>Rockwell</vt:lpstr>
      <vt:lpstr>Tahoma</vt:lpstr>
      <vt:lpstr>Times New Roman</vt:lpstr>
      <vt:lpstr>Office Theme</vt:lpstr>
      <vt:lpstr>Evaluating Meteorological Effects of GSLA Growth Using Urban Canopy Modeling</vt:lpstr>
      <vt:lpstr>Introduction </vt:lpstr>
      <vt:lpstr>Urban Canopy Models (UCM)</vt:lpstr>
      <vt:lpstr>WRF-UCM Modeling Approach</vt:lpstr>
      <vt:lpstr>Land Surface Model Comparisons</vt:lpstr>
      <vt:lpstr>Urban Canopy Model Comparison</vt:lpstr>
      <vt:lpstr>Local Climate Zones (LCZs)</vt:lpstr>
      <vt:lpstr>LCZ Effects</vt:lpstr>
      <vt:lpstr>Baseline Model Summary</vt:lpstr>
      <vt:lpstr>Baseline Model Validation</vt:lpstr>
      <vt:lpstr>Urbanized Western Side of Valley</vt:lpstr>
      <vt:lpstr>Development of Southern “Downtown”</vt:lpstr>
      <vt:lpstr>Urbanized Far Western Edge of  Valley</vt:lpstr>
      <vt:lpstr>Conclusions</vt:lpstr>
      <vt:lpstr>Acknowledgments</vt:lpstr>
      <vt:lpstr>PowerPoint Presentation</vt:lpstr>
      <vt:lpstr>Mesh Resolution Effects</vt:lpstr>
      <vt:lpstr>LSMs</vt:lpstr>
      <vt:lpstr>Anthropogenic Heating Effects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Mechanical Engineering</dc:title>
  <dc:creator>Brad Adams</dc:creator>
  <cp:lastModifiedBy>Brad Adams</cp:lastModifiedBy>
  <cp:revision>431</cp:revision>
  <dcterms:created xsi:type="dcterms:W3CDTF">2020-08-25T03:17:34Z</dcterms:created>
  <dcterms:modified xsi:type="dcterms:W3CDTF">2023-10-18T12:27:12Z</dcterms:modified>
</cp:coreProperties>
</file>