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2"/>
  </p:sldMasterIdLst>
  <p:notesMasterIdLst>
    <p:notesMasterId r:id="rId61"/>
  </p:notesMasterIdLst>
  <p:handoutMasterIdLst>
    <p:handoutMasterId r:id="rId62"/>
  </p:handoutMasterIdLst>
  <p:sldIdLst>
    <p:sldId id="256" r:id="rId43"/>
    <p:sldId id="802" r:id="rId44"/>
    <p:sldId id="605" r:id="rId45"/>
    <p:sldId id="743" r:id="rId46"/>
    <p:sldId id="785" r:id="rId47"/>
    <p:sldId id="786" r:id="rId48"/>
    <p:sldId id="787" r:id="rId49"/>
    <p:sldId id="788" r:id="rId50"/>
    <p:sldId id="789" r:id="rId51"/>
    <p:sldId id="792" r:id="rId52"/>
    <p:sldId id="795" r:id="rId53"/>
    <p:sldId id="797" r:id="rId54"/>
    <p:sldId id="798" r:id="rId55"/>
    <p:sldId id="799" r:id="rId56"/>
    <p:sldId id="800" r:id="rId57"/>
    <p:sldId id="803" r:id="rId58"/>
    <p:sldId id="801" r:id="rId59"/>
    <p:sldId id="784" r:id="rId6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280306-B23F-32D1-1D30-23FE15C252DB}" name="Seltzer, Karl" initials="SK" userId="S::Seltzer.Karl@epa.gov::edd99a79-8cbe-43ea-a0d5-19cae1f00f23" providerId="AD"/>
  <p188:author id="{D04FB40D-59B5-B3FB-FAE5-213B72E96776}" name="Allen, Christine (she/her/hers)" initials="A(" userId="S::allen.christine@epa.gov::7702d7c1-d47d-4842-b1b2-631214376af0" providerId="AD"/>
  <p188:author id="{FD255F68-342D-A132-D1C0-93B83A80FE6F}" name="Godfrey, Janice" initials="GJ" userId="S::godfrey.janice@epa.gov::1c2e0f18-de7c-4958-bab5-308a0d8e109d" providerId="AD"/>
  <p188:author id="{D33B8091-8463-EC04-6E70-6A8746381FBA}" name="Beidler, James" initials="BJ" userId="S::Beidler.James@epa.gov::97636461-20ff-4629-96b2-03908c895133" providerId="AD"/>
  <p188:author id="{41D7BBA6-0AF2-E396-778D-7606740B1F79}" name="Seltzer, Karl" initials="SK" userId="S::seltzer.karl@epa.gov::edd99a79-8cbe-43ea-a0d5-19cae1f00f23" providerId="AD"/>
  <p188:author id="{80C788B2-1D02-9E99-998A-D9D168F1389D}" name="Roberts, Sarah" initials="RS" userId="S::roberts.sarah@epa.gov::3387133d-3cfe-448d-89ce-3aa0aaad7542" providerId="AD"/>
  <p188:author id="{254281E0-E046-9384-A833-B35910B84A73}" name="Eyth, Alison" initials="EA" userId="S::Eyth.Alison@epa.gov::649d2ced-6280-4c44-830a-d941bed67d1a" providerId="AD"/>
  <p188:author id="{50A459EE-953D-70AA-C112-44F7BE5C8E69}" name="Godfrey, Janice" initials="GJ" userId="S::Godfrey.Janice@epa.gov::1c2e0f18-de7c-4958-bab5-308a0d8e10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7" name="Godfrey, Janice" initials="GJ" lastIdx="9" clrIdx="7">
    <p:extLst>
      <p:ext uri="{19B8F6BF-5375-455C-9EA6-DF929625EA0E}">
        <p15:presenceInfo xmlns:p15="http://schemas.microsoft.com/office/powerpoint/2012/main" userId="S::Godfrey.Janice@epa.gov::1c2e0f18-de7c-4958-bab5-308a0d8e109d" providerId="AD"/>
      </p:ext>
    </p:extLst>
  </p:cmAuthor>
  <p:cmAuthor id="1" name="Rich Mason" initials="ram" lastIdx="2" clrIdx="1"/>
  <p:cmAuthor id="2" name="newuser" initials="n" lastIdx="1" clrIdx="2"/>
  <p:cmAuthor id="3" name="Zubrow, Alexis" initials="ZA" lastIdx="1" clrIdx="3">
    <p:extLst>
      <p:ext uri="{19B8F6BF-5375-455C-9EA6-DF929625EA0E}">
        <p15:presenceInfo xmlns:p15="http://schemas.microsoft.com/office/powerpoint/2012/main" userId="S-1-5-21-1339303556-449845944-1601390327-258611" providerId="AD"/>
      </p:ext>
    </p:extLst>
  </p:cmAuthor>
  <p:cmAuthor id="4" name="Eyth, Alison" initials="EA" lastIdx="11" clrIdx="4">
    <p:extLst>
      <p:ext uri="{19B8F6BF-5375-455C-9EA6-DF929625EA0E}">
        <p15:presenceInfo xmlns:p15="http://schemas.microsoft.com/office/powerpoint/2012/main" userId="S-1-5-21-1339303556-449845944-1601390327-223308" providerId="AD"/>
      </p:ext>
    </p:extLst>
  </p:cmAuthor>
  <p:cmAuthor id="5" name="Vukovich, Jeffrey" initials="VJ" lastIdx="11" clrIdx="5">
    <p:extLst>
      <p:ext uri="{19B8F6BF-5375-455C-9EA6-DF929625EA0E}">
        <p15:presenceInfo xmlns:p15="http://schemas.microsoft.com/office/powerpoint/2012/main" userId="S-1-5-21-1339303556-449845944-1601390327-374485" providerId="AD"/>
      </p:ext>
    </p:extLst>
  </p:cmAuthor>
  <p:cmAuthor id="6" name="Eyth, Alison" initials="EA [2]" lastIdx="10" clrIdx="6">
    <p:extLst>
      <p:ext uri="{19B8F6BF-5375-455C-9EA6-DF929625EA0E}">
        <p15:presenceInfo xmlns:p15="http://schemas.microsoft.com/office/powerpoint/2012/main" userId="S::Eyth.Alison@epa.gov::649d2ced-6280-4c44-830a-d941bed67d1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0AB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30" y="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Master" Target="slideMasters/slideMaster1.xml"/><Relationship Id="rId47" Type="http://schemas.openxmlformats.org/officeDocument/2006/relationships/slide" Target="slides/slide5.xml"/><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customXml" Target="../customXml/item29.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customXml" Target="../customXml/item37.xml"/><Relationship Id="rId40" Type="http://schemas.openxmlformats.org/officeDocument/2006/relationships/customXml" Target="../customXml/item40.xml"/><Relationship Id="rId45" Type="http://schemas.openxmlformats.org/officeDocument/2006/relationships/slide" Target="slides/slide3.xml"/><Relationship Id="rId53" Type="http://schemas.openxmlformats.org/officeDocument/2006/relationships/slide" Target="slides/slide11.xml"/><Relationship Id="rId58" Type="http://schemas.openxmlformats.org/officeDocument/2006/relationships/slide" Target="slides/slide16.xml"/><Relationship Id="rId66" Type="http://schemas.openxmlformats.org/officeDocument/2006/relationships/theme" Target="theme/theme1.xml"/><Relationship Id="rId5" Type="http://schemas.openxmlformats.org/officeDocument/2006/relationships/customXml" Target="../customXml/item5.xml"/><Relationship Id="rId61" Type="http://schemas.openxmlformats.org/officeDocument/2006/relationships/notesMaster" Target="notesMasters/notesMaster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 Target="slides/slide1.xml"/><Relationship Id="rId48" Type="http://schemas.openxmlformats.org/officeDocument/2006/relationships/slide" Target="slides/slide6.xml"/><Relationship Id="rId56" Type="http://schemas.openxmlformats.org/officeDocument/2006/relationships/slide" Target="slides/slide14.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customXml" Target="../customXml/item8.xml"/><Relationship Id="rId51" Type="http://schemas.openxmlformats.org/officeDocument/2006/relationships/slide" Target="slides/slide9.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customXml" Target="../customXml/item38.xml"/><Relationship Id="rId46" Type="http://schemas.openxmlformats.org/officeDocument/2006/relationships/slide" Target="slides/slide4.xml"/><Relationship Id="rId59" Type="http://schemas.openxmlformats.org/officeDocument/2006/relationships/slide" Target="slides/slide17.xml"/><Relationship Id="rId67"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customXml" Target="../customXml/item41.xml"/><Relationship Id="rId54" Type="http://schemas.openxmlformats.org/officeDocument/2006/relationships/slide" Target="slides/slide12.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7.xml"/><Relationship Id="rId57" Type="http://schemas.openxmlformats.org/officeDocument/2006/relationships/slide" Target="slides/slide15.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2.xml"/><Relationship Id="rId52" Type="http://schemas.openxmlformats.org/officeDocument/2006/relationships/slide" Target="slides/slide10.xml"/><Relationship Id="rId60" Type="http://schemas.openxmlformats.org/officeDocument/2006/relationships/slide" Target="slides/slide18.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34" Type="http://schemas.openxmlformats.org/officeDocument/2006/relationships/customXml" Target="../customXml/item34.xml"/><Relationship Id="rId50" Type="http://schemas.openxmlformats.org/officeDocument/2006/relationships/slide" Target="slides/slide8.xml"/><Relationship Id="rId55"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yth, Alison" userId="649d2ced-6280-4c44-830a-d941bed67d1a" providerId="ADAL" clId="{D42F2A99-B7C0-4CFD-86CA-38D241491BD7}"/>
    <pc:docChg chg="undo redo custSel addSld delSld modSld">
      <pc:chgData name="Eyth, Alison" userId="649d2ced-6280-4c44-830a-d941bed67d1a" providerId="ADAL" clId="{D42F2A99-B7C0-4CFD-86CA-38D241491BD7}" dt="2023-10-17T00:44:33.039" v="8078" actId="47"/>
      <pc:docMkLst>
        <pc:docMk/>
      </pc:docMkLst>
      <pc:sldChg chg="modSp mod">
        <pc:chgData name="Eyth, Alison" userId="649d2ced-6280-4c44-830a-d941bed67d1a" providerId="ADAL" clId="{D42F2A99-B7C0-4CFD-86CA-38D241491BD7}" dt="2023-10-16T23:45:55.451" v="7939" actId="20577"/>
        <pc:sldMkLst>
          <pc:docMk/>
          <pc:sldMk cId="0" sldId="256"/>
        </pc:sldMkLst>
        <pc:spChg chg="mod">
          <ac:chgData name="Eyth, Alison" userId="649d2ced-6280-4c44-830a-d941bed67d1a" providerId="ADAL" clId="{D42F2A99-B7C0-4CFD-86CA-38D241491BD7}" dt="2023-10-16T23:45:55.451" v="7939" actId="20577"/>
          <ac:spMkLst>
            <pc:docMk/>
            <pc:sldMk cId="0" sldId="256"/>
            <ac:spMk id="3" creationId="{00000000-0000-0000-0000-000000000000}"/>
          </ac:spMkLst>
        </pc:spChg>
      </pc:sldChg>
      <pc:sldChg chg="delSp modSp add mod delAnim modNotesTx">
        <pc:chgData name="Eyth, Alison" userId="649d2ced-6280-4c44-830a-d941bed67d1a" providerId="ADAL" clId="{D42F2A99-B7C0-4CFD-86CA-38D241491BD7}" dt="2023-10-17T00:27:16.906" v="7988" actId="1076"/>
        <pc:sldMkLst>
          <pc:docMk/>
          <pc:sldMk cId="3869296950" sldId="605"/>
        </pc:sldMkLst>
        <pc:spChg chg="mod">
          <ac:chgData name="Eyth, Alison" userId="649d2ced-6280-4c44-830a-d941bed67d1a" providerId="ADAL" clId="{D42F2A99-B7C0-4CFD-86CA-38D241491BD7}" dt="2023-10-17T00:27:16.906" v="7988" actId="1076"/>
          <ac:spMkLst>
            <pc:docMk/>
            <pc:sldMk cId="3869296950" sldId="605"/>
            <ac:spMk id="3" creationId="{00000000-0000-0000-0000-000000000000}"/>
          </ac:spMkLst>
        </pc:spChg>
        <pc:picChg chg="del">
          <ac:chgData name="Eyth, Alison" userId="649d2ced-6280-4c44-830a-d941bed67d1a" providerId="ADAL" clId="{D42F2A99-B7C0-4CFD-86CA-38D241491BD7}" dt="2023-10-15T14:23:57.609" v="5915" actId="478"/>
          <ac:picMkLst>
            <pc:docMk/>
            <pc:sldMk cId="3869296950" sldId="605"/>
            <ac:picMk id="15" creationId="{3BDF1CA1-FC61-44B3-B73A-1B9E5CF200B9}"/>
          </ac:picMkLst>
        </pc:picChg>
      </pc:sldChg>
      <pc:sldChg chg="modSp add del mod">
        <pc:chgData name="Eyth, Alison" userId="649d2ced-6280-4c44-830a-d941bed67d1a" providerId="ADAL" clId="{D42F2A99-B7C0-4CFD-86CA-38D241491BD7}" dt="2023-10-15T14:22:55.308" v="5914" actId="47"/>
        <pc:sldMkLst>
          <pc:docMk/>
          <pc:sldMk cId="1847146491" sldId="721"/>
        </pc:sldMkLst>
        <pc:spChg chg="mod">
          <ac:chgData name="Eyth, Alison" userId="649d2ced-6280-4c44-830a-d941bed67d1a" providerId="ADAL" clId="{D42F2A99-B7C0-4CFD-86CA-38D241491BD7}" dt="2023-10-15T14:17:24.939" v="5839" actId="20577"/>
          <ac:spMkLst>
            <pc:docMk/>
            <pc:sldMk cId="1847146491" sldId="721"/>
            <ac:spMk id="2" creationId="{00000000-0000-0000-0000-000000000000}"/>
          </ac:spMkLst>
        </pc:spChg>
        <pc:spChg chg="mod">
          <ac:chgData name="Eyth, Alison" userId="649d2ced-6280-4c44-830a-d941bed67d1a" providerId="ADAL" clId="{D42F2A99-B7C0-4CFD-86CA-38D241491BD7}" dt="2023-10-14T12:27:10.060" v="27" actId="20577"/>
          <ac:spMkLst>
            <pc:docMk/>
            <pc:sldMk cId="1847146491" sldId="721"/>
            <ac:spMk id="5" creationId="{00000000-0000-0000-0000-000000000000}"/>
          </ac:spMkLst>
        </pc:spChg>
        <pc:picChg chg="mod">
          <ac:chgData name="Eyth, Alison" userId="649d2ced-6280-4c44-830a-d941bed67d1a" providerId="ADAL" clId="{D42F2A99-B7C0-4CFD-86CA-38D241491BD7}" dt="2023-10-15T14:22:03.764" v="5908" actId="1076"/>
          <ac:picMkLst>
            <pc:docMk/>
            <pc:sldMk cId="1847146491" sldId="721"/>
            <ac:picMk id="10" creationId="{EF9B5FEE-BD20-4506-8793-0F4E59242FB7}"/>
          </ac:picMkLst>
        </pc:picChg>
      </pc:sldChg>
      <pc:sldChg chg="addSp modSp add del mod">
        <pc:chgData name="Eyth, Alison" userId="649d2ced-6280-4c44-830a-d941bed67d1a" providerId="ADAL" clId="{D42F2A99-B7C0-4CFD-86CA-38D241491BD7}" dt="2023-10-16T23:25:49.019" v="7780" actId="20577"/>
        <pc:sldMkLst>
          <pc:docMk/>
          <pc:sldMk cId="4025277763" sldId="743"/>
        </pc:sldMkLst>
        <pc:spChg chg="mod">
          <ac:chgData name="Eyth, Alison" userId="649d2ced-6280-4c44-830a-d941bed67d1a" providerId="ADAL" clId="{D42F2A99-B7C0-4CFD-86CA-38D241491BD7}" dt="2023-10-16T23:25:49.019" v="7780" actId="20577"/>
          <ac:spMkLst>
            <pc:docMk/>
            <pc:sldMk cId="4025277763" sldId="743"/>
            <ac:spMk id="2" creationId="{61D11F90-63C9-4EB0-BFDE-A62C88BFF8EE}"/>
          </ac:spMkLst>
        </pc:spChg>
        <pc:spChg chg="mod">
          <ac:chgData name="Eyth, Alison" userId="649d2ced-6280-4c44-830a-d941bed67d1a" providerId="ADAL" clId="{D42F2A99-B7C0-4CFD-86CA-38D241491BD7}" dt="2023-10-14T13:27:29.042" v="2065" actId="27636"/>
          <ac:spMkLst>
            <pc:docMk/>
            <pc:sldMk cId="4025277763" sldId="743"/>
            <ac:spMk id="4" creationId="{A791821F-D99A-43A9-BEA4-0EFAEA1A4F2F}"/>
          </ac:spMkLst>
        </pc:spChg>
        <pc:spChg chg="add mod">
          <ac:chgData name="Eyth, Alison" userId="649d2ced-6280-4c44-830a-d941bed67d1a" providerId="ADAL" clId="{D42F2A99-B7C0-4CFD-86CA-38D241491BD7}" dt="2023-10-15T14:41:29.768" v="6127" actId="404"/>
          <ac:spMkLst>
            <pc:docMk/>
            <pc:sldMk cId="4025277763" sldId="743"/>
            <ac:spMk id="6" creationId="{16067936-73D7-4144-9F1D-714C73DB1718}"/>
          </ac:spMkLst>
        </pc:spChg>
        <pc:picChg chg="mod">
          <ac:chgData name="Eyth, Alison" userId="649d2ced-6280-4c44-830a-d941bed67d1a" providerId="ADAL" clId="{D42F2A99-B7C0-4CFD-86CA-38D241491BD7}" dt="2023-10-15T14:40:48.845" v="6104" actId="1076"/>
          <ac:picMkLst>
            <pc:docMk/>
            <pc:sldMk cId="4025277763" sldId="743"/>
            <ac:picMk id="8" creationId="{760F9F94-5B1B-40AB-B931-BCBB1644DE16}"/>
          </ac:picMkLst>
        </pc:picChg>
      </pc:sldChg>
      <pc:sldChg chg="modSp mod">
        <pc:chgData name="Eyth, Alison" userId="649d2ced-6280-4c44-830a-d941bed67d1a" providerId="ADAL" clId="{D42F2A99-B7C0-4CFD-86CA-38D241491BD7}" dt="2023-10-16T23:41:27.421" v="7918" actId="6549"/>
        <pc:sldMkLst>
          <pc:docMk/>
          <pc:sldMk cId="3087987858" sldId="784"/>
        </pc:sldMkLst>
        <pc:spChg chg="mod">
          <ac:chgData name="Eyth, Alison" userId="649d2ced-6280-4c44-830a-d941bed67d1a" providerId="ADAL" clId="{D42F2A99-B7C0-4CFD-86CA-38D241491BD7}" dt="2023-10-16T23:41:27.421" v="7918" actId="6549"/>
          <ac:spMkLst>
            <pc:docMk/>
            <pc:sldMk cId="3087987858" sldId="784"/>
            <ac:spMk id="2" creationId="{3E5B7124-5326-451B-9BDE-B84ACCD6423F}"/>
          </ac:spMkLst>
        </pc:spChg>
        <pc:spChg chg="mod">
          <ac:chgData name="Eyth, Alison" userId="649d2ced-6280-4c44-830a-d941bed67d1a" providerId="ADAL" clId="{D42F2A99-B7C0-4CFD-86CA-38D241491BD7}" dt="2023-10-15T14:15:03.421" v="5830" actId="20577"/>
          <ac:spMkLst>
            <pc:docMk/>
            <pc:sldMk cId="3087987858" sldId="784"/>
            <ac:spMk id="4" creationId="{3507F04E-C453-42B4-8EBF-42B9404EBAC5}"/>
          </ac:spMkLst>
        </pc:spChg>
      </pc:sldChg>
      <pc:sldChg chg="del">
        <pc:chgData name="Eyth, Alison" userId="649d2ced-6280-4c44-830a-d941bed67d1a" providerId="ADAL" clId="{D42F2A99-B7C0-4CFD-86CA-38D241491BD7}" dt="2023-10-14T12:26:20.083" v="5" actId="47"/>
        <pc:sldMkLst>
          <pc:docMk/>
          <pc:sldMk cId="1560461272" sldId="785"/>
        </pc:sldMkLst>
      </pc:sldChg>
      <pc:sldChg chg="modSp new mod">
        <pc:chgData name="Eyth, Alison" userId="649d2ced-6280-4c44-830a-d941bed67d1a" providerId="ADAL" clId="{D42F2A99-B7C0-4CFD-86CA-38D241491BD7}" dt="2023-10-16T23:27:18.258" v="7791" actId="20577"/>
        <pc:sldMkLst>
          <pc:docMk/>
          <pc:sldMk cId="1824673631" sldId="785"/>
        </pc:sldMkLst>
        <pc:spChg chg="mod">
          <ac:chgData name="Eyth, Alison" userId="649d2ced-6280-4c44-830a-d941bed67d1a" providerId="ADAL" clId="{D42F2A99-B7C0-4CFD-86CA-38D241491BD7}" dt="2023-10-16T23:27:18.258" v="7791" actId="20577"/>
          <ac:spMkLst>
            <pc:docMk/>
            <pc:sldMk cId="1824673631" sldId="785"/>
            <ac:spMk id="2" creationId="{95856B2E-AE9E-44A6-9884-BB01BDDDE1C0}"/>
          </ac:spMkLst>
        </pc:spChg>
        <pc:spChg chg="mod">
          <ac:chgData name="Eyth, Alison" userId="649d2ced-6280-4c44-830a-d941bed67d1a" providerId="ADAL" clId="{D42F2A99-B7C0-4CFD-86CA-38D241491BD7}" dt="2023-10-14T13:59:48.562" v="2530" actId="27636"/>
          <ac:spMkLst>
            <pc:docMk/>
            <pc:sldMk cId="1824673631" sldId="785"/>
            <ac:spMk id="4" creationId="{795E729C-0A28-450D-9225-C81158740D8D}"/>
          </ac:spMkLst>
        </pc:spChg>
      </pc:sldChg>
      <pc:sldChg chg="del">
        <pc:chgData name="Eyth, Alison" userId="649d2ced-6280-4c44-830a-d941bed67d1a" providerId="ADAL" clId="{D42F2A99-B7C0-4CFD-86CA-38D241491BD7}" dt="2023-10-14T12:26:17.135" v="1" actId="47"/>
        <pc:sldMkLst>
          <pc:docMk/>
          <pc:sldMk cId="1568211064" sldId="786"/>
        </pc:sldMkLst>
      </pc:sldChg>
      <pc:sldChg chg="addSp delSp modSp new mod modNotesTx">
        <pc:chgData name="Eyth, Alison" userId="649d2ced-6280-4c44-830a-d941bed67d1a" providerId="ADAL" clId="{D42F2A99-B7C0-4CFD-86CA-38D241491BD7}" dt="2023-10-16T13:13:22.064" v="7457" actId="1076"/>
        <pc:sldMkLst>
          <pc:docMk/>
          <pc:sldMk cId="3176208026" sldId="786"/>
        </pc:sldMkLst>
        <pc:spChg chg="mod">
          <ac:chgData name="Eyth, Alison" userId="649d2ced-6280-4c44-830a-d941bed67d1a" providerId="ADAL" clId="{D42F2A99-B7C0-4CFD-86CA-38D241491BD7}" dt="2023-10-14T13:58:02.260" v="2500" actId="1076"/>
          <ac:spMkLst>
            <pc:docMk/>
            <pc:sldMk cId="3176208026" sldId="786"/>
            <ac:spMk id="2" creationId="{06069D53-BE62-45CC-8154-E4B2F039BB01}"/>
          </ac:spMkLst>
        </pc:spChg>
        <pc:spChg chg="mod">
          <ac:chgData name="Eyth, Alison" userId="649d2ced-6280-4c44-830a-d941bed67d1a" providerId="ADAL" clId="{D42F2A99-B7C0-4CFD-86CA-38D241491BD7}" dt="2023-10-14T13:50:56.339" v="2335" actId="20577"/>
          <ac:spMkLst>
            <pc:docMk/>
            <pc:sldMk cId="3176208026" sldId="786"/>
            <ac:spMk id="4" creationId="{21F5656D-5F70-4E80-9828-207F7D60A21D}"/>
          </ac:spMkLst>
        </pc:spChg>
        <pc:spChg chg="add mod">
          <ac:chgData name="Eyth, Alison" userId="649d2ced-6280-4c44-830a-d941bed67d1a" providerId="ADAL" clId="{D42F2A99-B7C0-4CFD-86CA-38D241491BD7}" dt="2023-10-14T13:56:56.596" v="2490"/>
          <ac:spMkLst>
            <pc:docMk/>
            <pc:sldMk cId="3176208026" sldId="786"/>
            <ac:spMk id="8" creationId="{20FA4F9D-B5FD-4842-87E8-8A0C93546BC0}"/>
          </ac:spMkLst>
        </pc:spChg>
        <pc:spChg chg="add mod">
          <ac:chgData name="Eyth, Alison" userId="649d2ced-6280-4c44-830a-d941bed67d1a" providerId="ADAL" clId="{D42F2A99-B7C0-4CFD-86CA-38D241491BD7}" dt="2023-10-14T13:56:39.615" v="2485" actId="1036"/>
          <ac:spMkLst>
            <pc:docMk/>
            <pc:sldMk cId="3176208026" sldId="786"/>
            <ac:spMk id="11" creationId="{8B922886-3DBC-4393-ADE7-4EBD47A20C70}"/>
          </ac:spMkLst>
        </pc:spChg>
        <pc:spChg chg="add del">
          <ac:chgData name="Eyth, Alison" userId="649d2ced-6280-4c44-830a-d941bed67d1a" providerId="ADAL" clId="{D42F2A99-B7C0-4CFD-86CA-38D241491BD7}" dt="2023-10-14T13:57:01.044" v="2492" actId="22"/>
          <ac:spMkLst>
            <pc:docMk/>
            <pc:sldMk cId="3176208026" sldId="786"/>
            <ac:spMk id="13" creationId="{C990341D-FDF6-46A5-A3F9-D4A5080E32D1}"/>
          </ac:spMkLst>
        </pc:spChg>
        <pc:spChg chg="add mod">
          <ac:chgData name="Eyth, Alison" userId="649d2ced-6280-4c44-830a-d941bed67d1a" providerId="ADAL" clId="{D42F2A99-B7C0-4CFD-86CA-38D241491BD7}" dt="2023-10-16T13:13:04.783" v="7453" actId="1076"/>
          <ac:spMkLst>
            <pc:docMk/>
            <pc:sldMk cId="3176208026" sldId="786"/>
            <ac:spMk id="14" creationId="{712B8DA7-54CA-4E4A-B0F5-9A1BAA84F60E}"/>
          </ac:spMkLst>
        </pc:spChg>
        <pc:spChg chg="add mod">
          <ac:chgData name="Eyth, Alison" userId="649d2ced-6280-4c44-830a-d941bed67d1a" providerId="ADAL" clId="{D42F2A99-B7C0-4CFD-86CA-38D241491BD7}" dt="2023-10-16T13:13:22.064" v="7457" actId="1076"/>
          <ac:spMkLst>
            <pc:docMk/>
            <pc:sldMk cId="3176208026" sldId="786"/>
            <ac:spMk id="15" creationId="{AEE0FD05-E2CB-4013-A88E-194F7224FC87}"/>
          </ac:spMkLst>
        </pc:spChg>
        <pc:spChg chg="add del">
          <ac:chgData name="Eyth, Alison" userId="649d2ced-6280-4c44-830a-d941bed67d1a" providerId="ADAL" clId="{D42F2A99-B7C0-4CFD-86CA-38D241491BD7}" dt="2023-10-15T14:25:56.716" v="5917" actId="22"/>
          <ac:spMkLst>
            <pc:docMk/>
            <pc:sldMk cId="3176208026" sldId="786"/>
            <ac:spMk id="18" creationId="{7077CB73-B332-4E5A-A997-1816B293C956}"/>
          </ac:spMkLst>
        </pc:spChg>
        <pc:picChg chg="add del mod">
          <ac:chgData name="Eyth, Alison" userId="649d2ced-6280-4c44-830a-d941bed67d1a" providerId="ADAL" clId="{D42F2A99-B7C0-4CFD-86CA-38D241491BD7}" dt="2023-10-14T13:53:22.857" v="2435"/>
          <ac:picMkLst>
            <pc:docMk/>
            <pc:sldMk cId="3176208026" sldId="786"/>
            <ac:picMk id="5" creationId="{591F07AE-E6C1-41EC-8A8B-333CC717185B}"/>
          </ac:picMkLst>
        </pc:picChg>
        <pc:picChg chg="add del mod">
          <ac:chgData name="Eyth, Alison" userId="649d2ced-6280-4c44-830a-d941bed67d1a" providerId="ADAL" clId="{D42F2A99-B7C0-4CFD-86CA-38D241491BD7}" dt="2023-10-14T13:58:17.304" v="2501" actId="478"/>
          <ac:picMkLst>
            <pc:docMk/>
            <pc:sldMk cId="3176208026" sldId="786"/>
            <ac:picMk id="6" creationId="{A1AFDDB1-3CDA-4658-812C-A9C4235C4044}"/>
          </ac:picMkLst>
        </pc:picChg>
        <pc:picChg chg="add mod">
          <ac:chgData name="Eyth, Alison" userId="649d2ced-6280-4c44-830a-d941bed67d1a" providerId="ADAL" clId="{D42F2A99-B7C0-4CFD-86CA-38D241491BD7}" dt="2023-10-14T13:55:46.595" v="2462" actId="1076"/>
          <ac:picMkLst>
            <pc:docMk/>
            <pc:sldMk cId="3176208026" sldId="786"/>
            <ac:picMk id="9" creationId="{5DF3E03A-7C4E-47CB-AE56-12EA73C444D5}"/>
          </ac:picMkLst>
        </pc:picChg>
        <pc:picChg chg="add mod ord">
          <ac:chgData name="Eyth, Alison" userId="649d2ced-6280-4c44-830a-d941bed67d1a" providerId="ADAL" clId="{D42F2A99-B7C0-4CFD-86CA-38D241491BD7}" dt="2023-10-14T13:59:05.237" v="2519" actId="167"/>
          <ac:picMkLst>
            <pc:docMk/>
            <pc:sldMk cId="3176208026" sldId="786"/>
            <ac:picMk id="16" creationId="{A789E66D-F6B4-42C8-B204-21B6D73E061B}"/>
          </ac:picMkLst>
        </pc:picChg>
      </pc:sldChg>
      <pc:sldChg chg="modSp new mod">
        <pc:chgData name="Eyth, Alison" userId="649d2ced-6280-4c44-830a-d941bed67d1a" providerId="ADAL" clId="{D42F2A99-B7C0-4CFD-86CA-38D241491BD7}" dt="2023-10-17T00:31:59.800" v="7997" actId="20577"/>
        <pc:sldMkLst>
          <pc:docMk/>
          <pc:sldMk cId="3475078770" sldId="787"/>
        </pc:sldMkLst>
        <pc:spChg chg="mod">
          <ac:chgData name="Eyth, Alison" userId="649d2ced-6280-4c44-830a-d941bed67d1a" providerId="ADAL" clId="{D42F2A99-B7C0-4CFD-86CA-38D241491BD7}" dt="2023-10-17T00:31:59.800" v="7997" actId="20577"/>
          <ac:spMkLst>
            <pc:docMk/>
            <pc:sldMk cId="3475078770" sldId="787"/>
            <ac:spMk id="2" creationId="{B2A9E78A-E5F4-4456-9682-9B5180DB1751}"/>
          </ac:spMkLst>
        </pc:spChg>
        <pc:spChg chg="mod">
          <ac:chgData name="Eyth, Alison" userId="649d2ced-6280-4c44-830a-d941bed67d1a" providerId="ADAL" clId="{D42F2A99-B7C0-4CFD-86CA-38D241491BD7}" dt="2023-10-16T23:29:41.330" v="7807" actId="27636"/>
          <ac:spMkLst>
            <pc:docMk/>
            <pc:sldMk cId="3475078770" sldId="787"/>
            <ac:spMk id="4" creationId="{3C419828-54FF-46A6-B979-EDBE4D14BFD4}"/>
          </ac:spMkLst>
        </pc:spChg>
      </pc:sldChg>
      <pc:sldChg chg="new del">
        <pc:chgData name="Eyth, Alison" userId="649d2ced-6280-4c44-830a-d941bed67d1a" providerId="ADAL" clId="{D42F2A99-B7C0-4CFD-86CA-38D241491BD7}" dt="2023-10-14T13:29:18.674" v="2165" actId="47"/>
        <pc:sldMkLst>
          <pc:docMk/>
          <pc:sldMk cId="4121500236" sldId="787"/>
        </pc:sldMkLst>
      </pc:sldChg>
      <pc:sldChg chg="del">
        <pc:chgData name="Eyth, Alison" userId="649d2ced-6280-4c44-830a-d941bed67d1a" providerId="ADAL" clId="{D42F2A99-B7C0-4CFD-86CA-38D241491BD7}" dt="2023-10-14T12:26:26.185" v="14" actId="47"/>
        <pc:sldMkLst>
          <pc:docMk/>
          <pc:sldMk cId="359492008" sldId="788"/>
        </pc:sldMkLst>
      </pc:sldChg>
      <pc:sldChg chg="addSp delSp modSp new mod">
        <pc:chgData name="Eyth, Alison" userId="649d2ced-6280-4c44-830a-d941bed67d1a" providerId="ADAL" clId="{D42F2A99-B7C0-4CFD-86CA-38D241491BD7}" dt="2023-10-14T14:11:58.297" v="2902" actId="1038"/>
        <pc:sldMkLst>
          <pc:docMk/>
          <pc:sldMk cId="3210540369" sldId="788"/>
        </pc:sldMkLst>
        <pc:spChg chg="del">
          <ac:chgData name="Eyth, Alison" userId="649d2ced-6280-4c44-830a-d941bed67d1a" providerId="ADAL" clId="{D42F2A99-B7C0-4CFD-86CA-38D241491BD7}" dt="2023-10-14T14:01:35.838" v="2573"/>
          <ac:spMkLst>
            <pc:docMk/>
            <pc:sldMk cId="3210540369" sldId="788"/>
            <ac:spMk id="2" creationId="{DADA22CD-BCC8-46EE-A359-C62B79C39920}"/>
          </ac:spMkLst>
        </pc:spChg>
        <pc:spChg chg="mod">
          <ac:chgData name="Eyth, Alison" userId="649d2ced-6280-4c44-830a-d941bed67d1a" providerId="ADAL" clId="{D42F2A99-B7C0-4CFD-86CA-38D241491BD7}" dt="2023-10-14T14:11:12.397" v="2899" actId="20577"/>
          <ac:spMkLst>
            <pc:docMk/>
            <pc:sldMk cId="3210540369" sldId="788"/>
            <ac:spMk id="4" creationId="{43586845-9BCD-4506-AA95-FA86CDCA137B}"/>
          </ac:spMkLst>
        </pc:spChg>
        <pc:spChg chg="add mod">
          <ac:chgData name="Eyth, Alison" userId="649d2ced-6280-4c44-830a-d941bed67d1a" providerId="ADAL" clId="{D42F2A99-B7C0-4CFD-86CA-38D241491BD7}" dt="2023-10-14T14:06:25.723" v="2633" actId="1038"/>
          <ac:spMkLst>
            <pc:docMk/>
            <pc:sldMk cId="3210540369" sldId="788"/>
            <ac:spMk id="13" creationId="{3C256458-E194-4E49-9C9F-A0426A577518}"/>
          </ac:spMkLst>
        </pc:spChg>
        <pc:spChg chg="add mod">
          <ac:chgData name="Eyth, Alison" userId="649d2ced-6280-4c44-830a-d941bed67d1a" providerId="ADAL" clId="{D42F2A99-B7C0-4CFD-86CA-38D241491BD7}" dt="2023-10-14T14:07:37.022" v="2658" actId="1076"/>
          <ac:spMkLst>
            <pc:docMk/>
            <pc:sldMk cId="3210540369" sldId="788"/>
            <ac:spMk id="14" creationId="{E8EEEBF5-41FB-452C-88D5-C681689C6928}"/>
          </ac:spMkLst>
        </pc:spChg>
        <pc:picChg chg="add mod">
          <ac:chgData name="Eyth, Alison" userId="649d2ced-6280-4c44-830a-d941bed67d1a" providerId="ADAL" clId="{D42F2A99-B7C0-4CFD-86CA-38D241491BD7}" dt="2023-10-14T14:05:22.887" v="2620" actId="1076"/>
          <ac:picMkLst>
            <pc:docMk/>
            <pc:sldMk cId="3210540369" sldId="788"/>
            <ac:picMk id="5" creationId="{F4664BC3-6872-4491-BAC0-9A35ED6CE50D}"/>
          </ac:picMkLst>
        </pc:picChg>
        <pc:picChg chg="add del mod">
          <ac:chgData name="Eyth, Alison" userId="649d2ced-6280-4c44-830a-d941bed67d1a" providerId="ADAL" clId="{D42F2A99-B7C0-4CFD-86CA-38D241491BD7}" dt="2023-10-14T14:01:59.391" v="2578"/>
          <ac:picMkLst>
            <pc:docMk/>
            <pc:sldMk cId="3210540369" sldId="788"/>
            <ac:picMk id="6" creationId="{586C239D-D6C0-4236-9AAD-761CCE709802}"/>
          </ac:picMkLst>
        </pc:picChg>
        <pc:picChg chg="add mod">
          <ac:chgData name="Eyth, Alison" userId="649d2ced-6280-4c44-830a-d941bed67d1a" providerId="ADAL" clId="{D42F2A99-B7C0-4CFD-86CA-38D241491BD7}" dt="2023-10-14T14:03:41.873" v="2580" actId="1076"/>
          <ac:picMkLst>
            <pc:docMk/>
            <pc:sldMk cId="3210540369" sldId="788"/>
            <ac:picMk id="8" creationId="{624FF080-5E7D-4BAF-A80D-53645BDD225E}"/>
          </ac:picMkLst>
        </pc:picChg>
        <pc:picChg chg="add del">
          <ac:chgData name="Eyth, Alison" userId="649d2ced-6280-4c44-830a-d941bed67d1a" providerId="ADAL" clId="{D42F2A99-B7C0-4CFD-86CA-38D241491BD7}" dt="2023-10-14T14:03:54.163" v="2582" actId="22"/>
          <ac:picMkLst>
            <pc:docMk/>
            <pc:sldMk cId="3210540369" sldId="788"/>
            <ac:picMk id="10" creationId="{6BB7C094-93C5-4F08-9E8B-86B74B329BF7}"/>
          </ac:picMkLst>
        </pc:picChg>
        <pc:picChg chg="add mod">
          <ac:chgData name="Eyth, Alison" userId="649d2ced-6280-4c44-830a-d941bed67d1a" providerId="ADAL" clId="{D42F2A99-B7C0-4CFD-86CA-38D241491BD7}" dt="2023-10-14T14:11:58.297" v="2902" actId="1038"/>
          <ac:picMkLst>
            <pc:docMk/>
            <pc:sldMk cId="3210540369" sldId="788"/>
            <ac:picMk id="12" creationId="{1B7F791C-7618-4B56-8112-EF167706BD5D}"/>
          </ac:picMkLst>
        </pc:picChg>
      </pc:sldChg>
      <pc:sldChg chg="modSp new mod">
        <pc:chgData name="Eyth, Alison" userId="649d2ced-6280-4c44-830a-d941bed67d1a" providerId="ADAL" clId="{D42F2A99-B7C0-4CFD-86CA-38D241491BD7}" dt="2023-10-17T00:34:51.488" v="8063" actId="20577"/>
        <pc:sldMkLst>
          <pc:docMk/>
          <pc:sldMk cId="2717701997" sldId="789"/>
        </pc:sldMkLst>
        <pc:spChg chg="mod">
          <ac:chgData name="Eyth, Alison" userId="649d2ced-6280-4c44-830a-d941bed67d1a" providerId="ADAL" clId="{D42F2A99-B7C0-4CFD-86CA-38D241491BD7}" dt="2023-10-17T00:34:51.488" v="8063" actId="20577"/>
          <ac:spMkLst>
            <pc:docMk/>
            <pc:sldMk cId="2717701997" sldId="789"/>
            <ac:spMk id="2" creationId="{B1D205CC-A28F-4599-8245-AD2060675976}"/>
          </ac:spMkLst>
        </pc:spChg>
        <pc:spChg chg="mod">
          <ac:chgData name="Eyth, Alison" userId="649d2ced-6280-4c44-830a-d941bed67d1a" providerId="ADAL" clId="{D42F2A99-B7C0-4CFD-86CA-38D241491BD7}" dt="2023-10-14T14:12:59.590" v="2930" actId="20577"/>
          <ac:spMkLst>
            <pc:docMk/>
            <pc:sldMk cId="2717701997" sldId="789"/>
            <ac:spMk id="4" creationId="{37FA8267-6E99-4267-82EC-5A4162C7F1C4}"/>
          </ac:spMkLst>
        </pc:spChg>
      </pc:sldChg>
      <pc:sldChg chg="del">
        <pc:chgData name="Eyth, Alison" userId="649d2ced-6280-4c44-830a-d941bed67d1a" providerId="ADAL" clId="{D42F2A99-B7C0-4CFD-86CA-38D241491BD7}" dt="2023-10-14T12:26:20.632" v="6" actId="47"/>
        <pc:sldMkLst>
          <pc:docMk/>
          <pc:sldMk cId="3222311870" sldId="789"/>
        </pc:sldMkLst>
      </pc:sldChg>
      <pc:sldChg chg="del">
        <pc:chgData name="Eyth, Alison" userId="649d2ced-6280-4c44-830a-d941bed67d1a" providerId="ADAL" clId="{D42F2A99-B7C0-4CFD-86CA-38D241491BD7}" dt="2023-10-14T12:26:21.215" v="7" actId="47"/>
        <pc:sldMkLst>
          <pc:docMk/>
          <pc:sldMk cId="513341137" sldId="790"/>
        </pc:sldMkLst>
      </pc:sldChg>
      <pc:sldChg chg="add del">
        <pc:chgData name="Eyth, Alison" userId="649d2ced-6280-4c44-830a-d941bed67d1a" providerId="ADAL" clId="{D42F2A99-B7C0-4CFD-86CA-38D241491BD7}" dt="2023-10-15T14:26:17.645" v="5920" actId="47"/>
        <pc:sldMkLst>
          <pc:docMk/>
          <pc:sldMk cId="913858876" sldId="790"/>
        </pc:sldMkLst>
      </pc:sldChg>
      <pc:sldChg chg="addSp delSp modSp new del mod">
        <pc:chgData name="Eyth, Alison" userId="649d2ced-6280-4c44-830a-d941bed67d1a" providerId="ADAL" clId="{D42F2A99-B7C0-4CFD-86CA-38D241491BD7}" dt="2023-10-14T14:59:40.550" v="3977" actId="2696"/>
        <pc:sldMkLst>
          <pc:docMk/>
          <pc:sldMk cId="3429341316" sldId="790"/>
        </pc:sldMkLst>
        <pc:spChg chg="del">
          <ac:chgData name="Eyth, Alison" userId="649d2ced-6280-4c44-830a-d941bed67d1a" providerId="ADAL" clId="{D42F2A99-B7C0-4CFD-86CA-38D241491BD7}" dt="2023-10-14T14:25:53.587" v="3277"/>
          <ac:spMkLst>
            <pc:docMk/>
            <pc:sldMk cId="3429341316" sldId="790"/>
            <ac:spMk id="2" creationId="{6FFB73FD-E87F-4271-B038-D08F1188CE9C}"/>
          </ac:spMkLst>
        </pc:spChg>
        <pc:spChg chg="mod">
          <ac:chgData name="Eyth, Alison" userId="649d2ced-6280-4c44-830a-d941bed67d1a" providerId="ADAL" clId="{D42F2A99-B7C0-4CFD-86CA-38D241491BD7}" dt="2023-10-14T14:37:01.164" v="3461" actId="20577"/>
          <ac:spMkLst>
            <pc:docMk/>
            <pc:sldMk cId="3429341316" sldId="790"/>
            <ac:spMk id="4" creationId="{786C0EAA-55B3-4E7C-A0C2-6CF73D670A8C}"/>
          </ac:spMkLst>
        </pc:spChg>
        <pc:graphicFrameChg chg="add mod modGraphic">
          <ac:chgData name="Eyth, Alison" userId="649d2ced-6280-4c44-830a-d941bed67d1a" providerId="ADAL" clId="{D42F2A99-B7C0-4CFD-86CA-38D241491BD7}" dt="2023-10-14T14:39:58.707" v="3464" actId="14734"/>
          <ac:graphicFrameMkLst>
            <pc:docMk/>
            <pc:sldMk cId="3429341316" sldId="790"/>
            <ac:graphicFrameMk id="5" creationId="{95855553-1E25-4833-9F66-10910B20AE3B}"/>
          </ac:graphicFrameMkLst>
        </pc:graphicFrameChg>
      </pc:sldChg>
      <pc:sldChg chg="modSp new add del mod">
        <pc:chgData name="Eyth, Alison" userId="649d2ced-6280-4c44-830a-d941bed67d1a" providerId="ADAL" clId="{D42F2A99-B7C0-4CFD-86CA-38D241491BD7}" dt="2023-10-17T00:44:33.039" v="8078" actId="47"/>
        <pc:sldMkLst>
          <pc:docMk/>
          <pc:sldMk cId="1985353800" sldId="791"/>
        </pc:sldMkLst>
        <pc:spChg chg="mod">
          <ac:chgData name="Eyth, Alison" userId="649d2ced-6280-4c44-830a-d941bed67d1a" providerId="ADAL" clId="{D42F2A99-B7C0-4CFD-86CA-38D241491BD7}" dt="2023-10-16T00:21:18.013" v="6563" actId="20577"/>
          <ac:spMkLst>
            <pc:docMk/>
            <pc:sldMk cId="1985353800" sldId="791"/>
            <ac:spMk id="2" creationId="{C0FD48F8-6F8B-4DCD-9DC0-568CBA477FBE}"/>
          </ac:spMkLst>
        </pc:spChg>
        <pc:spChg chg="mod">
          <ac:chgData name="Eyth, Alison" userId="649d2ced-6280-4c44-830a-d941bed67d1a" providerId="ADAL" clId="{D42F2A99-B7C0-4CFD-86CA-38D241491BD7}" dt="2023-10-14T14:20:39.268" v="2969" actId="20577"/>
          <ac:spMkLst>
            <pc:docMk/>
            <pc:sldMk cId="1985353800" sldId="791"/>
            <ac:spMk id="4" creationId="{D3C91D39-1EEF-48A5-B1F4-1950F102DBB4}"/>
          </ac:spMkLst>
        </pc:spChg>
      </pc:sldChg>
      <pc:sldChg chg="del">
        <pc:chgData name="Eyth, Alison" userId="649d2ced-6280-4c44-830a-d941bed67d1a" providerId="ADAL" clId="{D42F2A99-B7C0-4CFD-86CA-38D241491BD7}" dt="2023-10-14T12:26:22.962" v="10" actId="47"/>
        <pc:sldMkLst>
          <pc:docMk/>
          <pc:sldMk cId="2850702977" sldId="791"/>
        </pc:sldMkLst>
      </pc:sldChg>
      <pc:sldChg chg="del">
        <pc:chgData name="Eyth, Alison" userId="649d2ced-6280-4c44-830a-d941bed67d1a" providerId="ADAL" clId="{D42F2A99-B7C0-4CFD-86CA-38D241491BD7}" dt="2023-10-14T12:26:17.981" v="2" actId="47"/>
        <pc:sldMkLst>
          <pc:docMk/>
          <pc:sldMk cId="97746613" sldId="792"/>
        </pc:sldMkLst>
      </pc:sldChg>
      <pc:sldChg chg="addSp delSp modSp new mod">
        <pc:chgData name="Eyth, Alison" userId="649d2ced-6280-4c44-830a-d941bed67d1a" providerId="ADAL" clId="{D42F2A99-B7C0-4CFD-86CA-38D241491BD7}" dt="2023-10-16T13:13:53.536" v="7461" actId="1076"/>
        <pc:sldMkLst>
          <pc:docMk/>
          <pc:sldMk cId="3743631225" sldId="792"/>
        </pc:sldMkLst>
        <pc:spChg chg="del">
          <ac:chgData name="Eyth, Alison" userId="649d2ced-6280-4c44-830a-d941bed67d1a" providerId="ADAL" clId="{D42F2A99-B7C0-4CFD-86CA-38D241491BD7}" dt="2023-10-14T14:35:00.787" v="3431"/>
          <ac:spMkLst>
            <pc:docMk/>
            <pc:sldMk cId="3743631225" sldId="792"/>
            <ac:spMk id="2" creationId="{410F4679-A6DF-43DA-8A47-226FDAF7E093}"/>
          </ac:spMkLst>
        </pc:spChg>
        <pc:spChg chg="mod">
          <ac:chgData name="Eyth, Alison" userId="649d2ced-6280-4c44-830a-d941bed67d1a" providerId="ADAL" clId="{D42F2A99-B7C0-4CFD-86CA-38D241491BD7}" dt="2023-10-14T14:34:49.652" v="3430" actId="20577"/>
          <ac:spMkLst>
            <pc:docMk/>
            <pc:sldMk cId="3743631225" sldId="792"/>
            <ac:spMk id="4" creationId="{47E533EE-5C2B-40BE-91F3-4D38C3A3F3C0}"/>
          </ac:spMkLst>
        </pc:spChg>
        <pc:spChg chg="add mod">
          <ac:chgData name="Eyth, Alison" userId="649d2ced-6280-4c44-830a-d941bed67d1a" providerId="ADAL" clId="{D42F2A99-B7C0-4CFD-86CA-38D241491BD7}" dt="2023-10-15T14:19:04.344" v="5901" actId="1035"/>
          <ac:spMkLst>
            <pc:docMk/>
            <pc:sldMk cId="3743631225" sldId="792"/>
            <ac:spMk id="7" creationId="{D10A8FAB-064A-44C6-8053-373BB62CDAC3}"/>
          </ac:spMkLst>
        </pc:spChg>
        <pc:spChg chg="add del mod">
          <ac:chgData name="Eyth, Alison" userId="649d2ced-6280-4c44-830a-d941bed67d1a" providerId="ADAL" clId="{D42F2A99-B7C0-4CFD-86CA-38D241491BD7}" dt="2023-10-14T14:50:13.849" v="3702" actId="478"/>
          <ac:spMkLst>
            <pc:docMk/>
            <pc:sldMk cId="3743631225" sldId="792"/>
            <ac:spMk id="8" creationId="{71D61AEA-7A19-4CBE-B59A-9DBC8048557C}"/>
          </ac:spMkLst>
        </pc:spChg>
        <pc:spChg chg="add mod">
          <ac:chgData name="Eyth, Alison" userId="649d2ced-6280-4c44-830a-d941bed67d1a" providerId="ADAL" clId="{D42F2A99-B7C0-4CFD-86CA-38D241491BD7}" dt="2023-10-16T13:13:53.536" v="7461" actId="1076"/>
          <ac:spMkLst>
            <pc:docMk/>
            <pc:sldMk cId="3743631225" sldId="792"/>
            <ac:spMk id="9" creationId="{53389C0C-487A-4F7E-972B-50E1A7D73592}"/>
          </ac:spMkLst>
        </pc:spChg>
        <pc:picChg chg="add mod">
          <ac:chgData name="Eyth, Alison" userId="649d2ced-6280-4c44-830a-d941bed67d1a" providerId="ADAL" clId="{D42F2A99-B7C0-4CFD-86CA-38D241491BD7}" dt="2023-10-15T14:19:00.862" v="5893" actId="1036"/>
          <ac:picMkLst>
            <pc:docMk/>
            <pc:sldMk cId="3743631225" sldId="792"/>
            <ac:picMk id="5" creationId="{082347EB-FA11-48EB-81A8-3CB01BA12263}"/>
          </ac:picMkLst>
        </pc:picChg>
      </pc:sldChg>
      <pc:sldChg chg="addSp delSp modSp new add del mod">
        <pc:chgData name="Eyth, Alison" userId="649d2ced-6280-4c44-830a-d941bed67d1a" providerId="ADAL" clId="{D42F2A99-B7C0-4CFD-86CA-38D241491BD7}" dt="2023-10-14T14:59:40.550" v="3977" actId="2696"/>
        <pc:sldMkLst>
          <pc:docMk/>
          <pc:sldMk cId="90661085" sldId="793"/>
        </pc:sldMkLst>
        <pc:spChg chg="add del">
          <ac:chgData name="Eyth, Alison" userId="649d2ced-6280-4c44-830a-d941bed67d1a" providerId="ADAL" clId="{D42F2A99-B7C0-4CFD-86CA-38D241491BD7}" dt="2023-10-14T14:41:11.351" v="3478" actId="22"/>
          <ac:spMkLst>
            <pc:docMk/>
            <pc:sldMk cId="90661085" sldId="793"/>
            <ac:spMk id="2" creationId="{F1366467-04A5-44E5-BE36-C917BBB35F05}"/>
          </ac:spMkLst>
        </pc:spChg>
        <pc:picChg chg="add del mod ord">
          <ac:chgData name="Eyth, Alison" userId="649d2ced-6280-4c44-830a-d941bed67d1a" providerId="ADAL" clId="{D42F2A99-B7C0-4CFD-86CA-38D241491BD7}" dt="2023-10-14T14:40:26.025" v="3467" actId="22"/>
          <ac:picMkLst>
            <pc:docMk/>
            <pc:sldMk cId="90661085" sldId="793"/>
            <ac:picMk id="6" creationId="{EE07360B-A604-41B3-85E8-68F917241399}"/>
          </ac:picMkLst>
        </pc:picChg>
        <pc:picChg chg="add del mod ord">
          <ac:chgData name="Eyth, Alison" userId="649d2ced-6280-4c44-830a-d941bed67d1a" providerId="ADAL" clId="{D42F2A99-B7C0-4CFD-86CA-38D241491BD7}" dt="2023-10-14T14:40:51.407" v="3469" actId="22"/>
          <ac:picMkLst>
            <pc:docMk/>
            <pc:sldMk cId="90661085" sldId="793"/>
            <ac:picMk id="10" creationId="{9F0F0D4E-6187-4E22-8B42-26AA700486DD}"/>
          </ac:picMkLst>
        </pc:picChg>
        <pc:picChg chg="add del mod ord">
          <ac:chgData name="Eyth, Alison" userId="649d2ced-6280-4c44-830a-d941bed67d1a" providerId="ADAL" clId="{D42F2A99-B7C0-4CFD-86CA-38D241491BD7}" dt="2023-10-14T14:40:56.115" v="3471" actId="22"/>
          <ac:picMkLst>
            <pc:docMk/>
            <pc:sldMk cId="90661085" sldId="793"/>
            <ac:picMk id="12" creationId="{91382226-272B-473A-B77A-87B4E22C43F4}"/>
          </ac:picMkLst>
        </pc:picChg>
        <pc:picChg chg="add del">
          <ac:chgData name="Eyth, Alison" userId="649d2ced-6280-4c44-830a-d941bed67d1a" providerId="ADAL" clId="{D42F2A99-B7C0-4CFD-86CA-38D241491BD7}" dt="2023-10-14T14:41:04.030" v="3477" actId="22"/>
          <ac:picMkLst>
            <pc:docMk/>
            <pc:sldMk cId="90661085" sldId="793"/>
            <ac:picMk id="14" creationId="{E32399B2-42FF-4557-8E4E-3045DC78AA37}"/>
          </ac:picMkLst>
        </pc:picChg>
        <pc:picChg chg="add del">
          <ac:chgData name="Eyth, Alison" userId="649d2ced-6280-4c44-830a-d941bed67d1a" providerId="ADAL" clId="{D42F2A99-B7C0-4CFD-86CA-38D241491BD7}" dt="2023-10-14T14:41:03.483" v="3476" actId="22"/>
          <ac:picMkLst>
            <pc:docMk/>
            <pc:sldMk cId="90661085" sldId="793"/>
            <ac:picMk id="16" creationId="{98FC54F0-53CF-4884-8BA9-9D8AD96245C1}"/>
          </ac:picMkLst>
        </pc:picChg>
        <pc:picChg chg="add mod ord">
          <ac:chgData name="Eyth, Alison" userId="649d2ced-6280-4c44-830a-d941bed67d1a" providerId="ADAL" clId="{D42F2A99-B7C0-4CFD-86CA-38D241491BD7}" dt="2023-10-14T14:41:27.418" v="3483" actId="1076"/>
          <ac:picMkLst>
            <pc:docMk/>
            <pc:sldMk cId="90661085" sldId="793"/>
            <ac:picMk id="18" creationId="{64C3D311-7F59-4B72-B933-5C1700213F54}"/>
          </ac:picMkLst>
        </pc:picChg>
      </pc:sldChg>
      <pc:sldChg chg="del">
        <pc:chgData name="Eyth, Alison" userId="649d2ced-6280-4c44-830a-d941bed67d1a" providerId="ADAL" clId="{D42F2A99-B7C0-4CFD-86CA-38D241491BD7}" dt="2023-10-14T12:26:19.490" v="4" actId="47"/>
        <pc:sldMkLst>
          <pc:docMk/>
          <pc:sldMk cId="1659868935" sldId="793"/>
        </pc:sldMkLst>
      </pc:sldChg>
      <pc:sldChg chg="add del">
        <pc:chgData name="Eyth, Alison" userId="649d2ced-6280-4c44-830a-d941bed67d1a" providerId="ADAL" clId="{D42F2A99-B7C0-4CFD-86CA-38D241491BD7}" dt="2023-10-15T14:26:14.180" v="5919" actId="47"/>
        <pc:sldMkLst>
          <pc:docMk/>
          <pc:sldMk cId="1816524458" sldId="793"/>
        </pc:sldMkLst>
      </pc:sldChg>
      <pc:sldChg chg="del">
        <pc:chgData name="Eyth, Alison" userId="649d2ced-6280-4c44-830a-d941bed67d1a" providerId="ADAL" clId="{D42F2A99-B7C0-4CFD-86CA-38D241491BD7}" dt="2023-10-14T12:26:21.778" v="8" actId="47"/>
        <pc:sldMkLst>
          <pc:docMk/>
          <pc:sldMk cId="349029379" sldId="794"/>
        </pc:sldMkLst>
      </pc:sldChg>
      <pc:sldChg chg="modSp new del mod">
        <pc:chgData name="Eyth, Alison" userId="649d2ced-6280-4c44-830a-d941bed67d1a" providerId="ADAL" clId="{D42F2A99-B7C0-4CFD-86CA-38D241491BD7}" dt="2023-10-15T14:29:45.404" v="6047" actId="47"/>
        <pc:sldMkLst>
          <pc:docMk/>
          <pc:sldMk cId="2314041666" sldId="794"/>
        </pc:sldMkLst>
        <pc:spChg chg="mod">
          <ac:chgData name="Eyth, Alison" userId="649d2ced-6280-4c44-830a-d941bed67d1a" providerId="ADAL" clId="{D42F2A99-B7C0-4CFD-86CA-38D241491BD7}" dt="2023-10-14T15:50:12.196" v="4800" actId="20577"/>
          <ac:spMkLst>
            <pc:docMk/>
            <pc:sldMk cId="2314041666" sldId="794"/>
            <ac:spMk id="2" creationId="{372827FC-0C2C-4787-B40D-C2446AA928DE}"/>
          </ac:spMkLst>
        </pc:spChg>
        <pc:spChg chg="mod">
          <ac:chgData name="Eyth, Alison" userId="649d2ced-6280-4c44-830a-d941bed67d1a" providerId="ADAL" clId="{D42F2A99-B7C0-4CFD-86CA-38D241491BD7}" dt="2023-10-14T14:56:49.947" v="3950" actId="20577"/>
          <ac:spMkLst>
            <pc:docMk/>
            <pc:sldMk cId="2314041666" sldId="794"/>
            <ac:spMk id="4" creationId="{3C1CEC40-DA1C-430E-9C89-06C8B731439A}"/>
          </ac:spMkLst>
        </pc:spChg>
      </pc:sldChg>
      <pc:sldChg chg="del">
        <pc:chgData name="Eyth, Alison" userId="649d2ced-6280-4c44-830a-d941bed67d1a" providerId="ADAL" clId="{D42F2A99-B7C0-4CFD-86CA-38D241491BD7}" dt="2023-10-14T12:26:22.415" v="9" actId="47"/>
        <pc:sldMkLst>
          <pc:docMk/>
          <pc:sldMk cId="299495797" sldId="795"/>
        </pc:sldMkLst>
      </pc:sldChg>
      <pc:sldChg chg="addSp delSp modSp new mod">
        <pc:chgData name="Eyth, Alison" userId="649d2ced-6280-4c44-830a-d941bed67d1a" providerId="ADAL" clId="{D42F2A99-B7C0-4CFD-86CA-38D241491BD7}" dt="2023-10-17T00:36:41.669" v="8075" actId="20577"/>
        <pc:sldMkLst>
          <pc:docMk/>
          <pc:sldMk cId="2863883710" sldId="795"/>
        </pc:sldMkLst>
        <pc:spChg chg="del">
          <ac:chgData name="Eyth, Alison" userId="649d2ced-6280-4c44-830a-d941bed67d1a" providerId="ADAL" clId="{D42F2A99-B7C0-4CFD-86CA-38D241491BD7}" dt="2023-10-14T15:00:18.400" v="3980"/>
          <ac:spMkLst>
            <pc:docMk/>
            <pc:sldMk cId="2863883710" sldId="795"/>
            <ac:spMk id="2" creationId="{CC2CA299-708F-40AE-BA7E-68D63B04E6C4}"/>
          </ac:spMkLst>
        </pc:spChg>
        <pc:spChg chg="mod">
          <ac:chgData name="Eyth, Alison" userId="649d2ced-6280-4c44-830a-d941bed67d1a" providerId="ADAL" clId="{D42F2A99-B7C0-4CFD-86CA-38D241491BD7}" dt="2023-10-14T15:02:35.809" v="4095" actId="6549"/>
          <ac:spMkLst>
            <pc:docMk/>
            <pc:sldMk cId="2863883710" sldId="795"/>
            <ac:spMk id="4" creationId="{74D99BC0-E771-4381-865A-FEE478C2CA9E}"/>
          </ac:spMkLst>
        </pc:spChg>
        <pc:spChg chg="add mod">
          <ac:chgData name="Eyth, Alison" userId="649d2ced-6280-4c44-830a-d941bed67d1a" providerId="ADAL" clId="{D42F2A99-B7C0-4CFD-86CA-38D241491BD7}" dt="2023-10-17T00:36:41.669" v="8075" actId="20577"/>
          <ac:spMkLst>
            <pc:docMk/>
            <pc:sldMk cId="2863883710" sldId="795"/>
            <ac:spMk id="8" creationId="{FAF41BAF-F93C-4B1A-9122-DC333E7759E3}"/>
          </ac:spMkLst>
        </pc:spChg>
        <pc:picChg chg="add mod">
          <ac:chgData name="Eyth, Alison" userId="649d2ced-6280-4c44-830a-d941bed67d1a" providerId="ADAL" clId="{D42F2A99-B7C0-4CFD-86CA-38D241491BD7}" dt="2023-10-14T15:47:52.341" v="4595" actId="1036"/>
          <ac:picMkLst>
            <pc:docMk/>
            <pc:sldMk cId="2863883710" sldId="795"/>
            <ac:picMk id="5" creationId="{5375B56D-E698-4969-B604-384914B14B8D}"/>
          </ac:picMkLst>
        </pc:picChg>
        <pc:picChg chg="add mod">
          <ac:chgData name="Eyth, Alison" userId="649d2ced-6280-4c44-830a-d941bed67d1a" providerId="ADAL" clId="{D42F2A99-B7C0-4CFD-86CA-38D241491BD7}" dt="2023-10-14T15:47:52.341" v="4595" actId="1036"/>
          <ac:picMkLst>
            <pc:docMk/>
            <pc:sldMk cId="2863883710" sldId="795"/>
            <ac:picMk id="6" creationId="{7AC9121E-C8A4-43FD-AEE5-50A3BFDD9A34}"/>
          </ac:picMkLst>
        </pc:picChg>
      </pc:sldChg>
      <pc:sldChg chg="new del">
        <pc:chgData name="Eyth, Alison" userId="649d2ced-6280-4c44-830a-d941bed67d1a" providerId="ADAL" clId="{D42F2A99-B7C0-4CFD-86CA-38D241491BD7}" dt="2023-10-15T14:26:12.108" v="5918" actId="47"/>
        <pc:sldMkLst>
          <pc:docMk/>
          <pc:sldMk cId="2657454163" sldId="796"/>
        </pc:sldMkLst>
      </pc:sldChg>
      <pc:sldChg chg="del">
        <pc:chgData name="Eyth, Alison" userId="649d2ced-6280-4c44-830a-d941bed67d1a" providerId="ADAL" clId="{D42F2A99-B7C0-4CFD-86CA-38D241491BD7}" dt="2023-10-14T12:26:23.509" v="11" actId="47"/>
        <pc:sldMkLst>
          <pc:docMk/>
          <pc:sldMk cId="3017697695" sldId="796"/>
        </pc:sldMkLst>
      </pc:sldChg>
      <pc:sldChg chg="addSp delSp modSp new mod">
        <pc:chgData name="Eyth, Alison" userId="649d2ced-6280-4c44-830a-d941bed67d1a" providerId="ADAL" clId="{D42F2A99-B7C0-4CFD-86CA-38D241491BD7}" dt="2023-10-14T15:49:57.185" v="4799" actId="20577"/>
        <pc:sldMkLst>
          <pc:docMk/>
          <pc:sldMk cId="1953971550" sldId="797"/>
        </pc:sldMkLst>
        <pc:spChg chg="del">
          <ac:chgData name="Eyth, Alison" userId="649d2ced-6280-4c44-830a-d941bed67d1a" providerId="ADAL" clId="{D42F2A99-B7C0-4CFD-86CA-38D241491BD7}" dt="2023-10-14T15:03:07.772" v="4140"/>
          <ac:spMkLst>
            <pc:docMk/>
            <pc:sldMk cId="1953971550" sldId="797"/>
            <ac:spMk id="2" creationId="{FA8A99E9-23E3-4AD1-854A-F7C835D427D5}"/>
          </ac:spMkLst>
        </pc:spChg>
        <pc:spChg chg="mod">
          <ac:chgData name="Eyth, Alison" userId="649d2ced-6280-4c44-830a-d941bed67d1a" providerId="ADAL" clId="{D42F2A99-B7C0-4CFD-86CA-38D241491BD7}" dt="2023-10-14T15:09:14.782" v="4261" actId="1076"/>
          <ac:spMkLst>
            <pc:docMk/>
            <pc:sldMk cId="1953971550" sldId="797"/>
            <ac:spMk id="4" creationId="{49D81BC8-15CD-4113-AE6E-09B13FDF8EC5}"/>
          </ac:spMkLst>
        </pc:spChg>
        <pc:spChg chg="add mod">
          <ac:chgData name="Eyth, Alison" userId="649d2ced-6280-4c44-830a-d941bed67d1a" providerId="ADAL" clId="{D42F2A99-B7C0-4CFD-86CA-38D241491BD7}" dt="2023-10-14T15:49:57.185" v="4799" actId="20577"/>
          <ac:spMkLst>
            <pc:docMk/>
            <pc:sldMk cId="1953971550" sldId="797"/>
            <ac:spMk id="9" creationId="{4FEEA589-7A33-4D7A-9A6B-DC5447135335}"/>
          </ac:spMkLst>
        </pc:spChg>
        <pc:picChg chg="add mod">
          <ac:chgData name="Eyth, Alison" userId="649d2ced-6280-4c44-830a-d941bed67d1a" providerId="ADAL" clId="{D42F2A99-B7C0-4CFD-86CA-38D241491BD7}" dt="2023-10-14T15:49:04.027" v="4714" actId="1036"/>
          <ac:picMkLst>
            <pc:docMk/>
            <pc:sldMk cId="1953971550" sldId="797"/>
            <ac:picMk id="5" creationId="{13C58856-4447-4552-8863-E69FD664803F}"/>
          </ac:picMkLst>
        </pc:picChg>
        <pc:picChg chg="add del mod">
          <ac:chgData name="Eyth, Alison" userId="649d2ced-6280-4c44-830a-d941bed67d1a" providerId="ADAL" clId="{D42F2A99-B7C0-4CFD-86CA-38D241491BD7}" dt="2023-10-14T15:04:26.711" v="4150" actId="21"/>
          <ac:picMkLst>
            <pc:docMk/>
            <pc:sldMk cId="1953971550" sldId="797"/>
            <ac:picMk id="6" creationId="{A78ED68F-6DDB-4ADC-AC5B-1885B49019B9}"/>
          </ac:picMkLst>
        </pc:picChg>
        <pc:picChg chg="add mod">
          <ac:chgData name="Eyth, Alison" userId="649d2ced-6280-4c44-830a-d941bed67d1a" providerId="ADAL" clId="{D42F2A99-B7C0-4CFD-86CA-38D241491BD7}" dt="2023-10-14T15:49:04.027" v="4714" actId="1036"/>
          <ac:picMkLst>
            <pc:docMk/>
            <pc:sldMk cId="1953971550" sldId="797"/>
            <ac:picMk id="7" creationId="{84EC6AB9-B365-465F-A4DE-5D306DC7E5C1}"/>
          </ac:picMkLst>
        </pc:picChg>
      </pc:sldChg>
      <pc:sldChg chg="del">
        <pc:chgData name="Eyth, Alison" userId="649d2ced-6280-4c44-830a-d941bed67d1a" providerId="ADAL" clId="{D42F2A99-B7C0-4CFD-86CA-38D241491BD7}" dt="2023-10-14T12:26:24.621" v="13" actId="47"/>
        <pc:sldMkLst>
          <pc:docMk/>
          <pc:sldMk cId="2863646399" sldId="797"/>
        </pc:sldMkLst>
      </pc:sldChg>
      <pc:sldChg chg="addSp delSp modSp new mod">
        <pc:chgData name="Eyth, Alison" userId="649d2ced-6280-4c44-830a-d941bed67d1a" providerId="ADAL" clId="{D42F2A99-B7C0-4CFD-86CA-38D241491BD7}" dt="2023-10-14T15:51:12.478" v="4879" actId="947"/>
        <pc:sldMkLst>
          <pc:docMk/>
          <pc:sldMk cId="1687722307" sldId="798"/>
        </pc:sldMkLst>
        <pc:spChg chg="del">
          <ac:chgData name="Eyth, Alison" userId="649d2ced-6280-4c44-830a-d941bed67d1a" providerId="ADAL" clId="{D42F2A99-B7C0-4CFD-86CA-38D241491BD7}" dt="2023-10-14T15:07:22.960" v="4217"/>
          <ac:spMkLst>
            <pc:docMk/>
            <pc:sldMk cId="1687722307" sldId="798"/>
            <ac:spMk id="2" creationId="{4CC03A70-8BC5-4886-9E85-2B71C13F8EBF}"/>
          </ac:spMkLst>
        </pc:spChg>
        <pc:spChg chg="mod">
          <ac:chgData name="Eyth, Alison" userId="649d2ced-6280-4c44-830a-d941bed67d1a" providerId="ADAL" clId="{D42F2A99-B7C0-4CFD-86CA-38D241491BD7}" dt="2023-10-14T15:08:49.656" v="4258" actId="14100"/>
          <ac:spMkLst>
            <pc:docMk/>
            <pc:sldMk cId="1687722307" sldId="798"/>
            <ac:spMk id="4" creationId="{34D4862D-ECF5-4D3D-8C2B-DB75515FF88A}"/>
          </ac:spMkLst>
        </pc:spChg>
        <pc:spChg chg="add mod">
          <ac:chgData name="Eyth, Alison" userId="649d2ced-6280-4c44-830a-d941bed67d1a" providerId="ADAL" clId="{D42F2A99-B7C0-4CFD-86CA-38D241491BD7}" dt="2023-10-14T15:51:12.478" v="4879" actId="947"/>
          <ac:spMkLst>
            <pc:docMk/>
            <pc:sldMk cId="1687722307" sldId="798"/>
            <ac:spMk id="8" creationId="{531BE77B-8EE3-40B4-861F-4686033F77BF}"/>
          </ac:spMkLst>
        </pc:spChg>
        <pc:picChg chg="add mod">
          <ac:chgData name="Eyth, Alison" userId="649d2ced-6280-4c44-830a-d941bed67d1a" providerId="ADAL" clId="{D42F2A99-B7C0-4CFD-86CA-38D241491BD7}" dt="2023-10-14T15:50:29.450" v="4816" actId="1035"/>
          <ac:picMkLst>
            <pc:docMk/>
            <pc:sldMk cId="1687722307" sldId="798"/>
            <ac:picMk id="5" creationId="{3A682EB6-7B67-4D5D-8EE4-601FC1C9F2C7}"/>
          </ac:picMkLst>
        </pc:picChg>
        <pc:picChg chg="add mod">
          <ac:chgData name="Eyth, Alison" userId="649d2ced-6280-4c44-830a-d941bed67d1a" providerId="ADAL" clId="{D42F2A99-B7C0-4CFD-86CA-38D241491BD7}" dt="2023-10-14T15:50:29.450" v="4816" actId="1035"/>
          <ac:picMkLst>
            <pc:docMk/>
            <pc:sldMk cId="1687722307" sldId="798"/>
            <ac:picMk id="6" creationId="{74350E4D-8C3D-4CBB-8F50-46ED26700DB2}"/>
          </ac:picMkLst>
        </pc:picChg>
      </pc:sldChg>
      <pc:sldChg chg="addSp delSp modSp add mod">
        <pc:chgData name="Eyth, Alison" userId="649d2ced-6280-4c44-830a-d941bed67d1a" providerId="ADAL" clId="{D42F2A99-B7C0-4CFD-86CA-38D241491BD7}" dt="2023-10-15T14:20:01.707" v="5907" actId="1076"/>
        <pc:sldMkLst>
          <pc:docMk/>
          <pc:sldMk cId="286149475" sldId="799"/>
        </pc:sldMkLst>
        <pc:spChg chg="mod">
          <ac:chgData name="Eyth, Alison" userId="649d2ced-6280-4c44-830a-d941bed67d1a" providerId="ADAL" clId="{D42F2A99-B7C0-4CFD-86CA-38D241491BD7}" dt="2023-10-14T15:46:26.248" v="4543"/>
          <ac:spMkLst>
            <pc:docMk/>
            <pc:sldMk cId="286149475" sldId="799"/>
            <ac:spMk id="4" creationId="{34D4862D-ECF5-4D3D-8C2B-DB75515FF88A}"/>
          </ac:spMkLst>
        </pc:spChg>
        <pc:spChg chg="add del mod">
          <ac:chgData name="Eyth, Alison" userId="649d2ced-6280-4c44-830a-d941bed67d1a" providerId="ADAL" clId="{D42F2A99-B7C0-4CFD-86CA-38D241491BD7}" dt="2023-10-14T15:12:51.549" v="4311"/>
          <ac:spMkLst>
            <pc:docMk/>
            <pc:sldMk cId="286149475" sldId="799"/>
            <ac:spMk id="7" creationId="{70DD2C36-A400-4672-AFF4-6FDA22A59489}"/>
          </ac:spMkLst>
        </pc:spChg>
        <pc:spChg chg="add mod">
          <ac:chgData name="Eyth, Alison" userId="649d2ced-6280-4c44-830a-d941bed67d1a" providerId="ADAL" clId="{D42F2A99-B7C0-4CFD-86CA-38D241491BD7}" dt="2023-10-15T14:20:01.707" v="5907" actId="1076"/>
          <ac:spMkLst>
            <pc:docMk/>
            <pc:sldMk cId="286149475" sldId="799"/>
            <ac:spMk id="18" creationId="{D650EBFB-B3CA-448B-A4CF-709D028E8BCB}"/>
          </ac:spMkLst>
        </pc:spChg>
        <pc:spChg chg="add del mod">
          <ac:chgData name="Eyth, Alison" userId="649d2ced-6280-4c44-830a-d941bed67d1a" providerId="ADAL" clId="{D42F2A99-B7C0-4CFD-86CA-38D241491BD7}" dt="2023-10-15T14:14:28.974" v="5795" actId="1035"/>
          <ac:spMkLst>
            <pc:docMk/>
            <pc:sldMk cId="286149475" sldId="799"/>
            <ac:spMk id="19" creationId="{FC439221-66CC-4007-9F6D-86F9E457AA4D}"/>
          </ac:spMkLst>
        </pc:spChg>
        <pc:spChg chg="add mod">
          <ac:chgData name="Eyth, Alison" userId="649d2ced-6280-4c44-830a-d941bed67d1a" providerId="ADAL" clId="{D42F2A99-B7C0-4CFD-86CA-38D241491BD7}" dt="2023-10-14T15:47:01.155" v="4567" actId="14100"/>
          <ac:spMkLst>
            <pc:docMk/>
            <pc:sldMk cId="286149475" sldId="799"/>
            <ac:spMk id="21" creationId="{693BCB93-585C-4121-BA79-4422E6BD16CD}"/>
          </ac:spMkLst>
        </pc:spChg>
        <pc:picChg chg="del">
          <ac:chgData name="Eyth, Alison" userId="649d2ced-6280-4c44-830a-d941bed67d1a" providerId="ADAL" clId="{D42F2A99-B7C0-4CFD-86CA-38D241491BD7}" dt="2023-10-14T15:12:42.815" v="4307" actId="478"/>
          <ac:picMkLst>
            <pc:docMk/>
            <pc:sldMk cId="286149475" sldId="799"/>
            <ac:picMk id="5" creationId="{3A682EB6-7B67-4D5D-8EE4-601FC1C9F2C7}"/>
          </ac:picMkLst>
        </pc:picChg>
        <pc:picChg chg="del">
          <ac:chgData name="Eyth, Alison" userId="649d2ced-6280-4c44-830a-d941bed67d1a" providerId="ADAL" clId="{D42F2A99-B7C0-4CFD-86CA-38D241491BD7}" dt="2023-10-14T15:24:08.977" v="4329" actId="478"/>
          <ac:picMkLst>
            <pc:docMk/>
            <pc:sldMk cId="286149475" sldId="799"/>
            <ac:picMk id="6" creationId="{74350E4D-8C3D-4CBB-8F50-46ED26700DB2}"/>
          </ac:picMkLst>
        </pc:picChg>
        <pc:picChg chg="add del mod">
          <ac:chgData name="Eyth, Alison" userId="649d2ced-6280-4c44-830a-d941bed67d1a" providerId="ADAL" clId="{D42F2A99-B7C0-4CFD-86CA-38D241491BD7}" dt="2023-10-14T15:12:50.108" v="4310" actId="21"/>
          <ac:picMkLst>
            <pc:docMk/>
            <pc:sldMk cId="286149475" sldId="799"/>
            <ac:picMk id="9" creationId="{D840F23D-1054-4FD2-8935-A2F66FF4FE71}"/>
          </ac:picMkLst>
        </pc:picChg>
        <pc:picChg chg="add mod">
          <ac:chgData name="Eyth, Alison" userId="649d2ced-6280-4c44-830a-d941bed67d1a" providerId="ADAL" clId="{D42F2A99-B7C0-4CFD-86CA-38D241491BD7}" dt="2023-10-14T15:13:04.765" v="4328" actId="1036"/>
          <ac:picMkLst>
            <pc:docMk/>
            <pc:sldMk cId="286149475" sldId="799"/>
            <ac:picMk id="10" creationId="{245EA71F-97E3-40F8-B4D7-A7031D43EAF2}"/>
          </ac:picMkLst>
        </pc:picChg>
        <pc:picChg chg="add del mod">
          <ac:chgData name="Eyth, Alison" userId="649d2ced-6280-4c44-830a-d941bed67d1a" providerId="ADAL" clId="{D42F2A99-B7C0-4CFD-86CA-38D241491BD7}" dt="2023-10-14T15:24:24.751" v="4334" actId="21"/>
          <ac:picMkLst>
            <pc:docMk/>
            <pc:sldMk cId="286149475" sldId="799"/>
            <ac:picMk id="12" creationId="{09F27379-FBB9-47AE-9862-903ECF6E0FDC}"/>
          </ac:picMkLst>
        </pc:picChg>
        <pc:picChg chg="add del mod">
          <ac:chgData name="Eyth, Alison" userId="649d2ced-6280-4c44-830a-d941bed67d1a" providerId="ADAL" clId="{D42F2A99-B7C0-4CFD-86CA-38D241491BD7}" dt="2023-10-14T15:25:10.397" v="4338" actId="22"/>
          <ac:picMkLst>
            <pc:docMk/>
            <pc:sldMk cId="286149475" sldId="799"/>
            <ac:picMk id="14" creationId="{F0CAA2EE-5334-4870-9D08-81DB4C6DB4B8}"/>
          </ac:picMkLst>
        </pc:picChg>
        <pc:picChg chg="add del">
          <ac:chgData name="Eyth, Alison" userId="649d2ced-6280-4c44-830a-d941bed67d1a" providerId="ADAL" clId="{D42F2A99-B7C0-4CFD-86CA-38D241491BD7}" dt="2023-10-14T15:25:12.531" v="4340" actId="22"/>
          <ac:picMkLst>
            <pc:docMk/>
            <pc:sldMk cId="286149475" sldId="799"/>
            <ac:picMk id="16" creationId="{B03FF783-6A98-438B-94CA-2B28E6CBD7F1}"/>
          </ac:picMkLst>
        </pc:picChg>
        <pc:picChg chg="add mod">
          <ac:chgData name="Eyth, Alison" userId="649d2ced-6280-4c44-830a-d941bed67d1a" providerId="ADAL" clId="{D42F2A99-B7C0-4CFD-86CA-38D241491BD7}" dt="2023-10-14T15:42:08.172" v="4438" actId="1035"/>
          <ac:picMkLst>
            <pc:docMk/>
            <pc:sldMk cId="286149475" sldId="799"/>
            <ac:picMk id="17" creationId="{EFAA55D6-7B1D-4803-A7D3-D1E465066D04}"/>
          </ac:picMkLst>
        </pc:picChg>
      </pc:sldChg>
      <pc:sldChg chg="del">
        <pc:chgData name="Eyth, Alison" userId="649d2ced-6280-4c44-830a-d941bed67d1a" providerId="ADAL" clId="{D42F2A99-B7C0-4CFD-86CA-38D241491BD7}" dt="2023-10-14T12:26:26.951" v="15" actId="47"/>
        <pc:sldMkLst>
          <pc:docMk/>
          <pc:sldMk cId="3272921230" sldId="799"/>
        </pc:sldMkLst>
      </pc:sldChg>
      <pc:sldChg chg="del">
        <pc:chgData name="Eyth, Alison" userId="649d2ced-6280-4c44-830a-d941bed67d1a" providerId="ADAL" clId="{D42F2A99-B7C0-4CFD-86CA-38D241491BD7}" dt="2023-10-14T12:26:18.928" v="3" actId="47"/>
        <pc:sldMkLst>
          <pc:docMk/>
          <pc:sldMk cId="141702523" sldId="800"/>
        </pc:sldMkLst>
      </pc:sldChg>
      <pc:sldChg chg="addSp delSp modSp new del mod">
        <pc:chgData name="Eyth, Alison" userId="649d2ced-6280-4c44-830a-d941bed67d1a" providerId="ADAL" clId="{D42F2A99-B7C0-4CFD-86CA-38D241491BD7}" dt="2023-10-14T15:45:18.841" v="4451" actId="47"/>
        <pc:sldMkLst>
          <pc:docMk/>
          <pc:sldMk cId="242967924" sldId="800"/>
        </pc:sldMkLst>
        <pc:spChg chg="add del">
          <ac:chgData name="Eyth, Alison" userId="649d2ced-6280-4c44-830a-d941bed67d1a" providerId="ADAL" clId="{D42F2A99-B7C0-4CFD-86CA-38D241491BD7}" dt="2023-10-14T15:26:48.522" v="4352" actId="22"/>
          <ac:spMkLst>
            <pc:docMk/>
            <pc:sldMk cId="242967924" sldId="800"/>
            <ac:spMk id="2" creationId="{D1DB0FF5-F41E-4711-96AD-E7577879AA24}"/>
          </ac:spMkLst>
        </pc:spChg>
        <pc:picChg chg="add del mod ord">
          <ac:chgData name="Eyth, Alison" userId="649d2ced-6280-4c44-830a-d941bed67d1a" providerId="ADAL" clId="{D42F2A99-B7C0-4CFD-86CA-38D241491BD7}" dt="2023-10-14T15:25:18.964" v="4343" actId="22"/>
          <ac:picMkLst>
            <pc:docMk/>
            <pc:sldMk cId="242967924" sldId="800"/>
            <ac:picMk id="6" creationId="{39EBBA24-1CBF-4315-9F2E-1ADFB01249DE}"/>
          </ac:picMkLst>
        </pc:picChg>
        <pc:picChg chg="add del mod ord">
          <ac:chgData name="Eyth, Alison" userId="649d2ced-6280-4c44-830a-d941bed67d1a" providerId="ADAL" clId="{D42F2A99-B7C0-4CFD-86CA-38D241491BD7}" dt="2023-10-14T15:25:42.600" v="4349" actId="22"/>
          <ac:picMkLst>
            <pc:docMk/>
            <pc:sldMk cId="242967924" sldId="800"/>
            <ac:picMk id="8" creationId="{6CA141AE-86F8-44C0-9621-D2760CA18792}"/>
          </ac:picMkLst>
        </pc:picChg>
        <pc:picChg chg="add del">
          <ac:chgData name="Eyth, Alison" userId="649d2ced-6280-4c44-830a-d941bed67d1a" providerId="ADAL" clId="{D42F2A99-B7C0-4CFD-86CA-38D241491BD7}" dt="2023-10-14T15:25:47.071" v="4351" actId="22"/>
          <ac:picMkLst>
            <pc:docMk/>
            <pc:sldMk cId="242967924" sldId="800"/>
            <ac:picMk id="10" creationId="{C5B40478-F458-4455-B750-88F787343D22}"/>
          </ac:picMkLst>
        </pc:picChg>
        <pc:picChg chg="add mod ord">
          <ac:chgData name="Eyth, Alison" userId="649d2ced-6280-4c44-830a-d941bed67d1a" providerId="ADAL" clId="{D42F2A99-B7C0-4CFD-86CA-38D241491BD7}" dt="2023-10-14T15:26:48.522" v="4352" actId="22"/>
          <ac:picMkLst>
            <pc:docMk/>
            <pc:sldMk cId="242967924" sldId="800"/>
            <ac:picMk id="12" creationId="{35A25EF1-B297-4521-BCAB-0FCDCC55926C}"/>
          </ac:picMkLst>
        </pc:picChg>
      </pc:sldChg>
      <pc:sldChg chg="addSp delSp modSp new mod modNotesTx">
        <pc:chgData name="Eyth, Alison" userId="649d2ced-6280-4c44-830a-d941bed67d1a" providerId="ADAL" clId="{D42F2A99-B7C0-4CFD-86CA-38D241491BD7}" dt="2023-10-16T13:16:16.028" v="7494" actId="1076"/>
        <pc:sldMkLst>
          <pc:docMk/>
          <pc:sldMk cId="474334680" sldId="800"/>
        </pc:sldMkLst>
        <pc:spChg chg="del">
          <ac:chgData name="Eyth, Alison" userId="649d2ced-6280-4c44-830a-d941bed67d1a" providerId="ADAL" clId="{D42F2A99-B7C0-4CFD-86CA-38D241491BD7}" dt="2023-10-14T15:56:14.812" v="4996"/>
          <ac:spMkLst>
            <pc:docMk/>
            <pc:sldMk cId="474334680" sldId="800"/>
            <ac:spMk id="2" creationId="{AAE8AC05-ED50-4437-B165-D227A2ED64E1}"/>
          </ac:spMkLst>
        </pc:spChg>
        <pc:spChg chg="add mod">
          <ac:chgData name="Eyth, Alison" userId="649d2ced-6280-4c44-830a-d941bed67d1a" providerId="ADAL" clId="{D42F2A99-B7C0-4CFD-86CA-38D241491BD7}" dt="2023-10-16T13:15:43.892" v="7478"/>
          <ac:spMkLst>
            <pc:docMk/>
            <pc:sldMk cId="474334680" sldId="800"/>
            <ac:spMk id="2" creationId="{E5377332-11C6-47CE-A86B-C2C6ECBDD484}"/>
          </ac:spMkLst>
        </pc:spChg>
        <pc:spChg chg="mod">
          <ac:chgData name="Eyth, Alison" userId="649d2ced-6280-4c44-830a-d941bed67d1a" providerId="ADAL" clId="{D42F2A99-B7C0-4CFD-86CA-38D241491BD7}" dt="2023-10-14T16:03:36.578" v="5071" actId="404"/>
          <ac:spMkLst>
            <pc:docMk/>
            <pc:sldMk cId="474334680" sldId="800"/>
            <ac:spMk id="4" creationId="{6151B1AF-4CC5-47D8-A1F4-9089540800D5}"/>
          </ac:spMkLst>
        </pc:spChg>
        <pc:spChg chg="add mod">
          <ac:chgData name="Eyth, Alison" userId="649d2ced-6280-4c44-830a-d941bed67d1a" providerId="ADAL" clId="{D42F2A99-B7C0-4CFD-86CA-38D241491BD7}" dt="2023-10-14T16:07:29.233" v="5109" actId="1035"/>
          <ac:spMkLst>
            <pc:docMk/>
            <pc:sldMk cId="474334680" sldId="800"/>
            <ac:spMk id="6" creationId="{F28236C5-5A4B-491F-BA13-EF3F8E266838}"/>
          </ac:spMkLst>
        </pc:spChg>
        <pc:spChg chg="add mod">
          <ac:chgData name="Eyth, Alison" userId="649d2ced-6280-4c44-830a-d941bed67d1a" providerId="ADAL" clId="{D42F2A99-B7C0-4CFD-86CA-38D241491BD7}" dt="2023-10-15T14:30:07.430" v="6055" actId="1035"/>
          <ac:spMkLst>
            <pc:docMk/>
            <pc:sldMk cId="474334680" sldId="800"/>
            <ac:spMk id="9" creationId="{FC6D773C-3F6F-4C28-BFC4-7B89891080BD}"/>
          </ac:spMkLst>
        </pc:spChg>
        <pc:spChg chg="add mod">
          <ac:chgData name="Eyth, Alison" userId="649d2ced-6280-4c44-830a-d941bed67d1a" providerId="ADAL" clId="{D42F2A99-B7C0-4CFD-86CA-38D241491BD7}" dt="2023-10-14T16:08:17.236" v="5131" actId="1035"/>
          <ac:spMkLst>
            <pc:docMk/>
            <pc:sldMk cId="474334680" sldId="800"/>
            <ac:spMk id="13" creationId="{59AE55E4-CAF2-4A31-8DCC-5C76B7996B9B}"/>
          </ac:spMkLst>
        </pc:spChg>
        <pc:spChg chg="add mod">
          <ac:chgData name="Eyth, Alison" userId="649d2ced-6280-4c44-830a-d941bed67d1a" providerId="ADAL" clId="{D42F2A99-B7C0-4CFD-86CA-38D241491BD7}" dt="2023-10-14T16:07:56.138" v="5119" actId="1076"/>
          <ac:spMkLst>
            <pc:docMk/>
            <pc:sldMk cId="474334680" sldId="800"/>
            <ac:spMk id="15" creationId="{DE9E25E0-43DB-4B24-A73E-75B5370F08B9}"/>
          </ac:spMkLst>
        </pc:spChg>
        <pc:spChg chg="add mod">
          <ac:chgData name="Eyth, Alison" userId="649d2ced-6280-4c44-830a-d941bed67d1a" providerId="ADAL" clId="{D42F2A99-B7C0-4CFD-86CA-38D241491BD7}" dt="2023-10-16T13:14:14.039" v="7463" actId="20577"/>
          <ac:spMkLst>
            <pc:docMk/>
            <pc:sldMk cId="474334680" sldId="800"/>
            <ac:spMk id="17" creationId="{1B851AD4-E9F5-4886-BF06-224F9D506EFB}"/>
          </ac:spMkLst>
        </pc:spChg>
        <pc:spChg chg="add mod">
          <ac:chgData name="Eyth, Alison" userId="649d2ced-6280-4c44-830a-d941bed67d1a" providerId="ADAL" clId="{D42F2A99-B7C0-4CFD-86CA-38D241491BD7}" dt="2023-10-16T13:14:19.316" v="7465" actId="20577"/>
          <ac:spMkLst>
            <pc:docMk/>
            <pc:sldMk cId="474334680" sldId="800"/>
            <ac:spMk id="18" creationId="{F8495D35-A2A3-4B56-910E-0E47A2EE6854}"/>
          </ac:spMkLst>
        </pc:spChg>
        <pc:spChg chg="add mod">
          <ac:chgData name="Eyth, Alison" userId="649d2ced-6280-4c44-830a-d941bed67d1a" providerId="ADAL" clId="{D42F2A99-B7C0-4CFD-86CA-38D241491BD7}" dt="2023-10-16T13:15:16.504" v="7469" actId="20577"/>
          <ac:spMkLst>
            <pc:docMk/>
            <pc:sldMk cId="474334680" sldId="800"/>
            <ac:spMk id="19" creationId="{7B68C356-E05A-454F-9330-74308CAC21FB}"/>
          </ac:spMkLst>
        </pc:spChg>
        <pc:spChg chg="add mod">
          <ac:chgData name="Eyth, Alison" userId="649d2ced-6280-4c44-830a-d941bed67d1a" providerId="ADAL" clId="{D42F2A99-B7C0-4CFD-86CA-38D241491BD7}" dt="2023-10-16T13:15:11.923" v="7467" actId="20577"/>
          <ac:spMkLst>
            <pc:docMk/>
            <pc:sldMk cId="474334680" sldId="800"/>
            <ac:spMk id="20" creationId="{7A295130-CFCE-4AEF-AA84-01FE169F8083}"/>
          </ac:spMkLst>
        </pc:spChg>
        <pc:spChg chg="add mod">
          <ac:chgData name="Eyth, Alison" userId="649d2ced-6280-4c44-830a-d941bed67d1a" providerId="ADAL" clId="{D42F2A99-B7C0-4CFD-86CA-38D241491BD7}" dt="2023-10-16T13:16:16.028" v="7494" actId="1076"/>
          <ac:spMkLst>
            <pc:docMk/>
            <pc:sldMk cId="474334680" sldId="800"/>
            <ac:spMk id="22" creationId="{B373FDDE-7F4F-467D-914A-49E0294B56D0}"/>
          </ac:spMkLst>
        </pc:spChg>
        <pc:graphicFrameChg chg="add del mod">
          <ac:chgData name="Eyth, Alison" userId="649d2ced-6280-4c44-830a-d941bed67d1a" providerId="ADAL" clId="{D42F2A99-B7C0-4CFD-86CA-38D241491BD7}" dt="2023-10-14T16:00:56.332" v="5020" actId="21"/>
          <ac:graphicFrameMkLst>
            <pc:docMk/>
            <pc:sldMk cId="474334680" sldId="800"/>
            <ac:graphicFrameMk id="10" creationId="{914837AA-6D8A-43CD-AA0B-8607508E38CF}"/>
          </ac:graphicFrameMkLst>
        </pc:graphicFrameChg>
        <pc:picChg chg="add mod ord">
          <ac:chgData name="Eyth, Alison" userId="649d2ced-6280-4c44-830a-d941bed67d1a" providerId="ADAL" clId="{D42F2A99-B7C0-4CFD-86CA-38D241491BD7}" dt="2023-10-14T16:08:07.163" v="5121" actId="167"/>
          <ac:picMkLst>
            <pc:docMk/>
            <pc:sldMk cId="474334680" sldId="800"/>
            <ac:picMk id="5" creationId="{38A70C55-6498-4563-9DEB-BF36076A8CB6}"/>
          </ac:picMkLst>
        </pc:picChg>
        <pc:picChg chg="add mod">
          <ac:chgData name="Eyth, Alison" userId="649d2ced-6280-4c44-830a-d941bed67d1a" providerId="ADAL" clId="{D42F2A99-B7C0-4CFD-86CA-38D241491BD7}" dt="2023-10-14T16:07:32.655" v="5113" actId="1035"/>
          <ac:picMkLst>
            <pc:docMk/>
            <pc:sldMk cId="474334680" sldId="800"/>
            <ac:picMk id="7" creationId="{24210DFE-C304-4059-AFB8-D509F8A41BEF}"/>
          </ac:picMkLst>
        </pc:picChg>
        <pc:picChg chg="add del mod">
          <ac:chgData name="Eyth, Alison" userId="649d2ced-6280-4c44-830a-d941bed67d1a" providerId="ADAL" clId="{D42F2A99-B7C0-4CFD-86CA-38D241491BD7}" dt="2023-10-14T16:07:08.939" v="5085" actId="478"/>
          <ac:picMkLst>
            <pc:docMk/>
            <pc:sldMk cId="474334680" sldId="800"/>
            <ac:picMk id="12" creationId="{8ECBDB11-1F1C-449D-AC24-0E0817CBFE45}"/>
          </ac:picMkLst>
        </pc:picChg>
        <pc:picChg chg="add mod">
          <ac:chgData name="Eyth, Alison" userId="649d2ced-6280-4c44-830a-d941bed67d1a" providerId="ADAL" clId="{D42F2A99-B7C0-4CFD-86CA-38D241491BD7}" dt="2023-10-14T16:02:40.111" v="5036" actId="1076"/>
          <ac:picMkLst>
            <pc:docMk/>
            <pc:sldMk cId="474334680" sldId="800"/>
            <ac:picMk id="14" creationId="{72879FF1-A282-4539-B1B4-8C50A38A9AAF}"/>
          </ac:picMkLst>
        </pc:picChg>
        <pc:picChg chg="add mod ord">
          <ac:chgData name="Eyth, Alison" userId="649d2ced-6280-4c44-830a-d941bed67d1a" providerId="ADAL" clId="{D42F2A99-B7C0-4CFD-86CA-38D241491BD7}" dt="2023-10-16T13:15:50.004" v="7481" actId="1076"/>
          <ac:picMkLst>
            <pc:docMk/>
            <pc:sldMk cId="474334680" sldId="800"/>
            <ac:picMk id="16" creationId="{920E7905-6A06-4AB4-8736-46F850CCC1C8}"/>
          </ac:picMkLst>
        </pc:picChg>
        <pc:picChg chg="add del mod">
          <ac:chgData name="Eyth, Alison" userId="649d2ced-6280-4c44-830a-d941bed67d1a" providerId="ADAL" clId="{D42F2A99-B7C0-4CFD-86CA-38D241491BD7}" dt="2023-10-16T13:15:50.480" v="7482"/>
          <ac:picMkLst>
            <pc:docMk/>
            <pc:sldMk cId="474334680" sldId="800"/>
            <ac:picMk id="21" creationId="{65A4BD87-3C1E-4001-9142-C516F04129AE}"/>
          </ac:picMkLst>
        </pc:picChg>
      </pc:sldChg>
      <pc:sldChg chg="addSp delSp modSp new mod modNotesTx">
        <pc:chgData name="Eyth, Alison" userId="649d2ced-6280-4c44-830a-d941bed67d1a" providerId="ADAL" clId="{D42F2A99-B7C0-4CFD-86CA-38D241491BD7}" dt="2023-10-16T23:40:42.168" v="7915" actId="1036"/>
        <pc:sldMkLst>
          <pc:docMk/>
          <pc:sldMk cId="933502232" sldId="801"/>
        </pc:sldMkLst>
        <pc:spChg chg="del">
          <ac:chgData name="Eyth, Alison" userId="649d2ced-6280-4c44-830a-d941bed67d1a" providerId="ADAL" clId="{D42F2A99-B7C0-4CFD-86CA-38D241491BD7}" dt="2023-10-14T16:13:17.156" v="5254"/>
          <ac:spMkLst>
            <pc:docMk/>
            <pc:sldMk cId="933502232" sldId="801"/>
            <ac:spMk id="2" creationId="{78449995-9FDA-4C2F-883D-3821F5164F30}"/>
          </ac:spMkLst>
        </pc:spChg>
        <pc:spChg chg="mod">
          <ac:chgData name="Eyth, Alison" userId="649d2ced-6280-4c44-830a-d941bed67d1a" providerId="ADAL" clId="{D42F2A99-B7C0-4CFD-86CA-38D241491BD7}" dt="2023-10-15T14:06:18.170" v="5618" actId="14100"/>
          <ac:spMkLst>
            <pc:docMk/>
            <pc:sldMk cId="933502232" sldId="801"/>
            <ac:spMk id="4" creationId="{053DD85F-A605-476B-A5B5-CACE25B43376}"/>
          </ac:spMkLst>
        </pc:spChg>
        <pc:spChg chg="add mod">
          <ac:chgData name="Eyth, Alison" userId="649d2ced-6280-4c44-830a-d941bed67d1a" providerId="ADAL" clId="{D42F2A99-B7C0-4CFD-86CA-38D241491BD7}" dt="2023-10-15T14:05:09.399" v="5580" actId="1076"/>
          <ac:spMkLst>
            <pc:docMk/>
            <pc:sldMk cId="933502232" sldId="801"/>
            <ac:spMk id="6" creationId="{3BFD4997-40ED-4F8D-A6DE-EF71B0C65A4E}"/>
          </ac:spMkLst>
        </pc:spChg>
        <pc:spChg chg="add mod">
          <ac:chgData name="Eyth, Alison" userId="649d2ced-6280-4c44-830a-d941bed67d1a" providerId="ADAL" clId="{D42F2A99-B7C0-4CFD-86CA-38D241491BD7}" dt="2023-10-15T14:02:18.498" v="5495" actId="1076"/>
          <ac:spMkLst>
            <pc:docMk/>
            <pc:sldMk cId="933502232" sldId="801"/>
            <ac:spMk id="11" creationId="{70BC12E3-557D-4FF1-B610-3A3FDC5374EF}"/>
          </ac:spMkLst>
        </pc:spChg>
        <pc:spChg chg="add mod">
          <ac:chgData name="Eyth, Alison" userId="649d2ced-6280-4c44-830a-d941bed67d1a" providerId="ADAL" clId="{D42F2A99-B7C0-4CFD-86CA-38D241491BD7}" dt="2023-10-15T14:03:47.425" v="5561" actId="20577"/>
          <ac:spMkLst>
            <pc:docMk/>
            <pc:sldMk cId="933502232" sldId="801"/>
            <ac:spMk id="14" creationId="{18DEDF3A-6019-48A7-8517-89E61C516BEA}"/>
          </ac:spMkLst>
        </pc:spChg>
        <pc:spChg chg="add mod">
          <ac:chgData name="Eyth, Alison" userId="649d2ced-6280-4c44-830a-d941bed67d1a" providerId="ADAL" clId="{D42F2A99-B7C0-4CFD-86CA-38D241491BD7}" dt="2023-10-15T14:04:46.608" v="5575" actId="1076"/>
          <ac:spMkLst>
            <pc:docMk/>
            <pc:sldMk cId="933502232" sldId="801"/>
            <ac:spMk id="15" creationId="{DA590BD7-B67B-43DE-BEE1-8927BF68678B}"/>
          </ac:spMkLst>
        </pc:spChg>
        <pc:spChg chg="add mod">
          <ac:chgData name="Eyth, Alison" userId="649d2ced-6280-4c44-830a-d941bed67d1a" providerId="ADAL" clId="{D42F2A99-B7C0-4CFD-86CA-38D241491BD7}" dt="2023-10-15T14:10:05.242" v="5740" actId="1076"/>
          <ac:spMkLst>
            <pc:docMk/>
            <pc:sldMk cId="933502232" sldId="801"/>
            <ac:spMk id="16" creationId="{07CA4512-5F70-46A3-9D39-6308B6641320}"/>
          </ac:spMkLst>
        </pc:spChg>
        <pc:spChg chg="add mod">
          <ac:chgData name="Eyth, Alison" userId="649d2ced-6280-4c44-830a-d941bed67d1a" providerId="ADAL" clId="{D42F2A99-B7C0-4CFD-86CA-38D241491BD7}" dt="2023-10-16T00:20:03.717" v="6517" actId="1076"/>
          <ac:spMkLst>
            <pc:docMk/>
            <pc:sldMk cId="933502232" sldId="801"/>
            <ac:spMk id="17" creationId="{4EC71417-92A1-4259-BA67-DE3066EDFCE8}"/>
          </ac:spMkLst>
        </pc:spChg>
        <pc:spChg chg="add mod">
          <ac:chgData name="Eyth, Alison" userId="649d2ced-6280-4c44-830a-d941bed67d1a" providerId="ADAL" clId="{D42F2A99-B7C0-4CFD-86CA-38D241491BD7}" dt="2023-10-16T13:17:00.467" v="7509" actId="20577"/>
          <ac:spMkLst>
            <pc:docMk/>
            <pc:sldMk cId="933502232" sldId="801"/>
            <ac:spMk id="18" creationId="{206D1EBD-585F-4C62-9646-FAE2C674F72F}"/>
          </ac:spMkLst>
        </pc:spChg>
        <pc:spChg chg="add mod">
          <ac:chgData name="Eyth, Alison" userId="649d2ced-6280-4c44-830a-d941bed67d1a" providerId="ADAL" clId="{D42F2A99-B7C0-4CFD-86CA-38D241491BD7}" dt="2023-10-16T13:17:07.739" v="7511" actId="20577"/>
          <ac:spMkLst>
            <pc:docMk/>
            <pc:sldMk cId="933502232" sldId="801"/>
            <ac:spMk id="19" creationId="{53490954-7219-4C5E-9496-5B129A7A26B6}"/>
          </ac:spMkLst>
        </pc:spChg>
        <pc:spChg chg="add mod">
          <ac:chgData name="Eyth, Alison" userId="649d2ced-6280-4c44-830a-d941bed67d1a" providerId="ADAL" clId="{D42F2A99-B7C0-4CFD-86CA-38D241491BD7}" dt="2023-10-16T13:17:11.776" v="7513" actId="20577"/>
          <ac:spMkLst>
            <pc:docMk/>
            <pc:sldMk cId="933502232" sldId="801"/>
            <ac:spMk id="20" creationId="{342DCE96-FE4F-4DC3-A7EC-14C28A4CE60E}"/>
          </ac:spMkLst>
        </pc:spChg>
        <pc:spChg chg="add mod">
          <ac:chgData name="Eyth, Alison" userId="649d2ced-6280-4c44-830a-d941bed67d1a" providerId="ADAL" clId="{D42F2A99-B7C0-4CFD-86CA-38D241491BD7}" dt="2023-10-16T23:39:18.590" v="7914" actId="1076"/>
          <ac:spMkLst>
            <pc:docMk/>
            <pc:sldMk cId="933502232" sldId="801"/>
            <ac:spMk id="21" creationId="{8C59E54D-15C9-42ED-A566-D2438900D41C}"/>
          </ac:spMkLst>
        </pc:spChg>
        <pc:picChg chg="add mod ord">
          <ac:chgData name="Eyth, Alison" userId="649d2ced-6280-4c44-830a-d941bed67d1a" providerId="ADAL" clId="{D42F2A99-B7C0-4CFD-86CA-38D241491BD7}" dt="2023-10-16T00:19:59.322" v="6516" actId="1076"/>
          <ac:picMkLst>
            <pc:docMk/>
            <pc:sldMk cId="933502232" sldId="801"/>
            <ac:picMk id="5" creationId="{E8901CA0-90F6-4242-BC01-8CC82FA38D4F}"/>
          </ac:picMkLst>
        </pc:picChg>
        <pc:picChg chg="add mod">
          <ac:chgData name="Eyth, Alison" userId="649d2ced-6280-4c44-830a-d941bed67d1a" providerId="ADAL" clId="{D42F2A99-B7C0-4CFD-86CA-38D241491BD7}" dt="2023-10-16T23:40:42.168" v="7915" actId="1036"/>
          <ac:picMkLst>
            <pc:docMk/>
            <pc:sldMk cId="933502232" sldId="801"/>
            <ac:picMk id="7" creationId="{2F35B4A3-C256-46E0-9D5A-8DEBB7122B67}"/>
          </ac:picMkLst>
        </pc:picChg>
        <pc:picChg chg="add del mod">
          <ac:chgData name="Eyth, Alison" userId="649d2ced-6280-4c44-830a-d941bed67d1a" providerId="ADAL" clId="{D42F2A99-B7C0-4CFD-86CA-38D241491BD7}" dt="2023-10-15T14:01:25.747" v="5483" actId="21"/>
          <ac:picMkLst>
            <pc:docMk/>
            <pc:sldMk cId="933502232" sldId="801"/>
            <ac:picMk id="8" creationId="{4D946795-E352-484B-8C4E-1FFC1DDB4493}"/>
          </ac:picMkLst>
        </pc:picChg>
        <pc:picChg chg="add del mod">
          <ac:chgData name="Eyth, Alison" userId="649d2ced-6280-4c44-830a-d941bed67d1a" providerId="ADAL" clId="{D42F2A99-B7C0-4CFD-86CA-38D241491BD7}" dt="2023-10-15T14:01:25.747" v="5483" actId="21"/>
          <ac:picMkLst>
            <pc:docMk/>
            <pc:sldMk cId="933502232" sldId="801"/>
            <ac:picMk id="9" creationId="{023AFD43-B17B-4777-8DD5-F0FDE0F34838}"/>
          </ac:picMkLst>
        </pc:picChg>
        <pc:picChg chg="add mod">
          <ac:chgData name="Eyth, Alison" userId="649d2ced-6280-4c44-830a-d941bed67d1a" providerId="ADAL" clId="{D42F2A99-B7C0-4CFD-86CA-38D241491BD7}" dt="2023-10-15T14:03:01.939" v="5519" actId="1037"/>
          <ac:picMkLst>
            <pc:docMk/>
            <pc:sldMk cId="933502232" sldId="801"/>
            <ac:picMk id="10" creationId="{C442A4AC-FBA7-41BD-ABF4-A6CB3EB0A410}"/>
          </ac:picMkLst>
        </pc:picChg>
        <pc:picChg chg="add mod">
          <ac:chgData name="Eyth, Alison" userId="649d2ced-6280-4c44-830a-d941bed67d1a" providerId="ADAL" clId="{D42F2A99-B7C0-4CFD-86CA-38D241491BD7}" dt="2023-10-16T00:20:10.508" v="6523" actId="1038"/>
          <ac:picMkLst>
            <pc:docMk/>
            <pc:sldMk cId="933502232" sldId="801"/>
            <ac:picMk id="12" creationId="{AF77A79F-53E8-41F5-AFA9-4B57C49AAA8E}"/>
          </ac:picMkLst>
        </pc:picChg>
        <pc:picChg chg="add mod">
          <ac:chgData name="Eyth, Alison" userId="649d2ced-6280-4c44-830a-d941bed67d1a" providerId="ADAL" clId="{D42F2A99-B7C0-4CFD-86CA-38D241491BD7}" dt="2023-10-15T14:05:46.906" v="5596" actId="14100"/>
          <ac:picMkLst>
            <pc:docMk/>
            <pc:sldMk cId="933502232" sldId="801"/>
            <ac:picMk id="13" creationId="{E83685D8-770E-43FD-A8EA-83B1EEB2217A}"/>
          </ac:picMkLst>
        </pc:picChg>
      </pc:sldChg>
      <pc:sldChg chg="del">
        <pc:chgData name="Eyth, Alison" userId="649d2ced-6280-4c44-830a-d941bed67d1a" providerId="ADAL" clId="{D42F2A99-B7C0-4CFD-86CA-38D241491BD7}" dt="2023-10-14T12:26:24.090" v="12" actId="47"/>
        <pc:sldMkLst>
          <pc:docMk/>
          <pc:sldMk cId="3944921537" sldId="801"/>
        </pc:sldMkLst>
      </pc:sldChg>
      <pc:sldChg chg="addSp delSp modSp new add del mod">
        <pc:chgData name="Eyth, Alison" userId="649d2ced-6280-4c44-830a-d941bed67d1a" providerId="ADAL" clId="{D42F2A99-B7C0-4CFD-86CA-38D241491BD7}" dt="2023-10-15T14:16:08.534" v="5833" actId="47"/>
        <pc:sldMkLst>
          <pc:docMk/>
          <pc:sldMk cId="729932266" sldId="802"/>
        </pc:sldMkLst>
        <pc:spChg chg="del">
          <ac:chgData name="Eyth, Alison" userId="649d2ced-6280-4c44-830a-d941bed67d1a" providerId="ADAL" clId="{D42F2A99-B7C0-4CFD-86CA-38D241491BD7}" dt="2023-10-14T16:15:08.351" v="5303"/>
          <ac:spMkLst>
            <pc:docMk/>
            <pc:sldMk cId="729932266" sldId="802"/>
            <ac:spMk id="2" creationId="{0AA5AAD1-409D-4A9B-96A2-728F4BF8367A}"/>
          </ac:spMkLst>
        </pc:spChg>
        <pc:spChg chg="mod">
          <ac:chgData name="Eyth, Alison" userId="649d2ced-6280-4c44-830a-d941bed67d1a" providerId="ADAL" clId="{D42F2A99-B7C0-4CFD-86CA-38D241491BD7}" dt="2023-10-14T16:16:43.064" v="5342" actId="20577"/>
          <ac:spMkLst>
            <pc:docMk/>
            <pc:sldMk cId="729932266" sldId="802"/>
            <ac:spMk id="4" creationId="{07004FF4-74B7-4F0C-AC78-9CA5381C31DC}"/>
          </ac:spMkLst>
        </pc:spChg>
        <pc:spChg chg="add mod">
          <ac:chgData name="Eyth, Alison" userId="649d2ced-6280-4c44-830a-d941bed67d1a" providerId="ADAL" clId="{D42F2A99-B7C0-4CFD-86CA-38D241491BD7}" dt="2023-10-14T16:15:53.413" v="5329" actId="1035"/>
          <ac:spMkLst>
            <pc:docMk/>
            <pc:sldMk cId="729932266" sldId="802"/>
            <ac:spMk id="8" creationId="{00E53372-49A7-49ED-9781-3592DDDA45A9}"/>
          </ac:spMkLst>
        </pc:spChg>
        <pc:spChg chg="add mod">
          <ac:chgData name="Eyth, Alison" userId="649d2ced-6280-4c44-830a-d941bed67d1a" providerId="ADAL" clId="{D42F2A99-B7C0-4CFD-86CA-38D241491BD7}" dt="2023-10-14T16:18:20.446" v="5349" actId="1076"/>
          <ac:spMkLst>
            <pc:docMk/>
            <pc:sldMk cId="729932266" sldId="802"/>
            <ac:spMk id="11" creationId="{83C7122B-DBEC-4EF7-861B-A814BB70D87A}"/>
          </ac:spMkLst>
        </pc:spChg>
        <pc:spChg chg="add mod">
          <ac:chgData name="Eyth, Alison" userId="649d2ced-6280-4c44-830a-d941bed67d1a" providerId="ADAL" clId="{D42F2A99-B7C0-4CFD-86CA-38D241491BD7}" dt="2023-10-15T13:59:55.442" v="5440" actId="14100"/>
          <ac:spMkLst>
            <pc:docMk/>
            <pc:sldMk cId="729932266" sldId="802"/>
            <ac:spMk id="14" creationId="{35EA2025-15DD-4558-8C07-3222110A7D74}"/>
          </ac:spMkLst>
        </pc:spChg>
        <pc:spChg chg="add mod">
          <ac:chgData name="Eyth, Alison" userId="649d2ced-6280-4c44-830a-d941bed67d1a" providerId="ADAL" clId="{D42F2A99-B7C0-4CFD-86CA-38D241491BD7}" dt="2023-10-15T14:11:40.927" v="5764" actId="1076"/>
          <ac:spMkLst>
            <pc:docMk/>
            <pc:sldMk cId="729932266" sldId="802"/>
            <ac:spMk id="16" creationId="{CF762384-DB54-44FB-A3CC-FEE1397D4625}"/>
          </ac:spMkLst>
        </pc:spChg>
        <pc:spChg chg="add mod">
          <ac:chgData name="Eyth, Alison" userId="649d2ced-6280-4c44-830a-d941bed67d1a" providerId="ADAL" clId="{D42F2A99-B7C0-4CFD-86CA-38D241491BD7}" dt="2023-10-15T14:11:07.985" v="5757" actId="1076"/>
          <ac:spMkLst>
            <pc:docMk/>
            <pc:sldMk cId="729932266" sldId="802"/>
            <ac:spMk id="17" creationId="{4ADFE359-6AF5-4C38-9107-891839668FDC}"/>
          </ac:spMkLst>
        </pc:spChg>
        <pc:picChg chg="add del mod">
          <ac:chgData name="Eyth, Alison" userId="649d2ced-6280-4c44-830a-d941bed67d1a" providerId="ADAL" clId="{D42F2A99-B7C0-4CFD-86CA-38D241491BD7}" dt="2023-10-14T16:15:06.799" v="5302" actId="21"/>
          <ac:picMkLst>
            <pc:docMk/>
            <pc:sldMk cId="729932266" sldId="802"/>
            <ac:picMk id="5" creationId="{9ADD8069-14C2-4813-B7D1-19087CC2F01D}"/>
          </ac:picMkLst>
        </pc:picChg>
        <pc:picChg chg="add mod">
          <ac:chgData name="Eyth, Alison" userId="649d2ced-6280-4c44-830a-d941bed67d1a" providerId="ADAL" clId="{D42F2A99-B7C0-4CFD-86CA-38D241491BD7}" dt="2023-10-14T16:16:24.821" v="5338" actId="14100"/>
          <ac:picMkLst>
            <pc:docMk/>
            <pc:sldMk cId="729932266" sldId="802"/>
            <ac:picMk id="6" creationId="{3754F650-1452-47F5-81C0-7540574C07D4}"/>
          </ac:picMkLst>
        </pc:picChg>
        <pc:picChg chg="add mod">
          <ac:chgData name="Eyth, Alison" userId="649d2ced-6280-4c44-830a-d941bed67d1a" providerId="ADAL" clId="{D42F2A99-B7C0-4CFD-86CA-38D241491BD7}" dt="2023-10-14T16:15:35.190" v="5312" actId="14100"/>
          <ac:picMkLst>
            <pc:docMk/>
            <pc:sldMk cId="729932266" sldId="802"/>
            <ac:picMk id="7" creationId="{F9A9B568-8C22-4258-ADF2-4F1DCF39F2AF}"/>
          </ac:picMkLst>
        </pc:picChg>
        <pc:picChg chg="add del mod">
          <ac:chgData name="Eyth, Alison" userId="649d2ced-6280-4c44-830a-d941bed67d1a" providerId="ADAL" clId="{D42F2A99-B7C0-4CFD-86CA-38D241491BD7}" dt="2023-10-14T16:15:56.961" v="5331" actId="478"/>
          <ac:picMkLst>
            <pc:docMk/>
            <pc:sldMk cId="729932266" sldId="802"/>
            <ac:picMk id="9" creationId="{0244C9BA-D303-4C34-8142-82D94BA738E4}"/>
          </ac:picMkLst>
        </pc:picChg>
        <pc:picChg chg="add mod">
          <ac:chgData name="Eyth, Alison" userId="649d2ced-6280-4c44-830a-d941bed67d1a" providerId="ADAL" clId="{D42F2A99-B7C0-4CFD-86CA-38D241491BD7}" dt="2023-10-15T14:03:19.816" v="5553" actId="1076"/>
          <ac:picMkLst>
            <pc:docMk/>
            <pc:sldMk cId="729932266" sldId="802"/>
            <ac:picMk id="12" creationId="{66701865-6F41-4DFD-891E-3AF2263B79C5}"/>
          </ac:picMkLst>
        </pc:picChg>
        <pc:picChg chg="add del mod">
          <ac:chgData name="Eyth, Alison" userId="649d2ced-6280-4c44-830a-d941bed67d1a" providerId="ADAL" clId="{D42F2A99-B7C0-4CFD-86CA-38D241491BD7}" dt="2023-10-14T16:19:14.763" v="5355" actId="478"/>
          <ac:picMkLst>
            <pc:docMk/>
            <pc:sldMk cId="729932266" sldId="802"/>
            <ac:picMk id="13" creationId="{A775825F-7BDA-4D43-BCDC-9B29EFEC3485}"/>
          </ac:picMkLst>
        </pc:picChg>
        <pc:picChg chg="add mod">
          <ac:chgData name="Eyth, Alison" userId="649d2ced-6280-4c44-830a-d941bed67d1a" providerId="ADAL" clId="{D42F2A99-B7C0-4CFD-86CA-38D241491BD7}" dt="2023-10-15T13:59:49.968" v="5439" actId="14100"/>
          <ac:picMkLst>
            <pc:docMk/>
            <pc:sldMk cId="729932266" sldId="802"/>
            <ac:picMk id="15" creationId="{B359A144-3031-40F5-B7AE-87E1B693E2E1}"/>
          </ac:picMkLst>
        </pc:picChg>
      </pc:sldChg>
      <pc:sldChg chg="modSp new mod">
        <pc:chgData name="Eyth, Alison" userId="649d2ced-6280-4c44-830a-d941bed67d1a" providerId="ADAL" clId="{D42F2A99-B7C0-4CFD-86CA-38D241491BD7}" dt="2023-10-15T14:22:52.526" v="5913" actId="27636"/>
        <pc:sldMkLst>
          <pc:docMk/>
          <pc:sldMk cId="3530381221" sldId="802"/>
        </pc:sldMkLst>
        <pc:spChg chg="mod">
          <ac:chgData name="Eyth, Alison" userId="649d2ced-6280-4c44-830a-d941bed67d1a" providerId="ADAL" clId="{D42F2A99-B7C0-4CFD-86CA-38D241491BD7}" dt="2023-10-15T14:22:45.709" v="5911" actId="27636"/>
          <ac:spMkLst>
            <pc:docMk/>
            <pc:sldMk cId="3530381221" sldId="802"/>
            <ac:spMk id="2" creationId="{039C088D-A800-4B4D-9705-804FD08B5446}"/>
          </ac:spMkLst>
        </pc:spChg>
        <pc:spChg chg="mod">
          <ac:chgData name="Eyth, Alison" userId="649d2ced-6280-4c44-830a-d941bed67d1a" providerId="ADAL" clId="{D42F2A99-B7C0-4CFD-86CA-38D241491BD7}" dt="2023-10-15T14:22:52.526" v="5913" actId="27636"/>
          <ac:spMkLst>
            <pc:docMk/>
            <pc:sldMk cId="3530381221" sldId="802"/>
            <ac:spMk id="4" creationId="{D639643F-724E-408C-BDF7-B13E5314ADFA}"/>
          </ac:spMkLst>
        </pc:spChg>
      </pc:sldChg>
      <pc:sldChg chg="del">
        <pc:chgData name="Eyth, Alison" userId="649d2ced-6280-4c44-830a-d941bed67d1a" providerId="ADAL" clId="{D42F2A99-B7C0-4CFD-86CA-38D241491BD7}" dt="2023-10-14T12:26:16.146" v="0" actId="47"/>
        <pc:sldMkLst>
          <pc:docMk/>
          <pc:sldMk cId="4249830229" sldId="802"/>
        </pc:sldMkLst>
      </pc:sldChg>
      <pc:sldChg chg="addSp delSp modSp new mod modNotesTx">
        <pc:chgData name="Eyth, Alison" userId="649d2ced-6280-4c44-830a-d941bed67d1a" providerId="ADAL" clId="{D42F2A99-B7C0-4CFD-86CA-38D241491BD7}" dt="2023-10-16T13:16:51.916" v="7507" actId="20577"/>
        <pc:sldMkLst>
          <pc:docMk/>
          <pc:sldMk cId="295523335" sldId="803"/>
        </pc:sldMkLst>
        <pc:spChg chg="del">
          <ac:chgData name="Eyth, Alison" userId="649d2ced-6280-4c44-830a-d941bed67d1a" providerId="ADAL" clId="{D42F2A99-B7C0-4CFD-86CA-38D241491BD7}" dt="2023-10-15T14:48:29.200" v="6228"/>
          <ac:spMkLst>
            <pc:docMk/>
            <pc:sldMk cId="295523335" sldId="803"/>
            <ac:spMk id="2" creationId="{9E2BE5EB-314D-46B5-99DE-6988090E1E58}"/>
          </ac:spMkLst>
        </pc:spChg>
        <pc:spChg chg="mod">
          <ac:chgData name="Eyth, Alison" userId="649d2ced-6280-4c44-830a-d941bed67d1a" providerId="ADAL" clId="{D42F2A99-B7C0-4CFD-86CA-38D241491BD7}" dt="2023-10-15T15:03:31.690" v="6489" actId="14100"/>
          <ac:spMkLst>
            <pc:docMk/>
            <pc:sldMk cId="295523335" sldId="803"/>
            <ac:spMk id="4" creationId="{03CFAE46-D778-41C6-A16D-54FE0234E838}"/>
          </ac:spMkLst>
        </pc:spChg>
        <pc:spChg chg="add mod">
          <ac:chgData name="Eyth, Alison" userId="649d2ced-6280-4c44-830a-d941bed67d1a" providerId="ADAL" clId="{D42F2A99-B7C0-4CFD-86CA-38D241491BD7}" dt="2023-10-15T14:59:31.051" v="6443" actId="1036"/>
          <ac:spMkLst>
            <pc:docMk/>
            <pc:sldMk cId="295523335" sldId="803"/>
            <ac:spMk id="6" creationId="{9218DD64-A3EE-4816-A686-B936620089A6}"/>
          </ac:spMkLst>
        </pc:spChg>
        <pc:spChg chg="add mod">
          <ac:chgData name="Eyth, Alison" userId="649d2ced-6280-4c44-830a-d941bed67d1a" providerId="ADAL" clId="{D42F2A99-B7C0-4CFD-86CA-38D241491BD7}" dt="2023-10-15T14:59:11.924" v="6423" actId="14100"/>
          <ac:spMkLst>
            <pc:docMk/>
            <pc:sldMk cId="295523335" sldId="803"/>
            <ac:spMk id="8" creationId="{53189BAC-9F80-469E-97D6-26153D3ECA34}"/>
          </ac:spMkLst>
        </pc:spChg>
        <pc:spChg chg="add mod">
          <ac:chgData name="Eyth, Alison" userId="649d2ced-6280-4c44-830a-d941bed67d1a" providerId="ADAL" clId="{D42F2A99-B7C0-4CFD-86CA-38D241491BD7}" dt="2023-10-15T14:57:13.714" v="6379" actId="1076"/>
          <ac:spMkLst>
            <pc:docMk/>
            <pc:sldMk cId="295523335" sldId="803"/>
            <ac:spMk id="10" creationId="{6F9DF7B0-7AC4-48FB-937F-FB4EB72ABD36}"/>
          </ac:spMkLst>
        </pc:spChg>
        <pc:spChg chg="add mod">
          <ac:chgData name="Eyth, Alison" userId="649d2ced-6280-4c44-830a-d941bed67d1a" providerId="ADAL" clId="{D42F2A99-B7C0-4CFD-86CA-38D241491BD7}" dt="2023-10-15T14:59:57.175" v="6453" actId="1076"/>
          <ac:spMkLst>
            <pc:docMk/>
            <pc:sldMk cId="295523335" sldId="803"/>
            <ac:spMk id="12" creationId="{8308AE48-A1F8-41E3-A205-900E24A57A5D}"/>
          </ac:spMkLst>
        </pc:spChg>
        <pc:spChg chg="add mod">
          <ac:chgData name="Eyth, Alison" userId="649d2ced-6280-4c44-830a-d941bed67d1a" providerId="ADAL" clId="{D42F2A99-B7C0-4CFD-86CA-38D241491BD7}" dt="2023-10-15T14:58:41.348" v="6399" actId="1076"/>
          <ac:spMkLst>
            <pc:docMk/>
            <pc:sldMk cId="295523335" sldId="803"/>
            <ac:spMk id="15" creationId="{2BEBBBB3-0B95-43AA-A38E-384D0853112A}"/>
          </ac:spMkLst>
        </pc:spChg>
        <pc:spChg chg="add mod">
          <ac:chgData name="Eyth, Alison" userId="649d2ced-6280-4c44-830a-d941bed67d1a" providerId="ADAL" clId="{D42F2A99-B7C0-4CFD-86CA-38D241491BD7}" dt="2023-10-16T13:16:33.739" v="7496" actId="20577"/>
          <ac:spMkLst>
            <pc:docMk/>
            <pc:sldMk cId="295523335" sldId="803"/>
            <ac:spMk id="16" creationId="{716B0E9A-F125-4555-9E8B-92FBE3309DD9}"/>
          </ac:spMkLst>
        </pc:spChg>
        <pc:spChg chg="add mod">
          <ac:chgData name="Eyth, Alison" userId="649d2ced-6280-4c44-830a-d941bed67d1a" providerId="ADAL" clId="{D42F2A99-B7C0-4CFD-86CA-38D241491BD7}" dt="2023-10-16T13:16:38.053" v="7498" actId="20577"/>
          <ac:spMkLst>
            <pc:docMk/>
            <pc:sldMk cId="295523335" sldId="803"/>
            <ac:spMk id="17" creationId="{F3BB264F-7C63-4C3E-8D6B-B2609E00A005}"/>
          </ac:spMkLst>
        </pc:spChg>
        <pc:spChg chg="add mod">
          <ac:chgData name="Eyth, Alison" userId="649d2ced-6280-4c44-830a-d941bed67d1a" providerId="ADAL" clId="{D42F2A99-B7C0-4CFD-86CA-38D241491BD7}" dt="2023-10-16T13:16:42.900" v="7500" actId="20577"/>
          <ac:spMkLst>
            <pc:docMk/>
            <pc:sldMk cId="295523335" sldId="803"/>
            <ac:spMk id="18" creationId="{BDA3249C-10EE-4218-AA42-0DA00B5101FF}"/>
          </ac:spMkLst>
        </pc:spChg>
        <pc:spChg chg="add mod">
          <ac:chgData name="Eyth, Alison" userId="649d2ced-6280-4c44-830a-d941bed67d1a" providerId="ADAL" clId="{D42F2A99-B7C0-4CFD-86CA-38D241491BD7}" dt="2023-10-16T13:16:46.853" v="7502" actId="20577"/>
          <ac:spMkLst>
            <pc:docMk/>
            <pc:sldMk cId="295523335" sldId="803"/>
            <ac:spMk id="19" creationId="{6E2F56A8-655B-4AA8-A892-E66537846EF7}"/>
          </ac:spMkLst>
        </pc:spChg>
        <pc:spChg chg="add mod">
          <ac:chgData name="Eyth, Alison" userId="649d2ced-6280-4c44-830a-d941bed67d1a" providerId="ADAL" clId="{D42F2A99-B7C0-4CFD-86CA-38D241491BD7}" dt="2023-10-16T13:16:51.916" v="7507" actId="20577"/>
          <ac:spMkLst>
            <pc:docMk/>
            <pc:sldMk cId="295523335" sldId="803"/>
            <ac:spMk id="20" creationId="{963C3EDE-3C89-499D-8CFF-6E7538468615}"/>
          </ac:spMkLst>
        </pc:spChg>
        <pc:spChg chg="add mod">
          <ac:chgData name="Eyth, Alison" userId="649d2ced-6280-4c44-830a-d941bed67d1a" providerId="ADAL" clId="{D42F2A99-B7C0-4CFD-86CA-38D241491BD7}" dt="2023-10-16T00:26:10.378" v="7295" actId="1076"/>
          <ac:spMkLst>
            <pc:docMk/>
            <pc:sldMk cId="295523335" sldId="803"/>
            <ac:spMk id="21" creationId="{68D42364-CC80-4ECD-81B9-B76933908B6E}"/>
          </ac:spMkLst>
        </pc:spChg>
        <pc:picChg chg="add mod">
          <ac:chgData name="Eyth, Alison" userId="649d2ced-6280-4c44-830a-d941bed67d1a" providerId="ADAL" clId="{D42F2A99-B7C0-4CFD-86CA-38D241491BD7}" dt="2023-10-15T15:03:28.059" v="6488" actId="1076"/>
          <ac:picMkLst>
            <pc:docMk/>
            <pc:sldMk cId="295523335" sldId="803"/>
            <ac:picMk id="5" creationId="{1678086D-9A61-4E13-8632-E9F73879EA5B}"/>
          </ac:picMkLst>
        </pc:picChg>
        <pc:picChg chg="add mod">
          <ac:chgData name="Eyth, Alison" userId="649d2ced-6280-4c44-830a-d941bed67d1a" providerId="ADAL" clId="{D42F2A99-B7C0-4CFD-86CA-38D241491BD7}" dt="2023-10-15T15:02:00.010" v="6455" actId="14100"/>
          <ac:picMkLst>
            <pc:docMk/>
            <pc:sldMk cId="295523335" sldId="803"/>
            <ac:picMk id="7" creationId="{36035C9C-2A07-4873-9A7A-B7F8860BAB11}"/>
          </ac:picMkLst>
        </pc:picChg>
        <pc:picChg chg="add mod">
          <ac:chgData name="Eyth, Alison" userId="649d2ced-6280-4c44-830a-d941bed67d1a" providerId="ADAL" clId="{D42F2A99-B7C0-4CFD-86CA-38D241491BD7}" dt="2023-10-15T15:03:15.271" v="6486" actId="14100"/>
          <ac:picMkLst>
            <pc:docMk/>
            <pc:sldMk cId="295523335" sldId="803"/>
            <ac:picMk id="9" creationId="{03F68E12-DB1E-4BA1-B0FC-81C89B96129B}"/>
          </ac:picMkLst>
        </pc:picChg>
        <pc:picChg chg="add mod ord">
          <ac:chgData name="Eyth, Alison" userId="649d2ced-6280-4c44-830a-d941bed67d1a" providerId="ADAL" clId="{D42F2A99-B7C0-4CFD-86CA-38D241491BD7}" dt="2023-10-15T15:02:19.638" v="6457" actId="14100"/>
          <ac:picMkLst>
            <pc:docMk/>
            <pc:sldMk cId="295523335" sldId="803"/>
            <ac:picMk id="11" creationId="{65924A24-E6F5-441D-BB3B-776F454AF2EA}"/>
          </ac:picMkLst>
        </pc:picChg>
        <pc:picChg chg="add del mod">
          <ac:chgData name="Eyth, Alison" userId="649d2ced-6280-4c44-830a-d941bed67d1a" providerId="ADAL" clId="{D42F2A99-B7C0-4CFD-86CA-38D241491BD7}" dt="2023-10-15T15:03:05.072" v="6482" actId="1076"/>
          <ac:picMkLst>
            <pc:docMk/>
            <pc:sldMk cId="295523335" sldId="803"/>
            <ac:picMk id="13" creationId="{F33A5C0A-AD19-4449-8C1F-A1A6D789E14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23" cy="464662"/>
          </a:xfrm>
          <a:prstGeom prst="rect">
            <a:avLst/>
          </a:prstGeom>
        </p:spPr>
        <p:txBody>
          <a:bodyPr vert="horz" lIns="91330" tIns="45665" rIns="91330" bIns="45665" rtlCol="0"/>
          <a:lstStyle>
            <a:lvl1pPr algn="l">
              <a:defRPr sz="1200"/>
            </a:lvl1pPr>
          </a:lstStyle>
          <a:p>
            <a:endParaRPr lang="en-US"/>
          </a:p>
        </p:txBody>
      </p:sp>
      <p:sp>
        <p:nvSpPr>
          <p:cNvPr id="3" name="Date Placeholder 2"/>
          <p:cNvSpPr>
            <a:spLocks noGrp="1"/>
          </p:cNvSpPr>
          <p:nvPr>
            <p:ph type="dt" sz="quarter" idx="1"/>
          </p:nvPr>
        </p:nvSpPr>
        <p:spPr>
          <a:xfrm>
            <a:off x="3971292" y="0"/>
            <a:ext cx="3037523" cy="464662"/>
          </a:xfrm>
          <a:prstGeom prst="rect">
            <a:avLst/>
          </a:prstGeom>
        </p:spPr>
        <p:txBody>
          <a:bodyPr vert="horz" lIns="91330" tIns="45665" rIns="91330" bIns="45665" rtlCol="0"/>
          <a:lstStyle>
            <a:lvl1pPr algn="r">
              <a:defRPr sz="1200"/>
            </a:lvl1pPr>
          </a:lstStyle>
          <a:p>
            <a:fld id="{7782BE8E-4388-45F4-AC55-867814BF78B0}" type="datetimeFigureOut">
              <a:rPr lang="en-US" smtClean="0"/>
              <a:pPr/>
              <a:t>10/16/2023</a:t>
            </a:fld>
            <a:endParaRPr lang="en-US"/>
          </a:p>
        </p:txBody>
      </p:sp>
      <p:sp>
        <p:nvSpPr>
          <p:cNvPr id="4" name="Footer Placeholder 3"/>
          <p:cNvSpPr>
            <a:spLocks noGrp="1"/>
          </p:cNvSpPr>
          <p:nvPr>
            <p:ph type="ftr" sz="quarter" idx="2"/>
          </p:nvPr>
        </p:nvSpPr>
        <p:spPr>
          <a:xfrm>
            <a:off x="0" y="8830153"/>
            <a:ext cx="3037523" cy="464662"/>
          </a:xfrm>
          <a:prstGeom prst="rect">
            <a:avLst/>
          </a:prstGeom>
        </p:spPr>
        <p:txBody>
          <a:bodyPr vert="horz" lIns="91330" tIns="45665" rIns="91330" bIns="45665" rtlCol="0" anchor="b"/>
          <a:lstStyle>
            <a:lvl1pPr algn="l">
              <a:defRPr sz="1200"/>
            </a:lvl1pPr>
          </a:lstStyle>
          <a:p>
            <a:endParaRPr lang="en-US"/>
          </a:p>
        </p:txBody>
      </p:sp>
      <p:sp>
        <p:nvSpPr>
          <p:cNvPr id="5" name="Slide Number Placeholder 4"/>
          <p:cNvSpPr>
            <a:spLocks noGrp="1"/>
          </p:cNvSpPr>
          <p:nvPr>
            <p:ph type="sldNum" sz="quarter" idx="3"/>
          </p:nvPr>
        </p:nvSpPr>
        <p:spPr>
          <a:xfrm>
            <a:off x="3971292" y="8830153"/>
            <a:ext cx="3037523" cy="464662"/>
          </a:xfrm>
          <a:prstGeom prst="rect">
            <a:avLst/>
          </a:prstGeom>
        </p:spPr>
        <p:txBody>
          <a:bodyPr vert="horz" lIns="91330" tIns="45665" rIns="91330" bIns="45665" rtlCol="0" anchor="b"/>
          <a:lstStyle>
            <a:lvl1pPr algn="r">
              <a:defRPr sz="1200"/>
            </a:lvl1pPr>
          </a:lstStyle>
          <a:p>
            <a:fld id="{AB22A806-AAAB-4323-9C5A-E0AE9330274B}" type="slidenum">
              <a:rPr lang="en-US" smtClean="0"/>
              <a:pPr/>
              <a:t>‹#›</a:t>
            </a:fld>
            <a:endParaRPr lang="en-US"/>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8" rIns="93175"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5" tIns="46588" rIns="93175" bIns="46588" rtlCol="0"/>
          <a:lstStyle>
            <a:lvl1pPr algn="r">
              <a:defRPr sz="1200"/>
            </a:lvl1pPr>
          </a:lstStyle>
          <a:p>
            <a:fld id="{E768F8DF-0D6B-466A-A773-FCAEDD85D409}" type="datetimeFigureOut">
              <a:rPr lang="en-US" smtClean="0"/>
              <a:pPr/>
              <a:t>10/16/2023</a:t>
            </a:fld>
            <a:endParaRPr lang="en-US"/>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175" tIns="46588" rIns="93175" bIns="46588"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5" tIns="46588" rIns="93175" bIns="4658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8" rIns="93175"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5" tIns="46588" rIns="93175" bIns="46588" rtlCol="0" anchor="b"/>
          <a:lstStyle>
            <a:lvl1pPr algn="r">
              <a:defRPr sz="1200"/>
            </a:lvl1pPr>
          </a:lstStyle>
          <a:p>
            <a:fld id="{E49FF909-214C-4283-A38D-5D8E6479E603}" type="slidenum">
              <a:rPr lang="en-US" smtClean="0"/>
              <a:pPr/>
              <a:t>‹#›</a:t>
            </a:fld>
            <a:endParaRPr lang="en-US"/>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3569774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p:txBody>
          <a:bodyPr/>
          <a:lstStyle/>
          <a:p>
            <a:r>
              <a:rPr lang="en-US" dirty="0"/>
              <a:t>The NEI data categories are illustrated by the pictures at the bottom of the page.</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a:t>
            </a:fld>
            <a:endParaRPr lang="en-US"/>
          </a:p>
        </p:txBody>
      </p:sp>
    </p:spTree>
    <p:extLst>
      <p:ext uri="{BB962C8B-B14F-4D97-AF65-F5344CB8AC3E}">
        <p14:creationId xmlns:p14="http://schemas.microsoft.com/office/powerpoint/2010/main" val="3344482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Emissions from airports and </a:t>
            </a:r>
            <a:r>
              <a:rPr lang="en-US" err="1"/>
              <a:t>onroad</a:t>
            </a:r>
            <a:r>
              <a:rPr lang="en-US"/>
              <a:t> are lower in April</a:t>
            </a:r>
          </a:p>
        </p:txBody>
      </p:sp>
      <p:sp>
        <p:nvSpPr>
          <p:cNvPr id="4" name="Slide Number Placeholder 3"/>
          <p:cNvSpPr>
            <a:spLocks noGrp="1"/>
          </p:cNvSpPr>
          <p:nvPr>
            <p:ph type="sldNum" sz="quarter" idx="5"/>
          </p:nvPr>
        </p:nvSpPr>
        <p:spPr/>
        <p:txBody>
          <a:bodyPr/>
          <a:lstStyle/>
          <a:p>
            <a:fld id="{E49FF909-214C-4283-A38D-5D8E6479E603}" type="slidenum">
              <a:rPr lang="en-US" smtClean="0"/>
              <a:pPr/>
              <a:t>6</a:t>
            </a:fld>
            <a:endParaRPr lang="en-US"/>
          </a:p>
        </p:txBody>
      </p:sp>
    </p:spTree>
    <p:extLst>
      <p:ext uri="{BB962C8B-B14F-4D97-AF65-F5344CB8AC3E}">
        <p14:creationId xmlns:p14="http://schemas.microsoft.com/office/powerpoint/2010/main" val="332413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9FF909-214C-4283-A38D-5D8E6479E603}" type="slidenum">
              <a:rPr lang="en-US" smtClean="0"/>
              <a:pPr/>
              <a:t>8</a:t>
            </a:fld>
            <a:endParaRPr lang="en-US"/>
          </a:p>
        </p:txBody>
      </p:sp>
    </p:spTree>
    <p:extLst>
      <p:ext uri="{BB962C8B-B14F-4D97-AF65-F5344CB8AC3E}">
        <p14:creationId xmlns:p14="http://schemas.microsoft.com/office/powerpoint/2010/main" val="236756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SO2 and NOx are steadily decreasing.  PM is relatively flat and possibly increasing.  NH3 is also increasing.  The monthly patterns vary by pollutant.</a:t>
            </a:r>
          </a:p>
        </p:txBody>
      </p:sp>
      <p:sp>
        <p:nvSpPr>
          <p:cNvPr id="4" name="Slide Number Placeholder 3"/>
          <p:cNvSpPr>
            <a:spLocks noGrp="1"/>
          </p:cNvSpPr>
          <p:nvPr>
            <p:ph type="sldNum" sz="quarter" idx="5"/>
          </p:nvPr>
        </p:nvSpPr>
        <p:spPr/>
        <p:txBody>
          <a:bodyPr/>
          <a:lstStyle/>
          <a:p>
            <a:fld id="{E49FF909-214C-4283-A38D-5D8E6479E603}" type="slidenum">
              <a:rPr lang="en-US" smtClean="0"/>
              <a:pPr/>
              <a:t>15</a:t>
            </a:fld>
            <a:endParaRPr lang="en-US"/>
          </a:p>
        </p:txBody>
      </p:sp>
    </p:spTree>
    <p:extLst>
      <p:ext uri="{BB962C8B-B14F-4D97-AF65-F5344CB8AC3E}">
        <p14:creationId xmlns:p14="http://schemas.microsoft.com/office/powerpoint/2010/main" val="1866281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sectors are mostly selected due to their contributions to the emissions for the pollutant. The drop in EGU SO2 is significant.  Emissions are highest in winter and summer and lower in spring and fall.  2020 CMV emissions show an interesting pattern – higher in March/April and lower for much of the rest of 2020.  2016-2018 wee all based on 2017 NEI. </a:t>
            </a:r>
          </a:p>
        </p:txBody>
      </p:sp>
      <p:sp>
        <p:nvSpPr>
          <p:cNvPr id="4" name="Slide Number Placeholder 3"/>
          <p:cNvSpPr>
            <a:spLocks noGrp="1"/>
          </p:cNvSpPr>
          <p:nvPr>
            <p:ph type="sldNum" sz="quarter" idx="5"/>
          </p:nvPr>
        </p:nvSpPr>
        <p:spPr/>
        <p:txBody>
          <a:bodyPr/>
          <a:lstStyle/>
          <a:p>
            <a:fld id="{E49FF909-214C-4283-A38D-5D8E6479E603}" type="slidenum">
              <a:rPr lang="en-US" smtClean="0"/>
              <a:pPr/>
              <a:t>16</a:t>
            </a:fld>
            <a:endParaRPr lang="en-US"/>
          </a:p>
        </p:txBody>
      </p:sp>
    </p:spTree>
    <p:extLst>
      <p:ext uri="{BB962C8B-B14F-4D97-AF65-F5344CB8AC3E}">
        <p14:creationId xmlns:p14="http://schemas.microsoft.com/office/powerpoint/2010/main" val="44871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Fire emissions are CONUS. BEIS NOx and VOC have a different shape of the peak although July is highest for both.  Fires have peaks in spring (prescribed / grassland) and in late summer for wildfires.</a:t>
            </a:r>
          </a:p>
        </p:txBody>
      </p:sp>
      <p:sp>
        <p:nvSpPr>
          <p:cNvPr id="4" name="Slide Number Placeholder 3"/>
          <p:cNvSpPr>
            <a:spLocks noGrp="1"/>
          </p:cNvSpPr>
          <p:nvPr>
            <p:ph type="sldNum" sz="quarter" idx="5"/>
          </p:nvPr>
        </p:nvSpPr>
        <p:spPr/>
        <p:txBody>
          <a:bodyPr/>
          <a:lstStyle/>
          <a:p>
            <a:fld id="{E49FF909-214C-4283-A38D-5D8E6479E603}" type="slidenum">
              <a:rPr lang="en-US" smtClean="0"/>
              <a:pPr/>
              <a:t>17</a:t>
            </a:fld>
            <a:endParaRPr lang="en-US"/>
          </a:p>
        </p:txBody>
      </p:sp>
    </p:spTree>
    <p:extLst>
      <p:ext uri="{BB962C8B-B14F-4D97-AF65-F5344CB8AC3E}">
        <p14:creationId xmlns:p14="http://schemas.microsoft.com/office/powerpoint/2010/main" val="13794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6"/>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userDrawn="1"/>
        </p:nvGrpSpPr>
        <p:grpSpPr>
          <a:xfrm>
            <a:off x="-5018"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userDrawn="1"/>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10274936" y="6407944"/>
            <a:ext cx="1254760" cy="365760"/>
          </a:xfrm>
        </p:spPr>
        <p:txBody>
          <a:bodyPr/>
          <a:lstStyle>
            <a:lvl1pPr>
              <a:defRPr>
                <a:solidFill>
                  <a:srgbClr val="FFFFFF"/>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a:p>
        </p:txBody>
      </p:sp>
      <p:pic>
        <p:nvPicPr>
          <p:cNvPr id="15" name="Picture 4" descr="EPA seal">
            <a:extLst>
              <a:ext uri="{FF2B5EF4-FFF2-40B4-BE49-F238E27FC236}">
                <a16:creationId xmlns:a16="http://schemas.microsoft.com/office/drawing/2014/main" id="{8C47CDD9-44B6-4400-84BD-B7A9CA8E39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02316" y="113516"/>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3"/>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10/16/2023</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5"/>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10/16/2023</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Title 6"/>
          <p:cNvSpPr>
            <a:spLocks noGrp="1"/>
          </p:cNvSpPr>
          <p:nvPr>
            <p:ph type="title"/>
          </p:nvPr>
        </p:nvSpPr>
        <p:spPr>
          <a:xfrm>
            <a:off x="609600" y="274638"/>
            <a:ext cx="9992810" cy="1143000"/>
          </a:xfrm>
        </p:spPr>
        <p:txBody>
          <a:bodyPr rtlCol="0"/>
          <a:lstStyle/>
          <a:p>
            <a:r>
              <a:rPr kumimoji="0" lang="en-US"/>
              <a:t>Click to edit Master title style</a:t>
            </a:r>
          </a:p>
        </p:txBody>
      </p:sp>
      <p:pic>
        <p:nvPicPr>
          <p:cNvPr id="5" name="Picture 4" descr="EPA seal">
            <a:extLst>
              <a:ext uri="{FF2B5EF4-FFF2-40B4-BE49-F238E27FC236}">
                <a16:creationId xmlns:a16="http://schemas.microsoft.com/office/drawing/2014/main" id="{337DB11B-564F-437B-9CC1-B373C9319A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817" y="274638"/>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8AF2F83-966E-4094-B6DF-D5B25EAF193A}" type="datetime1">
              <a:rPr lang="en-US" smtClean="0"/>
              <a:pPr/>
              <a:t>10/16/2023</a:t>
            </a:fld>
            <a:endParaRPr lang="en-US"/>
          </a:p>
        </p:txBody>
      </p:sp>
      <p:sp>
        <p:nvSpPr>
          <p:cNvPr id="5" name="Footer Placeholder 4"/>
          <p:cNvSpPr>
            <a:spLocks noGrp="1"/>
          </p:cNvSpPr>
          <p:nvPr>
            <p:ph type="ftr" sz="quarter" idx="11"/>
          </p:nvPr>
        </p:nvSpPr>
        <p:spPr/>
        <p:txBody>
          <a:bodyPr/>
          <a:lstStyle/>
          <a:p>
            <a:r>
              <a:rPr lang="en-US"/>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33"/>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10/16/2023</a:t>
            </a:fld>
            <a:endParaRPr lang="en-US"/>
          </a:p>
        </p:txBody>
      </p:sp>
      <p:sp>
        <p:nvSpPr>
          <p:cNvPr id="6" name="Footer Placeholder 5"/>
          <p:cNvSpPr>
            <a:spLocks noGrp="1"/>
          </p:cNvSpPr>
          <p:nvPr>
            <p:ph type="ftr" sz="quarter" idx="11"/>
          </p:nvPr>
        </p:nvSpPr>
        <p:spPr/>
        <p:txBody>
          <a:bodyPr/>
          <a:lstStyle/>
          <a:p>
            <a:r>
              <a:rPr lang="en-US"/>
              <a:t>US EPA OAQPS, Emission Inventory and Analysis Group</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2"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9"/>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1444299"/>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10/16/2023</a:t>
            </a:fld>
            <a:endParaRPr lang="en-US"/>
          </a:p>
        </p:txBody>
      </p:sp>
      <p:sp>
        <p:nvSpPr>
          <p:cNvPr id="8" name="Footer Placeholder 7"/>
          <p:cNvSpPr>
            <a:spLocks noGrp="1"/>
          </p:cNvSpPr>
          <p:nvPr>
            <p:ph type="ftr" sz="quarter" idx="11"/>
          </p:nvPr>
        </p:nvSpPr>
        <p:spPr/>
        <p:txBody>
          <a:bodyPr/>
          <a:lstStyle/>
          <a:p>
            <a:r>
              <a:rPr lang="en-US"/>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10/16/2023</a:t>
            </a:fld>
            <a:endParaRPr lang="en-US"/>
          </a:p>
        </p:txBody>
      </p:sp>
      <p:sp>
        <p:nvSpPr>
          <p:cNvPr id="4" name="Footer Placeholder 3"/>
          <p:cNvSpPr>
            <a:spLocks noGrp="1"/>
          </p:cNvSpPr>
          <p:nvPr>
            <p:ph type="ftr" sz="quarter" idx="11"/>
          </p:nvPr>
        </p:nvSpPr>
        <p:spPr/>
        <p:txBody>
          <a:bodyPr/>
          <a:lstStyle/>
          <a:p>
            <a:r>
              <a:rPr lang="en-US"/>
              <a:t>US EPA OAQPS, Emission Inventory and Analysis Group</a:t>
            </a:r>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64800" y="6407944"/>
            <a:ext cx="1064896" cy="365760"/>
          </a:xfrm>
        </p:spPr>
        <p:txBody>
          <a:bodyPr/>
          <a:lstStyle>
            <a:lvl1pPr>
              <a:defRPr/>
            </a:lvl1pPr>
          </a:lstStyle>
          <a:p>
            <a:r>
              <a:rPr lang="en-US"/>
              <a:t>9/27/2023</a:t>
            </a:r>
          </a:p>
        </p:txBody>
      </p:sp>
      <p:sp>
        <p:nvSpPr>
          <p:cNvPr id="3" name="Footer Placeholder 2"/>
          <p:cNvSpPr>
            <a:spLocks noGrp="1"/>
          </p:cNvSpPr>
          <p:nvPr>
            <p:ph type="ftr" sz="quarter" idx="11"/>
          </p:nvPr>
        </p:nvSpPr>
        <p:spPr>
          <a:xfrm>
            <a:off x="4978400" y="6407949"/>
            <a:ext cx="5384800" cy="365125"/>
          </a:xfrm>
        </p:spPr>
        <p:txBody>
          <a:bodyPr/>
          <a:lstStyle/>
          <a:p>
            <a:r>
              <a:rPr lang="en-US"/>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a:t>
            </a:fld>
            <a:endParaRPr lang="en-US"/>
          </a:p>
        </p:txBody>
      </p:sp>
      <p:pic>
        <p:nvPicPr>
          <p:cNvPr id="5" name="Picture 4" descr="EPA seal">
            <a:extLst>
              <a:ext uri="{FF2B5EF4-FFF2-40B4-BE49-F238E27FC236}">
                <a16:creationId xmlns:a16="http://schemas.microsoft.com/office/drawing/2014/main" id="{9DE02CD9-95FE-4266-B9FE-8B5B3F2FD1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97248" y="84296"/>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BDBE3D3F-4CC0-49A9-B7A6-D83A4BA290F6}" type="datetime1">
              <a:rPr lang="en-US" smtClean="0"/>
              <a:pPr/>
              <a:t>10/16/2023</a:t>
            </a:fld>
            <a:endParaRPr lang="en-US"/>
          </a:p>
        </p:txBody>
      </p:sp>
      <p:sp>
        <p:nvSpPr>
          <p:cNvPr id="6" name="Footer Placeholder 5"/>
          <p:cNvSpPr>
            <a:spLocks noGrp="1"/>
          </p:cNvSpPr>
          <p:nvPr>
            <p:ph type="ftr" sz="quarter" idx="11"/>
          </p:nvPr>
        </p:nvSpPr>
        <p:spPr/>
        <p:txBody>
          <a:bodyPr/>
          <a:lstStyle/>
          <a:p>
            <a:r>
              <a:rPr lang="en-US"/>
              <a:t>US EPA OAQPS, Emission Inventory and Analysis Group</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10/16/2023</a:t>
            </a:fld>
            <a:endParaRPr lang="en-US"/>
          </a:p>
        </p:txBody>
      </p:sp>
      <p:sp>
        <p:nvSpPr>
          <p:cNvPr id="6" name="Footer Placeholder 5"/>
          <p:cNvSpPr>
            <a:spLocks noGrp="1"/>
          </p:cNvSpPr>
          <p:nvPr>
            <p:ph type="ftr" sz="quarter" idx="11"/>
          </p:nvPr>
        </p:nvSpPr>
        <p:spPr>
          <a:xfrm>
            <a:off x="5840100" y="6407949"/>
            <a:ext cx="3134241" cy="365125"/>
          </a:xfrm>
        </p:spPr>
        <p:txBody>
          <a:bodyPr/>
          <a:lstStyle>
            <a:lvl1pPr>
              <a:defRPr>
                <a:solidFill>
                  <a:schemeClr val="tx1"/>
                </a:solidFill>
              </a:defRPr>
            </a:lvl1pPr>
            <a:extLst/>
          </a:lstStyle>
          <a:p>
            <a:r>
              <a:rPr lang="en-US"/>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43"/>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33"/>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10/16/2023</a:t>
            </a:fld>
            <a:endParaRPr lang="en-US"/>
          </a:p>
        </p:txBody>
      </p:sp>
      <p:sp>
        <p:nvSpPr>
          <p:cNvPr id="22" name="Footer Placeholder 21"/>
          <p:cNvSpPr>
            <a:spLocks noGrp="1"/>
          </p:cNvSpPr>
          <p:nvPr>
            <p:ph type="ftr" sz="quarter" idx="3"/>
          </p:nvPr>
        </p:nvSpPr>
        <p:spPr>
          <a:xfrm>
            <a:off x="5840100" y="6407949"/>
            <a:ext cx="3134241" cy="365125"/>
          </a:xfrm>
          <a:prstGeom prst="rect">
            <a:avLst/>
          </a:prstGeom>
        </p:spPr>
        <p:txBody>
          <a:bodyPr vert="horz" anchor="b"/>
          <a:lstStyle>
            <a:lvl1pPr algn="r" eaLnBrk="1" latinLnBrk="0" hangingPunct="1">
              <a:defRPr kumimoji="0" sz="1000">
                <a:solidFill>
                  <a:schemeClr val="tx1"/>
                </a:solidFill>
              </a:defRPr>
            </a:lvl1pPr>
            <a:extLst/>
          </a:lstStyle>
          <a:p>
            <a:r>
              <a:rPr lang="en-US"/>
              <a:t>US EPA OAQPS, Emission Inventory and Analysis Group</a:t>
            </a:r>
          </a:p>
        </p:txBody>
      </p:sp>
      <p:sp>
        <p:nvSpPr>
          <p:cNvPr id="18" name="Slide Number Placeholder 17"/>
          <p:cNvSpPr>
            <a:spLocks noGrp="1"/>
          </p:cNvSpPr>
          <p:nvPr>
            <p:ph type="sldNum" sz="quarter" idx="4"/>
          </p:nvPr>
        </p:nvSpPr>
        <p:spPr>
          <a:xfrm>
            <a:off x="11529696" y="6407949"/>
            <a:ext cx="48768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hyperlink" Target="https://www.epa.gov/air-emissions-modeling/emissions-modeling-platform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phtracking.cdc.gov/showIndicatorPages.action?selectedContentAreaAbbreviation=11&amp;selectedIndicatorId=51&amp;selectedMeasureId=" TargetMode="External"/><Relationship Id="rId2" Type="http://schemas.openxmlformats.org/officeDocument/2006/relationships/hyperlink" Target="https://www.epa.gov/hesc/rsig-related-downloadable-data-files#faqsd" TargetMode="External"/><Relationship Id="rId1" Type="http://schemas.openxmlformats.org/officeDocument/2006/relationships/slideLayout" Target="../slideLayouts/slideLayout2.xml"/><Relationship Id="rId5" Type="http://schemas.openxmlformats.org/officeDocument/2006/relationships/hyperlink" Target="https://www.epa.gov/air-emissions-inventories/2020-national-emissions-inventory-nei-data" TargetMode="External"/><Relationship Id="rId4" Type="http://schemas.openxmlformats.org/officeDocument/2006/relationships/hyperlink" Target="https://www.epa.gov/AirToxScree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cmascenter.org/download/release_calendar.cfm"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cmascenter.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0872" y="1143787"/>
            <a:ext cx="11462656" cy="1201848"/>
          </a:xfrm>
        </p:spPr>
        <p:txBody>
          <a:bodyPr>
            <a:normAutofit fontScale="90000"/>
          </a:bodyPr>
          <a:lstStyle/>
          <a:p>
            <a:pPr algn="ctr"/>
            <a:r>
              <a:rPr lang="en-US"/>
              <a:t>Development of a 2020 Emissions Modeling Platform </a:t>
            </a:r>
          </a:p>
        </p:txBody>
      </p:sp>
      <p:sp>
        <p:nvSpPr>
          <p:cNvPr id="3" name="Subtitle 2"/>
          <p:cNvSpPr>
            <a:spLocks noGrp="1"/>
          </p:cNvSpPr>
          <p:nvPr>
            <p:ph type="subTitle" idx="1"/>
          </p:nvPr>
        </p:nvSpPr>
        <p:spPr>
          <a:xfrm>
            <a:off x="1322614" y="2688814"/>
            <a:ext cx="9546771" cy="2565069"/>
          </a:xfrm>
        </p:spPr>
        <p:txBody>
          <a:bodyPr>
            <a:normAutofit fontScale="92500" lnSpcReduction="10000"/>
          </a:bodyPr>
          <a:lstStyle/>
          <a:p>
            <a:pPr algn="ctr">
              <a:spcAft>
                <a:spcPts val="600"/>
              </a:spcAft>
            </a:pPr>
            <a:r>
              <a:rPr lang="en-US" dirty="0"/>
              <a:t>A. Eyth, J. Vukovich, C. Farkas, J. Godfrey, K. Seltzer, </a:t>
            </a:r>
            <a:br>
              <a:rPr lang="en-US" dirty="0"/>
            </a:br>
            <a:r>
              <a:rPr lang="en-US" dirty="0"/>
              <a:t>R. Mason, A. Diem (US EPA OAQPS) </a:t>
            </a:r>
          </a:p>
          <a:p>
            <a:pPr algn="ctr">
              <a:spcAft>
                <a:spcPts val="600"/>
              </a:spcAft>
            </a:pPr>
            <a:r>
              <a:rPr lang="en-US" dirty="0"/>
              <a:t>S. Roberts (US EPA OTAQ) </a:t>
            </a:r>
          </a:p>
          <a:p>
            <a:pPr algn="ctr">
              <a:spcAft>
                <a:spcPts val="400"/>
              </a:spcAft>
            </a:pPr>
            <a:r>
              <a:rPr lang="en-US" dirty="0"/>
              <a:t>C. Allen (General Dynamics Information Technology)</a:t>
            </a:r>
          </a:p>
          <a:p>
            <a:pPr algn="ctr"/>
            <a:br>
              <a:rPr lang="en-US" dirty="0"/>
            </a:br>
            <a:r>
              <a:rPr lang="en-US" dirty="0"/>
              <a:t>October 17, 2023</a:t>
            </a:r>
            <a:endParaRPr lang="en-US" b="1" dirty="0"/>
          </a:p>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CFC6E8-BC45-46B2-9572-5C826B8D34A9}"/>
              </a:ext>
            </a:extLst>
          </p:cNvPr>
          <p:cNvSpPr>
            <a:spLocks noGrp="1"/>
          </p:cNvSpPr>
          <p:nvPr>
            <p:ph type="sldNum" sz="quarter" idx="12"/>
          </p:nvPr>
        </p:nvSpPr>
        <p:spPr/>
        <p:txBody>
          <a:bodyPr/>
          <a:lstStyle/>
          <a:p>
            <a:fld id="{61C894BD-DCE2-4A96-A9AF-225BBEAC2A40}" type="slidenum">
              <a:rPr lang="en-US" smtClean="0"/>
              <a:pPr/>
              <a:t>10</a:t>
            </a:fld>
            <a:endParaRPr lang="en-US"/>
          </a:p>
        </p:txBody>
      </p:sp>
      <p:sp>
        <p:nvSpPr>
          <p:cNvPr id="4" name="Title 3">
            <a:extLst>
              <a:ext uri="{FF2B5EF4-FFF2-40B4-BE49-F238E27FC236}">
                <a16:creationId xmlns:a16="http://schemas.microsoft.com/office/drawing/2014/main" id="{47E533EE-5C2B-40BE-91F3-4D38C3A3F3C0}"/>
              </a:ext>
            </a:extLst>
          </p:cNvPr>
          <p:cNvSpPr>
            <a:spLocks noGrp="1"/>
          </p:cNvSpPr>
          <p:nvPr>
            <p:ph type="title"/>
          </p:nvPr>
        </p:nvSpPr>
        <p:spPr/>
        <p:txBody>
          <a:bodyPr/>
          <a:lstStyle/>
          <a:p>
            <a:r>
              <a:rPr lang="en-US"/>
              <a:t>2016-2020 Anthropogenic Emissions</a:t>
            </a:r>
          </a:p>
        </p:txBody>
      </p:sp>
      <p:pic>
        <p:nvPicPr>
          <p:cNvPr id="5" name="Content Placeholder 4">
            <a:extLst>
              <a:ext uri="{FF2B5EF4-FFF2-40B4-BE49-F238E27FC236}">
                <a16:creationId xmlns:a16="http://schemas.microsoft.com/office/drawing/2014/main" id="{082347EB-FA11-48EB-81A8-3CB01BA12263}"/>
              </a:ext>
            </a:extLst>
          </p:cNvPr>
          <p:cNvPicPr>
            <a:picLocks noGrp="1" noChangeAspect="1"/>
          </p:cNvPicPr>
          <p:nvPr>
            <p:ph idx="1"/>
          </p:nvPr>
        </p:nvPicPr>
        <p:blipFill>
          <a:blip r:embed="rId2"/>
          <a:stretch>
            <a:fillRect/>
          </a:stretch>
        </p:blipFill>
        <p:spPr>
          <a:xfrm>
            <a:off x="1526010" y="1598483"/>
            <a:ext cx="8398277" cy="4115156"/>
          </a:xfrm>
          <a:prstGeom prst="rect">
            <a:avLst/>
          </a:prstGeom>
        </p:spPr>
      </p:pic>
      <p:sp>
        <p:nvSpPr>
          <p:cNvPr id="7" name="TextBox 6">
            <a:extLst>
              <a:ext uri="{FF2B5EF4-FFF2-40B4-BE49-F238E27FC236}">
                <a16:creationId xmlns:a16="http://schemas.microsoft.com/office/drawing/2014/main" id="{D10A8FAB-064A-44C6-8053-373BB62CDAC3}"/>
              </a:ext>
            </a:extLst>
          </p:cNvPr>
          <p:cNvSpPr txBox="1"/>
          <p:nvPr/>
        </p:nvSpPr>
        <p:spPr>
          <a:xfrm>
            <a:off x="4925568" y="5938479"/>
            <a:ext cx="7278339" cy="646331"/>
          </a:xfrm>
          <a:prstGeom prst="rect">
            <a:avLst/>
          </a:prstGeom>
          <a:noFill/>
        </p:spPr>
        <p:txBody>
          <a:bodyPr wrap="square">
            <a:spAutoFit/>
          </a:bodyPr>
          <a:lstStyle/>
          <a:p>
            <a:r>
              <a:rPr lang="en-US" sz="1800" i="1"/>
              <a:t>Emissions shown here are for the contiguous U.S. and are from EPA’s emissions modeling platforms for the respective years. </a:t>
            </a:r>
            <a:endParaRPr lang="en-US"/>
          </a:p>
        </p:txBody>
      </p:sp>
      <p:sp>
        <p:nvSpPr>
          <p:cNvPr id="9" name="TextBox 8">
            <a:extLst>
              <a:ext uri="{FF2B5EF4-FFF2-40B4-BE49-F238E27FC236}">
                <a16:creationId xmlns:a16="http://schemas.microsoft.com/office/drawing/2014/main" id="{53389C0C-487A-4F7E-972B-50E1A7D73592}"/>
              </a:ext>
            </a:extLst>
          </p:cNvPr>
          <p:cNvSpPr txBox="1"/>
          <p:nvPr/>
        </p:nvSpPr>
        <p:spPr>
          <a:xfrm rot="16200000">
            <a:off x="1137862" y="3259723"/>
            <a:ext cx="1276311" cy="338554"/>
          </a:xfrm>
          <a:prstGeom prst="rect">
            <a:avLst/>
          </a:prstGeom>
          <a:noFill/>
        </p:spPr>
        <p:txBody>
          <a:bodyPr wrap="none" rtlCol="0">
            <a:spAutoFit/>
          </a:bodyPr>
          <a:lstStyle/>
          <a:p>
            <a:r>
              <a:rPr lang="en-US" sz="1600"/>
              <a:t>tons / year</a:t>
            </a:r>
          </a:p>
        </p:txBody>
      </p:sp>
    </p:spTree>
    <p:extLst>
      <p:ext uri="{BB962C8B-B14F-4D97-AF65-F5344CB8AC3E}">
        <p14:creationId xmlns:p14="http://schemas.microsoft.com/office/powerpoint/2010/main" val="374363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BB9D5F-0E2B-4F96-8C9B-F30C43D76119}"/>
              </a:ext>
            </a:extLst>
          </p:cNvPr>
          <p:cNvSpPr>
            <a:spLocks noGrp="1"/>
          </p:cNvSpPr>
          <p:nvPr>
            <p:ph type="sldNum" sz="quarter" idx="12"/>
          </p:nvPr>
        </p:nvSpPr>
        <p:spPr/>
        <p:txBody>
          <a:bodyPr/>
          <a:lstStyle/>
          <a:p>
            <a:fld id="{61C894BD-DCE2-4A96-A9AF-225BBEAC2A40}" type="slidenum">
              <a:rPr lang="en-US" smtClean="0"/>
              <a:pPr/>
              <a:t>11</a:t>
            </a:fld>
            <a:endParaRPr lang="en-US"/>
          </a:p>
        </p:txBody>
      </p:sp>
      <p:sp>
        <p:nvSpPr>
          <p:cNvPr id="4" name="Title 3">
            <a:extLst>
              <a:ext uri="{FF2B5EF4-FFF2-40B4-BE49-F238E27FC236}">
                <a16:creationId xmlns:a16="http://schemas.microsoft.com/office/drawing/2014/main" id="{74D99BC0-E771-4381-865A-FEE478C2CA9E}"/>
              </a:ext>
            </a:extLst>
          </p:cNvPr>
          <p:cNvSpPr>
            <a:spLocks noGrp="1"/>
          </p:cNvSpPr>
          <p:nvPr>
            <p:ph type="title"/>
          </p:nvPr>
        </p:nvSpPr>
        <p:spPr>
          <a:xfrm>
            <a:off x="353568" y="274638"/>
            <a:ext cx="10248842" cy="1143000"/>
          </a:xfrm>
        </p:spPr>
        <p:txBody>
          <a:bodyPr>
            <a:normAutofit fontScale="90000"/>
          </a:bodyPr>
          <a:lstStyle/>
          <a:p>
            <a:r>
              <a:rPr lang="en-US"/>
              <a:t>2020 Anthropogenic NOx and 2020-2019</a:t>
            </a:r>
          </a:p>
        </p:txBody>
      </p:sp>
      <p:pic>
        <p:nvPicPr>
          <p:cNvPr id="5" name="Content Placeholder 4">
            <a:extLst>
              <a:ext uri="{FF2B5EF4-FFF2-40B4-BE49-F238E27FC236}">
                <a16:creationId xmlns:a16="http://schemas.microsoft.com/office/drawing/2014/main" id="{5375B56D-E698-4969-B604-384914B14B8D}"/>
              </a:ext>
            </a:extLst>
          </p:cNvPr>
          <p:cNvPicPr>
            <a:picLocks noGrp="1" noChangeAspect="1"/>
          </p:cNvPicPr>
          <p:nvPr>
            <p:ph idx="1"/>
          </p:nvPr>
        </p:nvPicPr>
        <p:blipFill>
          <a:blip r:embed="rId2"/>
          <a:stretch>
            <a:fillRect/>
          </a:stretch>
        </p:blipFill>
        <p:spPr>
          <a:xfrm>
            <a:off x="87644" y="1638714"/>
            <a:ext cx="6069316" cy="3339884"/>
          </a:xfrm>
          <a:prstGeom prst="rect">
            <a:avLst/>
          </a:prstGeom>
        </p:spPr>
      </p:pic>
      <p:pic>
        <p:nvPicPr>
          <p:cNvPr id="6" name="Picture 5">
            <a:extLst>
              <a:ext uri="{FF2B5EF4-FFF2-40B4-BE49-F238E27FC236}">
                <a16:creationId xmlns:a16="http://schemas.microsoft.com/office/drawing/2014/main" id="{7AC9121E-C8A4-43FD-AEE5-50A3BFDD9A34}"/>
              </a:ext>
            </a:extLst>
          </p:cNvPr>
          <p:cNvPicPr>
            <a:picLocks noChangeAspect="1"/>
          </p:cNvPicPr>
          <p:nvPr/>
        </p:nvPicPr>
        <p:blipFill>
          <a:blip r:embed="rId3"/>
          <a:stretch>
            <a:fillRect/>
          </a:stretch>
        </p:blipFill>
        <p:spPr>
          <a:xfrm>
            <a:off x="6307831" y="1654010"/>
            <a:ext cx="5796525" cy="3218180"/>
          </a:xfrm>
          <a:prstGeom prst="rect">
            <a:avLst/>
          </a:prstGeom>
        </p:spPr>
      </p:pic>
      <p:sp>
        <p:nvSpPr>
          <p:cNvPr id="8" name="TextBox 7">
            <a:extLst>
              <a:ext uri="{FF2B5EF4-FFF2-40B4-BE49-F238E27FC236}">
                <a16:creationId xmlns:a16="http://schemas.microsoft.com/office/drawing/2014/main" id="{FAF41BAF-F93C-4B1A-9122-DC333E7759E3}"/>
              </a:ext>
            </a:extLst>
          </p:cNvPr>
          <p:cNvSpPr txBox="1"/>
          <p:nvPr/>
        </p:nvSpPr>
        <p:spPr>
          <a:xfrm>
            <a:off x="2538984" y="5199674"/>
            <a:ext cx="8860536" cy="1277273"/>
          </a:xfrm>
          <a:prstGeom prst="rect">
            <a:avLst/>
          </a:prstGeom>
          <a:noFill/>
        </p:spPr>
        <p:txBody>
          <a:bodyPr wrap="square">
            <a:spAutoFit/>
          </a:bodyPr>
          <a:lstStyle/>
          <a:p>
            <a:pPr lvl="1">
              <a:spcAft>
                <a:spcPts val="600"/>
              </a:spcAft>
            </a:pPr>
            <a:r>
              <a:rPr lang="en-US" dirty="0"/>
              <a:t>NOx emissions are lower in 2020 in most areas because of decreases in mobile sources and stationary point sources due to the pandemic and controls being added</a:t>
            </a:r>
          </a:p>
          <a:p>
            <a:pPr lvl="1">
              <a:spcAft>
                <a:spcPts val="600"/>
              </a:spcAft>
            </a:pPr>
            <a:r>
              <a:rPr lang="en-US" dirty="0"/>
              <a:t>Increases in some areas are primarily due to oil and gas production</a:t>
            </a:r>
          </a:p>
        </p:txBody>
      </p:sp>
    </p:spTree>
    <p:extLst>
      <p:ext uri="{BB962C8B-B14F-4D97-AF65-F5344CB8AC3E}">
        <p14:creationId xmlns:p14="http://schemas.microsoft.com/office/powerpoint/2010/main" val="2863883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56006B-E554-40CB-AA31-6D154AE3F946}"/>
              </a:ext>
            </a:extLst>
          </p:cNvPr>
          <p:cNvSpPr>
            <a:spLocks noGrp="1"/>
          </p:cNvSpPr>
          <p:nvPr>
            <p:ph type="sldNum" sz="quarter" idx="12"/>
          </p:nvPr>
        </p:nvSpPr>
        <p:spPr/>
        <p:txBody>
          <a:bodyPr/>
          <a:lstStyle/>
          <a:p>
            <a:fld id="{61C894BD-DCE2-4A96-A9AF-225BBEAC2A40}" type="slidenum">
              <a:rPr lang="en-US" smtClean="0"/>
              <a:pPr/>
              <a:t>12</a:t>
            </a:fld>
            <a:endParaRPr lang="en-US"/>
          </a:p>
        </p:txBody>
      </p:sp>
      <p:sp>
        <p:nvSpPr>
          <p:cNvPr id="4" name="Title 3">
            <a:extLst>
              <a:ext uri="{FF2B5EF4-FFF2-40B4-BE49-F238E27FC236}">
                <a16:creationId xmlns:a16="http://schemas.microsoft.com/office/drawing/2014/main" id="{49D81BC8-15CD-4113-AE6E-09B13FDF8EC5}"/>
              </a:ext>
            </a:extLst>
          </p:cNvPr>
          <p:cNvSpPr>
            <a:spLocks noGrp="1"/>
          </p:cNvSpPr>
          <p:nvPr>
            <p:ph type="title"/>
          </p:nvPr>
        </p:nvSpPr>
        <p:spPr>
          <a:xfrm>
            <a:off x="292608" y="274599"/>
            <a:ext cx="9992810" cy="1143000"/>
          </a:xfrm>
        </p:spPr>
        <p:txBody>
          <a:bodyPr>
            <a:normAutofit fontScale="90000"/>
          </a:bodyPr>
          <a:lstStyle/>
          <a:p>
            <a:r>
              <a:rPr lang="en-US"/>
              <a:t>2020 Anthropogenic VOC and 2020-2019</a:t>
            </a:r>
          </a:p>
        </p:txBody>
      </p:sp>
      <p:pic>
        <p:nvPicPr>
          <p:cNvPr id="5" name="Content Placeholder 4">
            <a:extLst>
              <a:ext uri="{FF2B5EF4-FFF2-40B4-BE49-F238E27FC236}">
                <a16:creationId xmlns:a16="http://schemas.microsoft.com/office/drawing/2014/main" id="{13C58856-4447-4552-8863-E69FD664803F}"/>
              </a:ext>
            </a:extLst>
          </p:cNvPr>
          <p:cNvPicPr>
            <a:picLocks noGrp="1" noChangeAspect="1"/>
          </p:cNvPicPr>
          <p:nvPr>
            <p:ph idx="1"/>
          </p:nvPr>
        </p:nvPicPr>
        <p:blipFill>
          <a:blip r:embed="rId2"/>
          <a:stretch>
            <a:fillRect/>
          </a:stretch>
        </p:blipFill>
        <p:spPr>
          <a:xfrm>
            <a:off x="89202" y="1894998"/>
            <a:ext cx="6133489" cy="3401568"/>
          </a:xfrm>
          <a:prstGeom prst="rect">
            <a:avLst/>
          </a:prstGeom>
        </p:spPr>
      </p:pic>
      <p:pic>
        <p:nvPicPr>
          <p:cNvPr id="7" name="Picture 6">
            <a:extLst>
              <a:ext uri="{FF2B5EF4-FFF2-40B4-BE49-F238E27FC236}">
                <a16:creationId xmlns:a16="http://schemas.microsoft.com/office/drawing/2014/main" id="{84EC6AB9-B365-465F-A4DE-5D306DC7E5C1}"/>
              </a:ext>
            </a:extLst>
          </p:cNvPr>
          <p:cNvPicPr>
            <a:picLocks noChangeAspect="1"/>
          </p:cNvPicPr>
          <p:nvPr/>
        </p:nvPicPr>
        <p:blipFill>
          <a:blip r:embed="rId3"/>
          <a:stretch>
            <a:fillRect/>
          </a:stretch>
        </p:blipFill>
        <p:spPr>
          <a:xfrm>
            <a:off x="6271081" y="1973388"/>
            <a:ext cx="5868293" cy="3220404"/>
          </a:xfrm>
          <a:prstGeom prst="rect">
            <a:avLst/>
          </a:prstGeom>
        </p:spPr>
      </p:pic>
      <p:sp>
        <p:nvSpPr>
          <p:cNvPr id="9" name="TextBox 8">
            <a:extLst>
              <a:ext uri="{FF2B5EF4-FFF2-40B4-BE49-F238E27FC236}">
                <a16:creationId xmlns:a16="http://schemas.microsoft.com/office/drawing/2014/main" id="{4FEEA589-7A33-4D7A-9A6B-DC5447135335}"/>
              </a:ext>
            </a:extLst>
          </p:cNvPr>
          <p:cNvSpPr txBox="1"/>
          <p:nvPr/>
        </p:nvSpPr>
        <p:spPr>
          <a:xfrm>
            <a:off x="2596896" y="5390690"/>
            <a:ext cx="9070848" cy="923330"/>
          </a:xfrm>
          <a:prstGeom prst="rect">
            <a:avLst/>
          </a:prstGeom>
          <a:noFill/>
        </p:spPr>
        <p:txBody>
          <a:bodyPr wrap="square">
            <a:spAutoFit/>
          </a:bodyPr>
          <a:lstStyle/>
          <a:p>
            <a:pPr lvl="1">
              <a:spcAft>
                <a:spcPts val="600"/>
              </a:spcAft>
            </a:pPr>
            <a:r>
              <a:rPr lang="en-US"/>
              <a:t>VOC emissions are higher in 2020 than in 2019 due to 2020 NEI including new processes and increased estimates for solvents, plus there are increases and decreases in oil and gas production activity in some areas</a:t>
            </a:r>
          </a:p>
        </p:txBody>
      </p:sp>
    </p:spTree>
    <p:extLst>
      <p:ext uri="{BB962C8B-B14F-4D97-AF65-F5344CB8AC3E}">
        <p14:creationId xmlns:p14="http://schemas.microsoft.com/office/powerpoint/2010/main" val="1953971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790590-AAB6-476E-A0B2-FD31108478D8}"/>
              </a:ext>
            </a:extLst>
          </p:cNvPr>
          <p:cNvSpPr>
            <a:spLocks noGrp="1"/>
          </p:cNvSpPr>
          <p:nvPr>
            <p:ph type="sldNum" sz="quarter" idx="12"/>
          </p:nvPr>
        </p:nvSpPr>
        <p:spPr/>
        <p:txBody>
          <a:bodyPr/>
          <a:lstStyle/>
          <a:p>
            <a:fld id="{61C894BD-DCE2-4A96-A9AF-225BBEAC2A40}" type="slidenum">
              <a:rPr lang="en-US" smtClean="0"/>
              <a:pPr/>
              <a:t>13</a:t>
            </a:fld>
            <a:endParaRPr lang="en-US"/>
          </a:p>
        </p:txBody>
      </p:sp>
      <p:sp>
        <p:nvSpPr>
          <p:cNvPr id="4" name="Title 3">
            <a:extLst>
              <a:ext uri="{FF2B5EF4-FFF2-40B4-BE49-F238E27FC236}">
                <a16:creationId xmlns:a16="http://schemas.microsoft.com/office/drawing/2014/main" id="{34D4862D-ECF5-4D3D-8C2B-DB75515FF88A}"/>
              </a:ext>
            </a:extLst>
          </p:cNvPr>
          <p:cNvSpPr>
            <a:spLocks noGrp="1"/>
          </p:cNvSpPr>
          <p:nvPr>
            <p:ph type="title"/>
          </p:nvPr>
        </p:nvSpPr>
        <p:spPr>
          <a:xfrm>
            <a:off x="353568" y="274638"/>
            <a:ext cx="10248842" cy="1143000"/>
          </a:xfrm>
        </p:spPr>
        <p:txBody>
          <a:bodyPr>
            <a:normAutofit fontScale="90000"/>
          </a:bodyPr>
          <a:lstStyle/>
          <a:p>
            <a:r>
              <a:rPr lang="en-US"/>
              <a:t>2020 Anthropogenic PM</a:t>
            </a:r>
            <a:r>
              <a:rPr lang="en-US" baseline="-25000"/>
              <a:t>2.5</a:t>
            </a:r>
            <a:r>
              <a:rPr lang="en-US"/>
              <a:t> and 2020-2019</a:t>
            </a:r>
          </a:p>
        </p:txBody>
      </p:sp>
      <p:pic>
        <p:nvPicPr>
          <p:cNvPr id="5" name="Content Placeholder 4">
            <a:extLst>
              <a:ext uri="{FF2B5EF4-FFF2-40B4-BE49-F238E27FC236}">
                <a16:creationId xmlns:a16="http://schemas.microsoft.com/office/drawing/2014/main" id="{3A682EB6-7B67-4D5D-8EE4-601FC1C9F2C7}"/>
              </a:ext>
            </a:extLst>
          </p:cNvPr>
          <p:cNvPicPr>
            <a:picLocks noGrp="1" noChangeAspect="1"/>
          </p:cNvPicPr>
          <p:nvPr>
            <p:ph idx="1"/>
          </p:nvPr>
        </p:nvPicPr>
        <p:blipFill>
          <a:blip r:embed="rId2"/>
          <a:stretch>
            <a:fillRect/>
          </a:stretch>
        </p:blipFill>
        <p:spPr>
          <a:xfrm>
            <a:off x="68518" y="1901952"/>
            <a:ext cx="6149618" cy="3422396"/>
          </a:xfrm>
          <a:prstGeom prst="rect">
            <a:avLst/>
          </a:prstGeom>
        </p:spPr>
      </p:pic>
      <p:pic>
        <p:nvPicPr>
          <p:cNvPr id="6" name="Picture 5">
            <a:extLst>
              <a:ext uri="{FF2B5EF4-FFF2-40B4-BE49-F238E27FC236}">
                <a16:creationId xmlns:a16="http://schemas.microsoft.com/office/drawing/2014/main" id="{74350E4D-8C3D-4CBB-8F50-46ED26700DB2}"/>
              </a:ext>
            </a:extLst>
          </p:cNvPr>
          <p:cNvPicPr>
            <a:picLocks noChangeAspect="1"/>
          </p:cNvPicPr>
          <p:nvPr/>
        </p:nvPicPr>
        <p:blipFill>
          <a:blip r:embed="rId3"/>
          <a:stretch>
            <a:fillRect/>
          </a:stretch>
        </p:blipFill>
        <p:spPr>
          <a:xfrm>
            <a:off x="6291288" y="1993392"/>
            <a:ext cx="5900712" cy="3288283"/>
          </a:xfrm>
          <a:prstGeom prst="rect">
            <a:avLst/>
          </a:prstGeom>
        </p:spPr>
      </p:pic>
      <p:sp>
        <p:nvSpPr>
          <p:cNvPr id="8" name="TextBox 7">
            <a:extLst>
              <a:ext uri="{FF2B5EF4-FFF2-40B4-BE49-F238E27FC236}">
                <a16:creationId xmlns:a16="http://schemas.microsoft.com/office/drawing/2014/main" id="{531BE77B-8EE3-40B4-861F-4686033F77BF}"/>
              </a:ext>
            </a:extLst>
          </p:cNvPr>
          <p:cNvSpPr txBox="1"/>
          <p:nvPr/>
        </p:nvSpPr>
        <p:spPr>
          <a:xfrm>
            <a:off x="2182368" y="5660032"/>
            <a:ext cx="9347328" cy="646331"/>
          </a:xfrm>
          <a:prstGeom prst="rect">
            <a:avLst/>
          </a:prstGeom>
          <a:noFill/>
        </p:spPr>
        <p:txBody>
          <a:bodyPr wrap="square">
            <a:spAutoFit/>
          </a:bodyPr>
          <a:lstStyle/>
          <a:p>
            <a:pPr lvl="1">
              <a:spcAft>
                <a:spcPts val="900"/>
              </a:spcAft>
            </a:pPr>
            <a:r>
              <a:rPr lang="en-US"/>
              <a:t>PM</a:t>
            </a:r>
            <a:r>
              <a:rPr lang="en-US" baseline="-25000"/>
              <a:t>2.5</a:t>
            </a:r>
            <a:r>
              <a:rPr lang="en-US"/>
              <a:t> emissions are higher in 2020 due to improved estimation methods for residential wood combustion and other nonpoint sources</a:t>
            </a:r>
          </a:p>
        </p:txBody>
      </p:sp>
    </p:spTree>
    <p:extLst>
      <p:ext uri="{BB962C8B-B14F-4D97-AF65-F5344CB8AC3E}">
        <p14:creationId xmlns:p14="http://schemas.microsoft.com/office/powerpoint/2010/main" val="1687722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790590-AAB6-476E-A0B2-FD31108478D8}"/>
              </a:ext>
            </a:extLst>
          </p:cNvPr>
          <p:cNvSpPr>
            <a:spLocks noGrp="1"/>
          </p:cNvSpPr>
          <p:nvPr>
            <p:ph type="sldNum" sz="quarter" idx="12"/>
          </p:nvPr>
        </p:nvSpPr>
        <p:spPr/>
        <p:txBody>
          <a:bodyPr/>
          <a:lstStyle/>
          <a:p>
            <a:fld id="{61C894BD-DCE2-4A96-A9AF-225BBEAC2A40}" type="slidenum">
              <a:rPr lang="en-US" smtClean="0"/>
              <a:pPr/>
              <a:t>14</a:t>
            </a:fld>
            <a:endParaRPr lang="en-US"/>
          </a:p>
        </p:txBody>
      </p:sp>
      <p:sp>
        <p:nvSpPr>
          <p:cNvPr id="4" name="Title 3">
            <a:extLst>
              <a:ext uri="{FF2B5EF4-FFF2-40B4-BE49-F238E27FC236}">
                <a16:creationId xmlns:a16="http://schemas.microsoft.com/office/drawing/2014/main" id="{34D4862D-ECF5-4D3D-8C2B-DB75515FF88A}"/>
              </a:ext>
            </a:extLst>
          </p:cNvPr>
          <p:cNvSpPr>
            <a:spLocks noGrp="1"/>
          </p:cNvSpPr>
          <p:nvPr>
            <p:ph type="title"/>
          </p:nvPr>
        </p:nvSpPr>
        <p:spPr>
          <a:xfrm>
            <a:off x="353568" y="274638"/>
            <a:ext cx="10248842" cy="1143000"/>
          </a:xfrm>
        </p:spPr>
        <p:txBody>
          <a:bodyPr>
            <a:normAutofit fontScale="90000"/>
          </a:bodyPr>
          <a:lstStyle/>
          <a:p>
            <a:r>
              <a:rPr lang="en-US"/>
              <a:t>2020 Anthropogenic NH</a:t>
            </a:r>
            <a:r>
              <a:rPr lang="en-US" baseline="-25000"/>
              <a:t>3</a:t>
            </a:r>
            <a:r>
              <a:rPr lang="en-US"/>
              <a:t> and 2020-2019</a:t>
            </a:r>
          </a:p>
        </p:txBody>
      </p:sp>
      <p:pic>
        <p:nvPicPr>
          <p:cNvPr id="10" name="Content Placeholder 9">
            <a:extLst>
              <a:ext uri="{FF2B5EF4-FFF2-40B4-BE49-F238E27FC236}">
                <a16:creationId xmlns:a16="http://schemas.microsoft.com/office/drawing/2014/main" id="{245EA71F-97E3-40F8-B4D7-A7031D43EAF2}"/>
              </a:ext>
            </a:extLst>
          </p:cNvPr>
          <p:cNvPicPr>
            <a:picLocks noGrp="1" noChangeAspect="1"/>
          </p:cNvPicPr>
          <p:nvPr>
            <p:ph idx="1"/>
          </p:nvPr>
        </p:nvPicPr>
        <p:blipFill>
          <a:blip r:embed="rId2"/>
          <a:stretch>
            <a:fillRect/>
          </a:stretch>
        </p:blipFill>
        <p:spPr>
          <a:xfrm>
            <a:off x="0" y="1895856"/>
            <a:ext cx="6291288" cy="3637465"/>
          </a:xfrm>
          <a:prstGeom prst="rect">
            <a:avLst/>
          </a:prstGeom>
        </p:spPr>
      </p:pic>
      <p:pic>
        <p:nvPicPr>
          <p:cNvPr id="17" name="Content Placeholder 11">
            <a:extLst>
              <a:ext uri="{FF2B5EF4-FFF2-40B4-BE49-F238E27FC236}">
                <a16:creationId xmlns:a16="http://schemas.microsoft.com/office/drawing/2014/main" id="{EFAA55D6-7B1D-4803-A7D3-D1E465066D04}"/>
              </a:ext>
            </a:extLst>
          </p:cNvPr>
          <p:cNvPicPr>
            <a:picLocks noChangeAspect="1"/>
          </p:cNvPicPr>
          <p:nvPr/>
        </p:nvPicPr>
        <p:blipFill>
          <a:blip r:embed="rId3"/>
          <a:stretch>
            <a:fillRect/>
          </a:stretch>
        </p:blipFill>
        <p:spPr>
          <a:xfrm>
            <a:off x="6291288" y="2079291"/>
            <a:ext cx="5834467" cy="3368686"/>
          </a:xfrm>
          <a:prstGeom prst="rect">
            <a:avLst/>
          </a:prstGeom>
        </p:spPr>
      </p:pic>
      <p:sp>
        <p:nvSpPr>
          <p:cNvPr id="18" name="TextBox 17">
            <a:extLst>
              <a:ext uri="{FF2B5EF4-FFF2-40B4-BE49-F238E27FC236}">
                <a16:creationId xmlns:a16="http://schemas.microsoft.com/office/drawing/2014/main" id="{D650EBFB-B3CA-448B-A4CF-709D028E8BCB}"/>
              </a:ext>
            </a:extLst>
          </p:cNvPr>
          <p:cNvSpPr txBox="1"/>
          <p:nvPr/>
        </p:nvSpPr>
        <p:spPr>
          <a:xfrm>
            <a:off x="6401016" y="1637649"/>
            <a:ext cx="4729180" cy="369332"/>
          </a:xfrm>
          <a:prstGeom prst="rect">
            <a:avLst/>
          </a:prstGeom>
          <a:noFill/>
        </p:spPr>
        <p:txBody>
          <a:bodyPr wrap="none" rtlCol="0">
            <a:spAutoFit/>
          </a:bodyPr>
          <a:lstStyle/>
          <a:p>
            <a:r>
              <a:rPr lang="en-US"/>
              <a:t>2020-2019 NH</a:t>
            </a:r>
            <a:r>
              <a:rPr lang="en-US" baseline="-25000"/>
              <a:t>3</a:t>
            </a:r>
            <a:r>
              <a:rPr lang="en-US"/>
              <a:t> (not including fertilizer)</a:t>
            </a:r>
          </a:p>
        </p:txBody>
      </p:sp>
      <p:sp>
        <p:nvSpPr>
          <p:cNvPr id="19" name="TextBox 18">
            <a:extLst>
              <a:ext uri="{FF2B5EF4-FFF2-40B4-BE49-F238E27FC236}">
                <a16:creationId xmlns:a16="http://schemas.microsoft.com/office/drawing/2014/main" id="{FC439221-66CC-4007-9F6D-86F9E457AA4D}"/>
              </a:ext>
            </a:extLst>
          </p:cNvPr>
          <p:cNvSpPr txBox="1"/>
          <p:nvPr/>
        </p:nvSpPr>
        <p:spPr>
          <a:xfrm>
            <a:off x="2231136" y="5667988"/>
            <a:ext cx="9408289" cy="646331"/>
          </a:xfrm>
          <a:prstGeom prst="rect">
            <a:avLst/>
          </a:prstGeom>
          <a:noFill/>
        </p:spPr>
        <p:txBody>
          <a:bodyPr wrap="square" rtlCol="0">
            <a:spAutoFit/>
          </a:bodyPr>
          <a:lstStyle/>
          <a:p>
            <a:r>
              <a:rPr lang="en-US"/>
              <a:t>NH</a:t>
            </a:r>
            <a:r>
              <a:rPr lang="en-US" baseline="-25000"/>
              <a:t>3</a:t>
            </a:r>
            <a:r>
              <a:rPr lang="en-US"/>
              <a:t> emissions are higher in 2020 due fertilizer, livestock, and waste disposal.</a:t>
            </a:r>
          </a:p>
          <a:p>
            <a:r>
              <a:rPr lang="en-US"/>
              <a:t>Changes due to updated livestock inventory and spatial surrogates are noticeable</a:t>
            </a:r>
          </a:p>
        </p:txBody>
      </p:sp>
      <p:sp>
        <p:nvSpPr>
          <p:cNvPr id="21" name="TextBox 20">
            <a:extLst>
              <a:ext uri="{FF2B5EF4-FFF2-40B4-BE49-F238E27FC236}">
                <a16:creationId xmlns:a16="http://schemas.microsoft.com/office/drawing/2014/main" id="{693BCB93-585C-4121-BA79-4422E6BD16CD}"/>
              </a:ext>
            </a:extLst>
          </p:cNvPr>
          <p:cNvSpPr txBox="1"/>
          <p:nvPr/>
        </p:nvSpPr>
        <p:spPr>
          <a:xfrm>
            <a:off x="694575" y="1526524"/>
            <a:ext cx="4523602" cy="369332"/>
          </a:xfrm>
          <a:prstGeom prst="rect">
            <a:avLst/>
          </a:prstGeom>
          <a:noFill/>
        </p:spPr>
        <p:txBody>
          <a:bodyPr wrap="square">
            <a:spAutoFit/>
          </a:bodyPr>
          <a:lstStyle/>
          <a:p>
            <a:r>
              <a:rPr lang="en-US"/>
              <a:t>Anthropogenic NH</a:t>
            </a:r>
            <a:r>
              <a:rPr lang="en-US" baseline="-25000"/>
              <a:t>3</a:t>
            </a:r>
            <a:r>
              <a:rPr lang="en-US"/>
              <a:t> including fertilizer</a:t>
            </a:r>
          </a:p>
        </p:txBody>
      </p:sp>
    </p:spTree>
    <p:extLst>
      <p:ext uri="{BB962C8B-B14F-4D97-AF65-F5344CB8AC3E}">
        <p14:creationId xmlns:p14="http://schemas.microsoft.com/office/powerpoint/2010/main" val="286149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A70C55-6498-4563-9DEB-BF36076A8CB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229" y="1081054"/>
            <a:ext cx="5715275" cy="2898893"/>
          </a:xfrm>
          <a:prstGeom prst="rect">
            <a:avLst/>
          </a:prstGeom>
          <a:noFill/>
        </p:spPr>
      </p:pic>
      <p:pic>
        <p:nvPicPr>
          <p:cNvPr id="16" name="Picture 15">
            <a:extLst>
              <a:ext uri="{FF2B5EF4-FFF2-40B4-BE49-F238E27FC236}">
                <a16:creationId xmlns:a16="http://schemas.microsoft.com/office/drawing/2014/main" id="{920E7905-6A06-4AB4-8736-46F850CCC1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992" y="3769111"/>
            <a:ext cx="5749525" cy="2916551"/>
          </a:xfrm>
          <a:prstGeom prst="rect">
            <a:avLst/>
          </a:prstGeom>
          <a:noFill/>
        </p:spPr>
      </p:pic>
      <p:sp>
        <p:nvSpPr>
          <p:cNvPr id="3" name="Slide Number Placeholder 2">
            <a:extLst>
              <a:ext uri="{FF2B5EF4-FFF2-40B4-BE49-F238E27FC236}">
                <a16:creationId xmlns:a16="http://schemas.microsoft.com/office/drawing/2014/main" id="{2A2E2976-355C-46C1-922F-3004C3A86B36}"/>
              </a:ext>
            </a:extLst>
          </p:cNvPr>
          <p:cNvSpPr>
            <a:spLocks noGrp="1"/>
          </p:cNvSpPr>
          <p:nvPr>
            <p:ph type="sldNum" sz="quarter" idx="12"/>
          </p:nvPr>
        </p:nvSpPr>
        <p:spPr/>
        <p:txBody>
          <a:bodyPr/>
          <a:lstStyle/>
          <a:p>
            <a:fld id="{61C894BD-DCE2-4A96-A9AF-225BBEAC2A40}" type="slidenum">
              <a:rPr lang="en-US" smtClean="0"/>
              <a:pPr/>
              <a:t>15</a:t>
            </a:fld>
            <a:endParaRPr lang="en-US"/>
          </a:p>
        </p:txBody>
      </p:sp>
      <p:sp>
        <p:nvSpPr>
          <p:cNvPr id="4" name="Title 3">
            <a:extLst>
              <a:ext uri="{FF2B5EF4-FFF2-40B4-BE49-F238E27FC236}">
                <a16:creationId xmlns:a16="http://schemas.microsoft.com/office/drawing/2014/main" id="{6151B1AF-4CC5-47D8-A1F4-9089540800D5}"/>
              </a:ext>
            </a:extLst>
          </p:cNvPr>
          <p:cNvSpPr>
            <a:spLocks noGrp="1"/>
          </p:cNvSpPr>
          <p:nvPr>
            <p:ph type="title"/>
          </p:nvPr>
        </p:nvSpPr>
        <p:spPr>
          <a:xfrm>
            <a:off x="609600" y="274638"/>
            <a:ext cx="9992810" cy="700722"/>
          </a:xfrm>
        </p:spPr>
        <p:txBody>
          <a:bodyPr>
            <a:noAutofit/>
          </a:bodyPr>
          <a:lstStyle/>
          <a:p>
            <a:r>
              <a:rPr lang="en-US" sz="3200"/>
              <a:t>Anthropogenic Emissions by Month and Year</a:t>
            </a:r>
          </a:p>
        </p:txBody>
      </p:sp>
      <p:sp>
        <p:nvSpPr>
          <p:cNvPr id="6" name="TextBox 5">
            <a:extLst>
              <a:ext uri="{FF2B5EF4-FFF2-40B4-BE49-F238E27FC236}">
                <a16:creationId xmlns:a16="http://schemas.microsoft.com/office/drawing/2014/main" id="{F28236C5-5A4B-491F-BA13-EF3F8E266838}"/>
              </a:ext>
            </a:extLst>
          </p:cNvPr>
          <p:cNvSpPr txBox="1"/>
          <p:nvPr/>
        </p:nvSpPr>
        <p:spPr>
          <a:xfrm>
            <a:off x="3079866" y="1044478"/>
            <a:ext cx="587020" cy="369332"/>
          </a:xfrm>
          <a:prstGeom prst="rect">
            <a:avLst/>
          </a:prstGeom>
          <a:noFill/>
        </p:spPr>
        <p:txBody>
          <a:bodyPr wrap="none" rtlCol="0">
            <a:spAutoFit/>
          </a:bodyPr>
          <a:lstStyle/>
          <a:p>
            <a:r>
              <a:rPr lang="en-US"/>
              <a:t>SO</a:t>
            </a:r>
            <a:r>
              <a:rPr lang="en-US" baseline="-25000"/>
              <a:t>2</a:t>
            </a:r>
          </a:p>
        </p:txBody>
      </p:sp>
      <p:pic>
        <p:nvPicPr>
          <p:cNvPr id="7" name="Picture 6">
            <a:extLst>
              <a:ext uri="{FF2B5EF4-FFF2-40B4-BE49-F238E27FC236}">
                <a16:creationId xmlns:a16="http://schemas.microsoft.com/office/drawing/2014/main" id="{24210DFE-C304-4059-AFB8-D509F8A41B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4493" y="1110847"/>
            <a:ext cx="5431126" cy="2751509"/>
          </a:xfrm>
          <a:prstGeom prst="rect">
            <a:avLst/>
          </a:prstGeom>
          <a:noFill/>
        </p:spPr>
      </p:pic>
      <p:sp>
        <p:nvSpPr>
          <p:cNvPr id="9" name="TextBox 8">
            <a:extLst>
              <a:ext uri="{FF2B5EF4-FFF2-40B4-BE49-F238E27FC236}">
                <a16:creationId xmlns:a16="http://schemas.microsoft.com/office/drawing/2014/main" id="{FC6D773C-3F6F-4C28-BFC4-7B89891080BD}"/>
              </a:ext>
            </a:extLst>
          </p:cNvPr>
          <p:cNvSpPr txBox="1"/>
          <p:nvPr/>
        </p:nvSpPr>
        <p:spPr>
          <a:xfrm>
            <a:off x="8737206" y="1027895"/>
            <a:ext cx="984504" cy="369332"/>
          </a:xfrm>
          <a:prstGeom prst="rect">
            <a:avLst/>
          </a:prstGeom>
          <a:noFill/>
        </p:spPr>
        <p:txBody>
          <a:bodyPr wrap="square">
            <a:spAutoFit/>
          </a:bodyPr>
          <a:lstStyle/>
          <a:p>
            <a:r>
              <a:rPr lang="en-US"/>
              <a:t>PM</a:t>
            </a:r>
            <a:r>
              <a:rPr lang="en-US" baseline="-25000"/>
              <a:t>2.5</a:t>
            </a:r>
          </a:p>
        </p:txBody>
      </p:sp>
      <p:sp>
        <p:nvSpPr>
          <p:cNvPr id="13" name="TextBox 12">
            <a:extLst>
              <a:ext uri="{FF2B5EF4-FFF2-40B4-BE49-F238E27FC236}">
                <a16:creationId xmlns:a16="http://schemas.microsoft.com/office/drawing/2014/main" id="{59AE55E4-CAF2-4A31-8DCC-5C76B7996B9B}"/>
              </a:ext>
            </a:extLst>
          </p:cNvPr>
          <p:cNvSpPr txBox="1"/>
          <p:nvPr/>
        </p:nvSpPr>
        <p:spPr>
          <a:xfrm>
            <a:off x="2925491" y="3765077"/>
            <a:ext cx="675185" cy="369332"/>
          </a:xfrm>
          <a:prstGeom prst="rect">
            <a:avLst/>
          </a:prstGeom>
          <a:noFill/>
        </p:spPr>
        <p:txBody>
          <a:bodyPr wrap="square" rtlCol="0">
            <a:spAutoFit/>
          </a:bodyPr>
          <a:lstStyle/>
          <a:p>
            <a:r>
              <a:rPr lang="en-US"/>
              <a:t>NOx</a:t>
            </a:r>
          </a:p>
        </p:txBody>
      </p:sp>
      <p:pic>
        <p:nvPicPr>
          <p:cNvPr id="14" name="Picture 13">
            <a:extLst>
              <a:ext uri="{FF2B5EF4-FFF2-40B4-BE49-F238E27FC236}">
                <a16:creationId xmlns:a16="http://schemas.microsoft.com/office/drawing/2014/main" id="{72879FF1-A282-4539-B1B4-8C50A38A9A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1531" y="3922299"/>
            <a:ext cx="5431127" cy="2755038"/>
          </a:xfrm>
          <a:prstGeom prst="rect">
            <a:avLst/>
          </a:prstGeom>
          <a:noFill/>
        </p:spPr>
      </p:pic>
      <p:sp>
        <p:nvSpPr>
          <p:cNvPr id="15" name="TextBox 14">
            <a:extLst>
              <a:ext uri="{FF2B5EF4-FFF2-40B4-BE49-F238E27FC236}">
                <a16:creationId xmlns:a16="http://schemas.microsoft.com/office/drawing/2014/main" id="{DE9E25E0-43DB-4B24-A73E-75B5370F08B9}"/>
              </a:ext>
            </a:extLst>
          </p:cNvPr>
          <p:cNvSpPr txBox="1"/>
          <p:nvPr/>
        </p:nvSpPr>
        <p:spPr>
          <a:xfrm>
            <a:off x="8664799" y="3769111"/>
            <a:ext cx="622286" cy="369332"/>
          </a:xfrm>
          <a:prstGeom prst="rect">
            <a:avLst/>
          </a:prstGeom>
          <a:noFill/>
        </p:spPr>
        <p:txBody>
          <a:bodyPr wrap="none" rtlCol="0">
            <a:spAutoFit/>
          </a:bodyPr>
          <a:lstStyle/>
          <a:p>
            <a:r>
              <a:rPr lang="en-US"/>
              <a:t>NH</a:t>
            </a:r>
            <a:r>
              <a:rPr lang="en-US" baseline="-25000"/>
              <a:t>3</a:t>
            </a:r>
          </a:p>
        </p:txBody>
      </p:sp>
      <p:sp>
        <p:nvSpPr>
          <p:cNvPr id="17" name="TextBox 16">
            <a:extLst>
              <a:ext uri="{FF2B5EF4-FFF2-40B4-BE49-F238E27FC236}">
                <a16:creationId xmlns:a16="http://schemas.microsoft.com/office/drawing/2014/main" id="{1B851AD4-E9F5-4886-BF06-224F9D506EFB}"/>
              </a:ext>
            </a:extLst>
          </p:cNvPr>
          <p:cNvSpPr txBox="1"/>
          <p:nvPr/>
        </p:nvSpPr>
        <p:spPr>
          <a:xfrm rot="16200000">
            <a:off x="81966" y="2187241"/>
            <a:ext cx="619080" cy="338554"/>
          </a:xfrm>
          <a:prstGeom prst="rect">
            <a:avLst/>
          </a:prstGeom>
          <a:noFill/>
        </p:spPr>
        <p:txBody>
          <a:bodyPr wrap="none" rtlCol="0">
            <a:spAutoFit/>
          </a:bodyPr>
          <a:lstStyle/>
          <a:p>
            <a:r>
              <a:rPr lang="en-US" sz="1600"/>
              <a:t>tons</a:t>
            </a:r>
          </a:p>
        </p:txBody>
      </p:sp>
      <p:sp>
        <p:nvSpPr>
          <p:cNvPr id="18" name="TextBox 17">
            <a:extLst>
              <a:ext uri="{FF2B5EF4-FFF2-40B4-BE49-F238E27FC236}">
                <a16:creationId xmlns:a16="http://schemas.microsoft.com/office/drawing/2014/main" id="{F8495D35-A2A3-4B56-910E-0E47A2EE6854}"/>
              </a:ext>
            </a:extLst>
          </p:cNvPr>
          <p:cNvSpPr txBox="1"/>
          <p:nvPr/>
        </p:nvSpPr>
        <p:spPr>
          <a:xfrm rot="16200000">
            <a:off x="81966" y="4875299"/>
            <a:ext cx="619080" cy="338554"/>
          </a:xfrm>
          <a:prstGeom prst="rect">
            <a:avLst/>
          </a:prstGeom>
          <a:noFill/>
        </p:spPr>
        <p:txBody>
          <a:bodyPr wrap="none" rtlCol="0">
            <a:spAutoFit/>
          </a:bodyPr>
          <a:lstStyle/>
          <a:p>
            <a:r>
              <a:rPr lang="en-US" sz="1600"/>
              <a:t>tons</a:t>
            </a:r>
          </a:p>
        </p:txBody>
      </p:sp>
      <p:sp>
        <p:nvSpPr>
          <p:cNvPr id="19" name="TextBox 18">
            <a:extLst>
              <a:ext uri="{FF2B5EF4-FFF2-40B4-BE49-F238E27FC236}">
                <a16:creationId xmlns:a16="http://schemas.microsoft.com/office/drawing/2014/main" id="{7B68C356-E05A-454F-9330-74308CAC21FB}"/>
              </a:ext>
            </a:extLst>
          </p:cNvPr>
          <p:cNvSpPr txBox="1"/>
          <p:nvPr/>
        </p:nvSpPr>
        <p:spPr>
          <a:xfrm rot="16200000">
            <a:off x="5925667" y="4937147"/>
            <a:ext cx="619080" cy="338554"/>
          </a:xfrm>
          <a:prstGeom prst="rect">
            <a:avLst/>
          </a:prstGeom>
          <a:noFill/>
        </p:spPr>
        <p:txBody>
          <a:bodyPr wrap="none" rtlCol="0">
            <a:spAutoFit/>
          </a:bodyPr>
          <a:lstStyle/>
          <a:p>
            <a:r>
              <a:rPr lang="en-US" sz="1600"/>
              <a:t>tons</a:t>
            </a:r>
          </a:p>
        </p:txBody>
      </p:sp>
      <p:sp>
        <p:nvSpPr>
          <p:cNvPr id="20" name="TextBox 19">
            <a:extLst>
              <a:ext uri="{FF2B5EF4-FFF2-40B4-BE49-F238E27FC236}">
                <a16:creationId xmlns:a16="http://schemas.microsoft.com/office/drawing/2014/main" id="{7A295130-CFCE-4AEF-AA84-01FE169F8083}"/>
              </a:ext>
            </a:extLst>
          </p:cNvPr>
          <p:cNvSpPr txBox="1"/>
          <p:nvPr/>
        </p:nvSpPr>
        <p:spPr>
          <a:xfrm rot="16200000">
            <a:off x="5925668" y="2187241"/>
            <a:ext cx="619080" cy="338554"/>
          </a:xfrm>
          <a:prstGeom prst="rect">
            <a:avLst/>
          </a:prstGeom>
          <a:noFill/>
        </p:spPr>
        <p:txBody>
          <a:bodyPr wrap="none" rtlCol="0">
            <a:spAutoFit/>
          </a:bodyPr>
          <a:lstStyle/>
          <a:p>
            <a:r>
              <a:rPr lang="en-US" sz="1600"/>
              <a:t>tons</a:t>
            </a:r>
          </a:p>
        </p:txBody>
      </p:sp>
      <p:sp>
        <p:nvSpPr>
          <p:cNvPr id="2" name="TextBox 1">
            <a:extLst>
              <a:ext uri="{FF2B5EF4-FFF2-40B4-BE49-F238E27FC236}">
                <a16:creationId xmlns:a16="http://schemas.microsoft.com/office/drawing/2014/main" id="{E5377332-11C6-47CE-A86B-C2C6ECBDD484}"/>
              </a:ext>
            </a:extLst>
          </p:cNvPr>
          <p:cNvSpPr txBox="1"/>
          <p:nvPr/>
        </p:nvSpPr>
        <p:spPr>
          <a:xfrm>
            <a:off x="2806868" y="6398696"/>
            <a:ext cx="833883" cy="338554"/>
          </a:xfrm>
          <a:prstGeom prst="rect">
            <a:avLst/>
          </a:prstGeom>
          <a:noFill/>
        </p:spPr>
        <p:txBody>
          <a:bodyPr wrap="none" rtlCol="0">
            <a:spAutoFit/>
          </a:bodyPr>
          <a:lstStyle/>
          <a:p>
            <a:r>
              <a:rPr lang="en-US" sz="1600"/>
              <a:t>month</a:t>
            </a:r>
          </a:p>
        </p:txBody>
      </p:sp>
      <p:sp>
        <p:nvSpPr>
          <p:cNvPr id="22" name="TextBox 21">
            <a:extLst>
              <a:ext uri="{FF2B5EF4-FFF2-40B4-BE49-F238E27FC236}">
                <a16:creationId xmlns:a16="http://schemas.microsoft.com/office/drawing/2014/main" id="{B373FDDE-7F4F-467D-914A-49E0294B56D0}"/>
              </a:ext>
            </a:extLst>
          </p:cNvPr>
          <p:cNvSpPr txBox="1"/>
          <p:nvPr/>
        </p:nvSpPr>
        <p:spPr>
          <a:xfrm>
            <a:off x="8453202" y="6396592"/>
            <a:ext cx="833883" cy="338554"/>
          </a:xfrm>
          <a:prstGeom prst="rect">
            <a:avLst/>
          </a:prstGeom>
          <a:noFill/>
        </p:spPr>
        <p:txBody>
          <a:bodyPr wrap="none" rtlCol="0">
            <a:spAutoFit/>
          </a:bodyPr>
          <a:lstStyle/>
          <a:p>
            <a:r>
              <a:rPr lang="en-US" sz="1600"/>
              <a:t>month</a:t>
            </a:r>
          </a:p>
        </p:txBody>
      </p:sp>
    </p:spTree>
    <p:extLst>
      <p:ext uri="{BB962C8B-B14F-4D97-AF65-F5344CB8AC3E}">
        <p14:creationId xmlns:p14="http://schemas.microsoft.com/office/powerpoint/2010/main" val="47433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924A24-E6F5-441D-BB3B-776F454AF2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50716"/>
            <a:ext cx="4149091" cy="2920228"/>
          </a:xfrm>
          <a:prstGeom prst="rect">
            <a:avLst/>
          </a:prstGeom>
          <a:noFill/>
        </p:spPr>
      </p:pic>
      <p:sp>
        <p:nvSpPr>
          <p:cNvPr id="3" name="Slide Number Placeholder 2">
            <a:extLst>
              <a:ext uri="{FF2B5EF4-FFF2-40B4-BE49-F238E27FC236}">
                <a16:creationId xmlns:a16="http://schemas.microsoft.com/office/drawing/2014/main" id="{5F1C0EF6-59C0-4A10-AE90-EB0F25D7E5A3}"/>
              </a:ext>
            </a:extLst>
          </p:cNvPr>
          <p:cNvSpPr>
            <a:spLocks noGrp="1"/>
          </p:cNvSpPr>
          <p:nvPr>
            <p:ph type="sldNum" sz="quarter" idx="12"/>
          </p:nvPr>
        </p:nvSpPr>
        <p:spPr/>
        <p:txBody>
          <a:bodyPr/>
          <a:lstStyle/>
          <a:p>
            <a:fld id="{61C894BD-DCE2-4A96-A9AF-225BBEAC2A40}" type="slidenum">
              <a:rPr lang="en-US" smtClean="0"/>
              <a:pPr/>
              <a:t>16</a:t>
            </a:fld>
            <a:endParaRPr lang="en-US"/>
          </a:p>
        </p:txBody>
      </p:sp>
      <p:sp>
        <p:nvSpPr>
          <p:cNvPr id="4" name="Title 3">
            <a:extLst>
              <a:ext uri="{FF2B5EF4-FFF2-40B4-BE49-F238E27FC236}">
                <a16:creationId xmlns:a16="http://schemas.microsoft.com/office/drawing/2014/main" id="{03CFAE46-D778-41C6-A16D-54FE0234E838}"/>
              </a:ext>
            </a:extLst>
          </p:cNvPr>
          <p:cNvSpPr>
            <a:spLocks noGrp="1"/>
          </p:cNvSpPr>
          <p:nvPr>
            <p:ph type="title"/>
          </p:nvPr>
        </p:nvSpPr>
        <p:spPr>
          <a:xfrm>
            <a:off x="405156" y="65914"/>
            <a:ext cx="10705496" cy="908831"/>
          </a:xfrm>
        </p:spPr>
        <p:txBody>
          <a:bodyPr>
            <a:noAutofit/>
          </a:bodyPr>
          <a:lstStyle/>
          <a:p>
            <a:r>
              <a:rPr lang="en-US" sz="3200"/>
              <a:t>Emissions by Month and Year for Selected Sectors</a:t>
            </a:r>
          </a:p>
        </p:txBody>
      </p:sp>
      <p:pic>
        <p:nvPicPr>
          <p:cNvPr id="5" name="Content Placeholder 4">
            <a:extLst>
              <a:ext uri="{FF2B5EF4-FFF2-40B4-BE49-F238E27FC236}">
                <a16:creationId xmlns:a16="http://schemas.microsoft.com/office/drawing/2014/main" id="{1678086D-9A61-4E13-8632-E9F73879EA5B}"/>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306" y="968267"/>
            <a:ext cx="6033694" cy="2973226"/>
          </a:xfrm>
          <a:prstGeom prst="rect">
            <a:avLst/>
          </a:prstGeom>
          <a:noFill/>
        </p:spPr>
      </p:pic>
      <p:sp>
        <p:nvSpPr>
          <p:cNvPr id="6" name="TextBox 5">
            <a:extLst>
              <a:ext uri="{FF2B5EF4-FFF2-40B4-BE49-F238E27FC236}">
                <a16:creationId xmlns:a16="http://schemas.microsoft.com/office/drawing/2014/main" id="{9218DD64-A3EE-4816-A686-B936620089A6}"/>
              </a:ext>
            </a:extLst>
          </p:cNvPr>
          <p:cNvSpPr txBox="1"/>
          <p:nvPr/>
        </p:nvSpPr>
        <p:spPr>
          <a:xfrm>
            <a:off x="2410600" y="910883"/>
            <a:ext cx="1112805" cy="369332"/>
          </a:xfrm>
          <a:prstGeom prst="rect">
            <a:avLst/>
          </a:prstGeom>
          <a:noFill/>
        </p:spPr>
        <p:txBody>
          <a:bodyPr wrap="none" rtlCol="0">
            <a:spAutoFit/>
          </a:bodyPr>
          <a:lstStyle/>
          <a:p>
            <a:r>
              <a:rPr lang="en-US"/>
              <a:t>EGU SO</a:t>
            </a:r>
            <a:r>
              <a:rPr lang="en-US" baseline="-25000"/>
              <a:t>2</a:t>
            </a:r>
          </a:p>
        </p:txBody>
      </p:sp>
      <p:pic>
        <p:nvPicPr>
          <p:cNvPr id="7" name="Picture 6">
            <a:extLst>
              <a:ext uri="{FF2B5EF4-FFF2-40B4-BE49-F238E27FC236}">
                <a16:creationId xmlns:a16="http://schemas.microsoft.com/office/drawing/2014/main" id="{36035C9C-2A07-4873-9A7A-B7F8860BAB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9457" y="1024510"/>
            <a:ext cx="5659935" cy="2910276"/>
          </a:xfrm>
          <a:prstGeom prst="rect">
            <a:avLst/>
          </a:prstGeom>
          <a:noFill/>
        </p:spPr>
      </p:pic>
      <p:sp>
        <p:nvSpPr>
          <p:cNvPr id="8" name="TextBox 7">
            <a:extLst>
              <a:ext uri="{FF2B5EF4-FFF2-40B4-BE49-F238E27FC236}">
                <a16:creationId xmlns:a16="http://schemas.microsoft.com/office/drawing/2014/main" id="{53189BAC-9F80-469E-97D6-26153D3ECA34}"/>
              </a:ext>
            </a:extLst>
          </p:cNvPr>
          <p:cNvSpPr txBox="1"/>
          <p:nvPr/>
        </p:nvSpPr>
        <p:spPr>
          <a:xfrm>
            <a:off x="7456442" y="1024510"/>
            <a:ext cx="4186917" cy="369332"/>
          </a:xfrm>
          <a:prstGeom prst="rect">
            <a:avLst/>
          </a:prstGeom>
          <a:noFill/>
        </p:spPr>
        <p:txBody>
          <a:bodyPr wrap="square" rtlCol="0">
            <a:spAutoFit/>
          </a:bodyPr>
          <a:lstStyle/>
          <a:p>
            <a:pPr algn="ctr"/>
            <a:r>
              <a:rPr lang="en-US"/>
              <a:t>C3 Commercial Marine Vessel NOx</a:t>
            </a:r>
          </a:p>
        </p:txBody>
      </p:sp>
      <p:pic>
        <p:nvPicPr>
          <p:cNvPr id="9" name="Picture 8">
            <a:extLst>
              <a:ext uri="{FF2B5EF4-FFF2-40B4-BE49-F238E27FC236}">
                <a16:creationId xmlns:a16="http://schemas.microsoft.com/office/drawing/2014/main" id="{03F68E12-DB1E-4BA1-B0FC-81C89B96129B}"/>
              </a:ext>
            </a:extLst>
          </p:cNvPr>
          <p:cNvPicPr>
            <a:picLocks noChangeAspect="1"/>
          </p:cNvPicPr>
          <p:nvPr/>
        </p:nvPicPr>
        <p:blipFill>
          <a:blip r:embed="rId6"/>
          <a:stretch>
            <a:fillRect/>
          </a:stretch>
        </p:blipFill>
        <p:spPr>
          <a:xfrm>
            <a:off x="8138263" y="4012241"/>
            <a:ext cx="4028007" cy="2802534"/>
          </a:xfrm>
          <a:prstGeom prst="rect">
            <a:avLst/>
          </a:prstGeom>
        </p:spPr>
      </p:pic>
      <p:sp>
        <p:nvSpPr>
          <p:cNvPr id="10" name="TextBox 9">
            <a:extLst>
              <a:ext uri="{FF2B5EF4-FFF2-40B4-BE49-F238E27FC236}">
                <a16:creationId xmlns:a16="http://schemas.microsoft.com/office/drawing/2014/main" id="{6F9DF7B0-7AC4-48FB-937F-FB4EB72ABD36}"/>
              </a:ext>
            </a:extLst>
          </p:cNvPr>
          <p:cNvSpPr txBox="1"/>
          <p:nvPr/>
        </p:nvSpPr>
        <p:spPr>
          <a:xfrm>
            <a:off x="9377485" y="4025599"/>
            <a:ext cx="1733167" cy="369332"/>
          </a:xfrm>
          <a:prstGeom prst="rect">
            <a:avLst/>
          </a:prstGeom>
          <a:noFill/>
        </p:spPr>
        <p:txBody>
          <a:bodyPr wrap="none" rtlCol="0">
            <a:spAutoFit/>
          </a:bodyPr>
          <a:lstStyle/>
          <a:p>
            <a:r>
              <a:rPr lang="en-US"/>
              <a:t>Livestock NH</a:t>
            </a:r>
            <a:r>
              <a:rPr lang="en-US" baseline="-25000"/>
              <a:t>3</a:t>
            </a:r>
          </a:p>
        </p:txBody>
      </p:sp>
      <p:sp>
        <p:nvSpPr>
          <p:cNvPr id="12" name="TextBox 11">
            <a:extLst>
              <a:ext uri="{FF2B5EF4-FFF2-40B4-BE49-F238E27FC236}">
                <a16:creationId xmlns:a16="http://schemas.microsoft.com/office/drawing/2014/main" id="{8308AE48-A1F8-41E3-A205-900E24A57A5D}"/>
              </a:ext>
            </a:extLst>
          </p:cNvPr>
          <p:cNvSpPr txBox="1"/>
          <p:nvPr/>
        </p:nvSpPr>
        <p:spPr>
          <a:xfrm>
            <a:off x="1365726" y="3945556"/>
            <a:ext cx="1677062" cy="369332"/>
          </a:xfrm>
          <a:prstGeom prst="rect">
            <a:avLst/>
          </a:prstGeom>
          <a:noFill/>
        </p:spPr>
        <p:txBody>
          <a:bodyPr wrap="none" rtlCol="0">
            <a:spAutoFit/>
          </a:bodyPr>
          <a:lstStyle/>
          <a:p>
            <a:r>
              <a:rPr lang="en-US"/>
              <a:t>Solvents VOC</a:t>
            </a:r>
            <a:endParaRPr lang="en-US" baseline="-25000"/>
          </a:p>
        </p:txBody>
      </p:sp>
      <p:pic>
        <p:nvPicPr>
          <p:cNvPr id="13" name="Picture 12">
            <a:extLst>
              <a:ext uri="{FF2B5EF4-FFF2-40B4-BE49-F238E27FC236}">
                <a16:creationId xmlns:a16="http://schemas.microsoft.com/office/drawing/2014/main" id="{F33A5C0A-AD19-4449-8C1F-A1A6D789E1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2143" y="3984551"/>
            <a:ext cx="4026120" cy="2911874"/>
          </a:xfrm>
          <a:prstGeom prst="rect">
            <a:avLst/>
          </a:prstGeom>
          <a:noFill/>
        </p:spPr>
      </p:pic>
      <p:sp>
        <p:nvSpPr>
          <p:cNvPr id="15" name="TextBox 14">
            <a:extLst>
              <a:ext uri="{FF2B5EF4-FFF2-40B4-BE49-F238E27FC236}">
                <a16:creationId xmlns:a16="http://schemas.microsoft.com/office/drawing/2014/main" id="{2BEBBBB3-0B95-43AA-A38E-384D0853112A}"/>
              </a:ext>
            </a:extLst>
          </p:cNvPr>
          <p:cNvSpPr txBox="1"/>
          <p:nvPr/>
        </p:nvSpPr>
        <p:spPr>
          <a:xfrm>
            <a:off x="5046557" y="3976487"/>
            <a:ext cx="2409886" cy="369332"/>
          </a:xfrm>
          <a:prstGeom prst="rect">
            <a:avLst/>
          </a:prstGeom>
          <a:noFill/>
        </p:spPr>
        <p:txBody>
          <a:bodyPr wrap="square">
            <a:spAutoFit/>
          </a:bodyPr>
          <a:lstStyle/>
          <a:p>
            <a:r>
              <a:rPr lang="en-US"/>
              <a:t>Fugitive Dust PM</a:t>
            </a:r>
            <a:r>
              <a:rPr lang="en-US" baseline="-25000"/>
              <a:t>10</a:t>
            </a:r>
          </a:p>
        </p:txBody>
      </p:sp>
      <p:sp>
        <p:nvSpPr>
          <p:cNvPr id="16" name="TextBox 15">
            <a:extLst>
              <a:ext uri="{FF2B5EF4-FFF2-40B4-BE49-F238E27FC236}">
                <a16:creationId xmlns:a16="http://schemas.microsoft.com/office/drawing/2014/main" id="{716B0E9A-F125-4555-9E8B-92FBE3309DD9}"/>
              </a:ext>
            </a:extLst>
          </p:cNvPr>
          <p:cNvSpPr txBox="1"/>
          <p:nvPr/>
        </p:nvSpPr>
        <p:spPr>
          <a:xfrm rot="16200000">
            <a:off x="-64338" y="2187241"/>
            <a:ext cx="619080" cy="338554"/>
          </a:xfrm>
          <a:prstGeom prst="rect">
            <a:avLst/>
          </a:prstGeom>
          <a:noFill/>
        </p:spPr>
        <p:txBody>
          <a:bodyPr wrap="none" rtlCol="0">
            <a:spAutoFit/>
          </a:bodyPr>
          <a:lstStyle/>
          <a:p>
            <a:r>
              <a:rPr lang="en-US" sz="1600"/>
              <a:t>tons</a:t>
            </a:r>
          </a:p>
        </p:txBody>
      </p:sp>
      <p:sp>
        <p:nvSpPr>
          <p:cNvPr id="17" name="TextBox 16">
            <a:extLst>
              <a:ext uri="{FF2B5EF4-FFF2-40B4-BE49-F238E27FC236}">
                <a16:creationId xmlns:a16="http://schemas.microsoft.com/office/drawing/2014/main" id="{F3BB264F-7C63-4C3E-8D6B-B2609E00A005}"/>
              </a:ext>
            </a:extLst>
          </p:cNvPr>
          <p:cNvSpPr txBox="1"/>
          <p:nvPr/>
        </p:nvSpPr>
        <p:spPr>
          <a:xfrm rot="16200000">
            <a:off x="6140319" y="2187241"/>
            <a:ext cx="619080" cy="338554"/>
          </a:xfrm>
          <a:prstGeom prst="rect">
            <a:avLst/>
          </a:prstGeom>
          <a:noFill/>
        </p:spPr>
        <p:txBody>
          <a:bodyPr wrap="none" rtlCol="0">
            <a:spAutoFit/>
          </a:bodyPr>
          <a:lstStyle/>
          <a:p>
            <a:r>
              <a:rPr lang="en-US" sz="1600"/>
              <a:t>tons</a:t>
            </a:r>
          </a:p>
        </p:txBody>
      </p:sp>
      <p:sp>
        <p:nvSpPr>
          <p:cNvPr id="18" name="TextBox 17">
            <a:extLst>
              <a:ext uri="{FF2B5EF4-FFF2-40B4-BE49-F238E27FC236}">
                <a16:creationId xmlns:a16="http://schemas.microsoft.com/office/drawing/2014/main" id="{BDA3249C-10EE-4218-AA42-0DA00B5101FF}"/>
              </a:ext>
            </a:extLst>
          </p:cNvPr>
          <p:cNvSpPr txBox="1"/>
          <p:nvPr/>
        </p:nvSpPr>
        <p:spPr>
          <a:xfrm rot="16200000">
            <a:off x="-167730" y="4886317"/>
            <a:ext cx="566181" cy="307777"/>
          </a:xfrm>
          <a:prstGeom prst="rect">
            <a:avLst/>
          </a:prstGeom>
          <a:noFill/>
        </p:spPr>
        <p:txBody>
          <a:bodyPr wrap="none" rtlCol="0">
            <a:spAutoFit/>
          </a:bodyPr>
          <a:lstStyle/>
          <a:p>
            <a:r>
              <a:rPr lang="en-US" sz="1400"/>
              <a:t>tons</a:t>
            </a:r>
          </a:p>
        </p:txBody>
      </p:sp>
      <p:sp>
        <p:nvSpPr>
          <p:cNvPr id="19" name="TextBox 18">
            <a:extLst>
              <a:ext uri="{FF2B5EF4-FFF2-40B4-BE49-F238E27FC236}">
                <a16:creationId xmlns:a16="http://schemas.microsoft.com/office/drawing/2014/main" id="{6E2F56A8-655B-4AA8-A892-E66537846EF7}"/>
              </a:ext>
            </a:extLst>
          </p:cNvPr>
          <p:cNvSpPr txBox="1"/>
          <p:nvPr/>
        </p:nvSpPr>
        <p:spPr>
          <a:xfrm rot="16200000">
            <a:off x="3980177" y="4886317"/>
            <a:ext cx="566181" cy="307777"/>
          </a:xfrm>
          <a:prstGeom prst="rect">
            <a:avLst/>
          </a:prstGeom>
          <a:noFill/>
        </p:spPr>
        <p:txBody>
          <a:bodyPr wrap="none" rtlCol="0">
            <a:spAutoFit/>
          </a:bodyPr>
          <a:lstStyle/>
          <a:p>
            <a:r>
              <a:rPr lang="en-US" sz="1400"/>
              <a:t>tons</a:t>
            </a:r>
          </a:p>
        </p:txBody>
      </p:sp>
      <p:sp>
        <p:nvSpPr>
          <p:cNvPr id="20" name="TextBox 19">
            <a:extLst>
              <a:ext uri="{FF2B5EF4-FFF2-40B4-BE49-F238E27FC236}">
                <a16:creationId xmlns:a16="http://schemas.microsoft.com/office/drawing/2014/main" id="{963C3EDE-3C89-499D-8CFF-6E7538468615}"/>
              </a:ext>
            </a:extLst>
          </p:cNvPr>
          <p:cNvSpPr txBox="1"/>
          <p:nvPr/>
        </p:nvSpPr>
        <p:spPr>
          <a:xfrm rot="16200000">
            <a:off x="7943323" y="5054225"/>
            <a:ext cx="622286" cy="307777"/>
          </a:xfrm>
          <a:prstGeom prst="rect">
            <a:avLst/>
          </a:prstGeom>
          <a:noFill/>
        </p:spPr>
        <p:txBody>
          <a:bodyPr wrap="none" rtlCol="0">
            <a:spAutoFit/>
          </a:bodyPr>
          <a:lstStyle/>
          <a:p>
            <a:r>
              <a:rPr lang="en-US" sz="1400"/>
              <a:t>tons </a:t>
            </a:r>
          </a:p>
        </p:txBody>
      </p:sp>
      <p:sp>
        <p:nvSpPr>
          <p:cNvPr id="21" name="TextBox 20">
            <a:extLst>
              <a:ext uri="{FF2B5EF4-FFF2-40B4-BE49-F238E27FC236}">
                <a16:creationId xmlns:a16="http://schemas.microsoft.com/office/drawing/2014/main" id="{68D42364-CC80-4ECD-81B9-B76933908B6E}"/>
              </a:ext>
            </a:extLst>
          </p:cNvPr>
          <p:cNvSpPr txBox="1"/>
          <p:nvPr/>
        </p:nvSpPr>
        <p:spPr>
          <a:xfrm>
            <a:off x="7456495" y="2397187"/>
            <a:ext cx="3225857" cy="738664"/>
          </a:xfrm>
          <a:prstGeom prst="rect">
            <a:avLst/>
          </a:prstGeom>
          <a:noFill/>
        </p:spPr>
        <p:txBody>
          <a:bodyPr wrap="square" rtlCol="0">
            <a:spAutoFit/>
          </a:bodyPr>
          <a:lstStyle/>
          <a:p>
            <a:r>
              <a:rPr lang="en-US" sz="1400" i="1"/>
              <a:t>Note: 2016, 2017, and 2018 are all based on 2017 NEI data; 2019 and 2020 use year-specific activity</a:t>
            </a:r>
          </a:p>
        </p:txBody>
      </p:sp>
    </p:spTree>
    <p:extLst>
      <p:ext uri="{BB962C8B-B14F-4D97-AF65-F5344CB8AC3E}">
        <p14:creationId xmlns:p14="http://schemas.microsoft.com/office/powerpoint/2010/main" val="29552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901CA0-90F6-4242-BC01-8CC82FA38D4F}"/>
              </a:ext>
            </a:extLst>
          </p:cNvPr>
          <p:cNvPicPr>
            <a:picLocks noGrp="1" noChangeAspect="1"/>
          </p:cNvPicPr>
          <p:nvPr>
            <p:ph idx="1"/>
          </p:nvPr>
        </p:nvPicPr>
        <p:blipFill>
          <a:blip r:embed="rId3"/>
          <a:stretch>
            <a:fillRect/>
          </a:stretch>
        </p:blipFill>
        <p:spPr>
          <a:xfrm>
            <a:off x="5640636" y="1192500"/>
            <a:ext cx="6327539" cy="3016663"/>
          </a:xfrm>
          <a:prstGeom prst="rect">
            <a:avLst/>
          </a:prstGeom>
        </p:spPr>
      </p:pic>
      <p:sp>
        <p:nvSpPr>
          <p:cNvPr id="3" name="Slide Number Placeholder 2">
            <a:extLst>
              <a:ext uri="{FF2B5EF4-FFF2-40B4-BE49-F238E27FC236}">
                <a16:creationId xmlns:a16="http://schemas.microsoft.com/office/drawing/2014/main" id="{5E50EAAA-B6F8-410B-9AFC-FED43E40937D}"/>
              </a:ext>
            </a:extLst>
          </p:cNvPr>
          <p:cNvSpPr>
            <a:spLocks noGrp="1"/>
          </p:cNvSpPr>
          <p:nvPr>
            <p:ph type="sldNum" sz="quarter" idx="12"/>
          </p:nvPr>
        </p:nvSpPr>
        <p:spPr/>
        <p:txBody>
          <a:bodyPr/>
          <a:lstStyle/>
          <a:p>
            <a:fld id="{61C894BD-DCE2-4A96-A9AF-225BBEAC2A40}" type="slidenum">
              <a:rPr lang="en-US" smtClean="0"/>
              <a:pPr/>
              <a:t>17</a:t>
            </a:fld>
            <a:endParaRPr lang="en-US"/>
          </a:p>
        </p:txBody>
      </p:sp>
      <p:sp>
        <p:nvSpPr>
          <p:cNvPr id="4" name="Title 3">
            <a:extLst>
              <a:ext uri="{FF2B5EF4-FFF2-40B4-BE49-F238E27FC236}">
                <a16:creationId xmlns:a16="http://schemas.microsoft.com/office/drawing/2014/main" id="{053DD85F-A605-476B-A5B5-CACE25B43376}"/>
              </a:ext>
            </a:extLst>
          </p:cNvPr>
          <p:cNvSpPr>
            <a:spLocks noGrp="1"/>
          </p:cNvSpPr>
          <p:nvPr>
            <p:ph type="title"/>
          </p:nvPr>
        </p:nvSpPr>
        <p:spPr>
          <a:xfrm>
            <a:off x="609600" y="274638"/>
            <a:ext cx="9992810" cy="856160"/>
          </a:xfrm>
        </p:spPr>
        <p:txBody>
          <a:bodyPr>
            <a:noAutofit/>
          </a:bodyPr>
          <a:lstStyle/>
          <a:p>
            <a:r>
              <a:rPr lang="en-US" sz="3200"/>
              <a:t>Fire and Biogenic Emissions by Year and Month</a:t>
            </a:r>
          </a:p>
        </p:txBody>
      </p:sp>
      <p:sp>
        <p:nvSpPr>
          <p:cNvPr id="6" name="TextBox 5">
            <a:extLst>
              <a:ext uri="{FF2B5EF4-FFF2-40B4-BE49-F238E27FC236}">
                <a16:creationId xmlns:a16="http://schemas.microsoft.com/office/drawing/2014/main" id="{3BFD4997-40ED-4F8D-A6DE-EF71B0C65A4E}"/>
              </a:ext>
            </a:extLst>
          </p:cNvPr>
          <p:cNvSpPr txBox="1"/>
          <p:nvPr/>
        </p:nvSpPr>
        <p:spPr>
          <a:xfrm>
            <a:off x="6982748" y="1219724"/>
            <a:ext cx="2978701" cy="369332"/>
          </a:xfrm>
          <a:prstGeom prst="rect">
            <a:avLst/>
          </a:prstGeom>
          <a:noFill/>
        </p:spPr>
        <p:txBody>
          <a:bodyPr wrap="none" rtlCol="0">
            <a:spAutoFit/>
          </a:bodyPr>
          <a:lstStyle/>
          <a:p>
            <a:r>
              <a:rPr lang="en-US" dirty="0"/>
              <a:t>Wild and prescribed fires</a:t>
            </a:r>
          </a:p>
        </p:txBody>
      </p:sp>
      <p:pic>
        <p:nvPicPr>
          <p:cNvPr id="7" name="Picture 6">
            <a:extLst>
              <a:ext uri="{FF2B5EF4-FFF2-40B4-BE49-F238E27FC236}">
                <a16:creationId xmlns:a16="http://schemas.microsoft.com/office/drawing/2014/main" id="{2F35B4A3-C256-46E0-9D5A-8DEBB7122B67}"/>
              </a:ext>
            </a:extLst>
          </p:cNvPr>
          <p:cNvPicPr>
            <a:picLocks noChangeAspect="1"/>
          </p:cNvPicPr>
          <p:nvPr/>
        </p:nvPicPr>
        <p:blipFill>
          <a:blip r:embed="rId4"/>
          <a:stretch>
            <a:fillRect/>
          </a:stretch>
        </p:blipFill>
        <p:spPr>
          <a:xfrm>
            <a:off x="336167" y="1173689"/>
            <a:ext cx="4646652" cy="3101975"/>
          </a:xfrm>
          <a:prstGeom prst="rect">
            <a:avLst/>
          </a:prstGeom>
        </p:spPr>
      </p:pic>
      <p:pic>
        <p:nvPicPr>
          <p:cNvPr id="10" name="Picture 9">
            <a:extLst>
              <a:ext uri="{FF2B5EF4-FFF2-40B4-BE49-F238E27FC236}">
                <a16:creationId xmlns:a16="http://schemas.microsoft.com/office/drawing/2014/main" id="{C442A4AC-FBA7-41BD-ABF4-A6CB3EB0A41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03" y="4347978"/>
            <a:ext cx="4251481" cy="2522213"/>
          </a:xfrm>
          <a:prstGeom prst="rect">
            <a:avLst/>
          </a:prstGeom>
          <a:noFill/>
        </p:spPr>
      </p:pic>
      <p:sp>
        <p:nvSpPr>
          <p:cNvPr id="11" name="TextBox 10">
            <a:extLst>
              <a:ext uri="{FF2B5EF4-FFF2-40B4-BE49-F238E27FC236}">
                <a16:creationId xmlns:a16="http://schemas.microsoft.com/office/drawing/2014/main" id="{70BC12E3-557D-4FF1-B610-3A3FDC5374EF}"/>
              </a:ext>
            </a:extLst>
          </p:cNvPr>
          <p:cNvSpPr txBox="1"/>
          <p:nvPr/>
        </p:nvSpPr>
        <p:spPr>
          <a:xfrm>
            <a:off x="1819606" y="4335786"/>
            <a:ext cx="1264920" cy="369332"/>
          </a:xfrm>
          <a:prstGeom prst="rect">
            <a:avLst/>
          </a:prstGeom>
          <a:noFill/>
        </p:spPr>
        <p:txBody>
          <a:bodyPr wrap="square">
            <a:spAutoFit/>
          </a:bodyPr>
          <a:lstStyle/>
          <a:p>
            <a:r>
              <a:rPr lang="en-US"/>
              <a:t>BEIS NOx</a:t>
            </a:r>
          </a:p>
        </p:txBody>
      </p:sp>
      <p:pic>
        <p:nvPicPr>
          <p:cNvPr id="12" name="Content Placeholder 5">
            <a:extLst>
              <a:ext uri="{FF2B5EF4-FFF2-40B4-BE49-F238E27FC236}">
                <a16:creationId xmlns:a16="http://schemas.microsoft.com/office/drawing/2014/main" id="{AF77A79F-53E8-41F5-AFA9-4B57C49AAA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33838" y="4332804"/>
            <a:ext cx="4041903" cy="2522213"/>
          </a:xfrm>
          <a:prstGeom prst="rect">
            <a:avLst/>
          </a:prstGeom>
          <a:noFill/>
        </p:spPr>
      </p:pic>
      <p:pic>
        <p:nvPicPr>
          <p:cNvPr id="13" name="Picture 12">
            <a:extLst>
              <a:ext uri="{FF2B5EF4-FFF2-40B4-BE49-F238E27FC236}">
                <a16:creationId xmlns:a16="http://schemas.microsoft.com/office/drawing/2014/main" id="{E83685D8-770E-43FD-A8EA-83B1EEB221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00418" y="4308420"/>
            <a:ext cx="4119511" cy="2522214"/>
          </a:xfrm>
          <a:prstGeom prst="rect">
            <a:avLst/>
          </a:prstGeom>
          <a:noFill/>
        </p:spPr>
      </p:pic>
      <p:sp>
        <p:nvSpPr>
          <p:cNvPr id="14" name="TextBox 13">
            <a:extLst>
              <a:ext uri="{FF2B5EF4-FFF2-40B4-BE49-F238E27FC236}">
                <a16:creationId xmlns:a16="http://schemas.microsoft.com/office/drawing/2014/main" id="{18DEDF3A-6019-48A7-8517-89E61C516BEA}"/>
              </a:ext>
            </a:extLst>
          </p:cNvPr>
          <p:cNvSpPr txBox="1"/>
          <p:nvPr/>
        </p:nvSpPr>
        <p:spPr>
          <a:xfrm>
            <a:off x="5282239" y="4225064"/>
            <a:ext cx="1264920" cy="369332"/>
          </a:xfrm>
          <a:prstGeom prst="rect">
            <a:avLst/>
          </a:prstGeom>
          <a:noFill/>
        </p:spPr>
        <p:txBody>
          <a:bodyPr wrap="square">
            <a:spAutoFit/>
          </a:bodyPr>
          <a:lstStyle/>
          <a:p>
            <a:r>
              <a:rPr lang="en-US"/>
              <a:t>BEIS VOC</a:t>
            </a:r>
          </a:p>
        </p:txBody>
      </p:sp>
      <p:sp>
        <p:nvSpPr>
          <p:cNvPr id="15" name="TextBox 14">
            <a:extLst>
              <a:ext uri="{FF2B5EF4-FFF2-40B4-BE49-F238E27FC236}">
                <a16:creationId xmlns:a16="http://schemas.microsoft.com/office/drawing/2014/main" id="{DA590BD7-B67B-43DE-BEE1-8927BF68678B}"/>
              </a:ext>
            </a:extLst>
          </p:cNvPr>
          <p:cNvSpPr txBox="1"/>
          <p:nvPr/>
        </p:nvSpPr>
        <p:spPr>
          <a:xfrm>
            <a:off x="8744872" y="4270866"/>
            <a:ext cx="3317360" cy="338554"/>
          </a:xfrm>
          <a:prstGeom prst="rect">
            <a:avLst/>
          </a:prstGeom>
          <a:noFill/>
        </p:spPr>
        <p:txBody>
          <a:bodyPr wrap="square">
            <a:spAutoFit/>
          </a:bodyPr>
          <a:lstStyle/>
          <a:p>
            <a:r>
              <a:rPr lang="en-US" sz="1600"/>
              <a:t>Wild and Prescribed Fires PM</a:t>
            </a:r>
            <a:r>
              <a:rPr lang="en-US" sz="1600" baseline="-25000"/>
              <a:t>2.5</a:t>
            </a:r>
          </a:p>
        </p:txBody>
      </p:sp>
      <p:sp>
        <p:nvSpPr>
          <p:cNvPr id="16" name="TextBox 15">
            <a:extLst>
              <a:ext uri="{FF2B5EF4-FFF2-40B4-BE49-F238E27FC236}">
                <a16:creationId xmlns:a16="http://schemas.microsoft.com/office/drawing/2014/main" id="{07CA4512-5F70-46A3-9D39-6308B6641320}"/>
              </a:ext>
            </a:extLst>
          </p:cNvPr>
          <p:cNvSpPr txBox="1"/>
          <p:nvPr/>
        </p:nvSpPr>
        <p:spPr>
          <a:xfrm rot="16200000">
            <a:off x="-285456" y="2340744"/>
            <a:ext cx="982961" cy="338554"/>
          </a:xfrm>
          <a:prstGeom prst="rect">
            <a:avLst/>
          </a:prstGeom>
          <a:noFill/>
        </p:spPr>
        <p:txBody>
          <a:bodyPr wrap="none" rtlCol="0">
            <a:spAutoFit/>
          </a:bodyPr>
          <a:lstStyle/>
          <a:p>
            <a:r>
              <a:rPr lang="en-US" sz="1600"/>
              <a:t>tons/yr </a:t>
            </a:r>
          </a:p>
        </p:txBody>
      </p:sp>
      <p:sp>
        <p:nvSpPr>
          <p:cNvPr id="17" name="TextBox 16">
            <a:extLst>
              <a:ext uri="{FF2B5EF4-FFF2-40B4-BE49-F238E27FC236}">
                <a16:creationId xmlns:a16="http://schemas.microsoft.com/office/drawing/2014/main" id="{4EC71417-92A1-4259-BA67-DE3066EDFCE8}"/>
              </a:ext>
            </a:extLst>
          </p:cNvPr>
          <p:cNvSpPr txBox="1"/>
          <p:nvPr/>
        </p:nvSpPr>
        <p:spPr>
          <a:xfrm rot="16200000">
            <a:off x="5114525" y="2340744"/>
            <a:ext cx="982961" cy="338554"/>
          </a:xfrm>
          <a:prstGeom prst="rect">
            <a:avLst/>
          </a:prstGeom>
          <a:noFill/>
        </p:spPr>
        <p:txBody>
          <a:bodyPr wrap="none" rtlCol="0">
            <a:spAutoFit/>
          </a:bodyPr>
          <a:lstStyle/>
          <a:p>
            <a:r>
              <a:rPr lang="en-US" sz="1600"/>
              <a:t>tons/yr </a:t>
            </a:r>
          </a:p>
        </p:txBody>
      </p:sp>
      <p:sp>
        <p:nvSpPr>
          <p:cNvPr id="18" name="TextBox 17">
            <a:extLst>
              <a:ext uri="{FF2B5EF4-FFF2-40B4-BE49-F238E27FC236}">
                <a16:creationId xmlns:a16="http://schemas.microsoft.com/office/drawing/2014/main" id="{206D1EBD-585F-4C62-9646-FAE2C674F72F}"/>
              </a:ext>
            </a:extLst>
          </p:cNvPr>
          <p:cNvSpPr txBox="1"/>
          <p:nvPr/>
        </p:nvSpPr>
        <p:spPr>
          <a:xfrm rot="16200000">
            <a:off x="-116015" y="5141410"/>
            <a:ext cx="566181" cy="307777"/>
          </a:xfrm>
          <a:prstGeom prst="rect">
            <a:avLst/>
          </a:prstGeom>
          <a:noFill/>
        </p:spPr>
        <p:txBody>
          <a:bodyPr wrap="none" rtlCol="0">
            <a:spAutoFit/>
          </a:bodyPr>
          <a:lstStyle/>
          <a:p>
            <a:r>
              <a:rPr lang="en-US" sz="1400"/>
              <a:t>tons</a:t>
            </a:r>
          </a:p>
        </p:txBody>
      </p:sp>
      <p:sp>
        <p:nvSpPr>
          <p:cNvPr id="19" name="TextBox 18">
            <a:extLst>
              <a:ext uri="{FF2B5EF4-FFF2-40B4-BE49-F238E27FC236}">
                <a16:creationId xmlns:a16="http://schemas.microsoft.com/office/drawing/2014/main" id="{53490954-7219-4C5E-9496-5B129A7A26B6}"/>
              </a:ext>
            </a:extLst>
          </p:cNvPr>
          <p:cNvSpPr txBox="1"/>
          <p:nvPr/>
        </p:nvSpPr>
        <p:spPr>
          <a:xfrm rot="16200000">
            <a:off x="3547659" y="5143800"/>
            <a:ext cx="566181" cy="307777"/>
          </a:xfrm>
          <a:prstGeom prst="rect">
            <a:avLst/>
          </a:prstGeom>
          <a:noFill/>
        </p:spPr>
        <p:txBody>
          <a:bodyPr wrap="none" rtlCol="0">
            <a:spAutoFit/>
          </a:bodyPr>
          <a:lstStyle/>
          <a:p>
            <a:r>
              <a:rPr lang="en-US" sz="1400"/>
              <a:t>tons</a:t>
            </a:r>
          </a:p>
        </p:txBody>
      </p:sp>
      <p:sp>
        <p:nvSpPr>
          <p:cNvPr id="20" name="TextBox 19">
            <a:extLst>
              <a:ext uri="{FF2B5EF4-FFF2-40B4-BE49-F238E27FC236}">
                <a16:creationId xmlns:a16="http://schemas.microsoft.com/office/drawing/2014/main" id="{342DCE96-FE4F-4DC3-A7EC-14C28A4CE60E}"/>
              </a:ext>
            </a:extLst>
          </p:cNvPr>
          <p:cNvSpPr txBox="1"/>
          <p:nvPr/>
        </p:nvSpPr>
        <p:spPr>
          <a:xfrm rot="16200000">
            <a:off x="7728912" y="5180063"/>
            <a:ext cx="566181" cy="307777"/>
          </a:xfrm>
          <a:prstGeom prst="rect">
            <a:avLst/>
          </a:prstGeom>
          <a:noFill/>
        </p:spPr>
        <p:txBody>
          <a:bodyPr wrap="none" rtlCol="0">
            <a:spAutoFit/>
          </a:bodyPr>
          <a:lstStyle/>
          <a:p>
            <a:r>
              <a:rPr lang="en-US" sz="1400"/>
              <a:t>tons</a:t>
            </a:r>
          </a:p>
        </p:txBody>
      </p:sp>
      <p:sp>
        <p:nvSpPr>
          <p:cNvPr id="21" name="TextBox 20">
            <a:extLst>
              <a:ext uri="{FF2B5EF4-FFF2-40B4-BE49-F238E27FC236}">
                <a16:creationId xmlns:a16="http://schemas.microsoft.com/office/drawing/2014/main" id="{8C59E54D-15C9-42ED-A566-D2438900D41C}"/>
              </a:ext>
            </a:extLst>
          </p:cNvPr>
          <p:cNvSpPr txBox="1"/>
          <p:nvPr/>
        </p:nvSpPr>
        <p:spPr>
          <a:xfrm>
            <a:off x="1957294" y="1220010"/>
            <a:ext cx="1127232" cy="369332"/>
          </a:xfrm>
          <a:prstGeom prst="rect">
            <a:avLst/>
          </a:prstGeom>
          <a:noFill/>
        </p:spPr>
        <p:txBody>
          <a:bodyPr wrap="none" rtlCol="0">
            <a:spAutoFit/>
          </a:bodyPr>
          <a:lstStyle/>
          <a:p>
            <a:r>
              <a:rPr lang="en-US" dirty="0"/>
              <a:t>Biogenic</a:t>
            </a:r>
          </a:p>
        </p:txBody>
      </p:sp>
    </p:spTree>
    <p:extLst>
      <p:ext uri="{BB962C8B-B14F-4D97-AF65-F5344CB8AC3E}">
        <p14:creationId xmlns:p14="http://schemas.microsoft.com/office/powerpoint/2010/main" val="933502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5B7124-5326-451B-9BDE-B84ACCD6423F}"/>
              </a:ext>
            </a:extLst>
          </p:cNvPr>
          <p:cNvSpPr>
            <a:spLocks noGrp="1"/>
          </p:cNvSpPr>
          <p:nvPr>
            <p:ph idx="1"/>
          </p:nvPr>
        </p:nvSpPr>
        <p:spPr>
          <a:xfrm>
            <a:off x="609600" y="1523999"/>
            <a:ext cx="10972800" cy="4706983"/>
          </a:xfrm>
        </p:spPr>
        <p:txBody>
          <a:bodyPr>
            <a:normAutofit fontScale="92500" lnSpcReduction="10000"/>
          </a:bodyPr>
          <a:lstStyle/>
          <a:p>
            <a:pPr>
              <a:spcAft>
                <a:spcPts val="600"/>
              </a:spcAft>
            </a:pPr>
            <a:r>
              <a:rPr lang="en-US" dirty="0"/>
              <a:t>Development of the 2020 NEI and the associated modeling platform included contributions from many EPA and state, local, and tribal agency staff</a:t>
            </a:r>
          </a:p>
          <a:p>
            <a:pPr>
              <a:spcAft>
                <a:spcPts val="600"/>
              </a:spcAft>
            </a:pPr>
            <a:r>
              <a:rPr lang="en-US" dirty="0"/>
              <a:t>Persons involved in development national NEI emissions data sets not listed as co-authors include:</a:t>
            </a:r>
          </a:p>
          <a:p>
            <a:pPr lvl="1">
              <a:spcAft>
                <a:spcPts val="600"/>
              </a:spcAft>
            </a:pPr>
            <a:r>
              <a:rPr lang="en-US" u="sng" dirty="0"/>
              <a:t>EPA</a:t>
            </a:r>
            <a:r>
              <a:rPr lang="en-US" dirty="0"/>
              <a:t>: Jesse Bash, George Pouliot, James Beidler, Michael Aldridge, Daniel Bizer-Cox, Ron Ryan, Jennifer Snyder, Lindsay Dayton, Venkatesh Rao</a:t>
            </a:r>
          </a:p>
          <a:p>
            <a:pPr lvl="1">
              <a:spcAft>
                <a:spcPts val="600"/>
              </a:spcAft>
            </a:pPr>
            <a:r>
              <a:rPr lang="en-US" u="sng" dirty="0"/>
              <a:t>Non-EPA</a:t>
            </a:r>
            <a:r>
              <a:rPr lang="en-US" dirty="0"/>
              <a:t>: Mark Janssen (LADCO), Matt Harrell (IL), many S/L/T staff</a:t>
            </a:r>
          </a:p>
          <a:p>
            <a:pPr>
              <a:spcAft>
                <a:spcPts val="600"/>
              </a:spcAft>
            </a:pPr>
            <a:r>
              <a:rPr lang="en-US" dirty="0"/>
              <a:t>EPA’s Air Emissions Modeling Website at provides input data for and scripts to run SMOKE, plus detailed Technical Support Documents for EPA platforms, including the 2020 platform</a:t>
            </a:r>
          </a:p>
          <a:p>
            <a:pPr lvl="1">
              <a:spcAft>
                <a:spcPts val="600"/>
              </a:spcAft>
            </a:pPr>
            <a:r>
              <a:rPr lang="en-US" sz="2200" dirty="0">
                <a:hlinkClick r:id="rId2"/>
              </a:rPr>
              <a:t>https://www.epa.gov/air-emissions-modeling/emissions-modeling-platforms</a:t>
            </a:r>
            <a:endParaRPr lang="en-US" sz="2200" dirty="0"/>
          </a:p>
          <a:p>
            <a:endParaRPr lang="en-US" dirty="0"/>
          </a:p>
        </p:txBody>
      </p:sp>
      <p:sp>
        <p:nvSpPr>
          <p:cNvPr id="3" name="Slide Number Placeholder 2">
            <a:extLst>
              <a:ext uri="{FF2B5EF4-FFF2-40B4-BE49-F238E27FC236}">
                <a16:creationId xmlns:a16="http://schemas.microsoft.com/office/drawing/2014/main" id="{E5D3EA2B-A91A-424A-9605-5E693A3BFC10}"/>
              </a:ext>
            </a:extLst>
          </p:cNvPr>
          <p:cNvSpPr>
            <a:spLocks noGrp="1"/>
          </p:cNvSpPr>
          <p:nvPr>
            <p:ph type="sldNum" sz="quarter" idx="12"/>
          </p:nvPr>
        </p:nvSpPr>
        <p:spPr/>
        <p:txBody>
          <a:bodyPr/>
          <a:lstStyle/>
          <a:p>
            <a:fld id="{61C894BD-DCE2-4A96-A9AF-225BBEAC2A40}" type="slidenum">
              <a:rPr lang="en-US" dirty="0" smtClean="0"/>
              <a:pPr/>
              <a:t>18</a:t>
            </a:fld>
            <a:endParaRPr lang="en-US"/>
          </a:p>
        </p:txBody>
      </p:sp>
      <p:sp>
        <p:nvSpPr>
          <p:cNvPr id="4" name="Title 3">
            <a:extLst>
              <a:ext uri="{FF2B5EF4-FFF2-40B4-BE49-F238E27FC236}">
                <a16:creationId xmlns:a16="http://schemas.microsoft.com/office/drawing/2014/main" id="{3507F04E-C453-42B4-8EBF-42B9404EBAC5}"/>
              </a:ext>
            </a:extLst>
          </p:cNvPr>
          <p:cNvSpPr>
            <a:spLocks noGrp="1"/>
          </p:cNvSpPr>
          <p:nvPr>
            <p:ph type="title"/>
          </p:nvPr>
        </p:nvSpPr>
        <p:spPr/>
        <p:txBody>
          <a:bodyPr/>
          <a:lstStyle/>
          <a:p>
            <a:r>
              <a:rPr lang="en-US"/>
              <a:t>Acknowledgements and Finding Data</a:t>
            </a:r>
          </a:p>
        </p:txBody>
      </p:sp>
    </p:spTree>
    <p:extLst>
      <p:ext uri="{BB962C8B-B14F-4D97-AF65-F5344CB8AC3E}">
        <p14:creationId xmlns:p14="http://schemas.microsoft.com/office/powerpoint/2010/main" val="308798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9C088D-A800-4B4D-9705-804FD08B5446}"/>
              </a:ext>
            </a:extLst>
          </p:cNvPr>
          <p:cNvSpPr>
            <a:spLocks noGrp="1"/>
          </p:cNvSpPr>
          <p:nvPr>
            <p:ph idx="1"/>
          </p:nvPr>
        </p:nvSpPr>
        <p:spPr/>
        <p:txBody>
          <a:bodyPr>
            <a:normAutofit fontScale="92500" lnSpcReduction="10000"/>
          </a:bodyPr>
          <a:lstStyle/>
          <a:p>
            <a:pPr>
              <a:spcAft>
                <a:spcPts val="400"/>
              </a:spcAft>
            </a:pPr>
            <a:r>
              <a:rPr lang="en-US" sz="2400" dirty="0"/>
              <a:t>Purpose</a:t>
            </a:r>
          </a:p>
          <a:p>
            <a:pPr lvl="1">
              <a:spcAft>
                <a:spcPts val="400"/>
              </a:spcAft>
            </a:pPr>
            <a:r>
              <a:rPr lang="en-US" sz="2000" dirty="0"/>
              <a:t>Support modeling done collaboratively with the Centers for Disease Control and Prevention (CDC) each year for the past 18 years</a:t>
            </a:r>
          </a:p>
          <a:p>
            <a:pPr lvl="2">
              <a:spcAft>
                <a:spcPts val="400"/>
              </a:spcAft>
            </a:pPr>
            <a:r>
              <a:rPr lang="en-US" sz="1800" dirty="0">
                <a:hlinkClick r:id="rId2"/>
              </a:rPr>
              <a:t>Fused air quality surface data using downscaling files on EPA's RSIG site</a:t>
            </a:r>
            <a:endParaRPr lang="en-US" sz="1800" dirty="0"/>
          </a:p>
          <a:p>
            <a:pPr lvl="2">
              <a:spcAft>
                <a:spcPts val="600"/>
              </a:spcAft>
            </a:pPr>
            <a:r>
              <a:rPr lang="en-US" sz="1800" dirty="0">
                <a:hlinkClick r:id="rId3"/>
              </a:rPr>
              <a:t>CDC National Environmental Public Heath Tracking Indicators and Data</a:t>
            </a:r>
            <a:r>
              <a:rPr lang="en-US" sz="1800" dirty="0"/>
              <a:t>  </a:t>
            </a:r>
          </a:p>
          <a:p>
            <a:pPr lvl="1">
              <a:spcBef>
                <a:spcPts val="600"/>
              </a:spcBef>
              <a:spcAft>
                <a:spcPts val="400"/>
              </a:spcAft>
            </a:pPr>
            <a:r>
              <a:rPr lang="en-US" sz="2000" dirty="0">
                <a:effectLst/>
                <a:ea typeface="Times New Roman" panose="02020603050405020304" pitchFamily="18" charset="0"/>
                <a:cs typeface="Times New Roman" panose="02020603050405020304" pitchFamily="18" charset="0"/>
              </a:rPr>
              <a:t>Support </a:t>
            </a:r>
            <a:r>
              <a:rPr lang="en-US" sz="2000" dirty="0" err="1">
                <a:effectLst/>
                <a:ea typeface="Times New Roman" panose="02020603050405020304" pitchFamily="18" charset="0"/>
                <a:cs typeface="Times New Roman" panose="02020603050405020304" pitchFamily="18" charset="0"/>
                <a:hlinkClick r:id="rId4"/>
              </a:rPr>
              <a:t>AirToxScreen</a:t>
            </a:r>
            <a:r>
              <a:rPr lang="en-US" sz="2000" dirty="0">
                <a:effectLst/>
                <a:ea typeface="Times New Roman" panose="02020603050405020304" pitchFamily="18" charset="0"/>
                <a:cs typeface="Times New Roman" panose="02020603050405020304" pitchFamily="18" charset="0"/>
              </a:rPr>
              <a:t> - EPA's screening tool to provide communities with information about health risks from air toxics</a:t>
            </a:r>
          </a:p>
          <a:p>
            <a:pPr lvl="1">
              <a:spcAft>
                <a:spcPts val="400"/>
              </a:spcAft>
            </a:pPr>
            <a:r>
              <a:rPr lang="en-US" sz="2000" dirty="0"/>
              <a:t>Review air quality model performance for the year 2020</a:t>
            </a:r>
            <a:br>
              <a:rPr lang="en-US" sz="2000" dirty="0"/>
            </a:br>
            <a:endParaRPr lang="en-US" sz="2000" dirty="0"/>
          </a:p>
          <a:p>
            <a:pPr>
              <a:spcAft>
                <a:spcPts val="400"/>
              </a:spcAft>
            </a:pPr>
            <a:r>
              <a:rPr lang="en-US" sz="2400" dirty="0"/>
              <a:t>Basis for Emission Inventories</a:t>
            </a:r>
          </a:p>
          <a:p>
            <a:pPr lvl="1">
              <a:spcAft>
                <a:spcPts val="400"/>
              </a:spcAft>
            </a:pPr>
            <a:r>
              <a:rPr lang="en-US" sz="2000" dirty="0"/>
              <a:t>The 2020 platform is based on the 2020 National Emissions Inventory (NEI) released in spring 2023</a:t>
            </a:r>
          </a:p>
          <a:p>
            <a:pPr lvl="2">
              <a:spcAft>
                <a:spcPts val="400"/>
              </a:spcAft>
            </a:pPr>
            <a:r>
              <a:rPr lang="en-US" sz="1600" dirty="0">
                <a:hlinkClick r:id="rId5"/>
              </a:rPr>
              <a:t>https://www.epa.gov/air-emissions-inventories/2020-national-emissions-inventory-nei-data</a:t>
            </a:r>
            <a:r>
              <a:rPr lang="en-US" sz="1600" dirty="0"/>
              <a:t>  </a:t>
            </a:r>
          </a:p>
          <a:p>
            <a:endParaRPr lang="en-US" dirty="0"/>
          </a:p>
        </p:txBody>
      </p:sp>
      <p:sp>
        <p:nvSpPr>
          <p:cNvPr id="3" name="Slide Number Placeholder 2">
            <a:extLst>
              <a:ext uri="{FF2B5EF4-FFF2-40B4-BE49-F238E27FC236}">
                <a16:creationId xmlns:a16="http://schemas.microsoft.com/office/drawing/2014/main" id="{FAA7250B-A07B-431A-AFB4-05C959E1F5CB}"/>
              </a:ext>
            </a:extLst>
          </p:cNvPr>
          <p:cNvSpPr>
            <a:spLocks noGrp="1"/>
          </p:cNvSpPr>
          <p:nvPr>
            <p:ph type="sldNum" sz="quarter" idx="12"/>
          </p:nvPr>
        </p:nvSpPr>
        <p:spPr/>
        <p:txBody>
          <a:bodyPr/>
          <a:lstStyle/>
          <a:p>
            <a:fld id="{61C894BD-DCE2-4A96-A9AF-225BBEAC2A40}" type="slidenum">
              <a:rPr lang="en-US" smtClean="0"/>
              <a:pPr/>
              <a:t>2</a:t>
            </a:fld>
            <a:endParaRPr lang="en-US"/>
          </a:p>
        </p:txBody>
      </p:sp>
      <p:sp>
        <p:nvSpPr>
          <p:cNvPr id="4" name="Title 3">
            <a:extLst>
              <a:ext uri="{FF2B5EF4-FFF2-40B4-BE49-F238E27FC236}">
                <a16:creationId xmlns:a16="http://schemas.microsoft.com/office/drawing/2014/main" id="{D639643F-724E-408C-BDF7-B13E5314ADFA}"/>
              </a:ext>
            </a:extLst>
          </p:cNvPr>
          <p:cNvSpPr>
            <a:spLocks noGrp="1"/>
          </p:cNvSpPr>
          <p:nvPr>
            <p:ph type="title"/>
          </p:nvPr>
        </p:nvSpPr>
        <p:spPr/>
        <p:txBody>
          <a:bodyPr>
            <a:normAutofit fontScale="90000"/>
          </a:bodyPr>
          <a:lstStyle/>
          <a:p>
            <a:r>
              <a:rPr lang="en-US" sz="4400"/>
              <a:t>Origins of the 2020 Modeling Platform</a:t>
            </a:r>
            <a:endParaRPr lang="en-US"/>
          </a:p>
        </p:txBody>
      </p:sp>
    </p:spTree>
    <p:extLst>
      <p:ext uri="{BB962C8B-B14F-4D97-AF65-F5344CB8AC3E}">
        <p14:creationId xmlns:p14="http://schemas.microsoft.com/office/powerpoint/2010/main" val="353038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4040" y="1158238"/>
            <a:ext cx="11943919" cy="3851646"/>
          </a:xfrm>
        </p:spPr>
        <p:txBody>
          <a:bodyPr>
            <a:normAutofit fontScale="62500" lnSpcReduction="20000"/>
          </a:bodyPr>
          <a:lstStyle/>
          <a:p>
            <a:pPr>
              <a:spcAft>
                <a:spcPts val="200"/>
              </a:spcAft>
            </a:pPr>
            <a:r>
              <a:rPr lang="en-US" sz="3400" dirty="0"/>
              <a:t>Data are submitted by state, local, and tribal agencies (S/L/T) and by EPA into</a:t>
            </a:r>
            <a:br>
              <a:rPr lang="en-US" sz="3400" dirty="0"/>
            </a:br>
            <a:r>
              <a:rPr lang="en-US" sz="3400" dirty="0"/>
              <a:t>the Emissions Inventory System (EIS)</a:t>
            </a:r>
          </a:p>
          <a:p>
            <a:pPr>
              <a:spcAft>
                <a:spcPts val="400"/>
              </a:spcAft>
            </a:pPr>
            <a:r>
              <a:rPr lang="en-US" sz="3400" dirty="0"/>
              <a:t>NEI data categories</a:t>
            </a:r>
          </a:p>
          <a:p>
            <a:pPr lvl="1">
              <a:lnSpc>
                <a:spcPct val="110000"/>
              </a:lnSpc>
              <a:spcBef>
                <a:spcPts val="0"/>
              </a:spcBef>
              <a:spcAft>
                <a:spcPts val="400"/>
              </a:spcAft>
            </a:pPr>
            <a:r>
              <a:rPr lang="en-US" sz="2900" u="sng" dirty="0"/>
              <a:t>Point (and Facility) Inventory</a:t>
            </a:r>
            <a:r>
              <a:rPr lang="en-US" sz="2900" dirty="0"/>
              <a:t> (</a:t>
            </a:r>
            <a:r>
              <a:rPr lang="en-US" sz="2900" dirty="0" err="1"/>
              <a:t>lat-lon</a:t>
            </a:r>
            <a:r>
              <a:rPr lang="en-US" sz="2900" dirty="0"/>
              <a:t> locations): electricity generating units (EGUs), </a:t>
            </a:r>
            <a:br>
              <a:rPr lang="en-US" sz="2900" dirty="0"/>
            </a:br>
            <a:r>
              <a:rPr lang="en-US" sz="2900" dirty="0"/>
              <a:t>point oil and gas sources, commercial and industrial facilities, airports, rail yards</a:t>
            </a:r>
          </a:p>
          <a:p>
            <a:pPr lvl="1">
              <a:lnSpc>
                <a:spcPct val="110000"/>
              </a:lnSpc>
              <a:spcBef>
                <a:spcPts val="0"/>
              </a:spcBef>
              <a:spcAft>
                <a:spcPts val="400"/>
              </a:spcAft>
            </a:pPr>
            <a:r>
              <a:rPr lang="en-US" sz="2900" u="sng" dirty="0"/>
              <a:t>Nonpoint</a:t>
            </a:r>
            <a:r>
              <a:rPr lang="en-US" sz="2900" dirty="0"/>
              <a:t> (county-based): fugitive dust, agricultural, residential, solvents, locomotives, gas stations, fuel combustion, nonpoint oil &amp; gas, residential wood combustion (RWC), biogenic, fires*, commercial marine vessels (CMV)*</a:t>
            </a:r>
          </a:p>
          <a:p>
            <a:pPr lvl="1">
              <a:lnSpc>
                <a:spcPct val="110000"/>
              </a:lnSpc>
              <a:spcBef>
                <a:spcPts val="0"/>
              </a:spcBef>
              <a:spcAft>
                <a:spcPts val="400"/>
              </a:spcAft>
            </a:pPr>
            <a:r>
              <a:rPr lang="en-US" sz="2900" u="sng" dirty="0"/>
              <a:t>Onroad mobile sources</a:t>
            </a:r>
            <a:r>
              <a:rPr lang="en-US" sz="2900" dirty="0"/>
              <a:t> (county): vehicles driving on roads</a:t>
            </a:r>
            <a:endParaRPr lang="en-US" sz="2900" u="sng" dirty="0"/>
          </a:p>
          <a:p>
            <a:pPr lvl="1">
              <a:lnSpc>
                <a:spcPct val="110000"/>
              </a:lnSpc>
              <a:spcBef>
                <a:spcPts val="0"/>
              </a:spcBef>
              <a:spcAft>
                <a:spcPts val="400"/>
              </a:spcAft>
            </a:pPr>
            <a:r>
              <a:rPr lang="en-US" sz="2900" u="sng" dirty="0"/>
              <a:t>Nonroad mobile sources </a:t>
            </a:r>
            <a:r>
              <a:rPr lang="en-US" sz="2900" dirty="0"/>
              <a:t>(county): other mobile sources not on roads including tractors, recreational marine vessels, construction equipment, lawn and garden equipment </a:t>
            </a:r>
          </a:p>
          <a:p>
            <a:pPr marL="393192" lvl="1" indent="0">
              <a:lnSpc>
                <a:spcPct val="110000"/>
              </a:lnSpc>
              <a:spcBef>
                <a:spcPts val="0"/>
              </a:spcBef>
              <a:spcAft>
                <a:spcPts val="400"/>
              </a:spcAft>
              <a:buNone/>
            </a:pPr>
            <a:r>
              <a:rPr lang="en-US" sz="2900" dirty="0"/>
              <a:t>	* </a:t>
            </a:r>
            <a:r>
              <a:rPr lang="en-US" sz="2900" i="1" dirty="0"/>
              <a:t>These are in the nonpoint data category, but more detailed locations are available</a:t>
            </a:r>
            <a:endParaRPr lang="en-US" sz="2900" u="sng" dirty="0"/>
          </a:p>
        </p:txBody>
      </p:sp>
      <p:sp>
        <p:nvSpPr>
          <p:cNvPr id="6" name="Footer Placeholder 4"/>
          <p:cNvSpPr txBox="1">
            <a:spLocks/>
          </p:cNvSpPr>
          <p:nvPr/>
        </p:nvSpPr>
        <p:spPr>
          <a:xfrm>
            <a:off x="5952375" y="6368582"/>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US EPA OAQPS, Emission Inventory and Analysis Group</a:t>
            </a:r>
          </a:p>
        </p:txBody>
      </p:sp>
      <p:pic>
        <p:nvPicPr>
          <p:cNvPr id="11" name="Picture 10" descr="A large truck has black smoke coming out of it.  A car is to the right of it." title="Truck emissions"/>
          <p:cNvPicPr>
            <a:picLocks noChangeAspect="1"/>
          </p:cNvPicPr>
          <p:nvPr/>
        </p:nvPicPr>
        <p:blipFill>
          <a:blip r:embed="rId3"/>
          <a:stretch>
            <a:fillRect/>
          </a:stretch>
        </p:blipFill>
        <p:spPr>
          <a:xfrm>
            <a:off x="3768733" y="4769771"/>
            <a:ext cx="6109800" cy="2000250"/>
          </a:xfrm>
          <a:prstGeom prst="rect">
            <a:avLst/>
          </a:prstGeom>
        </p:spPr>
      </p:pic>
      <p:pic>
        <p:nvPicPr>
          <p:cNvPr id="12" name="Picture 11" descr="The ground is buring around some trees" title="Forest fire"/>
          <p:cNvPicPr>
            <a:picLocks noChangeAspect="1"/>
          </p:cNvPicPr>
          <p:nvPr/>
        </p:nvPicPr>
        <p:blipFill>
          <a:blip r:embed="rId4"/>
          <a:stretch>
            <a:fillRect/>
          </a:stretch>
        </p:blipFill>
        <p:spPr>
          <a:xfrm>
            <a:off x="9878533" y="4757205"/>
            <a:ext cx="1707211" cy="2010105"/>
          </a:xfrm>
          <a:prstGeom prst="rect">
            <a:avLst/>
          </a:prstGeom>
        </p:spPr>
      </p:pic>
      <p:pic>
        <p:nvPicPr>
          <p:cNvPr id="13" name="Picture 12" descr="Smoke coming out of a smokestack" title="Smokestack"/>
          <p:cNvPicPr>
            <a:picLocks noChangeAspect="1"/>
          </p:cNvPicPr>
          <p:nvPr/>
        </p:nvPicPr>
        <p:blipFill>
          <a:blip r:embed="rId5"/>
          <a:stretch>
            <a:fillRect/>
          </a:stretch>
        </p:blipFill>
        <p:spPr>
          <a:xfrm>
            <a:off x="835273" y="4750061"/>
            <a:ext cx="2060071" cy="2019960"/>
          </a:xfrm>
          <a:prstGeom prst="rect">
            <a:avLst/>
          </a:prstGeom>
        </p:spPr>
      </p:pic>
      <p:pic>
        <p:nvPicPr>
          <p:cNvPr id="14" name="Picture 13" descr="Cars filling up at a gas station" title="Gas station"/>
          <p:cNvPicPr>
            <a:picLocks noChangeAspect="1"/>
          </p:cNvPicPr>
          <p:nvPr/>
        </p:nvPicPr>
        <p:blipFill>
          <a:blip r:embed="rId6"/>
          <a:stretch>
            <a:fillRect/>
          </a:stretch>
        </p:blipFill>
        <p:spPr>
          <a:xfrm>
            <a:off x="2891935" y="4754533"/>
            <a:ext cx="2508028" cy="1990395"/>
          </a:xfrm>
          <a:prstGeom prst="rect">
            <a:avLst/>
          </a:prstGeom>
        </p:spPr>
      </p:pic>
      <p:pic>
        <p:nvPicPr>
          <p:cNvPr id="17" name="Picture 16" descr="A tractor is pulling a harvester." title="Tractor"/>
          <p:cNvPicPr>
            <a:picLocks noChangeAspect="1"/>
          </p:cNvPicPr>
          <p:nvPr/>
        </p:nvPicPr>
        <p:blipFill>
          <a:blip r:embed="rId7"/>
          <a:stretch>
            <a:fillRect/>
          </a:stretch>
        </p:blipFill>
        <p:spPr>
          <a:xfrm>
            <a:off x="7610926" y="4776323"/>
            <a:ext cx="2267608" cy="1997604"/>
          </a:xfrm>
          <a:prstGeom prst="rect">
            <a:avLst/>
          </a:prstGeom>
        </p:spPr>
      </p:pic>
      <p:sp>
        <p:nvSpPr>
          <p:cNvPr id="2" name="Title 1"/>
          <p:cNvSpPr>
            <a:spLocks noGrp="1"/>
          </p:cNvSpPr>
          <p:nvPr>
            <p:ph type="title"/>
          </p:nvPr>
        </p:nvSpPr>
        <p:spPr>
          <a:xfrm>
            <a:off x="315620" y="0"/>
            <a:ext cx="9206492" cy="1143000"/>
          </a:xfrm>
        </p:spPr>
        <p:txBody>
          <a:bodyPr>
            <a:normAutofit fontScale="90000"/>
          </a:bodyPr>
          <a:lstStyle/>
          <a:p>
            <a:r>
              <a:rPr lang="en-US"/>
              <a:t>The National Emissions Inventory (NEI)</a:t>
            </a:r>
          </a:p>
        </p:txBody>
      </p:sp>
      <p:sp>
        <p:nvSpPr>
          <p:cNvPr id="4" name="Slide Number Placeholder 3"/>
          <p:cNvSpPr>
            <a:spLocks noGrp="1"/>
          </p:cNvSpPr>
          <p:nvPr>
            <p:ph type="sldNum" sz="quarter" idx="12"/>
          </p:nvPr>
        </p:nvSpPr>
        <p:spPr>
          <a:xfrm>
            <a:off x="10332447" y="6389659"/>
            <a:ext cx="365760" cy="365125"/>
          </a:xfrm>
        </p:spPr>
        <p:txBody>
          <a:bodyPr/>
          <a:lstStyle/>
          <a:p>
            <a:fld id="{61C894BD-DCE2-4A96-A9AF-225BBEAC2A40}" type="slidenum">
              <a:rPr lang="en-US" smtClean="0"/>
              <a:pPr/>
              <a:t>3</a:t>
            </a:fld>
            <a:endParaRPr lang="en-US"/>
          </a:p>
        </p:txBody>
      </p:sp>
    </p:spTree>
    <p:extLst>
      <p:ext uri="{BB962C8B-B14F-4D97-AF65-F5344CB8AC3E}">
        <p14:creationId xmlns:p14="http://schemas.microsoft.com/office/powerpoint/2010/main" val="3869296950"/>
      </p:ext>
    </p:extLst>
  </p:cSld>
  <p:clrMapOvr>
    <a:masterClrMapping/>
  </p:clrMapOvr>
  <mc:AlternateContent xmlns:mc="http://schemas.openxmlformats.org/markup-compatibility/2006">
    <mc:Choice xmlns:p14="http://schemas.microsoft.com/office/powerpoint/2010/main" Requires="p14">
      <p:transition spd="slow" p14:dur="2000" advTm="82407"/>
    </mc:Choice>
    <mc:Fallback>
      <p:transition spd="slow" advTm="824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CDEB08-3172-4C3A-9513-3EF3D687AB03}"/>
              </a:ext>
            </a:extLst>
          </p:cNvPr>
          <p:cNvSpPr>
            <a:spLocks noGrp="1"/>
          </p:cNvSpPr>
          <p:nvPr>
            <p:ph type="sldNum" sz="quarter" idx="12"/>
          </p:nvPr>
        </p:nvSpPr>
        <p:spPr/>
        <p:txBody>
          <a:bodyPr/>
          <a:lstStyle/>
          <a:p>
            <a:fld id="{61C894BD-DCE2-4A96-A9AF-225BBEAC2A40}" type="slidenum">
              <a:rPr lang="en-US" smtClean="0"/>
              <a:pPr/>
              <a:t>4</a:t>
            </a:fld>
            <a:endParaRPr lang="en-US"/>
          </a:p>
        </p:txBody>
      </p:sp>
      <p:sp>
        <p:nvSpPr>
          <p:cNvPr id="4" name="Title 3">
            <a:extLst>
              <a:ext uri="{FF2B5EF4-FFF2-40B4-BE49-F238E27FC236}">
                <a16:creationId xmlns:a16="http://schemas.microsoft.com/office/drawing/2014/main" id="{A791821F-D99A-43A9-BEA4-0EFAEA1A4F2F}"/>
              </a:ext>
            </a:extLst>
          </p:cNvPr>
          <p:cNvSpPr>
            <a:spLocks noGrp="1"/>
          </p:cNvSpPr>
          <p:nvPr>
            <p:ph type="title"/>
          </p:nvPr>
        </p:nvSpPr>
        <p:spPr>
          <a:xfrm>
            <a:off x="609600" y="338333"/>
            <a:ext cx="10580370" cy="1143000"/>
          </a:xfrm>
        </p:spPr>
        <p:txBody>
          <a:bodyPr>
            <a:normAutofit/>
          </a:bodyPr>
          <a:lstStyle/>
          <a:p>
            <a:r>
              <a:rPr lang="en-US" sz="3600"/>
              <a:t>Preparing Emissions for Air Quality Modeling</a:t>
            </a:r>
          </a:p>
        </p:txBody>
      </p:sp>
      <p:pic>
        <p:nvPicPr>
          <p:cNvPr id="8" name="Picture 7" descr="Diagram showing SMOKE and its inputs: meteorological data, emission inventories and ancillary data, plus outputs of hourly, speciated, point and gridded emissions in addition to quality assurance logs and summaries">
            <a:extLst>
              <a:ext uri="{FF2B5EF4-FFF2-40B4-BE49-F238E27FC236}">
                <a16:creationId xmlns:a16="http://schemas.microsoft.com/office/drawing/2014/main" id="{760F9F94-5B1B-40AB-B931-BCBB1644DE16}"/>
              </a:ext>
            </a:extLst>
          </p:cNvPr>
          <p:cNvPicPr>
            <a:picLocks noChangeAspect="1"/>
          </p:cNvPicPr>
          <p:nvPr/>
        </p:nvPicPr>
        <p:blipFill>
          <a:blip r:embed="rId2"/>
          <a:stretch>
            <a:fillRect/>
          </a:stretch>
        </p:blipFill>
        <p:spPr>
          <a:xfrm>
            <a:off x="1644517" y="3552712"/>
            <a:ext cx="6410325" cy="3343275"/>
          </a:xfrm>
          <a:prstGeom prst="rect">
            <a:avLst/>
          </a:prstGeom>
        </p:spPr>
      </p:pic>
      <p:sp>
        <p:nvSpPr>
          <p:cNvPr id="5" name="TextBox 4">
            <a:extLst>
              <a:ext uri="{FF2B5EF4-FFF2-40B4-BE49-F238E27FC236}">
                <a16:creationId xmlns:a16="http://schemas.microsoft.com/office/drawing/2014/main" id="{0590AC8F-31D7-45DC-AC61-DCFAAD73A830}"/>
              </a:ext>
            </a:extLst>
          </p:cNvPr>
          <p:cNvSpPr txBox="1"/>
          <p:nvPr/>
        </p:nvSpPr>
        <p:spPr>
          <a:xfrm>
            <a:off x="8874607" y="3709034"/>
            <a:ext cx="2707793" cy="2862322"/>
          </a:xfrm>
          <a:prstGeom prst="rect">
            <a:avLst/>
          </a:prstGeom>
          <a:noFill/>
          <a:ln>
            <a:solidFill>
              <a:schemeClr val="tx2">
                <a:lumMod val="60000"/>
                <a:lumOff val="40000"/>
              </a:schemeClr>
            </a:solidFill>
          </a:ln>
        </p:spPr>
        <p:txBody>
          <a:bodyPr wrap="square" rtlCol="0">
            <a:spAutoFit/>
          </a:bodyPr>
          <a:lstStyle/>
          <a:p>
            <a:r>
              <a:rPr lang="en-US" b="1" u="sng" dirty="0">
                <a:solidFill>
                  <a:srgbClr val="0070C0"/>
                </a:solidFill>
              </a:rPr>
              <a:t>FUN FACT</a:t>
            </a:r>
            <a:r>
              <a:rPr lang="en-US" u="sng" dirty="0">
                <a:solidFill>
                  <a:srgbClr val="0070C0"/>
                </a:solidFill>
              </a:rPr>
              <a:t>:</a:t>
            </a:r>
          </a:p>
          <a:p>
            <a:r>
              <a:rPr lang="en-US" dirty="0">
                <a:solidFill>
                  <a:srgbClr val="0070C0"/>
                </a:solidFill>
              </a:rPr>
              <a:t>The SMOKE prototype</a:t>
            </a:r>
          </a:p>
          <a:p>
            <a:r>
              <a:rPr lang="en-US" dirty="0">
                <a:solidFill>
                  <a:srgbClr val="0070C0"/>
                </a:solidFill>
              </a:rPr>
              <a:t>was released in 1998, </a:t>
            </a:r>
          </a:p>
          <a:p>
            <a:r>
              <a:rPr lang="en-US" dirty="0">
                <a:solidFill>
                  <a:srgbClr val="0070C0"/>
                </a:solidFill>
              </a:rPr>
              <a:t>which makes 2023 the</a:t>
            </a:r>
          </a:p>
          <a:p>
            <a:r>
              <a:rPr lang="en-US" i="1" dirty="0">
                <a:solidFill>
                  <a:srgbClr val="0070C0"/>
                </a:solidFill>
              </a:rPr>
              <a:t>25</a:t>
            </a:r>
            <a:r>
              <a:rPr lang="en-US" i="1" baseline="30000" dirty="0">
                <a:solidFill>
                  <a:srgbClr val="0070C0"/>
                </a:solidFill>
              </a:rPr>
              <a:t>th</a:t>
            </a:r>
            <a:r>
              <a:rPr lang="en-US" i="1" dirty="0">
                <a:solidFill>
                  <a:srgbClr val="0070C0"/>
                </a:solidFill>
              </a:rPr>
              <a:t> anniversary </a:t>
            </a:r>
            <a:r>
              <a:rPr lang="en-US" dirty="0">
                <a:solidFill>
                  <a:srgbClr val="0070C0"/>
                </a:solidFill>
              </a:rPr>
              <a:t>of SMOKE!</a:t>
            </a:r>
          </a:p>
          <a:p>
            <a:endParaRPr lang="en-US" i="1" dirty="0">
              <a:solidFill>
                <a:srgbClr val="0070C0"/>
              </a:solidFill>
            </a:endParaRPr>
          </a:p>
          <a:p>
            <a:r>
              <a:rPr lang="en-US" dirty="0">
                <a:solidFill>
                  <a:srgbClr val="0070C0"/>
                </a:solidFill>
                <a:hlinkClick r:id="rId3"/>
              </a:rPr>
              <a:t>https://www.cmascenter.org/download/</a:t>
            </a:r>
            <a:br>
              <a:rPr lang="en-US" dirty="0">
                <a:solidFill>
                  <a:srgbClr val="0070C0"/>
                </a:solidFill>
                <a:hlinkClick r:id="rId3"/>
              </a:rPr>
            </a:br>
            <a:r>
              <a:rPr lang="en-US" dirty="0" err="1">
                <a:solidFill>
                  <a:srgbClr val="0070C0"/>
                </a:solidFill>
                <a:hlinkClick r:id="rId3"/>
              </a:rPr>
              <a:t>release_calendar.cfm</a:t>
            </a:r>
            <a:r>
              <a:rPr lang="en-US" dirty="0">
                <a:solidFill>
                  <a:srgbClr val="0070C0"/>
                </a:solidFill>
              </a:rPr>
              <a:t> </a:t>
            </a:r>
          </a:p>
        </p:txBody>
      </p:sp>
      <p:sp>
        <p:nvSpPr>
          <p:cNvPr id="2" name="Content Placeholder 1">
            <a:extLst>
              <a:ext uri="{FF2B5EF4-FFF2-40B4-BE49-F238E27FC236}">
                <a16:creationId xmlns:a16="http://schemas.microsoft.com/office/drawing/2014/main" id="{61D11F90-63C9-4EB0-BFDE-A62C88BFF8EE}"/>
              </a:ext>
            </a:extLst>
          </p:cNvPr>
          <p:cNvSpPr>
            <a:spLocks noGrp="1"/>
          </p:cNvSpPr>
          <p:nvPr>
            <p:ph idx="1"/>
          </p:nvPr>
        </p:nvSpPr>
        <p:spPr>
          <a:xfrm>
            <a:off x="148590" y="1481333"/>
            <a:ext cx="11639756" cy="4525963"/>
          </a:xfrm>
        </p:spPr>
        <p:txBody>
          <a:bodyPr/>
          <a:lstStyle/>
          <a:p>
            <a:pPr>
              <a:spcAft>
                <a:spcPts val="1200"/>
              </a:spcAft>
            </a:pPr>
            <a:r>
              <a:rPr lang="en-US" dirty="0"/>
              <a:t>The Sparse Matrix Operator Kernel Emissions (SMOKE) modeling system is used to prepare emissions data for air quality models</a:t>
            </a:r>
          </a:p>
          <a:p>
            <a:pPr lvl="1">
              <a:spcBef>
                <a:spcPts val="0"/>
              </a:spcBef>
              <a:spcAft>
                <a:spcPts val="1200"/>
              </a:spcAft>
            </a:pPr>
            <a:r>
              <a:rPr lang="en-US" dirty="0"/>
              <a:t>Performs speciation, temporal and spatial allocation, vertical distribution</a:t>
            </a:r>
          </a:p>
          <a:p>
            <a:r>
              <a:rPr lang="en-US" dirty="0"/>
              <a:t>The </a:t>
            </a:r>
            <a:r>
              <a:rPr lang="en-US" dirty="0">
                <a:hlinkClick r:id="rId4"/>
              </a:rPr>
              <a:t>CMAS Center</a:t>
            </a:r>
            <a:r>
              <a:rPr lang="en-US" dirty="0"/>
              <a:t> released SMOKE version 5.0 in June 2023</a:t>
            </a:r>
          </a:p>
        </p:txBody>
      </p:sp>
      <p:sp>
        <p:nvSpPr>
          <p:cNvPr id="6" name="TextBox 5">
            <a:extLst>
              <a:ext uri="{FF2B5EF4-FFF2-40B4-BE49-F238E27FC236}">
                <a16:creationId xmlns:a16="http://schemas.microsoft.com/office/drawing/2014/main" id="{16067936-73D7-4144-9F1D-714C73DB1718}"/>
              </a:ext>
            </a:extLst>
          </p:cNvPr>
          <p:cNvSpPr txBox="1"/>
          <p:nvPr/>
        </p:nvSpPr>
        <p:spPr>
          <a:xfrm>
            <a:off x="2365248" y="6022956"/>
            <a:ext cx="1194816" cy="307777"/>
          </a:xfrm>
          <a:prstGeom prst="rect">
            <a:avLst/>
          </a:prstGeom>
          <a:noFill/>
        </p:spPr>
        <p:txBody>
          <a:bodyPr wrap="square" rtlCol="0">
            <a:spAutoFit/>
          </a:bodyPr>
          <a:lstStyle/>
          <a:p>
            <a:r>
              <a:rPr lang="en-US" sz="1400"/>
              <a:t>NEI, etc.</a:t>
            </a:r>
          </a:p>
        </p:txBody>
      </p:sp>
    </p:spTree>
    <p:extLst>
      <p:ext uri="{BB962C8B-B14F-4D97-AF65-F5344CB8AC3E}">
        <p14:creationId xmlns:p14="http://schemas.microsoft.com/office/powerpoint/2010/main" val="4025277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856B2E-AE9E-44A6-9884-BB01BDDDE1C0}"/>
              </a:ext>
            </a:extLst>
          </p:cNvPr>
          <p:cNvSpPr>
            <a:spLocks noGrp="1"/>
          </p:cNvSpPr>
          <p:nvPr>
            <p:ph idx="1"/>
          </p:nvPr>
        </p:nvSpPr>
        <p:spPr>
          <a:xfrm>
            <a:off x="609600" y="1481333"/>
            <a:ext cx="10972800" cy="4633717"/>
          </a:xfrm>
        </p:spPr>
        <p:txBody>
          <a:bodyPr>
            <a:normAutofit fontScale="92500" lnSpcReduction="20000"/>
          </a:bodyPr>
          <a:lstStyle/>
          <a:p>
            <a:pPr>
              <a:spcAft>
                <a:spcPts val="600"/>
              </a:spcAft>
            </a:pPr>
            <a:r>
              <a:rPr lang="en-US" dirty="0"/>
              <a:t>Improved estimates for industrial and commercial/institutional (ICI) fuel combustion (see R. Mason presentation)</a:t>
            </a:r>
          </a:p>
          <a:p>
            <a:pPr>
              <a:spcAft>
                <a:spcPts val="600"/>
              </a:spcAft>
            </a:pPr>
            <a:r>
              <a:rPr lang="en-US" dirty="0"/>
              <a:t>Updated residential wood combustion emission factors and fuel consumption estimates</a:t>
            </a:r>
          </a:p>
          <a:p>
            <a:pPr>
              <a:spcAft>
                <a:spcPts val="600"/>
              </a:spcAft>
            </a:pPr>
            <a:r>
              <a:rPr lang="en-US" dirty="0"/>
              <a:t>Updated methods to compute emissions from solvents and commercial cooking including more complete activity data</a:t>
            </a:r>
          </a:p>
          <a:p>
            <a:pPr>
              <a:spcAft>
                <a:spcPts val="600"/>
              </a:spcAft>
            </a:pPr>
            <a:r>
              <a:rPr lang="en-US" dirty="0"/>
              <a:t>Added Volatile Organic Compounds (VOC) from agricultural silage and for additional asphalt paving processes</a:t>
            </a:r>
          </a:p>
          <a:p>
            <a:pPr>
              <a:spcAft>
                <a:spcPts val="600"/>
              </a:spcAft>
            </a:pPr>
            <a:r>
              <a:rPr lang="en-US" dirty="0"/>
              <a:t>Updated data and methods used to compute biogenic emissions</a:t>
            </a:r>
          </a:p>
          <a:p>
            <a:r>
              <a:rPr lang="en-US" dirty="0"/>
              <a:t>Updated activity data for most types of emissions sources</a:t>
            </a:r>
          </a:p>
          <a:p>
            <a:pPr>
              <a:spcBef>
                <a:spcPts val="900"/>
              </a:spcBef>
            </a:pPr>
            <a:r>
              <a:rPr lang="en-US" dirty="0"/>
              <a:t>Moved fires to nonpoint data category (although these are still treated as day-specific point sources for modeling)</a:t>
            </a:r>
          </a:p>
          <a:p>
            <a:endParaRPr lang="en-US" dirty="0"/>
          </a:p>
        </p:txBody>
      </p:sp>
      <p:sp>
        <p:nvSpPr>
          <p:cNvPr id="3" name="Slide Number Placeholder 2">
            <a:extLst>
              <a:ext uri="{FF2B5EF4-FFF2-40B4-BE49-F238E27FC236}">
                <a16:creationId xmlns:a16="http://schemas.microsoft.com/office/drawing/2014/main" id="{86DCA6EC-A16E-4FE8-BC4A-5D9F3807F560}"/>
              </a:ext>
            </a:extLst>
          </p:cNvPr>
          <p:cNvSpPr>
            <a:spLocks noGrp="1"/>
          </p:cNvSpPr>
          <p:nvPr>
            <p:ph type="sldNum" sz="quarter" idx="12"/>
          </p:nvPr>
        </p:nvSpPr>
        <p:spPr/>
        <p:txBody>
          <a:bodyPr/>
          <a:lstStyle/>
          <a:p>
            <a:fld id="{61C894BD-DCE2-4A96-A9AF-225BBEAC2A40}" type="slidenum">
              <a:rPr lang="en-US" smtClean="0"/>
              <a:pPr/>
              <a:t>5</a:t>
            </a:fld>
            <a:endParaRPr lang="en-US"/>
          </a:p>
        </p:txBody>
      </p:sp>
      <p:sp>
        <p:nvSpPr>
          <p:cNvPr id="4" name="Title 3">
            <a:extLst>
              <a:ext uri="{FF2B5EF4-FFF2-40B4-BE49-F238E27FC236}">
                <a16:creationId xmlns:a16="http://schemas.microsoft.com/office/drawing/2014/main" id="{795E729C-0A28-450D-9225-C81158740D8D}"/>
              </a:ext>
            </a:extLst>
          </p:cNvPr>
          <p:cNvSpPr>
            <a:spLocks noGrp="1"/>
          </p:cNvSpPr>
          <p:nvPr>
            <p:ph type="title"/>
          </p:nvPr>
        </p:nvSpPr>
        <p:spPr>
          <a:xfrm>
            <a:off x="609600" y="274638"/>
            <a:ext cx="10283190" cy="1143000"/>
          </a:xfrm>
        </p:spPr>
        <p:txBody>
          <a:bodyPr>
            <a:normAutofit/>
          </a:bodyPr>
          <a:lstStyle/>
          <a:p>
            <a:r>
              <a:rPr lang="en-US"/>
              <a:t>Emissions Method Updates in 2020 NEI</a:t>
            </a:r>
          </a:p>
        </p:txBody>
      </p:sp>
    </p:spTree>
    <p:extLst>
      <p:ext uri="{BB962C8B-B14F-4D97-AF65-F5344CB8AC3E}">
        <p14:creationId xmlns:p14="http://schemas.microsoft.com/office/powerpoint/2010/main" val="1824673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89E66D-F6B4-42C8-B204-21B6D73E061B}"/>
              </a:ext>
            </a:extLst>
          </p:cNvPr>
          <p:cNvPicPr>
            <a:picLocks noChangeAspect="1"/>
          </p:cNvPicPr>
          <p:nvPr/>
        </p:nvPicPr>
        <p:blipFill>
          <a:blip r:embed="rId3"/>
          <a:stretch>
            <a:fillRect/>
          </a:stretch>
        </p:blipFill>
        <p:spPr>
          <a:xfrm>
            <a:off x="6862171" y="4385570"/>
            <a:ext cx="4925568" cy="2434567"/>
          </a:xfrm>
          <a:prstGeom prst="rect">
            <a:avLst/>
          </a:prstGeom>
        </p:spPr>
      </p:pic>
      <p:sp>
        <p:nvSpPr>
          <p:cNvPr id="2" name="Content Placeholder 1">
            <a:extLst>
              <a:ext uri="{FF2B5EF4-FFF2-40B4-BE49-F238E27FC236}">
                <a16:creationId xmlns:a16="http://schemas.microsoft.com/office/drawing/2014/main" id="{06069D53-BE62-45CC-8154-E4B2F039BB01}"/>
              </a:ext>
            </a:extLst>
          </p:cNvPr>
          <p:cNvSpPr>
            <a:spLocks noGrp="1"/>
          </p:cNvSpPr>
          <p:nvPr>
            <p:ph idx="1"/>
          </p:nvPr>
        </p:nvSpPr>
        <p:spPr>
          <a:xfrm>
            <a:off x="536448" y="1638880"/>
            <a:ext cx="5760621" cy="4602475"/>
          </a:xfrm>
        </p:spPr>
        <p:txBody>
          <a:bodyPr>
            <a:normAutofit fontScale="85000" lnSpcReduction="20000"/>
          </a:bodyPr>
          <a:lstStyle/>
          <a:p>
            <a:pPr>
              <a:spcAft>
                <a:spcPts val="600"/>
              </a:spcAft>
            </a:pPr>
            <a:r>
              <a:rPr lang="en-US"/>
              <a:t>Point source emissions reflect actual 2020 emissions – including Continuous Emissions Monitoring System (CEMS) data for EGUs </a:t>
            </a:r>
          </a:p>
          <a:p>
            <a:pPr>
              <a:spcAft>
                <a:spcPts val="600"/>
              </a:spcAft>
            </a:pPr>
            <a:r>
              <a:rPr lang="en-US"/>
              <a:t>Airport emissions are based on 2020-specific temporal patterns, landing and takeoff data, and aircraft types</a:t>
            </a:r>
          </a:p>
          <a:p>
            <a:r>
              <a:rPr lang="en-US"/>
              <a:t>Onroad mobile source emissions were computed with 2020-specific vehicle population, vehicle miles traveled</a:t>
            </a:r>
          </a:p>
          <a:p>
            <a:pPr lvl="1"/>
            <a:r>
              <a:rPr lang="en-US"/>
              <a:t>GPS-based telematics data were used to develop temporal and speed profiles</a:t>
            </a:r>
          </a:p>
        </p:txBody>
      </p:sp>
      <p:sp>
        <p:nvSpPr>
          <p:cNvPr id="3" name="Slide Number Placeholder 2">
            <a:extLst>
              <a:ext uri="{FF2B5EF4-FFF2-40B4-BE49-F238E27FC236}">
                <a16:creationId xmlns:a16="http://schemas.microsoft.com/office/drawing/2014/main" id="{6409F88E-3FAD-4EE0-921B-A75D4241D57C}"/>
              </a:ext>
            </a:extLst>
          </p:cNvPr>
          <p:cNvSpPr>
            <a:spLocks noGrp="1"/>
          </p:cNvSpPr>
          <p:nvPr>
            <p:ph type="sldNum" sz="quarter" idx="12"/>
          </p:nvPr>
        </p:nvSpPr>
        <p:spPr/>
        <p:txBody>
          <a:bodyPr/>
          <a:lstStyle/>
          <a:p>
            <a:fld id="{61C894BD-DCE2-4A96-A9AF-225BBEAC2A40}" type="slidenum">
              <a:rPr lang="en-US" smtClean="0"/>
              <a:pPr/>
              <a:t>6</a:t>
            </a:fld>
            <a:endParaRPr lang="en-US"/>
          </a:p>
        </p:txBody>
      </p:sp>
      <p:sp>
        <p:nvSpPr>
          <p:cNvPr id="4" name="Title 3">
            <a:extLst>
              <a:ext uri="{FF2B5EF4-FFF2-40B4-BE49-F238E27FC236}">
                <a16:creationId xmlns:a16="http://schemas.microsoft.com/office/drawing/2014/main" id="{21F5656D-5F70-4E80-9828-207F7D60A21D}"/>
              </a:ext>
            </a:extLst>
          </p:cNvPr>
          <p:cNvSpPr>
            <a:spLocks noGrp="1"/>
          </p:cNvSpPr>
          <p:nvPr>
            <p:ph type="title"/>
          </p:nvPr>
        </p:nvSpPr>
        <p:spPr/>
        <p:txBody>
          <a:bodyPr/>
          <a:lstStyle/>
          <a:p>
            <a:r>
              <a:rPr lang="en-US"/>
              <a:t>How is the 2020 pandemic reflected?</a:t>
            </a:r>
          </a:p>
        </p:txBody>
      </p:sp>
      <p:sp>
        <p:nvSpPr>
          <p:cNvPr id="8" name="TextBox 7">
            <a:extLst>
              <a:ext uri="{FF2B5EF4-FFF2-40B4-BE49-F238E27FC236}">
                <a16:creationId xmlns:a16="http://schemas.microsoft.com/office/drawing/2014/main" id="{20FA4F9D-B5FD-4842-87E8-8A0C93546BC0}"/>
              </a:ext>
            </a:extLst>
          </p:cNvPr>
          <p:cNvSpPr txBox="1"/>
          <p:nvPr/>
        </p:nvSpPr>
        <p:spPr>
          <a:xfrm>
            <a:off x="7018741" y="4062702"/>
            <a:ext cx="4636811" cy="369332"/>
          </a:xfrm>
          <a:prstGeom prst="rect">
            <a:avLst/>
          </a:prstGeom>
          <a:noFill/>
        </p:spPr>
        <p:txBody>
          <a:bodyPr wrap="square">
            <a:spAutoFit/>
          </a:bodyPr>
          <a:lstStyle/>
          <a:p>
            <a:r>
              <a:rPr lang="en-US" sz="1800" b="1"/>
              <a:t> 2016-2020 Onroad mobile source NO</a:t>
            </a:r>
            <a:r>
              <a:rPr lang="en-US" sz="1800" b="1" baseline="-25000"/>
              <a:t>x</a:t>
            </a:r>
            <a:endParaRPr lang="en-US" sz="1800" b="1"/>
          </a:p>
        </p:txBody>
      </p:sp>
      <p:pic>
        <p:nvPicPr>
          <p:cNvPr id="9" name="Picture 8">
            <a:extLst>
              <a:ext uri="{FF2B5EF4-FFF2-40B4-BE49-F238E27FC236}">
                <a16:creationId xmlns:a16="http://schemas.microsoft.com/office/drawing/2014/main" id="{5DF3E03A-7C4E-47CB-AE56-12EA73C444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4362" y="1589247"/>
            <a:ext cx="4925568" cy="2391280"/>
          </a:xfrm>
          <a:prstGeom prst="rect">
            <a:avLst/>
          </a:prstGeom>
          <a:noFill/>
        </p:spPr>
      </p:pic>
      <p:sp>
        <p:nvSpPr>
          <p:cNvPr id="11" name="TextBox 10">
            <a:extLst>
              <a:ext uri="{FF2B5EF4-FFF2-40B4-BE49-F238E27FC236}">
                <a16:creationId xmlns:a16="http://schemas.microsoft.com/office/drawing/2014/main" id="{8B922886-3DBC-4393-ADE7-4EBD47A20C70}"/>
              </a:ext>
            </a:extLst>
          </p:cNvPr>
          <p:cNvSpPr txBox="1"/>
          <p:nvPr/>
        </p:nvSpPr>
        <p:spPr>
          <a:xfrm>
            <a:off x="8011208" y="1269548"/>
            <a:ext cx="3213354" cy="369332"/>
          </a:xfrm>
          <a:prstGeom prst="rect">
            <a:avLst/>
          </a:prstGeom>
          <a:noFill/>
        </p:spPr>
        <p:txBody>
          <a:bodyPr wrap="square">
            <a:spAutoFit/>
          </a:bodyPr>
          <a:lstStyle/>
          <a:p>
            <a:r>
              <a:rPr lang="en-US" sz="1800" b="1"/>
              <a:t> 2016-2020 Airport NO</a:t>
            </a:r>
            <a:r>
              <a:rPr lang="en-US" sz="1800" b="1" baseline="-25000"/>
              <a:t>x</a:t>
            </a:r>
            <a:endParaRPr lang="en-US" sz="1800" b="1"/>
          </a:p>
        </p:txBody>
      </p:sp>
      <p:sp>
        <p:nvSpPr>
          <p:cNvPr id="14" name="TextBox 13">
            <a:extLst>
              <a:ext uri="{FF2B5EF4-FFF2-40B4-BE49-F238E27FC236}">
                <a16:creationId xmlns:a16="http://schemas.microsoft.com/office/drawing/2014/main" id="{712B8DA7-54CA-4E4A-B0F5-9A1BAA84F60E}"/>
              </a:ext>
            </a:extLst>
          </p:cNvPr>
          <p:cNvSpPr txBox="1"/>
          <p:nvPr/>
        </p:nvSpPr>
        <p:spPr>
          <a:xfrm rot="16200000">
            <a:off x="6721908" y="2442412"/>
            <a:ext cx="619080" cy="338554"/>
          </a:xfrm>
          <a:prstGeom prst="rect">
            <a:avLst/>
          </a:prstGeom>
          <a:noFill/>
        </p:spPr>
        <p:txBody>
          <a:bodyPr wrap="none" rtlCol="0">
            <a:spAutoFit/>
          </a:bodyPr>
          <a:lstStyle/>
          <a:p>
            <a:r>
              <a:rPr lang="en-US" sz="1600"/>
              <a:t>tons</a:t>
            </a:r>
          </a:p>
        </p:txBody>
      </p:sp>
      <p:sp>
        <p:nvSpPr>
          <p:cNvPr id="15" name="TextBox 14">
            <a:extLst>
              <a:ext uri="{FF2B5EF4-FFF2-40B4-BE49-F238E27FC236}">
                <a16:creationId xmlns:a16="http://schemas.microsoft.com/office/drawing/2014/main" id="{AEE0FD05-E2CB-4013-A88E-194F7224FC87}"/>
              </a:ext>
            </a:extLst>
          </p:cNvPr>
          <p:cNvSpPr txBox="1"/>
          <p:nvPr/>
        </p:nvSpPr>
        <p:spPr>
          <a:xfrm rot="16200000">
            <a:off x="6709201" y="5227377"/>
            <a:ext cx="619080" cy="338554"/>
          </a:xfrm>
          <a:prstGeom prst="rect">
            <a:avLst/>
          </a:prstGeom>
          <a:noFill/>
        </p:spPr>
        <p:txBody>
          <a:bodyPr wrap="none" rtlCol="0">
            <a:spAutoFit/>
          </a:bodyPr>
          <a:lstStyle/>
          <a:p>
            <a:r>
              <a:rPr lang="en-US" sz="1600"/>
              <a:t>tons</a:t>
            </a:r>
          </a:p>
        </p:txBody>
      </p:sp>
    </p:spTree>
    <p:extLst>
      <p:ext uri="{BB962C8B-B14F-4D97-AF65-F5344CB8AC3E}">
        <p14:creationId xmlns:p14="http://schemas.microsoft.com/office/powerpoint/2010/main" val="3176208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A9E78A-E5F4-4456-9682-9B5180DB1751}"/>
              </a:ext>
            </a:extLst>
          </p:cNvPr>
          <p:cNvSpPr>
            <a:spLocks noGrp="1"/>
          </p:cNvSpPr>
          <p:nvPr>
            <p:ph idx="1"/>
          </p:nvPr>
        </p:nvSpPr>
        <p:spPr>
          <a:xfrm>
            <a:off x="451104" y="1505717"/>
            <a:ext cx="11078592" cy="4700011"/>
          </a:xfrm>
        </p:spPr>
        <p:txBody>
          <a:bodyPr>
            <a:normAutofit fontScale="92500"/>
          </a:bodyPr>
          <a:lstStyle/>
          <a:p>
            <a:pPr>
              <a:spcAft>
                <a:spcPts val="600"/>
              </a:spcAft>
            </a:pPr>
            <a:r>
              <a:rPr lang="en-US" dirty="0"/>
              <a:t>2019 National Land Cover Database (NLCD) was updated from 2011</a:t>
            </a:r>
          </a:p>
          <a:p>
            <a:pPr>
              <a:spcAft>
                <a:spcPts val="600"/>
              </a:spcAft>
            </a:pPr>
            <a:r>
              <a:rPr lang="en-US" dirty="0"/>
              <a:t>2020 American Community Survey (ACS) / census data (e.g., population, housing units) were updated from 2016 </a:t>
            </a:r>
          </a:p>
          <a:p>
            <a:pPr>
              <a:spcAft>
                <a:spcPts val="600"/>
              </a:spcAft>
            </a:pPr>
            <a:r>
              <a:rPr lang="en-US" dirty="0"/>
              <a:t>2020 oil and gas well and production data were used</a:t>
            </a:r>
          </a:p>
          <a:p>
            <a:pPr>
              <a:spcAft>
                <a:spcPts val="600"/>
              </a:spcAft>
            </a:pPr>
            <a:r>
              <a:rPr lang="en-US" dirty="0"/>
              <a:t>OpenStreetMap was used to develop spatial surrogates for </a:t>
            </a:r>
            <a:br>
              <a:rPr lang="en-US" dirty="0"/>
            </a:br>
            <a:r>
              <a:rPr lang="en-US" dirty="0"/>
              <a:t>unpaved road dust, stage 1 refueling and asphalt paving</a:t>
            </a:r>
          </a:p>
          <a:p>
            <a:pPr>
              <a:spcAft>
                <a:spcPts val="600"/>
              </a:spcAft>
            </a:pPr>
            <a:r>
              <a:rPr lang="en-US" dirty="0"/>
              <a:t>Residential wood emissions were spatially allocated based on detached housing units</a:t>
            </a:r>
          </a:p>
          <a:p>
            <a:pPr>
              <a:spcAft>
                <a:spcPts val="600"/>
              </a:spcAft>
            </a:pPr>
            <a:r>
              <a:rPr lang="en-US" dirty="0"/>
              <a:t>Livestock waste emissions were allocated using animal-specific surrogates and in some states point discharge permit data</a:t>
            </a:r>
          </a:p>
          <a:p>
            <a:endParaRPr lang="en-US" dirty="0"/>
          </a:p>
        </p:txBody>
      </p:sp>
      <p:sp>
        <p:nvSpPr>
          <p:cNvPr id="3" name="Slide Number Placeholder 2">
            <a:extLst>
              <a:ext uri="{FF2B5EF4-FFF2-40B4-BE49-F238E27FC236}">
                <a16:creationId xmlns:a16="http://schemas.microsoft.com/office/drawing/2014/main" id="{CC316522-A254-44E4-91A9-0EB1A3831B8B}"/>
              </a:ext>
            </a:extLst>
          </p:cNvPr>
          <p:cNvSpPr>
            <a:spLocks noGrp="1"/>
          </p:cNvSpPr>
          <p:nvPr>
            <p:ph type="sldNum" sz="quarter" idx="12"/>
          </p:nvPr>
        </p:nvSpPr>
        <p:spPr/>
        <p:txBody>
          <a:bodyPr/>
          <a:lstStyle/>
          <a:p>
            <a:fld id="{61C894BD-DCE2-4A96-A9AF-225BBEAC2A40}" type="slidenum">
              <a:rPr lang="en-US" smtClean="0"/>
              <a:pPr/>
              <a:t>7</a:t>
            </a:fld>
            <a:endParaRPr lang="en-US"/>
          </a:p>
        </p:txBody>
      </p:sp>
      <p:sp>
        <p:nvSpPr>
          <p:cNvPr id="4" name="Title 3">
            <a:extLst>
              <a:ext uri="{FF2B5EF4-FFF2-40B4-BE49-F238E27FC236}">
                <a16:creationId xmlns:a16="http://schemas.microsoft.com/office/drawing/2014/main" id="{3C419828-54FF-46A6-B979-EDBE4D14BFD4}"/>
              </a:ext>
            </a:extLst>
          </p:cNvPr>
          <p:cNvSpPr>
            <a:spLocks noGrp="1"/>
          </p:cNvSpPr>
          <p:nvPr>
            <p:ph type="title"/>
          </p:nvPr>
        </p:nvSpPr>
        <p:spPr/>
        <p:txBody>
          <a:bodyPr>
            <a:normAutofit/>
          </a:bodyPr>
          <a:lstStyle/>
          <a:p>
            <a:r>
              <a:rPr lang="en-US" dirty="0"/>
              <a:t>Spatial Surrogate Improvements</a:t>
            </a:r>
          </a:p>
        </p:txBody>
      </p:sp>
    </p:spTree>
    <p:extLst>
      <p:ext uri="{BB962C8B-B14F-4D97-AF65-F5344CB8AC3E}">
        <p14:creationId xmlns:p14="http://schemas.microsoft.com/office/powerpoint/2010/main" val="3475078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6DE8A5-C261-4B19-A72B-487F7EA733D9}"/>
              </a:ext>
            </a:extLst>
          </p:cNvPr>
          <p:cNvSpPr>
            <a:spLocks noGrp="1"/>
          </p:cNvSpPr>
          <p:nvPr>
            <p:ph type="sldNum" sz="quarter" idx="12"/>
          </p:nvPr>
        </p:nvSpPr>
        <p:spPr/>
        <p:txBody>
          <a:bodyPr/>
          <a:lstStyle/>
          <a:p>
            <a:fld id="{61C894BD-DCE2-4A96-A9AF-225BBEAC2A40}" type="slidenum">
              <a:rPr lang="en-US" smtClean="0"/>
              <a:pPr/>
              <a:t>8</a:t>
            </a:fld>
            <a:endParaRPr lang="en-US"/>
          </a:p>
        </p:txBody>
      </p:sp>
      <p:sp>
        <p:nvSpPr>
          <p:cNvPr id="4" name="Title 3">
            <a:extLst>
              <a:ext uri="{FF2B5EF4-FFF2-40B4-BE49-F238E27FC236}">
                <a16:creationId xmlns:a16="http://schemas.microsoft.com/office/drawing/2014/main" id="{43586845-9BCD-4506-AA95-FA86CDCA137B}"/>
              </a:ext>
            </a:extLst>
          </p:cNvPr>
          <p:cNvSpPr>
            <a:spLocks noGrp="1"/>
          </p:cNvSpPr>
          <p:nvPr>
            <p:ph type="title"/>
          </p:nvPr>
        </p:nvSpPr>
        <p:spPr/>
        <p:txBody>
          <a:bodyPr>
            <a:normAutofit fontScale="90000"/>
          </a:bodyPr>
          <a:lstStyle/>
          <a:p>
            <a:r>
              <a:rPr lang="en-US"/>
              <a:t>Example Maps of Ammonia Emissions using Updated Agricultural Surrogates</a:t>
            </a:r>
          </a:p>
        </p:txBody>
      </p:sp>
      <p:pic>
        <p:nvPicPr>
          <p:cNvPr id="5" name="Content Placeholder 4">
            <a:extLst>
              <a:ext uri="{FF2B5EF4-FFF2-40B4-BE49-F238E27FC236}">
                <a16:creationId xmlns:a16="http://schemas.microsoft.com/office/drawing/2014/main" id="{F4664BC3-6872-4491-BAC0-9A35ED6CE50D}"/>
              </a:ext>
            </a:extLst>
          </p:cNvPr>
          <p:cNvPicPr>
            <a:picLocks noGrp="1" noChangeAspect="1"/>
          </p:cNvPicPr>
          <p:nvPr>
            <p:ph idx="1"/>
          </p:nvPr>
        </p:nvPicPr>
        <p:blipFill>
          <a:blip r:embed="rId3"/>
          <a:stretch>
            <a:fillRect/>
          </a:stretch>
        </p:blipFill>
        <p:spPr>
          <a:xfrm>
            <a:off x="0" y="2152904"/>
            <a:ext cx="6318738" cy="3562350"/>
          </a:xfrm>
          <a:prstGeom prst="rect">
            <a:avLst/>
          </a:prstGeom>
        </p:spPr>
      </p:pic>
      <p:pic>
        <p:nvPicPr>
          <p:cNvPr id="8" name="Picture 7">
            <a:extLst>
              <a:ext uri="{FF2B5EF4-FFF2-40B4-BE49-F238E27FC236}">
                <a16:creationId xmlns:a16="http://schemas.microsoft.com/office/drawing/2014/main" id="{624FF080-5E7D-4BAF-A80D-53645BDD225E}"/>
              </a:ext>
            </a:extLst>
          </p:cNvPr>
          <p:cNvPicPr>
            <a:picLocks noChangeAspect="1"/>
          </p:cNvPicPr>
          <p:nvPr/>
        </p:nvPicPr>
        <p:blipFill>
          <a:blip r:embed="rId4"/>
          <a:stretch>
            <a:fillRect/>
          </a:stretch>
        </p:blipFill>
        <p:spPr>
          <a:xfrm>
            <a:off x="0" y="0"/>
            <a:ext cx="2" cy="6858000"/>
          </a:xfrm>
          <a:prstGeom prst="rect">
            <a:avLst/>
          </a:prstGeom>
        </p:spPr>
      </p:pic>
      <p:pic>
        <p:nvPicPr>
          <p:cNvPr id="12" name="Picture 11">
            <a:extLst>
              <a:ext uri="{FF2B5EF4-FFF2-40B4-BE49-F238E27FC236}">
                <a16:creationId xmlns:a16="http://schemas.microsoft.com/office/drawing/2014/main" id="{1B7F791C-7618-4B56-8112-EF167706BD5D}"/>
              </a:ext>
            </a:extLst>
          </p:cNvPr>
          <p:cNvPicPr>
            <a:picLocks noChangeAspect="1"/>
          </p:cNvPicPr>
          <p:nvPr/>
        </p:nvPicPr>
        <p:blipFill>
          <a:blip r:embed="rId5"/>
          <a:stretch>
            <a:fillRect/>
          </a:stretch>
        </p:blipFill>
        <p:spPr>
          <a:xfrm>
            <a:off x="6287313" y="2284959"/>
            <a:ext cx="5929072" cy="3354725"/>
          </a:xfrm>
          <a:prstGeom prst="rect">
            <a:avLst/>
          </a:prstGeom>
        </p:spPr>
      </p:pic>
      <p:sp>
        <p:nvSpPr>
          <p:cNvPr id="13" name="TextBox 12">
            <a:extLst>
              <a:ext uri="{FF2B5EF4-FFF2-40B4-BE49-F238E27FC236}">
                <a16:creationId xmlns:a16="http://schemas.microsoft.com/office/drawing/2014/main" id="{3C256458-E194-4E49-9C9F-A0426A577518}"/>
              </a:ext>
            </a:extLst>
          </p:cNvPr>
          <p:cNvSpPr txBox="1"/>
          <p:nvPr/>
        </p:nvSpPr>
        <p:spPr>
          <a:xfrm>
            <a:off x="73152" y="1752432"/>
            <a:ext cx="5986270" cy="400110"/>
          </a:xfrm>
          <a:prstGeom prst="rect">
            <a:avLst/>
          </a:prstGeom>
          <a:solidFill>
            <a:schemeClr val="bg1"/>
          </a:solidFill>
        </p:spPr>
        <p:txBody>
          <a:bodyPr wrap="square" rtlCol="0">
            <a:spAutoFit/>
          </a:bodyPr>
          <a:lstStyle/>
          <a:p>
            <a:r>
              <a:rPr lang="en-US" sz="2000" b="1"/>
              <a:t>2020 NEI Beef Cattle NH</a:t>
            </a:r>
            <a:r>
              <a:rPr lang="en-US" sz="2000" b="1" baseline="-25000"/>
              <a:t>3</a:t>
            </a:r>
            <a:r>
              <a:rPr lang="en-US" sz="2000" b="1"/>
              <a:t> with new Surrogate</a:t>
            </a:r>
          </a:p>
        </p:txBody>
      </p:sp>
      <p:sp>
        <p:nvSpPr>
          <p:cNvPr id="14" name="TextBox 13">
            <a:extLst>
              <a:ext uri="{FF2B5EF4-FFF2-40B4-BE49-F238E27FC236}">
                <a16:creationId xmlns:a16="http://schemas.microsoft.com/office/drawing/2014/main" id="{E8EEEBF5-41FB-452C-88D5-C681689C6928}"/>
              </a:ext>
            </a:extLst>
          </p:cNvPr>
          <p:cNvSpPr txBox="1"/>
          <p:nvPr/>
        </p:nvSpPr>
        <p:spPr>
          <a:xfrm>
            <a:off x="6404553" y="1785792"/>
            <a:ext cx="5152373" cy="400110"/>
          </a:xfrm>
          <a:prstGeom prst="rect">
            <a:avLst/>
          </a:prstGeom>
          <a:solidFill>
            <a:schemeClr val="bg1"/>
          </a:solidFill>
        </p:spPr>
        <p:txBody>
          <a:bodyPr wrap="none" rtlCol="0">
            <a:spAutoFit/>
          </a:bodyPr>
          <a:lstStyle/>
          <a:p>
            <a:r>
              <a:rPr lang="en-US" sz="2000" b="1"/>
              <a:t>2020 NEI Swine NH</a:t>
            </a:r>
            <a:r>
              <a:rPr lang="en-US" sz="2000" b="1" baseline="-25000"/>
              <a:t>3</a:t>
            </a:r>
            <a:r>
              <a:rPr lang="en-US" sz="2000" b="1"/>
              <a:t> with new Surrogate</a:t>
            </a:r>
          </a:p>
        </p:txBody>
      </p:sp>
    </p:spTree>
    <p:extLst>
      <p:ext uri="{BB962C8B-B14F-4D97-AF65-F5344CB8AC3E}">
        <p14:creationId xmlns:p14="http://schemas.microsoft.com/office/powerpoint/2010/main" val="3210540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D205CC-A28F-4599-8245-AD2060675976}"/>
              </a:ext>
            </a:extLst>
          </p:cNvPr>
          <p:cNvSpPr>
            <a:spLocks noGrp="1"/>
          </p:cNvSpPr>
          <p:nvPr>
            <p:ph idx="1"/>
          </p:nvPr>
        </p:nvSpPr>
        <p:spPr>
          <a:xfrm>
            <a:off x="609600" y="1481333"/>
            <a:ext cx="11254740" cy="4700011"/>
          </a:xfrm>
        </p:spPr>
        <p:txBody>
          <a:bodyPr>
            <a:normAutofit lnSpcReduction="10000"/>
          </a:bodyPr>
          <a:lstStyle/>
          <a:p>
            <a:pPr>
              <a:spcAft>
                <a:spcPts val="600"/>
              </a:spcAft>
            </a:pPr>
            <a:r>
              <a:rPr lang="en-US" dirty="0"/>
              <a:t>Speciation profiles and cross references use SPECIATE 5.2</a:t>
            </a:r>
          </a:p>
          <a:p>
            <a:pPr lvl="1">
              <a:spcAft>
                <a:spcPts val="600"/>
              </a:spcAft>
            </a:pPr>
            <a:r>
              <a:rPr lang="en-US" dirty="0"/>
              <a:t>VOC and Total Organic Gas (TOG) profiles were updated for wildfires and nonpoint solvents </a:t>
            </a:r>
          </a:p>
          <a:p>
            <a:pPr lvl="1">
              <a:spcAft>
                <a:spcPts val="600"/>
              </a:spcAft>
            </a:pPr>
            <a:r>
              <a:rPr lang="en-US" dirty="0"/>
              <a:t>Profiles were assigned for the new agricultural silage and nonpoint asphalt paving processes</a:t>
            </a:r>
          </a:p>
          <a:p>
            <a:pPr lvl="1"/>
            <a:r>
              <a:rPr lang="en-US" dirty="0"/>
              <a:t>PM2.5 profiles were defined for grass fires</a:t>
            </a:r>
          </a:p>
          <a:p>
            <a:pPr>
              <a:spcBef>
                <a:spcPts val="1200"/>
              </a:spcBef>
            </a:pPr>
            <a:r>
              <a:rPr lang="en-US" dirty="0"/>
              <a:t>Speciation profiles were assigned for any new Source Classification Codes (SCCs) in 2020 NEI</a:t>
            </a:r>
          </a:p>
          <a:p>
            <a:pPr>
              <a:spcBef>
                <a:spcPts val="1200"/>
              </a:spcBef>
            </a:pPr>
            <a:r>
              <a:rPr lang="en-US" dirty="0"/>
              <a:t>Onroad speciation of VOC and was updated to be performed in SMOKE instead of in the </a:t>
            </a:r>
            <a:r>
              <a:rPr lang="en-US" dirty="0" err="1"/>
              <a:t>MOtor</a:t>
            </a:r>
            <a:r>
              <a:rPr lang="en-US" dirty="0"/>
              <a:t> Vehicle Emissions Simulator (MOVES) to support more chemical mechanisms (e.g., CRACMM)</a:t>
            </a:r>
          </a:p>
          <a:p>
            <a:endParaRPr lang="en-US" dirty="0"/>
          </a:p>
          <a:p>
            <a:endParaRPr lang="en-US" dirty="0"/>
          </a:p>
        </p:txBody>
      </p:sp>
      <p:sp>
        <p:nvSpPr>
          <p:cNvPr id="3" name="Slide Number Placeholder 2">
            <a:extLst>
              <a:ext uri="{FF2B5EF4-FFF2-40B4-BE49-F238E27FC236}">
                <a16:creationId xmlns:a16="http://schemas.microsoft.com/office/drawing/2014/main" id="{032FEADD-EE28-4071-B76C-43C7D90CE042}"/>
              </a:ext>
            </a:extLst>
          </p:cNvPr>
          <p:cNvSpPr>
            <a:spLocks noGrp="1"/>
          </p:cNvSpPr>
          <p:nvPr>
            <p:ph type="sldNum" sz="quarter" idx="12"/>
          </p:nvPr>
        </p:nvSpPr>
        <p:spPr/>
        <p:txBody>
          <a:bodyPr/>
          <a:lstStyle/>
          <a:p>
            <a:fld id="{61C894BD-DCE2-4A96-A9AF-225BBEAC2A40}" type="slidenum">
              <a:rPr lang="en-US" smtClean="0"/>
              <a:pPr/>
              <a:t>9</a:t>
            </a:fld>
            <a:endParaRPr lang="en-US"/>
          </a:p>
        </p:txBody>
      </p:sp>
      <p:sp>
        <p:nvSpPr>
          <p:cNvPr id="4" name="Title 3">
            <a:extLst>
              <a:ext uri="{FF2B5EF4-FFF2-40B4-BE49-F238E27FC236}">
                <a16:creationId xmlns:a16="http://schemas.microsoft.com/office/drawing/2014/main" id="{37FA8267-6E99-4267-82EC-5A4162C7F1C4}"/>
              </a:ext>
            </a:extLst>
          </p:cNvPr>
          <p:cNvSpPr>
            <a:spLocks noGrp="1"/>
          </p:cNvSpPr>
          <p:nvPr>
            <p:ph type="title"/>
          </p:nvPr>
        </p:nvSpPr>
        <p:spPr/>
        <p:txBody>
          <a:bodyPr/>
          <a:lstStyle/>
          <a:p>
            <a:r>
              <a:rPr lang="en-US"/>
              <a:t>Speciation Improvements</a:t>
            </a:r>
          </a:p>
        </p:txBody>
      </p:sp>
    </p:spTree>
    <p:extLst>
      <p:ext uri="{BB962C8B-B14F-4D97-AF65-F5344CB8AC3E}">
        <p14:creationId xmlns:p14="http://schemas.microsoft.com/office/powerpoint/2010/main" val="27177019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ct:contentTypeSchema xmlns:ct="http://schemas.microsoft.com/office/2006/metadata/contentType" xmlns:ma="http://schemas.microsoft.com/office/2006/metadata/properties/metaAttributes" ct:_="" ma:_="" ma:contentTypeName="Document" ma:contentTypeID="0x010100BC446F43D88E304B9A8612EBB1AAEBEA" ma:contentTypeVersion="38" ma:contentTypeDescription="Create a new document." ma:contentTypeScope="" ma:versionID="772b995b265c04c10e6b09c7a4ff6273">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ba8eb6be-0955-44cd-ad6c-1ec625d649b5" xmlns:ns7="46aa0371-c0be-4330-a5ff-ec128acf39ed" targetNamespace="http://schemas.microsoft.com/office/2006/metadata/properties" ma:root="true" ma:fieldsID="9296b57aa9c829395db3e9ff5fc4908b" ns1:_="" ns3:_="" ns4:_="" ns5:_="" ns6:_="" ns7:_="">
    <xsd:import namespace="http://schemas.microsoft.com/sharepoint/v3"/>
    <xsd:import namespace="4ffa91fb-a0ff-4ac5-b2db-65c790d184a4"/>
    <xsd:import namespace="http://schemas.microsoft.com/sharepoint.v3"/>
    <xsd:import namespace="http://schemas.microsoft.com/sharepoint/v3/fields"/>
    <xsd:import namespace="ba8eb6be-0955-44cd-ad6c-1ec625d649b5"/>
    <xsd:import namespace="46aa0371-c0be-4330-a5ff-ec128acf39ed"/>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6:LastSharedByUser" minOccurs="0"/>
                <xsd:element ref="ns6:LastSharedByTime" minOccurs="0"/>
                <xsd:element ref="ns7:MediaServiceMetadata" minOccurs="0"/>
                <xsd:element ref="ns7:MediaServiceFastMetadata" minOccurs="0"/>
                <xsd:element ref="ns7:MediaServiceAutoTags" minOccurs="0"/>
                <xsd:element ref="ns7:MediaServiceOCR" minOccurs="0"/>
                <xsd:element ref="ns6:Records_x0020_Status" minOccurs="0"/>
                <xsd:element ref="ns6:Records_x0020_Date" minOccurs="0"/>
                <xsd:element ref="ns7:MediaServiceDateTaken" minOccurs="0"/>
                <xsd:element ref="ns7:MediaServiceLocation"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5" nillable="true" ma:displayName="Unified Compliance Policy Properties" ma:hidden="true" ma:internalName="_ip_UnifiedCompliancePolicyProperties">
      <xsd:simpleType>
        <xsd:restriction base="dms:Note"/>
      </xsd:simpleType>
    </xsd:element>
    <xsd:element name="_ip_UnifiedCompliancePolicyUIAction" ma:index="4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7e98d0d4-ff80-45b8-9575-45dc4ee100ce}" ma:internalName="TaxCatchAllLabel" ma:readOnly="true" ma:showField="CatchAllDataLabel" ma:web="ba8eb6be-0955-44cd-ad6c-1ec625d649b5">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7e98d0d4-ff80-45b8-9575-45dc4ee100ce}" ma:internalName="TaxCatchAll" ma:showField="CatchAllData" ma:web="ba8eb6be-0955-44cd-ad6c-1ec625d649b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8eb6be-0955-44cd-ad6c-1ec625d649b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hidden="true" ma:internalName="SharingHintHash" ma:readOnly="true">
      <xsd:simpleType>
        <xsd:restriction base="dms:Text"/>
      </xsd:simpleType>
    </xsd:element>
    <xsd:element name="LastSharedByUser" ma:index="31" nillable="true" ma:displayName="Last Shared By User" ma:description="" ma:internalName="LastSharedByUser" ma:readOnly="true">
      <xsd:simpleType>
        <xsd:restriction base="dms:Note">
          <xsd:maxLength value="255"/>
        </xsd:restriction>
      </xsd:simpleType>
    </xsd:element>
    <xsd:element name="LastSharedByTime" ma:index="32" nillable="true" ma:displayName="Last Shared By Time" ma:description="" ma:internalName="LastSharedByTime" ma:readOnly="true">
      <xsd:simpleType>
        <xsd:restriction base="dms:DateTime"/>
      </xsd:simpleType>
    </xsd:element>
    <xsd:element name="Records_x0020_Status" ma:index="37" nillable="true" ma:displayName="Records Status" ma:default="Pending" ma:internalName="Records_x0020_Status">
      <xsd:simpleType>
        <xsd:restriction base="dms:Text"/>
      </xsd:simpleType>
    </xsd:element>
    <xsd:element name="Records_x0020_Date" ma:index="38"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6aa0371-c0be-4330-a5ff-ec128acf39ed" elementFormDefault="qualified">
    <xsd:import namespace="http://schemas.microsoft.com/office/2006/documentManagement/types"/>
    <xsd:import namespace="http://schemas.microsoft.com/office/infopath/2007/PartnerControls"/>
    <xsd:element name="MediaServiceMetadata" ma:index="33" nillable="true" ma:displayName="MediaServiceMetadata" ma:description="" ma:hidden="true" ma:internalName="MediaServiceMetadata" ma:readOnly="true">
      <xsd:simpleType>
        <xsd:restriction base="dms:Note"/>
      </xsd:simpleType>
    </xsd:element>
    <xsd:element name="MediaServiceFastMetadata" ma:index="34"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description=""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9" nillable="true" ma:displayName="MediaServiceDateTaken" ma:hidden="true" ma:internalName="MediaServiceDateTaken" ma:readOnly="true">
      <xsd:simpleType>
        <xsd:restriction base="dms:Text"/>
      </xsd:simpleType>
    </xsd:element>
    <xsd:element name="MediaServiceLocation" ma:index="40" nillable="true" ma:displayName="MediaServiceLocation" ma:internalName="MediaServiceLocation"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AutoKeyPoints" ma:index="43" nillable="true" ma:displayName="MediaServiceAutoKeyPoints" ma:hidden="true" ma:internalName="MediaServiceAutoKeyPoints" ma:readOnly="true">
      <xsd:simpleType>
        <xsd:restriction base="dms:Note"/>
      </xsd:simpleType>
    </xsd:element>
    <xsd:element name="MediaServiceKeyPoints" ma:index="4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7.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ecords_x0020_Date xmlns="ba8eb6be-0955-44cd-ad6c-1ec625d649b5" xsi:nil="true"/>
    <Rights xmlns="4ffa91fb-a0ff-4ac5-b2db-65c790d184a4" xsi:nil="true"/>
    <Document_x0020_Creation_x0020_Date xmlns="4ffa91fb-a0ff-4ac5-b2db-65c790d184a4">2019-08-28T01:44:18+00:00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Records_x0020_Status xmlns="ba8eb6be-0955-44cd-ad6c-1ec625d649b5">Pending</Records_x0020_Status>
    <EPA_x0020_Related_x0020_Documents xmlns="4ffa91fb-a0ff-4ac5-b2db-65c790d184a4" xsi:nil="true"/>
    <EPA_x0020_Contributor xmlns="4ffa91fb-a0ff-4ac5-b2db-65c790d184a4">
      <UserInfo>
        <DisplayName/>
        <AccountId xsi:nil="true"/>
        <AccountType/>
      </UserInfo>
    </EPA_x0020_Contributor>
    <TaxCatchAll xmlns="4ffa91fb-a0ff-4ac5-b2db-65c790d184a4"/>
    <_ip_UnifiedCompliancePolicyUIAction xmlns="http://schemas.microsoft.com/sharepoint/v3" xsi:nil="true"/>
    <_ip_UnifiedCompliancePolicyProperties xmlns="http://schemas.microsoft.com/sharepoint/v3" xsi:nil="true"/>
  </documentManagement>
</p:properties>
</file>

<file path=customXml/item28.xml><?xml version="1.0" encoding="utf-8"?>
<?mso-contentType ?>
<SharedContentType xmlns="Microsoft.SharePoint.Taxonomy.ContentTypeSync" SourceId="29f62856-1543-49d4-a736-4569d363f533" ContentTypeId="0x0101" PreviousValue="false"/>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mso-contentType ?>
<FormTemplates xmlns="http://schemas.microsoft.com/sharepoint/v3/contenttype/forms">
  <Display>DocumentLibraryForm</Display>
  <Edit>DocumentLibraryForm</Edit>
  <New>DocumentLibraryForm</New>
</FormTemplates>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C80D3E2B-F9A3-4DCC-806B-CF448DDCDAFF}">
  <ds:schemaRefs>
    <ds:schemaRef ds:uri="ESRI.ArcGIS.Mapping.OfficeIntegration.PowerPointInfo"/>
  </ds:schemaRefs>
</ds:datastoreItem>
</file>

<file path=customXml/itemProps10.xml><?xml version="1.0" encoding="utf-8"?>
<ds:datastoreItem xmlns:ds="http://schemas.openxmlformats.org/officeDocument/2006/customXml" ds:itemID="{DA509CB4-BBEE-4C99-A76F-7EE99D714057}">
  <ds:schemaRefs>
    <ds:schemaRef ds:uri="ESRI.ArcGIS.Mapping.OfficeIntegration.PowerPointInfo"/>
  </ds:schemaRefs>
</ds:datastoreItem>
</file>

<file path=customXml/itemProps11.xml><?xml version="1.0" encoding="utf-8"?>
<ds:datastoreItem xmlns:ds="http://schemas.openxmlformats.org/officeDocument/2006/customXml" ds:itemID="{3B4D0509-09F4-4221-8BDC-6ED10053658D}">
  <ds:schemaRefs>
    <ds:schemaRef ds:uri="ESRI.ArcGIS.Mapping.OfficeIntegration.PowerPointInfo"/>
  </ds:schemaRefs>
</ds:datastoreItem>
</file>

<file path=customXml/itemProps12.xml><?xml version="1.0" encoding="utf-8"?>
<ds:datastoreItem xmlns:ds="http://schemas.openxmlformats.org/officeDocument/2006/customXml" ds:itemID="{1E109323-735D-42A1-99DC-4588A5E34123}">
  <ds:schemaRefs>
    <ds:schemaRef ds:uri="ESRI.ArcGIS.Mapping.OfficeIntegration.PowerPointInfo"/>
  </ds:schemaRefs>
</ds:datastoreItem>
</file>

<file path=customXml/itemProps13.xml><?xml version="1.0" encoding="utf-8"?>
<ds:datastoreItem xmlns:ds="http://schemas.openxmlformats.org/officeDocument/2006/customXml" ds:itemID="{59425311-25C8-4D36-8F12-C59BDDC22BE9}">
  <ds:schemaRefs>
    <ds:schemaRef ds:uri="ESRI.ArcGIS.Mapping.OfficeIntegration.PowerPointInfo"/>
  </ds:schemaRefs>
</ds:datastoreItem>
</file>

<file path=customXml/itemProps14.xml><?xml version="1.0" encoding="utf-8"?>
<ds:datastoreItem xmlns:ds="http://schemas.openxmlformats.org/officeDocument/2006/customXml" ds:itemID="{7B146F7C-F399-4097-906C-ADDAE0467920}">
  <ds:schemaRefs>
    <ds:schemaRef ds:uri="ESRI.ArcGIS.Mapping.OfficeIntegration.PowerPointInfo"/>
  </ds:schemaRefs>
</ds:datastoreItem>
</file>

<file path=customXml/itemProps15.xml><?xml version="1.0" encoding="utf-8"?>
<ds:datastoreItem xmlns:ds="http://schemas.openxmlformats.org/officeDocument/2006/customXml" ds:itemID="{A8A34CB4-2AA4-40EF-AEC0-34E9C954E834}">
  <ds:schemaRefs>
    <ds:schemaRef ds:uri="ESRI.ArcGIS.Mapping.OfficeIntegration.PowerPointInfo"/>
  </ds:schemaRefs>
</ds:datastoreItem>
</file>

<file path=customXml/itemProps16.xml><?xml version="1.0" encoding="utf-8"?>
<ds:datastoreItem xmlns:ds="http://schemas.openxmlformats.org/officeDocument/2006/customXml" ds:itemID="{D094222B-2AD7-46F0-97B2-17944D0B3F83}">
  <ds:schemaRefs>
    <ds:schemaRef ds:uri="ESRI.ArcGIS.Mapping.OfficeIntegration.PowerPointInfo"/>
  </ds:schemaRefs>
</ds:datastoreItem>
</file>

<file path=customXml/itemProps17.xml><?xml version="1.0" encoding="utf-8"?>
<ds:datastoreItem xmlns:ds="http://schemas.openxmlformats.org/officeDocument/2006/customXml" ds:itemID="{E632FACD-F545-4A34-98D3-5E6C0577872E}">
  <ds:schemaRefs>
    <ds:schemaRef ds:uri="ESRI.ArcGIS.Mapping.OfficeIntegration.PowerPointInfo"/>
  </ds:schemaRefs>
</ds:datastoreItem>
</file>

<file path=customXml/itemProps18.xml><?xml version="1.0" encoding="utf-8"?>
<ds:datastoreItem xmlns:ds="http://schemas.openxmlformats.org/officeDocument/2006/customXml" ds:itemID="{96508B93-3430-4819-8B73-258FA8C8AB8D}">
  <ds:schemaRefs>
    <ds:schemaRef ds:uri="ESRI.ArcGIS.Mapping.OfficeIntegration.PowerPointInfo"/>
  </ds:schemaRefs>
</ds:datastoreItem>
</file>

<file path=customXml/itemProps19.xml><?xml version="1.0" encoding="utf-8"?>
<ds:datastoreItem xmlns:ds="http://schemas.openxmlformats.org/officeDocument/2006/customXml" ds:itemID="{F0451E42-4B30-4609-8B8F-B2654D4FEC7B}">
  <ds:schemaRefs>
    <ds:schemaRef ds:uri="ESRI.ArcGIS.Mapping.OfficeIntegration.PowerPointInfo"/>
  </ds:schemaRefs>
</ds:datastoreItem>
</file>

<file path=customXml/itemProps2.xml><?xml version="1.0" encoding="utf-8"?>
<ds:datastoreItem xmlns:ds="http://schemas.openxmlformats.org/officeDocument/2006/customXml" ds:itemID="{E4EB4551-88DF-4F09-B638-CC3047989C64}">
  <ds:schemaRefs>
    <ds:schemaRef ds:uri="ESRI.ArcGIS.Mapping.OfficeIntegration.PowerPointInfo"/>
  </ds:schemaRefs>
</ds:datastoreItem>
</file>

<file path=customXml/itemProps20.xml><?xml version="1.0" encoding="utf-8"?>
<ds:datastoreItem xmlns:ds="http://schemas.openxmlformats.org/officeDocument/2006/customXml" ds:itemID="{0EC9105A-A1C1-4D7E-98B3-C9B6221175E0}">
  <ds:schemaRefs>
    <ds:schemaRef ds:uri="ESRI.ArcGIS.Mapping.OfficeIntegration.PowerPointInfo"/>
  </ds:schemaRefs>
</ds:datastoreItem>
</file>

<file path=customXml/itemProps21.xml><?xml version="1.0" encoding="utf-8"?>
<ds:datastoreItem xmlns:ds="http://schemas.openxmlformats.org/officeDocument/2006/customXml" ds:itemID="{212F1974-A5AB-4FF9-9B83-DDB893EEA6BD}">
  <ds:schemaRefs>
    <ds:schemaRef ds:uri="ESRI.ArcGIS.Mapping.OfficeIntegration.PowerPointInfo"/>
  </ds:schemaRefs>
</ds:datastoreItem>
</file>

<file path=customXml/itemProps22.xml><?xml version="1.0" encoding="utf-8"?>
<ds:datastoreItem xmlns:ds="http://schemas.openxmlformats.org/officeDocument/2006/customXml" ds:itemID="{798010FB-566E-4F09-B289-A3B6F2D20A8B}">
  <ds:schemaRefs>
    <ds:schemaRef ds:uri="ESRI.ArcGIS.Mapping.OfficeIntegration.PowerPointInfo"/>
  </ds:schemaRefs>
</ds:datastoreItem>
</file>

<file path=customXml/itemProps23.xml><?xml version="1.0" encoding="utf-8"?>
<ds:datastoreItem xmlns:ds="http://schemas.openxmlformats.org/officeDocument/2006/customXml" ds:itemID="{A18DEB74-1142-4430-BE7F-CB84E54DDAF5}">
  <ds:schemaRefs>
    <ds:schemaRef ds:uri="ESRI.ArcGIS.Mapping.OfficeIntegration.PowerPointInfo"/>
  </ds:schemaRefs>
</ds:datastoreItem>
</file>

<file path=customXml/itemProps24.xml><?xml version="1.0" encoding="utf-8"?>
<ds:datastoreItem xmlns:ds="http://schemas.openxmlformats.org/officeDocument/2006/customXml" ds:itemID="{B37CF030-AB1B-4698-90B2-920A58CD56C5}">
  <ds:schemaRefs>
    <ds:schemaRef ds:uri="ESRI.ArcGIS.Mapping.OfficeIntegration.PowerPointInfo"/>
  </ds:schemaRefs>
</ds:datastoreItem>
</file>

<file path=customXml/itemProps25.xml><?xml version="1.0" encoding="utf-8"?>
<ds:datastoreItem xmlns:ds="http://schemas.openxmlformats.org/officeDocument/2006/customXml" ds:itemID="{DEE08920-2F0D-430A-9086-BBD47B161939}">
  <ds:schemaRefs>
    <ds:schemaRef ds:uri="ESRI.ArcGIS.Mapping.OfficeIntegration.PowerPointInfo"/>
  </ds:schemaRefs>
</ds:datastoreItem>
</file>

<file path=customXml/itemProps26.xml><?xml version="1.0" encoding="utf-8"?>
<ds:datastoreItem xmlns:ds="http://schemas.openxmlformats.org/officeDocument/2006/customXml" ds:itemID="{452B0FDF-ECCD-41A8-A1B5-1F092542504E}">
  <ds:schemaRefs>
    <ds:schemaRef ds:uri="46aa0371-c0be-4330-a5ff-ec128acf39ed"/>
    <ds:schemaRef ds:uri="4ffa91fb-a0ff-4ac5-b2db-65c790d184a4"/>
    <ds:schemaRef ds:uri="ba8eb6be-0955-44cd-ad6c-1ec625d649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7.xml><?xml version="1.0" encoding="utf-8"?>
<ds:datastoreItem xmlns:ds="http://schemas.openxmlformats.org/officeDocument/2006/customXml" ds:itemID="{C3C7633E-A720-4167-B2AE-E88E7285EAAF}">
  <ds:schemaRefs>
    <ds:schemaRef ds:uri="46aa0371-c0be-4330-a5ff-ec128acf39ed"/>
    <ds:schemaRef ds:uri="4ffa91fb-a0ff-4ac5-b2db-65c790d184a4"/>
    <ds:schemaRef ds:uri="ba8eb6be-0955-44cd-ad6c-1ec625d649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XML/1998/namespace"/>
  </ds:schemaRefs>
</ds:datastoreItem>
</file>

<file path=customXml/itemProps28.xml><?xml version="1.0" encoding="utf-8"?>
<ds:datastoreItem xmlns:ds="http://schemas.openxmlformats.org/officeDocument/2006/customXml" ds:itemID="{1E47D021-6D59-40AA-B173-DEC826BC62D7}">
  <ds:schemaRefs>
    <ds:schemaRef ds:uri="Microsoft.SharePoint.Taxonomy.ContentTypeSync"/>
  </ds:schemaRefs>
</ds:datastoreItem>
</file>

<file path=customXml/itemProps29.xml><?xml version="1.0" encoding="utf-8"?>
<ds:datastoreItem xmlns:ds="http://schemas.openxmlformats.org/officeDocument/2006/customXml" ds:itemID="{3DD3B858-00A2-4520-B524-42A8EC913925}">
  <ds:schemaRefs>
    <ds:schemaRef ds:uri="ESRI.ArcGIS.Mapping.OfficeIntegration.PowerPointInfo"/>
  </ds:schemaRefs>
</ds:datastoreItem>
</file>

<file path=customXml/itemProps3.xml><?xml version="1.0" encoding="utf-8"?>
<ds:datastoreItem xmlns:ds="http://schemas.openxmlformats.org/officeDocument/2006/customXml" ds:itemID="{E74BCDAC-01F9-4A27-904A-784A6741495D}">
  <ds:schemaRefs>
    <ds:schemaRef ds:uri="ESRI.ArcGIS.Mapping.OfficeIntegration.PowerPointInfo"/>
  </ds:schemaRefs>
</ds:datastoreItem>
</file>

<file path=customXml/itemProps30.xml><?xml version="1.0" encoding="utf-8"?>
<ds:datastoreItem xmlns:ds="http://schemas.openxmlformats.org/officeDocument/2006/customXml" ds:itemID="{66D217D3-DAD1-4BD1-A9FF-390A7CB1B304}">
  <ds:schemaRefs>
    <ds:schemaRef ds:uri="ESRI.ArcGIS.Mapping.OfficeIntegration.PowerPointInfo"/>
  </ds:schemaRefs>
</ds:datastoreItem>
</file>

<file path=customXml/itemProps31.xml><?xml version="1.0" encoding="utf-8"?>
<ds:datastoreItem xmlns:ds="http://schemas.openxmlformats.org/officeDocument/2006/customXml" ds:itemID="{84F88885-BCD9-4B6C-8CE6-9D78F9FC845A}">
  <ds:schemaRefs>
    <ds:schemaRef ds:uri="ESRI.ArcGIS.Mapping.OfficeIntegration.PowerPointInfo"/>
  </ds:schemaRefs>
</ds:datastoreItem>
</file>

<file path=customXml/itemProps32.xml><?xml version="1.0" encoding="utf-8"?>
<ds:datastoreItem xmlns:ds="http://schemas.openxmlformats.org/officeDocument/2006/customXml" ds:itemID="{E63A6467-AFD8-46E2-8D82-FCBE5F6CFE16}">
  <ds:schemaRefs>
    <ds:schemaRef ds:uri="http://schemas.microsoft.com/sharepoint/v3/contenttype/forms"/>
  </ds:schemaRefs>
</ds:datastoreItem>
</file>

<file path=customXml/itemProps33.xml><?xml version="1.0" encoding="utf-8"?>
<ds:datastoreItem xmlns:ds="http://schemas.openxmlformats.org/officeDocument/2006/customXml" ds:itemID="{D8386701-88A1-4551-92B6-1DFFAB96837F}">
  <ds:schemaRefs>
    <ds:schemaRef ds:uri="ESRI.ArcGIS.Mapping.OfficeIntegration.PowerPointInfo"/>
  </ds:schemaRefs>
</ds:datastoreItem>
</file>

<file path=customXml/itemProps34.xml><?xml version="1.0" encoding="utf-8"?>
<ds:datastoreItem xmlns:ds="http://schemas.openxmlformats.org/officeDocument/2006/customXml" ds:itemID="{A90F1623-B698-4A77-AEA5-2080EF9F03B9}">
  <ds:schemaRefs>
    <ds:schemaRef ds:uri="ESRI.ArcGIS.Mapping.OfficeIntegration.PowerPointInfo"/>
  </ds:schemaRefs>
</ds:datastoreItem>
</file>

<file path=customXml/itemProps35.xml><?xml version="1.0" encoding="utf-8"?>
<ds:datastoreItem xmlns:ds="http://schemas.openxmlformats.org/officeDocument/2006/customXml" ds:itemID="{96854FE6-6C65-42CE-9620-5E92A64DDC5C}">
  <ds:schemaRefs>
    <ds:schemaRef ds:uri="ESRI.ArcGIS.Mapping.OfficeIntegration.PowerPointInfo"/>
  </ds:schemaRefs>
</ds:datastoreItem>
</file>

<file path=customXml/itemProps36.xml><?xml version="1.0" encoding="utf-8"?>
<ds:datastoreItem xmlns:ds="http://schemas.openxmlformats.org/officeDocument/2006/customXml" ds:itemID="{2D19BF84-1384-4E22-A9AA-C749A45BF121}">
  <ds:schemaRefs>
    <ds:schemaRef ds:uri="ESRI.ArcGIS.Mapping.OfficeIntegration.PowerPointInfo"/>
  </ds:schemaRefs>
</ds:datastoreItem>
</file>

<file path=customXml/itemProps37.xml><?xml version="1.0" encoding="utf-8"?>
<ds:datastoreItem xmlns:ds="http://schemas.openxmlformats.org/officeDocument/2006/customXml" ds:itemID="{79F1BC33-F5A9-43FB-A241-7D2595DD05B4}">
  <ds:schemaRefs>
    <ds:schemaRef ds:uri="ESRI.ArcGIS.Mapping.OfficeIntegration.PowerPointInfo"/>
  </ds:schemaRefs>
</ds:datastoreItem>
</file>

<file path=customXml/itemProps38.xml><?xml version="1.0" encoding="utf-8"?>
<ds:datastoreItem xmlns:ds="http://schemas.openxmlformats.org/officeDocument/2006/customXml" ds:itemID="{1C2F80C7-0222-4C18-ABF7-E0B049DD9413}">
  <ds:schemaRefs>
    <ds:schemaRef ds:uri="ESRI.ArcGIS.Mapping.OfficeIntegration.PowerPointInfo"/>
  </ds:schemaRefs>
</ds:datastoreItem>
</file>

<file path=customXml/itemProps39.xml><?xml version="1.0" encoding="utf-8"?>
<ds:datastoreItem xmlns:ds="http://schemas.openxmlformats.org/officeDocument/2006/customXml" ds:itemID="{B65016B1-83CF-4BDA-80EE-0B82CBE4C399}">
  <ds:schemaRefs>
    <ds:schemaRef ds:uri="ESRI.ArcGIS.Mapping.OfficeIntegration.PowerPointInfo"/>
  </ds:schemaRefs>
</ds:datastoreItem>
</file>

<file path=customXml/itemProps4.xml><?xml version="1.0" encoding="utf-8"?>
<ds:datastoreItem xmlns:ds="http://schemas.openxmlformats.org/officeDocument/2006/customXml" ds:itemID="{2038520E-5FE6-4726-863F-41225F471399}">
  <ds:schemaRefs>
    <ds:schemaRef ds:uri="ESRI.ArcGIS.Mapping.OfficeIntegration.PowerPointInfo"/>
  </ds:schemaRefs>
</ds:datastoreItem>
</file>

<file path=customXml/itemProps40.xml><?xml version="1.0" encoding="utf-8"?>
<ds:datastoreItem xmlns:ds="http://schemas.openxmlformats.org/officeDocument/2006/customXml" ds:itemID="{588D6488-F73B-479F-927B-C37FE3C330D8}">
  <ds:schemaRefs>
    <ds:schemaRef ds:uri="ESRI.ArcGIS.Mapping.OfficeIntegration.PowerPointInfo"/>
  </ds:schemaRefs>
</ds:datastoreItem>
</file>

<file path=customXml/itemProps41.xml><?xml version="1.0" encoding="utf-8"?>
<ds:datastoreItem xmlns:ds="http://schemas.openxmlformats.org/officeDocument/2006/customXml" ds:itemID="{A30C67C9-8F5A-4164-9B4C-396FADD8BA08}">
  <ds:schemaRefs>
    <ds:schemaRef ds:uri="ESRI.ArcGIS.Mapping.OfficeIntegration.PowerPointInfo"/>
  </ds:schemaRefs>
</ds:datastoreItem>
</file>

<file path=customXml/itemProps5.xml><?xml version="1.0" encoding="utf-8"?>
<ds:datastoreItem xmlns:ds="http://schemas.openxmlformats.org/officeDocument/2006/customXml" ds:itemID="{9523F260-93DF-4C07-82A1-E0FD87CE1F6B}">
  <ds:schemaRefs>
    <ds:schemaRef ds:uri="ESRI.ArcGIS.Mapping.OfficeIntegration.PowerPointInfo"/>
  </ds:schemaRefs>
</ds:datastoreItem>
</file>

<file path=customXml/itemProps6.xml><?xml version="1.0" encoding="utf-8"?>
<ds:datastoreItem xmlns:ds="http://schemas.openxmlformats.org/officeDocument/2006/customXml" ds:itemID="{6C148906-42A6-40CA-9357-B7C2EFC59884}">
  <ds:schemaRefs>
    <ds:schemaRef ds:uri="ESRI.ArcGIS.Mapping.OfficeIntegration.PowerPointInfo"/>
  </ds:schemaRefs>
</ds:datastoreItem>
</file>

<file path=customXml/itemProps7.xml><?xml version="1.0" encoding="utf-8"?>
<ds:datastoreItem xmlns:ds="http://schemas.openxmlformats.org/officeDocument/2006/customXml" ds:itemID="{A15CEF16-F08F-4FC7-A566-B9F84F576E28}">
  <ds:schemaRefs>
    <ds:schemaRef ds:uri="ESRI.ArcGIS.Mapping.OfficeIntegration.PowerPointInfo"/>
  </ds:schemaRefs>
</ds:datastoreItem>
</file>

<file path=customXml/itemProps8.xml><?xml version="1.0" encoding="utf-8"?>
<ds:datastoreItem xmlns:ds="http://schemas.openxmlformats.org/officeDocument/2006/customXml" ds:itemID="{AB4A3D00-25B5-4003-B0FD-1CA3206E38BE}">
  <ds:schemaRefs>
    <ds:schemaRef ds:uri="ESRI.ArcGIS.Mapping.OfficeIntegration.PowerPointInfo"/>
  </ds:schemaRefs>
</ds:datastoreItem>
</file>

<file path=customXml/itemProps9.xml><?xml version="1.0" encoding="utf-8"?>
<ds:datastoreItem xmlns:ds="http://schemas.openxmlformats.org/officeDocument/2006/customXml" ds:itemID="{BE2DFE1E-5304-4DFB-89EA-66469895AE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0</TotalTime>
  <Words>1426</Words>
  <Application>Microsoft Office PowerPoint</Application>
  <PresentationFormat>Widescreen</PresentationFormat>
  <Paragraphs>155</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Lucida Sans Unicode</vt:lpstr>
      <vt:lpstr>Verdana</vt:lpstr>
      <vt:lpstr>Wingdings 2</vt:lpstr>
      <vt:lpstr>Wingdings 3</vt:lpstr>
      <vt:lpstr>Concourse</vt:lpstr>
      <vt:lpstr>Development of a 2020 Emissions Modeling Platform </vt:lpstr>
      <vt:lpstr>Origins of the 2020 Modeling Platform</vt:lpstr>
      <vt:lpstr>The National Emissions Inventory (NEI)</vt:lpstr>
      <vt:lpstr>Preparing Emissions for Air Quality Modeling</vt:lpstr>
      <vt:lpstr>Emissions Method Updates in 2020 NEI</vt:lpstr>
      <vt:lpstr>How is the 2020 pandemic reflected?</vt:lpstr>
      <vt:lpstr>Spatial Surrogate Improvements</vt:lpstr>
      <vt:lpstr>Example Maps of Ammonia Emissions using Updated Agricultural Surrogates</vt:lpstr>
      <vt:lpstr>Speciation Improvements</vt:lpstr>
      <vt:lpstr>2016-2020 Anthropogenic Emissions</vt:lpstr>
      <vt:lpstr>2020 Anthropogenic NOx and 2020-2019</vt:lpstr>
      <vt:lpstr>2020 Anthropogenic VOC and 2020-2019</vt:lpstr>
      <vt:lpstr>2020 Anthropogenic PM2.5 and 2020-2019</vt:lpstr>
      <vt:lpstr>2020 Anthropogenic NH3 and 2020-2019</vt:lpstr>
      <vt:lpstr>Anthropogenic Emissions by Month and Year</vt:lpstr>
      <vt:lpstr>Emissions by Month and Year for Selected Sectors</vt:lpstr>
      <vt:lpstr>Fire and Biogenic Emissions by Year and Month</vt:lpstr>
      <vt:lpstr>Acknowledgements and Finding Data</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1</cp:revision>
  <cp:lastPrinted>2017-12-04T21:57:59Z</cp:lastPrinted>
  <dcterms:created xsi:type="dcterms:W3CDTF">2011-06-13T20:10:16Z</dcterms:created>
  <dcterms:modified xsi:type="dcterms:W3CDTF">2023-10-17T00:44:44Z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0x010100BC446F43D88E304B9A8612EBB1AAEBEA</vt:lpwstr>
  </property>
</Properties>
</file>