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sldIdLst>
    <p:sldId id="385" r:id="rId3"/>
    <p:sldId id="386" r:id="rId4"/>
    <p:sldId id="527" r:id="rId5"/>
    <p:sldId id="257" r:id="rId6"/>
    <p:sldId id="258" r:id="rId7"/>
    <p:sldId id="524" r:id="rId8"/>
    <p:sldId id="514" r:id="rId9"/>
    <p:sldId id="528" r:id="rId10"/>
    <p:sldId id="515" r:id="rId11"/>
    <p:sldId id="525" r:id="rId12"/>
    <p:sldId id="517" r:id="rId13"/>
    <p:sldId id="529" r:id="rId14"/>
    <p:sldId id="522" r:id="rId15"/>
    <p:sldId id="259" r:id="rId16"/>
    <p:sldId id="260" r:id="rId17"/>
    <p:sldId id="518" r:id="rId18"/>
    <p:sldId id="520" r:id="rId19"/>
    <p:sldId id="521" r:id="rId20"/>
    <p:sldId id="5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B67B8-EB30-41DE-A57C-EA60AC118D7D}" v="11" dt="2023-10-13T19:46:02.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man, Ahmed K" userId="31eac423-81e1-4d25-9212-601dd64e76c1" providerId="ADAL" clId="{93BB67B8-EB30-41DE-A57C-EA60AC118D7D}"/>
    <pc:docChg chg="undo custSel addSld modSld">
      <pc:chgData name="Salman, Ahmed K" userId="31eac423-81e1-4d25-9212-601dd64e76c1" providerId="ADAL" clId="{93BB67B8-EB30-41DE-A57C-EA60AC118D7D}" dt="2023-10-13T19:56:56.562" v="501" actId="2711"/>
      <pc:docMkLst>
        <pc:docMk/>
      </pc:docMkLst>
      <pc:sldChg chg="addSp delSp modSp mod">
        <pc:chgData name="Salman, Ahmed K" userId="31eac423-81e1-4d25-9212-601dd64e76c1" providerId="ADAL" clId="{93BB67B8-EB30-41DE-A57C-EA60AC118D7D}" dt="2023-10-13T19:18:00.211" v="40" actId="1076"/>
        <pc:sldMkLst>
          <pc:docMk/>
          <pc:sldMk cId="4275669785" sldId="257"/>
        </pc:sldMkLst>
        <pc:picChg chg="add mod modCrop">
          <ac:chgData name="Salman, Ahmed K" userId="31eac423-81e1-4d25-9212-601dd64e76c1" providerId="ADAL" clId="{93BB67B8-EB30-41DE-A57C-EA60AC118D7D}" dt="2023-10-13T19:18:00.211" v="40" actId="1076"/>
          <ac:picMkLst>
            <pc:docMk/>
            <pc:sldMk cId="4275669785" sldId="257"/>
            <ac:picMk id="5" creationId="{4D26F01D-5D0A-7A72-0CFC-71AD6DDDE118}"/>
          </ac:picMkLst>
        </pc:picChg>
        <pc:picChg chg="del">
          <ac:chgData name="Salman, Ahmed K" userId="31eac423-81e1-4d25-9212-601dd64e76c1" providerId="ADAL" clId="{93BB67B8-EB30-41DE-A57C-EA60AC118D7D}" dt="2023-10-13T19:17:01.366" v="30" actId="478"/>
          <ac:picMkLst>
            <pc:docMk/>
            <pc:sldMk cId="4275669785" sldId="257"/>
            <ac:picMk id="6" creationId="{18EC3531-6ED7-37BA-BA59-5B4FB5FD9220}"/>
          </ac:picMkLst>
        </pc:picChg>
      </pc:sldChg>
      <pc:sldChg chg="modSp mod">
        <pc:chgData name="Salman, Ahmed K" userId="31eac423-81e1-4d25-9212-601dd64e76c1" providerId="ADAL" clId="{93BB67B8-EB30-41DE-A57C-EA60AC118D7D}" dt="2023-10-13T19:12:38.883" v="11" actId="404"/>
        <pc:sldMkLst>
          <pc:docMk/>
          <pc:sldMk cId="1084230663" sldId="385"/>
        </pc:sldMkLst>
        <pc:spChg chg="mod">
          <ac:chgData name="Salman, Ahmed K" userId="31eac423-81e1-4d25-9212-601dd64e76c1" providerId="ADAL" clId="{93BB67B8-EB30-41DE-A57C-EA60AC118D7D}" dt="2023-10-13T19:12:38.883" v="11" actId="404"/>
          <ac:spMkLst>
            <pc:docMk/>
            <pc:sldMk cId="1084230663" sldId="385"/>
            <ac:spMk id="2" creationId="{EA4716F0-9BEC-D28E-AA71-8D9E6361F89D}"/>
          </ac:spMkLst>
        </pc:spChg>
        <pc:spChg chg="mod">
          <ac:chgData name="Salman, Ahmed K" userId="31eac423-81e1-4d25-9212-601dd64e76c1" providerId="ADAL" clId="{93BB67B8-EB30-41DE-A57C-EA60AC118D7D}" dt="2023-10-13T19:11:45.217" v="0" actId="21"/>
          <ac:spMkLst>
            <pc:docMk/>
            <pc:sldMk cId="1084230663" sldId="385"/>
            <ac:spMk id="3" creationId="{900BBF73-A98A-8D6A-527A-BC7B48576E2C}"/>
          </ac:spMkLst>
        </pc:spChg>
      </pc:sldChg>
      <pc:sldChg chg="addSp delSp modSp mod">
        <pc:chgData name="Salman, Ahmed K" userId="31eac423-81e1-4d25-9212-601dd64e76c1" providerId="ADAL" clId="{93BB67B8-EB30-41DE-A57C-EA60AC118D7D}" dt="2023-10-13T19:15:14.363" v="23" actId="1076"/>
        <pc:sldMkLst>
          <pc:docMk/>
          <pc:sldMk cId="1102333675" sldId="386"/>
        </pc:sldMkLst>
        <pc:spChg chg="del mod">
          <ac:chgData name="Salman, Ahmed K" userId="31eac423-81e1-4d25-9212-601dd64e76c1" providerId="ADAL" clId="{93BB67B8-EB30-41DE-A57C-EA60AC118D7D}" dt="2023-10-13T19:15:04.742" v="21" actId="478"/>
          <ac:spMkLst>
            <pc:docMk/>
            <pc:sldMk cId="1102333675" sldId="386"/>
            <ac:spMk id="3" creationId="{4BF275B9-7D03-71BC-7AA5-596294E3429D}"/>
          </ac:spMkLst>
        </pc:spChg>
        <pc:spChg chg="mod">
          <ac:chgData name="Salman, Ahmed K" userId="31eac423-81e1-4d25-9212-601dd64e76c1" providerId="ADAL" clId="{93BB67B8-EB30-41DE-A57C-EA60AC118D7D}" dt="2023-10-13T19:13:51.810" v="15" actId="1076"/>
          <ac:spMkLst>
            <pc:docMk/>
            <pc:sldMk cId="1102333675" sldId="386"/>
            <ac:spMk id="6" creationId="{DB7DF798-0486-9ABC-31B9-29E5562E93AD}"/>
          </ac:spMkLst>
        </pc:spChg>
        <pc:spChg chg="add del mod">
          <ac:chgData name="Salman, Ahmed K" userId="31eac423-81e1-4d25-9212-601dd64e76c1" providerId="ADAL" clId="{93BB67B8-EB30-41DE-A57C-EA60AC118D7D}" dt="2023-10-13T19:13:30.351" v="13" actId="931"/>
          <ac:spMkLst>
            <pc:docMk/>
            <pc:sldMk cId="1102333675" sldId="386"/>
            <ac:spMk id="8" creationId="{5DA1EF96-EE62-0019-EECF-8AD8CA8FA465}"/>
          </ac:spMkLst>
        </pc:spChg>
        <pc:picChg chg="del">
          <ac:chgData name="Salman, Ahmed K" userId="31eac423-81e1-4d25-9212-601dd64e76c1" providerId="ADAL" clId="{93BB67B8-EB30-41DE-A57C-EA60AC118D7D}" dt="2023-10-13T19:13:11.223" v="12" actId="478"/>
          <ac:picMkLst>
            <pc:docMk/>
            <pc:sldMk cId="1102333675" sldId="386"/>
            <ac:picMk id="5" creationId="{1B0C7547-BD46-2F20-E9E2-3DDBA5088063}"/>
          </ac:picMkLst>
        </pc:picChg>
        <pc:picChg chg="add mod">
          <ac:chgData name="Salman, Ahmed K" userId="31eac423-81e1-4d25-9212-601dd64e76c1" providerId="ADAL" clId="{93BB67B8-EB30-41DE-A57C-EA60AC118D7D}" dt="2023-10-13T19:15:14.363" v="23" actId="1076"/>
          <ac:picMkLst>
            <pc:docMk/>
            <pc:sldMk cId="1102333675" sldId="386"/>
            <ac:picMk id="10" creationId="{CF96526E-74E0-711B-3C9C-EC74B8AC00F0}"/>
          </ac:picMkLst>
        </pc:picChg>
      </pc:sldChg>
      <pc:sldChg chg="addSp delSp modSp mod">
        <pc:chgData name="Salman, Ahmed K" userId="31eac423-81e1-4d25-9212-601dd64e76c1" providerId="ADAL" clId="{93BB67B8-EB30-41DE-A57C-EA60AC118D7D}" dt="2023-10-13T19:27:31.856" v="128" actId="1076"/>
        <pc:sldMkLst>
          <pc:docMk/>
          <pc:sldMk cId="535662609" sldId="514"/>
        </pc:sldMkLst>
        <pc:picChg chg="add mod modCrop">
          <ac:chgData name="Salman, Ahmed K" userId="31eac423-81e1-4d25-9212-601dd64e76c1" providerId="ADAL" clId="{93BB67B8-EB30-41DE-A57C-EA60AC118D7D}" dt="2023-10-13T19:27:31.856" v="128" actId="1076"/>
          <ac:picMkLst>
            <pc:docMk/>
            <pc:sldMk cId="535662609" sldId="514"/>
            <ac:picMk id="5" creationId="{7F025045-3FA4-B84C-6ACF-70F44A2DD1A0}"/>
          </ac:picMkLst>
        </pc:picChg>
        <pc:picChg chg="del">
          <ac:chgData name="Salman, Ahmed K" userId="31eac423-81e1-4d25-9212-601dd64e76c1" providerId="ADAL" clId="{93BB67B8-EB30-41DE-A57C-EA60AC118D7D}" dt="2023-10-13T19:24:44.281" v="90" actId="478"/>
          <ac:picMkLst>
            <pc:docMk/>
            <pc:sldMk cId="535662609" sldId="514"/>
            <ac:picMk id="6" creationId="{EC5AA199-234F-3A56-E19B-CF1DA6EAE5C9}"/>
          </ac:picMkLst>
        </pc:picChg>
        <pc:picChg chg="del">
          <ac:chgData name="Salman, Ahmed K" userId="31eac423-81e1-4d25-9212-601dd64e76c1" providerId="ADAL" clId="{93BB67B8-EB30-41DE-A57C-EA60AC118D7D}" dt="2023-10-13T19:22:05.945" v="56" actId="478"/>
          <ac:picMkLst>
            <pc:docMk/>
            <pc:sldMk cId="535662609" sldId="514"/>
            <ac:picMk id="8" creationId="{4CF736A1-F054-8EE3-4A08-CB616DB44764}"/>
          </ac:picMkLst>
        </pc:picChg>
        <pc:picChg chg="add mod modCrop">
          <ac:chgData name="Salman, Ahmed K" userId="31eac423-81e1-4d25-9212-601dd64e76c1" providerId="ADAL" clId="{93BB67B8-EB30-41DE-A57C-EA60AC118D7D}" dt="2023-10-13T19:27:27.862" v="127" actId="1076"/>
          <ac:picMkLst>
            <pc:docMk/>
            <pc:sldMk cId="535662609" sldId="514"/>
            <ac:picMk id="9" creationId="{BE75E3A9-2369-A8E6-A38C-639ED57C579C}"/>
          </ac:picMkLst>
        </pc:picChg>
      </pc:sldChg>
      <pc:sldChg chg="modSp mod">
        <pc:chgData name="Salman, Ahmed K" userId="31eac423-81e1-4d25-9212-601dd64e76c1" providerId="ADAL" clId="{93BB67B8-EB30-41DE-A57C-EA60AC118D7D}" dt="2023-10-13T19:31:40.416" v="213" actId="20577"/>
        <pc:sldMkLst>
          <pc:docMk/>
          <pc:sldMk cId="2801168025" sldId="515"/>
        </pc:sldMkLst>
        <pc:spChg chg="mod">
          <ac:chgData name="Salman, Ahmed K" userId="31eac423-81e1-4d25-9212-601dd64e76c1" providerId="ADAL" clId="{93BB67B8-EB30-41DE-A57C-EA60AC118D7D}" dt="2023-10-13T19:31:40.416" v="213" actId="20577"/>
          <ac:spMkLst>
            <pc:docMk/>
            <pc:sldMk cId="2801168025" sldId="515"/>
            <ac:spMk id="2" creationId="{5BD11491-10E6-C119-A5D3-9A1E15FD86D0}"/>
          </ac:spMkLst>
        </pc:spChg>
      </pc:sldChg>
      <pc:sldChg chg="addSp delSp modSp mod">
        <pc:chgData name="Salman, Ahmed K" userId="31eac423-81e1-4d25-9212-601dd64e76c1" providerId="ADAL" clId="{93BB67B8-EB30-41DE-A57C-EA60AC118D7D}" dt="2023-10-13T19:34:18.637" v="217" actId="931"/>
        <pc:sldMkLst>
          <pc:docMk/>
          <pc:sldMk cId="992208717" sldId="517"/>
        </pc:sldMkLst>
        <pc:picChg chg="add del">
          <ac:chgData name="Salman, Ahmed K" userId="31eac423-81e1-4d25-9212-601dd64e76c1" providerId="ADAL" clId="{93BB67B8-EB30-41DE-A57C-EA60AC118D7D}" dt="2023-10-13T19:33:58.607" v="216" actId="478"/>
          <ac:picMkLst>
            <pc:docMk/>
            <pc:sldMk cId="992208717" sldId="517"/>
            <ac:picMk id="3" creationId="{550B829A-2929-C3F6-892D-4D3D42D7E1D8}"/>
          </ac:picMkLst>
        </pc:picChg>
        <pc:picChg chg="add mod">
          <ac:chgData name="Salman, Ahmed K" userId="31eac423-81e1-4d25-9212-601dd64e76c1" providerId="ADAL" clId="{93BB67B8-EB30-41DE-A57C-EA60AC118D7D}" dt="2023-10-13T19:34:18.637" v="217" actId="931"/>
          <ac:picMkLst>
            <pc:docMk/>
            <pc:sldMk cId="992208717" sldId="517"/>
            <ac:picMk id="4" creationId="{5DC6B5C6-59E0-06AA-720A-366F8C998A9E}"/>
          </ac:picMkLst>
        </pc:picChg>
      </pc:sldChg>
      <pc:sldChg chg="modSp mod">
        <pc:chgData name="Salman, Ahmed K" userId="31eac423-81e1-4d25-9212-601dd64e76c1" providerId="ADAL" clId="{93BB67B8-EB30-41DE-A57C-EA60AC118D7D}" dt="2023-10-13T19:56:56.562" v="501" actId="2711"/>
        <pc:sldMkLst>
          <pc:docMk/>
          <pc:sldMk cId="387540394" sldId="520"/>
        </pc:sldMkLst>
        <pc:spChg chg="mod">
          <ac:chgData name="Salman, Ahmed K" userId="31eac423-81e1-4d25-9212-601dd64e76c1" providerId="ADAL" clId="{93BB67B8-EB30-41DE-A57C-EA60AC118D7D}" dt="2023-10-13T19:56:56.562" v="501" actId="2711"/>
          <ac:spMkLst>
            <pc:docMk/>
            <pc:sldMk cId="387540394" sldId="520"/>
            <ac:spMk id="6" creationId="{B7F152D5-66E6-109F-6829-E8FCADB849B3}"/>
          </ac:spMkLst>
        </pc:spChg>
      </pc:sldChg>
      <pc:sldChg chg="modSp mod">
        <pc:chgData name="Salman, Ahmed K" userId="31eac423-81e1-4d25-9212-601dd64e76c1" providerId="ADAL" clId="{93BB67B8-EB30-41DE-A57C-EA60AC118D7D}" dt="2023-10-13T19:18:47.378" v="54" actId="2711"/>
        <pc:sldMkLst>
          <pc:docMk/>
          <pc:sldMk cId="908540132" sldId="524"/>
        </pc:sldMkLst>
        <pc:spChg chg="mod">
          <ac:chgData name="Salman, Ahmed K" userId="31eac423-81e1-4d25-9212-601dd64e76c1" providerId="ADAL" clId="{93BB67B8-EB30-41DE-A57C-EA60AC118D7D}" dt="2023-10-13T19:18:47.378" v="54" actId="2711"/>
          <ac:spMkLst>
            <pc:docMk/>
            <pc:sldMk cId="908540132" sldId="524"/>
            <ac:spMk id="7" creationId="{97D5FDE1-F18F-FF86-1648-4E236480C02C}"/>
          </ac:spMkLst>
        </pc:spChg>
      </pc:sldChg>
      <pc:sldChg chg="addSp delSp modSp add mod">
        <pc:chgData name="Salman, Ahmed K" userId="31eac423-81e1-4d25-9212-601dd64e76c1" providerId="ADAL" clId="{93BB67B8-EB30-41DE-A57C-EA60AC118D7D}" dt="2023-10-13T19:30:59.513" v="206" actId="1076"/>
        <pc:sldMkLst>
          <pc:docMk/>
          <pc:sldMk cId="2214558237" sldId="528"/>
        </pc:sldMkLst>
        <pc:picChg chg="add mod modCrop">
          <ac:chgData name="Salman, Ahmed K" userId="31eac423-81e1-4d25-9212-601dd64e76c1" providerId="ADAL" clId="{93BB67B8-EB30-41DE-A57C-EA60AC118D7D}" dt="2023-10-13T19:30:59.513" v="206" actId="1076"/>
          <ac:picMkLst>
            <pc:docMk/>
            <pc:sldMk cId="2214558237" sldId="528"/>
            <ac:picMk id="5" creationId="{80BC2493-501F-B05B-F7C6-1FD12AD30C6C}"/>
          </ac:picMkLst>
        </pc:picChg>
        <pc:picChg chg="del">
          <ac:chgData name="Salman, Ahmed K" userId="31eac423-81e1-4d25-9212-601dd64e76c1" providerId="ADAL" clId="{93BB67B8-EB30-41DE-A57C-EA60AC118D7D}" dt="2023-10-13T19:28:36.988" v="129" actId="478"/>
          <ac:picMkLst>
            <pc:docMk/>
            <pc:sldMk cId="2214558237" sldId="528"/>
            <ac:picMk id="6" creationId="{EC5AA199-234F-3A56-E19B-CF1DA6EAE5C9}"/>
          </ac:picMkLst>
        </pc:picChg>
        <pc:picChg chg="del">
          <ac:chgData name="Salman, Ahmed K" userId="31eac423-81e1-4d25-9212-601dd64e76c1" providerId="ADAL" clId="{93BB67B8-EB30-41DE-A57C-EA60AC118D7D}" dt="2023-10-13T19:28:37.658" v="130" actId="478"/>
          <ac:picMkLst>
            <pc:docMk/>
            <pc:sldMk cId="2214558237" sldId="528"/>
            <ac:picMk id="8" creationId="{4CF736A1-F054-8EE3-4A08-CB616DB44764}"/>
          </ac:picMkLst>
        </pc:picChg>
        <pc:picChg chg="add mod modCrop">
          <ac:chgData name="Salman, Ahmed K" userId="31eac423-81e1-4d25-9212-601dd64e76c1" providerId="ADAL" clId="{93BB67B8-EB30-41DE-A57C-EA60AC118D7D}" dt="2023-10-13T19:30:58.178" v="205" actId="1076"/>
          <ac:picMkLst>
            <pc:docMk/>
            <pc:sldMk cId="2214558237" sldId="528"/>
            <ac:picMk id="9" creationId="{DA98E8B6-0734-CD5D-D313-B23E3F439192}"/>
          </ac:picMkLst>
        </pc:picChg>
      </pc:sldChg>
      <pc:sldChg chg="addSp delSp modSp new mod">
        <pc:chgData name="Salman, Ahmed K" userId="31eac423-81e1-4d25-9212-601dd64e76c1" providerId="ADAL" clId="{93BB67B8-EB30-41DE-A57C-EA60AC118D7D}" dt="2023-10-13T19:54:10.897" v="500" actId="1076"/>
        <pc:sldMkLst>
          <pc:docMk/>
          <pc:sldMk cId="2951856597" sldId="529"/>
        </pc:sldMkLst>
        <pc:spChg chg="del">
          <ac:chgData name="Salman, Ahmed K" userId="31eac423-81e1-4d25-9212-601dd64e76c1" providerId="ADAL" clId="{93BB67B8-EB30-41DE-A57C-EA60AC118D7D}" dt="2023-10-13T19:43:37.622" v="219" actId="478"/>
          <ac:spMkLst>
            <pc:docMk/>
            <pc:sldMk cId="2951856597" sldId="529"/>
            <ac:spMk id="2" creationId="{2E818D37-0C66-4FE9-0765-90892602EF18}"/>
          </ac:spMkLst>
        </pc:spChg>
        <pc:spChg chg="del">
          <ac:chgData name="Salman, Ahmed K" userId="31eac423-81e1-4d25-9212-601dd64e76c1" providerId="ADAL" clId="{93BB67B8-EB30-41DE-A57C-EA60AC118D7D}" dt="2023-10-13T19:43:40.455" v="220" actId="478"/>
          <ac:spMkLst>
            <pc:docMk/>
            <pc:sldMk cId="2951856597" sldId="529"/>
            <ac:spMk id="3" creationId="{AAA805ED-9DF9-3BA4-BF86-DEE0B1EE017F}"/>
          </ac:spMkLst>
        </pc:spChg>
        <pc:spChg chg="add mod">
          <ac:chgData name="Salman, Ahmed K" userId="31eac423-81e1-4d25-9212-601dd64e76c1" providerId="ADAL" clId="{93BB67B8-EB30-41DE-A57C-EA60AC118D7D}" dt="2023-10-13T19:54:04.872" v="498" actId="1076"/>
          <ac:spMkLst>
            <pc:docMk/>
            <pc:sldMk cId="2951856597" sldId="529"/>
            <ac:spMk id="6" creationId="{DE16C50D-D74C-A6CE-BD08-5ADA55983641}"/>
          </ac:spMkLst>
        </pc:spChg>
        <pc:picChg chg="add mod">
          <ac:chgData name="Salman, Ahmed K" userId="31eac423-81e1-4d25-9212-601dd64e76c1" providerId="ADAL" clId="{93BB67B8-EB30-41DE-A57C-EA60AC118D7D}" dt="2023-10-13T19:54:10.897" v="500" actId="1076"/>
          <ac:picMkLst>
            <pc:docMk/>
            <pc:sldMk cId="2951856597" sldId="529"/>
            <ac:picMk id="5" creationId="{FDFC838B-497C-B2D3-5656-9BEAA627E521}"/>
          </ac:picMkLst>
        </pc:picChg>
      </pc:sldChg>
    </pc:docChg>
  </pc:docChgLst>
  <pc:docChgLst>
    <pc:chgData name="Salman, Ahmed K" userId="31eac423-81e1-4d25-9212-601dd64e76c1" providerId="ADAL" clId="{ACF74478-97A0-45D4-B775-EC3C3E292E57}"/>
    <pc:docChg chg="undo redo custSel addSld delSld modSld">
      <pc:chgData name="Salman, Ahmed K" userId="31eac423-81e1-4d25-9212-601dd64e76c1" providerId="ADAL" clId="{ACF74478-97A0-45D4-B775-EC3C3E292E57}" dt="2023-06-01T22:09:22.784" v="961" actId="1076"/>
      <pc:docMkLst>
        <pc:docMk/>
      </pc:docMkLst>
      <pc:sldChg chg="addSp modSp mod">
        <pc:chgData name="Salman, Ahmed K" userId="31eac423-81e1-4d25-9212-601dd64e76c1" providerId="ADAL" clId="{ACF74478-97A0-45D4-B775-EC3C3E292E57}" dt="2023-05-19T19:37:09.201" v="78" actId="1076"/>
        <pc:sldMkLst>
          <pc:docMk/>
          <pc:sldMk cId="2801168025" sldId="515"/>
        </pc:sldMkLst>
        <pc:spChg chg="mod">
          <ac:chgData name="Salman, Ahmed K" userId="31eac423-81e1-4d25-9212-601dd64e76c1" providerId="ADAL" clId="{ACF74478-97A0-45D4-B775-EC3C3E292E57}" dt="2023-05-19T19:35:46.619" v="70" actId="20577"/>
          <ac:spMkLst>
            <pc:docMk/>
            <pc:sldMk cId="2801168025" sldId="515"/>
            <ac:spMk id="2" creationId="{5BD11491-10E6-C119-A5D3-9A1E15FD86D0}"/>
          </ac:spMkLst>
        </pc:spChg>
        <pc:picChg chg="mod modCrop">
          <ac:chgData name="Salman, Ahmed K" userId="31eac423-81e1-4d25-9212-601dd64e76c1" providerId="ADAL" clId="{ACF74478-97A0-45D4-B775-EC3C3E292E57}" dt="2023-05-19T19:36:09.656" v="76" actId="1076"/>
          <ac:picMkLst>
            <pc:docMk/>
            <pc:sldMk cId="2801168025" sldId="515"/>
            <ac:picMk id="5" creationId="{0B816A43-0A6F-B9BF-A817-698EA53AE0EC}"/>
          </ac:picMkLst>
        </pc:picChg>
        <pc:picChg chg="add mod modCrop">
          <ac:chgData name="Salman, Ahmed K" userId="31eac423-81e1-4d25-9212-601dd64e76c1" providerId="ADAL" clId="{ACF74478-97A0-45D4-B775-EC3C3E292E57}" dt="2023-05-19T19:37:09.201" v="78" actId="1076"/>
          <ac:picMkLst>
            <pc:docMk/>
            <pc:sldMk cId="2801168025" sldId="515"/>
            <ac:picMk id="6" creationId="{68327DE0-3D56-1755-CF03-E9B908AE31CC}"/>
          </ac:picMkLst>
        </pc:picChg>
      </pc:sldChg>
      <pc:sldChg chg="modSp mod">
        <pc:chgData name="Salman, Ahmed K" userId="31eac423-81e1-4d25-9212-601dd64e76c1" providerId="ADAL" clId="{ACF74478-97A0-45D4-B775-EC3C3E292E57}" dt="2023-06-01T22:09:22.784" v="961" actId="1076"/>
        <pc:sldMkLst>
          <pc:docMk/>
          <pc:sldMk cId="387540394" sldId="520"/>
        </pc:sldMkLst>
        <pc:spChg chg="mod">
          <ac:chgData name="Salman, Ahmed K" userId="31eac423-81e1-4d25-9212-601dd64e76c1" providerId="ADAL" clId="{ACF74478-97A0-45D4-B775-EC3C3E292E57}" dt="2023-05-19T20:29:09.967" v="190" actId="20577"/>
          <ac:spMkLst>
            <pc:docMk/>
            <pc:sldMk cId="387540394" sldId="520"/>
            <ac:spMk id="6" creationId="{B7F152D5-66E6-109F-6829-E8FCADB849B3}"/>
          </ac:spMkLst>
        </pc:spChg>
        <pc:graphicFrameChg chg="mod modGraphic">
          <ac:chgData name="Salman, Ahmed K" userId="31eac423-81e1-4d25-9212-601dd64e76c1" providerId="ADAL" clId="{ACF74478-97A0-45D4-B775-EC3C3E292E57}" dt="2023-06-01T22:09:22.784" v="961" actId="1076"/>
          <ac:graphicFrameMkLst>
            <pc:docMk/>
            <pc:sldMk cId="387540394" sldId="520"/>
            <ac:graphicFrameMk id="5" creationId="{B4261CE3-FAC4-236B-E54F-9F8B9B3DA118}"/>
          </ac:graphicFrameMkLst>
        </pc:graphicFrameChg>
      </pc:sldChg>
      <pc:sldChg chg="new del">
        <pc:chgData name="Salman, Ahmed K" userId="31eac423-81e1-4d25-9212-601dd64e76c1" providerId="ADAL" clId="{ACF74478-97A0-45D4-B775-EC3C3E292E57}" dt="2023-05-19T19:47:36.552" v="80" actId="47"/>
        <pc:sldMkLst>
          <pc:docMk/>
          <pc:sldMk cId="248697827" sldId="522"/>
        </pc:sldMkLst>
      </pc:sldChg>
      <pc:sldChg chg="addSp delSp modSp new mod">
        <pc:chgData name="Salman, Ahmed K" userId="31eac423-81e1-4d25-9212-601dd64e76c1" providerId="ADAL" clId="{ACF74478-97A0-45D4-B775-EC3C3E292E57}" dt="2023-05-19T19:48:19.437" v="86" actId="962"/>
        <pc:sldMkLst>
          <pc:docMk/>
          <pc:sldMk cId="3106619378" sldId="522"/>
        </pc:sldMkLst>
        <pc:spChg chg="del">
          <ac:chgData name="Salman, Ahmed K" userId="31eac423-81e1-4d25-9212-601dd64e76c1" providerId="ADAL" clId="{ACF74478-97A0-45D4-B775-EC3C3E292E57}" dt="2023-05-19T19:47:50.960" v="82" actId="478"/>
          <ac:spMkLst>
            <pc:docMk/>
            <pc:sldMk cId="3106619378" sldId="522"/>
            <ac:spMk id="2" creationId="{C9ECB4E2-EC3E-87B3-E0E1-B81C5D984135}"/>
          </ac:spMkLst>
        </pc:spChg>
        <pc:spChg chg="del">
          <ac:chgData name="Salman, Ahmed K" userId="31eac423-81e1-4d25-9212-601dd64e76c1" providerId="ADAL" clId="{ACF74478-97A0-45D4-B775-EC3C3E292E57}" dt="2023-05-19T19:47:52.160" v="83" actId="478"/>
          <ac:spMkLst>
            <pc:docMk/>
            <pc:sldMk cId="3106619378" sldId="522"/>
            <ac:spMk id="3" creationId="{B5A3D18F-7F6A-77C6-4802-F00406AD87A2}"/>
          </ac:spMkLst>
        </pc:spChg>
        <pc:picChg chg="add mod">
          <ac:chgData name="Salman, Ahmed K" userId="31eac423-81e1-4d25-9212-601dd64e76c1" providerId="ADAL" clId="{ACF74478-97A0-45D4-B775-EC3C3E292E57}" dt="2023-05-19T19:48:19.437" v="86" actId="962"/>
          <ac:picMkLst>
            <pc:docMk/>
            <pc:sldMk cId="3106619378" sldId="522"/>
            <ac:picMk id="5" creationId="{EAFFA743-43D5-2F07-038A-2285291C650B}"/>
          </ac:picMkLst>
        </pc:picChg>
      </pc:sldChg>
      <pc:sldChg chg="addSp delSp modSp new del mod">
        <pc:chgData name="Salman, Ahmed K" userId="31eac423-81e1-4d25-9212-601dd64e76c1" providerId="ADAL" clId="{ACF74478-97A0-45D4-B775-EC3C3E292E57}" dt="2023-05-19T20:06:27.083" v="92" actId="47"/>
        <pc:sldMkLst>
          <pc:docMk/>
          <pc:sldMk cId="1755561747" sldId="523"/>
        </pc:sldMkLst>
        <pc:spChg chg="del">
          <ac:chgData name="Salman, Ahmed K" userId="31eac423-81e1-4d25-9212-601dd64e76c1" providerId="ADAL" clId="{ACF74478-97A0-45D4-B775-EC3C3E292E57}" dt="2023-05-19T20:05:09.576" v="88" actId="478"/>
          <ac:spMkLst>
            <pc:docMk/>
            <pc:sldMk cId="1755561747" sldId="523"/>
            <ac:spMk id="3" creationId="{A1C0F238-7C36-8760-3249-F3A789F567E8}"/>
          </ac:spMkLst>
        </pc:spChg>
        <pc:spChg chg="add mod">
          <ac:chgData name="Salman, Ahmed K" userId="31eac423-81e1-4d25-9212-601dd64e76c1" providerId="ADAL" clId="{ACF74478-97A0-45D4-B775-EC3C3E292E57}" dt="2023-05-19T20:06:16.966" v="90" actId="1076"/>
          <ac:spMkLst>
            <pc:docMk/>
            <pc:sldMk cId="1755561747" sldId="523"/>
            <ac:spMk id="5" creationId="{08FB8B69-5A5A-D384-006F-CDBEBCC07487}"/>
          </ac:spMkLst>
        </pc:spChg>
        <pc:spChg chg="add mod">
          <ac:chgData name="Salman, Ahmed K" userId="31eac423-81e1-4d25-9212-601dd64e76c1" providerId="ADAL" clId="{ACF74478-97A0-45D4-B775-EC3C3E292E57}" dt="2023-05-19T20:06:16.966" v="90" actId="1076"/>
          <ac:spMkLst>
            <pc:docMk/>
            <pc:sldMk cId="1755561747" sldId="523"/>
            <ac:spMk id="7" creationId="{BC079049-5D06-79C2-73BC-4591D5179567}"/>
          </ac:spMkLst>
        </pc:spChg>
        <pc:spChg chg="add mod">
          <ac:chgData name="Salman, Ahmed K" userId="31eac423-81e1-4d25-9212-601dd64e76c1" providerId="ADAL" clId="{ACF74478-97A0-45D4-B775-EC3C3E292E57}" dt="2023-05-19T20:06:16.966" v="90" actId="1076"/>
          <ac:spMkLst>
            <pc:docMk/>
            <pc:sldMk cId="1755561747" sldId="523"/>
            <ac:spMk id="9" creationId="{470CED11-6F66-060C-8B7A-3AA29ABFC754}"/>
          </ac:spMkLst>
        </pc:spChg>
        <pc:graphicFrameChg chg="add mod">
          <ac:chgData name="Salman, Ahmed K" userId="31eac423-81e1-4d25-9212-601dd64e76c1" providerId="ADAL" clId="{ACF74478-97A0-45D4-B775-EC3C3E292E57}" dt="2023-05-19T20:06:16.966" v="90" actId="1076"/>
          <ac:graphicFrameMkLst>
            <pc:docMk/>
            <pc:sldMk cId="1755561747" sldId="523"/>
            <ac:graphicFrameMk id="6" creationId="{75C3ABD8-8AC2-D159-9231-04C33C3D4233}"/>
          </ac:graphicFrameMkLst>
        </pc:graphicFrameChg>
        <pc:graphicFrameChg chg="add mod">
          <ac:chgData name="Salman, Ahmed K" userId="31eac423-81e1-4d25-9212-601dd64e76c1" providerId="ADAL" clId="{ACF74478-97A0-45D4-B775-EC3C3E292E57}" dt="2023-05-19T20:06:16.966" v="90" actId="1076"/>
          <ac:graphicFrameMkLst>
            <pc:docMk/>
            <pc:sldMk cId="1755561747" sldId="523"/>
            <ac:graphicFrameMk id="8" creationId="{9FF3215F-5B89-0748-8D76-3EA718CBA314}"/>
          </ac:graphicFrameMkLst>
        </pc:graphicFrameChg>
      </pc:sldChg>
      <pc:sldChg chg="addSp modSp new mod">
        <pc:chgData name="Salman, Ahmed K" userId="31eac423-81e1-4d25-9212-601dd64e76c1" providerId="ADAL" clId="{ACF74478-97A0-45D4-B775-EC3C3E292E57}" dt="2023-05-19T20:09:22.629" v="134" actId="1076"/>
        <pc:sldMkLst>
          <pc:docMk/>
          <pc:sldMk cId="908540132" sldId="524"/>
        </pc:sldMkLst>
        <pc:spChg chg="add mod">
          <ac:chgData name="Salman, Ahmed K" userId="31eac423-81e1-4d25-9212-601dd64e76c1" providerId="ADAL" clId="{ACF74478-97A0-45D4-B775-EC3C3E292E57}" dt="2023-05-19T20:08:56.685" v="129" actId="1076"/>
          <ac:spMkLst>
            <pc:docMk/>
            <pc:sldMk cId="908540132" sldId="524"/>
            <ac:spMk id="3" creationId="{B200B474-E784-A8AB-DB69-83A26D633E02}"/>
          </ac:spMkLst>
        </pc:spChg>
        <pc:spChg chg="add mod">
          <ac:chgData name="Salman, Ahmed K" userId="31eac423-81e1-4d25-9212-601dd64e76c1" providerId="ADAL" clId="{ACF74478-97A0-45D4-B775-EC3C3E292E57}" dt="2023-05-19T20:09:14.823" v="132" actId="1076"/>
          <ac:spMkLst>
            <pc:docMk/>
            <pc:sldMk cId="908540132" sldId="524"/>
            <ac:spMk id="5" creationId="{5774AA7D-F6AB-01E8-8D59-559B3734C1A6}"/>
          </ac:spMkLst>
        </pc:spChg>
        <pc:spChg chg="add mod">
          <ac:chgData name="Salman, Ahmed K" userId="31eac423-81e1-4d25-9212-601dd64e76c1" providerId="ADAL" clId="{ACF74478-97A0-45D4-B775-EC3C3E292E57}" dt="2023-05-19T20:06:54.460" v="95" actId="1076"/>
          <ac:spMkLst>
            <pc:docMk/>
            <pc:sldMk cId="908540132" sldId="524"/>
            <ac:spMk id="7" creationId="{97D5FDE1-F18F-FF86-1648-4E236480C02C}"/>
          </ac:spMkLst>
        </pc:spChg>
        <pc:graphicFrameChg chg="add mod modGraphic">
          <ac:chgData name="Salman, Ahmed K" userId="31eac423-81e1-4d25-9212-601dd64e76c1" providerId="ADAL" clId="{ACF74478-97A0-45D4-B775-EC3C3E292E57}" dt="2023-05-19T20:09:22.629" v="134" actId="1076"/>
          <ac:graphicFrameMkLst>
            <pc:docMk/>
            <pc:sldMk cId="908540132" sldId="524"/>
            <ac:graphicFrameMk id="4" creationId="{AFB0398B-C483-4BFC-EF9C-40EA703F8382}"/>
          </ac:graphicFrameMkLst>
        </pc:graphicFrameChg>
        <pc:graphicFrameChg chg="add mod modGraphic">
          <ac:chgData name="Salman, Ahmed K" userId="31eac423-81e1-4d25-9212-601dd64e76c1" providerId="ADAL" clId="{ACF74478-97A0-45D4-B775-EC3C3E292E57}" dt="2023-05-19T20:08:40.726" v="124" actId="14100"/>
          <ac:graphicFrameMkLst>
            <pc:docMk/>
            <pc:sldMk cId="908540132" sldId="524"/>
            <ac:graphicFrameMk id="6" creationId="{D64E5005-05B5-01E0-527F-612E054D93C4}"/>
          </ac:graphicFrameMkLst>
        </pc:graphicFrameChg>
      </pc:sldChg>
      <pc:sldChg chg="addSp delSp modSp new mod">
        <pc:chgData name="Salman, Ahmed K" userId="31eac423-81e1-4d25-9212-601dd64e76c1" providerId="ADAL" clId="{ACF74478-97A0-45D4-B775-EC3C3E292E57}" dt="2023-05-19T20:59:50.738" v="680" actId="14100"/>
        <pc:sldMkLst>
          <pc:docMk/>
          <pc:sldMk cId="231856047" sldId="525"/>
        </pc:sldMkLst>
        <pc:spChg chg="mod">
          <ac:chgData name="Salman, Ahmed K" userId="31eac423-81e1-4d25-9212-601dd64e76c1" providerId="ADAL" clId="{ACF74478-97A0-45D4-B775-EC3C3E292E57}" dt="2023-05-19T20:44:35.273" v="223" actId="20577"/>
          <ac:spMkLst>
            <pc:docMk/>
            <pc:sldMk cId="231856047" sldId="525"/>
            <ac:spMk id="2" creationId="{005E294E-C014-DA98-BDD7-E0EBBB5AB394}"/>
          </ac:spMkLst>
        </pc:spChg>
        <pc:spChg chg="del">
          <ac:chgData name="Salman, Ahmed K" userId="31eac423-81e1-4d25-9212-601dd64e76c1" providerId="ADAL" clId="{ACF74478-97A0-45D4-B775-EC3C3E292E57}" dt="2023-05-19T20:44:40.022" v="224" actId="478"/>
          <ac:spMkLst>
            <pc:docMk/>
            <pc:sldMk cId="231856047" sldId="525"/>
            <ac:spMk id="3" creationId="{EBE7B6C1-2656-A48B-2A77-89FA0E5AB747}"/>
          </ac:spMkLst>
        </pc:spChg>
        <pc:spChg chg="add mod">
          <ac:chgData name="Salman, Ahmed K" userId="31eac423-81e1-4d25-9212-601dd64e76c1" providerId="ADAL" clId="{ACF74478-97A0-45D4-B775-EC3C3E292E57}" dt="2023-05-19T20:59:50.738" v="680" actId="14100"/>
          <ac:spMkLst>
            <pc:docMk/>
            <pc:sldMk cId="231856047" sldId="525"/>
            <ac:spMk id="9" creationId="{12749F61-EED9-8472-3C92-80E2A5BC5034}"/>
          </ac:spMkLst>
        </pc:spChg>
        <pc:graphicFrameChg chg="add mod modGraphic">
          <ac:chgData name="Salman, Ahmed K" userId="31eac423-81e1-4d25-9212-601dd64e76c1" providerId="ADAL" clId="{ACF74478-97A0-45D4-B775-EC3C3E292E57}" dt="2023-05-19T20:58:22.258" v="663" actId="1076"/>
          <ac:graphicFrameMkLst>
            <pc:docMk/>
            <pc:sldMk cId="231856047" sldId="525"/>
            <ac:graphicFrameMk id="7" creationId="{46C904F3-691D-649C-5645-ADDA8C07F57A}"/>
          </ac:graphicFrameMkLst>
        </pc:graphicFrameChg>
        <pc:graphicFrameChg chg="add del mod">
          <ac:chgData name="Salman, Ahmed K" userId="31eac423-81e1-4d25-9212-601dd64e76c1" providerId="ADAL" clId="{ACF74478-97A0-45D4-B775-EC3C3E292E57}" dt="2023-05-19T20:51:55.950" v="296" actId="478"/>
          <ac:graphicFrameMkLst>
            <pc:docMk/>
            <pc:sldMk cId="231856047" sldId="525"/>
            <ac:graphicFrameMk id="8" creationId="{BADB0C9E-D3E3-C444-9D96-C6DDC057F724}"/>
          </ac:graphicFrameMkLst>
        </pc:graphicFrameChg>
        <pc:picChg chg="add mod modCrop">
          <ac:chgData name="Salman, Ahmed K" userId="31eac423-81e1-4d25-9212-601dd64e76c1" providerId="ADAL" clId="{ACF74478-97A0-45D4-B775-EC3C3E292E57}" dt="2023-05-19T20:46:22.811" v="265" actId="1076"/>
          <ac:picMkLst>
            <pc:docMk/>
            <pc:sldMk cId="231856047" sldId="525"/>
            <ac:picMk id="6" creationId="{77A91B94-48F8-7C21-934C-434ECFEF88A0}"/>
          </ac:picMkLst>
        </pc:picChg>
      </pc:sldChg>
      <pc:sldChg chg="addSp modSp new del mod">
        <pc:chgData name="Salman, Ahmed K" userId="31eac423-81e1-4d25-9212-601dd64e76c1" providerId="ADAL" clId="{ACF74478-97A0-45D4-B775-EC3C3E292E57}" dt="2023-05-19T21:22:49.141" v="780" actId="47"/>
        <pc:sldMkLst>
          <pc:docMk/>
          <pc:sldMk cId="463980850" sldId="526"/>
        </pc:sldMkLst>
        <pc:spChg chg="add mod">
          <ac:chgData name="Salman, Ahmed K" userId="31eac423-81e1-4d25-9212-601dd64e76c1" providerId="ADAL" clId="{ACF74478-97A0-45D4-B775-EC3C3E292E57}" dt="2023-05-19T21:03:53.562" v="682"/>
          <ac:spMkLst>
            <pc:docMk/>
            <pc:sldMk cId="463980850" sldId="526"/>
            <ac:spMk id="4" creationId="{51164FE7-AA40-FC3C-3EEC-0574B29C1F77}"/>
          </ac:spMkLst>
        </pc:spChg>
        <pc:graphicFrameChg chg="add mod modGraphic">
          <ac:chgData name="Salman, Ahmed K" userId="31eac423-81e1-4d25-9212-601dd64e76c1" providerId="ADAL" clId="{ACF74478-97A0-45D4-B775-EC3C3E292E57}" dt="2023-05-19T21:05:46.172" v="691" actId="1076"/>
          <ac:graphicFrameMkLst>
            <pc:docMk/>
            <pc:sldMk cId="463980850" sldId="526"/>
            <ac:graphicFrameMk id="3" creationId="{4263C349-CBA9-9432-C266-97F70126B246}"/>
          </ac:graphicFrameMkLst>
        </pc:graphicFrameChg>
      </pc:sldChg>
      <pc:sldChg chg="addSp delSp modSp new mod">
        <pc:chgData name="Salman, Ahmed K" userId="31eac423-81e1-4d25-9212-601dd64e76c1" providerId="ADAL" clId="{ACF74478-97A0-45D4-B775-EC3C3E292E57}" dt="2023-05-19T21:38:19.019" v="946" actId="20577"/>
        <pc:sldMkLst>
          <pc:docMk/>
          <pc:sldMk cId="924144106" sldId="527"/>
        </pc:sldMkLst>
        <pc:spChg chg="mod">
          <ac:chgData name="Salman, Ahmed K" userId="31eac423-81e1-4d25-9212-601dd64e76c1" providerId="ADAL" clId="{ACF74478-97A0-45D4-B775-EC3C3E292E57}" dt="2023-05-19T21:23:03.755" v="796" actId="20577"/>
          <ac:spMkLst>
            <pc:docMk/>
            <pc:sldMk cId="924144106" sldId="527"/>
            <ac:spMk id="2" creationId="{B769C6C0-A9C8-D4A9-BF29-FB4B71C75C47}"/>
          </ac:spMkLst>
        </pc:spChg>
        <pc:spChg chg="del">
          <ac:chgData name="Salman, Ahmed K" userId="31eac423-81e1-4d25-9212-601dd64e76c1" providerId="ADAL" clId="{ACF74478-97A0-45D4-B775-EC3C3E292E57}" dt="2023-05-19T21:18:35.572" v="754" actId="478"/>
          <ac:spMkLst>
            <pc:docMk/>
            <pc:sldMk cId="924144106" sldId="527"/>
            <ac:spMk id="3" creationId="{1A737249-113C-30AC-612B-F1627CEE37A1}"/>
          </ac:spMkLst>
        </pc:spChg>
        <pc:spChg chg="add del mod">
          <ac:chgData name="Salman, Ahmed K" userId="31eac423-81e1-4d25-9212-601dd64e76c1" providerId="ADAL" clId="{ACF74478-97A0-45D4-B775-EC3C3E292E57}" dt="2023-05-19T21:38:19.019" v="946" actId="20577"/>
          <ac:spMkLst>
            <pc:docMk/>
            <pc:sldMk cId="924144106" sldId="527"/>
            <ac:spMk id="6" creationId="{3945DD48-50AC-3CA8-E5AA-5F70CC8FDAF8}"/>
          </ac:spMkLst>
        </pc:spChg>
        <pc:graphicFrameChg chg="add mod modGraphic">
          <ac:chgData name="Salman, Ahmed K" userId="31eac423-81e1-4d25-9212-601dd64e76c1" providerId="ADAL" clId="{ACF74478-97A0-45D4-B775-EC3C3E292E57}" dt="2023-05-19T21:31:17.735" v="935"/>
          <ac:graphicFrameMkLst>
            <pc:docMk/>
            <pc:sldMk cId="924144106" sldId="527"/>
            <ac:graphicFrameMk id="5" creationId="{D592F3C5-6A1B-1039-A944-9F7995D89E7F}"/>
          </ac:graphicFrameMkLst>
        </pc:graphicFrameChg>
      </pc:sldChg>
    </pc:docChg>
  </pc:docChgLst>
  <pc:docChgLst>
    <pc:chgData name="Salman, Ahmed K" userId="31eac423-81e1-4d25-9212-601dd64e76c1" providerId="ADAL" clId="{16B6B99B-DE88-49A2-9A12-B75F547112FA}"/>
    <pc:docChg chg="undo redo custSel addSld delSld modSld sldOrd">
      <pc:chgData name="Salman, Ahmed K" userId="31eac423-81e1-4d25-9212-601dd64e76c1" providerId="ADAL" clId="{16B6B99B-DE88-49A2-9A12-B75F547112FA}" dt="2023-03-23T19:49:47.983" v="2480"/>
      <pc:docMkLst>
        <pc:docMk/>
      </pc:docMkLst>
      <pc:sldChg chg="delSp new del mod">
        <pc:chgData name="Salman, Ahmed K" userId="31eac423-81e1-4d25-9212-601dd64e76c1" providerId="ADAL" clId="{16B6B99B-DE88-49A2-9A12-B75F547112FA}" dt="2023-03-23T19:47:18.561" v="2460" actId="47"/>
        <pc:sldMkLst>
          <pc:docMk/>
          <pc:sldMk cId="696015377" sldId="256"/>
        </pc:sldMkLst>
        <pc:spChg chg="del">
          <ac:chgData name="Salman, Ahmed K" userId="31eac423-81e1-4d25-9212-601dd64e76c1" providerId="ADAL" clId="{16B6B99B-DE88-49A2-9A12-B75F547112FA}" dt="2023-03-23T01:01:46.678" v="1" actId="478"/>
          <ac:spMkLst>
            <pc:docMk/>
            <pc:sldMk cId="696015377" sldId="256"/>
            <ac:spMk id="2" creationId="{1791F1CC-F65A-09A7-020F-39C0245DB06A}"/>
          </ac:spMkLst>
        </pc:spChg>
        <pc:spChg chg="del">
          <ac:chgData name="Salman, Ahmed K" userId="31eac423-81e1-4d25-9212-601dd64e76c1" providerId="ADAL" clId="{16B6B99B-DE88-49A2-9A12-B75F547112FA}" dt="2023-03-23T01:01:47.859" v="2" actId="478"/>
          <ac:spMkLst>
            <pc:docMk/>
            <pc:sldMk cId="696015377" sldId="256"/>
            <ac:spMk id="3" creationId="{59007484-5947-99B9-094E-792D8CA2B92B}"/>
          </ac:spMkLst>
        </pc:spChg>
      </pc:sldChg>
      <pc:sldChg chg="new del">
        <pc:chgData name="Salman, Ahmed K" userId="31eac423-81e1-4d25-9212-601dd64e76c1" providerId="ADAL" clId="{16B6B99B-DE88-49A2-9A12-B75F547112FA}" dt="2023-03-23T01:03:36.423" v="4" actId="47"/>
        <pc:sldMkLst>
          <pc:docMk/>
          <pc:sldMk cId="3738380506" sldId="257"/>
        </pc:sldMkLst>
      </pc:sldChg>
      <pc:sldChg chg="addSp delSp modSp new mod">
        <pc:chgData name="Salman, Ahmed K" userId="31eac423-81e1-4d25-9212-601dd64e76c1" providerId="ADAL" clId="{16B6B99B-DE88-49A2-9A12-B75F547112FA}" dt="2023-03-23T19:48:35.394" v="2479" actId="20577"/>
        <pc:sldMkLst>
          <pc:docMk/>
          <pc:sldMk cId="4275669785" sldId="257"/>
        </pc:sldMkLst>
        <pc:spChg chg="mod">
          <ac:chgData name="Salman, Ahmed K" userId="31eac423-81e1-4d25-9212-601dd64e76c1" providerId="ADAL" clId="{16B6B99B-DE88-49A2-9A12-B75F547112FA}" dt="2023-03-23T01:13:01.254" v="111" actId="20577"/>
          <ac:spMkLst>
            <pc:docMk/>
            <pc:sldMk cId="4275669785" sldId="257"/>
            <ac:spMk id="2" creationId="{324C5B3C-0001-EA2D-7277-2454025CE94E}"/>
          </ac:spMkLst>
        </pc:spChg>
        <pc:spChg chg="del">
          <ac:chgData name="Salman, Ahmed K" userId="31eac423-81e1-4d25-9212-601dd64e76c1" providerId="ADAL" clId="{16B6B99B-DE88-49A2-9A12-B75F547112FA}" dt="2023-03-23T01:13:05.861" v="112" actId="478"/>
          <ac:spMkLst>
            <pc:docMk/>
            <pc:sldMk cId="4275669785" sldId="257"/>
            <ac:spMk id="3" creationId="{0FC14B1D-DDA6-98A4-45BC-31494F006855}"/>
          </ac:spMkLst>
        </pc:spChg>
        <pc:spChg chg="add mod">
          <ac:chgData name="Salman, Ahmed K" userId="31eac423-81e1-4d25-9212-601dd64e76c1" providerId="ADAL" clId="{16B6B99B-DE88-49A2-9A12-B75F547112FA}" dt="2023-03-23T01:20:14.670" v="501" actId="1076"/>
          <ac:spMkLst>
            <pc:docMk/>
            <pc:sldMk cId="4275669785" sldId="257"/>
            <ac:spMk id="7" creationId="{6E6F74CF-325D-8E21-5CD6-121330514FA4}"/>
          </ac:spMkLst>
        </pc:spChg>
        <pc:spChg chg="add mod">
          <ac:chgData name="Salman, Ahmed K" userId="31eac423-81e1-4d25-9212-601dd64e76c1" providerId="ADAL" clId="{16B6B99B-DE88-49A2-9A12-B75F547112FA}" dt="2023-03-23T19:48:35.394" v="2479" actId="20577"/>
          <ac:spMkLst>
            <pc:docMk/>
            <pc:sldMk cId="4275669785" sldId="257"/>
            <ac:spMk id="8" creationId="{243C77A6-0EC9-97EE-9E07-A51D6BE90D6C}"/>
          </ac:spMkLst>
        </pc:spChg>
        <pc:picChg chg="add mod modCrop">
          <ac:chgData name="Salman, Ahmed K" userId="31eac423-81e1-4d25-9212-601dd64e76c1" providerId="ADAL" clId="{16B6B99B-DE88-49A2-9A12-B75F547112FA}" dt="2023-03-23T01:26:55.426" v="548" actId="1076"/>
          <ac:picMkLst>
            <pc:docMk/>
            <pc:sldMk cId="4275669785" sldId="257"/>
            <ac:picMk id="6" creationId="{18EC3531-6ED7-37BA-BA59-5B4FB5FD9220}"/>
          </ac:picMkLst>
        </pc:picChg>
      </pc:sldChg>
      <pc:sldChg chg="addSp delSp modSp add mod">
        <pc:chgData name="Salman, Ahmed K" userId="31eac423-81e1-4d25-9212-601dd64e76c1" providerId="ADAL" clId="{16B6B99B-DE88-49A2-9A12-B75F547112FA}" dt="2023-03-23T01:31:29.165" v="561" actId="20577"/>
        <pc:sldMkLst>
          <pc:docMk/>
          <pc:sldMk cId="605543457" sldId="258"/>
        </pc:sldMkLst>
        <pc:spChg chg="mod">
          <ac:chgData name="Salman, Ahmed K" userId="31eac423-81e1-4d25-9212-601dd64e76c1" providerId="ADAL" clId="{16B6B99B-DE88-49A2-9A12-B75F547112FA}" dt="2023-03-23T01:31:29.165" v="561" actId="20577"/>
          <ac:spMkLst>
            <pc:docMk/>
            <pc:sldMk cId="605543457" sldId="258"/>
            <ac:spMk id="2" creationId="{324C5B3C-0001-EA2D-7277-2454025CE94E}"/>
          </ac:spMkLst>
        </pc:spChg>
        <pc:spChg chg="del">
          <ac:chgData name="Salman, Ahmed K" userId="31eac423-81e1-4d25-9212-601dd64e76c1" providerId="ADAL" clId="{16B6B99B-DE88-49A2-9A12-B75F547112FA}" dt="2023-03-23T01:21:41.449" v="513" actId="478"/>
          <ac:spMkLst>
            <pc:docMk/>
            <pc:sldMk cId="605543457" sldId="258"/>
            <ac:spMk id="3" creationId="{0FC14B1D-DDA6-98A4-45BC-31494F006855}"/>
          </ac:spMkLst>
        </pc:spChg>
        <pc:spChg chg="add mod">
          <ac:chgData name="Salman, Ahmed K" userId="31eac423-81e1-4d25-9212-601dd64e76c1" providerId="ADAL" clId="{16B6B99B-DE88-49A2-9A12-B75F547112FA}" dt="2023-03-23T01:26:05.786" v="546" actId="1076"/>
          <ac:spMkLst>
            <pc:docMk/>
            <pc:sldMk cId="605543457" sldId="258"/>
            <ac:spMk id="7" creationId="{453B87AE-7B7F-36DF-610B-BD00B3FCA389}"/>
          </ac:spMkLst>
        </pc:spChg>
        <pc:picChg chg="add mod">
          <ac:chgData name="Salman, Ahmed K" userId="31eac423-81e1-4d25-9212-601dd64e76c1" providerId="ADAL" clId="{16B6B99B-DE88-49A2-9A12-B75F547112FA}" dt="2023-03-23T01:25:55.905" v="545" actId="1076"/>
          <ac:picMkLst>
            <pc:docMk/>
            <pc:sldMk cId="605543457" sldId="258"/>
            <ac:picMk id="6" creationId="{17F6D6F1-20C1-0F94-293B-76CBC3B0759E}"/>
          </ac:picMkLst>
        </pc:picChg>
      </pc:sldChg>
      <pc:sldChg chg="addSp delSp modSp add mod">
        <pc:chgData name="Salman, Ahmed K" userId="31eac423-81e1-4d25-9212-601dd64e76c1" providerId="ADAL" clId="{16B6B99B-DE88-49A2-9A12-B75F547112FA}" dt="2023-03-23T19:48:18.214" v="2468" actId="20577"/>
        <pc:sldMkLst>
          <pc:docMk/>
          <pc:sldMk cId="1429682659" sldId="259"/>
        </pc:sldMkLst>
        <pc:spChg chg="mod">
          <ac:chgData name="Salman, Ahmed K" userId="31eac423-81e1-4d25-9212-601dd64e76c1" providerId="ADAL" clId="{16B6B99B-DE88-49A2-9A12-B75F547112FA}" dt="2023-03-23T19:31:12.553" v="1864"/>
          <ac:spMkLst>
            <pc:docMk/>
            <pc:sldMk cId="1429682659" sldId="259"/>
            <ac:spMk id="2" creationId="{324C5B3C-0001-EA2D-7277-2454025CE94E}"/>
          </ac:spMkLst>
        </pc:spChg>
        <pc:spChg chg="add del">
          <ac:chgData name="Salman, Ahmed K" userId="31eac423-81e1-4d25-9212-601dd64e76c1" providerId="ADAL" clId="{16B6B99B-DE88-49A2-9A12-B75F547112FA}" dt="2023-03-23T01:49:03.688" v="683" actId="931"/>
          <ac:spMkLst>
            <pc:docMk/>
            <pc:sldMk cId="1429682659" sldId="259"/>
            <ac:spMk id="3" creationId="{0FC14B1D-DDA6-98A4-45BC-31494F006855}"/>
          </ac:spMkLst>
        </pc:spChg>
        <pc:spChg chg="add mod">
          <ac:chgData name="Salman, Ahmed K" userId="31eac423-81e1-4d25-9212-601dd64e76c1" providerId="ADAL" clId="{16B6B99B-DE88-49A2-9A12-B75F547112FA}" dt="2023-03-23T19:48:18.214" v="2468" actId="20577"/>
          <ac:spMkLst>
            <pc:docMk/>
            <pc:sldMk cId="1429682659" sldId="259"/>
            <ac:spMk id="7" creationId="{DB75FF8E-D413-4BA4-2066-01257777145B}"/>
          </ac:spMkLst>
        </pc:spChg>
        <pc:spChg chg="add del mod">
          <ac:chgData name="Salman, Ahmed K" userId="31eac423-81e1-4d25-9212-601dd64e76c1" providerId="ADAL" clId="{16B6B99B-DE88-49A2-9A12-B75F547112FA}" dt="2023-03-23T02:23:33.320" v="1134" actId="931"/>
          <ac:spMkLst>
            <pc:docMk/>
            <pc:sldMk cId="1429682659" sldId="259"/>
            <ac:spMk id="9" creationId="{78332B25-14BA-49A5-0058-3581189B7337}"/>
          </ac:spMkLst>
        </pc:spChg>
        <pc:picChg chg="add del mod modCrop">
          <ac:chgData name="Salman, Ahmed K" userId="31eac423-81e1-4d25-9212-601dd64e76c1" providerId="ADAL" clId="{16B6B99B-DE88-49A2-9A12-B75F547112FA}" dt="2023-03-23T02:23:17.704" v="1133" actId="478"/>
          <ac:picMkLst>
            <pc:docMk/>
            <pc:sldMk cId="1429682659" sldId="259"/>
            <ac:picMk id="6" creationId="{034E7576-FCE7-8EE5-7489-0812928B6678}"/>
          </ac:picMkLst>
        </pc:picChg>
        <pc:picChg chg="add mod">
          <ac:chgData name="Salman, Ahmed K" userId="31eac423-81e1-4d25-9212-601dd64e76c1" providerId="ADAL" clId="{16B6B99B-DE88-49A2-9A12-B75F547112FA}" dt="2023-03-23T02:42:03.439" v="1306" actId="1076"/>
          <ac:picMkLst>
            <pc:docMk/>
            <pc:sldMk cId="1429682659" sldId="259"/>
            <ac:picMk id="11" creationId="{911DDC90-FFEF-E898-ECA3-5FCDD41C31EC}"/>
          </ac:picMkLst>
        </pc:picChg>
      </pc:sldChg>
      <pc:sldChg chg="addSp delSp modSp add mod">
        <pc:chgData name="Salman, Ahmed K" userId="31eac423-81e1-4d25-9212-601dd64e76c1" providerId="ADAL" clId="{16B6B99B-DE88-49A2-9A12-B75F547112FA}" dt="2023-03-23T19:26:54.885" v="1777" actId="1076"/>
        <pc:sldMkLst>
          <pc:docMk/>
          <pc:sldMk cId="1604104428" sldId="260"/>
        </pc:sldMkLst>
        <pc:spChg chg="mod">
          <ac:chgData name="Salman, Ahmed K" userId="31eac423-81e1-4d25-9212-601dd64e76c1" providerId="ADAL" clId="{16B6B99B-DE88-49A2-9A12-B75F547112FA}" dt="2023-03-23T02:26:04.133" v="1181" actId="20577"/>
          <ac:spMkLst>
            <pc:docMk/>
            <pc:sldMk cId="1604104428" sldId="260"/>
            <ac:spMk id="2" creationId="{324C5B3C-0001-EA2D-7277-2454025CE94E}"/>
          </ac:spMkLst>
        </pc:spChg>
        <pc:spChg chg="del">
          <ac:chgData name="Salman, Ahmed K" userId="31eac423-81e1-4d25-9212-601dd64e76c1" providerId="ADAL" clId="{16B6B99B-DE88-49A2-9A12-B75F547112FA}" dt="2023-03-23T02:26:32.241" v="1182" actId="478"/>
          <ac:spMkLst>
            <pc:docMk/>
            <pc:sldMk cId="1604104428" sldId="260"/>
            <ac:spMk id="3" creationId="{0FC14B1D-DDA6-98A4-45BC-31494F006855}"/>
          </ac:spMkLst>
        </pc:spChg>
        <pc:picChg chg="add mod modCrop">
          <ac:chgData name="Salman, Ahmed K" userId="31eac423-81e1-4d25-9212-601dd64e76c1" providerId="ADAL" clId="{16B6B99B-DE88-49A2-9A12-B75F547112FA}" dt="2023-03-23T19:26:54.885" v="1777" actId="1076"/>
          <ac:picMkLst>
            <pc:docMk/>
            <pc:sldMk cId="1604104428" sldId="260"/>
            <ac:picMk id="6" creationId="{69A00C55-F24D-935E-913D-2D0E98A2E022}"/>
          </ac:picMkLst>
        </pc:picChg>
        <pc:picChg chg="add mod modCrop">
          <ac:chgData name="Salman, Ahmed K" userId="31eac423-81e1-4d25-9212-601dd64e76c1" providerId="ADAL" clId="{16B6B99B-DE88-49A2-9A12-B75F547112FA}" dt="2023-03-23T19:26:54.885" v="1777" actId="1076"/>
          <ac:picMkLst>
            <pc:docMk/>
            <pc:sldMk cId="1604104428" sldId="260"/>
            <ac:picMk id="8" creationId="{85E75D0F-7B16-906F-DEB1-262711429A9D}"/>
          </ac:picMkLst>
        </pc:picChg>
        <pc:picChg chg="add mod modCrop">
          <ac:chgData name="Salman, Ahmed K" userId="31eac423-81e1-4d25-9212-601dd64e76c1" providerId="ADAL" clId="{16B6B99B-DE88-49A2-9A12-B75F547112FA}" dt="2023-03-23T19:26:54.885" v="1777" actId="1076"/>
          <ac:picMkLst>
            <pc:docMk/>
            <pc:sldMk cId="1604104428" sldId="260"/>
            <ac:picMk id="10" creationId="{B31D0EE9-E13A-0DDD-B12B-C80280EBD1BB}"/>
          </ac:picMkLst>
        </pc:picChg>
      </pc:sldChg>
      <pc:sldChg chg="addSp modSp add mod ord">
        <pc:chgData name="Salman, Ahmed K" userId="31eac423-81e1-4d25-9212-601dd64e76c1" providerId="ADAL" clId="{16B6B99B-DE88-49A2-9A12-B75F547112FA}" dt="2023-03-23T19:49:47.983" v="2480"/>
        <pc:sldMkLst>
          <pc:docMk/>
          <pc:sldMk cId="1084230663" sldId="385"/>
        </pc:sldMkLst>
        <pc:spChg chg="mod">
          <ac:chgData name="Salman, Ahmed K" userId="31eac423-81e1-4d25-9212-601dd64e76c1" providerId="ADAL" clId="{16B6B99B-DE88-49A2-9A12-B75F547112FA}" dt="2023-03-23T01:21:19.720" v="512" actId="20577"/>
          <ac:spMkLst>
            <pc:docMk/>
            <pc:sldMk cId="1084230663" sldId="385"/>
            <ac:spMk id="2" creationId="{EA4716F0-9BEC-D28E-AA71-8D9E6361F89D}"/>
          </ac:spMkLst>
        </pc:spChg>
        <pc:spChg chg="mod">
          <ac:chgData name="Salman, Ahmed K" userId="31eac423-81e1-4d25-9212-601dd64e76c1" providerId="ADAL" clId="{16B6B99B-DE88-49A2-9A12-B75F547112FA}" dt="2023-03-23T01:09:15.043" v="25" actId="20577"/>
          <ac:spMkLst>
            <pc:docMk/>
            <pc:sldMk cId="1084230663" sldId="385"/>
            <ac:spMk id="3" creationId="{900BBF73-A98A-8D6A-527A-BC7B48576E2C}"/>
          </ac:spMkLst>
        </pc:spChg>
        <pc:picChg chg="add mod">
          <ac:chgData name="Salman, Ahmed K" userId="31eac423-81e1-4d25-9212-601dd64e76c1" providerId="ADAL" clId="{16B6B99B-DE88-49A2-9A12-B75F547112FA}" dt="2023-03-23T19:49:47.983" v="2480"/>
          <ac:picMkLst>
            <pc:docMk/>
            <pc:sldMk cId="1084230663" sldId="385"/>
            <ac:picMk id="6" creationId="{116BFB1C-879D-37DA-0A61-826C63F9376D}"/>
          </ac:picMkLst>
        </pc:picChg>
      </pc:sldChg>
      <pc:sldChg chg="addSp modSp add mod ord">
        <pc:chgData name="Salman, Ahmed K" userId="31eac423-81e1-4d25-9212-601dd64e76c1" providerId="ADAL" clId="{16B6B99B-DE88-49A2-9A12-B75F547112FA}" dt="2023-03-23T19:27:51.532" v="1791" actId="20577"/>
        <pc:sldMkLst>
          <pc:docMk/>
          <pc:sldMk cId="1102333675" sldId="386"/>
        </pc:sldMkLst>
        <pc:spChg chg="mod">
          <ac:chgData name="Salman, Ahmed K" userId="31eac423-81e1-4d25-9212-601dd64e76c1" providerId="ADAL" clId="{16B6B99B-DE88-49A2-9A12-B75F547112FA}" dt="2023-03-23T19:23:23.303" v="1705" actId="20577"/>
          <ac:spMkLst>
            <pc:docMk/>
            <pc:sldMk cId="1102333675" sldId="386"/>
            <ac:spMk id="2" creationId="{6E931729-8F77-B757-6D5B-FF455B62A27C}"/>
          </ac:spMkLst>
        </pc:spChg>
        <pc:spChg chg="add mod">
          <ac:chgData name="Salman, Ahmed K" userId="31eac423-81e1-4d25-9212-601dd64e76c1" providerId="ADAL" clId="{16B6B99B-DE88-49A2-9A12-B75F547112FA}" dt="2023-03-23T19:27:51.532" v="1791" actId="20577"/>
          <ac:spMkLst>
            <pc:docMk/>
            <pc:sldMk cId="1102333675" sldId="386"/>
            <ac:spMk id="3" creationId="{4BF275B9-7D03-71BC-7AA5-596294E3429D}"/>
          </ac:spMkLst>
        </pc:spChg>
        <pc:spChg chg="mod">
          <ac:chgData name="Salman, Ahmed K" userId="31eac423-81e1-4d25-9212-601dd64e76c1" providerId="ADAL" clId="{16B6B99B-DE88-49A2-9A12-B75F547112FA}" dt="2023-03-23T19:23:27.025" v="1709" actId="20577"/>
          <ac:spMkLst>
            <pc:docMk/>
            <pc:sldMk cId="1102333675" sldId="386"/>
            <ac:spMk id="6" creationId="{DB7DF798-0486-9ABC-31B9-29E5562E93AD}"/>
          </ac:spMkLst>
        </pc:spChg>
      </pc:sldChg>
      <pc:sldChg chg="add ord">
        <pc:chgData name="Salman, Ahmed K" userId="31eac423-81e1-4d25-9212-601dd64e76c1" providerId="ADAL" clId="{16B6B99B-DE88-49A2-9A12-B75F547112FA}" dt="2023-03-23T01:30:25.891" v="551"/>
        <pc:sldMkLst>
          <pc:docMk/>
          <pc:sldMk cId="535662609" sldId="514"/>
        </pc:sldMkLst>
      </pc:sldChg>
      <pc:sldChg chg="addSp delSp modSp add mod ord">
        <pc:chgData name="Salman, Ahmed K" userId="31eac423-81e1-4d25-9212-601dd64e76c1" providerId="ADAL" clId="{16B6B99B-DE88-49A2-9A12-B75F547112FA}" dt="2023-03-23T01:44:10.176" v="678" actId="1076"/>
        <pc:sldMkLst>
          <pc:docMk/>
          <pc:sldMk cId="2801168025" sldId="515"/>
        </pc:sldMkLst>
        <pc:spChg chg="mod">
          <ac:chgData name="Salman, Ahmed K" userId="31eac423-81e1-4d25-9212-601dd64e76c1" providerId="ADAL" clId="{16B6B99B-DE88-49A2-9A12-B75F547112FA}" dt="2023-03-23T01:40:04.560" v="654" actId="20577"/>
          <ac:spMkLst>
            <pc:docMk/>
            <pc:sldMk cId="2801168025" sldId="515"/>
            <ac:spMk id="2" creationId="{5BD11491-10E6-C119-A5D3-9A1E15FD86D0}"/>
          </ac:spMkLst>
        </pc:spChg>
        <pc:picChg chg="add mod">
          <ac:chgData name="Salman, Ahmed K" userId="31eac423-81e1-4d25-9212-601dd64e76c1" providerId="ADAL" clId="{16B6B99B-DE88-49A2-9A12-B75F547112FA}" dt="2023-03-23T01:44:10.176" v="678" actId="1076"/>
          <ac:picMkLst>
            <pc:docMk/>
            <pc:sldMk cId="2801168025" sldId="515"/>
            <ac:picMk id="5" creationId="{0B816A43-0A6F-B9BF-A817-698EA53AE0EC}"/>
          </ac:picMkLst>
        </pc:picChg>
        <pc:picChg chg="del">
          <ac:chgData name="Salman, Ahmed K" userId="31eac423-81e1-4d25-9212-601dd64e76c1" providerId="ADAL" clId="{16B6B99B-DE88-49A2-9A12-B75F547112FA}" dt="2023-03-23T01:38:23.246" v="565" actId="478"/>
          <ac:picMkLst>
            <pc:docMk/>
            <pc:sldMk cId="2801168025" sldId="515"/>
            <ac:picMk id="8" creationId="{7AAD7539-F184-5C3F-79F2-AA50C80F8475}"/>
          </ac:picMkLst>
        </pc:picChg>
      </pc:sldChg>
      <pc:sldChg chg="addSp modSp new del mod ord">
        <pc:chgData name="Salman, Ahmed K" userId="31eac423-81e1-4d25-9212-601dd64e76c1" providerId="ADAL" clId="{16B6B99B-DE88-49A2-9A12-B75F547112FA}" dt="2023-03-23T01:45:07.444" v="680" actId="47"/>
        <pc:sldMkLst>
          <pc:docMk/>
          <pc:sldMk cId="518976571" sldId="516"/>
        </pc:sldMkLst>
        <pc:picChg chg="add mod">
          <ac:chgData name="Salman, Ahmed K" userId="31eac423-81e1-4d25-9212-601dd64e76c1" providerId="ADAL" clId="{16B6B99B-DE88-49A2-9A12-B75F547112FA}" dt="2023-03-23T01:42:19.750" v="661" actId="1076"/>
          <ac:picMkLst>
            <pc:docMk/>
            <pc:sldMk cId="518976571" sldId="516"/>
            <ac:picMk id="4" creationId="{A44C70E8-2412-B347-2CA6-B5C291ACA750}"/>
          </ac:picMkLst>
        </pc:picChg>
      </pc:sldChg>
      <pc:sldChg chg="add del">
        <pc:chgData name="Salman, Ahmed K" userId="31eac423-81e1-4d25-9212-601dd64e76c1" providerId="ADAL" clId="{16B6B99B-DE88-49A2-9A12-B75F547112FA}" dt="2023-03-23T02:42:36.541" v="1308"/>
        <pc:sldMkLst>
          <pc:docMk/>
          <pc:sldMk cId="3545211816" sldId="516"/>
        </pc:sldMkLst>
      </pc:sldChg>
      <pc:sldChg chg="add del">
        <pc:chgData name="Salman, Ahmed K" userId="31eac423-81e1-4d25-9212-601dd64e76c1" providerId="ADAL" clId="{16B6B99B-DE88-49A2-9A12-B75F547112FA}" dt="2023-03-23T01:42:34.671" v="663"/>
        <pc:sldMkLst>
          <pc:docMk/>
          <pc:sldMk cId="446857080" sldId="517"/>
        </pc:sldMkLst>
      </pc:sldChg>
      <pc:sldChg chg="addSp modSp add mod ord">
        <pc:chgData name="Salman, Ahmed K" userId="31eac423-81e1-4d25-9212-601dd64e76c1" providerId="ADAL" clId="{16B6B99B-DE88-49A2-9A12-B75F547112FA}" dt="2023-03-23T01:44:33.776" v="679" actId="1076"/>
        <pc:sldMkLst>
          <pc:docMk/>
          <pc:sldMk cId="992208717" sldId="517"/>
        </pc:sldMkLst>
        <pc:picChg chg="add mod modCrop">
          <ac:chgData name="Salman, Ahmed K" userId="31eac423-81e1-4d25-9212-601dd64e76c1" providerId="ADAL" clId="{16B6B99B-DE88-49A2-9A12-B75F547112FA}" dt="2023-03-23T01:44:33.776" v="679" actId="1076"/>
          <ac:picMkLst>
            <pc:docMk/>
            <pc:sldMk cId="992208717" sldId="517"/>
            <ac:picMk id="3" creationId="{550B829A-2929-C3F6-892D-4D3D42D7E1D8}"/>
          </ac:picMkLst>
        </pc:picChg>
      </pc:sldChg>
      <pc:sldChg chg="addSp modSp add mod ord">
        <pc:chgData name="Salman, Ahmed K" userId="31eac423-81e1-4d25-9212-601dd64e76c1" providerId="ADAL" clId="{16B6B99B-DE88-49A2-9A12-B75F547112FA}" dt="2023-03-23T02:37:29.328" v="1296" actId="962"/>
        <pc:sldMkLst>
          <pc:docMk/>
          <pc:sldMk cId="3130384260" sldId="518"/>
        </pc:sldMkLst>
        <pc:picChg chg="add mod">
          <ac:chgData name="Salman, Ahmed K" userId="31eac423-81e1-4d25-9212-601dd64e76c1" providerId="ADAL" clId="{16B6B99B-DE88-49A2-9A12-B75F547112FA}" dt="2023-03-23T02:37:29.328" v="1296" actId="962"/>
          <ac:picMkLst>
            <pc:docMk/>
            <pc:sldMk cId="3130384260" sldId="518"/>
            <ac:picMk id="3" creationId="{D1288662-D206-2840-5EE0-05B1AA046B66}"/>
          </ac:picMkLst>
        </pc:picChg>
      </pc:sldChg>
      <pc:sldChg chg="addSp modSp new del mod">
        <pc:chgData name="Salman, Ahmed K" userId="31eac423-81e1-4d25-9212-601dd64e76c1" providerId="ADAL" clId="{16B6B99B-DE88-49A2-9A12-B75F547112FA}" dt="2023-03-23T02:48:56.803" v="1394" actId="47"/>
        <pc:sldMkLst>
          <pc:docMk/>
          <pc:sldMk cId="2341613577" sldId="519"/>
        </pc:sldMkLst>
        <pc:graphicFrameChg chg="add mod modGraphic">
          <ac:chgData name="Salman, Ahmed K" userId="31eac423-81e1-4d25-9212-601dd64e76c1" providerId="ADAL" clId="{16B6B99B-DE88-49A2-9A12-B75F547112FA}" dt="2023-03-23T02:43:26" v="1312" actId="207"/>
          <ac:graphicFrameMkLst>
            <pc:docMk/>
            <pc:sldMk cId="2341613577" sldId="519"/>
            <ac:graphicFrameMk id="3" creationId="{13171F79-1A31-7EE2-CF8D-35856B93F9A2}"/>
          </ac:graphicFrameMkLst>
        </pc:graphicFrameChg>
      </pc:sldChg>
      <pc:sldChg chg="addSp modSp new mod ord">
        <pc:chgData name="Salman, Ahmed K" userId="31eac423-81e1-4d25-9212-601dd64e76c1" providerId="ADAL" clId="{16B6B99B-DE88-49A2-9A12-B75F547112FA}" dt="2023-03-23T02:47:24.298" v="1393" actId="403"/>
        <pc:sldMkLst>
          <pc:docMk/>
          <pc:sldMk cId="387540394" sldId="520"/>
        </pc:sldMkLst>
        <pc:spChg chg="mod">
          <ac:chgData name="Salman, Ahmed K" userId="31eac423-81e1-4d25-9212-601dd64e76c1" providerId="ADAL" clId="{16B6B99B-DE88-49A2-9A12-B75F547112FA}" dt="2023-03-23T02:44:13.623" v="1344" actId="20577"/>
          <ac:spMkLst>
            <pc:docMk/>
            <pc:sldMk cId="387540394" sldId="520"/>
            <ac:spMk id="2" creationId="{541B8985-ABD5-3F46-1C66-FCBDC1C1890A}"/>
          </ac:spMkLst>
        </pc:spChg>
        <pc:spChg chg="mod">
          <ac:chgData name="Salman, Ahmed K" userId="31eac423-81e1-4d25-9212-601dd64e76c1" providerId="ADAL" clId="{16B6B99B-DE88-49A2-9A12-B75F547112FA}" dt="2023-03-23T02:46:30.776" v="1387" actId="12"/>
          <ac:spMkLst>
            <pc:docMk/>
            <pc:sldMk cId="387540394" sldId="520"/>
            <ac:spMk id="3" creationId="{21A36A39-715B-C962-40D0-26E891791502}"/>
          </ac:spMkLst>
        </pc:spChg>
        <pc:spChg chg="add mod">
          <ac:chgData name="Salman, Ahmed K" userId="31eac423-81e1-4d25-9212-601dd64e76c1" providerId="ADAL" clId="{16B6B99B-DE88-49A2-9A12-B75F547112FA}" dt="2023-03-23T02:47:15.611" v="1392" actId="113"/>
          <ac:spMkLst>
            <pc:docMk/>
            <pc:sldMk cId="387540394" sldId="520"/>
            <ac:spMk id="6" creationId="{B7F152D5-66E6-109F-6829-E8FCADB849B3}"/>
          </ac:spMkLst>
        </pc:spChg>
        <pc:graphicFrameChg chg="add mod modGraphic">
          <ac:chgData name="Salman, Ahmed K" userId="31eac423-81e1-4d25-9212-601dd64e76c1" providerId="ADAL" clId="{16B6B99B-DE88-49A2-9A12-B75F547112FA}" dt="2023-03-23T02:47:24.298" v="1393" actId="403"/>
          <ac:graphicFrameMkLst>
            <pc:docMk/>
            <pc:sldMk cId="387540394" sldId="520"/>
            <ac:graphicFrameMk id="5" creationId="{B4261CE3-FAC4-236B-E54F-9F8B9B3DA118}"/>
          </ac:graphicFrameMkLst>
        </pc:graphicFrameChg>
      </pc:sldChg>
      <pc:sldChg chg="addSp delSp modSp new mod">
        <pc:chgData name="Salman, Ahmed K" userId="31eac423-81e1-4d25-9212-601dd64e76c1" providerId="ADAL" clId="{16B6B99B-DE88-49A2-9A12-B75F547112FA}" dt="2023-03-23T19:47:43.316" v="2462" actId="113"/>
        <pc:sldMkLst>
          <pc:docMk/>
          <pc:sldMk cId="3550645947" sldId="521"/>
        </pc:sldMkLst>
        <pc:spChg chg="mod">
          <ac:chgData name="Salman, Ahmed K" userId="31eac423-81e1-4d25-9212-601dd64e76c1" providerId="ADAL" clId="{16B6B99B-DE88-49A2-9A12-B75F547112FA}" dt="2023-03-23T19:28:04.623" v="1807" actId="20577"/>
          <ac:spMkLst>
            <pc:docMk/>
            <pc:sldMk cId="3550645947" sldId="521"/>
            <ac:spMk id="2" creationId="{116EB639-21D8-3B1D-2F62-E994884C47AA}"/>
          </ac:spMkLst>
        </pc:spChg>
        <pc:spChg chg="del">
          <ac:chgData name="Salman, Ahmed K" userId="31eac423-81e1-4d25-9212-601dd64e76c1" providerId="ADAL" clId="{16B6B99B-DE88-49A2-9A12-B75F547112FA}" dt="2023-03-23T19:28:48.821" v="1808" actId="931"/>
          <ac:spMkLst>
            <pc:docMk/>
            <pc:sldMk cId="3550645947" sldId="521"/>
            <ac:spMk id="3" creationId="{B8AE0497-A63A-EC9F-2D14-0AB9490C3BC0}"/>
          </ac:spMkLst>
        </pc:spChg>
        <pc:spChg chg="add mod">
          <ac:chgData name="Salman, Ahmed K" userId="31eac423-81e1-4d25-9212-601dd64e76c1" providerId="ADAL" clId="{16B6B99B-DE88-49A2-9A12-B75F547112FA}" dt="2023-03-23T19:47:07.235" v="2459" actId="20577"/>
          <ac:spMkLst>
            <pc:docMk/>
            <pc:sldMk cId="3550645947" sldId="521"/>
            <ac:spMk id="7" creationId="{CF65963A-76D0-76CF-D201-927BE8AA535D}"/>
          </ac:spMkLst>
        </pc:spChg>
        <pc:spChg chg="add mod">
          <ac:chgData name="Salman, Ahmed K" userId="31eac423-81e1-4d25-9212-601dd64e76c1" providerId="ADAL" clId="{16B6B99B-DE88-49A2-9A12-B75F547112FA}" dt="2023-03-23T19:47:43.316" v="2462" actId="113"/>
          <ac:spMkLst>
            <pc:docMk/>
            <pc:sldMk cId="3550645947" sldId="521"/>
            <ac:spMk id="8" creationId="{5394F4C1-20B3-E8E3-4540-573C7B6820E6}"/>
          </ac:spMkLst>
        </pc:spChg>
        <pc:picChg chg="add mod">
          <ac:chgData name="Salman, Ahmed K" userId="31eac423-81e1-4d25-9212-601dd64e76c1" providerId="ADAL" clId="{16B6B99B-DE88-49A2-9A12-B75F547112FA}" dt="2023-03-23T19:45:54.750" v="2436" actId="1076"/>
          <ac:picMkLst>
            <pc:docMk/>
            <pc:sldMk cId="3550645947" sldId="521"/>
            <ac:picMk id="6" creationId="{73E9B6C3-65B8-25F3-373F-20F874B5BA35}"/>
          </ac:picMkLst>
        </pc:picChg>
      </pc:sldChg>
      <pc:sldMasterChg chg="addSldLayout">
        <pc:chgData name="Salman, Ahmed K" userId="31eac423-81e1-4d25-9212-601dd64e76c1" providerId="ADAL" clId="{16B6B99B-DE88-49A2-9A12-B75F547112FA}" dt="2023-03-23T01:01:44.199" v="0" actId="680"/>
        <pc:sldMasterMkLst>
          <pc:docMk/>
          <pc:sldMasterMk cId="1241847992" sldId="2147483648"/>
        </pc:sldMasterMkLst>
        <pc:sldLayoutChg chg="add">
          <pc:chgData name="Salman, Ahmed K" userId="31eac423-81e1-4d25-9212-601dd64e76c1" providerId="ADAL" clId="{16B6B99B-DE88-49A2-9A12-B75F547112FA}" dt="2023-03-23T01:01:44.199" v="0" actId="680"/>
          <pc:sldLayoutMkLst>
            <pc:docMk/>
            <pc:sldMasterMk cId="1241847992" sldId="2147483648"/>
            <pc:sldLayoutMk cId="151462027" sldId="214748364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7A2B-9859-3AF7-14AB-69D53ED4982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55130-7A8F-951C-6D00-C5FDF937F0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146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342892"/>
            <a:fld id="{ECE42353-6AB8-46AC-8FA0-A09730312897}" type="datetime1">
              <a:rPr lang="en-US" smtClean="0"/>
              <a:pPr defTabSz="342892"/>
              <a:t>10/17/2023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defTabSz="342892"/>
            <a:endParaRPr lang="en-US"/>
          </a:p>
        </p:txBody>
      </p:sp>
      <p:sp>
        <p:nvSpPr>
          <p:cNvPr id="9" name="Slide Number Placeholder 8"/>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10" name="Rectangle 9">
            <a:extLst>
              <a:ext uri="{FF2B5EF4-FFF2-40B4-BE49-F238E27FC236}">
                <a16:creationId xmlns:a16="http://schemas.microsoft.com/office/drawing/2014/main" id="{DE43403F-B206-4B05-9C73-D67CC5985F19}"/>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F0C0A5E-59B4-4F23-8FB6-31310A06D965}"/>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34039872-D4EE-41D9-8DDA-233371407D5A}"/>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3" name="TextBox 12">
            <a:extLst>
              <a:ext uri="{FF2B5EF4-FFF2-40B4-BE49-F238E27FC236}">
                <a16:creationId xmlns:a16="http://schemas.microsoft.com/office/drawing/2014/main" id="{EC696572-4186-4699-8002-922046251AC1}"/>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296233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defTabSz="342892"/>
            <a:fld id="{96FC2AAD-40E0-48B8-BDD4-038F282A9CE2}" type="datetime1">
              <a:rPr lang="en-US" smtClean="0"/>
              <a:pPr defTabSz="342892"/>
              <a:t>10/17/2023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defTabSz="342892"/>
            <a:endParaRPr lang="en-US">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342892"/>
            <a:fld id="{BE01645F-AB3D-4D9B-A983-0CBB00C0989B}" type="slidenum">
              <a:rPr lang="en-US" smtClean="0">
                <a:solidFill>
                  <a:srgbClr val="637052"/>
                </a:solidFill>
              </a:rPr>
              <a:pPr defTabSz="342892"/>
              <a:t>‹#›</a:t>
            </a:fld>
            <a:endParaRPr lang="en-US">
              <a:solidFill>
                <a:srgbClr val="637052"/>
              </a:solidFill>
            </a:endParaRPr>
          </a:p>
        </p:txBody>
      </p:sp>
    </p:spTree>
    <p:extLst>
      <p:ext uri="{BB962C8B-B14F-4D97-AF65-F5344CB8AC3E}">
        <p14:creationId xmlns:p14="http://schemas.microsoft.com/office/powerpoint/2010/main" val="1019578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892"/>
            <a:fld id="{BA06D19B-BF64-4E3C-8832-0F7AB506F139}" type="datetime1">
              <a:rPr lang="en-US" smtClean="0"/>
              <a:pPr defTabSz="342892"/>
              <a:t>10/17/2023</a:t>
            </a:fld>
            <a:endParaRPr lang="en-US"/>
          </a:p>
        </p:txBody>
      </p:sp>
      <p:sp>
        <p:nvSpPr>
          <p:cNvPr id="6" name="Footer Placeholder 5"/>
          <p:cNvSpPr>
            <a:spLocks noGrp="1"/>
          </p:cNvSpPr>
          <p:nvPr>
            <p:ph type="ftr" sz="quarter" idx="11"/>
          </p:nvPr>
        </p:nvSpPr>
        <p:spPr/>
        <p:txBody>
          <a:bodyPr/>
          <a:lstStyle/>
          <a:p>
            <a:pPr defTabSz="342892"/>
            <a:endParaRPr lang="en-US"/>
          </a:p>
        </p:txBody>
      </p:sp>
      <p:sp>
        <p:nvSpPr>
          <p:cNvPr id="7" name="Slide Number Placeholder 6"/>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Tree>
    <p:extLst>
      <p:ext uri="{BB962C8B-B14F-4D97-AF65-F5344CB8AC3E}">
        <p14:creationId xmlns:p14="http://schemas.microsoft.com/office/powerpoint/2010/main" val="840161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892"/>
            <a:fld id="{5B6DB604-F3E0-4B9A-A50B-9424EAB8FAE0}" type="datetime1">
              <a:rPr lang="en-US" smtClean="0"/>
              <a:pPr defTabSz="342892"/>
              <a:t>10/17/2023</a:t>
            </a:fld>
            <a:endParaRPr lang="en-US"/>
          </a:p>
        </p:txBody>
      </p:sp>
      <p:sp>
        <p:nvSpPr>
          <p:cNvPr id="5" name="Footer Placeholder 4"/>
          <p:cNvSpPr>
            <a:spLocks noGrp="1"/>
          </p:cNvSpPr>
          <p:nvPr>
            <p:ph type="ftr" sz="quarter" idx="11"/>
          </p:nvPr>
        </p:nvSpPr>
        <p:spPr/>
        <p:txBody>
          <a:bodyPr/>
          <a:lstStyle/>
          <a:p>
            <a:pPr defTabSz="342892"/>
            <a:endParaRPr lang="en-US"/>
          </a:p>
        </p:txBody>
      </p:sp>
      <p:sp>
        <p:nvSpPr>
          <p:cNvPr id="6" name="Slide Number Placeholder 5"/>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7" name="Rectangle 6">
            <a:extLst>
              <a:ext uri="{FF2B5EF4-FFF2-40B4-BE49-F238E27FC236}">
                <a16:creationId xmlns:a16="http://schemas.microsoft.com/office/drawing/2014/main" id="{0B662083-F252-4C9A-9A56-86FB4036F2FA}"/>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CBAFF60-E575-4227-82D0-845B10FCEDEF}"/>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CA224DE3-439E-447B-BBA6-5B27A223192D}"/>
              </a:ext>
            </a:extLst>
          </p:cNvPr>
          <p:cNvSpPr txBox="1"/>
          <p:nvPr userDrawn="1"/>
        </p:nvSpPr>
        <p:spPr>
          <a:xfrm>
            <a:off x="6" y="6459790"/>
            <a:ext cx="9446151" cy="3693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0" name="TextBox 9">
            <a:extLst>
              <a:ext uri="{FF2B5EF4-FFF2-40B4-BE49-F238E27FC236}">
                <a16:creationId xmlns:a16="http://schemas.microsoft.com/office/drawing/2014/main" id="{316BC63E-01A2-4422-8038-C5D6CC03A4A3}"/>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306633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892"/>
            <a:fld id="{D313547B-D4BE-48F1-8FF7-5D861BA4F196}" type="datetime1">
              <a:rPr lang="en-US" smtClean="0"/>
              <a:pPr defTabSz="342892"/>
              <a:t>10/17/2023</a:t>
            </a:fld>
            <a:endParaRPr lang="en-US"/>
          </a:p>
        </p:txBody>
      </p:sp>
      <p:sp>
        <p:nvSpPr>
          <p:cNvPr id="5" name="Footer Placeholder 4"/>
          <p:cNvSpPr>
            <a:spLocks noGrp="1"/>
          </p:cNvSpPr>
          <p:nvPr>
            <p:ph type="ftr" sz="quarter" idx="11"/>
          </p:nvPr>
        </p:nvSpPr>
        <p:spPr/>
        <p:txBody>
          <a:bodyPr/>
          <a:lstStyle/>
          <a:p>
            <a:pPr defTabSz="342892"/>
            <a:endParaRPr lang="en-US"/>
          </a:p>
        </p:txBody>
      </p:sp>
      <p:sp>
        <p:nvSpPr>
          <p:cNvPr id="6" name="Slide Number Placeholder 5"/>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9" name="Rectangle 8">
            <a:extLst>
              <a:ext uri="{FF2B5EF4-FFF2-40B4-BE49-F238E27FC236}">
                <a16:creationId xmlns:a16="http://schemas.microsoft.com/office/drawing/2014/main" id="{A1E5FA2B-D3BA-47EF-9734-4A21322658D8}"/>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3F77E69-2201-41CF-B2CC-4850CF402D05}"/>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B238335C-60CC-4A2F-A586-7963DD80AB73}"/>
              </a:ext>
            </a:extLst>
          </p:cNvPr>
          <p:cNvSpPr txBox="1"/>
          <p:nvPr userDrawn="1"/>
        </p:nvSpPr>
        <p:spPr>
          <a:xfrm>
            <a:off x="6" y="6459790"/>
            <a:ext cx="9446151" cy="3693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2" name="TextBox 11">
            <a:extLst>
              <a:ext uri="{FF2B5EF4-FFF2-40B4-BE49-F238E27FC236}">
                <a16:creationId xmlns:a16="http://schemas.microsoft.com/office/drawing/2014/main" id="{57063695-3DD2-409F-BC99-1EDA485FB1AC}"/>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173423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342892"/>
            <a:fld id="{ECE42353-6AB8-46AC-8FA0-A09730312897}" type="datetime1">
              <a:rPr lang="en-US" smtClean="0"/>
              <a:pPr defTabSz="342892"/>
              <a:t>10/17/2023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defTabSz="342892"/>
            <a:endParaRPr lang="en-US"/>
          </a:p>
        </p:txBody>
      </p:sp>
      <p:sp>
        <p:nvSpPr>
          <p:cNvPr id="9" name="Slide Number Placeholder 8"/>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10" name="Rectangle 9">
            <a:extLst>
              <a:ext uri="{FF2B5EF4-FFF2-40B4-BE49-F238E27FC236}">
                <a16:creationId xmlns:a16="http://schemas.microsoft.com/office/drawing/2014/main" id="{DE43403F-B206-4B05-9C73-D67CC5985F19}"/>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F0C0A5E-59B4-4F23-8FB6-31310A06D965}"/>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34039872-D4EE-41D9-8DDA-233371407D5A}"/>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3" name="TextBox 12">
            <a:extLst>
              <a:ext uri="{FF2B5EF4-FFF2-40B4-BE49-F238E27FC236}">
                <a16:creationId xmlns:a16="http://schemas.microsoft.com/office/drawing/2014/main" id="{EC696572-4186-4699-8002-922046251AC1}"/>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383480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892"/>
            <a:fld id="{27543FB5-AAE1-49D3-B58E-77CBBD1F0827}" type="datetime1">
              <a:rPr lang="en-US" smtClean="0"/>
              <a:pPr defTabSz="342892"/>
              <a:t>10/17/2023</a:t>
            </a:fld>
            <a:endParaRPr lang="en-US"/>
          </a:p>
        </p:txBody>
      </p:sp>
      <p:sp>
        <p:nvSpPr>
          <p:cNvPr id="5" name="Footer Placeholder 4"/>
          <p:cNvSpPr>
            <a:spLocks noGrp="1"/>
          </p:cNvSpPr>
          <p:nvPr>
            <p:ph type="ftr" sz="quarter" idx="11"/>
          </p:nvPr>
        </p:nvSpPr>
        <p:spPr/>
        <p:txBody>
          <a:bodyPr/>
          <a:lstStyle/>
          <a:p>
            <a:pPr defTabSz="342892"/>
            <a:endParaRPr lang="en-US"/>
          </a:p>
        </p:txBody>
      </p:sp>
      <p:sp>
        <p:nvSpPr>
          <p:cNvPr id="6" name="Slide Number Placeholder 5"/>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E5F048C-A197-4250-9E6C-FEB92E37845E}"/>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6ADE34F-B4DA-4425-968B-034D70A74AD1}"/>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894FFB9F-7048-49DA-BCEB-D1E76EAC3C77}"/>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3" name="TextBox 12">
            <a:extLst>
              <a:ext uri="{FF2B5EF4-FFF2-40B4-BE49-F238E27FC236}">
                <a16:creationId xmlns:a16="http://schemas.microsoft.com/office/drawing/2014/main" id="{E9FFC3B6-9F71-4812-A45F-4B0EE7AC1EC8}"/>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102442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892"/>
            <a:fld id="{27543FB5-AAE1-49D3-B58E-77CBBD1F0827}" type="datetime1">
              <a:rPr lang="en-US" smtClean="0"/>
              <a:pPr defTabSz="342892"/>
              <a:t>10/17/2023</a:t>
            </a:fld>
            <a:endParaRPr lang="en-US"/>
          </a:p>
        </p:txBody>
      </p:sp>
      <p:sp>
        <p:nvSpPr>
          <p:cNvPr id="5" name="Footer Placeholder 4"/>
          <p:cNvSpPr>
            <a:spLocks noGrp="1"/>
          </p:cNvSpPr>
          <p:nvPr>
            <p:ph type="ftr" sz="quarter" idx="11"/>
          </p:nvPr>
        </p:nvSpPr>
        <p:spPr/>
        <p:txBody>
          <a:bodyPr/>
          <a:lstStyle/>
          <a:p>
            <a:pPr defTabSz="342892"/>
            <a:endParaRPr lang="en-US"/>
          </a:p>
        </p:txBody>
      </p:sp>
      <p:sp>
        <p:nvSpPr>
          <p:cNvPr id="6" name="Slide Number Placeholder 5"/>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E5F048C-A197-4250-9E6C-FEB92E37845E}"/>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6ADE34F-B4DA-4425-968B-034D70A74AD1}"/>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894FFB9F-7048-49DA-BCEB-D1E76EAC3C77}"/>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3" name="TextBox 12">
            <a:extLst>
              <a:ext uri="{FF2B5EF4-FFF2-40B4-BE49-F238E27FC236}">
                <a16:creationId xmlns:a16="http://schemas.microsoft.com/office/drawing/2014/main" id="{E9FFC3B6-9F71-4812-A45F-4B0EE7AC1EC8}"/>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256484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892"/>
            <a:fld id="{B94CBC23-735A-4C7C-BE2F-C3124A2AA268}" type="datetime1">
              <a:rPr lang="en-US" smtClean="0"/>
              <a:pPr defTabSz="342892"/>
              <a:t>10/17/2023</a:t>
            </a:fld>
            <a:endParaRPr lang="en-US"/>
          </a:p>
        </p:txBody>
      </p:sp>
      <p:sp>
        <p:nvSpPr>
          <p:cNvPr id="5" name="Footer Placeholder 4"/>
          <p:cNvSpPr>
            <a:spLocks noGrp="1"/>
          </p:cNvSpPr>
          <p:nvPr>
            <p:ph type="ftr" sz="quarter" idx="11"/>
          </p:nvPr>
        </p:nvSpPr>
        <p:spPr/>
        <p:txBody>
          <a:bodyPr/>
          <a:lstStyle/>
          <a:p>
            <a:pPr defTabSz="342892"/>
            <a:endParaRPr lang="en-US"/>
          </a:p>
        </p:txBody>
      </p:sp>
      <p:sp>
        <p:nvSpPr>
          <p:cNvPr id="6" name="Slide Number Placeholder 5"/>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7" name="Rectangle 6">
            <a:extLst>
              <a:ext uri="{FF2B5EF4-FFF2-40B4-BE49-F238E27FC236}">
                <a16:creationId xmlns:a16="http://schemas.microsoft.com/office/drawing/2014/main" id="{E100BBD1-D7D6-4A6E-A8B9-40FCA384E3AC}"/>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F7C5DB08-A469-4FC5-9694-06D3F5A756E0}"/>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009DEC7F-6B54-48D7-8E37-A55765DADD0F}"/>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0" name="TextBox 9">
            <a:extLst>
              <a:ext uri="{FF2B5EF4-FFF2-40B4-BE49-F238E27FC236}">
                <a16:creationId xmlns:a16="http://schemas.microsoft.com/office/drawing/2014/main" id="{5BD0033E-DAC3-434F-A9CA-F8B8CC9E3A30}"/>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296661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892"/>
            <a:fld id="{3A47CA9A-CD62-4035-99A6-5BA9B08C3BC1}" type="datetime1">
              <a:rPr lang="en-US" smtClean="0"/>
              <a:pPr defTabSz="342892"/>
              <a:t>10/17/2023</a:t>
            </a:fld>
            <a:endParaRPr lang="en-US"/>
          </a:p>
        </p:txBody>
      </p:sp>
      <p:sp>
        <p:nvSpPr>
          <p:cNvPr id="5" name="Footer Placeholder 4"/>
          <p:cNvSpPr>
            <a:spLocks noGrp="1"/>
          </p:cNvSpPr>
          <p:nvPr>
            <p:ph type="ftr" sz="quarter" idx="11"/>
          </p:nvPr>
        </p:nvSpPr>
        <p:spPr/>
        <p:txBody>
          <a:bodyPr/>
          <a:lstStyle/>
          <a:p>
            <a:pPr defTabSz="342892"/>
            <a:endParaRPr lang="en-US"/>
          </a:p>
        </p:txBody>
      </p:sp>
      <p:sp>
        <p:nvSpPr>
          <p:cNvPr id="6" name="Slide Number Placeholder 5"/>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EF8EDA-5FE0-4548-94AE-4987A7AA7537}"/>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B98A0BC-A128-4B63-97A2-ABF43C686D42}"/>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4E1A9745-B5F0-41ED-835D-31395F8947C3}"/>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3" name="TextBox 12">
            <a:extLst>
              <a:ext uri="{FF2B5EF4-FFF2-40B4-BE49-F238E27FC236}">
                <a16:creationId xmlns:a16="http://schemas.microsoft.com/office/drawing/2014/main" id="{9096A76D-4102-4672-AB0C-13A3718B5B19}"/>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350132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892"/>
            <a:fld id="{188EBB0A-C60C-4927-A9E1-A1075791697E}" type="datetime1">
              <a:rPr lang="en-US" smtClean="0"/>
              <a:pPr defTabSz="342892"/>
              <a:t>10/17/2023</a:t>
            </a:fld>
            <a:endParaRPr lang="en-US"/>
          </a:p>
        </p:txBody>
      </p:sp>
      <p:sp>
        <p:nvSpPr>
          <p:cNvPr id="6" name="Footer Placeholder 5"/>
          <p:cNvSpPr>
            <a:spLocks noGrp="1"/>
          </p:cNvSpPr>
          <p:nvPr>
            <p:ph type="ftr" sz="quarter" idx="11"/>
          </p:nvPr>
        </p:nvSpPr>
        <p:spPr/>
        <p:txBody>
          <a:bodyPr/>
          <a:lstStyle/>
          <a:p>
            <a:pPr defTabSz="342892"/>
            <a:endParaRPr lang="en-US"/>
          </a:p>
        </p:txBody>
      </p:sp>
      <p:sp>
        <p:nvSpPr>
          <p:cNvPr id="7" name="Slide Number Placeholder 6"/>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9" name="Rectangle 8">
            <a:extLst>
              <a:ext uri="{FF2B5EF4-FFF2-40B4-BE49-F238E27FC236}">
                <a16:creationId xmlns:a16="http://schemas.microsoft.com/office/drawing/2014/main" id="{3381143C-C3E8-4B42-8FD0-6858E552A419}"/>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0D8A480D-1D1A-44C7-A1E3-1826554C1E6D}"/>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C6E74D51-04B8-4CC8-B4B0-3B05860D69DF}"/>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2" name="TextBox 11">
            <a:extLst>
              <a:ext uri="{FF2B5EF4-FFF2-40B4-BE49-F238E27FC236}">
                <a16:creationId xmlns:a16="http://schemas.microsoft.com/office/drawing/2014/main" id="{73BD4C62-9D26-432E-A068-E74F910DDA45}"/>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215495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892"/>
            <a:fld id="{F11E5419-B262-41E4-B6B9-04AC7BCF07BB}" type="datetime1">
              <a:rPr lang="en-US" smtClean="0"/>
              <a:pPr defTabSz="342892"/>
              <a:t>10/17/2023</a:t>
            </a:fld>
            <a:endParaRPr lang="en-US"/>
          </a:p>
        </p:txBody>
      </p:sp>
      <p:sp>
        <p:nvSpPr>
          <p:cNvPr id="8" name="Footer Placeholder 7"/>
          <p:cNvSpPr>
            <a:spLocks noGrp="1"/>
          </p:cNvSpPr>
          <p:nvPr>
            <p:ph type="ftr" sz="quarter" idx="11"/>
          </p:nvPr>
        </p:nvSpPr>
        <p:spPr/>
        <p:txBody>
          <a:bodyPr/>
          <a:lstStyle/>
          <a:p>
            <a:pPr defTabSz="342892"/>
            <a:endParaRPr lang="en-US"/>
          </a:p>
        </p:txBody>
      </p:sp>
      <p:sp>
        <p:nvSpPr>
          <p:cNvPr id="9" name="Slide Number Placeholder 8"/>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11" name="Rectangle 10">
            <a:extLst>
              <a:ext uri="{FF2B5EF4-FFF2-40B4-BE49-F238E27FC236}">
                <a16:creationId xmlns:a16="http://schemas.microsoft.com/office/drawing/2014/main" id="{3258D7EE-DDB5-4A66-AAEE-484D528516CE}"/>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6FD4AB7-68E0-4473-A185-DCC0D37A0A94}"/>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a:extLst>
              <a:ext uri="{FF2B5EF4-FFF2-40B4-BE49-F238E27FC236}">
                <a16:creationId xmlns:a16="http://schemas.microsoft.com/office/drawing/2014/main" id="{CCCD2055-13B3-468B-A507-AEBAC2D1F514}"/>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4" name="TextBox 13">
            <a:extLst>
              <a:ext uri="{FF2B5EF4-FFF2-40B4-BE49-F238E27FC236}">
                <a16:creationId xmlns:a16="http://schemas.microsoft.com/office/drawing/2014/main" id="{033D91AA-7D6C-4242-93B2-E717425964F6}"/>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108745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892"/>
            <a:fld id="{D89623C3-10D4-4D79-A1FC-0F3985B12CD3}" type="datetime1">
              <a:rPr lang="en-US" smtClean="0"/>
              <a:pPr defTabSz="342892"/>
              <a:t>10/17/2023</a:t>
            </a:fld>
            <a:endParaRPr lang="en-US"/>
          </a:p>
        </p:txBody>
      </p:sp>
      <p:sp>
        <p:nvSpPr>
          <p:cNvPr id="4" name="Footer Placeholder 3"/>
          <p:cNvSpPr>
            <a:spLocks noGrp="1"/>
          </p:cNvSpPr>
          <p:nvPr>
            <p:ph type="ftr" sz="quarter" idx="11"/>
          </p:nvPr>
        </p:nvSpPr>
        <p:spPr/>
        <p:txBody>
          <a:bodyPr/>
          <a:lstStyle/>
          <a:p>
            <a:pPr defTabSz="342892"/>
            <a:endParaRPr lang="en-US"/>
          </a:p>
        </p:txBody>
      </p:sp>
      <p:sp>
        <p:nvSpPr>
          <p:cNvPr id="5" name="Slide Number Placeholder 4"/>
          <p:cNvSpPr>
            <a:spLocks noGrp="1"/>
          </p:cNvSpPr>
          <p:nvPr>
            <p:ph type="sldNum" sz="quarter" idx="12"/>
          </p:nvPr>
        </p:nvSpPr>
        <p:spPr/>
        <p:txBody>
          <a:bodyPr/>
          <a:lstStyle/>
          <a:p>
            <a:pPr defTabSz="342892"/>
            <a:fld id="{BE01645F-AB3D-4D9B-A983-0CBB00C0989B}" type="slidenum">
              <a:rPr lang="en-US" smtClean="0"/>
              <a:pPr defTabSz="342892"/>
              <a:t>‹#›</a:t>
            </a:fld>
            <a:endParaRPr lang="en-US"/>
          </a:p>
        </p:txBody>
      </p:sp>
      <p:sp>
        <p:nvSpPr>
          <p:cNvPr id="6" name="Rectangle 5">
            <a:extLst>
              <a:ext uri="{FF2B5EF4-FFF2-40B4-BE49-F238E27FC236}">
                <a16:creationId xmlns:a16="http://schemas.microsoft.com/office/drawing/2014/main" id="{3D0B477F-9DAE-473F-9216-994907D08920}"/>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66F29016-E2B1-4BF1-8CA9-30B653A7A0F6}"/>
              </a:ext>
            </a:extLst>
          </p:cNvPr>
          <p:cNvSpPr/>
          <p:nvPr userDrawn="1"/>
        </p:nvSpPr>
        <p:spPr>
          <a:xfrm>
            <a:off x="5"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BD45518D-DF30-4D66-847F-F1E8049A23D6}"/>
              </a:ext>
            </a:extLst>
          </p:cNvPr>
          <p:cNvSpPr txBox="1"/>
          <p:nvPr userDrawn="1"/>
        </p:nvSpPr>
        <p:spPr>
          <a:xfrm>
            <a:off x="6" y="6459793"/>
            <a:ext cx="9446151"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9" name="TextBox 8">
            <a:extLst>
              <a:ext uri="{FF2B5EF4-FFF2-40B4-BE49-F238E27FC236}">
                <a16:creationId xmlns:a16="http://schemas.microsoft.com/office/drawing/2014/main" id="{A6087B07-006B-4719-9220-442715619713}"/>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190254078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84799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C898D0E-8DD1-4DF7-B80F-1E953D35F27A}" type="datetime1">
              <a:rPr lang="en-US" smtClean="0"/>
              <a:t>10/17/2023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F790149-4947-407C-B214-3A4D030919C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613221-70AA-4786-9E26-1E2CD239C85E}"/>
              </a:ext>
            </a:extLst>
          </p:cNvPr>
          <p:cNvSpPr txBox="1"/>
          <p:nvPr userDrawn="1"/>
        </p:nvSpPr>
        <p:spPr>
          <a:xfrm>
            <a:off x="6" y="6459790"/>
            <a:ext cx="9446151" cy="3693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2" name="TextBox 11">
            <a:extLst>
              <a:ext uri="{FF2B5EF4-FFF2-40B4-BE49-F238E27FC236}">
                <a16:creationId xmlns:a16="http://schemas.microsoft.com/office/drawing/2014/main" id="{55FB808C-1B3F-4ECC-847B-9A567A50A9BC}"/>
              </a:ext>
            </a:extLst>
          </p:cNvPr>
          <p:cNvSpPr txBox="1"/>
          <p:nvPr userDrawn="1"/>
        </p:nvSpPr>
        <p:spPr>
          <a:xfrm>
            <a:off x="3"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
        <p:nvSpPr>
          <p:cNvPr id="13" name="Rectangle 12">
            <a:extLst>
              <a:ext uri="{FF2B5EF4-FFF2-40B4-BE49-F238E27FC236}">
                <a16:creationId xmlns:a16="http://schemas.microsoft.com/office/drawing/2014/main" id="{95FE1680-EF08-4E7C-98E4-04091BFF4900}"/>
              </a:ext>
            </a:extLst>
          </p:cNvPr>
          <p:cNvSpPr/>
          <p:nvPr userDrawn="1"/>
        </p:nvSpPr>
        <p:spPr>
          <a:xfrm>
            <a:off x="-1" y="6400800"/>
            <a:ext cx="12192000" cy="4572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327F4349-232C-4A1B-A9D1-A0E182FFBAAB}"/>
              </a:ext>
            </a:extLst>
          </p:cNvPr>
          <p:cNvSpPr/>
          <p:nvPr userDrawn="1"/>
        </p:nvSpPr>
        <p:spPr>
          <a:xfrm>
            <a:off x="-1" y="6265631"/>
            <a:ext cx="12192001" cy="24186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a:extLst>
              <a:ext uri="{FF2B5EF4-FFF2-40B4-BE49-F238E27FC236}">
                <a16:creationId xmlns:a16="http://schemas.microsoft.com/office/drawing/2014/main" id="{EABE87C6-12DE-4B69-AAF6-0A19D4651133}"/>
              </a:ext>
            </a:extLst>
          </p:cNvPr>
          <p:cNvSpPr txBox="1"/>
          <p:nvPr userDrawn="1"/>
        </p:nvSpPr>
        <p:spPr>
          <a:xfrm>
            <a:off x="3" y="6459790"/>
            <a:ext cx="9446151" cy="3693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Department of Earth and Atmospheric Sciences</a:t>
            </a:r>
          </a:p>
        </p:txBody>
      </p:sp>
      <p:sp>
        <p:nvSpPr>
          <p:cNvPr id="16" name="TextBox 15">
            <a:extLst>
              <a:ext uri="{FF2B5EF4-FFF2-40B4-BE49-F238E27FC236}">
                <a16:creationId xmlns:a16="http://schemas.microsoft.com/office/drawing/2014/main" id="{8C02C430-4FB4-4826-97AD-01146F09AE1E}"/>
              </a:ext>
            </a:extLst>
          </p:cNvPr>
          <p:cNvSpPr txBox="1"/>
          <p:nvPr userDrawn="1"/>
        </p:nvSpPr>
        <p:spPr>
          <a:xfrm>
            <a:off x="-4" y="6239424"/>
            <a:ext cx="9446151" cy="25391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UNIVERSITY </a:t>
            </a:r>
            <a:r>
              <a:rPr kumimoji="0" lang="en-US" sz="900" b="0" i="0" u="none" strike="noStrike" kern="1200" cap="none" spc="75" normalizeH="0" baseline="0" noProof="0" dirty="0">
                <a:ln>
                  <a:noFill/>
                </a:ln>
                <a:solidFill>
                  <a:prstClr val="white"/>
                </a:solidFill>
                <a:effectLst/>
                <a:uLnTx/>
                <a:uFillTx/>
                <a:latin typeface="Calibri" panose="020F0502020204030204"/>
                <a:ea typeface="+mn-ea"/>
                <a:cs typeface="+mn-cs"/>
              </a:rPr>
              <a:t>of</a:t>
            </a:r>
            <a:r>
              <a:rPr kumimoji="0" lang="en-US" sz="1050" b="0" i="0" u="none" strike="noStrike" kern="1200" cap="none" spc="75" normalizeH="0" baseline="0" noProof="0" dirty="0">
                <a:ln>
                  <a:noFill/>
                </a:ln>
                <a:solidFill>
                  <a:prstClr val="white"/>
                </a:solidFill>
                <a:effectLst/>
                <a:uLnTx/>
                <a:uFillTx/>
                <a:latin typeface="Calibri" panose="020F0502020204030204"/>
                <a:ea typeface="+mn-ea"/>
                <a:cs typeface="+mn-cs"/>
              </a:rPr>
              <a:t> </a:t>
            </a:r>
            <a:r>
              <a:rPr kumimoji="0" lang="en-US" sz="1050" b="1" i="0" u="none" strike="noStrike" kern="1200" cap="none" spc="75" normalizeH="0" baseline="0" noProof="0" dirty="0">
                <a:ln>
                  <a:noFill/>
                </a:ln>
                <a:solidFill>
                  <a:prstClr val="white"/>
                </a:solidFill>
                <a:effectLst/>
                <a:uLnTx/>
                <a:uFillTx/>
                <a:latin typeface="Calibri" panose="020F0502020204030204"/>
                <a:ea typeface="+mn-ea"/>
                <a:cs typeface="+mn-cs"/>
              </a:rPr>
              <a:t>HOUSTON</a:t>
            </a:r>
          </a:p>
        </p:txBody>
      </p:sp>
    </p:spTree>
    <p:extLst>
      <p:ext uri="{BB962C8B-B14F-4D97-AF65-F5344CB8AC3E}">
        <p14:creationId xmlns:p14="http://schemas.microsoft.com/office/powerpoint/2010/main" val="126261086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hyperlink" Target="https://www.sciencedirect.com/science/article/pii/S0269749123005109?via%3Dihub#gs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16F0-9BEC-D28E-AA71-8D9E6361F89D}"/>
              </a:ext>
            </a:extLst>
          </p:cNvPr>
          <p:cNvSpPr>
            <a:spLocks noGrp="1"/>
          </p:cNvSpPr>
          <p:nvPr>
            <p:ph type="title"/>
          </p:nvPr>
        </p:nvSpPr>
        <p:spPr>
          <a:xfrm>
            <a:off x="1097280" y="407324"/>
            <a:ext cx="10058400" cy="2128058"/>
          </a:xfrm>
        </p:spPr>
        <p:txBody>
          <a:bodyPr>
            <a:normAutofit fontScale="90000"/>
          </a:bodyPr>
          <a:lstStyle/>
          <a:p>
            <a:pPr algn="ctr"/>
            <a:r>
              <a:rPr lang="en-US" sz="4400" dirty="0"/>
              <a:t>Deep Learning </a:t>
            </a:r>
            <a:r>
              <a:rPr lang="en-US" sz="4400" dirty="0" smtClean="0"/>
              <a:t>based Digital Twin for Simulating </a:t>
            </a:r>
            <a:r>
              <a:rPr lang="en-US" sz="4400" dirty="0"/>
              <a:t>CMAQ </a:t>
            </a:r>
            <a:r>
              <a:rPr lang="en-US" sz="4400" dirty="0" smtClean="0"/>
              <a:t>surface NO</a:t>
            </a:r>
            <a:r>
              <a:rPr lang="en-US" sz="4400" baseline="-25000" dirty="0" smtClean="0"/>
              <a:t>2</a:t>
            </a:r>
            <a:r>
              <a:rPr lang="en-US" sz="4400" dirty="0" smtClean="0"/>
              <a:t> Levels over the CONUS</a:t>
            </a:r>
            <a:br>
              <a:rPr lang="en-US" sz="4400" dirty="0" smtClean="0"/>
            </a:br>
            <a:r>
              <a:rPr lang="en-US" sz="1800" dirty="0"/>
              <a:t/>
            </a:r>
            <a:br>
              <a:rPr lang="en-US" sz="1800" dirty="0"/>
            </a:br>
            <a:r>
              <a:rPr lang="en-US" sz="1800" dirty="0" smtClean="0"/>
              <a:t>Ahmed K. Salman, </a:t>
            </a:r>
            <a:r>
              <a:rPr lang="en-US" sz="1800" b="1" dirty="0" smtClean="0"/>
              <a:t>Yunsoo Choi</a:t>
            </a:r>
            <a:r>
              <a:rPr lang="en-US" sz="1800" dirty="0" smtClean="0"/>
              <a:t>, </a:t>
            </a:r>
            <a:r>
              <a:rPr lang="en-US" sz="1800" dirty="0" err="1" smtClean="0"/>
              <a:t>Jincheol</a:t>
            </a:r>
            <a:r>
              <a:rPr lang="en-US" sz="1800" dirty="0" smtClean="0"/>
              <a:t> Park, </a:t>
            </a:r>
            <a:r>
              <a:rPr lang="en-US" sz="1800" dirty="0" err="1" smtClean="0"/>
              <a:t>Seyedali</a:t>
            </a:r>
            <a:r>
              <a:rPr lang="en-US" sz="1800" dirty="0" smtClean="0"/>
              <a:t> </a:t>
            </a:r>
            <a:r>
              <a:rPr lang="en-US" sz="1800" dirty="0" err="1" smtClean="0"/>
              <a:t>Mousavinezhad</a:t>
            </a:r>
            <a:r>
              <a:rPr lang="en-US" sz="1800" dirty="0" smtClean="0"/>
              <a:t>, </a:t>
            </a:r>
            <a:r>
              <a:rPr lang="en-US" sz="1800" dirty="0" err="1" smtClean="0"/>
              <a:t>Mahsa</a:t>
            </a:r>
            <a:r>
              <a:rPr lang="en-US" sz="1800" dirty="0" smtClean="0"/>
              <a:t> </a:t>
            </a:r>
            <a:r>
              <a:rPr lang="en-US" sz="1800" dirty="0" err="1" smtClean="0"/>
              <a:t>Payami</a:t>
            </a:r>
            <a:r>
              <a:rPr lang="en-US" sz="1800" dirty="0" smtClean="0"/>
              <a:t>, </a:t>
            </a:r>
            <a:r>
              <a:rPr lang="en-US" sz="1800" dirty="0" err="1" smtClean="0"/>
              <a:t>Mahmoudreza</a:t>
            </a:r>
            <a:r>
              <a:rPr lang="en-US" sz="1800" dirty="0" smtClean="0"/>
              <a:t> </a:t>
            </a:r>
            <a:r>
              <a:rPr lang="en-US" sz="1800" dirty="0" err="1" smtClean="0"/>
              <a:t>Momeni</a:t>
            </a:r>
            <a:r>
              <a:rPr lang="en-US" sz="1800" dirty="0" smtClean="0"/>
              <a:t>, </a:t>
            </a:r>
            <a:r>
              <a:rPr lang="en-US" sz="1800" dirty="0" err="1" smtClean="0"/>
              <a:t>Masoud</a:t>
            </a:r>
            <a:r>
              <a:rPr lang="en-US" sz="1800" dirty="0" smtClean="0"/>
              <a:t> </a:t>
            </a:r>
            <a:r>
              <a:rPr lang="en-US" sz="1800" dirty="0" err="1" smtClean="0"/>
              <a:t>Ghahremanloo</a:t>
            </a:r>
            <a:r>
              <a:rPr lang="en-US" sz="1800" dirty="0" smtClean="0"/>
              <a:t/>
            </a:r>
            <a:br>
              <a:rPr lang="en-US" sz="1800" dirty="0" smtClean="0"/>
            </a:br>
            <a:r>
              <a:rPr lang="en-US" sz="1800" dirty="0" smtClean="0"/>
              <a:t>University of Houston</a:t>
            </a:r>
            <a:endParaRPr lang="en-US" sz="1800" dirty="0"/>
          </a:p>
        </p:txBody>
      </p:sp>
      <p:sp>
        <p:nvSpPr>
          <p:cNvPr id="3" name="Content Placeholder 2">
            <a:extLst>
              <a:ext uri="{FF2B5EF4-FFF2-40B4-BE49-F238E27FC236}">
                <a16:creationId xmlns:a16="http://schemas.microsoft.com/office/drawing/2014/main" id="{900BBF73-A98A-8D6A-527A-BC7B48576E2C}"/>
              </a:ext>
            </a:extLst>
          </p:cNvPr>
          <p:cNvSpPr>
            <a:spLocks noGrp="1"/>
          </p:cNvSpPr>
          <p:nvPr>
            <p:ph idx="1"/>
          </p:nvPr>
        </p:nvSpPr>
        <p:spPr>
          <a:xfrm>
            <a:off x="1097280" y="2730500"/>
            <a:ext cx="10058400" cy="3138594"/>
          </a:xfrm>
        </p:spPr>
        <p:txBody>
          <a:bodyPr/>
          <a:lstStyle/>
          <a:p>
            <a:endParaRPr lang="en-US" dirty="0"/>
          </a:p>
        </p:txBody>
      </p:sp>
      <p:sp>
        <p:nvSpPr>
          <p:cNvPr id="4" name="Slide Number Placeholder 3">
            <a:extLst>
              <a:ext uri="{FF2B5EF4-FFF2-40B4-BE49-F238E27FC236}">
                <a16:creationId xmlns:a16="http://schemas.microsoft.com/office/drawing/2014/main" id="{DA129C4B-9850-5B8A-088D-0A3BC6CFABDB}"/>
              </a:ext>
            </a:extLst>
          </p:cNvPr>
          <p:cNvSpPr>
            <a:spLocks noGrp="1"/>
          </p:cNvSpPr>
          <p:nvPr>
            <p:ph type="sldNum" sz="quarter" idx="12"/>
          </p:nvPr>
        </p:nvSpPr>
        <p:spPr/>
        <p:txBody>
          <a:bodyPr/>
          <a:lstStyle/>
          <a:p>
            <a:pPr defTabSz="342892"/>
            <a:fld id="{BE01645F-AB3D-4D9B-A983-0CBB00C0989B}" type="slidenum">
              <a:rPr lang="en-US" smtClean="0"/>
              <a:pPr defTabSz="342892"/>
              <a:t>1</a:t>
            </a:fld>
            <a:endParaRPr lang="en-US"/>
          </a:p>
        </p:txBody>
      </p:sp>
      <p:pic>
        <p:nvPicPr>
          <p:cNvPr id="6" name="Picture 5">
            <a:extLst>
              <a:ext uri="{FF2B5EF4-FFF2-40B4-BE49-F238E27FC236}">
                <a16:creationId xmlns:a16="http://schemas.microsoft.com/office/drawing/2014/main" id="{116BFB1C-879D-37DA-0A61-826C63F9376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72" b="89941" l="7167" r="92000">
                        <a14:foregroundMark x1="7167" y1="42308" x2="10500" y2="32544"/>
                        <a14:foregroundMark x1="10500" y1="32544" x2="20167" y2="31657"/>
                        <a14:foregroundMark x1="20167" y1="31657" x2="22500" y2="35207"/>
                        <a14:foregroundMark x1="19000" y1="77811" x2="25333" y2="79290"/>
                        <a14:foregroundMark x1="25333" y1="79290" x2="31333" y2="78402"/>
                        <a14:foregroundMark x1="31167" y1="19527" x2="34500" y2="21598"/>
                        <a14:foregroundMark x1="37500" y1="26036" x2="42000" y2="39349"/>
                        <a14:foregroundMark x1="30000" y1="18047" x2="30833" y2="19231"/>
                        <a14:foregroundMark x1="71167" y1="39053" x2="71167" y2="39053"/>
                        <a14:foregroundMark x1="71500" y1="47337" x2="71500" y2="47337"/>
                        <a14:foregroundMark x1="71500" y1="46746" x2="71500" y2="46746"/>
                        <a14:foregroundMark x1="69000" y1="46746" x2="76167" y2="42012"/>
                        <a14:foregroundMark x1="76167" y1="42012" x2="71833" y2="53254"/>
                        <a14:foregroundMark x1="71833" y1="53254" x2="68500" y2="39645"/>
                        <a14:foregroundMark x1="68500" y1="39645" x2="79000" y2="37278"/>
                        <a14:foregroundMark x1="79000" y1="37278" x2="79500" y2="40533"/>
                        <a14:foregroundMark x1="63000" y1="43787" x2="70000" y2="30473"/>
                        <a14:foregroundMark x1="70000" y1="30473" x2="75667" y2="28107"/>
                        <a14:foregroundMark x1="77500" y1="67751" x2="85333" y2="53550"/>
                        <a14:foregroundMark x1="85333" y1="53550" x2="85000" y2="45266"/>
                        <a14:foregroundMark x1="59833" y1="52071" x2="59167" y2="38757"/>
                        <a14:foregroundMark x1="59167" y1="38757" x2="62667" y2="31657"/>
                        <a14:foregroundMark x1="60000" y1="54734" x2="66333" y2="72189"/>
                        <a14:foregroundMark x1="66333" y1="72189" x2="64000" y2="60059"/>
                        <a14:foregroundMark x1="64000" y1="60059" x2="69000" y2="74852"/>
                        <a14:foregroundMark x1="69000" y1="74852" x2="77667" y2="73077"/>
                        <a14:foregroundMark x1="77667" y1="73077" x2="65833" y2="69231"/>
                        <a14:foregroundMark x1="83833" y1="71598" x2="91500" y2="46154"/>
                        <a14:foregroundMark x1="91500" y1="46154" x2="91500" y2="46154"/>
                        <a14:foregroundMark x1="56833" y1="46154" x2="59667" y2="35799"/>
                        <a14:foregroundMark x1="59667" y1="35799" x2="58333" y2="42012"/>
                        <a14:foregroundMark x1="61500" y1="42012" x2="64333" y2="36686"/>
                        <a14:foregroundMark x1="64500" y1="24852" x2="70167" y2="20710"/>
                        <a14:foregroundMark x1="82167" y1="21893" x2="87667" y2="32544"/>
                        <a14:foregroundMark x1="87667" y1="32544" x2="81333" y2="24556"/>
                        <a14:foregroundMark x1="81333" y1="24556" x2="73167" y2="20414"/>
                        <a14:foregroundMark x1="73167" y1="20414" x2="76500" y2="19527"/>
                        <a14:foregroundMark x1="57000" y1="47929" x2="58167" y2="60947"/>
                        <a14:foregroundMark x1="58167" y1="60947" x2="58833" y2="62722"/>
                        <a14:foregroundMark x1="92000" y1="44083" x2="89333" y2="33136"/>
                        <a14:foregroundMark x1="89333" y1="33136" x2="83667" y2="25148"/>
                        <a14:foregroundMark x1="83667" y1="25148" x2="82667" y2="24556"/>
                        <a14:foregroundMark x1="74667" y1="18047" x2="77500" y2="18639"/>
                        <a14:foregroundMark x1="67667" y1="20710" x2="69000" y2="18935"/>
                        <a14:foregroundMark x1="63667" y1="24852" x2="67667" y2="20710"/>
                        <a14:foregroundMark x1="62833" y1="26627" x2="66667" y2="21006"/>
                        <a14:foregroundMark x1="86667" y1="26331" x2="90833" y2="36982"/>
                        <a14:foregroundMark x1="90833" y1="36982" x2="92000" y2="44379"/>
                        <a14:foregroundMark x1="63333" y1="23964" x2="67833" y2="20710"/>
                        <a14:foregroundMark x1="68000" y1="19822" x2="74333" y2="16864"/>
                        <a14:foregroundMark x1="74333" y1="16864" x2="78167" y2="18047"/>
                        <a14:foregroundMark x1="73000" y1="80178" x2="80833" y2="78107"/>
                        <a14:foregroundMark x1="80833" y1="78107" x2="83833" y2="74852"/>
                        <a14:foregroundMark x1="80833" y1="19527" x2="86167" y2="28698"/>
                        <a14:foregroundMark x1="81667" y1="20710" x2="85000" y2="25444"/>
                        <a14:backgroundMark x1="48167" y1="52071" x2="48000" y2="53254"/>
                      </a14:backgroundRemoval>
                    </a14:imgEffect>
                  </a14:imgLayer>
                </a14:imgProps>
              </a:ext>
              <a:ext uri="{28A0092B-C50C-407E-A947-70E740481C1C}">
                <a14:useLocalDpi xmlns:a14="http://schemas.microsoft.com/office/drawing/2010/main" val="0"/>
              </a:ext>
            </a:extLst>
          </a:blip>
          <a:stretch>
            <a:fillRect/>
          </a:stretch>
        </p:blipFill>
        <p:spPr>
          <a:xfrm>
            <a:off x="2406317" y="2167185"/>
            <a:ext cx="7620000" cy="4292600"/>
          </a:xfrm>
          <a:prstGeom prst="rect">
            <a:avLst/>
          </a:prstGeom>
        </p:spPr>
      </p:pic>
    </p:spTree>
    <p:extLst>
      <p:ext uri="{BB962C8B-B14F-4D97-AF65-F5344CB8AC3E}">
        <p14:creationId xmlns:p14="http://schemas.microsoft.com/office/powerpoint/2010/main" val="1084230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294E-C014-DA98-BDD7-E0EBBB5AB394}"/>
              </a:ext>
            </a:extLst>
          </p:cNvPr>
          <p:cNvSpPr>
            <a:spLocks noGrp="1"/>
          </p:cNvSpPr>
          <p:nvPr>
            <p:ph type="title"/>
          </p:nvPr>
        </p:nvSpPr>
        <p:spPr/>
        <p:txBody>
          <a:bodyPr/>
          <a:lstStyle/>
          <a:p>
            <a:r>
              <a:rPr lang="en-US" dirty="0"/>
              <a:t>Digital Twin Monthly Performance</a:t>
            </a:r>
          </a:p>
        </p:txBody>
      </p:sp>
      <p:sp>
        <p:nvSpPr>
          <p:cNvPr id="4" name="Slide Number Placeholder 3">
            <a:extLst>
              <a:ext uri="{FF2B5EF4-FFF2-40B4-BE49-F238E27FC236}">
                <a16:creationId xmlns:a16="http://schemas.microsoft.com/office/drawing/2014/main" id="{147A0366-6580-9F09-BC6A-FF4E93263201}"/>
              </a:ext>
            </a:extLst>
          </p:cNvPr>
          <p:cNvSpPr>
            <a:spLocks noGrp="1"/>
          </p:cNvSpPr>
          <p:nvPr>
            <p:ph type="sldNum" sz="quarter" idx="12"/>
          </p:nvPr>
        </p:nvSpPr>
        <p:spPr/>
        <p:txBody>
          <a:bodyPr/>
          <a:lstStyle/>
          <a:p>
            <a:pPr defTabSz="342892"/>
            <a:fld id="{BE01645F-AB3D-4D9B-A983-0CBB00C0989B}" type="slidenum">
              <a:rPr lang="en-US" smtClean="0"/>
              <a:pPr defTabSz="342892"/>
              <a:t>10</a:t>
            </a:fld>
            <a:endParaRPr lang="en-US"/>
          </a:p>
        </p:txBody>
      </p:sp>
      <p:pic>
        <p:nvPicPr>
          <p:cNvPr id="6" name="Picture 5" descr="A picture containing text, screenshot, line, diagram&#10;&#10;Description automatically generated">
            <a:extLst>
              <a:ext uri="{FF2B5EF4-FFF2-40B4-BE49-F238E27FC236}">
                <a16:creationId xmlns:a16="http://schemas.microsoft.com/office/drawing/2014/main" id="{77A91B94-48F8-7C21-934C-434ECFEF88A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179" r="6239" b="1880"/>
          <a:stretch/>
        </p:blipFill>
        <p:spPr>
          <a:xfrm>
            <a:off x="6866231" y="1863857"/>
            <a:ext cx="4289449" cy="4297680"/>
          </a:xfrm>
          <a:prstGeom prst="rect">
            <a:avLst/>
          </a:prstGeom>
        </p:spPr>
      </p:pic>
      <p:graphicFrame>
        <p:nvGraphicFramePr>
          <p:cNvPr id="7" name="Table 4">
            <a:extLst>
              <a:ext uri="{FF2B5EF4-FFF2-40B4-BE49-F238E27FC236}">
                <a16:creationId xmlns:a16="http://schemas.microsoft.com/office/drawing/2014/main" id="{46C904F3-691D-649C-5645-ADDA8C07F57A}"/>
              </a:ext>
            </a:extLst>
          </p:cNvPr>
          <p:cNvGraphicFramePr>
            <a:graphicFrameLocks noGrp="1"/>
          </p:cNvGraphicFramePr>
          <p:nvPr>
            <p:extLst>
              <p:ext uri="{D42A27DB-BD31-4B8C-83A1-F6EECF244321}">
                <p14:modId xmlns:p14="http://schemas.microsoft.com/office/powerpoint/2010/main" val="1618813948"/>
              </p:ext>
            </p:extLst>
          </p:nvPr>
        </p:nvGraphicFramePr>
        <p:xfrm>
          <a:off x="1097280" y="2183368"/>
          <a:ext cx="4915876" cy="1752600"/>
        </p:xfrm>
        <a:graphic>
          <a:graphicData uri="http://schemas.openxmlformats.org/drawingml/2006/table">
            <a:tbl>
              <a:tblPr firstRow="1" bandRow="1">
                <a:tableStyleId>{5C22544A-7EE6-4342-B048-85BDC9FD1C3A}</a:tableStyleId>
              </a:tblPr>
              <a:tblGrid>
                <a:gridCol w="836246">
                  <a:extLst>
                    <a:ext uri="{9D8B030D-6E8A-4147-A177-3AD203B41FA5}">
                      <a16:colId xmlns:a16="http://schemas.microsoft.com/office/drawing/2014/main" val="1756466523"/>
                    </a:ext>
                  </a:extLst>
                </a:gridCol>
                <a:gridCol w="1227016">
                  <a:extLst>
                    <a:ext uri="{9D8B030D-6E8A-4147-A177-3AD203B41FA5}">
                      <a16:colId xmlns:a16="http://schemas.microsoft.com/office/drawing/2014/main" val="4239634124"/>
                    </a:ext>
                  </a:extLst>
                </a:gridCol>
                <a:gridCol w="1227015">
                  <a:extLst>
                    <a:ext uri="{9D8B030D-6E8A-4147-A177-3AD203B41FA5}">
                      <a16:colId xmlns:a16="http://schemas.microsoft.com/office/drawing/2014/main" val="4200192818"/>
                    </a:ext>
                  </a:extLst>
                </a:gridCol>
                <a:gridCol w="797169">
                  <a:extLst>
                    <a:ext uri="{9D8B030D-6E8A-4147-A177-3AD203B41FA5}">
                      <a16:colId xmlns:a16="http://schemas.microsoft.com/office/drawing/2014/main" val="1594701457"/>
                    </a:ext>
                  </a:extLst>
                </a:gridCol>
                <a:gridCol w="828430">
                  <a:extLst>
                    <a:ext uri="{9D8B030D-6E8A-4147-A177-3AD203B41FA5}">
                      <a16:colId xmlns:a16="http://schemas.microsoft.com/office/drawing/2014/main" val="3568712470"/>
                    </a:ext>
                  </a:extLst>
                </a:gridCol>
              </a:tblGrid>
              <a:tr h="370840">
                <a:tc>
                  <a:txBody>
                    <a:bodyPr/>
                    <a:lstStyle/>
                    <a:p>
                      <a:pPr algn="ctr"/>
                      <a:r>
                        <a:rPr lang="en-US" sz="1800" dirty="0"/>
                        <a:t>2017</a:t>
                      </a:r>
                    </a:p>
                  </a:txBody>
                  <a:tcPr/>
                </a:tc>
                <a:tc>
                  <a:txBody>
                    <a:bodyPr/>
                    <a:lstStyle/>
                    <a:p>
                      <a:pPr algn="ctr"/>
                      <a:r>
                        <a:rPr lang="en-US" dirty="0"/>
                        <a:t>CMAQ STD (ppb)</a:t>
                      </a:r>
                    </a:p>
                  </a:txBody>
                  <a:tcPr/>
                </a:tc>
                <a:tc>
                  <a:txBody>
                    <a:bodyPr/>
                    <a:lstStyle/>
                    <a:p>
                      <a:pPr algn="ctr"/>
                      <a:r>
                        <a:rPr lang="en-US" sz="1800" dirty="0"/>
                        <a:t>Mean Bias </a:t>
                      </a:r>
                    </a:p>
                    <a:p>
                      <a:pPr algn="ctr"/>
                      <a:r>
                        <a:rPr lang="en-US" sz="1800" dirty="0"/>
                        <a:t>(ppb)</a:t>
                      </a:r>
                    </a:p>
                  </a:txBody>
                  <a:tcPr/>
                </a:tc>
                <a:tc>
                  <a:txBody>
                    <a:bodyPr/>
                    <a:lstStyle/>
                    <a:p>
                      <a:pPr algn="ctr"/>
                      <a:r>
                        <a:rPr lang="en-US" dirty="0"/>
                        <a:t>MAE (ppb)</a:t>
                      </a:r>
                    </a:p>
                  </a:txBody>
                  <a:tcPr/>
                </a:tc>
                <a:tc>
                  <a:txBody>
                    <a:bodyPr/>
                    <a:lstStyle/>
                    <a:p>
                      <a:pPr algn="ctr"/>
                      <a:r>
                        <a:rPr lang="en-US" dirty="0"/>
                        <a:t>NMAE</a:t>
                      </a:r>
                    </a:p>
                  </a:txBody>
                  <a:tcPr/>
                </a:tc>
                <a:extLst>
                  <a:ext uri="{0D108BD9-81ED-4DB2-BD59-A6C34878D82A}">
                    <a16:rowId xmlns:a16="http://schemas.microsoft.com/office/drawing/2014/main" val="2460795299"/>
                  </a:ext>
                </a:extLst>
              </a:tr>
              <a:tr h="370840">
                <a:tc>
                  <a:txBody>
                    <a:bodyPr/>
                    <a:lstStyle/>
                    <a:p>
                      <a:pPr algn="ctr"/>
                      <a:r>
                        <a:rPr lang="en-US" sz="1800" b="1" dirty="0">
                          <a:latin typeface="+mj-lt"/>
                        </a:rPr>
                        <a:t>June</a:t>
                      </a:r>
                    </a:p>
                  </a:txBody>
                  <a:tcPr/>
                </a:tc>
                <a:tc>
                  <a:txBody>
                    <a:bodyPr/>
                    <a:lstStyle/>
                    <a:p>
                      <a:pPr algn="ctr"/>
                      <a:r>
                        <a:rPr lang="en-US" dirty="0"/>
                        <a:t>1.651</a:t>
                      </a:r>
                    </a:p>
                  </a:txBody>
                  <a:tcPr/>
                </a:tc>
                <a:tc>
                  <a:txBody>
                    <a:bodyPr/>
                    <a:lstStyle/>
                    <a:p>
                      <a:pPr algn="ctr"/>
                      <a:r>
                        <a:rPr lang="en-US" sz="1800" dirty="0"/>
                        <a:t>0.029</a:t>
                      </a:r>
                    </a:p>
                  </a:txBody>
                  <a:tcPr/>
                </a:tc>
                <a:tc>
                  <a:txBody>
                    <a:bodyPr/>
                    <a:lstStyle/>
                    <a:p>
                      <a:pPr algn="ctr"/>
                      <a:r>
                        <a:rPr lang="en-US" dirty="0"/>
                        <a:t>0.218</a:t>
                      </a:r>
                    </a:p>
                  </a:txBody>
                  <a:tcPr/>
                </a:tc>
                <a:tc>
                  <a:txBody>
                    <a:bodyPr/>
                    <a:lstStyle/>
                    <a:p>
                      <a:pPr algn="ctr"/>
                      <a:r>
                        <a:rPr lang="en-US" dirty="0"/>
                        <a:t>0.214</a:t>
                      </a:r>
                    </a:p>
                  </a:txBody>
                  <a:tcPr/>
                </a:tc>
                <a:extLst>
                  <a:ext uri="{0D108BD9-81ED-4DB2-BD59-A6C34878D82A}">
                    <a16:rowId xmlns:a16="http://schemas.microsoft.com/office/drawing/2014/main" val="445320784"/>
                  </a:ext>
                </a:extLst>
              </a:tr>
              <a:tr h="370840">
                <a:tc>
                  <a:txBody>
                    <a:bodyPr/>
                    <a:lstStyle/>
                    <a:p>
                      <a:pPr algn="ctr"/>
                      <a:r>
                        <a:rPr lang="en-US" sz="1800" b="1" dirty="0">
                          <a:latin typeface="+mj-lt"/>
                        </a:rPr>
                        <a:t>July</a:t>
                      </a:r>
                    </a:p>
                  </a:txBody>
                  <a:tcPr/>
                </a:tc>
                <a:tc>
                  <a:txBody>
                    <a:bodyPr/>
                    <a:lstStyle/>
                    <a:p>
                      <a:pPr algn="ctr"/>
                      <a:r>
                        <a:rPr lang="en-US" dirty="0"/>
                        <a:t>1.643</a:t>
                      </a:r>
                    </a:p>
                  </a:txBody>
                  <a:tcPr/>
                </a:tc>
                <a:tc>
                  <a:txBody>
                    <a:bodyPr/>
                    <a:lstStyle/>
                    <a:p>
                      <a:pPr algn="ctr"/>
                      <a:r>
                        <a:rPr lang="en-US" sz="1800" dirty="0"/>
                        <a:t>0.018</a:t>
                      </a:r>
                    </a:p>
                  </a:txBody>
                  <a:tcPr/>
                </a:tc>
                <a:tc>
                  <a:txBody>
                    <a:bodyPr/>
                    <a:lstStyle/>
                    <a:p>
                      <a:pPr algn="ctr"/>
                      <a:r>
                        <a:rPr lang="en-US" dirty="0"/>
                        <a:t>0.22</a:t>
                      </a:r>
                    </a:p>
                  </a:txBody>
                  <a:tcPr/>
                </a:tc>
                <a:tc>
                  <a:txBody>
                    <a:bodyPr/>
                    <a:lstStyle/>
                    <a:p>
                      <a:pPr algn="ctr"/>
                      <a:r>
                        <a:rPr lang="en-US" dirty="0"/>
                        <a:t>0.205</a:t>
                      </a:r>
                    </a:p>
                  </a:txBody>
                  <a:tcPr/>
                </a:tc>
                <a:extLst>
                  <a:ext uri="{0D108BD9-81ED-4DB2-BD59-A6C34878D82A}">
                    <a16:rowId xmlns:a16="http://schemas.microsoft.com/office/drawing/2014/main" val="2819400525"/>
                  </a:ext>
                </a:extLst>
              </a:tr>
              <a:tr h="370840">
                <a:tc>
                  <a:txBody>
                    <a:bodyPr/>
                    <a:lstStyle/>
                    <a:p>
                      <a:pPr algn="ctr"/>
                      <a:r>
                        <a:rPr lang="en-US" sz="1800" b="1" dirty="0">
                          <a:latin typeface="+mj-lt"/>
                        </a:rPr>
                        <a:t>August</a:t>
                      </a:r>
                    </a:p>
                  </a:txBody>
                  <a:tcPr/>
                </a:tc>
                <a:tc>
                  <a:txBody>
                    <a:bodyPr/>
                    <a:lstStyle/>
                    <a:p>
                      <a:pPr algn="ctr"/>
                      <a:r>
                        <a:rPr lang="en-US" dirty="0"/>
                        <a:t>1.816</a:t>
                      </a:r>
                    </a:p>
                  </a:txBody>
                  <a:tcPr/>
                </a:tc>
                <a:tc>
                  <a:txBody>
                    <a:bodyPr/>
                    <a:lstStyle/>
                    <a:p>
                      <a:pPr algn="ctr"/>
                      <a:r>
                        <a:rPr lang="en-US" sz="1800" dirty="0"/>
                        <a:t>0.01</a:t>
                      </a:r>
                    </a:p>
                  </a:txBody>
                  <a:tcPr/>
                </a:tc>
                <a:tc>
                  <a:txBody>
                    <a:bodyPr/>
                    <a:lstStyle/>
                    <a:p>
                      <a:pPr algn="ctr"/>
                      <a:r>
                        <a:rPr lang="en-US" dirty="0"/>
                        <a:t>0.245</a:t>
                      </a:r>
                    </a:p>
                  </a:txBody>
                  <a:tcPr/>
                </a:tc>
                <a:tc>
                  <a:txBody>
                    <a:bodyPr/>
                    <a:lstStyle/>
                    <a:p>
                      <a:pPr algn="ctr"/>
                      <a:r>
                        <a:rPr lang="en-US" dirty="0"/>
                        <a:t>0.214</a:t>
                      </a:r>
                    </a:p>
                  </a:txBody>
                  <a:tcPr/>
                </a:tc>
                <a:extLst>
                  <a:ext uri="{0D108BD9-81ED-4DB2-BD59-A6C34878D82A}">
                    <a16:rowId xmlns:a16="http://schemas.microsoft.com/office/drawing/2014/main" val="3278360121"/>
                  </a:ext>
                </a:extLst>
              </a:tr>
            </a:tbl>
          </a:graphicData>
        </a:graphic>
      </p:graphicFrame>
      <p:sp>
        <p:nvSpPr>
          <p:cNvPr id="9" name="TextBox 8">
            <a:extLst>
              <a:ext uri="{FF2B5EF4-FFF2-40B4-BE49-F238E27FC236}">
                <a16:creationId xmlns:a16="http://schemas.microsoft.com/office/drawing/2014/main" id="{12749F61-EED9-8472-3C92-80E2A5BC5034}"/>
              </a:ext>
            </a:extLst>
          </p:cNvPr>
          <p:cNvSpPr txBox="1"/>
          <p:nvPr/>
        </p:nvSpPr>
        <p:spPr>
          <a:xfrm>
            <a:off x="1036321" y="4381976"/>
            <a:ext cx="5059680" cy="1477328"/>
          </a:xfrm>
          <a:prstGeom prst="rect">
            <a:avLst/>
          </a:prstGeom>
          <a:noFill/>
        </p:spPr>
        <p:txBody>
          <a:bodyPr wrap="square" rtlCol="0">
            <a:spAutoFit/>
          </a:bodyPr>
          <a:lstStyle/>
          <a:p>
            <a:pPr marL="342900" indent="-342900">
              <a:buClr>
                <a:srgbClr val="C00000"/>
              </a:buClr>
              <a:buFont typeface="Wingdings" panose="05000000000000000000" pitchFamily="2" charset="2"/>
              <a:buChar char="§"/>
            </a:pPr>
            <a:r>
              <a:rPr lang="en-US" dirty="0"/>
              <a:t>NO</a:t>
            </a:r>
            <a:r>
              <a:rPr lang="en-US" baseline="-25000" dirty="0"/>
              <a:t>2</a:t>
            </a:r>
            <a:r>
              <a:rPr lang="en-US" dirty="0"/>
              <a:t> conc. reduced from 2011 to 2017</a:t>
            </a:r>
          </a:p>
          <a:p>
            <a:pPr marL="342900" indent="-342900">
              <a:buClr>
                <a:srgbClr val="C00000"/>
              </a:buClr>
              <a:buFont typeface="Wingdings" panose="05000000000000000000" pitchFamily="2" charset="2"/>
              <a:buChar char="§"/>
            </a:pPr>
            <a:r>
              <a:rPr lang="en-US" dirty="0"/>
              <a:t>Digital Twin generally overestimates, inherited bias from training data</a:t>
            </a:r>
          </a:p>
          <a:p>
            <a:pPr marL="342900" indent="-342900">
              <a:buClr>
                <a:srgbClr val="C00000"/>
              </a:buClr>
              <a:buFont typeface="Wingdings" panose="05000000000000000000" pitchFamily="2" charset="2"/>
              <a:buChar char="§"/>
            </a:pPr>
            <a:r>
              <a:rPr lang="en-US" dirty="0"/>
              <a:t>MAE in August is relatively higher due to higher variance in NO</a:t>
            </a:r>
            <a:r>
              <a:rPr lang="en-US" baseline="-25000" dirty="0"/>
              <a:t>2</a:t>
            </a:r>
            <a:r>
              <a:rPr lang="en-US" dirty="0"/>
              <a:t> conc. </a:t>
            </a:r>
          </a:p>
        </p:txBody>
      </p:sp>
    </p:spTree>
    <p:extLst>
      <p:ext uri="{BB962C8B-B14F-4D97-AF65-F5344CB8AC3E}">
        <p14:creationId xmlns:p14="http://schemas.microsoft.com/office/powerpoint/2010/main" val="231856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graphs and diagrams&#10;&#10;Description automatically generated with medium confidence">
            <a:extLst>
              <a:ext uri="{FF2B5EF4-FFF2-40B4-BE49-F238E27FC236}">
                <a16:creationId xmlns:a16="http://schemas.microsoft.com/office/drawing/2014/main" id="{5DC6B5C6-59E0-06AA-720A-366F8C998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992208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ots with different points&#10;&#10;Description automatically generated with medium confidence">
            <a:extLst>
              <a:ext uri="{FF2B5EF4-FFF2-40B4-BE49-F238E27FC236}">
                <a16:creationId xmlns:a16="http://schemas.microsoft.com/office/drawing/2014/main" id="{FDFC838B-497C-B2D3-5656-9BEAA627E5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0462" y="781539"/>
            <a:ext cx="9906000" cy="5943600"/>
          </a:xfrm>
          <a:prstGeom prst="rect">
            <a:avLst/>
          </a:prstGeom>
        </p:spPr>
      </p:pic>
      <p:sp>
        <p:nvSpPr>
          <p:cNvPr id="6" name="TextBox 5">
            <a:extLst>
              <a:ext uri="{FF2B5EF4-FFF2-40B4-BE49-F238E27FC236}">
                <a16:creationId xmlns:a16="http://schemas.microsoft.com/office/drawing/2014/main" id="{DE16C50D-D74C-A6CE-BD08-5ADA55983641}"/>
              </a:ext>
            </a:extLst>
          </p:cNvPr>
          <p:cNvSpPr txBox="1"/>
          <p:nvPr/>
        </p:nvSpPr>
        <p:spPr>
          <a:xfrm>
            <a:off x="1201616" y="132861"/>
            <a:ext cx="10003692"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Taylor Diagram of Simulated Hourly NO</a:t>
            </a:r>
            <a:r>
              <a:rPr lang="en-US" sz="2400" b="1" baseline="-25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Spatially Averaged across Cities</a:t>
            </a:r>
          </a:p>
        </p:txBody>
      </p:sp>
    </p:spTree>
    <p:extLst>
      <p:ext uri="{BB962C8B-B14F-4D97-AF65-F5344CB8AC3E}">
        <p14:creationId xmlns:p14="http://schemas.microsoft.com/office/powerpoint/2010/main" val="2951856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font&#10;&#10;Description automatically generated">
            <a:extLst>
              <a:ext uri="{FF2B5EF4-FFF2-40B4-BE49-F238E27FC236}">
                <a16:creationId xmlns:a16="http://schemas.microsoft.com/office/drawing/2014/main" id="{EAFFA743-43D5-2F07-038A-2285291C6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106619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5B3C-0001-EA2D-7277-2454025CE94E}"/>
              </a:ext>
            </a:extLst>
          </p:cNvPr>
          <p:cNvSpPr>
            <a:spLocks noGrp="1"/>
          </p:cNvSpPr>
          <p:nvPr>
            <p:ph type="title"/>
          </p:nvPr>
        </p:nvSpPr>
        <p:spPr/>
        <p:txBody>
          <a:bodyPr>
            <a:normAutofit/>
          </a:bodyPr>
          <a:lstStyle/>
          <a:p>
            <a:r>
              <a:rPr lang="en-GB" dirty="0">
                <a:effectLst/>
                <a:latin typeface="Calibri Light (Headings)"/>
                <a:ea typeface="Times New Roman" panose="02020603050405020304" pitchFamily="18" charset="0"/>
                <a:cs typeface="Arial" panose="020B0604020202020204" pitchFamily="34" charset="0"/>
              </a:rPr>
              <a:t>NO</a:t>
            </a:r>
            <a:r>
              <a:rPr lang="en-GB" baseline="-25000" dirty="0">
                <a:effectLst/>
                <a:latin typeface="Calibri Light (Headings)"/>
                <a:ea typeface="Times New Roman" panose="02020603050405020304" pitchFamily="18" charset="0"/>
                <a:cs typeface="Arial" panose="020B0604020202020204" pitchFamily="34" charset="0"/>
              </a:rPr>
              <a:t>x</a:t>
            </a:r>
            <a:r>
              <a:rPr lang="en-GB" dirty="0">
                <a:effectLst/>
                <a:latin typeface="Calibri Light (Headings)"/>
                <a:ea typeface="Times New Roman" panose="02020603050405020304" pitchFamily="18" charset="0"/>
                <a:cs typeface="Arial" panose="020B0604020202020204" pitchFamily="34" charset="0"/>
              </a:rPr>
              <a:t> emissions to NO­</a:t>
            </a:r>
            <a:r>
              <a:rPr lang="en-GB" baseline="-25000" dirty="0">
                <a:effectLst/>
                <a:latin typeface="Calibri Light (Headings)"/>
                <a:ea typeface="Times New Roman" panose="02020603050405020304" pitchFamily="18" charset="0"/>
                <a:cs typeface="Arial" panose="020B0604020202020204" pitchFamily="34" charset="0"/>
              </a:rPr>
              <a:t>2</a:t>
            </a:r>
            <a:r>
              <a:rPr lang="en-GB" dirty="0">
                <a:effectLst/>
                <a:latin typeface="Calibri Light (Headings)"/>
                <a:ea typeface="Times New Roman" panose="02020603050405020304" pitchFamily="18" charset="0"/>
                <a:cs typeface="Arial" panose="020B0604020202020204" pitchFamily="34" charset="0"/>
              </a:rPr>
              <a:t> concentration sensitivity</a:t>
            </a:r>
            <a:endParaRPr lang="en-US" sz="11500" dirty="0">
              <a:latin typeface="Calibri Light (Headings)"/>
            </a:endParaRPr>
          </a:p>
        </p:txBody>
      </p:sp>
      <p:sp>
        <p:nvSpPr>
          <p:cNvPr id="4" name="Slide Number Placeholder 3">
            <a:extLst>
              <a:ext uri="{FF2B5EF4-FFF2-40B4-BE49-F238E27FC236}">
                <a16:creationId xmlns:a16="http://schemas.microsoft.com/office/drawing/2014/main" id="{B1661749-F115-76AF-E9E8-FD2BC67A1F9A}"/>
              </a:ext>
            </a:extLst>
          </p:cNvPr>
          <p:cNvSpPr>
            <a:spLocks noGrp="1"/>
          </p:cNvSpPr>
          <p:nvPr>
            <p:ph type="sldNum" sz="quarter" idx="12"/>
          </p:nvPr>
        </p:nvSpPr>
        <p:spPr/>
        <p:txBody>
          <a:bodyPr/>
          <a:lstStyle/>
          <a:p>
            <a:pPr defTabSz="342892"/>
            <a:fld id="{BE01645F-AB3D-4D9B-A983-0CBB00C0989B}" type="slidenum">
              <a:rPr lang="en-US" smtClean="0"/>
              <a:pPr defTabSz="342892"/>
              <a:t>14</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75FF8E-D413-4BA4-2066-01257777145B}"/>
                  </a:ext>
                </a:extLst>
              </p:cNvPr>
              <p:cNvSpPr txBox="1"/>
              <p:nvPr/>
            </p:nvSpPr>
            <p:spPr>
              <a:xfrm>
                <a:off x="1097280" y="2213811"/>
                <a:ext cx="5483994" cy="4023281"/>
              </a:xfrm>
              <a:prstGeom prst="rect">
                <a:avLst/>
              </a:prstGeom>
              <a:noFill/>
            </p:spPr>
            <p:txBody>
              <a:bodyPr wrap="square" rtlCol="0">
                <a:spAutoFit/>
              </a:bodyPr>
              <a:lstStyle/>
              <a:p>
                <a:pPr marL="342900" indent="-342900">
                  <a:buClr>
                    <a:srgbClr val="C00000"/>
                  </a:buClr>
                  <a:buFont typeface="Wingdings" panose="05000000000000000000" pitchFamily="2" charset="2"/>
                  <a:buChar char="q"/>
                </a:pPr>
                <a:r>
                  <a:rPr lang="en-US" sz="2000" dirty="0">
                    <a:cs typeface="Calibri" panose="020F0502020204030204" pitchFamily="34" charset="0"/>
                  </a:rPr>
                  <a:t>Derived semi-normalized NOx sensitivity using the Mass Balance approach</a:t>
                </a:r>
              </a:p>
              <a:p>
                <a:r>
                  <a:rPr lang="en-US" sz="2000" dirty="0">
                    <a:cs typeface="Calibri" panose="020F0502020204030204" pitchFamily="34" charset="0"/>
                  </a:rPr>
                  <a:t> </a:t>
                </a:r>
                <a:endParaRPr lang="en-US" sz="2000" dirty="0">
                  <a:effectLst/>
                  <a:cs typeface="Calibri" panose="020F0502020204030204" pitchFamily="34" charset="0"/>
                </a:endParaRPr>
              </a:p>
              <a:p>
                <a:pPr/>
                <a14:m>
                  <m:oMathPara xmlns:m="http://schemas.openxmlformats.org/officeDocument/2006/math">
                    <m:oMathParaPr>
                      <m:jc m:val="center"/>
                    </m:oMathParaPr>
                    <m:oMath xmlns:m="http://schemas.openxmlformats.org/officeDocument/2006/math">
                      <m:f>
                        <m:fPr>
                          <m:ctrlPr>
                            <a:rPr lang="en-US" sz="2000" i="1" smtClean="0">
                              <a:effectLst/>
                              <a:latin typeface="Cambria Math" panose="02040503050406030204" pitchFamily="18" charset="0"/>
                              <a:cs typeface="Calibri" panose="020F0502020204030204" pitchFamily="34" charset="0"/>
                            </a:rPr>
                          </m:ctrlPr>
                        </m:fPr>
                        <m:num>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𝐸</m:t>
                          </m:r>
                        </m:num>
                        <m:den>
                          <m:r>
                            <a:rPr lang="en-US" sz="2000" i="1">
                              <a:effectLst/>
                              <a:latin typeface="Cambria Math" panose="02040503050406030204" pitchFamily="18" charset="0"/>
                              <a:ea typeface="Calibri" panose="020F0502020204030204" pitchFamily="34" charset="0"/>
                              <a:cs typeface="Calibri" panose="020F0502020204030204" pitchFamily="34" charset="0"/>
                            </a:rPr>
                            <m:t>𝐸</m:t>
                          </m:r>
                        </m:den>
                      </m:f>
                      <m:r>
                        <a:rPr lang="en-US" sz="2000" i="1">
                          <a:effectLst/>
                          <a:latin typeface="Cambria Math" panose="02040503050406030204" pitchFamily="18" charset="0"/>
                          <a:ea typeface="Calibri" panose="020F0502020204030204" pitchFamily="34" charset="0"/>
                          <a:cs typeface="Calibri" panose="020F0502020204030204" pitchFamily="34" charset="0"/>
                        </a:rPr>
                        <m:t> = </m:t>
                      </m:r>
                      <m:r>
                        <a:rPr lang="en-US" sz="2000" i="1">
                          <a:effectLst/>
                          <a:latin typeface="Cambria Math" panose="02040503050406030204" pitchFamily="18" charset="0"/>
                          <a:ea typeface="Calibri" panose="020F0502020204030204" pitchFamily="34" charset="0"/>
                          <a:cs typeface="Calibri" panose="020F0502020204030204" pitchFamily="34" charset="0"/>
                        </a:rPr>
                        <m:t>𝛽</m:t>
                      </m:r>
                      <m:f>
                        <m:fPr>
                          <m:ctrlPr>
                            <a:rPr lang="en-US" sz="2000" i="1">
                              <a:effectLst/>
                              <a:latin typeface="Cambria Math" panose="02040503050406030204" pitchFamily="18" charset="0"/>
                              <a:cs typeface="Calibri" panose="020F0502020204030204" pitchFamily="34" charset="0"/>
                            </a:rPr>
                          </m:ctrlPr>
                        </m:fPr>
                        <m:num>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l-GR" sz="2000" i="1">
                              <a:effectLst/>
                              <a:latin typeface="Cambria Math" panose="02040503050406030204" pitchFamily="18" charset="0"/>
                              <a:ea typeface="Calibri" panose="020F0502020204030204" pitchFamily="34" charset="0"/>
                              <a:cs typeface="Calibri" panose="020F0502020204030204" pitchFamily="34" charset="0"/>
                            </a:rPr>
                            <m:t>𝛺</m:t>
                          </m:r>
                        </m:num>
                        <m:den>
                          <m:r>
                            <a:rPr lang="el-GR" sz="2000" i="1">
                              <a:effectLst/>
                              <a:latin typeface="Cambria Math" panose="02040503050406030204" pitchFamily="18" charset="0"/>
                              <a:ea typeface="Calibri" panose="020F0502020204030204" pitchFamily="34" charset="0"/>
                              <a:cs typeface="Calibri" panose="020F0502020204030204" pitchFamily="34" charset="0"/>
                            </a:rPr>
                            <m:t>𝛺</m:t>
                          </m:r>
                        </m:den>
                      </m:f>
                    </m:oMath>
                  </m:oMathPara>
                </a14:m>
                <a:endParaRPr lang="en-US" sz="2000" dirty="0"/>
              </a:p>
              <a:p>
                <a:endParaRPr lang="en-US" sz="2000" dirty="0"/>
              </a:p>
              <a:p>
                <a14:m>
                  <m:oMath xmlns:m="http://schemas.openxmlformats.org/officeDocument/2006/math">
                    <m:r>
                      <a:rPr lang="el-GR" sz="2000" i="1" smtClean="0">
                        <a:effectLst/>
                        <a:latin typeface="Cambria Math" panose="02040503050406030204" pitchFamily="18" charset="0"/>
                        <a:ea typeface="Calibri" panose="020F0502020204030204" pitchFamily="34" charset="0"/>
                        <a:cs typeface="Calibri" panose="020F0502020204030204" pitchFamily="34" charset="0"/>
                      </a:rPr>
                      <m:t>𝛺</m:t>
                    </m:r>
                    <m:r>
                      <a:rPr lang="en-US" sz="2000" b="0" i="0" smtClean="0">
                        <a:effectLst/>
                        <a:latin typeface="Cambria Math" panose="02040503050406030204" pitchFamily="18" charset="0"/>
                        <a:ea typeface="Calibri" panose="020F0502020204030204" pitchFamily="34" charset="0"/>
                        <a:cs typeface="Calibri" panose="020F0502020204030204" pitchFamily="34" charset="0"/>
                      </a:rPr>
                      <m:t>:</m:t>
                    </m:r>
                  </m:oMath>
                </a14:m>
                <a:r>
                  <a:rPr lang="en-US" sz="2000" dirty="0">
                    <a:effectLst/>
                    <a:latin typeface="Calibri" panose="020F0502020204030204" pitchFamily="34" charset="0"/>
                    <a:ea typeface="Calibri" panose="020F0502020204030204" pitchFamily="34" charset="0"/>
                  </a:rPr>
                  <a:t> NO</a:t>
                </a:r>
                <a:r>
                  <a:rPr lang="en-US" sz="2000" baseline="-25000" dirty="0">
                    <a:effectLst/>
                    <a:latin typeface="Calibri" panose="020F0502020204030204" pitchFamily="34" charset="0"/>
                    <a:ea typeface="Calibri" panose="020F0502020204030204" pitchFamily="34" charset="0"/>
                  </a:rPr>
                  <a:t>2</a:t>
                </a:r>
                <a:r>
                  <a:rPr lang="en-US" sz="2000" dirty="0">
                    <a:effectLst/>
                    <a:latin typeface="Calibri" panose="020F0502020204030204" pitchFamily="34" charset="0"/>
                    <a:ea typeface="Calibri" panose="020F0502020204030204" pitchFamily="34" charset="0"/>
                  </a:rPr>
                  <a:t> concentration</a:t>
                </a:r>
                <a:endParaRPr lang="en-US" sz="2000" i="1" dirty="0">
                  <a:effectLst/>
                  <a:latin typeface="Cambria Math" panose="02040503050406030204" pitchFamily="18" charset="0"/>
                  <a:ea typeface="Calibri" panose="020F0502020204030204" pitchFamily="34" charset="0"/>
                  <a:cs typeface="Calibri" panose="020F0502020204030204" pitchFamily="34" charset="0"/>
                </a:endParaRPr>
              </a:p>
              <a:p>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𝐸</m:t>
                    </m:r>
                    <m:r>
                      <a:rPr lang="en-US" sz="2000" b="0" i="1" smtClean="0">
                        <a:effectLst/>
                        <a:latin typeface="Cambria Math" panose="02040503050406030204" pitchFamily="18" charset="0"/>
                        <a:ea typeface="Calibri" panose="020F0502020204030204" pitchFamily="34" charset="0"/>
                        <a:cs typeface="Calibri" panose="020F0502020204030204" pitchFamily="34" charset="0"/>
                      </a:rPr>
                      <m:t>:</m:t>
                    </m:r>
                  </m:oMath>
                </a14:m>
                <a:r>
                  <a:rPr lang="en-US" sz="2000" dirty="0">
                    <a:effectLst/>
                    <a:latin typeface="Calibri" panose="020F0502020204030204" pitchFamily="34" charset="0"/>
                    <a:ea typeface="Calibri" panose="020F0502020204030204" pitchFamily="34" charset="0"/>
                  </a:rPr>
                  <a:t> NO</a:t>
                </a:r>
                <a:r>
                  <a:rPr lang="en-US" sz="2000" baseline="-25000" dirty="0">
                    <a:effectLst/>
                    <a:latin typeface="Calibri" panose="020F0502020204030204" pitchFamily="34" charset="0"/>
                    <a:ea typeface="Calibri" panose="020F0502020204030204" pitchFamily="34" charset="0"/>
                  </a:rPr>
                  <a:t>x</a:t>
                </a:r>
                <a:r>
                  <a:rPr lang="en-US" sz="2000" dirty="0">
                    <a:effectLst/>
                    <a:latin typeface="Calibri" panose="020F0502020204030204" pitchFamily="34" charset="0"/>
                    <a:ea typeface="Calibri" panose="020F0502020204030204" pitchFamily="34" charset="0"/>
                  </a:rPr>
                  <a:t> emissions</a:t>
                </a:r>
              </a:p>
              <a:p>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𝛽</m:t>
                    </m:r>
                    <m:r>
                      <a:rPr lang="en-US" sz="2000" b="0" i="1" smtClean="0">
                        <a:effectLst/>
                        <a:latin typeface="Cambria Math" panose="02040503050406030204" pitchFamily="18" charset="0"/>
                        <a:ea typeface="Calibri" panose="020F0502020204030204" pitchFamily="34" charset="0"/>
                        <a:cs typeface="Calibri" panose="020F0502020204030204" pitchFamily="34" charset="0"/>
                      </a:rPr>
                      <m:t>:</m:t>
                    </m:r>
                  </m:oMath>
                </a14:m>
                <a:r>
                  <a:rPr lang="en-US" sz="2000" dirty="0">
                    <a:effectLst/>
                    <a:latin typeface="Calibri" panose="020F0502020204030204" pitchFamily="34" charset="0"/>
                    <a:ea typeface="Calibri" panose="020F0502020204030204" pitchFamily="34" charset="0"/>
                  </a:rPr>
                  <a:t> </a:t>
                </a:r>
                <a:r>
                  <a:rPr lang="en-US" sz="2000" dirty="0">
                    <a:latin typeface="Calibri" panose="020F0502020204030204" pitchFamily="34" charset="0"/>
                    <a:ea typeface="Calibri" panose="020F0502020204030204" pitchFamily="34" charset="0"/>
                  </a:rPr>
                  <a:t>Initial sensitivity coefficient</a:t>
                </a:r>
              </a:p>
              <a:p>
                <a:endParaRPr lang="en-US" sz="2000" dirty="0">
                  <a:latin typeface="Calibri" panose="020F0502020204030204" pitchFamily="34" charset="0"/>
                </a:endParaRPr>
              </a:p>
              <a:p>
                <a:pPr marL="342900" indent="-342900">
                  <a:buClr>
                    <a:srgbClr val="C00000"/>
                  </a:buClr>
                  <a:buFont typeface="Wingdings" panose="05000000000000000000" pitchFamily="2" charset="2"/>
                  <a:buChar char="q"/>
                </a:pPr>
                <a:r>
                  <a:rPr lang="en-US" sz="2000" dirty="0">
                    <a:latin typeface="Calibri" panose="020F0502020204030204" pitchFamily="34" charset="0"/>
                  </a:rPr>
                  <a:t>Compared Digital Twin based sensitivity with CMAQ DDM for validation</a:t>
                </a:r>
              </a:p>
              <a:p>
                <a:endParaRPr lang="en-US" dirty="0"/>
              </a:p>
            </p:txBody>
          </p:sp>
        </mc:Choice>
        <mc:Fallback xmlns="">
          <p:sp>
            <p:nvSpPr>
              <p:cNvPr id="7" name="TextBox 6">
                <a:extLst>
                  <a:ext uri="{FF2B5EF4-FFF2-40B4-BE49-F238E27FC236}">
                    <a16:creationId xmlns:a16="http://schemas.microsoft.com/office/drawing/2014/main" id="{DB75FF8E-D413-4BA4-2066-01257777145B}"/>
                  </a:ext>
                </a:extLst>
              </p:cNvPr>
              <p:cNvSpPr txBox="1">
                <a:spLocks noRot="1" noChangeAspect="1" noMove="1" noResize="1" noEditPoints="1" noAdjustHandles="1" noChangeArrowheads="1" noChangeShapeType="1" noTextEdit="1"/>
              </p:cNvSpPr>
              <p:nvPr/>
            </p:nvSpPr>
            <p:spPr>
              <a:xfrm>
                <a:off x="1097280" y="2213811"/>
                <a:ext cx="5483994" cy="4023281"/>
              </a:xfrm>
              <a:prstGeom prst="rect">
                <a:avLst/>
              </a:prstGeom>
              <a:blipFill>
                <a:blip r:embed="rId2"/>
                <a:stretch>
                  <a:fillRect l="-1000" t="-758"/>
                </a:stretch>
              </a:blipFill>
            </p:spPr>
            <p:txBody>
              <a:bodyPr/>
              <a:lstStyle/>
              <a:p>
                <a:r>
                  <a:rPr lang="en-US">
                    <a:noFill/>
                  </a:rPr>
                  <a:t> </a:t>
                </a:r>
              </a:p>
            </p:txBody>
          </p:sp>
        </mc:Fallback>
      </mc:AlternateContent>
      <p:pic>
        <p:nvPicPr>
          <p:cNvPr id="11" name="Content Placeholder 10" descr="Diagram, map&#10;&#10;Description automatically generated">
            <a:extLst>
              <a:ext uri="{FF2B5EF4-FFF2-40B4-BE49-F238E27FC236}">
                <a16:creationId xmlns:a16="http://schemas.microsoft.com/office/drawing/2014/main" id="{911DDC90-FFEF-E898-ECA3-5FCDD41C31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28162" y="1847972"/>
            <a:ext cx="4754879" cy="4389120"/>
          </a:xfrm>
        </p:spPr>
      </p:pic>
    </p:spTree>
    <p:extLst>
      <p:ext uri="{BB962C8B-B14F-4D97-AF65-F5344CB8AC3E}">
        <p14:creationId xmlns:p14="http://schemas.microsoft.com/office/powerpoint/2010/main" val="1429682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5B3C-0001-EA2D-7277-2454025CE94E}"/>
              </a:ext>
            </a:extLst>
          </p:cNvPr>
          <p:cNvSpPr>
            <a:spLocks noGrp="1"/>
          </p:cNvSpPr>
          <p:nvPr>
            <p:ph type="title"/>
          </p:nvPr>
        </p:nvSpPr>
        <p:spPr/>
        <p:txBody>
          <a:bodyPr/>
          <a:lstStyle/>
          <a:p>
            <a:r>
              <a:rPr lang="en-US" dirty="0"/>
              <a:t>Monthly average sensitivity comparison </a:t>
            </a:r>
          </a:p>
        </p:txBody>
      </p:sp>
      <p:sp>
        <p:nvSpPr>
          <p:cNvPr id="4" name="Slide Number Placeholder 3">
            <a:extLst>
              <a:ext uri="{FF2B5EF4-FFF2-40B4-BE49-F238E27FC236}">
                <a16:creationId xmlns:a16="http://schemas.microsoft.com/office/drawing/2014/main" id="{B1661749-F115-76AF-E9E8-FD2BC67A1F9A}"/>
              </a:ext>
            </a:extLst>
          </p:cNvPr>
          <p:cNvSpPr>
            <a:spLocks noGrp="1"/>
          </p:cNvSpPr>
          <p:nvPr>
            <p:ph type="sldNum" sz="quarter" idx="12"/>
          </p:nvPr>
        </p:nvSpPr>
        <p:spPr/>
        <p:txBody>
          <a:bodyPr/>
          <a:lstStyle/>
          <a:p>
            <a:pPr defTabSz="342892"/>
            <a:fld id="{BE01645F-AB3D-4D9B-A983-0CBB00C0989B}" type="slidenum">
              <a:rPr lang="en-US" smtClean="0"/>
              <a:pPr defTabSz="342892"/>
              <a:t>15</a:t>
            </a:fld>
            <a:endParaRPr lang="en-US"/>
          </a:p>
        </p:txBody>
      </p:sp>
      <p:pic>
        <p:nvPicPr>
          <p:cNvPr id="6" name="Picture 5" descr="Map&#10;&#10;Description automatically generated">
            <a:extLst>
              <a:ext uri="{FF2B5EF4-FFF2-40B4-BE49-F238E27FC236}">
                <a16:creationId xmlns:a16="http://schemas.microsoft.com/office/drawing/2014/main" id="{69A00C55-F24D-935E-913D-2D0E98A2E02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650" t="6459" r="15910" b="6257"/>
          <a:stretch/>
        </p:blipFill>
        <p:spPr>
          <a:xfrm>
            <a:off x="419044" y="2055284"/>
            <a:ext cx="3738994" cy="3840480"/>
          </a:xfrm>
          <a:prstGeom prst="rect">
            <a:avLst/>
          </a:prstGeom>
        </p:spPr>
      </p:pic>
      <p:pic>
        <p:nvPicPr>
          <p:cNvPr id="8" name="Picture 7" descr="Map&#10;&#10;Description automatically generated">
            <a:extLst>
              <a:ext uri="{FF2B5EF4-FFF2-40B4-BE49-F238E27FC236}">
                <a16:creationId xmlns:a16="http://schemas.microsoft.com/office/drawing/2014/main" id="{85E75D0F-7B16-906F-DEB1-262711429A9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650" t="6009" r="15910" b="5993"/>
          <a:stretch/>
        </p:blipFill>
        <p:spPr>
          <a:xfrm>
            <a:off x="4075844" y="2055284"/>
            <a:ext cx="3708685" cy="3840480"/>
          </a:xfrm>
          <a:prstGeom prst="rect">
            <a:avLst/>
          </a:prstGeom>
        </p:spPr>
      </p:pic>
      <p:pic>
        <p:nvPicPr>
          <p:cNvPr id="10" name="Picture 9" descr="Map&#10;&#10;Description automatically generated">
            <a:extLst>
              <a:ext uri="{FF2B5EF4-FFF2-40B4-BE49-F238E27FC236}">
                <a16:creationId xmlns:a16="http://schemas.microsoft.com/office/drawing/2014/main" id="{B31D0EE9-E13A-0DDD-B12B-C80280EBD1B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8" t="6214" b="5790"/>
          <a:stretch/>
        </p:blipFill>
        <p:spPr>
          <a:xfrm>
            <a:off x="7702334" y="2055284"/>
            <a:ext cx="4396247" cy="3840480"/>
          </a:xfrm>
          <a:prstGeom prst="rect">
            <a:avLst/>
          </a:prstGeom>
        </p:spPr>
      </p:pic>
    </p:spTree>
    <p:extLst>
      <p:ext uri="{BB962C8B-B14F-4D97-AF65-F5344CB8AC3E}">
        <p14:creationId xmlns:p14="http://schemas.microsoft.com/office/powerpoint/2010/main" val="1604104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D1288662-D206-2840-5EE0-05B1AA046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130384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8985-ABD5-3F46-1C66-FCBDC1C1890A}"/>
              </a:ext>
            </a:extLst>
          </p:cNvPr>
          <p:cNvSpPr>
            <a:spLocks noGrp="1"/>
          </p:cNvSpPr>
          <p:nvPr>
            <p:ph type="title"/>
          </p:nvPr>
        </p:nvSpPr>
        <p:spPr/>
        <p:txBody>
          <a:bodyPr/>
          <a:lstStyle/>
          <a:p>
            <a:r>
              <a:rPr lang="en-US" dirty="0"/>
              <a:t>Computational Performance</a:t>
            </a:r>
          </a:p>
        </p:txBody>
      </p:sp>
      <p:sp>
        <p:nvSpPr>
          <p:cNvPr id="3" name="Content Placeholder 2">
            <a:extLst>
              <a:ext uri="{FF2B5EF4-FFF2-40B4-BE49-F238E27FC236}">
                <a16:creationId xmlns:a16="http://schemas.microsoft.com/office/drawing/2014/main" id="{21A36A39-715B-C962-40D0-26E891791502}"/>
              </a:ext>
            </a:extLst>
          </p:cNvPr>
          <p:cNvSpPr>
            <a:spLocks noGrp="1"/>
          </p:cNvSpPr>
          <p:nvPr>
            <p:ph idx="1"/>
          </p:nvPr>
        </p:nvSpPr>
        <p:spPr>
          <a:xfrm>
            <a:off x="1097280" y="1835102"/>
            <a:ext cx="10058400" cy="450898"/>
          </a:xfrm>
        </p:spPr>
        <p:txBody>
          <a:bodyPr/>
          <a:lstStyle/>
          <a:p>
            <a:pPr>
              <a:buFont typeface="Wingdings" panose="05000000000000000000" pitchFamily="2" charset="2"/>
              <a:buChar char="q"/>
            </a:pPr>
            <a:r>
              <a:rPr lang="en-US" dirty="0"/>
              <a:t>1-hour NO</a:t>
            </a:r>
            <a:r>
              <a:rPr lang="en-US" baseline="-25000" dirty="0"/>
              <a:t>2</a:t>
            </a:r>
            <a:r>
              <a:rPr lang="en-US" dirty="0"/>
              <a:t> simulation over CMAQ-US grid</a:t>
            </a:r>
          </a:p>
          <a:p>
            <a:endParaRPr lang="en-US" dirty="0"/>
          </a:p>
        </p:txBody>
      </p:sp>
      <p:sp>
        <p:nvSpPr>
          <p:cNvPr id="4" name="Slide Number Placeholder 3">
            <a:extLst>
              <a:ext uri="{FF2B5EF4-FFF2-40B4-BE49-F238E27FC236}">
                <a16:creationId xmlns:a16="http://schemas.microsoft.com/office/drawing/2014/main" id="{72600074-DD3A-C2D2-84F6-DCBA960B456C}"/>
              </a:ext>
            </a:extLst>
          </p:cNvPr>
          <p:cNvSpPr>
            <a:spLocks noGrp="1"/>
          </p:cNvSpPr>
          <p:nvPr>
            <p:ph type="sldNum" sz="quarter" idx="12"/>
          </p:nvPr>
        </p:nvSpPr>
        <p:spPr/>
        <p:txBody>
          <a:bodyPr/>
          <a:lstStyle/>
          <a:p>
            <a:pPr defTabSz="342892"/>
            <a:fld id="{BE01645F-AB3D-4D9B-A983-0CBB00C0989B}" type="slidenum">
              <a:rPr lang="en-US" smtClean="0"/>
              <a:pPr defTabSz="342892"/>
              <a:t>17</a:t>
            </a:fld>
            <a:endParaRPr lang="en-US"/>
          </a:p>
        </p:txBody>
      </p:sp>
      <p:graphicFrame>
        <p:nvGraphicFramePr>
          <p:cNvPr id="5" name="Table 5">
            <a:extLst>
              <a:ext uri="{FF2B5EF4-FFF2-40B4-BE49-F238E27FC236}">
                <a16:creationId xmlns:a16="http://schemas.microsoft.com/office/drawing/2014/main" id="{B4261CE3-FAC4-236B-E54F-9F8B9B3DA118}"/>
              </a:ext>
            </a:extLst>
          </p:cNvPr>
          <p:cNvGraphicFramePr>
            <a:graphicFrameLocks noGrp="1"/>
          </p:cNvGraphicFramePr>
          <p:nvPr>
            <p:extLst>
              <p:ext uri="{D42A27DB-BD31-4B8C-83A1-F6EECF244321}">
                <p14:modId xmlns:p14="http://schemas.microsoft.com/office/powerpoint/2010/main" val="1968783812"/>
              </p:ext>
            </p:extLst>
          </p:nvPr>
        </p:nvGraphicFramePr>
        <p:xfrm>
          <a:off x="2664354" y="2286000"/>
          <a:ext cx="6594642" cy="2590800"/>
        </p:xfrm>
        <a:graphic>
          <a:graphicData uri="http://schemas.openxmlformats.org/drawingml/2006/table">
            <a:tbl>
              <a:tblPr firstRow="1" bandRow="1">
                <a:tableStyleId>{5C22544A-7EE6-4342-B048-85BDC9FD1C3A}</a:tableStyleId>
              </a:tblPr>
              <a:tblGrid>
                <a:gridCol w="2198214">
                  <a:extLst>
                    <a:ext uri="{9D8B030D-6E8A-4147-A177-3AD203B41FA5}">
                      <a16:colId xmlns:a16="http://schemas.microsoft.com/office/drawing/2014/main" val="3395503633"/>
                    </a:ext>
                  </a:extLst>
                </a:gridCol>
                <a:gridCol w="2198214">
                  <a:extLst>
                    <a:ext uri="{9D8B030D-6E8A-4147-A177-3AD203B41FA5}">
                      <a16:colId xmlns:a16="http://schemas.microsoft.com/office/drawing/2014/main" val="3762606731"/>
                    </a:ext>
                  </a:extLst>
                </a:gridCol>
                <a:gridCol w="2198214">
                  <a:extLst>
                    <a:ext uri="{9D8B030D-6E8A-4147-A177-3AD203B41FA5}">
                      <a16:colId xmlns:a16="http://schemas.microsoft.com/office/drawing/2014/main" val="3228667129"/>
                    </a:ext>
                  </a:extLst>
                </a:gridCol>
              </a:tblGrid>
              <a:tr h="352697">
                <a:tc>
                  <a:txBody>
                    <a:bodyPr/>
                    <a:lstStyle/>
                    <a:p>
                      <a:pPr algn="ctr"/>
                      <a:r>
                        <a:rPr lang="en-US" sz="2000" dirty="0"/>
                        <a:t>Model</a:t>
                      </a:r>
                    </a:p>
                  </a:txBody>
                  <a:tcPr/>
                </a:tc>
                <a:tc>
                  <a:txBody>
                    <a:bodyPr/>
                    <a:lstStyle/>
                    <a:p>
                      <a:pPr algn="ctr"/>
                      <a:r>
                        <a:rPr lang="en-US" sz="2000" dirty="0"/>
                        <a:t>Resources</a:t>
                      </a:r>
                    </a:p>
                  </a:txBody>
                  <a:tcPr/>
                </a:tc>
                <a:tc>
                  <a:txBody>
                    <a:bodyPr/>
                    <a:lstStyle/>
                    <a:p>
                      <a:pPr algn="ctr"/>
                      <a:r>
                        <a:rPr lang="en-US" sz="2000" dirty="0"/>
                        <a:t>Compute Time </a:t>
                      </a:r>
                    </a:p>
                  </a:txBody>
                  <a:tcPr/>
                </a:tc>
                <a:extLst>
                  <a:ext uri="{0D108BD9-81ED-4DB2-BD59-A6C34878D82A}">
                    <a16:rowId xmlns:a16="http://schemas.microsoft.com/office/drawing/2014/main" val="2049758556"/>
                  </a:ext>
                </a:extLst>
              </a:tr>
              <a:tr h="283317">
                <a:tc>
                  <a:txBody>
                    <a:bodyPr/>
                    <a:lstStyle/>
                    <a:p>
                      <a:pPr algn="ctr"/>
                      <a:r>
                        <a:rPr lang="en-US" sz="1800" dirty="0">
                          <a:solidFill>
                            <a:srgbClr val="0070C0"/>
                          </a:solidFill>
                        </a:rPr>
                        <a:t>CMAQ</a:t>
                      </a:r>
                    </a:p>
                  </a:txBody>
                  <a:tcPr/>
                </a:tc>
                <a:tc>
                  <a:txBody>
                    <a:bodyPr/>
                    <a:lstStyle/>
                    <a:p>
                      <a:pPr algn="ctr"/>
                      <a:r>
                        <a:rPr lang="en-US" sz="1800" dirty="0">
                          <a:solidFill>
                            <a:srgbClr val="0070C0"/>
                          </a:solidFill>
                        </a:rPr>
                        <a:t>1 CPU</a:t>
                      </a:r>
                    </a:p>
                  </a:txBody>
                  <a:tcPr/>
                </a:tc>
                <a:tc>
                  <a:txBody>
                    <a:bodyPr/>
                    <a:lstStyle/>
                    <a:p>
                      <a:pPr algn="ctr"/>
                      <a:r>
                        <a:rPr lang="en-US" sz="1800" dirty="0">
                          <a:solidFill>
                            <a:srgbClr val="0070C0"/>
                          </a:solidFill>
                        </a:rPr>
                        <a:t>71.75 (mins)</a:t>
                      </a:r>
                    </a:p>
                  </a:txBody>
                  <a:tcPr/>
                </a:tc>
                <a:extLst>
                  <a:ext uri="{0D108BD9-81ED-4DB2-BD59-A6C34878D82A}">
                    <a16:rowId xmlns:a16="http://schemas.microsoft.com/office/drawing/2014/main" val="3251012805"/>
                  </a:ext>
                </a:extLst>
              </a:tr>
              <a:tr h="308326">
                <a:tc>
                  <a:txBody>
                    <a:bodyPr/>
                    <a:lstStyle/>
                    <a:p>
                      <a:pPr algn="ctr"/>
                      <a:r>
                        <a:rPr lang="en-US" sz="1800" dirty="0">
                          <a:solidFill>
                            <a:srgbClr val="00B050"/>
                          </a:solidFill>
                        </a:rPr>
                        <a:t>CMAQ</a:t>
                      </a:r>
                    </a:p>
                  </a:txBody>
                  <a:tcPr/>
                </a:tc>
                <a:tc>
                  <a:txBody>
                    <a:bodyPr/>
                    <a:lstStyle/>
                    <a:p>
                      <a:pPr algn="ctr"/>
                      <a:r>
                        <a:rPr lang="en-US" sz="1800" dirty="0">
                          <a:solidFill>
                            <a:srgbClr val="00B050"/>
                          </a:solidFill>
                        </a:rPr>
                        <a:t>28 CPUs</a:t>
                      </a:r>
                    </a:p>
                  </a:txBody>
                  <a:tcPr/>
                </a:tc>
                <a:tc>
                  <a:txBody>
                    <a:bodyPr/>
                    <a:lstStyle/>
                    <a:p>
                      <a:pPr algn="ctr"/>
                      <a:r>
                        <a:rPr lang="en-US" sz="1800" dirty="0">
                          <a:solidFill>
                            <a:srgbClr val="00B050"/>
                          </a:solidFill>
                        </a:rPr>
                        <a:t>4.08 (mins)</a:t>
                      </a:r>
                    </a:p>
                  </a:txBody>
                  <a:tcPr/>
                </a:tc>
                <a:extLst>
                  <a:ext uri="{0D108BD9-81ED-4DB2-BD59-A6C34878D82A}">
                    <a16:rowId xmlns:a16="http://schemas.microsoft.com/office/drawing/2014/main" val="4008646046"/>
                  </a:ext>
                </a:extLst>
              </a:tr>
              <a:tr h="352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70C0"/>
                          </a:solidFill>
                        </a:rPr>
                        <a:t>Digital Twin</a:t>
                      </a:r>
                    </a:p>
                  </a:txBody>
                  <a:tcPr/>
                </a:tc>
                <a:tc>
                  <a:txBody>
                    <a:bodyPr/>
                    <a:lstStyle/>
                    <a:p>
                      <a:pPr algn="ctr"/>
                      <a:r>
                        <a:rPr lang="en-US" sz="1800" dirty="0">
                          <a:solidFill>
                            <a:srgbClr val="0070C0"/>
                          </a:solidFill>
                        </a:rPr>
                        <a:t>1 CPU</a:t>
                      </a:r>
                    </a:p>
                  </a:txBody>
                  <a:tcPr/>
                </a:tc>
                <a:tc>
                  <a:txBody>
                    <a:bodyPr/>
                    <a:lstStyle/>
                    <a:p>
                      <a:pPr algn="ctr"/>
                      <a:r>
                        <a:rPr lang="en-US" sz="1800" dirty="0">
                          <a:solidFill>
                            <a:srgbClr val="0070C0"/>
                          </a:solidFill>
                        </a:rPr>
                        <a:t>10.5 (sec)</a:t>
                      </a:r>
                    </a:p>
                  </a:txBody>
                  <a:tcPr/>
                </a:tc>
                <a:extLst>
                  <a:ext uri="{0D108BD9-81ED-4DB2-BD59-A6C34878D82A}">
                    <a16:rowId xmlns:a16="http://schemas.microsoft.com/office/drawing/2014/main" val="3161388666"/>
                  </a:ext>
                </a:extLst>
              </a:tr>
              <a:tr h="352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B050"/>
                          </a:solidFill>
                        </a:rPr>
                        <a:t>Digital Twin</a:t>
                      </a:r>
                    </a:p>
                  </a:txBody>
                  <a:tcPr/>
                </a:tc>
                <a:tc>
                  <a:txBody>
                    <a:bodyPr/>
                    <a:lstStyle/>
                    <a:p>
                      <a:pPr algn="ctr"/>
                      <a:r>
                        <a:rPr lang="en-US" sz="1800" dirty="0">
                          <a:solidFill>
                            <a:srgbClr val="00B050"/>
                          </a:solidFill>
                        </a:rPr>
                        <a:t>28 CPUs</a:t>
                      </a:r>
                    </a:p>
                  </a:txBody>
                  <a:tcPr/>
                </a:tc>
                <a:tc>
                  <a:txBody>
                    <a:bodyPr/>
                    <a:lstStyle/>
                    <a:p>
                      <a:pPr algn="ctr"/>
                      <a:r>
                        <a:rPr lang="en-US" sz="1800" dirty="0">
                          <a:solidFill>
                            <a:srgbClr val="00B050"/>
                          </a:solidFill>
                        </a:rPr>
                        <a:t>3.71 (sec)</a:t>
                      </a:r>
                    </a:p>
                  </a:txBody>
                  <a:tcPr/>
                </a:tc>
                <a:extLst>
                  <a:ext uri="{0D108BD9-81ED-4DB2-BD59-A6C34878D82A}">
                    <a16:rowId xmlns:a16="http://schemas.microsoft.com/office/drawing/2014/main" val="2773792612"/>
                  </a:ext>
                </a:extLst>
              </a:tr>
              <a:tr h="352697">
                <a:tc>
                  <a:txBody>
                    <a:bodyPr/>
                    <a:lstStyle/>
                    <a:p>
                      <a:pPr algn="ctr"/>
                      <a:r>
                        <a:rPr lang="en-US" sz="1800" dirty="0"/>
                        <a:t>Digital Twin</a:t>
                      </a:r>
                    </a:p>
                  </a:txBody>
                  <a:tcPr/>
                </a:tc>
                <a:tc>
                  <a:txBody>
                    <a:bodyPr/>
                    <a:lstStyle/>
                    <a:p>
                      <a:pPr algn="ctr"/>
                      <a:r>
                        <a:rPr lang="en-US" sz="1800" dirty="0"/>
                        <a:t>1 GPU, 1 CPU</a:t>
                      </a:r>
                    </a:p>
                  </a:txBody>
                  <a:tcPr/>
                </a:tc>
                <a:tc>
                  <a:txBody>
                    <a:bodyPr/>
                    <a:lstStyle/>
                    <a:p>
                      <a:pPr algn="ctr"/>
                      <a:r>
                        <a:rPr lang="en-US" sz="1800" dirty="0"/>
                        <a:t>6.83 (sec)</a:t>
                      </a:r>
                    </a:p>
                  </a:txBody>
                  <a:tcPr/>
                </a:tc>
                <a:extLst>
                  <a:ext uri="{0D108BD9-81ED-4DB2-BD59-A6C34878D82A}">
                    <a16:rowId xmlns:a16="http://schemas.microsoft.com/office/drawing/2014/main" val="2981068247"/>
                  </a:ext>
                </a:extLst>
              </a:tr>
              <a:tr h="2958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Digital Twin</a:t>
                      </a:r>
                    </a:p>
                  </a:txBody>
                  <a:tcPr/>
                </a:tc>
                <a:tc>
                  <a:txBody>
                    <a:bodyPr/>
                    <a:lstStyle/>
                    <a:p>
                      <a:pPr algn="ctr"/>
                      <a:r>
                        <a:rPr lang="en-US" sz="1800" dirty="0"/>
                        <a:t>1 GPU, 28 CPUs</a:t>
                      </a:r>
                    </a:p>
                  </a:txBody>
                  <a:tcPr/>
                </a:tc>
                <a:tc>
                  <a:txBody>
                    <a:bodyPr/>
                    <a:lstStyle/>
                    <a:p>
                      <a:pPr algn="ctr"/>
                      <a:r>
                        <a:rPr lang="en-US" sz="1800" dirty="0"/>
                        <a:t>2.15 (sec)</a:t>
                      </a:r>
                    </a:p>
                  </a:txBody>
                  <a:tcPr/>
                </a:tc>
                <a:extLst>
                  <a:ext uri="{0D108BD9-81ED-4DB2-BD59-A6C34878D82A}">
                    <a16:rowId xmlns:a16="http://schemas.microsoft.com/office/drawing/2014/main" val="3794796899"/>
                  </a:ext>
                </a:extLst>
              </a:tr>
            </a:tbl>
          </a:graphicData>
        </a:graphic>
      </p:graphicFrame>
      <p:sp>
        <p:nvSpPr>
          <p:cNvPr id="6" name="TextBox 5">
            <a:extLst>
              <a:ext uri="{FF2B5EF4-FFF2-40B4-BE49-F238E27FC236}">
                <a16:creationId xmlns:a16="http://schemas.microsoft.com/office/drawing/2014/main" id="{B7F152D5-66E6-109F-6829-E8FCADB849B3}"/>
              </a:ext>
            </a:extLst>
          </p:cNvPr>
          <p:cNvSpPr txBox="1"/>
          <p:nvPr/>
        </p:nvSpPr>
        <p:spPr>
          <a:xfrm>
            <a:off x="1097280" y="5003936"/>
            <a:ext cx="9728790" cy="1631216"/>
          </a:xfrm>
          <a:prstGeom prst="rect">
            <a:avLst/>
          </a:prstGeom>
          <a:noFill/>
        </p:spPr>
        <p:txBody>
          <a:bodyPr wrap="square" rtlCol="0">
            <a:spAutoFit/>
          </a:bodyPr>
          <a:lstStyle/>
          <a:p>
            <a:pPr marL="342900" indent="-342900">
              <a:buClr>
                <a:srgbClr val="C00000"/>
              </a:buClr>
              <a:buFont typeface="Wingdings" panose="05000000000000000000" pitchFamily="2" charset="2"/>
              <a:buChar char="q"/>
            </a:pPr>
            <a:r>
              <a:rPr lang="en-US" sz="2000" dirty="0"/>
              <a:t>With 1 CPU, Digital Twin is more than </a:t>
            </a:r>
            <a:r>
              <a:rPr lang="en-US" sz="2000" b="1" dirty="0"/>
              <a:t>400 times faster</a:t>
            </a:r>
            <a:r>
              <a:rPr lang="en-US" sz="2000" dirty="0"/>
              <a:t> than CMAQ</a:t>
            </a:r>
          </a:p>
          <a:p>
            <a:pPr marL="342900" indent="-342900">
              <a:buClr>
                <a:srgbClr val="C00000"/>
              </a:buClr>
              <a:buFont typeface="Wingdings" panose="05000000000000000000" pitchFamily="2" charset="2"/>
              <a:buChar char="q"/>
            </a:pPr>
            <a:r>
              <a:rPr lang="en-US" sz="2000" dirty="0"/>
              <a:t>With 1 CPU and 1 GPU, Digital Twin is more than </a:t>
            </a:r>
            <a:r>
              <a:rPr lang="en-US" sz="2000" b="1" dirty="0"/>
              <a:t>600 times faster</a:t>
            </a:r>
            <a:r>
              <a:rPr lang="en-US" sz="2000" dirty="0"/>
              <a:t> than CMAQ</a:t>
            </a:r>
          </a:p>
          <a:p>
            <a:pPr marL="342900" indent="-342900">
              <a:buClr>
                <a:srgbClr val="C00000"/>
              </a:buClr>
              <a:buFont typeface="Wingdings" panose="05000000000000000000" pitchFamily="2" charset="2"/>
              <a:buChar char="q"/>
            </a:pPr>
            <a:r>
              <a:rPr lang="en-US" sz="2000" dirty="0"/>
              <a:t>Efficient programming and multi-GPU processing can further reduce computational time </a:t>
            </a:r>
          </a:p>
          <a:p>
            <a:pPr>
              <a:buClr>
                <a:srgbClr val="C00000"/>
              </a:buClr>
            </a:pPr>
            <a:endParaRPr lang="en-US" sz="200" dirty="0"/>
          </a:p>
          <a:p>
            <a:pPr>
              <a:buClr>
                <a:srgbClr val="C00000"/>
              </a:buClr>
            </a:pPr>
            <a:r>
              <a:rPr lang="en-US" dirty="0">
                <a:latin typeface="+mj-lt"/>
              </a:rPr>
              <a:t>CPU: </a:t>
            </a:r>
            <a:r>
              <a:rPr lang="pt-BR" dirty="0">
                <a:latin typeface="+mj-lt"/>
              </a:rPr>
              <a:t>Intel(R) Xeon(R) Gold 6252;  GPU: NVIDIA A30 (24 GB)</a:t>
            </a:r>
            <a:endParaRPr lang="en-US" dirty="0">
              <a:latin typeface="+mj-lt"/>
            </a:endParaRPr>
          </a:p>
          <a:p>
            <a:endParaRPr lang="en-US" dirty="0"/>
          </a:p>
        </p:txBody>
      </p:sp>
    </p:spTree>
    <p:extLst>
      <p:ext uri="{BB962C8B-B14F-4D97-AF65-F5344CB8AC3E}">
        <p14:creationId xmlns:p14="http://schemas.microsoft.com/office/powerpoint/2010/main" val="387540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B639-21D8-3B1D-2F62-E994884C47AA}"/>
              </a:ext>
            </a:extLst>
          </p:cNvPr>
          <p:cNvSpPr>
            <a:spLocks noGrp="1"/>
          </p:cNvSpPr>
          <p:nvPr>
            <p:ph type="title"/>
          </p:nvPr>
        </p:nvSpPr>
        <p:spPr/>
        <p:txBody>
          <a:bodyPr/>
          <a:lstStyle/>
          <a:p>
            <a:r>
              <a:rPr lang="en-US" dirty="0"/>
              <a:t>Future direction</a:t>
            </a:r>
          </a:p>
        </p:txBody>
      </p:sp>
      <p:pic>
        <p:nvPicPr>
          <p:cNvPr id="6" name="Content Placeholder 5" descr="A picture containing text, electronics, screenshot, computer&#10;&#10;Description automatically generated">
            <a:extLst>
              <a:ext uri="{FF2B5EF4-FFF2-40B4-BE49-F238E27FC236}">
                <a16:creationId xmlns:a16="http://schemas.microsoft.com/office/drawing/2014/main" id="{73E9B6C3-65B8-25F3-373F-20F874B5BA3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112938" y="2547401"/>
            <a:ext cx="6824723" cy="3657600"/>
          </a:xfrm>
        </p:spPr>
      </p:pic>
      <p:sp>
        <p:nvSpPr>
          <p:cNvPr id="4" name="Slide Number Placeholder 3">
            <a:extLst>
              <a:ext uri="{FF2B5EF4-FFF2-40B4-BE49-F238E27FC236}">
                <a16:creationId xmlns:a16="http://schemas.microsoft.com/office/drawing/2014/main" id="{FB4D796E-172A-1F5C-B3D6-BFD52EFDBA67}"/>
              </a:ext>
            </a:extLst>
          </p:cNvPr>
          <p:cNvSpPr>
            <a:spLocks noGrp="1"/>
          </p:cNvSpPr>
          <p:nvPr>
            <p:ph type="sldNum" sz="quarter" idx="12"/>
          </p:nvPr>
        </p:nvSpPr>
        <p:spPr/>
        <p:txBody>
          <a:bodyPr/>
          <a:lstStyle/>
          <a:p>
            <a:pPr defTabSz="342892"/>
            <a:fld id="{BE01645F-AB3D-4D9B-A983-0CBB00C0989B}" type="slidenum">
              <a:rPr lang="en-US" smtClean="0"/>
              <a:pPr defTabSz="342892"/>
              <a:t>18</a:t>
            </a:fld>
            <a:endParaRPr lang="en-US"/>
          </a:p>
        </p:txBody>
      </p:sp>
      <p:sp>
        <p:nvSpPr>
          <p:cNvPr id="7" name="TextBox 6">
            <a:extLst>
              <a:ext uri="{FF2B5EF4-FFF2-40B4-BE49-F238E27FC236}">
                <a16:creationId xmlns:a16="http://schemas.microsoft.com/office/drawing/2014/main" id="{CF65963A-76D0-76CF-D201-927BE8AA535D}"/>
              </a:ext>
            </a:extLst>
          </p:cNvPr>
          <p:cNvSpPr txBox="1"/>
          <p:nvPr/>
        </p:nvSpPr>
        <p:spPr>
          <a:xfrm>
            <a:off x="979517" y="1955244"/>
            <a:ext cx="4133421" cy="4031873"/>
          </a:xfrm>
          <a:prstGeom prst="rect">
            <a:avLst/>
          </a:prstGeom>
          <a:noFill/>
        </p:spPr>
        <p:txBody>
          <a:bodyPr wrap="square" rtlCol="0">
            <a:spAutoFit/>
          </a:bodyPr>
          <a:lstStyle/>
          <a:p>
            <a:pPr marL="285750" indent="-285750">
              <a:buClr>
                <a:srgbClr val="C00000"/>
              </a:buClr>
              <a:buFont typeface="Wingdings" panose="05000000000000000000" pitchFamily="2" charset="2"/>
              <a:buChar char="q"/>
            </a:pPr>
            <a:r>
              <a:rPr lang="en-US" sz="2000" dirty="0"/>
              <a:t>Use PCNN to impute missing observation data across CONUS</a:t>
            </a:r>
          </a:p>
          <a:p>
            <a:pPr marL="285750" indent="-285750">
              <a:buClr>
                <a:srgbClr val="C00000"/>
              </a:buClr>
              <a:buFont typeface="Wingdings" panose="05000000000000000000" pitchFamily="2" charset="2"/>
              <a:buChar char="q"/>
            </a:pPr>
            <a:endParaRPr lang="en-US" sz="2000" dirty="0"/>
          </a:p>
          <a:p>
            <a:pPr marL="285750" indent="-285750">
              <a:buClr>
                <a:srgbClr val="C00000"/>
              </a:buClr>
              <a:buFont typeface="Wingdings" panose="05000000000000000000" pitchFamily="2" charset="2"/>
              <a:buChar char="q"/>
            </a:pPr>
            <a:r>
              <a:rPr lang="en-US" sz="2000" dirty="0"/>
              <a:t>Apply iterative Finite Difference Mass Balance (</a:t>
            </a:r>
            <a:r>
              <a:rPr lang="en-US" sz="2000" dirty="0" err="1"/>
              <a:t>iFDMB</a:t>
            </a:r>
            <a:r>
              <a:rPr lang="en-US" sz="2000" dirty="0"/>
              <a:t>) approach on Digital Twin to update emission inventory across CONUS</a:t>
            </a:r>
          </a:p>
          <a:p>
            <a:endParaRPr lang="en-US" sz="2000" dirty="0"/>
          </a:p>
          <a:p>
            <a:pPr marL="285750" indent="-285750">
              <a:buClr>
                <a:srgbClr val="C00000"/>
              </a:buClr>
              <a:buFont typeface="Wingdings" panose="05000000000000000000" pitchFamily="2" charset="2"/>
              <a:buChar char="q"/>
            </a:pPr>
            <a:r>
              <a:rPr lang="en-US" sz="2000" dirty="0"/>
              <a:t>Feed optimized emission inventory to </a:t>
            </a:r>
            <a:r>
              <a:rPr lang="en-US" sz="2000" dirty="0" smtClean="0"/>
              <a:t>CMAQ </a:t>
            </a:r>
            <a:r>
              <a:rPr lang="en-US" sz="2000" dirty="0"/>
              <a:t>to improve NO</a:t>
            </a:r>
            <a:r>
              <a:rPr lang="en-US" sz="2000" baseline="-25000" dirty="0"/>
              <a:t>2</a:t>
            </a:r>
            <a:r>
              <a:rPr lang="en-US" sz="2000" dirty="0"/>
              <a:t> concentration accuracy</a:t>
            </a:r>
          </a:p>
          <a:p>
            <a:endParaRPr lang="en-US" dirty="0"/>
          </a:p>
          <a:p>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94F4C1-20B3-E8E3-4540-573C7B6820E6}"/>
                  </a:ext>
                </a:extLst>
              </p:cNvPr>
              <p:cNvSpPr txBox="1"/>
              <p:nvPr/>
            </p:nvSpPr>
            <p:spPr>
              <a:xfrm>
                <a:off x="6211540" y="3648399"/>
                <a:ext cx="2753832" cy="6455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1" i="1" kern="1200" smtClean="0">
                              <a:solidFill>
                                <a:srgbClr val="836967"/>
                              </a:solidFill>
                              <a:effectLst/>
                              <a:latin typeface="Cambria Math" panose="02040503050406030204" pitchFamily="18" charset="0"/>
                              <a:ea typeface="Times New Roman" panose="02020603050405020304" pitchFamily="18" charset="0"/>
                            </a:rPr>
                          </m:ctrlPr>
                        </m:sSubPr>
                        <m:e>
                          <m:r>
                            <a:rPr lang="en-GB" sz="1600" b="1" i="1" kern="1200">
                              <a:solidFill>
                                <a:srgbClr val="000000"/>
                              </a:solidFill>
                              <a:effectLst/>
                              <a:latin typeface="Cambria Math" panose="02040503050406030204" pitchFamily="18" charset="0"/>
                              <a:ea typeface="Times New Roman" panose="02020603050405020304" pitchFamily="18" charset="0"/>
                            </a:rPr>
                            <m:t>𝑬</m:t>
                          </m:r>
                        </m:e>
                        <m:sub>
                          <m:r>
                            <a:rPr lang="en-GB" sz="1600" b="1" i="1" kern="1200">
                              <a:solidFill>
                                <a:srgbClr val="000000"/>
                              </a:solidFill>
                              <a:effectLst/>
                              <a:latin typeface="Cambria Math" panose="02040503050406030204" pitchFamily="18" charset="0"/>
                              <a:ea typeface="Times New Roman" panose="02020603050405020304" pitchFamily="18" charset="0"/>
                            </a:rPr>
                            <m:t>𝒕</m:t>
                          </m:r>
                        </m:sub>
                      </m:sSub>
                      <m:r>
                        <a:rPr lang="en-GB" sz="1600" b="1" kern="1200">
                          <a:solidFill>
                            <a:srgbClr val="000000"/>
                          </a:solidFill>
                          <a:effectLst/>
                          <a:latin typeface="Cambria Math" panose="02040503050406030204" pitchFamily="18" charset="0"/>
                          <a:ea typeface="Times New Roman" panose="02020603050405020304" pitchFamily="18" charset="0"/>
                        </a:rPr>
                        <m:t>=</m:t>
                      </m:r>
                      <m:sSub>
                        <m:sSubPr>
                          <m:ctrlPr>
                            <a:rPr lang="en-US" sz="1600" b="1" i="1" kern="1200">
                              <a:solidFill>
                                <a:srgbClr val="836967"/>
                              </a:solidFill>
                              <a:effectLst/>
                              <a:latin typeface="Cambria Math" panose="02040503050406030204" pitchFamily="18" charset="0"/>
                              <a:ea typeface="Times New Roman" panose="02020603050405020304" pitchFamily="18" charset="0"/>
                            </a:rPr>
                          </m:ctrlPr>
                        </m:sSubPr>
                        <m:e>
                          <m:r>
                            <a:rPr lang="en-GB" sz="1600" b="1" i="1" kern="1200">
                              <a:solidFill>
                                <a:srgbClr val="000000"/>
                              </a:solidFill>
                              <a:effectLst/>
                              <a:latin typeface="Cambria Math" panose="02040503050406030204" pitchFamily="18" charset="0"/>
                              <a:ea typeface="Times New Roman" panose="02020603050405020304" pitchFamily="18" charset="0"/>
                            </a:rPr>
                            <m:t>𝑬</m:t>
                          </m:r>
                        </m:e>
                        <m:sub>
                          <m:r>
                            <a:rPr lang="en-GB" sz="1600" b="1" i="1" kern="1200">
                              <a:solidFill>
                                <a:srgbClr val="000000"/>
                              </a:solidFill>
                              <a:effectLst/>
                              <a:latin typeface="Cambria Math" panose="02040503050406030204" pitchFamily="18" charset="0"/>
                              <a:ea typeface="Times New Roman" panose="02020603050405020304" pitchFamily="18" charset="0"/>
                            </a:rPr>
                            <m:t>𝒂</m:t>
                          </m:r>
                        </m:sub>
                      </m:sSub>
                      <m:d>
                        <m:dPr>
                          <m:ctrlPr>
                            <a:rPr lang="en-US" sz="1600" b="1" i="1" kern="1200">
                              <a:solidFill>
                                <a:srgbClr val="000000"/>
                              </a:solidFill>
                              <a:effectLst/>
                              <a:latin typeface="Cambria Math" panose="02040503050406030204" pitchFamily="18" charset="0"/>
                              <a:ea typeface="Times New Roman" panose="02020603050405020304" pitchFamily="18" charset="0"/>
                            </a:rPr>
                          </m:ctrlPr>
                        </m:dPr>
                        <m:e>
                          <m:r>
                            <a:rPr lang="en-GB" sz="1600" b="1" i="1" kern="1200">
                              <a:solidFill>
                                <a:srgbClr val="000000"/>
                              </a:solidFill>
                              <a:effectLst/>
                              <a:latin typeface="Cambria Math" panose="02040503050406030204" pitchFamily="18" charset="0"/>
                              <a:ea typeface="Times New Roman" panose="02020603050405020304" pitchFamily="18" charset="0"/>
                            </a:rPr>
                            <m:t>𝟏</m:t>
                          </m:r>
                          <m:r>
                            <a:rPr lang="en-GB" sz="1600" b="1" kern="1200">
                              <a:solidFill>
                                <a:srgbClr val="000000"/>
                              </a:solidFill>
                              <a:effectLst/>
                              <a:latin typeface="Cambria Math" panose="02040503050406030204" pitchFamily="18" charset="0"/>
                              <a:ea typeface="Times New Roman" panose="02020603050405020304" pitchFamily="18" charset="0"/>
                            </a:rPr>
                            <m:t>+</m:t>
                          </m:r>
                          <m:f>
                            <m:fPr>
                              <m:ctrlPr>
                                <a:rPr lang="en-US" sz="1600" b="1" i="1" kern="1200">
                                  <a:solidFill>
                                    <a:srgbClr val="836967"/>
                                  </a:solidFill>
                                  <a:effectLst/>
                                  <a:latin typeface="Cambria Math" panose="02040503050406030204" pitchFamily="18" charset="0"/>
                                  <a:ea typeface="Times New Roman" panose="02020603050405020304" pitchFamily="18" charset="0"/>
                                </a:rPr>
                              </m:ctrlPr>
                            </m:fPr>
                            <m:num>
                              <m:r>
                                <a:rPr lang="en-GB" sz="1600" b="1" i="1" kern="1200">
                                  <a:solidFill>
                                    <a:srgbClr val="000000"/>
                                  </a:solidFill>
                                  <a:effectLst/>
                                  <a:latin typeface="Cambria Math" panose="02040503050406030204" pitchFamily="18" charset="0"/>
                                  <a:ea typeface="Times New Roman" panose="02020603050405020304" pitchFamily="18" charset="0"/>
                                </a:rPr>
                                <m:t>𝟏</m:t>
                              </m:r>
                            </m:num>
                            <m:den>
                              <m:r>
                                <a:rPr lang="en-GB" sz="1600" b="1" i="1" kern="1200">
                                  <a:solidFill>
                                    <a:srgbClr val="000000"/>
                                  </a:solidFill>
                                  <a:effectLst/>
                                  <a:latin typeface="Cambria Math" panose="02040503050406030204" pitchFamily="18" charset="0"/>
                                  <a:ea typeface="Times New Roman" panose="02020603050405020304" pitchFamily="18" charset="0"/>
                                </a:rPr>
                                <m:t>𝜷</m:t>
                              </m:r>
                            </m:den>
                          </m:f>
                          <m:f>
                            <m:fPr>
                              <m:ctrlPr>
                                <a:rPr lang="en-US" sz="1600" b="1" i="1" kern="1200">
                                  <a:solidFill>
                                    <a:srgbClr val="836967"/>
                                  </a:solidFill>
                                  <a:effectLst/>
                                  <a:latin typeface="Cambria Math" panose="02040503050406030204" pitchFamily="18" charset="0"/>
                                  <a:ea typeface="Times New Roman" panose="02020603050405020304" pitchFamily="18" charset="0"/>
                                </a:rPr>
                              </m:ctrlPr>
                            </m:fPr>
                            <m:num>
                              <m:sSub>
                                <m:sSubPr>
                                  <m:ctrlPr>
                                    <a:rPr lang="en-US" sz="1600" b="1" i="1" kern="1200">
                                      <a:solidFill>
                                        <a:srgbClr val="836967"/>
                                      </a:solidFill>
                                      <a:effectLst/>
                                      <a:latin typeface="Cambria Math" panose="02040503050406030204" pitchFamily="18" charset="0"/>
                                      <a:ea typeface="Times New Roman" panose="02020603050405020304" pitchFamily="18" charset="0"/>
                                    </a:rPr>
                                  </m:ctrlPr>
                                </m:sSubPr>
                                <m:e>
                                  <m:r>
                                    <a:rPr lang="en-GB" sz="1600" b="1" i="1" kern="1200">
                                      <a:solidFill>
                                        <a:srgbClr val="000000"/>
                                      </a:solidFill>
                                      <a:effectLst/>
                                      <a:latin typeface="Cambria Math" panose="02040503050406030204" pitchFamily="18" charset="0"/>
                                      <a:ea typeface="Times New Roman" panose="02020603050405020304" pitchFamily="18" charset="0"/>
                                    </a:rPr>
                                    <m:t>𝜴</m:t>
                                  </m:r>
                                </m:e>
                                <m:sub>
                                  <m:r>
                                    <a:rPr lang="en-GB" sz="1600" b="1" i="1" kern="1200">
                                      <a:solidFill>
                                        <a:srgbClr val="000000"/>
                                      </a:solidFill>
                                      <a:effectLst/>
                                      <a:latin typeface="Cambria Math" panose="02040503050406030204" pitchFamily="18" charset="0"/>
                                      <a:ea typeface="Times New Roman" panose="02020603050405020304" pitchFamily="18" charset="0"/>
                                    </a:rPr>
                                    <m:t>𝒐</m:t>
                                  </m:r>
                                </m:sub>
                              </m:sSub>
                              <m:r>
                                <a:rPr lang="en-GB" sz="1600" b="1" i="1" kern="1200">
                                  <a:solidFill>
                                    <a:srgbClr val="000000"/>
                                  </a:solidFill>
                                  <a:effectLst/>
                                  <a:latin typeface="Cambria Math" panose="02040503050406030204" pitchFamily="18" charset="0"/>
                                  <a:ea typeface="Times New Roman" panose="02020603050405020304" pitchFamily="18" charset="0"/>
                                </a:rPr>
                                <m:t>−</m:t>
                              </m:r>
                              <m:sSub>
                                <m:sSubPr>
                                  <m:ctrlPr>
                                    <a:rPr lang="en-US" sz="1600" b="1" i="1" kern="1200">
                                      <a:solidFill>
                                        <a:srgbClr val="836967"/>
                                      </a:solidFill>
                                      <a:effectLst/>
                                      <a:latin typeface="Cambria Math" panose="02040503050406030204" pitchFamily="18" charset="0"/>
                                      <a:ea typeface="Times New Roman" panose="02020603050405020304" pitchFamily="18" charset="0"/>
                                    </a:rPr>
                                  </m:ctrlPr>
                                </m:sSubPr>
                                <m:e>
                                  <m:r>
                                    <a:rPr lang="en-GB" sz="1600" b="1" i="1" kern="1200">
                                      <a:solidFill>
                                        <a:srgbClr val="000000"/>
                                      </a:solidFill>
                                      <a:effectLst/>
                                      <a:latin typeface="Cambria Math" panose="02040503050406030204" pitchFamily="18" charset="0"/>
                                      <a:ea typeface="Times New Roman" panose="02020603050405020304" pitchFamily="18" charset="0"/>
                                    </a:rPr>
                                    <m:t>𝜴</m:t>
                                  </m:r>
                                </m:e>
                                <m:sub>
                                  <m:r>
                                    <a:rPr lang="en-GB" sz="1600" b="1" i="1" kern="1200">
                                      <a:solidFill>
                                        <a:srgbClr val="000000"/>
                                      </a:solidFill>
                                      <a:effectLst/>
                                      <a:latin typeface="Cambria Math" panose="02040503050406030204" pitchFamily="18" charset="0"/>
                                      <a:ea typeface="Times New Roman" panose="02020603050405020304" pitchFamily="18" charset="0"/>
                                    </a:rPr>
                                    <m:t>𝒂</m:t>
                                  </m:r>
                                </m:sub>
                              </m:sSub>
                            </m:num>
                            <m:den>
                              <m:sSub>
                                <m:sSubPr>
                                  <m:ctrlPr>
                                    <a:rPr lang="en-US" sz="1600" b="1" i="1" kern="1200">
                                      <a:solidFill>
                                        <a:srgbClr val="836967"/>
                                      </a:solidFill>
                                      <a:effectLst/>
                                      <a:latin typeface="Cambria Math" panose="02040503050406030204" pitchFamily="18" charset="0"/>
                                      <a:ea typeface="Times New Roman" panose="02020603050405020304" pitchFamily="18" charset="0"/>
                                    </a:rPr>
                                  </m:ctrlPr>
                                </m:sSubPr>
                                <m:e>
                                  <m:r>
                                    <a:rPr lang="en-GB" sz="1600" b="1" i="1" kern="1200">
                                      <a:solidFill>
                                        <a:srgbClr val="000000"/>
                                      </a:solidFill>
                                      <a:effectLst/>
                                      <a:latin typeface="Cambria Math" panose="02040503050406030204" pitchFamily="18" charset="0"/>
                                      <a:ea typeface="Times New Roman" panose="02020603050405020304" pitchFamily="18" charset="0"/>
                                    </a:rPr>
                                    <m:t>𝜴</m:t>
                                  </m:r>
                                </m:e>
                                <m:sub>
                                  <m:r>
                                    <a:rPr lang="en-GB" sz="1600" b="1" i="1" kern="1200">
                                      <a:solidFill>
                                        <a:srgbClr val="000000"/>
                                      </a:solidFill>
                                      <a:effectLst/>
                                      <a:latin typeface="Cambria Math" panose="02040503050406030204" pitchFamily="18" charset="0"/>
                                      <a:ea typeface="Times New Roman" panose="02020603050405020304" pitchFamily="18" charset="0"/>
                                    </a:rPr>
                                    <m:t>𝒂</m:t>
                                  </m:r>
                                </m:sub>
                              </m:sSub>
                            </m:den>
                          </m:f>
                        </m:e>
                      </m:d>
                    </m:oMath>
                  </m:oMathPara>
                </a14:m>
                <a:endParaRPr lang="en-US" b="1" dirty="0"/>
              </a:p>
            </p:txBody>
          </p:sp>
        </mc:Choice>
        <mc:Fallback xmlns="">
          <p:sp>
            <p:nvSpPr>
              <p:cNvPr id="8" name="TextBox 7">
                <a:extLst>
                  <a:ext uri="{FF2B5EF4-FFF2-40B4-BE49-F238E27FC236}">
                    <a16:creationId xmlns:a16="http://schemas.microsoft.com/office/drawing/2014/main" id="{5394F4C1-20B3-E8E3-4540-573C7B6820E6}"/>
                  </a:ext>
                </a:extLst>
              </p:cNvPr>
              <p:cNvSpPr txBox="1">
                <a:spLocks noRot="1" noChangeAspect="1" noMove="1" noResize="1" noEditPoints="1" noAdjustHandles="1" noChangeArrowheads="1" noChangeShapeType="1" noTextEdit="1"/>
              </p:cNvSpPr>
              <p:nvPr/>
            </p:nvSpPr>
            <p:spPr>
              <a:xfrm>
                <a:off x="6211540" y="3648399"/>
                <a:ext cx="2753832" cy="645561"/>
              </a:xfrm>
              <a:prstGeom prst="rect">
                <a:avLst/>
              </a:prstGeom>
              <a:blipFill>
                <a:blip r:embed="rId3"/>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C6D33D1-A7CB-E61C-1DB1-FEDB6BFD9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349" y="431800"/>
            <a:ext cx="5033486" cy="1863963"/>
          </a:xfrm>
          <a:prstGeom prst="rect">
            <a:avLst/>
          </a:prstGeom>
        </p:spPr>
      </p:pic>
    </p:spTree>
    <p:extLst>
      <p:ext uri="{BB962C8B-B14F-4D97-AF65-F5344CB8AC3E}">
        <p14:creationId xmlns:p14="http://schemas.microsoft.com/office/powerpoint/2010/main" val="3550645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B639-21D8-3B1D-2F62-E994884C47AA}"/>
              </a:ext>
            </a:extLst>
          </p:cNvPr>
          <p:cNvSpPr>
            <a:spLocks noGrp="1"/>
          </p:cNvSpPr>
          <p:nvPr>
            <p:ph type="title"/>
          </p:nvPr>
        </p:nvSpPr>
        <p:spPr/>
        <p:txBody>
          <a:bodyPr/>
          <a:lstStyle/>
          <a:p>
            <a:r>
              <a:rPr lang="en-US" dirty="0" err="1" smtClean="0"/>
              <a:t>Acknowldgements</a:t>
            </a:r>
            <a:endParaRPr lang="en-US" dirty="0"/>
          </a:p>
        </p:txBody>
      </p:sp>
      <p:sp>
        <p:nvSpPr>
          <p:cNvPr id="4" name="Slide Number Placeholder 3">
            <a:extLst>
              <a:ext uri="{FF2B5EF4-FFF2-40B4-BE49-F238E27FC236}">
                <a16:creationId xmlns:a16="http://schemas.microsoft.com/office/drawing/2014/main" id="{FB4D796E-172A-1F5C-B3D6-BFD52EFDBA67}"/>
              </a:ext>
            </a:extLst>
          </p:cNvPr>
          <p:cNvSpPr>
            <a:spLocks noGrp="1"/>
          </p:cNvSpPr>
          <p:nvPr>
            <p:ph type="sldNum" sz="quarter" idx="12"/>
          </p:nvPr>
        </p:nvSpPr>
        <p:spPr/>
        <p:txBody>
          <a:bodyPr/>
          <a:lstStyle/>
          <a:p>
            <a:pPr defTabSz="342892"/>
            <a:fld id="{BE01645F-AB3D-4D9B-A983-0CBB00C0989B}" type="slidenum">
              <a:rPr lang="en-US" smtClean="0"/>
              <a:pPr defTabSz="342892"/>
              <a:t>19</a:t>
            </a:fld>
            <a:endParaRPr lang="en-US"/>
          </a:p>
        </p:txBody>
      </p:sp>
      <p:sp>
        <p:nvSpPr>
          <p:cNvPr id="7" name="TextBox 6">
            <a:extLst>
              <a:ext uri="{FF2B5EF4-FFF2-40B4-BE49-F238E27FC236}">
                <a16:creationId xmlns:a16="http://schemas.microsoft.com/office/drawing/2014/main" id="{CF65963A-76D0-76CF-D201-927BE8AA535D}"/>
              </a:ext>
            </a:extLst>
          </p:cNvPr>
          <p:cNvSpPr txBox="1"/>
          <p:nvPr/>
        </p:nvSpPr>
        <p:spPr>
          <a:xfrm>
            <a:off x="1097280" y="1980644"/>
            <a:ext cx="8211820" cy="1384995"/>
          </a:xfrm>
          <a:prstGeom prst="rect">
            <a:avLst/>
          </a:prstGeom>
          <a:noFill/>
        </p:spPr>
        <p:txBody>
          <a:bodyPr wrap="square" rtlCol="0">
            <a:spAutoFit/>
          </a:bodyPr>
          <a:lstStyle/>
          <a:p>
            <a:pPr marL="285750" indent="-285750">
              <a:buClr>
                <a:srgbClr val="C00000"/>
              </a:buClr>
              <a:buFont typeface="Wingdings" panose="05000000000000000000" pitchFamily="2" charset="2"/>
              <a:buChar char="q"/>
            </a:pPr>
            <a:r>
              <a:rPr lang="fr-FR" sz="2800" dirty="0" err="1"/>
              <a:t>NASA's</a:t>
            </a:r>
            <a:r>
              <a:rPr lang="fr-FR" sz="2800" dirty="0"/>
              <a:t> Aura Science </a:t>
            </a:r>
            <a:r>
              <a:rPr lang="fr-FR" sz="2800" dirty="0" smtClean="0"/>
              <a:t>Team Grant</a:t>
            </a:r>
            <a:r>
              <a:rPr lang="fr-FR" sz="2800" dirty="0"/>
              <a:t> (</a:t>
            </a:r>
            <a:r>
              <a:rPr lang="fr-FR" sz="2800" dirty="0" smtClean="0">
                <a:hlinkClick r:id="rId2"/>
              </a:rPr>
              <a:t>NNH19ZDA001N-AURAST</a:t>
            </a:r>
            <a:r>
              <a:rPr lang="fr-FR" sz="2800" dirty="0" smtClean="0"/>
              <a:t>).</a:t>
            </a:r>
          </a:p>
          <a:p>
            <a:pPr marL="285750" indent="-285750">
              <a:buClr>
                <a:srgbClr val="C00000"/>
              </a:buClr>
              <a:buFont typeface="Wingdings" panose="05000000000000000000" pitchFamily="2" charset="2"/>
              <a:buChar char="q"/>
            </a:pPr>
            <a:r>
              <a:rPr lang="fr-FR" sz="2800" dirty="0" smtClean="0"/>
              <a:t>UH high </a:t>
            </a:r>
            <a:r>
              <a:rPr lang="fr-FR" sz="2800" dirty="0" err="1" smtClean="0"/>
              <a:t>research</a:t>
            </a:r>
            <a:r>
              <a:rPr lang="fr-FR" sz="2800" dirty="0" smtClean="0"/>
              <a:t> </a:t>
            </a:r>
            <a:r>
              <a:rPr lang="fr-FR" sz="2800" dirty="0" err="1" smtClean="0"/>
              <a:t>priority</a:t>
            </a:r>
            <a:r>
              <a:rPr lang="fr-FR" sz="2800" dirty="0" smtClean="0"/>
              <a:t> </a:t>
            </a:r>
            <a:r>
              <a:rPr lang="fr-FR" sz="2800" dirty="0" err="1" smtClean="0"/>
              <a:t>funding</a:t>
            </a:r>
            <a:endParaRPr lang="en-US" sz="2800" dirty="0"/>
          </a:p>
        </p:txBody>
      </p:sp>
    </p:spTree>
    <p:extLst>
      <p:ext uri="{BB962C8B-B14F-4D97-AF65-F5344CB8AC3E}">
        <p14:creationId xmlns:p14="http://schemas.microsoft.com/office/powerpoint/2010/main" val="2660080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1729-8F77-B757-6D5B-FF455B62A27C}"/>
              </a:ext>
            </a:extLst>
          </p:cNvPr>
          <p:cNvSpPr>
            <a:spLocks noGrp="1"/>
          </p:cNvSpPr>
          <p:nvPr>
            <p:ph type="title"/>
          </p:nvPr>
        </p:nvSpPr>
        <p:spPr/>
        <p:txBody>
          <a:bodyPr/>
          <a:lstStyle/>
          <a:p>
            <a:r>
              <a:rPr lang="en-US" dirty="0"/>
              <a:t>Introduction to Digital Twin</a:t>
            </a:r>
          </a:p>
        </p:txBody>
      </p:sp>
      <p:sp>
        <p:nvSpPr>
          <p:cNvPr id="4" name="Slide Number Placeholder 3">
            <a:extLst>
              <a:ext uri="{FF2B5EF4-FFF2-40B4-BE49-F238E27FC236}">
                <a16:creationId xmlns:a16="http://schemas.microsoft.com/office/drawing/2014/main" id="{EA77F0EA-177A-F144-5A0A-766D937A4DA7}"/>
              </a:ext>
            </a:extLst>
          </p:cNvPr>
          <p:cNvSpPr>
            <a:spLocks noGrp="1"/>
          </p:cNvSpPr>
          <p:nvPr>
            <p:ph type="sldNum" sz="quarter" idx="12"/>
          </p:nvPr>
        </p:nvSpPr>
        <p:spPr/>
        <p:txBody>
          <a:bodyPr/>
          <a:lstStyle/>
          <a:p>
            <a:pPr defTabSz="342892"/>
            <a:fld id="{BE01645F-AB3D-4D9B-A983-0CBB00C0989B}" type="slidenum">
              <a:rPr lang="en-US" smtClean="0"/>
              <a:pPr defTabSz="342892"/>
              <a:t>2</a:t>
            </a:fld>
            <a:endParaRPr lang="en-US"/>
          </a:p>
        </p:txBody>
      </p:sp>
      <p:sp>
        <p:nvSpPr>
          <p:cNvPr id="6" name="TextBox 5">
            <a:extLst>
              <a:ext uri="{FF2B5EF4-FFF2-40B4-BE49-F238E27FC236}">
                <a16:creationId xmlns:a16="http://schemas.microsoft.com/office/drawing/2014/main" id="{DB7DF798-0486-9ABC-31B9-29E5562E93AD}"/>
              </a:ext>
            </a:extLst>
          </p:cNvPr>
          <p:cNvSpPr txBox="1"/>
          <p:nvPr/>
        </p:nvSpPr>
        <p:spPr>
          <a:xfrm>
            <a:off x="503311" y="2045130"/>
            <a:ext cx="4247147" cy="4062651"/>
          </a:xfrm>
          <a:prstGeom prst="rect">
            <a:avLst/>
          </a:prstGeom>
          <a:noFill/>
        </p:spPr>
        <p:txBody>
          <a:bodyPr wrap="square" rtlCol="0">
            <a:spAutoFit/>
          </a:bodyPr>
          <a:lstStyle/>
          <a:p>
            <a:pPr marL="285750" indent="-285750">
              <a:buClr>
                <a:srgbClr val="C00000"/>
              </a:buClr>
              <a:buFont typeface="Wingdings" panose="05000000000000000000" pitchFamily="2" charset="2"/>
              <a:buChar char="q"/>
            </a:pPr>
            <a:r>
              <a:rPr lang="en-US" sz="2000" dirty="0"/>
              <a:t>Objective of Digital Twin is to simulate CMAQ NO</a:t>
            </a:r>
            <a:r>
              <a:rPr lang="en-US" sz="2000" baseline="-25000" dirty="0"/>
              <a:t>2 </a:t>
            </a:r>
            <a:r>
              <a:rPr lang="en-US" sz="2000" dirty="0"/>
              <a:t>concentration across CONUS</a:t>
            </a:r>
          </a:p>
          <a:p>
            <a:pPr marL="285750" indent="-285750">
              <a:buClr>
                <a:srgbClr val="C00000"/>
              </a:buClr>
              <a:buFont typeface="Wingdings" panose="05000000000000000000" pitchFamily="2" charset="2"/>
              <a:buChar char="q"/>
            </a:pPr>
            <a:endParaRPr lang="en-US" sz="2000" dirty="0"/>
          </a:p>
          <a:p>
            <a:pPr marL="285750" indent="-285750">
              <a:buClr>
                <a:srgbClr val="C00000"/>
              </a:buClr>
              <a:buFont typeface="Wingdings" panose="05000000000000000000" pitchFamily="2" charset="2"/>
              <a:buChar char="q"/>
            </a:pPr>
            <a:r>
              <a:rPr lang="en-US" sz="2000" dirty="0"/>
              <a:t>Accelerate simulation of CMAQ NO</a:t>
            </a:r>
            <a:r>
              <a:rPr lang="en-US" sz="2000" baseline="-25000" dirty="0"/>
              <a:t>2</a:t>
            </a:r>
            <a:r>
              <a:rPr lang="en-US" sz="2000" dirty="0"/>
              <a:t> surface concentration</a:t>
            </a:r>
          </a:p>
          <a:p>
            <a:pPr marL="285750" indent="-285750">
              <a:buClr>
                <a:srgbClr val="C00000"/>
              </a:buClr>
              <a:buFont typeface="Wingdings" panose="05000000000000000000" pitchFamily="2" charset="2"/>
              <a:buChar char="q"/>
            </a:pPr>
            <a:endParaRPr lang="en-US" sz="2000" dirty="0"/>
          </a:p>
          <a:p>
            <a:pPr marL="285750" indent="-285750">
              <a:buClr>
                <a:srgbClr val="C00000"/>
              </a:buClr>
              <a:buFont typeface="Wingdings" panose="05000000000000000000" pitchFamily="2" charset="2"/>
              <a:buChar char="q"/>
            </a:pPr>
            <a:r>
              <a:rPr lang="en-US" sz="2000" dirty="0"/>
              <a:t>Derive emission sensitivities from Digital Twin in order of CMAQ DDM</a:t>
            </a:r>
          </a:p>
          <a:p>
            <a:pPr marL="285750" indent="-285750">
              <a:buClr>
                <a:srgbClr val="C00000"/>
              </a:buClr>
              <a:buFont typeface="Wingdings" panose="05000000000000000000" pitchFamily="2" charset="2"/>
              <a:buChar char="q"/>
            </a:pPr>
            <a:endParaRPr lang="en-US" sz="2000" dirty="0"/>
          </a:p>
          <a:p>
            <a:pPr marL="285750" indent="-285750">
              <a:buClr>
                <a:srgbClr val="C00000"/>
              </a:buClr>
              <a:buFont typeface="Wingdings" panose="05000000000000000000" pitchFamily="2" charset="2"/>
              <a:buChar char="q"/>
            </a:pPr>
            <a:r>
              <a:rPr lang="en-US" sz="2000" dirty="0"/>
              <a:t>Accelerate Inverse modeling of emission inventory</a:t>
            </a:r>
          </a:p>
          <a:p>
            <a:endParaRPr lang="en-US" dirty="0"/>
          </a:p>
        </p:txBody>
      </p:sp>
      <p:pic>
        <p:nvPicPr>
          <p:cNvPr id="10" name="Content Placeholder 9" descr="A diagram of a computer process&#10;&#10;Description automatically generated">
            <a:extLst>
              <a:ext uri="{FF2B5EF4-FFF2-40B4-BE49-F238E27FC236}">
                <a16:creationId xmlns:a16="http://schemas.microsoft.com/office/drawing/2014/main" id="{CF96526E-74E0-711B-3C9C-EC74B8AC00F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628511" y="1876333"/>
            <a:ext cx="7207180" cy="4022725"/>
          </a:xfrm>
        </p:spPr>
      </p:pic>
    </p:spTree>
    <p:extLst>
      <p:ext uri="{BB962C8B-B14F-4D97-AF65-F5344CB8AC3E}">
        <p14:creationId xmlns:p14="http://schemas.microsoft.com/office/powerpoint/2010/main" val="1102333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C6C0-A9C8-D4A9-BF29-FB4B71C75C47}"/>
              </a:ext>
            </a:extLst>
          </p:cNvPr>
          <p:cNvSpPr>
            <a:spLocks noGrp="1"/>
          </p:cNvSpPr>
          <p:nvPr>
            <p:ph type="title"/>
          </p:nvPr>
        </p:nvSpPr>
        <p:spPr/>
        <p:txBody>
          <a:bodyPr/>
          <a:lstStyle/>
          <a:p>
            <a:r>
              <a:rPr lang="en-US" dirty="0"/>
              <a:t>Sub-set of CMAQ Input for Digital Twin </a:t>
            </a:r>
          </a:p>
        </p:txBody>
      </p:sp>
      <p:sp>
        <p:nvSpPr>
          <p:cNvPr id="4" name="Slide Number Placeholder 3">
            <a:extLst>
              <a:ext uri="{FF2B5EF4-FFF2-40B4-BE49-F238E27FC236}">
                <a16:creationId xmlns:a16="http://schemas.microsoft.com/office/drawing/2014/main" id="{BA16B817-A3E7-BA40-9328-860961CD0039}"/>
              </a:ext>
            </a:extLst>
          </p:cNvPr>
          <p:cNvSpPr>
            <a:spLocks noGrp="1"/>
          </p:cNvSpPr>
          <p:nvPr>
            <p:ph type="sldNum" sz="quarter" idx="12"/>
          </p:nvPr>
        </p:nvSpPr>
        <p:spPr/>
        <p:txBody>
          <a:bodyPr/>
          <a:lstStyle/>
          <a:p>
            <a:pPr defTabSz="342892"/>
            <a:fld id="{BE01645F-AB3D-4D9B-A983-0CBB00C0989B}" type="slidenum">
              <a:rPr lang="en-US" smtClean="0"/>
              <a:pPr defTabSz="342892"/>
              <a:t>3</a:t>
            </a:fld>
            <a:endParaRPr lang="en-US"/>
          </a:p>
        </p:txBody>
      </p:sp>
      <p:graphicFrame>
        <p:nvGraphicFramePr>
          <p:cNvPr id="5" name="Table 4">
            <a:extLst>
              <a:ext uri="{FF2B5EF4-FFF2-40B4-BE49-F238E27FC236}">
                <a16:creationId xmlns:a16="http://schemas.microsoft.com/office/drawing/2014/main" id="{D592F3C5-6A1B-1039-A944-9F7995D89E7F}"/>
              </a:ext>
            </a:extLst>
          </p:cNvPr>
          <p:cNvGraphicFramePr>
            <a:graphicFrameLocks noGrp="1"/>
          </p:cNvGraphicFramePr>
          <p:nvPr>
            <p:extLst>
              <p:ext uri="{D42A27DB-BD31-4B8C-83A1-F6EECF244321}">
                <p14:modId xmlns:p14="http://schemas.microsoft.com/office/powerpoint/2010/main" val="3305819907"/>
              </p:ext>
            </p:extLst>
          </p:nvPr>
        </p:nvGraphicFramePr>
        <p:xfrm>
          <a:off x="2597985" y="2032669"/>
          <a:ext cx="6996029" cy="3783648"/>
        </p:xfrm>
        <a:graphic>
          <a:graphicData uri="http://schemas.openxmlformats.org/drawingml/2006/table">
            <a:tbl>
              <a:tblPr firstRow="1" firstCol="1" bandRow="1">
                <a:tableStyleId>{69012ECD-51FC-41F1-AA8D-1B2483CD663E}</a:tableStyleId>
              </a:tblPr>
              <a:tblGrid>
                <a:gridCol w="912282">
                  <a:extLst>
                    <a:ext uri="{9D8B030D-6E8A-4147-A177-3AD203B41FA5}">
                      <a16:colId xmlns:a16="http://schemas.microsoft.com/office/drawing/2014/main" val="1738039352"/>
                    </a:ext>
                  </a:extLst>
                </a:gridCol>
                <a:gridCol w="1887528">
                  <a:extLst>
                    <a:ext uri="{9D8B030D-6E8A-4147-A177-3AD203B41FA5}">
                      <a16:colId xmlns:a16="http://schemas.microsoft.com/office/drawing/2014/main" val="2106636657"/>
                    </a:ext>
                  </a:extLst>
                </a:gridCol>
                <a:gridCol w="3320315">
                  <a:extLst>
                    <a:ext uri="{9D8B030D-6E8A-4147-A177-3AD203B41FA5}">
                      <a16:colId xmlns:a16="http://schemas.microsoft.com/office/drawing/2014/main" val="1980542115"/>
                    </a:ext>
                  </a:extLst>
                </a:gridCol>
                <a:gridCol w="875904">
                  <a:extLst>
                    <a:ext uri="{9D8B030D-6E8A-4147-A177-3AD203B41FA5}">
                      <a16:colId xmlns:a16="http://schemas.microsoft.com/office/drawing/2014/main" val="374449627"/>
                    </a:ext>
                  </a:extLst>
                </a:gridCol>
              </a:tblGrid>
              <a:tr h="137160">
                <a:tc>
                  <a:txBody>
                    <a:bodyPr/>
                    <a:lstStyle/>
                    <a:p>
                      <a:pPr marL="0" marR="0" algn="ctr">
                        <a:lnSpc>
                          <a:spcPct val="107000"/>
                        </a:lnSpc>
                        <a:spcBef>
                          <a:spcPts val="0"/>
                        </a:spcBef>
                        <a:spcAft>
                          <a:spcPts val="0"/>
                        </a:spcAft>
                      </a:pPr>
                      <a:r>
                        <a:rPr lang="en-GB" sz="1600" b="1" dirty="0">
                          <a:effectLst/>
                        </a:rPr>
                        <a:t>Category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effectLst/>
                        </a:rPr>
                        <a:t>Abbreviation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effectLst/>
                        </a:rPr>
                        <a:t>Variable name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600" b="1" dirty="0">
                          <a:effectLst/>
                        </a:rPr>
                        <a:t>Unit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6719669"/>
                  </a:ext>
                </a:extLst>
              </a:tr>
              <a:tr h="137160">
                <a:tc>
                  <a:txBody>
                    <a:bodyPr/>
                    <a:lstStyle/>
                    <a:p>
                      <a:pPr marL="0" marR="0" algn="ctr">
                        <a:lnSpc>
                          <a:spcPct val="107000"/>
                        </a:lnSpc>
                        <a:spcBef>
                          <a:spcPts val="0"/>
                        </a:spcBef>
                        <a:spcAft>
                          <a:spcPts val="0"/>
                        </a:spcAft>
                      </a:pPr>
                      <a:r>
                        <a:rPr lang="en-GB" sz="1200" dirty="0">
                          <a:solidFill>
                            <a:srgbClr val="FF0000"/>
                          </a:solidFill>
                          <a:effectLst/>
                        </a:rPr>
                        <a:t>SMOKE</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NO</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Nitric oxide emission</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moles/s</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565936"/>
                  </a:ext>
                </a:extLst>
              </a:tr>
              <a:tr h="137160">
                <a:tc>
                  <a:txBody>
                    <a:bodyPr/>
                    <a:lstStyle/>
                    <a:p>
                      <a:pPr marL="0" marR="0" algn="ctr">
                        <a:lnSpc>
                          <a:spcPct val="107000"/>
                        </a:lnSpc>
                        <a:spcBef>
                          <a:spcPts val="0"/>
                        </a:spcBef>
                        <a:spcAft>
                          <a:spcPts val="0"/>
                        </a:spcAft>
                      </a:pPr>
                      <a:r>
                        <a:rPr lang="en-GB" sz="1200" dirty="0">
                          <a:solidFill>
                            <a:srgbClr val="FF0000"/>
                          </a:solidFill>
                          <a:effectLst/>
                        </a:rPr>
                        <a:t>SMOKE</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NO2</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Nitrogen dioxide emission</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FF0000"/>
                          </a:solidFill>
                          <a:effectLst/>
                        </a:rPr>
                        <a:t>moles/s</a:t>
                      </a:r>
                      <a:endParaRPr lang="en-US"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5522684"/>
                  </a:ext>
                </a:extLst>
              </a:tr>
              <a:tr h="137160">
                <a:tc>
                  <a:txBody>
                    <a:bodyPr/>
                    <a:lstStyle/>
                    <a:p>
                      <a:pPr marL="0" marR="0" algn="ctr">
                        <a:lnSpc>
                          <a:spcPct val="107000"/>
                        </a:lnSpc>
                        <a:spcBef>
                          <a:spcPts val="0"/>
                        </a:spcBef>
                        <a:spcAft>
                          <a:spcPts val="0"/>
                        </a:spcAft>
                      </a:pPr>
                      <a:r>
                        <a:rPr lang="en-GB" sz="1200" dirty="0">
                          <a:solidFill>
                            <a:srgbClr val="FF0000"/>
                          </a:solidFill>
                          <a:effectLst/>
                        </a:rPr>
                        <a:t>SMOKE</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HONO</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Nitrous acid emission</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FF0000"/>
                          </a:solidFill>
                          <a:effectLst/>
                        </a:rPr>
                        <a:t>moles/s</a:t>
                      </a:r>
                      <a:endParaRPr lang="en-US"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8291424"/>
                  </a:ext>
                </a:extLst>
              </a:tr>
              <a:tr h="137160">
                <a:tc>
                  <a:txBody>
                    <a:bodyPr/>
                    <a:lstStyle/>
                    <a:p>
                      <a:pPr marL="0" marR="0" algn="ctr">
                        <a:lnSpc>
                          <a:spcPct val="107000"/>
                        </a:lnSpc>
                        <a:spcBef>
                          <a:spcPts val="0"/>
                        </a:spcBef>
                        <a:spcAft>
                          <a:spcPts val="0"/>
                        </a:spcAft>
                      </a:pPr>
                      <a:r>
                        <a:rPr lang="en-GB" sz="1200" dirty="0">
                          <a:solidFill>
                            <a:srgbClr val="FF0000"/>
                          </a:solidFill>
                          <a:effectLst/>
                        </a:rPr>
                        <a:t>SMOKE</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VOC_INV</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Total volatile organic compounds emission</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FF0000"/>
                          </a:solidFill>
                          <a:effectLst/>
                        </a:rPr>
                        <a:t>moles/s</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877421"/>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PRSFC</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Surface pressure</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pascal</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5674670"/>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TEMP2</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2-m Temperature</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K</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1207955"/>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WSPD10</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10-m wind speed</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m/s</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4523676"/>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WDIR10</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10-m wind direction</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degrees</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339724"/>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RGRND</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Solar radiation reaching the surface</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watts/m</a:t>
                      </a:r>
                      <a:r>
                        <a:rPr lang="en-GB" sz="1200" baseline="30000">
                          <a:solidFill>
                            <a:srgbClr val="00B0F0"/>
                          </a:solidFill>
                          <a:effectLst/>
                        </a:rPr>
                        <a:t>2</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5204171"/>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Q2</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Mixing ratio At 2-m</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kg/kg</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635161"/>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PBL</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Planetary boundary level height</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m</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027141"/>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RN</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err="1">
                          <a:solidFill>
                            <a:srgbClr val="00B0F0"/>
                          </a:solidFill>
                          <a:effectLst/>
                        </a:rPr>
                        <a:t>Nonconvective</a:t>
                      </a:r>
                      <a:r>
                        <a:rPr lang="en-GB" sz="1200" dirty="0">
                          <a:solidFill>
                            <a:srgbClr val="00B0F0"/>
                          </a:solidFill>
                          <a:effectLst/>
                        </a:rPr>
                        <a:t> </a:t>
                      </a:r>
                      <a:r>
                        <a:rPr lang="en-GB" sz="1200" dirty="0" err="1">
                          <a:solidFill>
                            <a:srgbClr val="00B0F0"/>
                          </a:solidFill>
                          <a:effectLst/>
                        </a:rPr>
                        <a:t>Pcpn</a:t>
                      </a:r>
                      <a:r>
                        <a:rPr lang="en-GB" sz="1200" dirty="0">
                          <a:solidFill>
                            <a:srgbClr val="00B0F0"/>
                          </a:solidFill>
                          <a:effectLst/>
                        </a:rPr>
                        <a:t> per Met </a:t>
                      </a:r>
                      <a:r>
                        <a:rPr lang="en-GB" sz="1200" dirty="0" err="1">
                          <a:solidFill>
                            <a:srgbClr val="00B0F0"/>
                          </a:solidFill>
                          <a:effectLst/>
                        </a:rPr>
                        <a:t>Tstep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cm</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02085"/>
                  </a:ext>
                </a:extLst>
              </a:tr>
              <a:tr h="137160">
                <a:tc>
                  <a:txBody>
                    <a:bodyPr/>
                    <a:lstStyle/>
                    <a:p>
                      <a:pPr marL="0" marR="0" algn="ctr">
                        <a:lnSpc>
                          <a:spcPct val="107000"/>
                        </a:lnSpc>
                        <a:spcBef>
                          <a:spcPts val="0"/>
                        </a:spcBef>
                        <a:spcAft>
                          <a:spcPts val="0"/>
                        </a:spcAft>
                      </a:pPr>
                      <a:r>
                        <a:rPr lang="en-GB" sz="1200" dirty="0">
                          <a:solidFill>
                            <a:srgbClr val="00B0F0"/>
                          </a:solidFill>
                          <a:effectLst/>
                        </a:rPr>
                        <a:t>MCIP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F0"/>
                          </a:solidFill>
                          <a:effectLst/>
                        </a:rPr>
                        <a:t>RC</a:t>
                      </a:r>
                      <a:endParaRPr lang="en-US" sz="16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Convective </a:t>
                      </a:r>
                      <a:r>
                        <a:rPr lang="en-GB" sz="1200" dirty="0" err="1">
                          <a:solidFill>
                            <a:srgbClr val="00B0F0"/>
                          </a:solidFill>
                          <a:effectLst/>
                        </a:rPr>
                        <a:t>Pcpn</a:t>
                      </a:r>
                      <a:r>
                        <a:rPr lang="en-GB" sz="1200" dirty="0">
                          <a:solidFill>
                            <a:srgbClr val="00B0F0"/>
                          </a:solidFill>
                          <a:effectLst/>
                        </a:rPr>
                        <a:t> Per Met </a:t>
                      </a:r>
                      <a:r>
                        <a:rPr lang="en-GB" sz="1200" dirty="0" err="1">
                          <a:solidFill>
                            <a:srgbClr val="00B0F0"/>
                          </a:solidFill>
                          <a:effectLst/>
                        </a:rPr>
                        <a:t>Tstep</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F0"/>
                          </a:solidFill>
                          <a:effectLst/>
                        </a:rPr>
                        <a:t>cm</a:t>
                      </a:r>
                      <a:endParaRPr lang="en-US"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6202661"/>
                  </a:ext>
                </a:extLst>
              </a:tr>
              <a:tr h="137160">
                <a:tc>
                  <a:txBody>
                    <a:bodyPr/>
                    <a:lstStyle/>
                    <a:p>
                      <a:pPr marL="0" marR="0" algn="ctr">
                        <a:lnSpc>
                          <a:spcPct val="107000"/>
                        </a:lnSpc>
                        <a:spcBef>
                          <a:spcPts val="0"/>
                        </a:spcBef>
                        <a:spcAft>
                          <a:spcPts val="0"/>
                        </a:spcAft>
                      </a:pPr>
                      <a:r>
                        <a:rPr lang="en-GB" sz="1200" dirty="0">
                          <a:solidFill>
                            <a:srgbClr val="00B050"/>
                          </a:solidFill>
                          <a:effectLst/>
                        </a:rPr>
                        <a:t>LULC</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HGT_M</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Terrain elevation</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m</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6053"/>
                  </a:ext>
                </a:extLst>
              </a:tr>
              <a:tr h="137160">
                <a:tc>
                  <a:txBody>
                    <a:bodyPr/>
                    <a:lstStyle/>
                    <a:p>
                      <a:pPr marL="0" marR="0" algn="ctr">
                        <a:lnSpc>
                          <a:spcPct val="107000"/>
                        </a:lnSpc>
                        <a:spcBef>
                          <a:spcPts val="0"/>
                        </a:spcBef>
                        <a:spcAft>
                          <a:spcPts val="0"/>
                        </a:spcAft>
                      </a:pPr>
                      <a:r>
                        <a:rPr lang="en-GB" sz="1200" dirty="0">
                          <a:solidFill>
                            <a:srgbClr val="00B050"/>
                          </a:solidFill>
                          <a:effectLst/>
                        </a:rPr>
                        <a:t>LULC</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URBANDEV</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Urban development</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 -</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294433"/>
                  </a:ext>
                </a:extLst>
              </a:tr>
              <a:tr h="137160">
                <a:tc>
                  <a:txBody>
                    <a:bodyPr/>
                    <a:lstStyle/>
                    <a:p>
                      <a:pPr marL="0" marR="0" algn="ctr">
                        <a:lnSpc>
                          <a:spcPct val="107000"/>
                        </a:lnSpc>
                        <a:spcBef>
                          <a:spcPts val="0"/>
                        </a:spcBef>
                        <a:spcAft>
                          <a:spcPts val="0"/>
                        </a:spcAft>
                      </a:pPr>
                      <a:r>
                        <a:rPr lang="en-GB" sz="1200" dirty="0">
                          <a:solidFill>
                            <a:srgbClr val="00B050"/>
                          </a:solidFill>
                          <a:effectLst/>
                        </a:rPr>
                        <a:t>LULC</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ALBEDO12M</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Surface albedo</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 -</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2250683"/>
                  </a:ext>
                </a:extLst>
              </a:tr>
              <a:tr h="137160">
                <a:tc>
                  <a:txBody>
                    <a:bodyPr/>
                    <a:lstStyle/>
                    <a:p>
                      <a:pPr marL="0" marR="0" algn="ctr">
                        <a:lnSpc>
                          <a:spcPct val="107000"/>
                        </a:lnSpc>
                        <a:spcBef>
                          <a:spcPts val="0"/>
                        </a:spcBef>
                        <a:spcAft>
                          <a:spcPts val="0"/>
                        </a:spcAft>
                      </a:pPr>
                      <a:r>
                        <a:rPr lang="en-GB" sz="1200" dirty="0">
                          <a:solidFill>
                            <a:srgbClr val="00B050"/>
                          </a:solidFill>
                          <a:effectLst/>
                        </a:rPr>
                        <a:t>LULC</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GREENFRAC</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Green fraction</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 -</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203509"/>
                  </a:ext>
                </a:extLst>
              </a:tr>
              <a:tr h="137160">
                <a:tc>
                  <a:txBody>
                    <a:bodyPr/>
                    <a:lstStyle/>
                    <a:p>
                      <a:pPr marL="0" marR="0" algn="ctr">
                        <a:lnSpc>
                          <a:spcPct val="107000"/>
                        </a:lnSpc>
                        <a:spcBef>
                          <a:spcPts val="0"/>
                        </a:spcBef>
                        <a:spcAft>
                          <a:spcPts val="0"/>
                        </a:spcAft>
                      </a:pPr>
                      <a:r>
                        <a:rPr lang="en-GB" sz="1200" dirty="0">
                          <a:solidFill>
                            <a:srgbClr val="00B050"/>
                          </a:solidFill>
                          <a:effectLst/>
                        </a:rPr>
                        <a:t>LULC</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solidFill>
                            <a:srgbClr val="00B050"/>
                          </a:solidFill>
                          <a:effectLst/>
                        </a:rPr>
                        <a:t>LANDMASK</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Land-water mask</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solidFill>
                            <a:srgbClr val="00B050"/>
                          </a:solidFill>
                          <a:effectLst/>
                        </a:rPr>
                        <a:t> -</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6027913"/>
                  </a:ext>
                </a:extLst>
              </a:tr>
            </a:tbl>
          </a:graphicData>
        </a:graphic>
      </p:graphicFrame>
      <p:sp>
        <p:nvSpPr>
          <p:cNvPr id="6" name="TextBox 5">
            <a:extLst>
              <a:ext uri="{FF2B5EF4-FFF2-40B4-BE49-F238E27FC236}">
                <a16:creationId xmlns:a16="http://schemas.microsoft.com/office/drawing/2014/main" id="{3945DD48-50AC-3CA8-E5AA-5F70CC8FDAF8}"/>
              </a:ext>
            </a:extLst>
          </p:cNvPr>
          <p:cNvSpPr txBox="1"/>
          <p:nvPr/>
        </p:nvSpPr>
        <p:spPr>
          <a:xfrm>
            <a:off x="1168842" y="5759891"/>
            <a:ext cx="8110330" cy="369332"/>
          </a:xfrm>
          <a:prstGeom prst="rect">
            <a:avLst/>
          </a:prstGeom>
          <a:noFill/>
        </p:spPr>
        <p:txBody>
          <a:bodyPr wrap="square" rtlCol="0">
            <a:spAutoFit/>
          </a:bodyPr>
          <a:lstStyle/>
          <a:p>
            <a:pPr marL="285750" indent="-285750">
              <a:buClr>
                <a:srgbClr val="C00000"/>
              </a:buClr>
              <a:buFont typeface="Wingdings" panose="05000000000000000000" pitchFamily="2" charset="2"/>
              <a:buChar char="q"/>
            </a:pPr>
            <a:r>
              <a:rPr lang="en-US" dirty="0"/>
              <a:t>Total 18 channels of inputs are fed to Digital Twin</a:t>
            </a:r>
          </a:p>
        </p:txBody>
      </p:sp>
    </p:spTree>
    <p:extLst>
      <p:ext uri="{BB962C8B-B14F-4D97-AF65-F5344CB8AC3E}">
        <p14:creationId xmlns:p14="http://schemas.microsoft.com/office/powerpoint/2010/main" val="924144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5B3C-0001-EA2D-7277-2454025CE94E}"/>
              </a:ext>
            </a:extLst>
          </p:cNvPr>
          <p:cNvSpPr>
            <a:spLocks noGrp="1"/>
          </p:cNvSpPr>
          <p:nvPr>
            <p:ph type="title"/>
          </p:nvPr>
        </p:nvSpPr>
        <p:spPr/>
        <p:txBody>
          <a:bodyPr/>
          <a:lstStyle/>
          <a:p>
            <a:r>
              <a:rPr lang="en-US" dirty="0"/>
              <a:t>Digital Twin grid-discretization</a:t>
            </a:r>
          </a:p>
        </p:txBody>
      </p:sp>
      <p:sp>
        <p:nvSpPr>
          <p:cNvPr id="4" name="Slide Number Placeholder 3">
            <a:extLst>
              <a:ext uri="{FF2B5EF4-FFF2-40B4-BE49-F238E27FC236}">
                <a16:creationId xmlns:a16="http://schemas.microsoft.com/office/drawing/2014/main" id="{B1661749-F115-76AF-E9E8-FD2BC67A1F9A}"/>
              </a:ext>
            </a:extLst>
          </p:cNvPr>
          <p:cNvSpPr>
            <a:spLocks noGrp="1"/>
          </p:cNvSpPr>
          <p:nvPr>
            <p:ph type="sldNum" sz="quarter" idx="12"/>
          </p:nvPr>
        </p:nvSpPr>
        <p:spPr/>
        <p:txBody>
          <a:bodyPr/>
          <a:lstStyle/>
          <a:p>
            <a:pPr defTabSz="342892"/>
            <a:fld id="{BE01645F-AB3D-4D9B-A983-0CBB00C0989B}" type="slidenum">
              <a:rPr lang="en-US" smtClean="0"/>
              <a:pPr defTabSz="342892"/>
              <a:t>4</a:t>
            </a:fld>
            <a:endParaRPr lang="en-US"/>
          </a:p>
        </p:txBody>
      </p:sp>
      <p:sp>
        <p:nvSpPr>
          <p:cNvPr id="7" name="TextBox 6">
            <a:extLst>
              <a:ext uri="{FF2B5EF4-FFF2-40B4-BE49-F238E27FC236}">
                <a16:creationId xmlns:a16="http://schemas.microsoft.com/office/drawing/2014/main" id="{6E6F74CF-325D-8E21-5CD6-121330514FA4}"/>
              </a:ext>
            </a:extLst>
          </p:cNvPr>
          <p:cNvSpPr txBox="1"/>
          <p:nvPr/>
        </p:nvSpPr>
        <p:spPr>
          <a:xfrm>
            <a:off x="4972454" y="5541800"/>
            <a:ext cx="6506271" cy="400110"/>
          </a:xfrm>
          <a:prstGeom prst="rect">
            <a:avLst/>
          </a:prstGeom>
          <a:noFill/>
        </p:spPr>
        <p:txBody>
          <a:bodyPr wrap="square" rtlCol="0">
            <a:spAutoFit/>
          </a:bodyPr>
          <a:lstStyle/>
          <a:p>
            <a:r>
              <a:rPr lang="en-US" sz="2000" b="1" dirty="0"/>
              <a:t>Spatial resolution:</a:t>
            </a:r>
            <a:r>
              <a:rPr lang="en-US" sz="2000" dirty="0"/>
              <a:t> 12 km	          </a:t>
            </a:r>
            <a:r>
              <a:rPr lang="en-US" sz="2000" b="1" dirty="0"/>
              <a:t>Temporal resolution: </a:t>
            </a:r>
            <a:r>
              <a:rPr lang="en-US" sz="2000" dirty="0"/>
              <a:t>1 hour</a:t>
            </a:r>
          </a:p>
        </p:txBody>
      </p:sp>
      <p:sp>
        <p:nvSpPr>
          <p:cNvPr id="8" name="TextBox 7">
            <a:extLst>
              <a:ext uri="{FF2B5EF4-FFF2-40B4-BE49-F238E27FC236}">
                <a16:creationId xmlns:a16="http://schemas.microsoft.com/office/drawing/2014/main" id="{243C77A6-0EC9-97EE-9E07-A51D6BE90D6C}"/>
              </a:ext>
            </a:extLst>
          </p:cNvPr>
          <p:cNvSpPr txBox="1"/>
          <p:nvPr/>
        </p:nvSpPr>
        <p:spPr>
          <a:xfrm>
            <a:off x="1046127" y="2317964"/>
            <a:ext cx="3712592" cy="3170099"/>
          </a:xfrm>
          <a:prstGeom prst="rect">
            <a:avLst/>
          </a:prstGeom>
          <a:noFill/>
        </p:spPr>
        <p:txBody>
          <a:bodyPr wrap="square" rtlCol="0">
            <a:spAutoFit/>
          </a:bodyPr>
          <a:lstStyle/>
          <a:p>
            <a:pPr marL="342900" indent="-342900">
              <a:buClr>
                <a:srgbClr val="C00000"/>
              </a:buClr>
              <a:buFont typeface="Wingdings" panose="05000000000000000000" pitchFamily="2" charset="2"/>
              <a:buChar char="q"/>
            </a:pPr>
            <a:r>
              <a:rPr lang="en-US" sz="2000" dirty="0"/>
              <a:t>Discretized CONUS grid into 768 x 768 km</a:t>
            </a:r>
            <a:r>
              <a:rPr lang="en-US" sz="2000" baseline="30000" dirty="0"/>
              <a:t>2 </a:t>
            </a:r>
            <a:r>
              <a:rPr lang="en-US" sz="2000" dirty="0"/>
              <a:t>sub-grids</a:t>
            </a:r>
          </a:p>
          <a:p>
            <a:pPr>
              <a:buClr>
                <a:srgbClr val="C00000"/>
              </a:buClr>
            </a:pPr>
            <a:endParaRPr lang="en-US" sz="2000" dirty="0"/>
          </a:p>
          <a:p>
            <a:pPr marL="342900" indent="-342900">
              <a:buClr>
                <a:srgbClr val="C00000"/>
              </a:buClr>
              <a:buFont typeface="Wingdings" panose="05000000000000000000" pitchFamily="2" charset="2"/>
              <a:buChar char="q"/>
            </a:pPr>
            <a:r>
              <a:rPr lang="en-US" sz="2000" dirty="0"/>
              <a:t>Addresses GPU memory allocation issue while training Digital Twin</a:t>
            </a:r>
          </a:p>
          <a:p>
            <a:pPr marL="342900" indent="-342900">
              <a:buClr>
                <a:srgbClr val="C00000"/>
              </a:buClr>
              <a:buFont typeface="Wingdings" panose="05000000000000000000" pitchFamily="2" charset="2"/>
              <a:buChar char="q"/>
            </a:pPr>
            <a:endParaRPr lang="en-US" sz="2000" dirty="0"/>
          </a:p>
          <a:p>
            <a:pPr marL="342900" indent="-342900">
              <a:buClr>
                <a:srgbClr val="C00000"/>
              </a:buClr>
              <a:buFont typeface="Wingdings" panose="05000000000000000000" pitchFamily="2" charset="2"/>
              <a:buChar char="q"/>
            </a:pPr>
            <a:r>
              <a:rPr lang="en-US" sz="2000" dirty="0"/>
              <a:t>Augments the training data and prevents model overfitting  </a:t>
            </a:r>
          </a:p>
        </p:txBody>
      </p:sp>
      <p:pic>
        <p:nvPicPr>
          <p:cNvPr id="5" name="Picture 4" descr="A map of the earth with lines and numbers&#10;&#10;Description automatically generated with medium confidence">
            <a:extLst>
              <a:ext uri="{FF2B5EF4-FFF2-40B4-BE49-F238E27FC236}">
                <a16:creationId xmlns:a16="http://schemas.microsoft.com/office/drawing/2014/main" id="{4D26F01D-5D0A-7A72-0CFC-71AD6DDDE118}"/>
              </a:ext>
            </a:extLst>
          </p:cNvPr>
          <p:cNvPicPr>
            <a:picLocks noChangeAspect="1"/>
          </p:cNvPicPr>
          <p:nvPr/>
        </p:nvPicPr>
        <p:blipFill rotWithShape="1">
          <a:blip r:embed="rId2">
            <a:extLst>
              <a:ext uri="{28A0092B-C50C-407E-A947-70E740481C1C}">
                <a14:useLocalDpi xmlns:a14="http://schemas.microsoft.com/office/drawing/2010/main" val="0"/>
              </a:ext>
            </a:extLst>
          </a:blip>
          <a:srcRect l="7379" t="26439" r="9316" b="29801"/>
          <a:stretch/>
        </p:blipFill>
        <p:spPr>
          <a:xfrm>
            <a:off x="4758719" y="1856500"/>
            <a:ext cx="6788701" cy="3566160"/>
          </a:xfrm>
          <a:prstGeom prst="rect">
            <a:avLst/>
          </a:prstGeom>
        </p:spPr>
      </p:pic>
    </p:spTree>
    <p:extLst>
      <p:ext uri="{BB962C8B-B14F-4D97-AF65-F5344CB8AC3E}">
        <p14:creationId xmlns:p14="http://schemas.microsoft.com/office/powerpoint/2010/main" val="4275669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5B3C-0001-EA2D-7277-2454025CE94E}"/>
              </a:ext>
            </a:extLst>
          </p:cNvPr>
          <p:cNvSpPr>
            <a:spLocks noGrp="1"/>
          </p:cNvSpPr>
          <p:nvPr>
            <p:ph type="title"/>
          </p:nvPr>
        </p:nvSpPr>
        <p:spPr/>
        <p:txBody>
          <a:bodyPr/>
          <a:lstStyle/>
          <a:p>
            <a:r>
              <a:rPr lang="en-US" dirty="0"/>
              <a:t>Digital Twin U-Net architecture</a:t>
            </a:r>
          </a:p>
        </p:txBody>
      </p:sp>
      <p:sp>
        <p:nvSpPr>
          <p:cNvPr id="4" name="Slide Number Placeholder 3">
            <a:extLst>
              <a:ext uri="{FF2B5EF4-FFF2-40B4-BE49-F238E27FC236}">
                <a16:creationId xmlns:a16="http://schemas.microsoft.com/office/drawing/2014/main" id="{B1661749-F115-76AF-E9E8-FD2BC67A1F9A}"/>
              </a:ext>
            </a:extLst>
          </p:cNvPr>
          <p:cNvSpPr>
            <a:spLocks noGrp="1"/>
          </p:cNvSpPr>
          <p:nvPr>
            <p:ph type="sldNum" sz="quarter" idx="12"/>
          </p:nvPr>
        </p:nvSpPr>
        <p:spPr/>
        <p:txBody>
          <a:bodyPr/>
          <a:lstStyle/>
          <a:p>
            <a:pPr defTabSz="342892"/>
            <a:fld id="{BE01645F-AB3D-4D9B-A983-0CBB00C0989B}" type="slidenum">
              <a:rPr lang="en-US" smtClean="0"/>
              <a:pPr defTabSz="342892"/>
              <a:t>5</a:t>
            </a:fld>
            <a:endParaRPr lang="en-US"/>
          </a:p>
        </p:txBody>
      </p:sp>
      <p:pic>
        <p:nvPicPr>
          <p:cNvPr id="6" name="Picture 5" descr="Text&#10;&#10;Description automatically generated">
            <a:extLst>
              <a:ext uri="{FF2B5EF4-FFF2-40B4-BE49-F238E27FC236}">
                <a16:creationId xmlns:a16="http://schemas.microsoft.com/office/drawing/2014/main" id="{17F6D6F1-20C1-0F94-293B-76CBC3B0759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25591" y="1871426"/>
            <a:ext cx="7635057" cy="4206240"/>
          </a:xfrm>
          <a:prstGeom prst="rect">
            <a:avLst/>
          </a:prstGeom>
        </p:spPr>
      </p:pic>
      <p:sp>
        <p:nvSpPr>
          <p:cNvPr id="7" name="TextBox 6">
            <a:extLst>
              <a:ext uri="{FF2B5EF4-FFF2-40B4-BE49-F238E27FC236}">
                <a16:creationId xmlns:a16="http://schemas.microsoft.com/office/drawing/2014/main" id="{453B87AE-7B7F-36DF-610B-BD00B3FCA389}"/>
              </a:ext>
            </a:extLst>
          </p:cNvPr>
          <p:cNvSpPr txBox="1"/>
          <p:nvPr/>
        </p:nvSpPr>
        <p:spPr>
          <a:xfrm>
            <a:off x="7702616" y="5206897"/>
            <a:ext cx="4061575" cy="707886"/>
          </a:xfrm>
          <a:prstGeom prst="rect">
            <a:avLst/>
          </a:prstGeom>
          <a:noFill/>
        </p:spPr>
        <p:txBody>
          <a:bodyPr wrap="square" rtlCol="0">
            <a:spAutoFit/>
          </a:bodyPr>
          <a:lstStyle/>
          <a:p>
            <a:r>
              <a:rPr lang="en-US" sz="2000" b="1" dirty="0">
                <a:latin typeface="+mj-lt"/>
              </a:rPr>
              <a:t>Train period</a:t>
            </a:r>
            <a:r>
              <a:rPr lang="en-US" sz="2000" dirty="0"/>
              <a:t>: Summer 2011 &amp; 2014</a:t>
            </a:r>
          </a:p>
          <a:p>
            <a:r>
              <a:rPr lang="en-US" sz="2000" b="1" dirty="0">
                <a:latin typeface="+mj-lt"/>
              </a:rPr>
              <a:t>Test period</a:t>
            </a:r>
            <a:r>
              <a:rPr lang="en-US" sz="2000" dirty="0"/>
              <a:t>: Summer 2017</a:t>
            </a:r>
          </a:p>
        </p:txBody>
      </p:sp>
    </p:spTree>
    <p:extLst>
      <p:ext uri="{BB962C8B-B14F-4D97-AF65-F5344CB8AC3E}">
        <p14:creationId xmlns:p14="http://schemas.microsoft.com/office/powerpoint/2010/main" val="605543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D7F80-06D7-E1E1-1BDE-D7763B05DE81}"/>
              </a:ext>
            </a:extLst>
          </p:cNvPr>
          <p:cNvSpPr>
            <a:spLocks noGrp="1"/>
          </p:cNvSpPr>
          <p:nvPr>
            <p:ph type="sldNum" sz="quarter" idx="12"/>
          </p:nvPr>
        </p:nvSpPr>
        <p:spPr/>
        <p:txBody>
          <a:bodyPr/>
          <a:lstStyle/>
          <a:p>
            <a:pPr defTabSz="342892"/>
            <a:fld id="{BE01645F-AB3D-4D9B-A983-0CBB00C0989B}" type="slidenum">
              <a:rPr lang="en-US" smtClean="0"/>
              <a:pPr defTabSz="342892"/>
              <a:t>6</a:t>
            </a:fld>
            <a:endParaRPr lang="en-US"/>
          </a:p>
        </p:txBody>
      </p:sp>
      <p:sp>
        <p:nvSpPr>
          <p:cNvPr id="3" name="TextBox 2">
            <a:extLst>
              <a:ext uri="{FF2B5EF4-FFF2-40B4-BE49-F238E27FC236}">
                <a16:creationId xmlns:a16="http://schemas.microsoft.com/office/drawing/2014/main" id="{B200B474-E784-A8AB-DB69-83A26D633E02}"/>
              </a:ext>
            </a:extLst>
          </p:cNvPr>
          <p:cNvSpPr txBox="1"/>
          <p:nvPr/>
        </p:nvSpPr>
        <p:spPr>
          <a:xfrm>
            <a:off x="747963" y="488262"/>
            <a:ext cx="10696074" cy="800219"/>
          </a:xfrm>
          <a:prstGeom prst="rect">
            <a:avLst/>
          </a:prstGeom>
          <a:noFill/>
        </p:spPr>
        <p:txBody>
          <a:bodyPr wrap="square" rtlCol="0">
            <a:spAutoFit/>
          </a:bodyPr>
          <a:lstStyle/>
          <a:p>
            <a:r>
              <a:rPr lang="en-US" sz="2800" b="1" dirty="0">
                <a:latin typeface="+mj-lt"/>
              </a:rPr>
              <a:t>Digital Twin 3-fold monthly cross-validation </a:t>
            </a:r>
            <a:r>
              <a:rPr lang="en-US" sz="2800" dirty="0">
                <a:latin typeface="+mj-lt"/>
              </a:rPr>
              <a:t>(NO</a:t>
            </a:r>
            <a:r>
              <a:rPr lang="en-US" sz="2800" baseline="-25000" dirty="0">
                <a:latin typeface="+mj-lt"/>
              </a:rPr>
              <a:t>2</a:t>
            </a:r>
            <a:r>
              <a:rPr lang="en-US" sz="2800" dirty="0">
                <a:latin typeface="+mj-lt"/>
              </a:rPr>
              <a:t> estimation)</a:t>
            </a:r>
          </a:p>
          <a:p>
            <a:endParaRPr lang="en-US" dirty="0"/>
          </a:p>
        </p:txBody>
      </p:sp>
      <p:graphicFrame>
        <p:nvGraphicFramePr>
          <p:cNvPr id="4" name="Table 5">
            <a:extLst>
              <a:ext uri="{FF2B5EF4-FFF2-40B4-BE49-F238E27FC236}">
                <a16:creationId xmlns:a16="http://schemas.microsoft.com/office/drawing/2014/main" id="{AFB0398B-C483-4BFC-EF9C-40EA703F8382}"/>
              </a:ext>
            </a:extLst>
          </p:cNvPr>
          <p:cNvGraphicFramePr>
            <a:graphicFrameLocks noGrp="1"/>
          </p:cNvGraphicFramePr>
          <p:nvPr>
            <p:extLst>
              <p:ext uri="{D42A27DB-BD31-4B8C-83A1-F6EECF244321}">
                <p14:modId xmlns:p14="http://schemas.microsoft.com/office/powerpoint/2010/main" val="2290854196"/>
              </p:ext>
            </p:extLst>
          </p:nvPr>
        </p:nvGraphicFramePr>
        <p:xfrm>
          <a:off x="1727200" y="1105190"/>
          <a:ext cx="8173257" cy="2171364"/>
        </p:xfrm>
        <a:graphic>
          <a:graphicData uri="http://schemas.openxmlformats.org/drawingml/2006/table">
            <a:tbl>
              <a:tblPr firstRow="1" bandRow="1">
                <a:tableStyleId>{5C22544A-7EE6-4342-B048-85BDC9FD1C3A}</a:tableStyleId>
              </a:tblPr>
              <a:tblGrid>
                <a:gridCol w="1969477">
                  <a:extLst>
                    <a:ext uri="{9D8B030D-6E8A-4147-A177-3AD203B41FA5}">
                      <a16:colId xmlns:a16="http://schemas.microsoft.com/office/drawing/2014/main" val="2743503551"/>
                    </a:ext>
                  </a:extLst>
                </a:gridCol>
                <a:gridCol w="2133600">
                  <a:extLst>
                    <a:ext uri="{9D8B030D-6E8A-4147-A177-3AD203B41FA5}">
                      <a16:colId xmlns:a16="http://schemas.microsoft.com/office/drawing/2014/main" val="27119602"/>
                    </a:ext>
                  </a:extLst>
                </a:gridCol>
                <a:gridCol w="1258277">
                  <a:extLst>
                    <a:ext uri="{9D8B030D-6E8A-4147-A177-3AD203B41FA5}">
                      <a16:colId xmlns:a16="http://schemas.microsoft.com/office/drawing/2014/main" val="1151471592"/>
                    </a:ext>
                  </a:extLst>
                </a:gridCol>
                <a:gridCol w="726831">
                  <a:extLst>
                    <a:ext uri="{9D8B030D-6E8A-4147-A177-3AD203B41FA5}">
                      <a16:colId xmlns:a16="http://schemas.microsoft.com/office/drawing/2014/main" val="3143374687"/>
                    </a:ext>
                  </a:extLst>
                </a:gridCol>
                <a:gridCol w="1177898">
                  <a:extLst>
                    <a:ext uri="{9D8B030D-6E8A-4147-A177-3AD203B41FA5}">
                      <a16:colId xmlns:a16="http://schemas.microsoft.com/office/drawing/2014/main" val="1043963269"/>
                    </a:ext>
                  </a:extLst>
                </a:gridCol>
                <a:gridCol w="907174">
                  <a:extLst>
                    <a:ext uri="{9D8B030D-6E8A-4147-A177-3AD203B41FA5}">
                      <a16:colId xmlns:a16="http://schemas.microsoft.com/office/drawing/2014/main" val="2450090685"/>
                    </a:ext>
                  </a:extLst>
                </a:gridCol>
              </a:tblGrid>
              <a:tr h="708324">
                <a:tc>
                  <a:txBody>
                    <a:bodyPr/>
                    <a:lstStyle/>
                    <a:p>
                      <a:pPr algn="ctr"/>
                      <a:r>
                        <a:rPr lang="en-US" dirty="0"/>
                        <a:t>Train period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(2011, 2014, 2017)</a:t>
                      </a:r>
                    </a:p>
                  </a:txBody>
                  <a:tcPr/>
                </a:tc>
                <a:tc>
                  <a:txBody>
                    <a:bodyPr/>
                    <a:lstStyle/>
                    <a:p>
                      <a:pPr algn="ctr"/>
                      <a:r>
                        <a:rPr lang="en-US" dirty="0"/>
                        <a:t>Test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(2011, 2014, 2017)</a:t>
                      </a:r>
                    </a:p>
                  </a:txBody>
                  <a:tcPr/>
                </a:tc>
                <a:tc>
                  <a:txBody>
                    <a:bodyPr/>
                    <a:lstStyle/>
                    <a:p>
                      <a:pPr algn="ctr"/>
                      <a:r>
                        <a:rPr lang="en-US" dirty="0"/>
                        <a:t>Correlation</a:t>
                      </a:r>
                    </a:p>
                  </a:txBody>
                  <a:tcPr/>
                </a:tc>
                <a:tc>
                  <a:txBody>
                    <a:bodyPr/>
                    <a:lstStyle/>
                    <a:p>
                      <a:pPr algn="ctr"/>
                      <a:r>
                        <a:rPr lang="en-US" dirty="0"/>
                        <a:t>IOA</a:t>
                      </a:r>
                    </a:p>
                  </a:txBody>
                  <a:tcPr/>
                </a:tc>
                <a:tc>
                  <a:txBody>
                    <a:bodyPr/>
                    <a:lstStyle/>
                    <a:p>
                      <a:pPr algn="ctr"/>
                      <a:r>
                        <a:rPr lang="en-US" dirty="0"/>
                        <a:t>MAE (ppb)</a:t>
                      </a:r>
                    </a:p>
                  </a:txBody>
                  <a:tcPr/>
                </a:tc>
                <a:tc>
                  <a:txBody>
                    <a:bodyPr/>
                    <a:lstStyle/>
                    <a:p>
                      <a:pPr algn="ctr"/>
                      <a:r>
                        <a:rPr lang="en-US" dirty="0"/>
                        <a:t>SMAE</a:t>
                      </a:r>
                    </a:p>
                  </a:txBody>
                  <a:tcPr/>
                </a:tc>
                <a:extLst>
                  <a:ext uri="{0D108BD9-81ED-4DB2-BD59-A6C34878D82A}">
                    <a16:rowId xmlns:a16="http://schemas.microsoft.com/office/drawing/2014/main" val="3644475337"/>
                  </a:ext>
                </a:extLst>
              </a:tr>
              <a:tr h="337625">
                <a:tc>
                  <a:txBody>
                    <a:bodyPr/>
                    <a:lstStyle/>
                    <a:p>
                      <a:pPr algn="ctr"/>
                      <a:r>
                        <a:rPr lang="en-US" dirty="0"/>
                        <a:t>July &amp; August</a:t>
                      </a:r>
                    </a:p>
                  </a:txBody>
                  <a:tcPr/>
                </a:tc>
                <a:tc>
                  <a:txBody>
                    <a:bodyPr/>
                    <a:lstStyle/>
                    <a:p>
                      <a:pPr algn="ctr"/>
                      <a:r>
                        <a:rPr lang="en-US" dirty="0"/>
                        <a:t>June </a:t>
                      </a:r>
                    </a:p>
                  </a:txBody>
                  <a:tcPr/>
                </a:tc>
                <a:tc>
                  <a:txBody>
                    <a:bodyPr/>
                    <a:lstStyle/>
                    <a:p>
                      <a:pPr algn="ctr"/>
                      <a:r>
                        <a:rPr lang="en-US" dirty="0"/>
                        <a:t>0.979</a:t>
                      </a:r>
                    </a:p>
                  </a:txBody>
                  <a:tcPr/>
                </a:tc>
                <a:tc>
                  <a:txBody>
                    <a:bodyPr/>
                    <a:lstStyle/>
                    <a:p>
                      <a:pPr algn="ctr"/>
                      <a:r>
                        <a:rPr lang="en-US" dirty="0"/>
                        <a:t>0.989</a:t>
                      </a:r>
                    </a:p>
                  </a:txBody>
                  <a:tcPr/>
                </a:tc>
                <a:tc>
                  <a:txBody>
                    <a:bodyPr/>
                    <a:lstStyle/>
                    <a:p>
                      <a:pPr algn="ctr"/>
                      <a:r>
                        <a:rPr lang="en-US" dirty="0"/>
                        <a:t>0.22</a:t>
                      </a:r>
                    </a:p>
                  </a:txBody>
                  <a:tcPr/>
                </a:tc>
                <a:tc>
                  <a:txBody>
                    <a:bodyPr/>
                    <a:lstStyle/>
                    <a:p>
                      <a:pPr algn="ctr"/>
                      <a:r>
                        <a:rPr lang="en-US" dirty="0"/>
                        <a:t>0.151</a:t>
                      </a:r>
                    </a:p>
                  </a:txBody>
                  <a:tcPr/>
                </a:tc>
                <a:extLst>
                  <a:ext uri="{0D108BD9-81ED-4DB2-BD59-A6C34878D82A}">
                    <a16:rowId xmlns:a16="http://schemas.microsoft.com/office/drawing/2014/main" val="2468051858"/>
                  </a:ext>
                </a:extLst>
              </a:tr>
              <a:tr h="337625">
                <a:tc>
                  <a:txBody>
                    <a:bodyPr/>
                    <a:lstStyle/>
                    <a:p>
                      <a:pPr algn="ctr"/>
                      <a:r>
                        <a:rPr lang="en-US" dirty="0"/>
                        <a:t>June &amp; August</a:t>
                      </a:r>
                    </a:p>
                  </a:txBody>
                  <a:tcPr/>
                </a:tc>
                <a:tc>
                  <a:txBody>
                    <a:bodyPr/>
                    <a:lstStyle/>
                    <a:p>
                      <a:pPr algn="ctr"/>
                      <a:r>
                        <a:rPr lang="en-US" dirty="0"/>
                        <a:t>July</a:t>
                      </a:r>
                    </a:p>
                  </a:txBody>
                  <a:tcPr/>
                </a:tc>
                <a:tc>
                  <a:txBody>
                    <a:bodyPr/>
                    <a:lstStyle/>
                    <a:p>
                      <a:pPr algn="ctr"/>
                      <a:r>
                        <a:rPr lang="en-US" dirty="0"/>
                        <a:t>0.981</a:t>
                      </a:r>
                    </a:p>
                  </a:txBody>
                  <a:tcPr/>
                </a:tc>
                <a:tc>
                  <a:txBody>
                    <a:bodyPr/>
                    <a:lstStyle/>
                    <a:p>
                      <a:pPr algn="ctr"/>
                      <a:r>
                        <a:rPr lang="en-US" dirty="0"/>
                        <a:t>0.99</a:t>
                      </a:r>
                    </a:p>
                  </a:txBody>
                  <a:tcPr/>
                </a:tc>
                <a:tc>
                  <a:txBody>
                    <a:bodyPr/>
                    <a:lstStyle/>
                    <a:p>
                      <a:pPr algn="ctr"/>
                      <a:r>
                        <a:rPr lang="en-US" dirty="0"/>
                        <a:t>0.214</a:t>
                      </a:r>
                    </a:p>
                  </a:txBody>
                  <a:tcPr/>
                </a:tc>
                <a:tc>
                  <a:txBody>
                    <a:bodyPr/>
                    <a:lstStyle/>
                    <a:p>
                      <a:pPr algn="ctr"/>
                      <a:r>
                        <a:rPr lang="en-US" dirty="0"/>
                        <a:t>0.147</a:t>
                      </a:r>
                    </a:p>
                  </a:txBody>
                  <a:tcPr/>
                </a:tc>
                <a:extLst>
                  <a:ext uri="{0D108BD9-81ED-4DB2-BD59-A6C34878D82A}">
                    <a16:rowId xmlns:a16="http://schemas.microsoft.com/office/drawing/2014/main" val="2084633494"/>
                  </a:ext>
                </a:extLst>
              </a:tr>
              <a:tr h="337625">
                <a:tc>
                  <a:txBody>
                    <a:bodyPr/>
                    <a:lstStyle/>
                    <a:p>
                      <a:pPr algn="ctr"/>
                      <a:r>
                        <a:rPr lang="en-US" dirty="0"/>
                        <a:t>June &amp; July</a:t>
                      </a:r>
                    </a:p>
                  </a:txBody>
                  <a:tcPr/>
                </a:tc>
                <a:tc>
                  <a:txBody>
                    <a:bodyPr/>
                    <a:lstStyle/>
                    <a:p>
                      <a:pPr algn="ctr"/>
                      <a:r>
                        <a:rPr lang="en-US" dirty="0"/>
                        <a:t>August</a:t>
                      </a:r>
                    </a:p>
                  </a:txBody>
                  <a:tcPr/>
                </a:tc>
                <a:tc>
                  <a:txBody>
                    <a:bodyPr/>
                    <a:lstStyle/>
                    <a:p>
                      <a:pPr algn="ctr"/>
                      <a:r>
                        <a:rPr lang="en-US" dirty="0"/>
                        <a:t>0.978</a:t>
                      </a:r>
                    </a:p>
                  </a:txBody>
                  <a:tcPr/>
                </a:tc>
                <a:tc>
                  <a:txBody>
                    <a:bodyPr/>
                    <a:lstStyle/>
                    <a:p>
                      <a:pPr algn="ctr"/>
                      <a:r>
                        <a:rPr lang="en-US" dirty="0"/>
                        <a:t>0.988</a:t>
                      </a:r>
                    </a:p>
                  </a:txBody>
                  <a:tcPr/>
                </a:tc>
                <a:tc>
                  <a:txBody>
                    <a:bodyPr/>
                    <a:lstStyle/>
                    <a:p>
                      <a:pPr algn="ctr"/>
                      <a:r>
                        <a:rPr lang="en-US" dirty="0"/>
                        <a:t>0.22</a:t>
                      </a:r>
                    </a:p>
                  </a:txBody>
                  <a:tcPr/>
                </a:tc>
                <a:tc>
                  <a:txBody>
                    <a:bodyPr/>
                    <a:lstStyle/>
                    <a:p>
                      <a:pPr algn="ctr"/>
                      <a:r>
                        <a:rPr lang="en-US" dirty="0"/>
                        <a:t>0.151</a:t>
                      </a:r>
                    </a:p>
                  </a:txBody>
                  <a:tcPr/>
                </a:tc>
                <a:extLst>
                  <a:ext uri="{0D108BD9-81ED-4DB2-BD59-A6C34878D82A}">
                    <a16:rowId xmlns:a16="http://schemas.microsoft.com/office/drawing/2014/main" val="1196675046"/>
                  </a:ext>
                </a:extLst>
              </a:tr>
              <a:tr h="337625">
                <a:tc>
                  <a:txBody>
                    <a:bodyPr/>
                    <a:lstStyle/>
                    <a:p>
                      <a:pPr algn="ctr"/>
                      <a:endParaRPr lang="en-US"/>
                    </a:p>
                  </a:txBody>
                  <a:tcPr/>
                </a:tc>
                <a:tc>
                  <a:txBody>
                    <a:bodyPr/>
                    <a:lstStyle/>
                    <a:p>
                      <a:pPr algn="ctr"/>
                      <a:endParaRPr lang="en-US" dirty="0"/>
                    </a:p>
                  </a:txBody>
                  <a:tcPr/>
                </a:tc>
                <a:tc>
                  <a:txBody>
                    <a:bodyPr/>
                    <a:lstStyle/>
                    <a:p>
                      <a:pPr algn="ctr"/>
                      <a:r>
                        <a:rPr lang="en-US" dirty="0">
                          <a:solidFill>
                            <a:srgbClr val="C00000"/>
                          </a:solidFill>
                        </a:rPr>
                        <a:t>0.979</a:t>
                      </a:r>
                    </a:p>
                  </a:txBody>
                  <a:tcPr/>
                </a:tc>
                <a:tc>
                  <a:txBody>
                    <a:bodyPr/>
                    <a:lstStyle/>
                    <a:p>
                      <a:pPr algn="ctr"/>
                      <a:r>
                        <a:rPr lang="en-US" dirty="0">
                          <a:solidFill>
                            <a:srgbClr val="C00000"/>
                          </a:solidFill>
                        </a:rPr>
                        <a:t>0.989</a:t>
                      </a:r>
                    </a:p>
                  </a:txBody>
                  <a:tcPr/>
                </a:tc>
                <a:tc>
                  <a:txBody>
                    <a:bodyPr/>
                    <a:lstStyle/>
                    <a:p>
                      <a:pPr algn="ctr"/>
                      <a:r>
                        <a:rPr lang="en-US" dirty="0">
                          <a:solidFill>
                            <a:srgbClr val="C00000"/>
                          </a:solidFill>
                        </a:rPr>
                        <a:t>0.218</a:t>
                      </a:r>
                    </a:p>
                  </a:txBody>
                  <a:tcPr/>
                </a:tc>
                <a:tc>
                  <a:txBody>
                    <a:bodyPr/>
                    <a:lstStyle/>
                    <a:p>
                      <a:pPr algn="ctr"/>
                      <a:r>
                        <a:rPr lang="en-US" dirty="0">
                          <a:solidFill>
                            <a:srgbClr val="C00000"/>
                          </a:solidFill>
                        </a:rPr>
                        <a:t>0.15</a:t>
                      </a:r>
                    </a:p>
                  </a:txBody>
                  <a:tcPr/>
                </a:tc>
                <a:extLst>
                  <a:ext uri="{0D108BD9-81ED-4DB2-BD59-A6C34878D82A}">
                    <a16:rowId xmlns:a16="http://schemas.microsoft.com/office/drawing/2014/main" val="4274648182"/>
                  </a:ext>
                </a:extLst>
              </a:tr>
            </a:tbl>
          </a:graphicData>
        </a:graphic>
      </p:graphicFrame>
      <p:sp>
        <p:nvSpPr>
          <p:cNvPr id="5" name="TextBox 4">
            <a:extLst>
              <a:ext uri="{FF2B5EF4-FFF2-40B4-BE49-F238E27FC236}">
                <a16:creationId xmlns:a16="http://schemas.microsoft.com/office/drawing/2014/main" id="{5774AA7D-F6AB-01E8-8D59-559B3734C1A6}"/>
              </a:ext>
            </a:extLst>
          </p:cNvPr>
          <p:cNvSpPr txBox="1"/>
          <p:nvPr/>
        </p:nvSpPr>
        <p:spPr>
          <a:xfrm>
            <a:off x="747963" y="3538731"/>
            <a:ext cx="8719553" cy="523220"/>
          </a:xfrm>
          <a:prstGeom prst="rect">
            <a:avLst/>
          </a:prstGeom>
          <a:noFill/>
        </p:spPr>
        <p:txBody>
          <a:bodyPr wrap="square" rtlCol="0">
            <a:spAutoFit/>
          </a:bodyPr>
          <a:lstStyle/>
          <a:p>
            <a:r>
              <a:rPr lang="en-US" sz="2800" b="1" dirty="0">
                <a:latin typeface="+mj-lt"/>
              </a:rPr>
              <a:t>Digital Twin performance on our Test-case</a:t>
            </a:r>
          </a:p>
        </p:txBody>
      </p:sp>
      <p:graphicFrame>
        <p:nvGraphicFramePr>
          <p:cNvPr id="6" name="Table 7">
            <a:extLst>
              <a:ext uri="{FF2B5EF4-FFF2-40B4-BE49-F238E27FC236}">
                <a16:creationId xmlns:a16="http://schemas.microsoft.com/office/drawing/2014/main" id="{D64E5005-05B5-01E0-527F-612E054D93C4}"/>
              </a:ext>
            </a:extLst>
          </p:cNvPr>
          <p:cNvGraphicFramePr>
            <a:graphicFrameLocks noGrp="1"/>
          </p:cNvGraphicFramePr>
          <p:nvPr>
            <p:extLst>
              <p:ext uri="{D42A27DB-BD31-4B8C-83A1-F6EECF244321}">
                <p14:modId xmlns:p14="http://schemas.microsoft.com/office/powerpoint/2010/main" val="1317643229"/>
              </p:ext>
            </p:extLst>
          </p:nvPr>
        </p:nvGraphicFramePr>
        <p:xfrm>
          <a:off x="1718774" y="4082345"/>
          <a:ext cx="8181683" cy="1055999"/>
        </p:xfrm>
        <a:graphic>
          <a:graphicData uri="http://schemas.openxmlformats.org/drawingml/2006/table">
            <a:tbl>
              <a:tblPr firstRow="1" bandRow="1">
                <a:tableStyleId>{5C22544A-7EE6-4342-B048-85BDC9FD1C3A}</a:tableStyleId>
              </a:tblPr>
              <a:tblGrid>
                <a:gridCol w="1977904">
                  <a:extLst>
                    <a:ext uri="{9D8B030D-6E8A-4147-A177-3AD203B41FA5}">
                      <a16:colId xmlns:a16="http://schemas.microsoft.com/office/drawing/2014/main" val="3321181837"/>
                    </a:ext>
                  </a:extLst>
                </a:gridCol>
                <a:gridCol w="2133599">
                  <a:extLst>
                    <a:ext uri="{9D8B030D-6E8A-4147-A177-3AD203B41FA5}">
                      <a16:colId xmlns:a16="http://schemas.microsoft.com/office/drawing/2014/main" val="4263719812"/>
                    </a:ext>
                  </a:extLst>
                </a:gridCol>
                <a:gridCol w="1266092">
                  <a:extLst>
                    <a:ext uri="{9D8B030D-6E8A-4147-A177-3AD203B41FA5}">
                      <a16:colId xmlns:a16="http://schemas.microsoft.com/office/drawing/2014/main" val="1685234821"/>
                    </a:ext>
                  </a:extLst>
                </a:gridCol>
                <a:gridCol w="719016">
                  <a:extLst>
                    <a:ext uri="{9D8B030D-6E8A-4147-A177-3AD203B41FA5}">
                      <a16:colId xmlns:a16="http://schemas.microsoft.com/office/drawing/2014/main" val="1299551610"/>
                    </a:ext>
                  </a:extLst>
                </a:gridCol>
                <a:gridCol w="1156677">
                  <a:extLst>
                    <a:ext uri="{9D8B030D-6E8A-4147-A177-3AD203B41FA5}">
                      <a16:colId xmlns:a16="http://schemas.microsoft.com/office/drawing/2014/main" val="1047651288"/>
                    </a:ext>
                  </a:extLst>
                </a:gridCol>
                <a:gridCol w="928395">
                  <a:extLst>
                    <a:ext uri="{9D8B030D-6E8A-4147-A177-3AD203B41FA5}">
                      <a16:colId xmlns:a16="http://schemas.microsoft.com/office/drawing/2014/main" val="2027274842"/>
                    </a:ext>
                  </a:extLst>
                </a:gridCol>
              </a:tblGrid>
              <a:tr h="690239">
                <a:tc>
                  <a:txBody>
                    <a:bodyPr/>
                    <a:lstStyle/>
                    <a:p>
                      <a:pPr algn="ctr"/>
                      <a:r>
                        <a:rPr lang="en-US" dirty="0"/>
                        <a:t>Train period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(Summer)</a:t>
                      </a:r>
                    </a:p>
                  </a:txBody>
                  <a:tcPr/>
                </a:tc>
                <a:tc>
                  <a:txBody>
                    <a:bodyPr/>
                    <a:lstStyle/>
                    <a:p>
                      <a:pPr algn="ctr"/>
                      <a:r>
                        <a:rPr lang="en-US" dirty="0"/>
                        <a:t>Test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(Summer)</a:t>
                      </a:r>
                    </a:p>
                  </a:txBody>
                  <a:tcPr/>
                </a:tc>
                <a:tc>
                  <a:txBody>
                    <a:bodyPr/>
                    <a:lstStyle/>
                    <a:p>
                      <a:pPr algn="ctr"/>
                      <a:r>
                        <a:rPr lang="en-US" dirty="0"/>
                        <a:t>Correlation</a:t>
                      </a:r>
                    </a:p>
                  </a:txBody>
                  <a:tcPr/>
                </a:tc>
                <a:tc>
                  <a:txBody>
                    <a:bodyPr/>
                    <a:lstStyle/>
                    <a:p>
                      <a:pPr algn="ctr"/>
                      <a:r>
                        <a:rPr lang="en-US" dirty="0"/>
                        <a:t>IOA</a:t>
                      </a:r>
                    </a:p>
                  </a:txBody>
                  <a:tcPr/>
                </a:tc>
                <a:tc>
                  <a:txBody>
                    <a:bodyPr/>
                    <a:lstStyle/>
                    <a:p>
                      <a:pPr algn="ctr"/>
                      <a:r>
                        <a:rPr lang="en-US" dirty="0"/>
                        <a:t>MAE (ppb)</a:t>
                      </a:r>
                    </a:p>
                  </a:txBody>
                  <a:tcPr/>
                </a:tc>
                <a:tc>
                  <a:txBody>
                    <a:bodyPr/>
                    <a:lstStyle/>
                    <a:p>
                      <a:pPr algn="ctr"/>
                      <a:r>
                        <a:rPr lang="en-US" dirty="0"/>
                        <a:t>SMAE</a:t>
                      </a:r>
                    </a:p>
                  </a:txBody>
                  <a:tcPr/>
                </a:tc>
                <a:extLst>
                  <a:ext uri="{0D108BD9-81ED-4DB2-BD59-A6C34878D82A}">
                    <a16:rowId xmlns:a16="http://schemas.microsoft.com/office/drawing/2014/main" val="777831895"/>
                  </a:ext>
                </a:extLst>
              </a:tr>
              <a:tr h="332446">
                <a:tc>
                  <a:txBody>
                    <a:bodyPr/>
                    <a:lstStyle/>
                    <a:p>
                      <a:pPr algn="ctr"/>
                      <a:r>
                        <a:rPr lang="en-US" dirty="0"/>
                        <a:t>2011 &amp; 2014</a:t>
                      </a:r>
                    </a:p>
                  </a:txBody>
                  <a:tcPr/>
                </a:tc>
                <a:tc>
                  <a:txBody>
                    <a:bodyPr/>
                    <a:lstStyle/>
                    <a:p>
                      <a:pPr algn="ctr"/>
                      <a:r>
                        <a:rPr lang="en-US" dirty="0"/>
                        <a:t>2017</a:t>
                      </a:r>
                    </a:p>
                  </a:txBody>
                  <a:tcPr/>
                </a:tc>
                <a:tc>
                  <a:txBody>
                    <a:bodyPr/>
                    <a:lstStyle/>
                    <a:p>
                      <a:pPr algn="ctr"/>
                      <a:r>
                        <a:rPr lang="en-US" dirty="0">
                          <a:solidFill>
                            <a:srgbClr val="C00000"/>
                          </a:solidFill>
                        </a:rPr>
                        <a:t>0.949</a:t>
                      </a:r>
                    </a:p>
                  </a:txBody>
                  <a:tcPr/>
                </a:tc>
                <a:tc>
                  <a:txBody>
                    <a:bodyPr/>
                    <a:lstStyle/>
                    <a:p>
                      <a:pPr algn="ctr"/>
                      <a:r>
                        <a:rPr lang="en-US" dirty="0">
                          <a:solidFill>
                            <a:srgbClr val="C00000"/>
                          </a:solidFill>
                        </a:rPr>
                        <a:t>0.974</a:t>
                      </a:r>
                    </a:p>
                  </a:txBody>
                  <a:tcPr/>
                </a:tc>
                <a:tc>
                  <a:txBody>
                    <a:bodyPr/>
                    <a:lstStyle/>
                    <a:p>
                      <a:pPr algn="ctr"/>
                      <a:r>
                        <a:rPr lang="en-US" dirty="0">
                          <a:solidFill>
                            <a:srgbClr val="C00000"/>
                          </a:solidFill>
                        </a:rPr>
                        <a:t>0.228</a:t>
                      </a:r>
                    </a:p>
                  </a:txBody>
                  <a:tcPr/>
                </a:tc>
                <a:tc>
                  <a:txBody>
                    <a:bodyPr/>
                    <a:lstStyle/>
                    <a:p>
                      <a:pPr algn="ctr"/>
                      <a:r>
                        <a:rPr lang="en-US" dirty="0">
                          <a:solidFill>
                            <a:srgbClr val="C00000"/>
                          </a:solidFill>
                        </a:rPr>
                        <a:t>0.211</a:t>
                      </a:r>
                    </a:p>
                  </a:txBody>
                  <a:tcPr/>
                </a:tc>
                <a:extLst>
                  <a:ext uri="{0D108BD9-81ED-4DB2-BD59-A6C34878D82A}">
                    <a16:rowId xmlns:a16="http://schemas.microsoft.com/office/drawing/2014/main" val="1744543348"/>
                  </a:ext>
                </a:extLst>
              </a:tr>
            </a:tbl>
          </a:graphicData>
        </a:graphic>
      </p:graphicFrame>
      <p:sp>
        <p:nvSpPr>
          <p:cNvPr id="7" name="TextBox 6">
            <a:extLst>
              <a:ext uri="{FF2B5EF4-FFF2-40B4-BE49-F238E27FC236}">
                <a16:creationId xmlns:a16="http://schemas.microsoft.com/office/drawing/2014/main" id="{97D5FDE1-F18F-FF86-1648-4E236480C02C}"/>
              </a:ext>
            </a:extLst>
          </p:cNvPr>
          <p:cNvSpPr txBox="1"/>
          <p:nvPr/>
        </p:nvSpPr>
        <p:spPr>
          <a:xfrm>
            <a:off x="747963" y="5473506"/>
            <a:ext cx="9252284" cy="646331"/>
          </a:xfrm>
          <a:prstGeom prst="rect">
            <a:avLst/>
          </a:prstGeom>
          <a:noFill/>
        </p:spPr>
        <p:txBody>
          <a:bodyPr wrap="square" rtlCol="0">
            <a:spAutoFit/>
          </a:bodyPr>
          <a:lstStyle/>
          <a:p>
            <a:pPr marL="285750" indent="-285750">
              <a:buFont typeface="Wingdings" panose="05000000000000000000" pitchFamily="2" charset="2"/>
              <a:buChar char="v"/>
            </a:pPr>
            <a:r>
              <a:rPr lang="en-US" dirty="0"/>
              <a:t>Performance of model is higher when test period is closer to the training period</a:t>
            </a:r>
          </a:p>
          <a:p>
            <a:pPr marL="285750" indent="-285750">
              <a:buFont typeface="Wingdings" panose="05000000000000000000" pitchFamily="2" charset="2"/>
              <a:buChar char="v"/>
            </a:pPr>
            <a:r>
              <a:rPr lang="en-US" dirty="0"/>
              <a:t>Evaluating model on a test dataset with a gap of 3 years is challenging </a:t>
            </a:r>
            <a:r>
              <a:rPr lang="en-US" dirty="0">
                <a:latin typeface="+mj-lt"/>
              </a:rPr>
              <a:t>(data shift)</a:t>
            </a:r>
          </a:p>
        </p:txBody>
      </p:sp>
    </p:spTree>
    <p:extLst>
      <p:ext uri="{BB962C8B-B14F-4D97-AF65-F5344CB8AC3E}">
        <p14:creationId xmlns:p14="http://schemas.microsoft.com/office/powerpoint/2010/main" val="908540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1491-10E6-C119-A5D3-9A1E15FD86D0}"/>
              </a:ext>
            </a:extLst>
          </p:cNvPr>
          <p:cNvSpPr>
            <a:spLocks noGrp="1"/>
          </p:cNvSpPr>
          <p:nvPr>
            <p:ph type="title"/>
          </p:nvPr>
        </p:nvSpPr>
        <p:spPr/>
        <p:txBody>
          <a:bodyPr/>
          <a:lstStyle/>
          <a:p>
            <a:r>
              <a:rPr lang="en-US" dirty="0"/>
              <a:t>Sample Digital Twin estimation across US </a:t>
            </a:r>
          </a:p>
        </p:txBody>
      </p:sp>
      <p:sp>
        <p:nvSpPr>
          <p:cNvPr id="4" name="Slide Number Placeholder 3">
            <a:extLst>
              <a:ext uri="{FF2B5EF4-FFF2-40B4-BE49-F238E27FC236}">
                <a16:creationId xmlns:a16="http://schemas.microsoft.com/office/drawing/2014/main" id="{E865391B-8543-B360-1DBF-71C5292950AB}"/>
              </a:ext>
            </a:extLst>
          </p:cNvPr>
          <p:cNvSpPr>
            <a:spLocks noGrp="1"/>
          </p:cNvSpPr>
          <p:nvPr>
            <p:ph type="sldNum" sz="quarter" idx="12"/>
          </p:nvPr>
        </p:nvSpPr>
        <p:spPr/>
        <p:txBody>
          <a:bodyPr/>
          <a:lstStyle/>
          <a:p>
            <a:pPr defTabSz="342892"/>
            <a:fld id="{BE01645F-AB3D-4D9B-A983-0CBB00C0989B}" type="slidenum">
              <a:rPr lang="en-US" smtClean="0"/>
              <a:pPr defTabSz="342892"/>
              <a:t>7</a:t>
            </a:fld>
            <a:endParaRPr lang="en-US"/>
          </a:p>
        </p:txBody>
      </p:sp>
      <p:pic>
        <p:nvPicPr>
          <p:cNvPr id="5" name="Picture 4" descr="A map of the united states&#10;&#10;Description automatically generated">
            <a:extLst>
              <a:ext uri="{FF2B5EF4-FFF2-40B4-BE49-F238E27FC236}">
                <a16:creationId xmlns:a16="http://schemas.microsoft.com/office/drawing/2014/main" id="{7F025045-3FA4-B84C-6ACF-70F44A2DD1A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834" t="2534" r="4346" b="3696"/>
          <a:stretch/>
        </p:blipFill>
        <p:spPr>
          <a:xfrm>
            <a:off x="6578517" y="1816452"/>
            <a:ext cx="4521625" cy="4389120"/>
          </a:xfrm>
          <a:prstGeom prst="rect">
            <a:avLst/>
          </a:prstGeom>
        </p:spPr>
      </p:pic>
      <p:pic>
        <p:nvPicPr>
          <p:cNvPr id="9" name="Picture 8" descr="A map of the united states&#10;&#10;Description automatically generated">
            <a:extLst>
              <a:ext uri="{FF2B5EF4-FFF2-40B4-BE49-F238E27FC236}">
                <a16:creationId xmlns:a16="http://schemas.microsoft.com/office/drawing/2014/main" id="{BE75E3A9-2369-A8E6-A38C-639ED57C57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524" t="1937" r="4416" b="4179"/>
          <a:stretch/>
        </p:blipFill>
        <p:spPr>
          <a:xfrm>
            <a:off x="1484934" y="1816452"/>
            <a:ext cx="4480560" cy="4342605"/>
          </a:xfrm>
          <a:prstGeom prst="rect">
            <a:avLst/>
          </a:prstGeom>
        </p:spPr>
      </p:pic>
    </p:spTree>
    <p:extLst>
      <p:ext uri="{BB962C8B-B14F-4D97-AF65-F5344CB8AC3E}">
        <p14:creationId xmlns:p14="http://schemas.microsoft.com/office/powerpoint/2010/main" val="535662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1491-10E6-C119-A5D3-9A1E15FD86D0}"/>
              </a:ext>
            </a:extLst>
          </p:cNvPr>
          <p:cNvSpPr>
            <a:spLocks noGrp="1"/>
          </p:cNvSpPr>
          <p:nvPr>
            <p:ph type="title"/>
          </p:nvPr>
        </p:nvSpPr>
        <p:spPr/>
        <p:txBody>
          <a:bodyPr/>
          <a:lstStyle/>
          <a:p>
            <a:r>
              <a:rPr lang="en-US" dirty="0"/>
              <a:t>Sample Digital Twin estimation across US </a:t>
            </a:r>
          </a:p>
        </p:txBody>
      </p:sp>
      <p:sp>
        <p:nvSpPr>
          <p:cNvPr id="4" name="Slide Number Placeholder 3">
            <a:extLst>
              <a:ext uri="{FF2B5EF4-FFF2-40B4-BE49-F238E27FC236}">
                <a16:creationId xmlns:a16="http://schemas.microsoft.com/office/drawing/2014/main" id="{E865391B-8543-B360-1DBF-71C5292950AB}"/>
              </a:ext>
            </a:extLst>
          </p:cNvPr>
          <p:cNvSpPr>
            <a:spLocks noGrp="1"/>
          </p:cNvSpPr>
          <p:nvPr>
            <p:ph type="sldNum" sz="quarter" idx="12"/>
          </p:nvPr>
        </p:nvSpPr>
        <p:spPr/>
        <p:txBody>
          <a:bodyPr/>
          <a:lstStyle/>
          <a:p>
            <a:pPr defTabSz="342892"/>
            <a:fld id="{BE01645F-AB3D-4D9B-A983-0CBB00C0989B}" type="slidenum">
              <a:rPr lang="en-US" smtClean="0"/>
              <a:pPr defTabSz="342892"/>
              <a:t>8</a:t>
            </a:fld>
            <a:endParaRPr lang="en-US"/>
          </a:p>
        </p:txBody>
      </p:sp>
      <p:pic>
        <p:nvPicPr>
          <p:cNvPr id="5" name="Picture 4" descr="A map of the united states&#10;&#10;Description automatically generated">
            <a:extLst>
              <a:ext uri="{FF2B5EF4-FFF2-40B4-BE49-F238E27FC236}">
                <a16:creationId xmlns:a16="http://schemas.microsoft.com/office/drawing/2014/main" id="{80BC2493-501F-B05B-F7C6-1FD12AD30C6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420" t="2393" r="4001" b="4179"/>
          <a:stretch/>
        </p:blipFill>
        <p:spPr>
          <a:xfrm>
            <a:off x="1385724" y="1828799"/>
            <a:ext cx="4572000" cy="4383928"/>
          </a:xfrm>
          <a:prstGeom prst="rect">
            <a:avLst/>
          </a:prstGeom>
        </p:spPr>
      </p:pic>
      <p:pic>
        <p:nvPicPr>
          <p:cNvPr id="9" name="Picture 8" descr="A map of the united states&#10;&#10;Description automatically generated">
            <a:extLst>
              <a:ext uri="{FF2B5EF4-FFF2-40B4-BE49-F238E27FC236}">
                <a16:creationId xmlns:a16="http://schemas.microsoft.com/office/drawing/2014/main" id="{DA98E8B6-0734-CD5D-D313-B23E3F43919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316" t="2051" r="4001" b="4179"/>
          <a:stretch/>
        </p:blipFill>
        <p:spPr>
          <a:xfrm>
            <a:off x="6486769" y="1817909"/>
            <a:ext cx="4572000" cy="4394818"/>
          </a:xfrm>
          <a:prstGeom prst="rect">
            <a:avLst/>
          </a:prstGeom>
        </p:spPr>
      </p:pic>
    </p:spTree>
    <p:extLst>
      <p:ext uri="{BB962C8B-B14F-4D97-AF65-F5344CB8AC3E}">
        <p14:creationId xmlns:p14="http://schemas.microsoft.com/office/powerpoint/2010/main" val="2214558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1491-10E6-C119-A5D3-9A1E15FD86D0}"/>
              </a:ext>
            </a:extLst>
          </p:cNvPr>
          <p:cNvSpPr>
            <a:spLocks noGrp="1"/>
          </p:cNvSpPr>
          <p:nvPr>
            <p:ph type="title"/>
          </p:nvPr>
        </p:nvSpPr>
        <p:spPr/>
        <p:txBody>
          <a:bodyPr/>
          <a:lstStyle/>
          <a:p>
            <a:r>
              <a:rPr lang="en-US" dirty="0"/>
              <a:t>Sample Hourly NO</a:t>
            </a:r>
            <a:r>
              <a:rPr lang="en-US" baseline="-25000" dirty="0"/>
              <a:t>2</a:t>
            </a:r>
            <a:r>
              <a:rPr lang="en-US" dirty="0"/>
              <a:t> time-series</a:t>
            </a:r>
          </a:p>
        </p:txBody>
      </p:sp>
      <p:sp>
        <p:nvSpPr>
          <p:cNvPr id="4" name="Slide Number Placeholder 3">
            <a:extLst>
              <a:ext uri="{FF2B5EF4-FFF2-40B4-BE49-F238E27FC236}">
                <a16:creationId xmlns:a16="http://schemas.microsoft.com/office/drawing/2014/main" id="{E865391B-8543-B360-1DBF-71C5292950AB}"/>
              </a:ext>
            </a:extLst>
          </p:cNvPr>
          <p:cNvSpPr>
            <a:spLocks noGrp="1"/>
          </p:cNvSpPr>
          <p:nvPr>
            <p:ph type="sldNum" sz="quarter" idx="12"/>
          </p:nvPr>
        </p:nvSpPr>
        <p:spPr/>
        <p:txBody>
          <a:bodyPr/>
          <a:lstStyle/>
          <a:p>
            <a:pPr defTabSz="342892"/>
            <a:fld id="{BE01645F-AB3D-4D9B-A983-0CBB00C0989B}" type="slidenum">
              <a:rPr lang="en-US" smtClean="0"/>
              <a:pPr defTabSz="342892"/>
              <a:t>9</a:t>
            </a:fld>
            <a:endParaRPr lang="en-US"/>
          </a:p>
        </p:txBody>
      </p:sp>
      <p:pic>
        <p:nvPicPr>
          <p:cNvPr id="5" name="Picture 4" descr="A picture containing timeline&#10;&#10;Description automatically generated">
            <a:extLst>
              <a:ext uri="{FF2B5EF4-FFF2-40B4-BE49-F238E27FC236}">
                <a16:creationId xmlns:a16="http://schemas.microsoft.com/office/drawing/2014/main" id="{0B816A43-0A6F-B9BF-A817-698EA53AE0EC}"/>
              </a:ext>
            </a:extLst>
          </p:cNvPr>
          <p:cNvPicPr>
            <a:picLocks noChangeAspect="1"/>
          </p:cNvPicPr>
          <p:nvPr/>
        </p:nvPicPr>
        <p:blipFill rotWithShape="1">
          <a:blip r:embed="rId2">
            <a:extLst>
              <a:ext uri="{28A0092B-C50C-407E-A947-70E740481C1C}">
                <a14:useLocalDpi xmlns:a14="http://schemas.microsoft.com/office/drawing/2010/main" val="0"/>
              </a:ext>
            </a:extLst>
          </a:blip>
          <a:srcRect l="5355"/>
          <a:stretch/>
        </p:blipFill>
        <p:spPr>
          <a:xfrm>
            <a:off x="284795" y="2103122"/>
            <a:ext cx="5841685" cy="3291840"/>
          </a:xfrm>
          <a:prstGeom prst="rect">
            <a:avLst/>
          </a:prstGeom>
        </p:spPr>
      </p:pic>
      <p:pic>
        <p:nvPicPr>
          <p:cNvPr id="6" name="Picture 5" descr="A picture containing text, font, plot, line&#10;&#10;Description automatically generated">
            <a:extLst>
              <a:ext uri="{FF2B5EF4-FFF2-40B4-BE49-F238E27FC236}">
                <a16:creationId xmlns:a16="http://schemas.microsoft.com/office/drawing/2014/main" id="{68327DE0-3D56-1755-CF03-E9B908AE31CC}"/>
              </a:ext>
            </a:extLst>
          </p:cNvPr>
          <p:cNvPicPr>
            <a:picLocks noChangeAspect="1"/>
          </p:cNvPicPr>
          <p:nvPr/>
        </p:nvPicPr>
        <p:blipFill rotWithShape="1">
          <a:blip r:embed="rId3">
            <a:extLst>
              <a:ext uri="{28A0092B-C50C-407E-A947-70E740481C1C}">
                <a14:useLocalDpi xmlns:a14="http://schemas.microsoft.com/office/drawing/2010/main" val="0"/>
              </a:ext>
            </a:extLst>
          </a:blip>
          <a:srcRect l="5355"/>
          <a:stretch/>
        </p:blipFill>
        <p:spPr>
          <a:xfrm>
            <a:off x="6096000" y="2103122"/>
            <a:ext cx="5841686" cy="3291840"/>
          </a:xfrm>
          <a:prstGeom prst="rect">
            <a:avLst/>
          </a:prstGeom>
        </p:spPr>
      </p:pic>
    </p:spTree>
    <p:extLst>
      <p:ext uri="{BB962C8B-B14F-4D97-AF65-F5344CB8AC3E}">
        <p14:creationId xmlns:p14="http://schemas.microsoft.com/office/powerpoint/2010/main" val="2801168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1471</TotalTime>
  <Words>784</Words>
  <Application>Microsoft Office PowerPoint</Application>
  <PresentationFormat>Widescreen</PresentationFormat>
  <Paragraphs>238</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Calibri Light (Headings)</vt:lpstr>
      <vt:lpstr>Arial</vt:lpstr>
      <vt:lpstr>Calibri</vt:lpstr>
      <vt:lpstr>Calibri Light</vt:lpstr>
      <vt:lpstr>Cambria Math</vt:lpstr>
      <vt:lpstr>Times New Roman</vt:lpstr>
      <vt:lpstr>Wingdings</vt:lpstr>
      <vt:lpstr>Office Theme</vt:lpstr>
      <vt:lpstr>Retrospect</vt:lpstr>
      <vt:lpstr>Deep Learning based Digital Twin for Simulating CMAQ surface NO2 Levels over the CONUS  Ahmed K. Salman, Yunsoo Choi, Jincheol Park, Seyedali Mousavinezhad, Mahsa Payami, Mahmoudreza Momeni, Masoud Ghahremanloo University of Houston</vt:lpstr>
      <vt:lpstr>Introduction to Digital Twin</vt:lpstr>
      <vt:lpstr>Sub-set of CMAQ Input for Digital Twin </vt:lpstr>
      <vt:lpstr>Digital Twin grid-discretization</vt:lpstr>
      <vt:lpstr>Digital Twin U-Net architecture</vt:lpstr>
      <vt:lpstr>PowerPoint Presentation</vt:lpstr>
      <vt:lpstr>Sample Digital Twin estimation across US </vt:lpstr>
      <vt:lpstr>Sample Digital Twin estimation across US </vt:lpstr>
      <vt:lpstr>Sample Hourly NO2 time-series</vt:lpstr>
      <vt:lpstr>Digital Twin Monthly Performance</vt:lpstr>
      <vt:lpstr>PowerPoint Presentation</vt:lpstr>
      <vt:lpstr>PowerPoint Presentation</vt:lpstr>
      <vt:lpstr>PowerPoint Presentation</vt:lpstr>
      <vt:lpstr>NOx emissions to NO­2 concentration sensitivity</vt:lpstr>
      <vt:lpstr>Monthly average sensitivity comparison </vt:lpstr>
      <vt:lpstr>PowerPoint Presentation</vt:lpstr>
      <vt:lpstr>Computational Performance</vt:lpstr>
      <vt:lpstr>Future direction</vt:lpstr>
      <vt:lpstr>Acknowldgements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Salman, Ahmed K</dc:creator>
  <cp:lastModifiedBy>Yunsoo Choi</cp:lastModifiedBy>
  <cp:revision>19</cp:revision>
  <dcterms:created xsi:type="dcterms:W3CDTF">2023-03-23T01:01:32Z</dcterms:created>
  <dcterms:modified xsi:type="dcterms:W3CDTF">2023-10-17T13:43:07Z</dcterms:modified>
</cp:coreProperties>
</file>