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595" r:id="rId3"/>
    <p:sldId id="2252" r:id="rId4"/>
    <p:sldId id="2482" r:id="rId5"/>
    <p:sldId id="2484" r:id="rId6"/>
    <p:sldId id="2314" r:id="rId7"/>
    <p:sldId id="2454" r:id="rId8"/>
    <p:sldId id="2455" r:id="rId9"/>
    <p:sldId id="2471" r:id="rId10"/>
    <p:sldId id="2462" r:id="rId11"/>
    <p:sldId id="2464" r:id="rId12"/>
    <p:sldId id="2465" r:id="rId13"/>
    <p:sldId id="2467" r:id="rId14"/>
    <p:sldId id="2468" r:id="rId15"/>
    <p:sldId id="2473" r:id="rId16"/>
    <p:sldId id="2311" r:id="rId17"/>
    <p:sldId id="2322" r:id="rId18"/>
    <p:sldId id="2472" r:id="rId19"/>
    <p:sldId id="24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E8ECC-9B25-4A7A-9A4D-5DF1AD82E218}" v="24" dt="2023-10-10T07:24:28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26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nying Li" userId="aea7232193661eda" providerId="LiveId" clId="{2B3E8ECC-9B25-4A7A-9A4D-5DF1AD82E218}"/>
    <pc:docChg chg="undo custSel addSld delSld modSld">
      <pc:chgData name="Jinying Li" userId="aea7232193661eda" providerId="LiveId" clId="{2B3E8ECC-9B25-4A7A-9A4D-5DF1AD82E218}" dt="2023-10-10T07:25:32.151" v="96" actId="113"/>
      <pc:docMkLst>
        <pc:docMk/>
      </pc:docMkLst>
      <pc:sldChg chg="modSp mod">
        <pc:chgData name="Jinying Li" userId="aea7232193661eda" providerId="LiveId" clId="{2B3E8ECC-9B25-4A7A-9A4D-5DF1AD82E218}" dt="2023-10-10T06:37:27.378" v="29" actId="1036"/>
        <pc:sldMkLst>
          <pc:docMk/>
          <pc:sldMk cId="1729599449" sldId="2252"/>
        </pc:sldMkLst>
        <pc:spChg chg="mod">
          <ac:chgData name="Jinying Li" userId="aea7232193661eda" providerId="LiveId" clId="{2B3E8ECC-9B25-4A7A-9A4D-5DF1AD82E218}" dt="2023-10-10T06:37:27.378" v="29" actId="1036"/>
          <ac:spMkLst>
            <pc:docMk/>
            <pc:sldMk cId="1729599449" sldId="2252"/>
            <ac:spMk id="43011" creationId="{00000000-0000-0000-0000-000000000000}"/>
          </ac:spMkLst>
        </pc:spChg>
      </pc:sldChg>
      <pc:sldChg chg="addSp delSp modSp mod">
        <pc:chgData name="Jinying Li" userId="aea7232193661eda" providerId="LiveId" clId="{2B3E8ECC-9B25-4A7A-9A4D-5DF1AD82E218}" dt="2023-10-10T07:18:50.794" v="80"/>
        <pc:sldMkLst>
          <pc:docMk/>
          <pc:sldMk cId="3172889057" sldId="2311"/>
        </pc:sldMkLst>
        <pc:spChg chg="mod">
          <ac:chgData name="Jinying Li" userId="aea7232193661eda" providerId="LiveId" clId="{2B3E8ECC-9B25-4A7A-9A4D-5DF1AD82E218}" dt="2023-10-10T06:42:44.181" v="51" actId="113"/>
          <ac:spMkLst>
            <pc:docMk/>
            <pc:sldMk cId="3172889057" sldId="2311"/>
            <ac:spMk id="2" creationId="{00000000-0000-0000-0000-000000000000}"/>
          </ac:spMkLst>
        </pc:spChg>
        <pc:spChg chg="add mod ord">
          <ac:chgData name="Jinying Li" userId="aea7232193661eda" providerId="LiveId" clId="{2B3E8ECC-9B25-4A7A-9A4D-5DF1AD82E218}" dt="2023-10-10T06:41:14.233" v="42" actId="167"/>
          <ac:spMkLst>
            <pc:docMk/>
            <pc:sldMk cId="3172889057" sldId="2311"/>
            <ac:spMk id="3" creationId="{AD42A209-1A89-7B0C-68B5-8664D4E8BA93}"/>
          </ac:spMkLst>
        </pc:spChg>
        <pc:spChg chg="add del mod">
          <ac:chgData name="Jinying Li" userId="aea7232193661eda" providerId="LiveId" clId="{2B3E8ECC-9B25-4A7A-9A4D-5DF1AD82E218}" dt="2023-10-10T07:18:30.745" v="71"/>
          <ac:spMkLst>
            <pc:docMk/>
            <pc:sldMk cId="3172889057" sldId="2311"/>
            <ac:spMk id="4" creationId="{EA8A0213-E65D-E4C3-4B40-A2709A54A49D}"/>
          </ac:spMkLst>
        </pc:spChg>
        <pc:spChg chg="add del mod">
          <ac:chgData name="Jinying Li" userId="aea7232193661eda" providerId="LiveId" clId="{2B3E8ECC-9B25-4A7A-9A4D-5DF1AD82E218}" dt="2023-10-10T07:18:44.660" v="75"/>
          <ac:spMkLst>
            <pc:docMk/>
            <pc:sldMk cId="3172889057" sldId="2311"/>
            <ac:spMk id="5" creationId="{1F3A98CF-BEEE-FCB2-8206-9F1BA6A81676}"/>
          </ac:spMkLst>
        </pc:spChg>
        <pc:spChg chg="add del mod">
          <ac:chgData name="Jinying Li" userId="aea7232193661eda" providerId="LiveId" clId="{2B3E8ECC-9B25-4A7A-9A4D-5DF1AD82E218}" dt="2023-10-10T07:18:50.794" v="80"/>
          <ac:spMkLst>
            <pc:docMk/>
            <pc:sldMk cId="3172889057" sldId="2311"/>
            <ac:spMk id="6" creationId="{53C85876-8E65-5DB0-A3E7-BF078D6F2E43}"/>
          </ac:spMkLst>
        </pc:spChg>
        <pc:spChg chg="add del">
          <ac:chgData name="Jinying Li" userId="aea7232193661eda" providerId="LiveId" clId="{2B3E8ECC-9B25-4A7A-9A4D-5DF1AD82E218}" dt="2023-10-10T07:18:45.210" v="76" actId="478"/>
          <ac:spMkLst>
            <pc:docMk/>
            <pc:sldMk cId="3172889057" sldId="2311"/>
            <ac:spMk id="30" creationId="{5B3A1771-2338-45AD-9BC9-910F5D6F8E88}"/>
          </ac:spMkLst>
        </pc:spChg>
      </pc:sldChg>
      <pc:sldChg chg="addSp modSp mod">
        <pc:chgData name="Jinying Li" userId="aea7232193661eda" providerId="LiveId" clId="{2B3E8ECC-9B25-4A7A-9A4D-5DF1AD82E218}" dt="2023-10-10T07:25:32.151" v="96" actId="113"/>
        <pc:sldMkLst>
          <pc:docMk/>
          <pc:sldMk cId="1623030335" sldId="2322"/>
        </pc:sldMkLst>
        <pc:spChg chg="mod">
          <ac:chgData name="Jinying Li" userId="aea7232193661eda" providerId="LiveId" clId="{2B3E8ECC-9B25-4A7A-9A4D-5DF1AD82E218}" dt="2023-10-10T06:42:51.381" v="53" actId="2711"/>
          <ac:spMkLst>
            <pc:docMk/>
            <pc:sldMk cId="1623030335" sldId="2322"/>
            <ac:spMk id="2" creationId="{00000000-0000-0000-0000-000000000000}"/>
          </ac:spMkLst>
        </pc:spChg>
        <pc:spChg chg="add mod ord">
          <ac:chgData name="Jinying Li" userId="aea7232193661eda" providerId="LiveId" clId="{2B3E8ECC-9B25-4A7A-9A4D-5DF1AD82E218}" dt="2023-10-10T06:41:20.004" v="44" actId="167"/>
          <ac:spMkLst>
            <pc:docMk/>
            <pc:sldMk cId="1623030335" sldId="2322"/>
            <ac:spMk id="3" creationId="{85439B55-9397-6C81-7E8A-AB219BADBFE8}"/>
          </ac:spMkLst>
        </pc:spChg>
        <pc:spChg chg="mod">
          <ac:chgData name="Jinying Li" userId="aea7232193661eda" providerId="LiveId" clId="{2B3E8ECC-9B25-4A7A-9A4D-5DF1AD82E218}" dt="2023-10-10T07:25:32.151" v="96" actId="113"/>
          <ac:spMkLst>
            <pc:docMk/>
            <pc:sldMk cId="1623030335" sldId="2322"/>
            <ac:spMk id="31" creationId="{78BFE93E-36A0-4236-85E6-17D5525925E5}"/>
          </ac:spMkLst>
        </pc:spChg>
      </pc:sldChg>
      <pc:sldChg chg="addSp modSp del mod">
        <pc:chgData name="Jinying Li" userId="aea7232193661eda" providerId="LiveId" clId="{2B3E8ECC-9B25-4A7A-9A4D-5DF1AD82E218}" dt="2023-10-10T07:23:17.474" v="86" actId="47"/>
        <pc:sldMkLst>
          <pc:docMk/>
          <pc:sldMk cId="3034074967" sldId="2436"/>
        </pc:sldMkLst>
        <pc:spChg chg="mod">
          <ac:chgData name="Jinying Li" userId="aea7232193661eda" providerId="LiveId" clId="{2B3E8ECC-9B25-4A7A-9A4D-5DF1AD82E218}" dt="2023-10-10T06:41:53.301" v="46"/>
          <ac:spMkLst>
            <pc:docMk/>
            <pc:sldMk cId="3034074967" sldId="2436"/>
            <ac:spMk id="2" creationId="{00000000-0000-0000-0000-000000000000}"/>
          </ac:spMkLst>
        </pc:spChg>
        <pc:spChg chg="ord">
          <ac:chgData name="Jinying Li" userId="aea7232193661eda" providerId="LiveId" clId="{2B3E8ECC-9B25-4A7A-9A4D-5DF1AD82E218}" dt="2023-10-10T07:17:00.779" v="65" actId="166"/>
          <ac:spMkLst>
            <pc:docMk/>
            <pc:sldMk cId="3034074967" sldId="2436"/>
            <ac:spMk id="6" creationId="{00000000-0000-0000-0000-000000000000}"/>
          </ac:spMkLst>
        </pc:spChg>
        <pc:spChg chg="add mod ord">
          <ac:chgData name="Jinying Li" userId="aea7232193661eda" providerId="LiveId" clId="{2B3E8ECC-9B25-4A7A-9A4D-5DF1AD82E218}" dt="2023-10-10T06:40:15.381" v="36" actId="14100"/>
          <ac:spMkLst>
            <pc:docMk/>
            <pc:sldMk cId="3034074967" sldId="2436"/>
            <ac:spMk id="7" creationId="{8AD73D67-DB08-682E-128D-3B64B5EBF0A0}"/>
          </ac:spMkLst>
        </pc:spChg>
        <pc:spChg chg="mod">
          <ac:chgData name="Jinying Li" userId="aea7232193661eda" providerId="LiveId" clId="{2B3E8ECC-9B25-4A7A-9A4D-5DF1AD82E218}" dt="2023-10-10T07:19:10.526" v="82" actId="12"/>
          <ac:spMkLst>
            <pc:docMk/>
            <pc:sldMk cId="3034074967" sldId="2436"/>
            <ac:spMk id="193" creationId="{28859457-4463-4EE2-A803-CA4687A21BEE}"/>
          </ac:spMkLst>
        </pc:spChg>
      </pc:sldChg>
      <pc:sldChg chg="addSp modSp del mod">
        <pc:chgData name="Jinying Li" userId="aea7232193661eda" providerId="LiveId" clId="{2B3E8ECC-9B25-4A7A-9A4D-5DF1AD82E218}" dt="2023-10-10T07:24:52.735" v="95" actId="47"/>
        <pc:sldMkLst>
          <pc:docMk/>
          <pc:sldMk cId="1135505798" sldId="2451"/>
        </pc:sldMkLst>
        <pc:spChg chg="mod">
          <ac:chgData name="Jinying Li" userId="aea7232193661eda" providerId="LiveId" clId="{2B3E8ECC-9B25-4A7A-9A4D-5DF1AD82E218}" dt="2023-10-10T06:42:27.617" v="49" actId="2711"/>
          <ac:spMkLst>
            <pc:docMk/>
            <pc:sldMk cId="1135505798" sldId="2451"/>
            <ac:spMk id="2" creationId="{00000000-0000-0000-0000-000000000000}"/>
          </ac:spMkLst>
        </pc:spChg>
        <pc:spChg chg="add mod ord">
          <ac:chgData name="Jinying Li" userId="aea7232193661eda" providerId="LiveId" clId="{2B3E8ECC-9B25-4A7A-9A4D-5DF1AD82E218}" dt="2023-10-10T06:40:54.193" v="40" actId="14100"/>
          <ac:spMkLst>
            <pc:docMk/>
            <pc:sldMk cId="1135505798" sldId="2451"/>
            <ac:spMk id="5" creationId="{5E00E7CC-6F50-6B03-0A88-A05AF3CAC5EF}"/>
          </ac:spMkLst>
        </pc:spChg>
      </pc:sldChg>
      <pc:sldChg chg="modSp add del mod">
        <pc:chgData name="Jinying Li" userId="aea7232193661eda" providerId="LiveId" clId="{2B3E8ECC-9B25-4A7A-9A4D-5DF1AD82E218}" dt="2023-10-10T06:44:06.865" v="62" actId="58"/>
        <pc:sldMkLst>
          <pc:docMk/>
          <pc:sldMk cId="0" sldId="2462"/>
        </pc:sldMkLst>
        <pc:spChg chg="mod">
          <ac:chgData name="Jinying Li" userId="aea7232193661eda" providerId="LiveId" clId="{2B3E8ECC-9B25-4A7A-9A4D-5DF1AD82E218}" dt="2023-10-10T06:44:06.865" v="62" actId="58"/>
          <ac:spMkLst>
            <pc:docMk/>
            <pc:sldMk cId="0" sldId="2462"/>
            <ac:spMk id="2" creationId="{00000000-0000-0000-0000-000000000000}"/>
          </ac:spMkLst>
        </pc:spChg>
      </pc:sldChg>
      <pc:sldChg chg="modSp add del mod">
        <pc:chgData name="Jinying Li" userId="aea7232193661eda" providerId="LiveId" clId="{2B3E8ECC-9B25-4A7A-9A4D-5DF1AD82E218}" dt="2023-10-10T06:44:15.202" v="63"/>
        <pc:sldMkLst>
          <pc:docMk/>
          <pc:sldMk cId="0" sldId="2464"/>
        </pc:sldMkLst>
        <pc:spChg chg="mod">
          <ac:chgData name="Jinying Li" userId="aea7232193661eda" providerId="LiveId" clId="{2B3E8ECC-9B25-4A7A-9A4D-5DF1AD82E218}" dt="2023-10-10T06:44:15.202" v="63"/>
          <ac:spMkLst>
            <pc:docMk/>
            <pc:sldMk cId="0" sldId="2464"/>
            <ac:spMk id="17" creationId="{344A567F-8892-4BF1-B9CF-DB15544D3C81}"/>
          </ac:spMkLst>
        </pc:spChg>
      </pc:sldChg>
      <pc:sldChg chg="addSp delSp modSp add del mod">
        <pc:chgData name="Jinying Li" userId="aea7232193661eda" providerId="LiveId" clId="{2B3E8ECC-9B25-4A7A-9A4D-5DF1AD82E218}" dt="2023-10-10T06:43:12.503" v="55" actId="58"/>
        <pc:sldMkLst>
          <pc:docMk/>
          <pc:sldMk cId="0" sldId="2465"/>
        </pc:sldMkLst>
        <pc:spChg chg="add mod">
          <ac:chgData name="Jinying Li" userId="aea7232193661eda" providerId="LiveId" clId="{2B3E8ECC-9B25-4A7A-9A4D-5DF1AD82E218}" dt="2023-10-10T06:39:16.956" v="32"/>
          <ac:spMkLst>
            <pc:docMk/>
            <pc:sldMk cId="0" sldId="2465"/>
            <ac:spMk id="2" creationId="{47C61E8F-B60F-1F9A-ED88-F25234068F42}"/>
          </ac:spMkLst>
        </pc:spChg>
        <pc:spChg chg="add mod">
          <ac:chgData name="Jinying Li" userId="aea7232193661eda" providerId="LiveId" clId="{2B3E8ECC-9B25-4A7A-9A4D-5DF1AD82E218}" dt="2023-10-10T06:39:16.956" v="32"/>
          <ac:spMkLst>
            <pc:docMk/>
            <pc:sldMk cId="0" sldId="2465"/>
            <ac:spMk id="3" creationId="{7DEE4716-6A63-3B74-3855-2F504C4E4511}"/>
          </ac:spMkLst>
        </pc:spChg>
        <pc:spChg chg="mod">
          <ac:chgData name="Jinying Li" userId="aea7232193661eda" providerId="LiveId" clId="{2B3E8ECC-9B25-4A7A-9A4D-5DF1AD82E218}" dt="2023-10-10T06:43:07.687" v="54" actId="58"/>
          <ac:spMkLst>
            <pc:docMk/>
            <pc:sldMk cId="0" sldId="2465"/>
            <ac:spMk id="10" creationId="{67E939A6-F479-487C-8015-EB02CDD99F4D}"/>
          </ac:spMkLst>
        </pc:spChg>
        <pc:spChg chg="mod">
          <ac:chgData name="Jinying Li" userId="aea7232193661eda" providerId="LiveId" clId="{2B3E8ECC-9B25-4A7A-9A4D-5DF1AD82E218}" dt="2023-10-10T06:43:12.503" v="55" actId="58"/>
          <ac:spMkLst>
            <pc:docMk/>
            <pc:sldMk cId="0" sldId="2465"/>
            <ac:spMk id="11" creationId="{A5FEBC66-1B14-82B4-C0F9-1516A3FA9DEA}"/>
          </ac:spMkLst>
        </pc:spChg>
        <pc:spChg chg="del">
          <ac:chgData name="Jinying Li" userId="aea7232193661eda" providerId="LiveId" clId="{2B3E8ECC-9B25-4A7A-9A4D-5DF1AD82E218}" dt="2023-10-10T06:39:15.942" v="31" actId="478"/>
          <ac:spMkLst>
            <pc:docMk/>
            <pc:sldMk cId="0" sldId="2465"/>
            <ac:spMk id="23" creationId="{00000000-0000-0000-0000-000000000000}"/>
          </ac:spMkLst>
        </pc:spChg>
        <pc:spChg chg="del">
          <ac:chgData name="Jinying Li" userId="aea7232193661eda" providerId="LiveId" clId="{2B3E8ECC-9B25-4A7A-9A4D-5DF1AD82E218}" dt="2023-10-10T06:39:14.265" v="30" actId="478"/>
          <ac:spMkLst>
            <pc:docMk/>
            <pc:sldMk cId="0" sldId="2465"/>
            <ac:spMk id="24" creationId="{00000000-0000-0000-0000-000000000000}"/>
          </ac:spMkLst>
        </pc:spChg>
      </pc:sldChg>
      <pc:sldChg chg="modSp add del mod">
        <pc:chgData name="Jinying Li" userId="aea7232193661eda" providerId="LiveId" clId="{2B3E8ECC-9B25-4A7A-9A4D-5DF1AD82E218}" dt="2023-10-10T06:43:31.197" v="57" actId="58"/>
        <pc:sldMkLst>
          <pc:docMk/>
          <pc:sldMk cId="0" sldId="2467"/>
        </pc:sldMkLst>
        <pc:spChg chg="mod">
          <ac:chgData name="Jinying Li" userId="aea7232193661eda" providerId="LiveId" clId="{2B3E8ECC-9B25-4A7A-9A4D-5DF1AD82E218}" dt="2023-10-10T06:43:31.197" v="57" actId="58"/>
          <ac:spMkLst>
            <pc:docMk/>
            <pc:sldMk cId="0" sldId="2467"/>
            <ac:spMk id="11" creationId="{0CB5960B-A7E1-417B-69E8-0D9813738774}"/>
          </ac:spMkLst>
        </pc:spChg>
        <pc:spChg chg="mod">
          <ac:chgData name="Jinying Li" userId="aea7232193661eda" providerId="LiveId" clId="{2B3E8ECC-9B25-4A7A-9A4D-5DF1AD82E218}" dt="2023-10-10T06:43:28.037" v="56" actId="58"/>
          <ac:spMkLst>
            <pc:docMk/>
            <pc:sldMk cId="0" sldId="2467"/>
            <ac:spMk id="18" creationId="{83C42D91-E882-074D-F3A1-097C39643452}"/>
          </ac:spMkLst>
        </pc:spChg>
      </pc:sldChg>
      <pc:sldChg chg="addSp modSp">
        <pc:chgData name="Jinying Li" userId="aea7232193661eda" providerId="LiveId" clId="{2B3E8ECC-9B25-4A7A-9A4D-5DF1AD82E218}" dt="2023-10-10T07:18:16.311" v="66"/>
        <pc:sldMkLst>
          <pc:docMk/>
          <pc:sldMk cId="629622445" sldId="2468"/>
        </pc:sldMkLst>
        <pc:spChg chg="add mod">
          <ac:chgData name="Jinying Li" userId="aea7232193661eda" providerId="LiveId" clId="{2B3E8ECC-9B25-4A7A-9A4D-5DF1AD82E218}" dt="2023-10-10T07:18:16.311" v="66"/>
          <ac:spMkLst>
            <pc:docMk/>
            <pc:sldMk cId="629622445" sldId="2468"/>
            <ac:spMk id="3" creationId="{C00F92F5-C579-74DF-8EBC-367AC719C071}"/>
          </ac:spMkLst>
        </pc:spChg>
      </pc:sldChg>
      <pc:sldChg chg="addSp delSp modSp">
        <pc:chgData name="Jinying Li" userId="aea7232193661eda" providerId="LiveId" clId="{2B3E8ECC-9B25-4A7A-9A4D-5DF1AD82E218}" dt="2023-10-10T07:18:47.503" v="78"/>
        <pc:sldMkLst>
          <pc:docMk/>
          <pc:sldMk cId="8818353" sldId="2469"/>
        </pc:sldMkLst>
        <pc:spChg chg="add del mod">
          <ac:chgData name="Jinying Li" userId="aea7232193661eda" providerId="LiveId" clId="{2B3E8ECC-9B25-4A7A-9A4D-5DF1AD82E218}" dt="2023-10-10T07:18:46.079" v="77"/>
          <ac:spMkLst>
            <pc:docMk/>
            <pc:sldMk cId="8818353" sldId="2469"/>
            <ac:spMk id="3" creationId="{008B5903-7F82-A312-03FB-81B6633044E6}"/>
          </ac:spMkLst>
        </pc:spChg>
        <pc:spChg chg="add mod">
          <ac:chgData name="Jinying Li" userId="aea7232193661eda" providerId="LiveId" clId="{2B3E8ECC-9B25-4A7A-9A4D-5DF1AD82E218}" dt="2023-10-10T07:18:47.503" v="78"/>
          <ac:spMkLst>
            <pc:docMk/>
            <pc:sldMk cId="8818353" sldId="2469"/>
            <ac:spMk id="4" creationId="{3FF08EEE-8987-CDC8-2D7F-E77271F9E8E8}"/>
          </ac:spMkLst>
        </pc:spChg>
      </pc:sldChg>
      <pc:sldChg chg="modSp mod">
        <pc:chgData name="Jinying Li" userId="aea7232193661eda" providerId="LiveId" clId="{2B3E8ECC-9B25-4A7A-9A4D-5DF1AD82E218}" dt="2023-10-10T06:44:23.085" v="64"/>
        <pc:sldMkLst>
          <pc:docMk/>
          <pc:sldMk cId="775025792" sldId="2472"/>
        </pc:sldMkLst>
        <pc:spChg chg="mod">
          <ac:chgData name="Jinying Li" userId="aea7232193661eda" providerId="LiveId" clId="{2B3E8ECC-9B25-4A7A-9A4D-5DF1AD82E218}" dt="2023-10-10T06:44:23.085" v="64"/>
          <ac:spMkLst>
            <pc:docMk/>
            <pc:sldMk cId="775025792" sldId="2472"/>
            <ac:spMk id="2" creationId="{00000000-0000-0000-0000-000000000000}"/>
          </ac:spMkLst>
        </pc:spChg>
      </pc:sldChg>
      <pc:sldChg chg="addSp delSp modSp mod">
        <pc:chgData name="Jinying Li" userId="aea7232193661eda" providerId="LiveId" clId="{2B3E8ECC-9B25-4A7A-9A4D-5DF1AD82E218}" dt="2023-10-10T07:18:17.907" v="67"/>
        <pc:sldMkLst>
          <pc:docMk/>
          <pc:sldMk cId="66805516" sldId="2473"/>
        </pc:sldMkLst>
        <pc:spChg chg="add mod">
          <ac:chgData name="Jinying Li" userId="aea7232193661eda" providerId="LiveId" clId="{2B3E8ECC-9B25-4A7A-9A4D-5DF1AD82E218}" dt="2023-10-10T07:18:17.907" v="67"/>
          <ac:spMkLst>
            <pc:docMk/>
            <pc:sldMk cId="66805516" sldId="2473"/>
            <ac:spMk id="3" creationId="{46D875FE-BFC3-17CA-1532-7C357FDB9794}"/>
          </ac:spMkLst>
        </pc:spChg>
        <pc:picChg chg="del">
          <ac:chgData name="Jinying Li" userId="aea7232193661eda" providerId="LiveId" clId="{2B3E8ECC-9B25-4A7A-9A4D-5DF1AD82E218}" dt="2023-10-10T01:17:37.685" v="0" actId="478"/>
          <ac:picMkLst>
            <pc:docMk/>
            <pc:sldMk cId="66805516" sldId="2473"/>
            <ac:picMk id="4" creationId="{86E6E1C5-B399-833C-72CE-863C64660BC2}"/>
          </ac:picMkLst>
        </pc:picChg>
        <pc:picChg chg="add mod">
          <ac:chgData name="Jinying Li" userId="aea7232193661eda" providerId="LiveId" clId="{2B3E8ECC-9B25-4A7A-9A4D-5DF1AD82E218}" dt="2023-10-10T01:23:37.787" v="21" actId="14100"/>
          <ac:picMkLst>
            <pc:docMk/>
            <pc:sldMk cId="66805516" sldId="2473"/>
            <ac:picMk id="5" creationId="{33230784-8BD6-F4D9-87B0-2A6997BABADC}"/>
          </ac:picMkLst>
        </pc:picChg>
        <pc:picChg chg="mod">
          <ac:chgData name="Jinying Li" userId="aea7232193661eda" providerId="LiveId" clId="{2B3E8ECC-9B25-4A7A-9A4D-5DF1AD82E218}" dt="2023-10-10T01:18:44.987" v="17" actId="408"/>
          <ac:picMkLst>
            <pc:docMk/>
            <pc:sldMk cId="66805516" sldId="2473"/>
            <ac:picMk id="14" creationId="{0D4B4060-7505-DAF6-8FCC-ED5800496920}"/>
          </ac:picMkLst>
        </pc:picChg>
        <pc:picChg chg="mod">
          <ac:chgData name="Jinying Li" userId="aea7232193661eda" providerId="LiveId" clId="{2B3E8ECC-9B25-4A7A-9A4D-5DF1AD82E218}" dt="2023-10-10T01:18:44.987" v="17" actId="408"/>
          <ac:picMkLst>
            <pc:docMk/>
            <pc:sldMk cId="66805516" sldId="2473"/>
            <ac:picMk id="16" creationId="{19560AD3-EE48-EA4B-AEFD-775DD2F0234C}"/>
          </ac:picMkLst>
        </pc:picChg>
        <pc:picChg chg="mod">
          <ac:chgData name="Jinying Li" userId="aea7232193661eda" providerId="LiveId" clId="{2B3E8ECC-9B25-4A7A-9A4D-5DF1AD82E218}" dt="2023-10-10T01:18:44.987" v="17" actId="408"/>
          <ac:picMkLst>
            <pc:docMk/>
            <pc:sldMk cId="66805516" sldId="2473"/>
            <ac:picMk id="18" creationId="{059262CB-0E2C-5186-F2B4-9D3FB007A975}"/>
          </ac:picMkLst>
        </pc:picChg>
        <pc:picChg chg="mod">
          <ac:chgData name="Jinying Li" userId="aea7232193661eda" providerId="LiveId" clId="{2B3E8ECC-9B25-4A7A-9A4D-5DF1AD82E218}" dt="2023-10-10T01:18:26.217" v="15" actId="1037"/>
          <ac:picMkLst>
            <pc:docMk/>
            <pc:sldMk cId="66805516" sldId="2473"/>
            <ac:picMk id="20" creationId="{B5640F7E-3C6D-EC41-111B-A89D56339E6C}"/>
          </ac:picMkLst>
        </pc:picChg>
        <pc:picChg chg="mod">
          <ac:chgData name="Jinying Li" userId="aea7232193661eda" providerId="LiveId" clId="{2B3E8ECC-9B25-4A7A-9A4D-5DF1AD82E218}" dt="2023-10-10T01:18:37.397" v="16" actId="408"/>
          <ac:picMkLst>
            <pc:docMk/>
            <pc:sldMk cId="66805516" sldId="2473"/>
            <ac:picMk id="24" creationId="{C4E7F998-5181-8925-CAD0-AF90C1802B8E}"/>
          </ac:picMkLst>
        </pc:picChg>
        <pc:picChg chg="mod">
          <ac:chgData name="Jinying Li" userId="aea7232193661eda" providerId="LiveId" clId="{2B3E8ECC-9B25-4A7A-9A4D-5DF1AD82E218}" dt="2023-10-10T01:18:37.397" v="16" actId="408"/>
          <ac:picMkLst>
            <pc:docMk/>
            <pc:sldMk cId="66805516" sldId="2473"/>
            <ac:picMk id="26" creationId="{0E8CBCB8-A342-EC0F-9C20-92B08D9A78A3}"/>
          </ac:picMkLst>
        </pc:picChg>
        <pc:picChg chg="mod">
          <ac:chgData name="Jinying Li" userId="aea7232193661eda" providerId="LiveId" clId="{2B3E8ECC-9B25-4A7A-9A4D-5DF1AD82E218}" dt="2023-10-10T01:18:37.397" v="16" actId="408"/>
          <ac:picMkLst>
            <pc:docMk/>
            <pc:sldMk cId="66805516" sldId="2473"/>
            <ac:picMk id="28" creationId="{26112509-8924-8278-8771-E056878872E3}"/>
          </ac:picMkLst>
        </pc:picChg>
        <pc:picChg chg="mod">
          <ac:chgData name="Jinying Li" userId="aea7232193661eda" providerId="LiveId" clId="{2B3E8ECC-9B25-4A7A-9A4D-5DF1AD82E218}" dt="2023-10-10T01:18:26.217" v="15" actId="1037"/>
          <ac:picMkLst>
            <pc:docMk/>
            <pc:sldMk cId="66805516" sldId="2473"/>
            <ac:picMk id="30" creationId="{715C9EC1-C02B-9CD9-D113-5942D83CA40C}"/>
          </ac:picMkLst>
        </pc:picChg>
      </pc:sldChg>
      <pc:sldChg chg="addSp modSp add mod">
        <pc:chgData name="Jinying Li" userId="aea7232193661eda" providerId="LiveId" clId="{2B3E8ECC-9B25-4A7A-9A4D-5DF1AD82E218}" dt="2023-10-10T07:23:33.332" v="88" actId="113"/>
        <pc:sldMkLst>
          <pc:docMk/>
          <pc:sldMk cId="1377343548" sldId="2482"/>
        </pc:sldMkLst>
        <pc:spChg chg="mod">
          <ac:chgData name="Jinying Li" userId="aea7232193661eda" providerId="LiveId" clId="{2B3E8ECC-9B25-4A7A-9A4D-5DF1AD82E218}" dt="2023-10-10T07:23:33.332" v="88" actId="113"/>
          <ac:spMkLst>
            <pc:docMk/>
            <pc:sldMk cId="1377343548" sldId="2482"/>
            <ac:spMk id="2" creationId="{00000000-0000-0000-0000-000000000000}"/>
          </ac:spMkLst>
        </pc:spChg>
        <pc:spChg chg="add mod ord">
          <ac:chgData name="Jinying Li" userId="aea7232193661eda" providerId="LiveId" clId="{2B3E8ECC-9B25-4A7A-9A4D-5DF1AD82E218}" dt="2023-10-10T07:23:14.715" v="85" actId="167"/>
          <ac:spMkLst>
            <pc:docMk/>
            <pc:sldMk cId="1377343548" sldId="2482"/>
            <ac:spMk id="7" creationId="{71C6C8B5-E1E8-5697-4404-D89EFB8481D4}"/>
          </ac:spMkLst>
        </pc:spChg>
      </pc:sldChg>
      <pc:sldChg chg="addSp modSp add mod">
        <pc:chgData name="Jinying Li" userId="aea7232193661eda" providerId="LiveId" clId="{2B3E8ECC-9B25-4A7A-9A4D-5DF1AD82E218}" dt="2023-10-10T07:24:43.359" v="94" actId="113"/>
        <pc:sldMkLst>
          <pc:docMk/>
          <pc:sldMk cId="2389967499" sldId="2484"/>
        </pc:sldMkLst>
        <pc:spChg chg="mod">
          <ac:chgData name="Jinying Li" userId="aea7232193661eda" providerId="LiveId" clId="{2B3E8ECC-9B25-4A7A-9A4D-5DF1AD82E218}" dt="2023-10-10T07:24:43.359" v="94" actId="113"/>
          <ac:spMkLst>
            <pc:docMk/>
            <pc:sldMk cId="2389967499" sldId="2484"/>
            <ac:spMk id="2" creationId="{00000000-0000-0000-0000-000000000000}"/>
          </ac:spMkLst>
        </pc:spChg>
        <pc:spChg chg="add mod ord">
          <ac:chgData name="Jinying Li" userId="aea7232193661eda" providerId="LiveId" clId="{2B3E8ECC-9B25-4A7A-9A4D-5DF1AD82E218}" dt="2023-10-10T07:24:35.983" v="92" actId="167"/>
          <ac:spMkLst>
            <pc:docMk/>
            <pc:sldMk cId="2389967499" sldId="2484"/>
            <ac:spMk id="5" creationId="{740018BA-2519-772C-B4BF-416D707CE863}"/>
          </ac:spMkLst>
        </pc:spChg>
      </pc:sldChg>
    </pc:docChg>
  </pc:docChgLst>
  <pc:docChgLst>
    <pc:chgData name="Jinying Li" userId="aea7232193661eda" providerId="LiveId" clId="{B0858685-9347-440C-9586-86BAE6B30E8A}"/>
    <pc:docChg chg="undo custSel addSld delSld modSld sldOrd">
      <pc:chgData name="Jinying Li" userId="aea7232193661eda" providerId="LiveId" clId="{B0858685-9347-440C-9586-86BAE6B30E8A}" dt="2023-10-07T12:54:32.080" v="801" actId="1036"/>
      <pc:docMkLst>
        <pc:docMk/>
      </pc:docMkLst>
      <pc:sldChg chg="addSp delSp modSp del">
        <pc:chgData name="Jinying Li" userId="aea7232193661eda" providerId="LiveId" clId="{B0858685-9347-440C-9586-86BAE6B30E8A}" dt="2023-10-06T07:52:25.440" v="5" actId="47"/>
        <pc:sldMkLst>
          <pc:docMk/>
          <pc:sldMk cId="865704071" sldId="1365"/>
        </pc:sldMkLst>
        <pc:graphicFrameChg chg="add del mod">
          <ac:chgData name="Jinying Li" userId="aea7232193661eda" providerId="LiveId" clId="{B0858685-9347-440C-9586-86BAE6B30E8A}" dt="2023-10-06T07:52:00.307" v="3"/>
          <ac:graphicFrameMkLst>
            <pc:docMk/>
            <pc:sldMk cId="865704071" sldId="1365"/>
            <ac:graphicFrameMk id="9" creationId="{E2E76C9C-9BE0-FE3C-C2A3-8090BDEE31A2}"/>
          </ac:graphicFrameMkLst>
        </pc:graphicFrameChg>
      </pc:sldChg>
      <pc:sldChg chg="modSp del mod">
        <pc:chgData name="Jinying Li" userId="aea7232193661eda" providerId="LiveId" clId="{B0858685-9347-440C-9586-86BAE6B30E8A}" dt="2023-10-07T12:53:28.552" v="702" actId="47"/>
        <pc:sldMkLst>
          <pc:docMk/>
          <pc:sldMk cId="447668943" sldId="1402"/>
        </pc:sldMkLst>
        <pc:spChg chg="mod">
          <ac:chgData name="Jinying Li" userId="aea7232193661eda" providerId="LiveId" clId="{B0858685-9347-440C-9586-86BAE6B30E8A}" dt="2023-10-06T09:07:00.287" v="33" actId="1035"/>
          <ac:spMkLst>
            <pc:docMk/>
            <pc:sldMk cId="447668943" sldId="1402"/>
            <ac:spMk id="2" creationId="{00000000-0000-0000-0000-000000000000}"/>
          </ac:spMkLst>
        </pc:spChg>
      </pc:sldChg>
      <pc:sldChg chg="addSp delSp modSp mod">
        <pc:chgData name="Jinying Li" userId="aea7232193661eda" providerId="LiveId" clId="{B0858685-9347-440C-9586-86BAE6B30E8A}" dt="2023-10-07T02:56:39.954" v="442"/>
        <pc:sldMkLst>
          <pc:docMk/>
          <pc:sldMk cId="0" sldId="2454"/>
        </pc:sldMkLst>
        <pc:spChg chg="mod">
          <ac:chgData name="Jinying Li" userId="aea7232193661eda" providerId="LiveId" clId="{B0858685-9347-440C-9586-86BAE6B30E8A}" dt="2023-10-06T07:59:41.777" v="9" actId="1076"/>
          <ac:spMkLst>
            <pc:docMk/>
            <pc:sldMk cId="0" sldId="2454"/>
            <ac:spMk id="12" creationId="{00000000-0000-0000-0000-000000000000}"/>
          </ac:spMkLst>
        </pc:spChg>
        <pc:spChg chg="add del mod">
          <ac:chgData name="Jinying Li" userId="aea7232193661eda" providerId="LiveId" clId="{B0858685-9347-440C-9586-86BAE6B30E8A}" dt="2023-10-07T02:56:39.954" v="442"/>
          <ac:spMkLst>
            <pc:docMk/>
            <pc:sldMk cId="0" sldId="2454"/>
            <ac:spMk id="14" creationId="{DFF0C4BC-1821-656B-0152-799CACE95728}"/>
          </ac:spMkLst>
        </pc:spChg>
        <pc:spChg chg="mod">
          <ac:chgData name="Jinying Li" userId="aea7232193661eda" providerId="LiveId" clId="{B0858685-9347-440C-9586-86BAE6B30E8A}" dt="2023-10-06T07:59:45.912" v="10" actId="14100"/>
          <ac:spMkLst>
            <pc:docMk/>
            <pc:sldMk cId="0" sldId="2454"/>
            <ac:spMk id="21" creationId="{00000000-0000-0000-0000-000000000000}"/>
          </ac:spMkLst>
        </pc:spChg>
        <pc:spChg chg="mod">
          <ac:chgData name="Jinying Li" userId="aea7232193661eda" providerId="LiveId" clId="{B0858685-9347-440C-9586-86BAE6B30E8A}" dt="2023-10-06T07:59:29.736" v="7" actId="1076"/>
          <ac:spMkLst>
            <pc:docMk/>
            <pc:sldMk cId="0" sldId="2454"/>
            <ac:spMk id="53" creationId="{00000000-0000-0000-0000-000000000000}"/>
          </ac:spMkLst>
        </pc:spChg>
        <pc:picChg chg="add del mod">
          <ac:chgData name="Jinying Li" userId="aea7232193661eda" providerId="LiveId" clId="{B0858685-9347-440C-9586-86BAE6B30E8A}" dt="2023-10-07T02:56:39.954" v="442"/>
          <ac:picMkLst>
            <pc:docMk/>
            <pc:sldMk cId="0" sldId="2454"/>
            <ac:picMk id="15" creationId="{277B6E0C-0EB5-829A-01C8-4DAE09940007}"/>
          </ac:picMkLst>
        </pc:picChg>
        <pc:cxnChg chg="mod">
          <ac:chgData name="Jinying Li" userId="aea7232193661eda" providerId="LiveId" clId="{B0858685-9347-440C-9586-86BAE6B30E8A}" dt="2023-10-06T07:59:45.912" v="10" actId="14100"/>
          <ac:cxnSpMkLst>
            <pc:docMk/>
            <pc:sldMk cId="0" sldId="2454"/>
            <ac:cxnSpMk id="17" creationId="{00000000-0000-0000-0000-000000000000}"/>
          </ac:cxnSpMkLst>
        </pc:cxnChg>
      </pc:sldChg>
      <pc:sldChg chg="modSp mod">
        <pc:chgData name="Jinying Li" userId="aea7232193661eda" providerId="LiveId" clId="{B0858685-9347-440C-9586-86BAE6B30E8A}" dt="2023-10-07T08:55:21.693" v="504" actId="1076"/>
        <pc:sldMkLst>
          <pc:docMk/>
          <pc:sldMk cId="0" sldId="2455"/>
        </pc:sldMkLst>
        <pc:spChg chg="mod">
          <ac:chgData name="Jinying Li" userId="aea7232193661eda" providerId="LiveId" clId="{B0858685-9347-440C-9586-86BAE6B30E8A}" dt="2023-10-07T01:09:52.275" v="382" actId="552"/>
          <ac:spMkLst>
            <pc:docMk/>
            <pc:sldMk cId="0" sldId="2455"/>
            <ac:spMk id="3" creationId="{00000000-0000-0000-0000-000000000000}"/>
          </ac:spMkLst>
        </pc:spChg>
        <pc:spChg chg="mod">
          <ac:chgData name="Jinying Li" userId="aea7232193661eda" providerId="LiveId" clId="{B0858685-9347-440C-9586-86BAE6B30E8A}" dt="2023-10-07T01:09:52.275" v="382" actId="552"/>
          <ac:spMkLst>
            <pc:docMk/>
            <pc:sldMk cId="0" sldId="2455"/>
            <ac:spMk id="4" creationId="{00000000-0000-0000-0000-000000000000}"/>
          </ac:spMkLst>
        </pc:spChg>
        <pc:spChg chg="mod">
          <ac:chgData name="Jinying Li" userId="aea7232193661eda" providerId="LiveId" clId="{B0858685-9347-440C-9586-86BAE6B30E8A}" dt="2023-10-07T01:09:52.275" v="382" actId="552"/>
          <ac:spMkLst>
            <pc:docMk/>
            <pc:sldMk cId="0" sldId="2455"/>
            <ac:spMk id="10" creationId="{00000000-0000-0000-0000-000000000000}"/>
          </ac:spMkLst>
        </pc:spChg>
        <pc:spChg chg="mod">
          <ac:chgData name="Jinying Li" userId="aea7232193661eda" providerId="LiveId" clId="{B0858685-9347-440C-9586-86BAE6B30E8A}" dt="2023-10-07T08:55:21.693" v="504" actId="1076"/>
          <ac:spMkLst>
            <pc:docMk/>
            <pc:sldMk cId="0" sldId="2455"/>
            <ac:spMk id="20" creationId="{00000000-0000-0000-0000-000000000000}"/>
          </ac:spMkLst>
        </pc:spChg>
        <pc:spChg chg="mod">
          <ac:chgData name="Jinying Li" userId="aea7232193661eda" providerId="LiveId" clId="{B0858685-9347-440C-9586-86BAE6B30E8A}" dt="2023-10-07T01:09:52.275" v="382" actId="552"/>
          <ac:spMkLst>
            <pc:docMk/>
            <pc:sldMk cId="0" sldId="2455"/>
            <ac:spMk id="25" creationId="{00000000-0000-0000-0000-000000000000}"/>
          </ac:spMkLst>
        </pc:spChg>
        <pc:spChg chg="mod">
          <ac:chgData name="Jinying Li" userId="aea7232193661eda" providerId="LiveId" clId="{B0858685-9347-440C-9586-86BAE6B30E8A}" dt="2023-10-07T01:10:01.200" v="383" actId="552"/>
          <ac:spMkLst>
            <pc:docMk/>
            <pc:sldMk cId="0" sldId="2455"/>
            <ac:spMk id="29" creationId="{00000000-0000-0000-0000-000000000000}"/>
          </ac:spMkLst>
        </pc:spChg>
        <pc:spChg chg="mod">
          <ac:chgData name="Jinying Li" userId="aea7232193661eda" providerId="LiveId" clId="{B0858685-9347-440C-9586-86BAE6B30E8A}" dt="2023-10-07T01:10:01.200" v="383" actId="552"/>
          <ac:spMkLst>
            <pc:docMk/>
            <pc:sldMk cId="0" sldId="2455"/>
            <ac:spMk id="31" creationId="{00000000-0000-0000-0000-000000000000}"/>
          </ac:spMkLst>
        </pc:spChg>
        <pc:cxnChg chg="mod">
          <ac:chgData name="Jinying Li" userId="aea7232193661eda" providerId="LiveId" clId="{B0858685-9347-440C-9586-86BAE6B30E8A}" dt="2023-10-07T01:09:52.275" v="382" actId="552"/>
          <ac:cxnSpMkLst>
            <pc:docMk/>
            <pc:sldMk cId="0" sldId="2455"/>
            <ac:cxnSpMk id="9" creationId="{00000000-0000-0000-0000-000000000000}"/>
          </ac:cxnSpMkLst>
        </pc:cxnChg>
        <pc:cxnChg chg="mod">
          <ac:chgData name="Jinying Li" userId="aea7232193661eda" providerId="LiveId" clId="{B0858685-9347-440C-9586-86BAE6B30E8A}" dt="2023-10-07T01:09:52.275" v="382" actId="552"/>
          <ac:cxnSpMkLst>
            <pc:docMk/>
            <pc:sldMk cId="0" sldId="2455"/>
            <ac:cxnSpMk id="27" creationId="{00000000-0000-0000-0000-000000000000}"/>
          </ac:cxnSpMkLst>
        </pc:cxnChg>
        <pc:cxnChg chg="mod">
          <ac:chgData name="Jinying Li" userId="aea7232193661eda" providerId="LiveId" clId="{B0858685-9347-440C-9586-86BAE6B30E8A}" dt="2023-10-07T01:10:14.674" v="384" actId="14100"/>
          <ac:cxnSpMkLst>
            <pc:docMk/>
            <pc:sldMk cId="0" sldId="2455"/>
            <ac:cxnSpMk id="33" creationId="{00000000-0000-0000-0000-000000000000}"/>
          </ac:cxnSpMkLst>
        </pc:cxnChg>
      </pc:sldChg>
      <pc:sldChg chg="add del">
        <pc:chgData name="Jinying Li" userId="aea7232193661eda" providerId="LiveId" clId="{B0858685-9347-440C-9586-86BAE6B30E8A}" dt="2023-10-06T07:51:59.138" v="2"/>
        <pc:sldMkLst>
          <pc:docMk/>
          <pc:sldMk cId="3597372116" sldId="2470"/>
        </pc:sldMkLst>
      </pc:sldChg>
      <pc:sldChg chg="modSp add del mod">
        <pc:chgData name="Jinying Li" userId="aea7232193661eda" providerId="LiveId" clId="{B0858685-9347-440C-9586-86BAE6B30E8A}" dt="2023-10-07T12:53:27.677" v="701" actId="47"/>
        <pc:sldMkLst>
          <pc:docMk/>
          <pc:sldMk cId="3700531280" sldId="2470"/>
        </pc:sldMkLst>
        <pc:picChg chg="mod">
          <ac:chgData name="Jinying Li" userId="aea7232193661eda" providerId="LiveId" clId="{B0858685-9347-440C-9586-86BAE6B30E8A}" dt="2023-10-07T12:39:23.072" v="666" actId="14100"/>
          <ac:picMkLst>
            <pc:docMk/>
            <pc:sldMk cId="3700531280" sldId="2470"/>
            <ac:picMk id="15" creationId="{A0F032FF-FFAD-2CF3-4C7B-B83E8EE8D39D}"/>
          </ac:picMkLst>
        </pc:picChg>
      </pc:sldChg>
      <pc:sldChg chg="addSp delSp modSp add mod ord">
        <pc:chgData name="Jinying Li" userId="aea7232193661eda" providerId="LiveId" clId="{B0858685-9347-440C-9586-86BAE6B30E8A}" dt="2023-10-07T11:47:16.117" v="664" actId="1582"/>
        <pc:sldMkLst>
          <pc:docMk/>
          <pc:sldMk cId="162267414" sldId="2471"/>
        </pc:sldMkLst>
        <pc:spChg chg="add mod">
          <ac:chgData name="Jinying Li" userId="aea7232193661eda" providerId="LiveId" clId="{B0858685-9347-440C-9586-86BAE6B30E8A}" dt="2023-10-07T08:57:30.725" v="539" actId="20577"/>
          <ac:spMkLst>
            <pc:docMk/>
            <pc:sldMk cId="162267414" sldId="2471"/>
            <ac:spMk id="2" creationId="{F47169AA-969D-306B-6BB9-C0F28BF51C3D}"/>
          </ac:spMkLst>
        </pc:spChg>
        <pc:spChg chg="add del mod">
          <ac:chgData name="Jinying Li" userId="aea7232193661eda" providerId="LiveId" clId="{B0858685-9347-440C-9586-86BAE6B30E8A}" dt="2023-10-07T02:55:51.049" v="435" actId="478"/>
          <ac:spMkLst>
            <pc:docMk/>
            <pc:sldMk cId="162267414" sldId="2471"/>
            <ac:spMk id="3" creationId="{00000000-0000-0000-0000-000000000000}"/>
          </ac:spMkLst>
        </pc:spChg>
        <pc:spChg chg="mod">
          <ac:chgData name="Jinying Li" userId="aea7232193661eda" providerId="LiveId" clId="{B0858685-9347-440C-9586-86BAE6B30E8A}" dt="2023-10-07T02:57:54.589" v="447" actId="14100"/>
          <ac:spMkLst>
            <pc:docMk/>
            <pc:sldMk cId="162267414" sldId="2471"/>
            <ac:spMk id="4" creationId="{00000000-0000-0000-0000-000000000000}"/>
          </ac:spMkLst>
        </pc:spChg>
        <pc:spChg chg="add mod">
          <ac:chgData name="Jinying Li" userId="aea7232193661eda" providerId="LiveId" clId="{B0858685-9347-440C-9586-86BAE6B30E8A}" dt="2023-10-07T08:55:43.807" v="511" actId="1076"/>
          <ac:spMkLst>
            <pc:docMk/>
            <pc:sldMk cId="162267414" sldId="2471"/>
            <ac:spMk id="6" creationId="{D0572461-C5D0-C717-0680-91F904718744}"/>
          </ac:spMkLst>
        </pc:spChg>
        <pc:spChg chg="add mod">
          <ac:chgData name="Jinying Li" userId="aea7232193661eda" providerId="LiveId" clId="{B0858685-9347-440C-9586-86BAE6B30E8A}" dt="2023-10-07T11:44:34.674" v="643" actId="207"/>
          <ac:spMkLst>
            <pc:docMk/>
            <pc:sldMk cId="162267414" sldId="2471"/>
            <ac:spMk id="8" creationId="{468B475C-FCFC-7A9C-4492-E767DDABE0AB}"/>
          </ac:spMkLst>
        </pc:spChg>
        <pc:spChg chg="mod">
          <ac:chgData name="Jinying Li" userId="aea7232193661eda" providerId="LiveId" clId="{B0858685-9347-440C-9586-86BAE6B30E8A}" dt="2023-10-07T01:09:29.996" v="380" actId="552"/>
          <ac:spMkLst>
            <pc:docMk/>
            <pc:sldMk cId="162267414" sldId="2471"/>
            <ac:spMk id="10" creationId="{00000000-0000-0000-0000-000000000000}"/>
          </ac:spMkLst>
        </pc:spChg>
        <pc:spChg chg="del">
          <ac:chgData name="Jinying Li" userId="aea7232193661eda" providerId="LiveId" clId="{B0858685-9347-440C-9586-86BAE6B30E8A}" dt="2023-10-07T02:57:25.233" v="445" actId="478"/>
          <ac:spMkLst>
            <pc:docMk/>
            <pc:sldMk cId="162267414" sldId="2471"/>
            <ac:spMk id="12" creationId="{00000000-0000-0000-0000-000000000000}"/>
          </ac:spMkLst>
        </pc:spChg>
        <pc:spChg chg="mod">
          <ac:chgData name="Jinying Li" userId="aea7232193661eda" providerId="LiveId" clId="{B0858685-9347-440C-9586-86BAE6B30E8A}" dt="2023-10-07T00:58:03.474" v="49" actId="20577"/>
          <ac:spMkLst>
            <pc:docMk/>
            <pc:sldMk cId="162267414" sldId="2471"/>
            <ac:spMk id="14" creationId="{4C225423-C39C-8FBE-7B6C-6E1FD112DA9F}"/>
          </ac:spMkLst>
        </pc:spChg>
        <pc:spChg chg="del">
          <ac:chgData name="Jinying Li" userId="aea7232193661eda" providerId="LiveId" clId="{B0858685-9347-440C-9586-86BAE6B30E8A}" dt="2023-10-07T02:57:25.233" v="445" actId="478"/>
          <ac:spMkLst>
            <pc:docMk/>
            <pc:sldMk cId="162267414" sldId="2471"/>
            <ac:spMk id="20" creationId="{00000000-0000-0000-0000-000000000000}"/>
          </ac:spMkLst>
        </pc:spChg>
        <pc:spChg chg="del">
          <ac:chgData name="Jinying Li" userId="aea7232193661eda" providerId="LiveId" clId="{B0858685-9347-440C-9586-86BAE6B30E8A}" dt="2023-10-07T02:57:25.233" v="445" actId="478"/>
          <ac:spMkLst>
            <pc:docMk/>
            <pc:sldMk cId="162267414" sldId="2471"/>
            <ac:spMk id="21" creationId="{00000000-0000-0000-0000-000000000000}"/>
          </ac:spMkLst>
        </pc:spChg>
        <pc:spChg chg="add mod">
          <ac:chgData name="Jinying Li" userId="aea7232193661eda" providerId="LiveId" clId="{B0858685-9347-440C-9586-86BAE6B30E8A}" dt="2023-10-07T08:57:51.886" v="554" actId="1036"/>
          <ac:spMkLst>
            <pc:docMk/>
            <pc:sldMk cId="162267414" sldId="2471"/>
            <ac:spMk id="24" creationId="{2CF8F037-F303-BF37-ADA5-2BE6CCCE2035}"/>
          </ac:spMkLst>
        </pc:spChg>
        <pc:spChg chg="del mod">
          <ac:chgData name="Jinying Li" userId="aea7232193661eda" providerId="LiveId" clId="{B0858685-9347-440C-9586-86BAE6B30E8A}" dt="2023-10-07T02:55:53.291" v="436" actId="478"/>
          <ac:spMkLst>
            <pc:docMk/>
            <pc:sldMk cId="162267414" sldId="2471"/>
            <ac:spMk id="25" creationId="{00000000-0000-0000-0000-000000000000}"/>
          </ac:spMkLst>
        </pc:spChg>
        <pc:spChg chg="mod">
          <ac:chgData name="Jinying Li" userId="aea7232193661eda" providerId="LiveId" clId="{B0858685-9347-440C-9586-86BAE6B30E8A}" dt="2023-10-07T11:46:46.073" v="662" actId="207"/>
          <ac:spMkLst>
            <pc:docMk/>
            <pc:sldMk cId="162267414" sldId="2471"/>
            <ac:spMk id="29" creationId="{00000000-0000-0000-0000-000000000000}"/>
          </ac:spMkLst>
        </pc:spChg>
        <pc:spChg chg="mod">
          <ac:chgData name="Jinying Li" userId="aea7232193661eda" providerId="LiveId" clId="{B0858685-9347-440C-9586-86BAE6B30E8A}" dt="2023-10-07T02:56:19.746" v="438" actId="1076"/>
          <ac:spMkLst>
            <pc:docMk/>
            <pc:sldMk cId="162267414" sldId="2471"/>
            <ac:spMk id="31" creationId="{00000000-0000-0000-0000-000000000000}"/>
          </ac:spMkLst>
        </pc:spChg>
        <pc:spChg chg="del">
          <ac:chgData name="Jinying Li" userId="aea7232193661eda" providerId="LiveId" clId="{B0858685-9347-440C-9586-86BAE6B30E8A}" dt="2023-10-07T02:56:31.561" v="440" actId="478"/>
          <ac:spMkLst>
            <pc:docMk/>
            <pc:sldMk cId="162267414" sldId="2471"/>
            <ac:spMk id="53" creationId="{00000000-0000-0000-0000-000000000000}"/>
          </ac:spMkLst>
        </pc:spChg>
        <pc:grpChg chg="del">
          <ac:chgData name="Jinying Li" userId="aea7232193661eda" providerId="LiveId" clId="{B0858685-9347-440C-9586-86BAE6B30E8A}" dt="2023-10-07T02:56:29.977" v="439" actId="478"/>
          <ac:grpSpMkLst>
            <pc:docMk/>
            <pc:sldMk cId="162267414" sldId="2471"/>
            <ac:grpSpMk id="5" creationId="{00000000-0000-0000-0000-000000000000}"/>
          </ac:grpSpMkLst>
        </pc:grpChg>
        <pc:grpChg chg="del">
          <ac:chgData name="Jinying Li" userId="aea7232193661eda" providerId="LiveId" clId="{B0858685-9347-440C-9586-86BAE6B30E8A}" dt="2023-10-07T02:57:25.233" v="445" actId="478"/>
          <ac:grpSpMkLst>
            <pc:docMk/>
            <pc:sldMk cId="162267414" sldId="2471"/>
            <ac:grpSpMk id="6" creationId="{00000000-0000-0000-0000-000000000000}"/>
          </ac:grpSpMkLst>
        </pc:grpChg>
        <pc:picChg chg="add mod">
          <ac:chgData name="Jinying Li" userId="aea7232193661eda" providerId="LiveId" clId="{B0858685-9347-440C-9586-86BAE6B30E8A}" dt="2023-10-07T11:47:16.117" v="664" actId="1582"/>
          <ac:picMkLst>
            <pc:docMk/>
            <pc:sldMk cId="162267414" sldId="2471"/>
            <ac:picMk id="5" creationId="{6E0BB8A1-605D-4E31-AC1A-8032F689BC41}"/>
          </ac:picMkLst>
        </pc:picChg>
        <pc:picChg chg="add mod">
          <ac:chgData name="Jinying Li" userId="aea7232193661eda" providerId="LiveId" clId="{B0858685-9347-440C-9586-86BAE6B30E8A}" dt="2023-10-07T08:57:51.886" v="554" actId="1036"/>
          <ac:picMkLst>
            <pc:docMk/>
            <pc:sldMk cId="162267414" sldId="2471"/>
            <ac:picMk id="44" creationId="{2A795BDA-2415-5E88-0CF0-CC2C560AD066}"/>
          </ac:picMkLst>
        </pc:picChg>
        <pc:cxnChg chg="add mod">
          <ac:chgData name="Jinying Li" userId="aea7232193661eda" providerId="LiveId" clId="{B0858685-9347-440C-9586-86BAE6B30E8A}" dt="2023-10-07T02:56:07.687" v="437" actId="1076"/>
          <ac:cxnSpMkLst>
            <pc:docMk/>
            <pc:sldMk cId="162267414" sldId="2471"/>
            <ac:cxnSpMk id="7" creationId="{8E67EDE1-B727-DDCD-3D06-A1E2BCB2E6EE}"/>
          </ac:cxnSpMkLst>
        </pc:cxnChg>
        <pc:cxnChg chg="mod">
          <ac:chgData name="Jinying Li" userId="aea7232193661eda" providerId="LiveId" clId="{B0858685-9347-440C-9586-86BAE6B30E8A}" dt="2023-10-07T01:09:29.996" v="380" actId="552"/>
          <ac:cxnSpMkLst>
            <pc:docMk/>
            <pc:sldMk cId="162267414" sldId="2471"/>
            <ac:cxnSpMk id="9" creationId="{00000000-0000-0000-0000-000000000000}"/>
          </ac:cxnSpMkLst>
        </pc:cxnChg>
        <pc:cxnChg chg="del mod">
          <ac:chgData name="Jinying Li" userId="aea7232193661eda" providerId="LiveId" clId="{B0858685-9347-440C-9586-86BAE6B30E8A}" dt="2023-10-07T02:57:25.233" v="445" actId="478"/>
          <ac:cxnSpMkLst>
            <pc:docMk/>
            <pc:sldMk cId="162267414" sldId="2471"/>
            <ac:cxnSpMk id="11" creationId="{00000000-0000-0000-0000-000000000000}"/>
          </ac:cxnSpMkLst>
        </pc:cxnChg>
        <pc:cxnChg chg="del mod">
          <ac:chgData name="Jinying Li" userId="aea7232193661eda" providerId="LiveId" clId="{B0858685-9347-440C-9586-86BAE6B30E8A}" dt="2023-10-07T02:57:25.233" v="445" actId="478"/>
          <ac:cxnSpMkLst>
            <pc:docMk/>
            <pc:sldMk cId="162267414" sldId="2471"/>
            <ac:cxnSpMk id="17" creationId="{00000000-0000-0000-0000-000000000000}"/>
          </ac:cxnSpMkLst>
        </pc:cxnChg>
        <pc:cxnChg chg="del mod">
          <ac:chgData name="Jinying Li" userId="aea7232193661eda" providerId="LiveId" clId="{B0858685-9347-440C-9586-86BAE6B30E8A}" dt="2023-10-07T02:55:51.049" v="435" actId="478"/>
          <ac:cxnSpMkLst>
            <pc:docMk/>
            <pc:sldMk cId="162267414" sldId="2471"/>
            <ac:cxnSpMk id="27" creationId="{00000000-0000-0000-0000-000000000000}"/>
          </ac:cxnSpMkLst>
        </pc:cxnChg>
        <pc:cxnChg chg="mod">
          <ac:chgData name="Jinying Li" userId="aea7232193661eda" providerId="LiveId" clId="{B0858685-9347-440C-9586-86BAE6B30E8A}" dt="2023-10-07T02:56:19.746" v="438" actId="1076"/>
          <ac:cxnSpMkLst>
            <pc:docMk/>
            <pc:sldMk cId="162267414" sldId="2471"/>
            <ac:cxnSpMk id="33" creationId="{00000000-0000-0000-0000-000000000000}"/>
          </ac:cxnSpMkLst>
        </pc:cxnChg>
      </pc:sldChg>
      <pc:sldChg chg="addSp delSp modSp add mod">
        <pc:chgData name="Jinying Li" userId="aea7232193661eda" providerId="LiveId" clId="{B0858685-9347-440C-9586-86BAE6B30E8A}" dt="2023-10-07T12:54:32.080" v="801" actId="1036"/>
        <pc:sldMkLst>
          <pc:docMk/>
          <pc:sldMk cId="775025792" sldId="2472"/>
        </pc:sldMkLst>
        <pc:spChg chg="del">
          <ac:chgData name="Jinying Li" userId="aea7232193661eda" providerId="LiveId" clId="{B0858685-9347-440C-9586-86BAE6B30E8A}" dt="2023-10-07T12:51:09.247" v="686" actId="478"/>
          <ac:spMkLst>
            <pc:docMk/>
            <pc:sldMk cId="775025792" sldId="2472"/>
            <ac:spMk id="3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11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08.951" v="759" actId="1036"/>
          <ac:spMkLst>
            <pc:docMk/>
            <pc:sldMk cId="775025792" sldId="2472"/>
            <ac:spMk id="16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32.080" v="801" actId="1036"/>
          <ac:spMkLst>
            <pc:docMk/>
            <pc:sldMk cId="775025792" sldId="2472"/>
            <ac:spMk id="18" creationId="{00000000-0000-0000-0000-000000000000}"/>
          </ac:spMkLst>
        </pc:spChg>
        <pc:spChg chg="add mod">
          <ac:chgData name="Jinying Li" userId="aea7232193661eda" providerId="LiveId" clId="{B0858685-9347-440C-9586-86BAE6B30E8A}" dt="2023-10-07T12:54:25.470" v="791" actId="1036"/>
          <ac:spMkLst>
            <pc:docMk/>
            <pc:sldMk cId="775025792" sldId="2472"/>
            <ac:spMk id="21" creationId="{01BA5E87-0275-8C2A-ACB1-9EB9ACA58802}"/>
          </ac:spMkLst>
        </pc:spChg>
        <pc:spChg chg="add mod">
          <ac:chgData name="Jinying Li" userId="aea7232193661eda" providerId="LiveId" clId="{B0858685-9347-440C-9586-86BAE6B30E8A}" dt="2023-10-07T12:54:25.470" v="791" actId="1036"/>
          <ac:spMkLst>
            <pc:docMk/>
            <pc:sldMk cId="775025792" sldId="2472"/>
            <ac:spMk id="22" creationId="{25E2B106-ECEF-F052-62F7-EEACEA9C5962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27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29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08.951" v="759" actId="1036"/>
          <ac:spMkLst>
            <pc:docMk/>
            <pc:sldMk cId="775025792" sldId="2472"/>
            <ac:spMk id="30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32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36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37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38" creationId="{00000000-0000-0000-0000-000000000000}"/>
          </ac:spMkLst>
        </pc:spChg>
        <pc:spChg chg="mod">
          <ac:chgData name="Jinying Li" userId="aea7232193661eda" providerId="LiveId" clId="{B0858685-9347-440C-9586-86BAE6B30E8A}" dt="2023-10-07T12:54:18.479" v="773" actId="1035"/>
          <ac:spMkLst>
            <pc:docMk/>
            <pc:sldMk cId="775025792" sldId="2472"/>
            <ac:spMk id="39" creationId="{00000000-0000-0000-0000-000000000000}"/>
          </ac:spMkLst>
        </pc:spChg>
        <pc:grpChg chg="mod">
          <ac:chgData name="Jinying Li" userId="aea7232193661eda" providerId="LiveId" clId="{B0858685-9347-440C-9586-86BAE6B30E8A}" dt="2023-10-07T12:54:18.479" v="773" actId="1035"/>
          <ac:grpSpMkLst>
            <pc:docMk/>
            <pc:sldMk cId="775025792" sldId="2472"/>
            <ac:grpSpMk id="7" creationId="{00000000-0000-0000-0000-000000000000}"/>
          </ac:grpSpMkLst>
        </pc:grpChg>
        <pc:picChg chg="mod">
          <ac:chgData name="Jinying Li" userId="aea7232193661eda" providerId="LiveId" clId="{B0858685-9347-440C-9586-86BAE6B30E8A}" dt="2023-10-07T12:54:18.479" v="773" actId="1035"/>
          <ac:picMkLst>
            <pc:docMk/>
            <pc:sldMk cId="775025792" sldId="2472"/>
            <ac:picMk id="8" creationId="{00000000-0000-0000-0000-000000000000}"/>
          </ac:picMkLst>
        </pc:picChg>
        <pc:picChg chg="mod">
          <ac:chgData name="Jinying Li" userId="aea7232193661eda" providerId="LiveId" clId="{B0858685-9347-440C-9586-86BAE6B30E8A}" dt="2023-10-07T12:54:18.479" v="773" actId="1035"/>
          <ac:picMkLst>
            <pc:docMk/>
            <pc:sldMk cId="775025792" sldId="2472"/>
            <ac:picMk id="9" creationId="{00000000-0000-0000-0000-000000000000}"/>
          </ac:picMkLst>
        </pc:picChg>
        <pc:picChg chg="mod">
          <ac:chgData name="Jinying Li" userId="aea7232193661eda" providerId="LiveId" clId="{B0858685-9347-440C-9586-86BAE6B30E8A}" dt="2023-10-07T12:54:18.479" v="773" actId="1035"/>
          <ac:picMkLst>
            <pc:docMk/>
            <pc:sldMk cId="775025792" sldId="2472"/>
            <ac:picMk id="10" creationId="{00000000-0000-0000-0000-000000000000}"/>
          </ac:picMkLst>
        </pc:picChg>
        <pc:picChg chg="mod">
          <ac:chgData name="Jinying Li" userId="aea7232193661eda" providerId="LiveId" clId="{B0858685-9347-440C-9586-86BAE6B30E8A}" dt="2023-10-07T12:54:18.479" v="773" actId="1035"/>
          <ac:picMkLst>
            <pc:docMk/>
            <pc:sldMk cId="775025792" sldId="2472"/>
            <ac:picMk id="14" creationId="{00000000-0000-0000-0000-000000000000}"/>
          </ac:picMkLst>
        </pc:picChg>
        <pc:picChg chg="mod">
          <ac:chgData name="Jinying Li" userId="aea7232193661eda" providerId="LiveId" clId="{B0858685-9347-440C-9586-86BAE6B30E8A}" dt="2023-10-07T12:54:18.479" v="773" actId="1035"/>
          <ac:picMkLst>
            <pc:docMk/>
            <pc:sldMk cId="775025792" sldId="2472"/>
            <ac:picMk id="15" creationId="{00000000-0000-0000-0000-000000000000}"/>
          </ac:picMkLst>
        </pc:picChg>
        <pc:picChg chg="mod">
          <ac:chgData name="Jinying Li" userId="aea7232193661eda" providerId="LiveId" clId="{B0858685-9347-440C-9586-86BAE6B30E8A}" dt="2023-10-07T12:54:18.479" v="773" actId="1035"/>
          <ac:picMkLst>
            <pc:docMk/>
            <pc:sldMk cId="775025792" sldId="2472"/>
            <ac:picMk id="20" creationId="{00000000-0000-0000-0000-000000000000}"/>
          </ac:picMkLst>
        </pc:picChg>
        <pc:picChg chg="del">
          <ac:chgData name="Jinying Li" userId="aea7232193661eda" providerId="LiveId" clId="{B0858685-9347-440C-9586-86BAE6B30E8A}" dt="2023-10-07T12:49:22.703" v="668" actId="478"/>
          <ac:picMkLst>
            <pc:docMk/>
            <pc:sldMk cId="775025792" sldId="2472"/>
            <ac:picMk id="31" creationId="{00000000-0000-0000-0000-000000000000}"/>
          </ac:picMkLst>
        </pc:picChg>
        <pc:cxnChg chg="mod">
          <ac:chgData name="Jinying Li" userId="aea7232193661eda" providerId="LiveId" clId="{B0858685-9347-440C-9586-86BAE6B30E8A}" dt="2023-10-07T12:54:18.479" v="773" actId="1035"/>
          <ac:cxnSpMkLst>
            <pc:docMk/>
            <pc:sldMk cId="775025792" sldId="2472"/>
            <ac:cxnSpMk id="12" creationId="{00000000-0000-0000-0000-000000000000}"/>
          </ac:cxnSpMkLst>
        </pc:cxnChg>
        <pc:cxnChg chg="mod">
          <ac:chgData name="Jinying Li" userId="aea7232193661eda" providerId="LiveId" clId="{B0858685-9347-440C-9586-86BAE6B30E8A}" dt="2023-10-07T12:54:18.479" v="773" actId="1035"/>
          <ac:cxnSpMkLst>
            <pc:docMk/>
            <pc:sldMk cId="775025792" sldId="2472"/>
            <ac:cxnSpMk id="33" creationId="{00000000-0000-0000-0000-000000000000}"/>
          </ac:cxnSpMkLst>
        </pc:cxnChg>
        <pc:cxnChg chg="mod">
          <ac:chgData name="Jinying Li" userId="aea7232193661eda" providerId="LiveId" clId="{B0858685-9347-440C-9586-86BAE6B30E8A}" dt="2023-10-07T12:54:18.479" v="773" actId="1035"/>
          <ac:cxnSpMkLst>
            <pc:docMk/>
            <pc:sldMk cId="775025792" sldId="2472"/>
            <ac:cxnSpMk id="34" creationId="{00000000-0000-0000-0000-000000000000}"/>
          </ac:cxnSpMkLst>
        </pc:cxnChg>
        <pc:cxnChg chg="mod">
          <ac:chgData name="Jinying Li" userId="aea7232193661eda" providerId="LiveId" clId="{B0858685-9347-440C-9586-86BAE6B30E8A}" dt="2023-10-07T12:54:18.479" v="773" actId="1035"/>
          <ac:cxnSpMkLst>
            <pc:docMk/>
            <pc:sldMk cId="775025792" sldId="2472"/>
            <ac:cxnSpMk id="35" creationId="{00000000-0000-0000-0000-000000000000}"/>
          </ac:cxnSpMkLst>
        </pc:cxnChg>
      </pc:sldChg>
    </pc:docChg>
  </pc:docChgLst>
  <pc:docChgLst>
    <pc:chgData name="Jinying Li" userId="aea7232193661eda" providerId="LiveId" clId="{5E2914A4-AC33-473A-B7DC-CE33D0D9F980}"/>
    <pc:docChg chg="undo custSel addSld modSld">
      <pc:chgData name="Jinying Li" userId="aea7232193661eda" providerId="LiveId" clId="{5E2914A4-AC33-473A-B7DC-CE33D0D9F980}" dt="2023-10-09T07:43:22.184" v="876" actId="1076"/>
      <pc:docMkLst>
        <pc:docMk/>
      </pc:docMkLst>
      <pc:sldChg chg="addSp delSp modSp mod">
        <pc:chgData name="Jinying Li" userId="aea7232193661eda" providerId="LiveId" clId="{5E2914A4-AC33-473A-B7DC-CE33D0D9F980}" dt="2023-10-09T07:43:22.184" v="876" actId="1076"/>
        <pc:sldMkLst>
          <pc:docMk/>
          <pc:sldMk cId="629622445" sldId="2468"/>
        </pc:sldMkLst>
        <pc:spChg chg="mod">
          <ac:chgData name="Jinying Li" userId="aea7232193661eda" providerId="LiveId" clId="{5E2914A4-AC33-473A-B7DC-CE33D0D9F980}" dt="2023-10-09T06:51:38.206" v="772" actId="58"/>
          <ac:spMkLst>
            <pc:docMk/>
            <pc:sldMk cId="629622445" sldId="2468"/>
            <ac:spMk id="2" creationId="{BEE4E889-AA9C-1C2A-AAA6-2B2F4209B7E1}"/>
          </ac:spMkLst>
        </pc:spChg>
        <pc:graphicFrameChg chg="add del mod">
          <ac:chgData name="Jinying Li" userId="aea7232193661eda" providerId="LiveId" clId="{5E2914A4-AC33-473A-B7DC-CE33D0D9F980}" dt="2023-10-09T03:23:11.786" v="45" actId="478"/>
          <ac:graphicFrameMkLst>
            <pc:docMk/>
            <pc:sldMk cId="629622445" sldId="2468"/>
            <ac:graphicFrameMk id="3" creationId="{8A2333B5-4575-42E0-BFBB-E85D0C6F314F}"/>
          </ac:graphicFrameMkLst>
        </pc:graphicFrameChg>
        <pc:picChg chg="add mod">
          <ac:chgData name="Jinying Li" userId="aea7232193661eda" providerId="LiveId" clId="{5E2914A4-AC33-473A-B7DC-CE33D0D9F980}" dt="2023-10-09T07:43:22.184" v="876" actId="1076"/>
          <ac:picMkLst>
            <pc:docMk/>
            <pc:sldMk cId="629622445" sldId="2468"/>
            <ac:picMk id="4" creationId="{B1184E29-CD86-42BC-B536-1728D8B08AE9}"/>
          </ac:picMkLst>
        </pc:picChg>
        <pc:picChg chg="add del mod">
          <ac:chgData name="Jinying Li" userId="aea7232193661eda" providerId="LiveId" clId="{5E2914A4-AC33-473A-B7DC-CE33D0D9F980}" dt="2023-10-09T03:49:10.724" v="201" actId="478"/>
          <ac:picMkLst>
            <pc:docMk/>
            <pc:sldMk cId="629622445" sldId="2468"/>
            <ac:picMk id="5" creationId="{82FCA09C-ABFC-ED63-56C4-2CEE897F6B74}"/>
          </ac:picMkLst>
        </pc:picChg>
        <pc:picChg chg="add del mod ord">
          <ac:chgData name="Jinying Li" userId="aea7232193661eda" providerId="LiveId" clId="{5E2914A4-AC33-473A-B7DC-CE33D0D9F980}" dt="2023-10-09T07:42:52.710" v="870" actId="478"/>
          <ac:picMkLst>
            <pc:docMk/>
            <pc:sldMk cId="629622445" sldId="2468"/>
            <ac:picMk id="7" creationId="{C57B088F-DA0F-209B-94DF-170DC0791121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9" creationId="{119F5908-260A-78D2-49C8-D7F4FDC4B3E2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11" creationId="{C03783A3-376A-ABEE-4303-18E1DB598ACB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13" creationId="{16B01568-AB3A-63B6-3115-1CFA63A626D3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15" creationId="{2AAB800E-5944-3A47-68B4-0C5030045251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17" creationId="{76638F8A-FB52-699E-70A8-033E5FA63C17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19" creationId="{35A8D6DC-B35A-5FDA-402E-999FC27D6678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21" creationId="{EAC36113-8C40-6053-4057-EF293B3F7F7D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23" creationId="{795E16B3-5708-589C-D0E6-55577C9721AF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25" creationId="{B08EE51C-57A7-23F9-FC1C-4476816BB5BD}"/>
          </ac:picMkLst>
        </pc:picChg>
        <pc:picChg chg="add mod modCrop">
          <ac:chgData name="Jinying Li" userId="aea7232193661eda" providerId="LiveId" clId="{5E2914A4-AC33-473A-B7DC-CE33D0D9F980}" dt="2023-10-09T06:44:30.744" v="614" actId="1035"/>
          <ac:picMkLst>
            <pc:docMk/>
            <pc:sldMk cId="629622445" sldId="2468"/>
            <ac:picMk id="27" creationId="{5726EF67-5045-F465-C710-43446B756E72}"/>
          </ac:picMkLst>
        </pc:picChg>
      </pc:sldChg>
      <pc:sldChg chg="addSp delSp modSp mod">
        <pc:chgData name="Jinying Li" userId="aea7232193661eda" providerId="LiveId" clId="{5E2914A4-AC33-473A-B7DC-CE33D0D9F980}" dt="2023-10-09T07:11:27.531" v="855" actId="1035"/>
        <pc:sldMkLst>
          <pc:docMk/>
          <pc:sldMk cId="8818353" sldId="2469"/>
        </pc:sldMkLst>
        <pc:spChg chg="mod">
          <ac:chgData name="Jinying Li" userId="aea7232193661eda" providerId="LiveId" clId="{5E2914A4-AC33-473A-B7DC-CE33D0D9F980}" dt="2023-10-09T03:25:29.881" v="74"/>
          <ac:spMkLst>
            <pc:docMk/>
            <pc:sldMk cId="8818353" sldId="2469"/>
            <ac:spMk id="2" creationId="{BEE4E889-AA9C-1C2A-AAA6-2B2F4209B7E1}"/>
          </ac:spMkLst>
        </pc:spChg>
        <pc:spChg chg="add mod">
          <ac:chgData name="Jinying Li" userId="aea7232193661eda" providerId="LiveId" clId="{5E2914A4-AC33-473A-B7DC-CE33D0D9F980}" dt="2023-10-09T07:11:27.531" v="855" actId="1035"/>
          <ac:spMkLst>
            <pc:docMk/>
            <pc:sldMk cId="8818353" sldId="2469"/>
            <ac:spMk id="7" creationId="{C4D8604D-465F-61B1-4F2F-22FB9F4FBFA0}"/>
          </ac:spMkLst>
        </pc:spChg>
        <pc:spChg chg="add mod">
          <ac:chgData name="Jinying Li" userId="aea7232193661eda" providerId="LiveId" clId="{5E2914A4-AC33-473A-B7DC-CE33D0D9F980}" dt="2023-10-09T07:11:27.531" v="855" actId="1035"/>
          <ac:spMkLst>
            <pc:docMk/>
            <pc:sldMk cId="8818353" sldId="2469"/>
            <ac:spMk id="8" creationId="{1E63DD90-2A10-5046-7B8F-F95B07605DD0}"/>
          </ac:spMkLst>
        </pc:spChg>
        <pc:picChg chg="add del mod">
          <ac:chgData name="Jinying Li" userId="aea7232193661eda" providerId="LiveId" clId="{5E2914A4-AC33-473A-B7DC-CE33D0D9F980}" dt="2023-10-09T07:10:15.688" v="777" actId="478"/>
          <ac:picMkLst>
            <pc:docMk/>
            <pc:sldMk cId="8818353" sldId="2469"/>
            <ac:picMk id="4" creationId="{49932D4A-FD8C-3071-08F1-4E0A92E78F99}"/>
          </ac:picMkLst>
        </pc:picChg>
        <pc:picChg chg="add mod">
          <ac:chgData name="Jinying Li" userId="aea7232193661eda" providerId="LiveId" clId="{5E2914A4-AC33-473A-B7DC-CE33D0D9F980}" dt="2023-10-09T07:11:19.478" v="817" actId="1035"/>
          <ac:picMkLst>
            <pc:docMk/>
            <pc:sldMk cId="8818353" sldId="2469"/>
            <ac:picMk id="5" creationId="{E7104175-2BD3-476B-1671-2B2E4034E835}"/>
          </ac:picMkLst>
        </pc:picChg>
        <pc:picChg chg="add del mod">
          <ac:chgData name="Jinying Li" userId="aea7232193661eda" providerId="LiveId" clId="{5E2914A4-AC33-473A-B7DC-CE33D0D9F980}" dt="2023-10-09T07:10:15.216" v="776" actId="478"/>
          <ac:picMkLst>
            <pc:docMk/>
            <pc:sldMk cId="8818353" sldId="2469"/>
            <ac:picMk id="6" creationId="{1370B3A8-1928-8AF0-B603-8FDAD75C5C95}"/>
          </ac:picMkLst>
        </pc:picChg>
        <pc:picChg chg="add mod">
          <ac:chgData name="Jinying Li" userId="aea7232193661eda" providerId="LiveId" clId="{5E2914A4-AC33-473A-B7DC-CE33D0D9F980}" dt="2023-10-09T07:11:19.478" v="817" actId="1035"/>
          <ac:picMkLst>
            <pc:docMk/>
            <pc:sldMk cId="8818353" sldId="2469"/>
            <ac:picMk id="10" creationId="{35B5142C-E6C1-9D08-4B4B-6E7BAC64E546}"/>
          </ac:picMkLst>
        </pc:picChg>
      </pc:sldChg>
      <pc:sldChg chg="addSp delSp modSp add mod">
        <pc:chgData name="Jinying Li" userId="aea7232193661eda" providerId="LiveId" clId="{5E2914A4-AC33-473A-B7DC-CE33D0D9F980}" dt="2023-10-09T07:42:47.606" v="869" actId="1037"/>
        <pc:sldMkLst>
          <pc:docMk/>
          <pc:sldMk cId="66805516" sldId="2473"/>
        </pc:sldMkLst>
        <pc:spChg chg="mod">
          <ac:chgData name="Jinying Li" userId="aea7232193661eda" providerId="LiveId" clId="{5E2914A4-AC33-473A-B7DC-CE33D0D9F980}" dt="2023-10-09T06:51:47.876" v="775" actId="58"/>
          <ac:spMkLst>
            <pc:docMk/>
            <pc:sldMk cId="66805516" sldId="2473"/>
            <ac:spMk id="2" creationId="{BEE4E889-AA9C-1C2A-AAA6-2B2F4209B7E1}"/>
          </ac:spMkLst>
        </pc:spChg>
        <pc:graphicFrameChg chg="add del mod">
          <ac:chgData name="Jinying Li" userId="aea7232193661eda" providerId="LiveId" clId="{5E2914A4-AC33-473A-B7DC-CE33D0D9F980}" dt="2023-10-09T03:26:31.826" v="87" actId="478"/>
          <ac:graphicFrameMkLst>
            <pc:docMk/>
            <pc:sldMk cId="66805516" sldId="2473"/>
            <ac:graphicFrameMk id="3" creationId="{8A2333B5-4575-42E0-BFBB-E85D0C6F314F}"/>
          </ac:graphicFrameMkLst>
        </pc:graphicFrameChg>
        <pc:graphicFrameChg chg="add del mod">
          <ac:chgData name="Jinying Li" userId="aea7232193661eda" providerId="LiveId" clId="{5E2914A4-AC33-473A-B7DC-CE33D0D9F980}" dt="2023-10-09T06:24:07.466" v="205" actId="478"/>
          <ac:graphicFrameMkLst>
            <pc:docMk/>
            <pc:sldMk cId="66805516" sldId="2473"/>
            <ac:graphicFrameMk id="4" creationId="{8A2333B5-4575-42E0-BFBB-E85D0C6F314F}"/>
          </ac:graphicFrameMkLst>
        </pc:graphicFrameChg>
        <pc:graphicFrameChg chg="add del mod">
          <ac:chgData name="Jinying Li" userId="aea7232193661eda" providerId="LiveId" clId="{5E2914A4-AC33-473A-B7DC-CE33D0D9F980}" dt="2023-10-09T06:24:06.196" v="204" actId="478"/>
          <ac:graphicFrameMkLst>
            <pc:docMk/>
            <pc:sldMk cId="66805516" sldId="2473"/>
            <ac:graphicFrameMk id="6" creationId="{8A2333B5-4575-42E0-BFBB-E85D0C6F314F}"/>
          </ac:graphicFrameMkLst>
        </pc:graphicFrameChg>
        <pc:graphicFrameChg chg="add del mod">
          <ac:chgData name="Jinying Li" userId="aea7232193661eda" providerId="LiveId" clId="{5E2914A4-AC33-473A-B7DC-CE33D0D9F980}" dt="2023-10-09T06:24:04.711" v="203" actId="478"/>
          <ac:graphicFrameMkLst>
            <pc:docMk/>
            <pc:sldMk cId="66805516" sldId="2473"/>
            <ac:graphicFrameMk id="8" creationId="{8A2333B5-4575-42E0-BFBB-E85D0C6F314F}"/>
          </ac:graphicFrameMkLst>
        </pc:graphicFrameChg>
        <pc:picChg chg="add mod">
          <ac:chgData name="Jinying Li" userId="aea7232193661eda" providerId="LiveId" clId="{5E2914A4-AC33-473A-B7DC-CE33D0D9F980}" dt="2023-10-09T07:42:47.606" v="869" actId="1037"/>
          <ac:picMkLst>
            <pc:docMk/>
            <pc:sldMk cId="66805516" sldId="2473"/>
            <ac:picMk id="4" creationId="{86E6E1C5-B399-833C-72CE-863C64660BC2}"/>
          </ac:picMkLst>
        </pc:picChg>
        <pc:picChg chg="del">
          <ac:chgData name="Jinying Li" userId="aea7232193661eda" providerId="LiveId" clId="{5E2914A4-AC33-473A-B7DC-CE33D0D9F980}" dt="2023-10-09T03:26:10.847" v="82" actId="478"/>
          <ac:picMkLst>
            <pc:docMk/>
            <pc:sldMk cId="66805516" sldId="2473"/>
            <ac:picMk id="5" creationId="{82FCA09C-ABFC-ED63-56C4-2CEE897F6B74}"/>
          </ac:picMkLst>
        </pc:picChg>
        <pc:picChg chg="del">
          <ac:chgData name="Jinying Li" userId="aea7232193661eda" providerId="LiveId" clId="{5E2914A4-AC33-473A-B7DC-CE33D0D9F980}" dt="2023-10-09T06:34:28.264" v="206" actId="478"/>
          <ac:picMkLst>
            <pc:docMk/>
            <pc:sldMk cId="66805516" sldId="2473"/>
            <ac:picMk id="7" creationId="{C57B088F-DA0F-209B-94DF-170DC0791121}"/>
          </ac:picMkLst>
        </pc:picChg>
        <pc:picChg chg="add del mod">
          <ac:chgData name="Jinying Li" userId="aea7232193661eda" providerId="LiveId" clId="{5E2914A4-AC33-473A-B7DC-CE33D0D9F980}" dt="2023-10-09T07:42:21.535" v="856" actId="478"/>
          <ac:picMkLst>
            <pc:docMk/>
            <pc:sldMk cId="66805516" sldId="2473"/>
            <ac:picMk id="10" creationId="{E07C00F9-F4EE-4870-6ED8-FBC0AFE0B8C3}"/>
          </ac:picMkLst>
        </pc:picChg>
        <pc:picChg chg="add mod modCrop">
          <ac:chgData name="Jinying Li" userId="aea7232193661eda" providerId="LiveId" clId="{5E2914A4-AC33-473A-B7DC-CE33D0D9F980}" dt="2023-10-09T06:51:10.980" v="768" actId="555"/>
          <ac:picMkLst>
            <pc:docMk/>
            <pc:sldMk cId="66805516" sldId="2473"/>
            <ac:picMk id="12" creationId="{8AFE7309-4E8A-BF7C-BA3A-AD188FFD2CDA}"/>
          </ac:picMkLst>
        </pc:picChg>
        <pc:picChg chg="add mod modCrop">
          <ac:chgData name="Jinying Li" userId="aea7232193661eda" providerId="LiveId" clId="{5E2914A4-AC33-473A-B7DC-CE33D0D9F980}" dt="2023-10-09T06:51:16.405" v="769" actId="408"/>
          <ac:picMkLst>
            <pc:docMk/>
            <pc:sldMk cId="66805516" sldId="2473"/>
            <ac:picMk id="14" creationId="{0D4B4060-7505-DAF6-8FCC-ED5800496920}"/>
          </ac:picMkLst>
        </pc:picChg>
        <pc:picChg chg="add mod modCrop">
          <ac:chgData name="Jinying Li" userId="aea7232193661eda" providerId="LiveId" clId="{5E2914A4-AC33-473A-B7DC-CE33D0D9F980}" dt="2023-10-09T06:51:16.405" v="769" actId="408"/>
          <ac:picMkLst>
            <pc:docMk/>
            <pc:sldMk cId="66805516" sldId="2473"/>
            <ac:picMk id="16" creationId="{19560AD3-EE48-EA4B-AEFD-775DD2F0234C}"/>
          </ac:picMkLst>
        </pc:picChg>
        <pc:picChg chg="add mod modCrop">
          <ac:chgData name="Jinying Li" userId="aea7232193661eda" providerId="LiveId" clId="{5E2914A4-AC33-473A-B7DC-CE33D0D9F980}" dt="2023-10-09T06:51:16.405" v="769" actId="408"/>
          <ac:picMkLst>
            <pc:docMk/>
            <pc:sldMk cId="66805516" sldId="2473"/>
            <ac:picMk id="18" creationId="{059262CB-0E2C-5186-F2B4-9D3FB007A975}"/>
          </ac:picMkLst>
        </pc:picChg>
        <pc:picChg chg="add mod modCrop">
          <ac:chgData name="Jinying Li" userId="aea7232193661eda" providerId="LiveId" clId="{5E2914A4-AC33-473A-B7DC-CE33D0D9F980}" dt="2023-10-09T06:51:10.980" v="768" actId="555"/>
          <ac:picMkLst>
            <pc:docMk/>
            <pc:sldMk cId="66805516" sldId="2473"/>
            <ac:picMk id="20" creationId="{B5640F7E-3C6D-EC41-111B-A89D56339E6C}"/>
          </ac:picMkLst>
        </pc:picChg>
        <pc:picChg chg="add mod modCrop">
          <ac:chgData name="Jinying Li" userId="aea7232193661eda" providerId="LiveId" clId="{5E2914A4-AC33-473A-B7DC-CE33D0D9F980}" dt="2023-10-09T06:51:00.483" v="766" actId="555"/>
          <ac:picMkLst>
            <pc:docMk/>
            <pc:sldMk cId="66805516" sldId="2473"/>
            <ac:picMk id="22" creationId="{9D4D1227-E044-8AAB-85CB-DEC1B847C309}"/>
          </ac:picMkLst>
        </pc:picChg>
        <pc:picChg chg="add mod modCrop">
          <ac:chgData name="Jinying Li" userId="aea7232193661eda" providerId="LiveId" clId="{5E2914A4-AC33-473A-B7DC-CE33D0D9F980}" dt="2023-10-09T06:51:04.235" v="767" actId="408"/>
          <ac:picMkLst>
            <pc:docMk/>
            <pc:sldMk cId="66805516" sldId="2473"/>
            <ac:picMk id="24" creationId="{C4E7F998-5181-8925-CAD0-AF90C1802B8E}"/>
          </ac:picMkLst>
        </pc:picChg>
        <pc:picChg chg="add mod modCrop">
          <ac:chgData name="Jinying Li" userId="aea7232193661eda" providerId="LiveId" clId="{5E2914A4-AC33-473A-B7DC-CE33D0D9F980}" dt="2023-10-09T06:51:04.235" v="767" actId="408"/>
          <ac:picMkLst>
            <pc:docMk/>
            <pc:sldMk cId="66805516" sldId="2473"/>
            <ac:picMk id="26" creationId="{0E8CBCB8-A342-EC0F-9C20-92B08D9A78A3}"/>
          </ac:picMkLst>
        </pc:picChg>
        <pc:picChg chg="add mod modCrop">
          <ac:chgData name="Jinying Li" userId="aea7232193661eda" providerId="LiveId" clId="{5E2914A4-AC33-473A-B7DC-CE33D0D9F980}" dt="2023-10-09T06:51:04.235" v="767" actId="408"/>
          <ac:picMkLst>
            <pc:docMk/>
            <pc:sldMk cId="66805516" sldId="2473"/>
            <ac:picMk id="28" creationId="{26112509-8924-8278-8771-E056878872E3}"/>
          </ac:picMkLst>
        </pc:picChg>
        <pc:picChg chg="add mod modCrop">
          <ac:chgData name="Jinying Li" userId="aea7232193661eda" providerId="LiveId" clId="{5E2914A4-AC33-473A-B7DC-CE33D0D9F980}" dt="2023-10-09T06:51:00.483" v="766" actId="555"/>
          <ac:picMkLst>
            <pc:docMk/>
            <pc:sldMk cId="66805516" sldId="2473"/>
            <ac:picMk id="30" creationId="{715C9EC1-C02B-9CD9-D113-5942D83CA40C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1" creationId="{F0063EED-9C08-E71A-B326-281CB6F5C8BA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2" creationId="{5502220A-E449-F254-5EE3-A383604D10B9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3" creationId="{44262A31-0F78-7B2C-4FE1-6373651CB7E0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4" creationId="{B969F268-B709-89A5-4242-BCC7861C19E9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5" creationId="{819FF625-8A84-3885-F87B-B4FCAE685177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6" creationId="{A0385999-0B8E-7258-3EF7-237F3C60D25F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7" creationId="{1E629522-4EE5-736A-FE0E-A93AEA93D49A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8" creationId="{F2F1F19F-F6CD-B06A-DD02-267A7383C4DB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39" creationId="{7AD45740-34C8-1F99-FFCB-D6C718D90D93}"/>
          </ac:picMkLst>
        </pc:picChg>
        <pc:picChg chg="add mod">
          <ac:chgData name="Jinying Li" userId="aea7232193661eda" providerId="LiveId" clId="{5E2914A4-AC33-473A-B7DC-CE33D0D9F980}" dt="2023-10-09T06:49:49.079" v="706" actId="571"/>
          <ac:picMkLst>
            <pc:docMk/>
            <pc:sldMk cId="66805516" sldId="2473"/>
            <ac:picMk id="40" creationId="{5A1CB0C5-D906-86B8-C760-28D473C346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6BB8-BE21-4AA6-9155-42D06822F42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3994C-6A12-4F1F-B88C-B770D98C3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9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6153">
              <a:defRPr/>
            </a:pPr>
            <a:fld id="{8BA22495-CD43-4D35-AE9B-980397874B83}" type="slidenum">
              <a:rPr lang="en-US" sz="1500" smtClean="0">
                <a:solidFill>
                  <a:srgbClr val="000000"/>
                </a:solidFill>
                <a:latin typeface="Times New Roman" pitchFamily="18" charset="0"/>
              </a:rPr>
              <a:pPr defTabSz="976153">
                <a:defRPr/>
              </a:pPr>
              <a:t>3</a:t>
            </a:fld>
            <a:endParaRPr lang="en-US" sz="15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16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35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76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22495-CD43-4D35-AE9B-980397874B83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761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2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1C2D-610E-4CA0-8A96-AF1EEABE52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2B6A-EFDC-467D-9AE8-534945884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374A5-2DFB-2017-2388-F0D277A0F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2701C-D9A9-947D-9C88-AA41E7E5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35B5-FFC3-9FF6-8E7B-5EEB91C89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4EF46-E28B-CECA-6868-707E3361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4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D405-90EB-6503-48BD-3AE61468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99842-079F-2FD7-29B9-CFA475ED0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C2DA0-A5B7-AA79-6A0F-1755BD25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FDC7-30C9-A8B0-EBEA-65D7AA3F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1F5CC-803A-857C-977F-6B28CAA7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1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1E8E7-FF4E-03B9-0C6B-86668C19D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F35B5-95D7-0912-CB63-58A312B64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18883-AFB3-DB99-0C59-E11353E1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8319A-EF29-F7CC-744D-E330850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3C859-9C55-C259-0719-C59F791F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50995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509955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fld id="{C2BA3A49-6650-4957-BFCC-905F7BBE9774}" type="datetime1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fld id="{6274C9F1-E2F9-4F5A-AFBB-B4A4D23B65B9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629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0F10-2A57-F816-31F3-E6819A32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429D-FFD4-264A-81E9-5FAD6F86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81532-1AD9-81F8-7B21-9D84CC84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51F0-C0BA-3D21-EB7D-9BDAE265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A122B-E904-BB83-B542-1610C9BD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3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2304-4959-931B-A039-7395B49E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277C6-7C9D-F317-8597-91117861C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5410B-9141-77E0-DAF4-9312BC08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DF26F-8ECA-65E5-6A1C-C4BB271E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20A57-EEFC-DCEF-8476-B3FCB429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7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A173D-67F6-A580-075F-4A8E3F3C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34BFD-0C22-D2D0-F478-F0935D4EE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FEEE5-52E5-1973-8F5D-A5A3D6EDC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057C4-E964-BA83-5A56-486CA58F4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64077-AA33-1620-351C-13A3BDD9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E2080-6358-0AC9-52A5-5DB65271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392E-A9A2-996D-847F-1816996A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D01AF-031F-4CED-59B6-A0F43A4B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60400-C684-7702-7E29-9F17AA983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7AF48-69B0-6868-C8F4-55D9330C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55CC1-4D20-4D59-EFB6-857E456C9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9A946-7314-8995-15E5-2E9F2AA4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1D294-B456-C711-1740-F43E2D06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50BBB-F15B-B6DA-418A-864E344C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6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74B9-46E9-D56C-9C6B-71E83F6C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ECC31-93BC-4A98-4C10-C40240BC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96220-76CD-CCC7-03D8-4E76BD61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81A9A-268B-3454-6232-6D15E6F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98BE4-39B5-E157-07A7-7B5E59BD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49822-4FF4-921C-21C4-E6D10923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7B14-A4E2-7556-BA0C-C5F989C5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5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B62B-F78D-1B6B-C249-548F80CC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BF313-87DD-7BBA-97F9-1F9C7F547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AB64B-C228-C495-8D86-D3F9FF683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7D4A7-AF19-7000-8A16-03744F47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9501C-E1B9-D1D6-6DAE-241A42A9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70E11-BBDA-8E3F-6543-14D84386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1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E3FB-6080-02DB-4ED0-EA915367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656055-B427-9D23-E75D-94929BD8E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8F87A-D0E4-49E7-7F65-8B4F0BBEA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E6059-990F-13D2-F685-3D05BC9D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608A0-7888-281A-54E8-8637C5D0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59C32-2D95-361C-1474-42AC2C7D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046C37-86FA-FC87-0ABF-CA8DA0B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6B30F-AC6A-B044-F91E-1EE96FDFC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44506-8F91-D3F6-CB19-D4D2A931A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4FD5F-51E9-4B97-ADFD-71D61B86831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704D7-A08B-F2E5-4FDE-055489EC6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64198-6AB9-B8AD-176C-DE33CBC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B15E8-AD24-4FCE-B8EF-913DE56E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1.png"/><Relationship Id="rId5" Type="http://schemas.openxmlformats.org/officeDocument/2006/relationships/tags" Target="../tags/tag5.xml"/><Relationship Id="rId10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6.png"/><Relationship Id="rId5" Type="http://schemas.openxmlformats.org/officeDocument/2006/relationships/tags" Target="../tags/tag10.xml"/><Relationship Id="rId10" Type="http://schemas.openxmlformats.org/officeDocument/2006/relationships/image" Target="../media/image45.png"/><Relationship Id="rId4" Type="http://schemas.openxmlformats.org/officeDocument/2006/relationships/tags" Target="../tags/tag9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image" Target="../media/image71.png"/><Relationship Id="rId3" Type="http://schemas.openxmlformats.org/officeDocument/2006/relationships/tags" Target="../tags/tag13.xml"/><Relationship Id="rId21" Type="http://schemas.openxmlformats.org/officeDocument/2006/relationships/image" Target="../media/image74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image" Target="../media/image70.png"/><Relationship Id="rId2" Type="http://schemas.openxmlformats.org/officeDocument/2006/relationships/tags" Target="../tags/tag12.xml"/><Relationship Id="rId16" Type="http://schemas.openxmlformats.org/officeDocument/2006/relationships/notesSlide" Target="../notesSlides/notesSlide10.xml"/><Relationship Id="rId20" Type="http://schemas.openxmlformats.org/officeDocument/2006/relationships/image" Target="../media/image73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20.xml"/><Relationship Id="rId19" Type="http://schemas.openxmlformats.org/officeDocument/2006/relationships/image" Target="../media/image72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A6C28-6FC4-4F4A-9F3D-3958F4F71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E2C909-459D-C40A-70B5-0D46D68A8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8267" y="1188381"/>
            <a:ext cx="9144000" cy="1269365"/>
          </a:xfrm>
        </p:spPr>
        <p:txBody>
          <a:bodyPr>
            <a:normAutofit fontScale="90000"/>
          </a:bodyPr>
          <a:lstStyle/>
          <a:p>
            <a:r>
              <a:rPr lang="en-US" altLang="zh-CN" sz="5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Pilot Application of Deep Learning Response Surface Model (</a:t>
            </a:r>
            <a:r>
              <a:rPr lang="en-US" altLang="zh-CN" sz="5300" b="1" dirty="0" err="1">
                <a:solidFill>
                  <a:schemeClr val="accent5">
                    <a:lumMod val="50000"/>
                  </a:schemeClr>
                </a:solidFill>
              </a:rPr>
              <a:t>DeepRSM</a:t>
            </a:r>
            <a:r>
              <a:rPr lang="en-US" altLang="zh-CN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5CADA-0B2D-4E61-A18B-175D38ABB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67" y="51308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696999E-6E40-D177-68C7-1B4E84D9B36D}"/>
              </a:ext>
            </a:extLst>
          </p:cNvPr>
          <p:cNvSpPr txBox="1">
            <a:spLocks/>
          </p:cNvSpPr>
          <p:nvPr/>
        </p:nvSpPr>
        <p:spPr>
          <a:xfrm>
            <a:off x="625330" y="5805581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F1277-AEC5-2C29-2EFC-D576D9BE4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0" y="2457745"/>
            <a:ext cx="5431579" cy="29185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7EC54C-A1F4-9086-C1DD-7CD852290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616201"/>
            <a:ext cx="5884333" cy="2658532"/>
          </a:xfrm>
        </p:spPr>
        <p:txBody>
          <a:bodyPr>
            <a:normAutofit fontScale="92500"/>
          </a:bodyPr>
          <a:lstStyle/>
          <a:p>
            <a:pPr marL="0" marR="0" algn="l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Joey(Jiaoyan) Huang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1,*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Carey Jang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Jim Kelly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Jinying Li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Shicheng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Yun Zhu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Jia Xing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  <a:p>
            <a:pPr marL="0" marR="0"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Office of Air Quality Planning and Standards, U.S. EPA</a:t>
            </a:r>
          </a:p>
          <a:p>
            <a:pPr marL="0" marR="0"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School of Environment and Energy, South China University of Technology</a:t>
            </a:r>
          </a:p>
          <a:p>
            <a:pPr marL="0" marR="0"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 Department of Civil and Environmental Engineering, the University of Tennessee</a:t>
            </a:r>
          </a:p>
          <a:p>
            <a:pPr marL="0" marR="0" algn="l">
              <a:lnSpc>
                <a:spcPct val="110000"/>
              </a:lnSpc>
              <a:spcBef>
                <a:spcPts val="0"/>
              </a:spcBef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CMAS at Chapel Hill, NC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443A0-B29A-27E8-1E9C-E288F4A5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1</a:t>
            </a:fld>
            <a:endParaRPr lang="en-US"/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1A783A29-85F7-95B7-40C0-92A98EB80445}"/>
              </a:ext>
            </a:extLst>
          </p:cNvPr>
          <p:cNvSpPr/>
          <p:nvPr/>
        </p:nvSpPr>
        <p:spPr>
          <a:xfrm>
            <a:off x="2019201" y="3903253"/>
            <a:ext cx="1597208" cy="197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rgbClr val="0000FF"/>
                </a:solidFill>
                <a:cs typeface="Times New Roman" panose="02020603050405020304" pitchFamily="18" charset="0"/>
              </a:rPr>
              <a:t>NOx 25% reduction </a:t>
            </a:r>
            <a:endParaRPr lang="zh-CN" altLang="en-US" sz="105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16B174CB-60D5-6EB7-8421-BF1A2C381FCA}"/>
              </a:ext>
            </a:extLst>
          </p:cNvPr>
          <p:cNvSpPr/>
          <p:nvPr/>
        </p:nvSpPr>
        <p:spPr>
          <a:xfrm>
            <a:off x="3770773" y="3903253"/>
            <a:ext cx="2248893" cy="225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rgbClr val="0000FF"/>
                </a:solidFill>
                <a:cs typeface="Times New Roman" panose="02020603050405020304" pitchFamily="18" charset="0"/>
              </a:rPr>
              <a:t>VOC/NOx/SO2/NH3 25% reduction </a:t>
            </a:r>
            <a:endParaRPr lang="zh-CN" altLang="en-US" sz="105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矩形 2">
            <a:extLst>
              <a:ext uri="{FF2B5EF4-FFF2-40B4-BE49-F238E27FC236}">
                <a16:creationId xmlns:a16="http://schemas.microsoft.com/office/drawing/2014/main" id="{400DEFDC-88A9-61C3-50C4-E05A24B6E2D5}"/>
              </a:ext>
            </a:extLst>
          </p:cNvPr>
          <p:cNvSpPr/>
          <p:nvPr/>
        </p:nvSpPr>
        <p:spPr>
          <a:xfrm>
            <a:off x="1693359" y="5018283"/>
            <a:ext cx="2248893" cy="225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rgbClr val="0000FF"/>
                </a:solidFill>
                <a:cs typeface="Times New Roman" panose="02020603050405020304" pitchFamily="18" charset="0"/>
              </a:rPr>
              <a:t>VOC/NOx/SO2/NH3 50% reduction </a:t>
            </a:r>
            <a:endParaRPr lang="zh-CN" altLang="en-US" sz="105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D65070DA-B66E-F574-5877-1B6D1D10F7D4}"/>
              </a:ext>
            </a:extLst>
          </p:cNvPr>
          <p:cNvSpPr/>
          <p:nvPr/>
        </p:nvSpPr>
        <p:spPr>
          <a:xfrm>
            <a:off x="3782455" y="5007295"/>
            <a:ext cx="2248893" cy="225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rgbClr val="0000FF"/>
                </a:solidFill>
                <a:cs typeface="Times New Roman" panose="02020603050405020304" pitchFamily="18" charset="0"/>
              </a:rPr>
              <a:t>VOC/NOx/SO2/NH3 75% reduction </a:t>
            </a:r>
            <a:endParaRPr lang="zh-CN" altLang="en-US" sz="105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4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Performance Evaluation: 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CMAQ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5" y="499022"/>
            <a:ext cx="1179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MDA8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monthly average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(July 2018, US Climate Regions)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2" y="1497571"/>
            <a:ext cx="2097409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281" y="1489439"/>
            <a:ext cx="2097409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950" y="1497571"/>
            <a:ext cx="2097409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4267" y="1489439"/>
            <a:ext cx="2097409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0620" y="1489439"/>
            <a:ext cx="2097409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396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vs. CMAQ  (</a:t>
            </a:r>
            <a:r>
              <a:rPr kumimoji="0" lang="en-US" altLang="zh-CN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Concentration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388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CMAQ (</a:t>
            </a:r>
            <a:r>
              <a:rPr kumimoji="0" lang="en-US" altLang="zh-CN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0" y="4393622"/>
            <a:ext cx="2097409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6" y="4393622"/>
            <a:ext cx="2097409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948" y="4393622"/>
            <a:ext cx="2097409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0619" y="4393622"/>
            <a:ext cx="2097409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4266" y="4393622"/>
            <a:ext cx="2097409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ACONC.291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ACONC.290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ACONC.289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ACONC.288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ACONC.287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99" y="3076575"/>
            <a:ext cx="5104765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99" y="5053965"/>
            <a:ext cx="5104765" cy="16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99" y="1085850"/>
            <a:ext cx="5104765" cy="1619885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CAB0C208-6B69-D490-25D4-CBE3269817B4}"/>
              </a:ext>
            </a:extLst>
          </p:cNvPr>
          <p:cNvSpPr txBox="1"/>
          <p:nvPr/>
        </p:nvSpPr>
        <p:spPr>
          <a:xfrm>
            <a:off x="295895" y="499022"/>
            <a:ext cx="1179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O</a:t>
            </a:r>
            <a:r>
              <a:rPr lang="en-US" altLang="zh-CN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MDA8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monthly average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(July 2018, US Climate Regions)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79F54-C2DD-4C81-3374-486916774CB9}"/>
              </a:ext>
            </a:extLst>
          </p:cNvPr>
          <p:cNvSpPr txBox="1"/>
          <p:nvPr/>
        </p:nvSpPr>
        <p:spPr>
          <a:xfrm>
            <a:off x="3922089" y="2768693"/>
            <a:ext cx="187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D9282-E5EB-23FD-0C87-C59065227E80}"/>
              </a:ext>
            </a:extLst>
          </p:cNvPr>
          <p:cNvSpPr txBox="1"/>
          <p:nvPr/>
        </p:nvSpPr>
        <p:spPr>
          <a:xfrm>
            <a:off x="3941324" y="4749212"/>
            <a:ext cx="187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6EDE-1D2A-0081-97E6-8659C8C1C6DA}"/>
              </a:ext>
            </a:extLst>
          </p:cNvPr>
          <p:cNvSpPr txBox="1"/>
          <p:nvPr/>
        </p:nvSpPr>
        <p:spPr>
          <a:xfrm>
            <a:off x="9722826" y="2771319"/>
            <a:ext cx="187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5E41C-4805-A748-9595-8881B876AE65}"/>
              </a:ext>
            </a:extLst>
          </p:cNvPr>
          <p:cNvSpPr txBox="1"/>
          <p:nvPr/>
        </p:nvSpPr>
        <p:spPr>
          <a:xfrm>
            <a:off x="6295883" y="5225393"/>
            <a:ext cx="52185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Blue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(negative) indicates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higher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response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(positive) indicates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higher CMAQ response</a:t>
            </a:r>
          </a:p>
          <a:p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 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344A567F-8892-4BF1-B9CF-DB15544D3C81}"/>
              </a:ext>
            </a:extLst>
          </p:cNvPr>
          <p:cNvSpPr txBox="1">
            <a:spLocks/>
          </p:cNvSpPr>
          <p:nvPr/>
        </p:nvSpPr>
        <p:spPr>
          <a:xfrm>
            <a:off x="990600" y="23445"/>
            <a:ext cx="10515600" cy="509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Performance Evaluation: 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vs. CMAQ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EB7C99-F8CC-5D6C-5927-AB7228E85B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289" y="1085850"/>
            <a:ext cx="5021911" cy="16198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B79918-6955-8728-9F4C-665CF68409F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288" y="3076690"/>
            <a:ext cx="5021911" cy="16198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417" y="1505014"/>
            <a:ext cx="2020474" cy="19382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2734" y="1496882"/>
            <a:ext cx="2020474" cy="19382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087" y="1496882"/>
            <a:ext cx="2020474" cy="19382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5" y="4396793"/>
            <a:ext cx="2020474" cy="19382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434" y="4401065"/>
            <a:ext cx="2020474" cy="19382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416" y="4401065"/>
            <a:ext cx="2020474" cy="19382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087" y="4401065"/>
            <a:ext cx="2020474" cy="19382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2734" y="4401065"/>
            <a:ext cx="2020474" cy="193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434" y="1496881"/>
            <a:ext cx="2020474" cy="1938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5" y="1496880"/>
            <a:ext cx="2020474" cy="193823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67E939A6-F479-487C-8015-EB02CDD99F4D}"/>
              </a:ext>
            </a:extLst>
          </p:cNvPr>
          <p:cNvSpPr txBox="1">
            <a:spLocks/>
          </p:cNvSpPr>
          <p:nvPr/>
        </p:nvSpPr>
        <p:spPr>
          <a:xfrm>
            <a:off x="914400" y="10391"/>
            <a:ext cx="10515600" cy="509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PM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2.5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Evaluation: 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CMAQ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A5FEBC66-1B14-82B4-C0F9-1516A3FA9DEA}"/>
              </a:ext>
            </a:extLst>
          </p:cNvPr>
          <p:cNvSpPr txBox="1"/>
          <p:nvPr/>
        </p:nvSpPr>
        <p:spPr>
          <a:xfrm>
            <a:off x="295895" y="499022"/>
            <a:ext cx="1179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kumimoji="0" lang="en-US" altLang="zh-CN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monthly average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(July 2018, US Climate Regions)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7C61E8F-B60F-1F9A-ED88-F25234068F42}"/>
              </a:ext>
            </a:extLst>
          </p:cNvPr>
          <p:cNvSpPr txBox="1"/>
          <p:nvPr/>
        </p:nvSpPr>
        <p:spPr>
          <a:xfrm>
            <a:off x="0" y="997467"/>
            <a:ext cx="396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vs. CMAQ  (</a:t>
            </a:r>
            <a:r>
              <a:rPr kumimoji="0" lang="en-US" altLang="zh-CN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Concentration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EE4716-6A63-3B74-3855-2F504C4E4511}"/>
              </a:ext>
            </a:extLst>
          </p:cNvPr>
          <p:cNvSpPr txBox="1"/>
          <p:nvPr/>
        </p:nvSpPr>
        <p:spPr>
          <a:xfrm>
            <a:off x="0" y="3768267"/>
            <a:ext cx="388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CMAQ (</a:t>
            </a:r>
            <a:r>
              <a:rPr kumimoji="0" lang="en-US" altLang="zh-CN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ACONC.291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ACONC.290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ACONC.289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ACONC.288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ACONC.287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5" y="1087755"/>
            <a:ext cx="481308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45" y="3103460"/>
            <a:ext cx="4813088" cy="15662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45" y="5157372"/>
            <a:ext cx="4813088" cy="15662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770" y="1122162"/>
            <a:ext cx="4766858" cy="15511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770" y="3110982"/>
            <a:ext cx="4766858" cy="1551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8267B-72FE-20B0-14C4-FDAFC28AB844}"/>
              </a:ext>
            </a:extLst>
          </p:cNvPr>
          <p:cNvSpPr txBox="1"/>
          <p:nvPr/>
        </p:nvSpPr>
        <p:spPr>
          <a:xfrm>
            <a:off x="3733800" y="2768693"/>
            <a:ext cx="187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317B1-2E47-B95A-22A4-60D46346CA7A}"/>
              </a:ext>
            </a:extLst>
          </p:cNvPr>
          <p:cNvSpPr txBox="1"/>
          <p:nvPr/>
        </p:nvSpPr>
        <p:spPr>
          <a:xfrm>
            <a:off x="3753035" y="4749212"/>
            <a:ext cx="187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9D355-9695-135B-4F98-0DDD5446BD66}"/>
              </a:ext>
            </a:extLst>
          </p:cNvPr>
          <p:cNvSpPr txBox="1"/>
          <p:nvPr/>
        </p:nvSpPr>
        <p:spPr>
          <a:xfrm>
            <a:off x="9534537" y="2771319"/>
            <a:ext cx="187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E7833-0C0B-88AD-BB36-CA92D02675B0}"/>
              </a:ext>
            </a:extLst>
          </p:cNvPr>
          <p:cNvSpPr txBox="1"/>
          <p:nvPr/>
        </p:nvSpPr>
        <p:spPr>
          <a:xfrm>
            <a:off x="6295883" y="5225393"/>
            <a:ext cx="52185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Blue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(negative) indicates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higher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response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(positive) indicates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higher CMAQ response</a:t>
            </a:r>
          </a:p>
          <a:p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 D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(CMAQ-RSM)</a:t>
            </a:r>
            <a:endParaRPr lang="en-US" sz="1400" dirty="0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0CB5960B-A7E1-417B-69E8-0D9813738774}"/>
              </a:ext>
            </a:extLst>
          </p:cNvPr>
          <p:cNvSpPr txBox="1"/>
          <p:nvPr/>
        </p:nvSpPr>
        <p:spPr>
          <a:xfrm>
            <a:off x="295895" y="499022"/>
            <a:ext cx="1179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PM</a:t>
            </a:r>
            <a:r>
              <a:rPr lang="en-US" altLang="zh-CN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monthly average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(July 2018, US Climate Regions)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3C42D91-E882-074D-F3A1-097C39643452}"/>
              </a:ext>
            </a:extLst>
          </p:cNvPr>
          <p:cNvSpPr txBox="1">
            <a:spLocks/>
          </p:cNvSpPr>
          <p:nvPr/>
        </p:nvSpPr>
        <p:spPr>
          <a:xfrm>
            <a:off x="914400" y="10391"/>
            <a:ext cx="10515600" cy="509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PM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2.5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Evaluation: 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CMAQ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E889-AA9C-1C2A-AAA6-2B2F4209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 Climate Regions and 5 emission sectors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(O</a:t>
            </a:r>
            <a:r>
              <a:rPr lang="en-US" baseline="-25000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119F5908-260A-78D2-49C8-D7F4FDC4B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1"/>
          <a:stretch/>
        </p:blipFill>
        <p:spPr>
          <a:xfrm>
            <a:off x="-5149" y="755877"/>
            <a:ext cx="2388556" cy="2976472"/>
          </a:xfrm>
          <a:prstGeom prst="rect">
            <a:avLst/>
          </a:prstGeom>
        </p:spPr>
      </p:pic>
      <p:pic>
        <p:nvPicPr>
          <p:cNvPr id="11" name="图片 10" descr="图表, 直方图&#10;&#10;描述已自动生成">
            <a:extLst>
              <a:ext uri="{FF2B5EF4-FFF2-40B4-BE49-F238E27FC236}">
                <a16:creationId xmlns:a16="http://schemas.microsoft.com/office/drawing/2014/main" id="{C03783A3-376A-ABEE-4303-18E1DB598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24734"/>
          <a:stretch/>
        </p:blipFill>
        <p:spPr>
          <a:xfrm>
            <a:off x="2420688" y="755877"/>
            <a:ext cx="2146300" cy="2976472"/>
          </a:xfrm>
          <a:prstGeom prst="rect">
            <a:avLst/>
          </a:prstGeom>
        </p:spPr>
      </p:pic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16B01568-AB3A-63B6-3115-1CFA63A6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23733"/>
          <a:stretch/>
        </p:blipFill>
        <p:spPr>
          <a:xfrm>
            <a:off x="4578391" y="755877"/>
            <a:ext cx="2204320" cy="2976472"/>
          </a:xfrm>
          <a:prstGeom prst="rect">
            <a:avLst/>
          </a:prstGeom>
        </p:spPr>
      </p:pic>
      <p:pic>
        <p:nvPicPr>
          <p:cNvPr id="15" name="图片 14" descr="图表, 瀑布图&#10;&#10;描述已自动生成">
            <a:extLst>
              <a:ext uri="{FF2B5EF4-FFF2-40B4-BE49-F238E27FC236}">
                <a16:creationId xmlns:a16="http://schemas.microsoft.com/office/drawing/2014/main" id="{2AAB800E-5944-3A47-68B4-0C5030045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r="24827"/>
          <a:stretch/>
        </p:blipFill>
        <p:spPr>
          <a:xfrm>
            <a:off x="6847718" y="755877"/>
            <a:ext cx="2146300" cy="2976472"/>
          </a:xfrm>
          <a:prstGeom prst="rect">
            <a:avLst/>
          </a:prstGeom>
        </p:spPr>
      </p:pic>
      <p:pic>
        <p:nvPicPr>
          <p:cNvPr id="17" name="图片 16" descr="图表&#10;&#10;描述已自动生成">
            <a:extLst>
              <a:ext uri="{FF2B5EF4-FFF2-40B4-BE49-F238E27FC236}">
                <a16:creationId xmlns:a16="http://schemas.microsoft.com/office/drawing/2014/main" id="{76638F8A-FB52-699E-70A8-033E5FA63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r="23340"/>
          <a:stretch/>
        </p:blipFill>
        <p:spPr>
          <a:xfrm>
            <a:off x="9018621" y="755877"/>
            <a:ext cx="2213463" cy="2976472"/>
          </a:xfrm>
          <a:prstGeom prst="rect">
            <a:avLst/>
          </a:prstGeom>
        </p:spPr>
      </p:pic>
      <p:pic>
        <p:nvPicPr>
          <p:cNvPr id="19" name="图片 18" descr="图表, 瀑布图&#10;&#10;描述已自动生成">
            <a:extLst>
              <a:ext uri="{FF2B5EF4-FFF2-40B4-BE49-F238E27FC236}">
                <a16:creationId xmlns:a16="http://schemas.microsoft.com/office/drawing/2014/main" id="{35A8D6DC-B35A-5FDA-402E-999FC27D66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1"/>
          <a:stretch/>
        </p:blipFill>
        <p:spPr>
          <a:xfrm>
            <a:off x="0" y="3703731"/>
            <a:ext cx="2401180" cy="2976472"/>
          </a:xfrm>
          <a:prstGeom prst="rect">
            <a:avLst/>
          </a:prstGeom>
        </p:spPr>
      </p:pic>
      <p:pic>
        <p:nvPicPr>
          <p:cNvPr id="21" name="图片 20" descr="图表, 瀑布图&#10;&#10;描述已自动生成">
            <a:extLst>
              <a:ext uri="{FF2B5EF4-FFF2-40B4-BE49-F238E27FC236}">
                <a16:creationId xmlns:a16="http://schemas.microsoft.com/office/drawing/2014/main" id="{EAC36113-8C40-6053-4057-EF293B3F7F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23534"/>
          <a:stretch/>
        </p:blipFill>
        <p:spPr>
          <a:xfrm>
            <a:off x="2391678" y="3703732"/>
            <a:ext cx="2204320" cy="2976471"/>
          </a:xfrm>
          <a:prstGeom prst="rect">
            <a:avLst/>
          </a:prstGeom>
        </p:spPr>
      </p:pic>
      <p:pic>
        <p:nvPicPr>
          <p:cNvPr id="23" name="图片 22" descr="图表&#10;&#10;描述已自动生成">
            <a:extLst>
              <a:ext uri="{FF2B5EF4-FFF2-40B4-BE49-F238E27FC236}">
                <a16:creationId xmlns:a16="http://schemas.microsoft.com/office/drawing/2014/main" id="{795E16B3-5708-589C-D0E6-55577C97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3535"/>
          <a:stretch/>
        </p:blipFill>
        <p:spPr>
          <a:xfrm>
            <a:off x="4567665" y="3703732"/>
            <a:ext cx="2225772" cy="2976471"/>
          </a:xfrm>
          <a:prstGeom prst="rect">
            <a:avLst/>
          </a:prstGeom>
        </p:spPr>
      </p:pic>
      <p:pic>
        <p:nvPicPr>
          <p:cNvPr id="25" name="图片 24" descr="图表&#10;&#10;描述已自动生成">
            <a:extLst>
              <a:ext uri="{FF2B5EF4-FFF2-40B4-BE49-F238E27FC236}">
                <a16:creationId xmlns:a16="http://schemas.microsoft.com/office/drawing/2014/main" id="{B08EE51C-57A7-23F9-FC1C-4476816BB5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23535"/>
          <a:stretch/>
        </p:blipFill>
        <p:spPr>
          <a:xfrm>
            <a:off x="6805783" y="3703732"/>
            <a:ext cx="2230171" cy="2976471"/>
          </a:xfrm>
          <a:prstGeom prst="rect">
            <a:avLst/>
          </a:prstGeom>
        </p:spPr>
      </p:pic>
      <p:pic>
        <p:nvPicPr>
          <p:cNvPr id="27" name="图片 26" descr="图表, 瀑布图&#10;&#10;描述已自动生成">
            <a:extLst>
              <a:ext uri="{FF2B5EF4-FFF2-40B4-BE49-F238E27FC236}">
                <a16:creationId xmlns:a16="http://schemas.microsoft.com/office/drawing/2014/main" id="{5726EF67-5045-F465-C710-43446B756E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26677"/>
          <a:stretch/>
        </p:blipFill>
        <p:spPr>
          <a:xfrm>
            <a:off x="9068135" y="3703731"/>
            <a:ext cx="2114435" cy="29764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184E29-CD86-42BC-B536-1728D8B08A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65220" y="2382079"/>
            <a:ext cx="1026780" cy="2511512"/>
          </a:xfrm>
          <a:prstGeom prst="rect">
            <a:avLst/>
          </a:prstGeom>
        </p:spPr>
      </p:pic>
      <p:sp>
        <p:nvSpPr>
          <p:cNvPr id="3" name="灯片编号占位符 12">
            <a:extLst>
              <a:ext uri="{FF2B5EF4-FFF2-40B4-BE49-F238E27FC236}">
                <a16:creationId xmlns:a16="http://schemas.microsoft.com/office/drawing/2014/main" id="{C00F92F5-C579-74DF-8EBC-367AC719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14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2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E889-AA9C-1C2A-AAA6-2B2F4209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 Climate Regions and 5 emission sectors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(PM</a:t>
            </a:r>
            <a:r>
              <a:rPr lang="en-US" baseline="-25000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2.5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2" name="图片 11" descr="图表&#10;&#10;描述已自动生成">
            <a:extLst>
              <a:ext uri="{FF2B5EF4-FFF2-40B4-BE49-F238E27FC236}">
                <a16:creationId xmlns:a16="http://schemas.microsoft.com/office/drawing/2014/main" id="{8AFE7309-4E8A-BF7C-BA3A-AD188FFD2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8"/>
          <a:stretch/>
        </p:blipFill>
        <p:spPr>
          <a:xfrm>
            <a:off x="-9898" y="579968"/>
            <a:ext cx="2391458" cy="3112936"/>
          </a:xfrm>
          <a:prstGeom prst="rect">
            <a:avLst/>
          </a:prstGeom>
        </p:spPr>
      </p:pic>
      <p:pic>
        <p:nvPicPr>
          <p:cNvPr id="14" name="图片 13" descr="图表, 直方图&#10;&#10;描述已自动生成">
            <a:extLst>
              <a:ext uri="{FF2B5EF4-FFF2-40B4-BE49-F238E27FC236}">
                <a16:creationId xmlns:a16="http://schemas.microsoft.com/office/drawing/2014/main" id="{0D4B4060-7505-DAF6-8FCC-ED5800496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26552"/>
          <a:stretch/>
        </p:blipFill>
        <p:spPr>
          <a:xfrm>
            <a:off x="2379649" y="579968"/>
            <a:ext cx="2161039" cy="3112936"/>
          </a:xfrm>
          <a:prstGeom prst="rect">
            <a:avLst/>
          </a:prstGeom>
        </p:spPr>
      </p:pic>
      <p:pic>
        <p:nvPicPr>
          <p:cNvPr id="16" name="图片 15" descr="图表, 条形图&#10;&#10;描述已自动生成">
            <a:extLst>
              <a:ext uri="{FF2B5EF4-FFF2-40B4-BE49-F238E27FC236}">
                <a16:creationId xmlns:a16="http://schemas.microsoft.com/office/drawing/2014/main" id="{19560AD3-EE48-EA4B-AEFD-775DD2F02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26552"/>
          <a:stretch/>
        </p:blipFill>
        <p:spPr>
          <a:xfrm>
            <a:off x="4538777" y="579968"/>
            <a:ext cx="2161039" cy="3112936"/>
          </a:xfrm>
          <a:prstGeom prst="rect">
            <a:avLst/>
          </a:prstGeom>
        </p:spPr>
      </p:pic>
      <p:pic>
        <p:nvPicPr>
          <p:cNvPr id="18" name="图片 17" descr="图表&#10;&#10;描述已自动生成">
            <a:extLst>
              <a:ext uri="{FF2B5EF4-FFF2-40B4-BE49-F238E27FC236}">
                <a16:creationId xmlns:a16="http://schemas.microsoft.com/office/drawing/2014/main" id="{059262CB-0E2C-5186-F2B4-9D3FB007A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26115"/>
          <a:stretch/>
        </p:blipFill>
        <p:spPr>
          <a:xfrm>
            <a:off x="6697905" y="579968"/>
            <a:ext cx="2195247" cy="3112936"/>
          </a:xfrm>
          <a:prstGeom prst="rect">
            <a:avLst/>
          </a:prstGeom>
        </p:spPr>
      </p:pic>
      <p:pic>
        <p:nvPicPr>
          <p:cNvPr id="20" name="图片 19" descr="图表, 条形图&#10;&#10;描述已自动生成">
            <a:extLst>
              <a:ext uri="{FF2B5EF4-FFF2-40B4-BE49-F238E27FC236}">
                <a16:creationId xmlns:a16="http://schemas.microsoft.com/office/drawing/2014/main" id="{B5640F7E-3C6D-EC41-111B-A89D56339E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r="23834"/>
          <a:stretch/>
        </p:blipFill>
        <p:spPr>
          <a:xfrm>
            <a:off x="8891242" y="579968"/>
            <a:ext cx="2264832" cy="3112936"/>
          </a:xfrm>
          <a:prstGeom prst="rect">
            <a:avLst/>
          </a:prstGeom>
        </p:spPr>
      </p:pic>
      <p:pic>
        <p:nvPicPr>
          <p:cNvPr id="22" name="图片 21" descr="图表&#10;&#10;描述已自动生成">
            <a:extLst>
              <a:ext uri="{FF2B5EF4-FFF2-40B4-BE49-F238E27FC236}">
                <a16:creationId xmlns:a16="http://schemas.microsoft.com/office/drawing/2014/main" id="{9D4D1227-E044-8AAB-85CB-DEC1B847C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2"/>
          <a:stretch/>
        </p:blipFill>
        <p:spPr>
          <a:xfrm>
            <a:off x="-13336" y="3650469"/>
            <a:ext cx="2347214" cy="3112936"/>
          </a:xfrm>
          <a:prstGeom prst="rect">
            <a:avLst/>
          </a:prstGeom>
        </p:spPr>
      </p:pic>
      <p:pic>
        <p:nvPicPr>
          <p:cNvPr id="24" name="图片 23" descr="图表&#10;&#10;描述已自动生成">
            <a:extLst>
              <a:ext uri="{FF2B5EF4-FFF2-40B4-BE49-F238E27FC236}">
                <a16:creationId xmlns:a16="http://schemas.microsoft.com/office/drawing/2014/main" id="{C4E7F998-5181-8925-CAD0-AF90C1802B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r="25030"/>
          <a:stretch/>
        </p:blipFill>
        <p:spPr>
          <a:xfrm>
            <a:off x="2330908" y="3650469"/>
            <a:ext cx="2212352" cy="3112936"/>
          </a:xfrm>
          <a:prstGeom prst="rect">
            <a:avLst/>
          </a:prstGeom>
        </p:spPr>
      </p:pic>
      <p:pic>
        <p:nvPicPr>
          <p:cNvPr id="26" name="图片 25" descr="图表&#10;&#10;描述已自动生成">
            <a:extLst>
              <a:ext uri="{FF2B5EF4-FFF2-40B4-BE49-F238E27FC236}">
                <a16:creationId xmlns:a16="http://schemas.microsoft.com/office/drawing/2014/main" id="{0E8CBCB8-A342-EC0F-9C20-92B08D9A78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25915"/>
          <a:stretch/>
        </p:blipFill>
        <p:spPr>
          <a:xfrm>
            <a:off x="4540290" y="3650469"/>
            <a:ext cx="2195246" cy="3112936"/>
          </a:xfrm>
          <a:prstGeom prst="rect">
            <a:avLst/>
          </a:prstGeom>
        </p:spPr>
      </p:pic>
      <p:pic>
        <p:nvPicPr>
          <p:cNvPr id="28" name="图片 27" descr="图表, 直方图&#10;&#10;描述已自动生成">
            <a:extLst>
              <a:ext uri="{FF2B5EF4-FFF2-40B4-BE49-F238E27FC236}">
                <a16:creationId xmlns:a16="http://schemas.microsoft.com/office/drawing/2014/main" id="{26112509-8924-8278-8771-E056878872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r="25699"/>
          <a:stretch/>
        </p:blipFill>
        <p:spPr>
          <a:xfrm>
            <a:off x="6732566" y="3650469"/>
            <a:ext cx="2195245" cy="3112936"/>
          </a:xfrm>
          <a:prstGeom prst="rect">
            <a:avLst/>
          </a:prstGeom>
        </p:spPr>
      </p:pic>
      <p:pic>
        <p:nvPicPr>
          <p:cNvPr id="30" name="图片 29" descr="图表&#10;&#10;描述已自动生成">
            <a:extLst>
              <a:ext uri="{FF2B5EF4-FFF2-40B4-BE49-F238E27FC236}">
                <a16:creationId xmlns:a16="http://schemas.microsoft.com/office/drawing/2014/main" id="{715C9EC1-C02B-9CD9-D113-5942D83CA4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26692"/>
          <a:stretch/>
        </p:blipFill>
        <p:spPr>
          <a:xfrm>
            <a:off x="8924842" y="3650469"/>
            <a:ext cx="2156887" cy="3112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3230784-8BD6-F4D9-87B0-2A6997BABA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81729" y="1894854"/>
            <a:ext cx="1110271" cy="3735270"/>
          </a:xfrm>
          <a:prstGeom prst="rect">
            <a:avLst/>
          </a:prstGeom>
        </p:spPr>
      </p:pic>
      <p:sp>
        <p:nvSpPr>
          <p:cNvPr id="3" name="灯片编号占位符 12">
            <a:extLst>
              <a:ext uri="{FF2B5EF4-FFF2-40B4-BE49-F238E27FC236}">
                <a16:creationId xmlns:a16="http://schemas.microsoft.com/office/drawing/2014/main" id="{46D875FE-BFC3-17CA-1532-7C357FDB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15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42A209-1A89-7B0C-68B5-8664D4E8BA9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12192000" cy="711820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20"/>
            <a:ext cx="12192000" cy="669103"/>
          </a:xfrm>
          <a:noFill/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kumimoji="1" lang="en-US" sz="2800" b="1" kern="1200" dirty="0">
                <a:solidFill>
                  <a:srgbClr val="FFFF00"/>
                </a:solidFill>
                <a:latin typeface="+mn-lt"/>
              </a:rPr>
              <a:t>Summary of Source Attribution &amp; Control/Response Modeling Methods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953E29E-D97F-491C-8177-86AB9746BB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6700" y="945611"/>
          <a:ext cx="1165860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417">
                  <a:extLst>
                    <a:ext uri="{9D8B030D-6E8A-4147-A177-3AD203B41FA5}">
                      <a16:colId xmlns:a16="http://schemas.microsoft.com/office/drawing/2014/main" val="3980080573"/>
                    </a:ext>
                  </a:extLst>
                </a:gridCol>
                <a:gridCol w="4169301">
                  <a:extLst>
                    <a:ext uri="{9D8B030D-6E8A-4147-A177-3AD203B41FA5}">
                      <a16:colId xmlns:a16="http://schemas.microsoft.com/office/drawing/2014/main" val="690323461"/>
                    </a:ext>
                  </a:extLst>
                </a:gridCol>
                <a:gridCol w="4014882">
                  <a:extLst>
                    <a:ext uri="{9D8B030D-6E8A-4147-A177-3AD203B41FA5}">
                      <a16:colId xmlns:a16="http://schemas.microsoft.com/office/drawing/2014/main" val="333362669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C000"/>
                          </a:solidFill>
                        </a:rPr>
                        <a:t>Modeling Techniques</a:t>
                      </a:r>
                      <a:endParaRPr lang="en-US" sz="2800" i="1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FFC000"/>
                          </a:solidFill>
                        </a:rPr>
                        <a:t>Strengths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FFC000"/>
                          </a:solidFill>
                        </a:rPr>
                        <a:t>Limitations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215315"/>
                  </a:ext>
                </a:extLst>
              </a:tr>
              <a:tr h="66187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Brute Force (BF)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9063" marR="0" lvl="0" indent="-11906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Conceptually simple and easy to implement</a:t>
                      </a:r>
                    </a:p>
                    <a:p>
                      <a:pPr marL="119063" marR="0" lvl="0" indent="-11906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Traditionally served as baseline for AQ control response &amp; impact assessment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indent="-11271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Computationally expensive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practical for multiple-source attribution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870081"/>
                  </a:ext>
                </a:extLst>
              </a:tr>
              <a:tr h="85996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OSAT/PSAT/APCA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CAMx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&amp; ISAM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(CMAQ)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Computationally efficient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 documented and broadly applied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for multi-source (region/sector) apportionment assessment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of nonlinear chemistry</a:t>
                      </a:r>
                    </a:p>
                    <a:p>
                      <a:pPr marL="461963" marR="0" lvl="1" indent="-2349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339725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 only positive contributions so could not treat nonlinear disbenefit issue (e.g., NOx disbenefit to O3 &amp; PM2.5)</a:t>
                      </a:r>
                    </a:p>
                    <a:p>
                      <a:pPr marL="461963" marR="0" lvl="1" indent="-2349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339725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Each precursor contributing only to a single PM2.5 species (e.g., NOx/SO2/NH3 only to PM-NO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aseline="38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PM-SO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baseline="38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/PM-NH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baseline="38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respectively), and no species interactions nor SOA attribution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586551"/>
                  </a:ext>
                </a:extLst>
              </a:tr>
              <a:tr h="661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DDM/HDDM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Computationally efficient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 documented and broadly applied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used other than region/sector analysis (e.g., VOCs reactivities: “IR”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Limitations in predicting large emission reductions (e.g., &gt; 50% cut)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applications not supported yet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6605454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RSM &amp; pf-RSM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Instant AQ response to emissions control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replicate BFM effectively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 documented and applied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Computationally intensive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applications in USA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not be suitable for source apportionment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2493203"/>
                  </a:ext>
                </a:extLst>
              </a:tr>
              <a:tr h="85996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</a:rPr>
                        <a:t>DeepRSM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for control/response and multi-source contribution assessment</a:t>
                      </a:r>
                    </a:p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Learning “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DeepRSM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is very promising in computational efficiency and 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-112713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further performance evaluation &amp; applications in USA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917719"/>
                  </a:ext>
                </a:extLst>
              </a:tr>
            </a:tbl>
          </a:graphicData>
        </a:graphic>
      </p:graphicFrame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B3A1771-2338-45AD-9BC9-910F5D6F8E88}"/>
              </a:ext>
            </a:extLst>
          </p:cNvPr>
          <p:cNvSpPr txBox="1">
            <a:spLocks/>
          </p:cNvSpPr>
          <p:nvPr/>
        </p:nvSpPr>
        <p:spPr>
          <a:xfrm>
            <a:off x="9220200" y="647178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7288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439B55-9397-6C81-7E8A-AB219BADBFE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12192000" cy="711820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45"/>
            <a:ext cx="10363199" cy="669103"/>
          </a:xfrm>
          <a:noFill/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kumimoji="1" lang="en-US" sz="3600" b="1" kern="1200" dirty="0">
                <a:solidFill>
                  <a:srgbClr val="FFFF00"/>
                </a:solidFill>
                <a:latin typeface="+mn-lt"/>
              </a:rPr>
              <a:t>Take Home Messages &amp; Next Steps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78BFE93E-36A0-4236-85E6-17D552592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47955"/>
            <a:ext cx="11582400" cy="5791200"/>
          </a:xfrm>
        </p:spPr>
        <p:txBody>
          <a:bodyPr>
            <a:noAutofit/>
          </a:bodyPr>
          <a:lstStyle/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one best tool to fit for all”: </a:t>
            </a:r>
          </a:p>
          <a:p>
            <a:pPr marL="855266" lvl="2" indent="-285750">
              <a:lnSpc>
                <a:spcPct val="135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Each modeling technique has its own strengths &amp; limitations</a:t>
            </a:r>
          </a:p>
          <a:p>
            <a:pPr marL="855266" lvl="2" indent="-285750">
              <a:lnSpc>
                <a:spcPct val="135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Selecting a “best-fit” technique is depending upon policy analysis objectives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Attribution” vs. “Control/Response” modeling: </a:t>
            </a:r>
          </a:p>
          <a:p>
            <a:pPr marL="912416" lvl="2" indent="-342900">
              <a:lnSpc>
                <a:spcPct val="135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They seem 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but somewhat different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modeling assessment techniques </a:t>
            </a:r>
          </a:p>
          <a:p>
            <a:pPr marL="1369616" lvl="3" indent="-342900">
              <a:lnSpc>
                <a:spcPct val="135000"/>
              </a:lnSpc>
              <a:spcBef>
                <a:spcPts val="0"/>
              </a:spcBef>
            </a:pPr>
            <a:r>
              <a:rPr lang="en-US" sz="1800" b="1" i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Attribution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: Chemistry regime based on “</a:t>
            </a:r>
            <a:r>
              <a:rPr lang="en-US" sz="1800" b="1" i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” case</a:t>
            </a:r>
          </a:p>
          <a:p>
            <a:pPr marL="1369616" lvl="3" indent="-342900">
              <a:lnSpc>
                <a:spcPct val="135000"/>
              </a:lnSpc>
              <a:spcBef>
                <a:spcPts val="0"/>
              </a:spcBef>
            </a:pPr>
            <a:r>
              <a:rPr lang="en-US" sz="1800" b="1" i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Response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: Chemistry regime based on “</a:t>
            </a:r>
            <a:r>
              <a:rPr lang="en-US" sz="1800" b="1" i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&amp; Baseline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” case</a:t>
            </a: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Work Plan &amp; Next steps: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284163">
              <a:lnSpc>
                <a:spcPct val="13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“2018 CMAQ” pilot case study for O3 &amp; PM2.5 (species) and </a:t>
            </a:r>
            <a:r>
              <a:rPr lang="en-US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DeepRSM</a:t>
            </a:r>
            <a:r>
              <a:rPr lang="en-US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on 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“FAST-CE” &amp; </a:t>
            </a:r>
            <a:r>
              <a:rPr lang="en-US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“RSM-VAT”</a:t>
            </a:r>
          </a:p>
          <a:p>
            <a:pPr marL="912416" lvl="2" indent="-342900">
              <a:lnSpc>
                <a:spcPct val="135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Evaluate/QA &amp; compare 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DeepRSM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vs. CMAQ-BF, ISAM (O3 &amp; PM2.5) &amp; HDDM (O3)</a:t>
            </a:r>
          </a:p>
          <a:p>
            <a:pPr marL="912416" lvl="2" indent="-342900">
              <a:lnSpc>
                <a:spcPct val="135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Initiate pilot applications of 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DeepRSM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to support regulatory modeling analysis</a:t>
            </a:r>
          </a:p>
          <a:p>
            <a:pPr marL="410368" indent="0">
              <a:lnSpc>
                <a:spcPct val="135000"/>
              </a:lnSpc>
              <a:spcBef>
                <a:spcPts val="0"/>
              </a:spcBef>
              <a:buNone/>
            </a:pPr>
            <a:endParaRPr lang="en-US" sz="28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+mj-lt"/>
              <a:buAutoNum type="arabicPeriod" startAt="2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+mj-lt"/>
              <a:buAutoNum type="arabicPeriod" startAt="2"/>
            </a:pPr>
            <a:endParaRPr lang="en-US" sz="2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1" indent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B3A1771-2338-45AD-9BC9-910F5D6F8E88}"/>
              </a:ext>
            </a:extLst>
          </p:cNvPr>
          <p:cNvSpPr txBox="1">
            <a:spLocks/>
          </p:cNvSpPr>
          <p:nvPr/>
        </p:nvSpPr>
        <p:spPr>
          <a:xfrm>
            <a:off x="93726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23030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905" y="4511461"/>
            <a:ext cx="4329430" cy="89535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18"/>
          <a:stretch>
            <a:fillRect/>
          </a:stretch>
        </p:blipFill>
        <p:spPr>
          <a:xfrm>
            <a:off x="5538470" y="4523526"/>
            <a:ext cx="270510" cy="7702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3340" y="2139736"/>
            <a:ext cx="4464050" cy="23171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&amp; 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PM</a:t>
            </a:r>
            <a:r>
              <a:rPr lang="en-US" altLang="zh-CN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2.5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Comparisons of Source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Contribution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ethods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18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75" y="449523"/>
            <a:ext cx="1028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Comparisons of Source Attribution Methods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(July 2018 case)</a:t>
            </a:r>
          </a:p>
          <a:p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146" y="775526"/>
            <a:ext cx="4774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-409329" y="1867003"/>
            <a:ext cx="5092659" cy="3876357"/>
            <a:chOff x="4052107" y="1869681"/>
            <a:chExt cx="5092691" cy="3631665"/>
          </a:xfrm>
        </p:grpSpPr>
        <p:sp>
          <p:nvSpPr>
            <p:cNvPr id="25" name="矩形 24"/>
            <p:cNvSpPr/>
            <p:nvPr/>
          </p:nvSpPr>
          <p:spPr>
            <a:xfrm>
              <a:off x="4052107" y="4358208"/>
              <a:ext cx="1761501" cy="745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NOx or VOC</a:t>
              </a: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HDDM</a:t>
              </a: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ISAM</a:t>
              </a:r>
            </a:p>
            <a:p>
              <a:pPr indent="0" algn="r" fontAlgn="auto">
                <a:lnSpc>
                  <a:spcPct val="78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Total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4311189" y="1869681"/>
              <a:ext cx="1531630" cy="118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NOx or VOC</a:t>
              </a:r>
            </a:p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pf-RSM</a:t>
              </a:r>
            </a:p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HDDM</a:t>
              </a:r>
            </a:p>
            <a:p>
              <a:pPr indent="0" algn="r" fontAlgn="auto">
                <a:lnSpc>
                  <a:spcPct val="90000"/>
                </a:lnSpc>
              </a:pPr>
              <a:r>
                <a:rPr lang="en-US" altLang="zh-CN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Total</a:t>
              </a:r>
              <a:endParaRPr lang="zh-CN" alt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42627" y="5222040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2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MDA8 Jul Avg (</a:t>
              </a:r>
              <a:r>
                <a:rPr lang="en-US" altLang="zh-CN" sz="1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1275" y="5853850"/>
            <a:ext cx="5845810" cy="5789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Note: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“Total” indicates the difference between the base case and the control case with reduction of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6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VOC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zh-CN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40828" y="5242441"/>
            <a:ext cx="1140449" cy="2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(NOx and VOC)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130" y="2439263"/>
            <a:ext cx="5507990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797675" y="2219746"/>
            <a:ext cx="5356860" cy="21945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rcRect t="4726" r="4051"/>
          <a:stretch>
            <a:fillRect/>
          </a:stretch>
        </p:blipFill>
        <p:spPr>
          <a:xfrm>
            <a:off x="11234420" y="2266101"/>
            <a:ext cx="481330" cy="640080"/>
          </a:xfrm>
          <a:prstGeom prst="rect">
            <a:avLst/>
          </a:prstGeom>
        </p:spPr>
      </p:pic>
      <p:pic>
        <p:nvPicPr>
          <p:cNvPr id="20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rcRect r="-56" b="17997"/>
          <a:stretch>
            <a:fillRect/>
          </a:stretch>
        </p:blipFill>
        <p:spPr>
          <a:xfrm>
            <a:off x="6797675" y="4453041"/>
            <a:ext cx="5330825" cy="960755"/>
          </a:xfrm>
          <a:prstGeom prst="rect">
            <a:avLst/>
          </a:prstGeom>
        </p:spPr>
      </p:pic>
      <p:sp>
        <p:nvSpPr>
          <p:cNvPr id="27" name="矩形 21"/>
          <p:cNvSpPr/>
          <p:nvPr>
            <p:custDataLst>
              <p:tags r:id="rId4"/>
            </p:custDataLst>
          </p:nvPr>
        </p:nvSpPr>
        <p:spPr>
          <a:xfrm>
            <a:off x="5824220" y="4536861"/>
            <a:ext cx="1077595" cy="682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r" fontAlgn="auto">
              <a:lnSpc>
                <a:spcPct val="8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 BF</a:t>
            </a:r>
          </a:p>
          <a:p>
            <a:pPr indent="0" algn="r" fontAlgn="auto">
              <a:lnSpc>
                <a:spcPct val="8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indent="0" algn="r" fontAlgn="auto">
              <a:lnSpc>
                <a:spcPct val="8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</a:t>
            </a:r>
          </a:p>
          <a:p>
            <a:pPr indent="0" algn="r" fontAlgn="auto">
              <a:lnSpc>
                <a:spcPct val="8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</a:p>
          <a:p>
            <a:pPr indent="0" algn="r" fontAlgn="auto">
              <a:lnSpc>
                <a:spcPct val="80000"/>
              </a:lnSpc>
            </a:pP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CMAQ BF</a:t>
            </a:r>
          </a:p>
        </p:txBody>
      </p:sp>
      <p:sp>
        <p:nvSpPr>
          <p:cNvPr id="29" name="矩形 5"/>
          <p:cNvSpPr/>
          <p:nvPr>
            <p:custDataLst>
              <p:tags r:id="rId5"/>
            </p:custDataLst>
          </p:nvPr>
        </p:nvSpPr>
        <p:spPr>
          <a:xfrm>
            <a:off x="5822315" y="2254671"/>
            <a:ext cx="1077595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r" fontAlgn="auto"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 BF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6493112" y="5848064"/>
            <a:ext cx="5409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Note :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“BF” refers to control separately for 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VOC, NH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, 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or PM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endParaRPr lang="zh-CN" altLang="en-US" sz="1600" dirty="0"/>
          </a:p>
        </p:txBody>
      </p:sp>
      <p:sp>
        <p:nvSpPr>
          <p:cNvPr id="32" name="矩形 11"/>
          <p:cNvSpPr/>
          <p:nvPr>
            <p:custDataLst>
              <p:tags r:id="rId7"/>
            </p:custDataLst>
          </p:nvPr>
        </p:nvSpPr>
        <p:spPr>
          <a:xfrm>
            <a:off x="7632452" y="5472241"/>
            <a:ext cx="3602255" cy="30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altLang="zh-CN" sz="12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  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 Avg (</a:t>
            </a:r>
            <a:r>
              <a:rPr lang="en-US" altLang="zh-CN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  <a:r>
              <a:rPr lang="en-US" altLang="zh-CN" sz="1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8435" y="919903"/>
            <a:ext cx="120129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responses of “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and “pf-RSM” are consistent with those of “CMAQ-BF Total”, indicating good performance of RSM, but higher (100%) reduction of VOCs shows a slight negative contribution, which may warrantee further improvements (e.g., increase the training cases).</a:t>
            </a:r>
            <a:endParaRPr lang="zh-CN" altLang="en-US" sz="1600" dirty="0"/>
          </a:p>
        </p:txBody>
      </p:sp>
      <p:cxnSp>
        <p:nvCxnSpPr>
          <p:cNvPr id="33" name="Straight Connector 11"/>
          <p:cNvCxnSpPr/>
          <p:nvPr>
            <p:custDataLst>
              <p:tags r:id="rId8"/>
            </p:custDataLst>
          </p:nvPr>
        </p:nvCxnSpPr>
        <p:spPr>
          <a:xfrm>
            <a:off x="24130" y="3245713"/>
            <a:ext cx="5507990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11"/>
          <p:cNvCxnSpPr/>
          <p:nvPr>
            <p:custDataLst>
              <p:tags r:id="rId9"/>
            </p:custDataLst>
          </p:nvPr>
        </p:nvCxnSpPr>
        <p:spPr>
          <a:xfrm>
            <a:off x="24130" y="4038828"/>
            <a:ext cx="5507990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11"/>
          <p:cNvCxnSpPr/>
          <p:nvPr>
            <p:custDataLst>
              <p:tags r:id="rId10"/>
            </p:custDataLst>
          </p:nvPr>
        </p:nvCxnSpPr>
        <p:spPr>
          <a:xfrm>
            <a:off x="24130" y="4807178"/>
            <a:ext cx="5507990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矩形 5"/>
          <p:cNvSpPr/>
          <p:nvPr>
            <p:custDataLst>
              <p:tags r:id="rId11"/>
            </p:custDataLst>
          </p:nvPr>
        </p:nvSpPr>
        <p:spPr>
          <a:xfrm>
            <a:off x="5808980" y="2998891"/>
            <a:ext cx="1077595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r" fontAlgn="auto"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 BF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5"/>
          <p:cNvSpPr/>
          <p:nvPr>
            <p:custDataLst>
              <p:tags r:id="rId12"/>
            </p:custDataLst>
          </p:nvPr>
        </p:nvSpPr>
        <p:spPr>
          <a:xfrm>
            <a:off x="5824220" y="3743111"/>
            <a:ext cx="1077595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r" fontAlgn="auto"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 BF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</a:t>
            </a:r>
          </a:p>
          <a:p>
            <a:pPr indent="0" algn="r" fontAlgn="auto">
              <a:lnSpc>
                <a:spcPct val="100000"/>
              </a:lnSpc>
            </a:pPr>
            <a:r>
              <a:rPr lang="en-US" altLang="zh-CN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>
            <p:custDataLst>
              <p:tags r:id="rId13"/>
            </p:custDataLst>
          </p:nvPr>
        </p:nvSpPr>
        <p:spPr>
          <a:xfrm>
            <a:off x="-152789" y="2671548"/>
            <a:ext cx="1531620" cy="126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CMAQ BF: NOx or VOC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 BF: NOx or VOC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BF: NOx or VOC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HDDM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CMAQ BF: Total</a:t>
            </a:r>
            <a:endParaRPr lang="zh-CN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>
            <p:custDataLst>
              <p:tags r:id="rId14"/>
            </p:custDataLst>
          </p:nvPr>
        </p:nvSpPr>
        <p:spPr>
          <a:xfrm>
            <a:off x="-151519" y="3465298"/>
            <a:ext cx="1531620" cy="126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CMAQ BF: NOx or VOC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 BF: NOx or VOC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BF: NOx or VOC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pf-RSM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HDDM</a:t>
            </a:r>
          </a:p>
          <a:p>
            <a:pPr indent="0" algn="r" fontAlgn="auto">
              <a:lnSpc>
                <a:spcPct val="90000"/>
              </a:lnSpc>
            </a:pPr>
            <a:r>
              <a:rPr lang="en-US" altLang="zh-C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CMAQ BF: Total</a:t>
            </a:r>
            <a:endParaRPr lang="zh-CN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BA5E87-0275-8C2A-ACB1-9EB9ACA58802}"/>
              </a:ext>
            </a:extLst>
          </p:cNvPr>
          <p:cNvSpPr txBox="1"/>
          <p:nvPr/>
        </p:nvSpPr>
        <p:spPr>
          <a:xfrm>
            <a:off x="6955653" y="1687251"/>
            <a:ext cx="4834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Entire USA Domain PM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 Contribution Analysi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5E2B106-ECEF-F052-62F7-EEACEA9C5962}"/>
              </a:ext>
            </a:extLst>
          </p:cNvPr>
          <p:cNvSpPr txBox="1"/>
          <p:nvPr/>
        </p:nvSpPr>
        <p:spPr>
          <a:xfrm>
            <a:off x="546839" y="1668530"/>
            <a:ext cx="4834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Entire USA Domain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Contribution Analysi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25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E889-AA9C-1C2A-AAA6-2B2F4209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FAST-CE applications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4D8604D-465F-61B1-4F2F-22FB9F4FBFA0}"/>
              </a:ext>
            </a:extLst>
          </p:cNvPr>
          <p:cNvSpPr txBox="1"/>
          <p:nvPr/>
        </p:nvSpPr>
        <p:spPr>
          <a:xfrm>
            <a:off x="994421" y="5597082"/>
            <a:ext cx="3996033" cy="5789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Results of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source contribution analysis for the US climate region using FAST-CE</a:t>
            </a:r>
            <a:endParaRPr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63DD90-2A10-5046-7B8F-F95B07605DD0}"/>
              </a:ext>
            </a:extLst>
          </p:cNvPr>
          <p:cNvSpPr txBox="1"/>
          <p:nvPr/>
        </p:nvSpPr>
        <p:spPr>
          <a:xfrm>
            <a:off x="6935439" y="5597082"/>
            <a:ext cx="3996033" cy="5789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Results of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source contribution analysis for the US climate region using FAST-CE</a:t>
            </a:r>
            <a:endParaRPr lang="zh-CN" altLang="en-US" sz="1600" dirty="0"/>
          </a:p>
        </p:txBody>
      </p: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E7104175-2BD3-476B-1671-2B2E4034E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" y="1344477"/>
            <a:ext cx="5988076" cy="4223286"/>
          </a:xfrm>
          <a:prstGeom prst="rect">
            <a:avLst/>
          </a:prstGeom>
        </p:spPr>
      </p:pic>
      <p:pic>
        <p:nvPicPr>
          <p:cNvPr id="10" name="图片 9" descr="图形用户界面&#10;&#10;描述已自动生成">
            <a:extLst>
              <a:ext uri="{FF2B5EF4-FFF2-40B4-BE49-F238E27FC236}">
                <a16:creationId xmlns:a16="http://schemas.microsoft.com/office/drawing/2014/main" id="{35B5142C-E6C1-9D08-4B4B-6E7BAC64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75" y="1344477"/>
            <a:ext cx="5988076" cy="4223286"/>
          </a:xfrm>
          <a:prstGeom prst="rect">
            <a:avLst/>
          </a:prstGeom>
        </p:spPr>
      </p:pic>
      <p:sp>
        <p:nvSpPr>
          <p:cNvPr id="4" name="灯片编号占位符 12">
            <a:extLst>
              <a:ext uri="{FF2B5EF4-FFF2-40B4-BE49-F238E27FC236}">
                <a16:creationId xmlns:a16="http://schemas.microsoft.com/office/drawing/2014/main" id="{3FF08EEE-8987-CDC8-2D7F-E77271F9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19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2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DF28-CF65-8039-1C92-9F8F1AE9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40F2-B673-BF6C-71D2-D2CAEC82B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" y="1357745"/>
            <a:ext cx="10734964" cy="4819218"/>
          </a:xfrm>
        </p:spPr>
        <p:txBody>
          <a:bodyPr>
            <a:normAutofit/>
          </a:bodyPr>
          <a:lstStyle/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Overview of Source Attribution &amp; Control/Response Modeling Methods</a:t>
            </a: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Development &amp; Evolution of Response Surface Modeling (RSM)</a:t>
            </a:r>
          </a:p>
          <a:p>
            <a:pPr marL="344488" lvl="1" indent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Original RSM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Extended RSM (E-RSM)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Polynomial Function RSM (pf-RSM) </a:t>
            </a:r>
          </a:p>
          <a:p>
            <a:pPr marL="344488" lvl="1" indent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	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“Deep Machine Learning” RSM (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DeepRSM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) </a:t>
            </a: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Ongoing and Recent RSM Applications/Comparisons &amp; Publications </a:t>
            </a:r>
          </a:p>
          <a:p>
            <a:pPr marL="344488" lvl="1" indent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DeepRSM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: 2018 CMAQ pilot case for CONUS domain &amp; 10 climate regions</a:t>
            </a:r>
            <a:endParaRPr lang="en-US" sz="28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858838" lvl="1" indent="-514350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Summary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&amp; Next Steps</a:t>
            </a:r>
          </a:p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84159-7ADF-A4D7-5A31-69798980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15E8-AD24-4FCE-B8EF-913DE56EC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7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84849"/>
          </a:xfrm>
          <a:solidFill>
            <a:srgbClr val="000099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+mn-lt"/>
              </a:rPr>
              <a:t>Emission-based “Reduced Form Modeling”:</a:t>
            </a:r>
            <a:br>
              <a:rPr lang="en-US" sz="3200" b="1" i="1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rgbClr val="FFFF00"/>
                </a:solidFill>
                <a:latin typeface="+mn-lt"/>
              </a:rPr>
              <a:t>Source  Attribution &amp; Control/Response Modeling Methods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22228"/>
            <a:ext cx="11506200" cy="5029200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300" b="1" dirty="0">
                <a:solidFill>
                  <a:srgbClr val="FF0000"/>
                </a:solidFill>
              </a:rPr>
              <a:t>“Source Attribution Modeling </a:t>
            </a:r>
            <a:r>
              <a:rPr lang="en-US" sz="2000" b="1" dirty="0"/>
              <a:t>(Chem. regime: </a:t>
            </a:r>
            <a:r>
              <a:rPr lang="en-US" sz="1800" b="1" u="sng" dirty="0">
                <a:solidFill>
                  <a:srgbClr val="FF0000"/>
                </a:solidFill>
              </a:rPr>
              <a:t>Baseline</a:t>
            </a:r>
            <a:r>
              <a:rPr lang="en-US" sz="1800" b="1" dirty="0"/>
              <a:t> case</a:t>
            </a:r>
            <a:r>
              <a:rPr lang="en-US" sz="2000" b="1" dirty="0"/>
              <a:t>)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00" b="1" dirty="0"/>
              <a:t>“Source Apportionment Modeling” </a:t>
            </a:r>
            <a:r>
              <a:rPr lang="en-US" sz="2000" dirty="0">
                <a:solidFill>
                  <a:srgbClr val="0000FF"/>
                </a:solidFill>
              </a:rPr>
              <a:t>(Chem. approximation)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sz="1800" dirty="0" err="1">
                <a:solidFill>
                  <a:srgbClr val="7030A0"/>
                </a:solidFill>
              </a:rPr>
              <a:t>CAMx’s</a:t>
            </a:r>
            <a:r>
              <a:rPr lang="en-US" sz="1800" dirty="0">
                <a:solidFill>
                  <a:srgbClr val="7030A0"/>
                </a:solidFill>
              </a:rPr>
              <a:t> OSAT/PSAT/APCA, CMAQ’s ISAM &amp;TSSA, etc.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00" b="1" dirty="0"/>
              <a:t>“Source/Receptor Sensitivity Modeling” </a:t>
            </a:r>
            <a:r>
              <a:rPr lang="en-US" sz="2000" dirty="0">
                <a:solidFill>
                  <a:srgbClr val="0000FF"/>
                </a:solidFill>
              </a:rPr>
              <a:t>(Math. approximation)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sz="1800" dirty="0">
                <a:solidFill>
                  <a:srgbClr val="7030A0"/>
                </a:solidFill>
              </a:rPr>
              <a:t>Decoupled Direct method (DDM/HDDM), Adjoint method, etc.</a:t>
            </a:r>
          </a:p>
          <a:p>
            <a:pPr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300" b="1" dirty="0">
                <a:solidFill>
                  <a:srgbClr val="FF0000"/>
                </a:solidFill>
              </a:rPr>
              <a:t>“Control/Response” Modeling </a:t>
            </a:r>
            <a:r>
              <a:rPr lang="en-US" sz="2000" b="1" dirty="0"/>
              <a:t>(Chem. regime: </a:t>
            </a:r>
            <a:r>
              <a:rPr lang="en-US" sz="1800" b="1" u="sng" dirty="0">
                <a:solidFill>
                  <a:srgbClr val="FF0000"/>
                </a:solidFill>
              </a:rPr>
              <a:t>Control &amp; Baseline</a:t>
            </a:r>
            <a:r>
              <a:rPr lang="en-US" sz="1800" b="1" dirty="0"/>
              <a:t> case</a:t>
            </a:r>
            <a:r>
              <a:rPr lang="en-US" sz="2000" b="1" dirty="0"/>
              <a:t>)</a:t>
            </a:r>
            <a:endParaRPr lang="en-US" sz="2300" b="1" dirty="0"/>
          </a:p>
          <a:p>
            <a:pPr lvl="1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00" b="1" dirty="0"/>
              <a:t>“Brute Force” (BF) Modeling</a:t>
            </a:r>
            <a:r>
              <a:rPr lang="en-US" sz="2100" dirty="0"/>
              <a:t> (e.g., “zero-out” pollutant/region/sector)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00" b="1" dirty="0"/>
              <a:t>“Response Surface Modeling” (RSM): </a:t>
            </a:r>
            <a:r>
              <a:rPr lang="en-US" sz="2000" dirty="0">
                <a:solidFill>
                  <a:srgbClr val="0000FF"/>
                </a:solidFill>
              </a:rPr>
              <a:t>Instant AQ responses of emissions control 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</a:rPr>
              <a:t>Previous USA applications: REMSAD (PM2.5):</a:t>
            </a:r>
            <a:r>
              <a:rPr lang="en-US" sz="2000" u="sng" dirty="0">
                <a:solidFill>
                  <a:srgbClr val="7030A0"/>
                </a:solidFill>
              </a:rPr>
              <a:t>2008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CAMx</a:t>
            </a:r>
            <a:r>
              <a:rPr lang="en-US" sz="2000" dirty="0">
                <a:solidFill>
                  <a:srgbClr val="7030A0"/>
                </a:solidFill>
              </a:rPr>
              <a:t> (O3):</a:t>
            </a:r>
            <a:r>
              <a:rPr lang="en-US" sz="2000" u="sng" dirty="0">
                <a:solidFill>
                  <a:srgbClr val="7030A0"/>
                </a:solidFill>
              </a:rPr>
              <a:t>2009</a:t>
            </a:r>
            <a:r>
              <a:rPr lang="en-US" sz="2000" dirty="0">
                <a:solidFill>
                  <a:srgbClr val="7030A0"/>
                </a:solidFill>
              </a:rPr>
              <a:t>, CMAQ (EGU-RSM): </a:t>
            </a:r>
            <a:r>
              <a:rPr lang="en-US" sz="2000" u="sng" dirty="0">
                <a:solidFill>
                  <a:srgbClr val="7030A0"/>
                </a:solidFill>
              </a:rPr>
              <a:t>2011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(Math./Stat. approximation)</a:t>
            </a:r>
            <a:endParaRPr lang="en-US" sz="2000" dirty="0">
              <a:solidFill>
                <a:srgbClr val="7030A0"/>
              </a:solidFill>
            </a:endParaRPr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</a:rPr>
              <a:t>Original RSM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7030A0"/>
                </a:solidFill>
              </a:rPr>
              <a:t>Extended RSM (</a:t>
            </a:r>
            <a:r>
              <a:rPr lang="en-US" sz="2000" i="1" dirty="0">
                <a:solidFill>
                  <a:srgbClr val="7030A0"/>
                </a:solidFill>
              </a:rPr>
              <a:t>E-RSM</a:t>
            </a:r>
            <a:r>
              <a:rPr lang="en-US" sz="2000" dirty="0">
                <a:solidFill>
                  <a:srgbClr val="7030A0"/>
                </a:solidFill>
              </a:rPr>
              <a:t>): </a:t>
            </a:r>
            <a:r>
              <a:rPr lang="en-US" sz="2000" u="sng" dirty="0">
                <a:solidFill>
                  <a:srgbClr val="7030A0"/>
                </a:solidFill>
              </a:rPr>
              <a:t>2015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7030A0"/>
                </a:solidFill>
              </a:rPr>
              <a:t>Polynomial Functions RSM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>
                <a:solidFill>
                  <a:srgbClr val="FF0000"/>
                </a:solidFill>
              </a:rPr>
              <a:t>pf-RSM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r>
              <a:rPr lang="en-US" sz="2000" u="sng" dirty="0">
                <a:solidFill>
                  <a:srgbClr val="7030A0"/>
                </a:solidFill>
              </a:rPr>
              <a:t>2019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7030A0"/>
                </a:solidFill>
              </a:rPr>
              <a:t> Deep Machine Learning RSM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DeepRSM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r>
              <a:rPr lang="en-US" sz="2000" u="sng" dirty="0">
                <a:solidFill>
                  <a:srgbClr val="7030A0"/>
                </a:solidFill>
              </a:rPr>
              <a:t>2022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(Math. &amp; Chem. approximation)</a:t>
            </a:r>
            <a:endParaRPr lang="en-US" sz="2000" dirty="0">
              <a:solidFill>
                <a:srgbClr val="7030A0"/>
              </a:solidFill>
            </a:endParaRPr>
          </a:p>
          <a:p>
            <a:pPr lvl="2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EBC836B-D0C2-42D1-8001-FF66F6D83A7C}"/>
              </a:ext>
            </a:extLst>
          </p:cNvPr>
          <p:cNvSpPr txBox="1">
            <a:spLocks/>
          </p:cNvSpPr>
          <p:nvPr/>
        </p:nvSpPr>
        <p:spPr>
          <a:xfrm>
            <a:off x="94488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2959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71C6C8B5-E1E8-5697-4404-D89EFB8481D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12192000" cy="671268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813" y="26402"/>
            <a:ext cx="9982199" cy="669103"/>
          </a:xfrm>
          <a:noFill/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4000" b="1" dirty="0">
                <a:solidFill>
                  <a:srgbClr val="FFFF00"/>
                </a:solidFill>
                <a:latin typeface="+mn-lt"/>
              </a:rPr>
              <a:t>Evolution and Development of RSM</a:t>
            </a:r>
            <a:endParaRPr kumimoji="1" lang="en-US" sz="3200" b="1" kern="120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9373" y="1269367"/>
            <a:ext cx="2649224" cy="139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How to further reduce number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Calibri"/>
                <a:cs typeface="+mn-cs"/>
              </a:rPr>
              <a:t>model runs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required in RSM?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98880" y="5973302"/>
            <a:ext cx="1750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Xing et al., ACP, 2011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612042" y="5716996"/>
            <a:ext cx="1950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Wang et al., ES&amp;T, 2011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586458" y="5640637"/>
            <a:ext cx="1890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Zhao et al., GMD, 2015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602723" y="6144370"/>
            <a:ext cx="184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Xing et al., ES&amp;T, 2017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586458" y="5885555"/>
            <a:ext cx="1787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Zhao et al., ACP, 2017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515760" y="5724692"/>
            <a:ext cx="1973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Xing et al., ACP, 2018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Li et al., JEM, 2022</a:t>
            </a:r>
          </a:p>
        </p:txBody>
      </p:sp>
      <p:sp>
        <p:nvSpPr>
          <p:cNvPr id="144" name="Freeform 143"/>
          <p:cNvSpPr/>
          <p:nvPr/>
        </p:nvSpPr>
        <p:spPr>
          <a:xfrm>
            <a:off x="9387954" y="4896504"/>
            <a:ext cx="2122581" cy="513696"/>
          </a:xfrm>
          <a:custGeom>
            <a:avLst/>
            <a:gdLst>
              <a:gd name="connsiteX0" fmla="*/ 0 w 2223951"/>
              <a:gd name="connsiteY0" fmla="*/ 0 h 528660"/>
              <a:gd name="connsiteX1" fmla="*/ 1959621 w 2223951"/>
              <a:gd name="connsiteY1" fmla="*/ 0 h 528660"/>
              <a:gd name="connsiteX2" fmla="*/ 2223951 w 2223951"/>
              <a:gd name="connsiteY2" fmla="*/ 264330 h 528660"/>
              <a:gd name="connsiteX3" fmla="*/ 1959621 w 2223951"/>
              <a:gd name="connsiteY3" fmla="*/ 528660 h 528660"/>
              <a:gd name="connsiteX4" fmla="*/ 0 w 2223951"/>
              <a:gd name="connsiteY4" fmla="*/ 528660 h 528660"/>
              <a:gd name="connsiteX5" fmla="*/ 264330 w 2223951"/>
              <a:gd name="connsiteY5" fmla="*/ 264330 h 528660"/>
              <a:gd name="connsiteX6" fmla="*/ 0 w 2223951"/>
              <a:gd name="connsiteY6" fmla="*/ 0 h 52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3951" h="528660">
                <a:moveTo>
                  <a:pt x="0" y="0"/>
                </a:moveTo>
                <a:lnTo>
                  <a:pt x="1959621" y="0"/>
                </a:lnTo>
                <a:lnTo>
                  <a:pt x="2223951" y="264330"/>
                </a:lnTo>
                <a:lnTo>
                  <a:pt x="1959621" y="528660"/>
                </a:lnTo>
                <a:lnTo>
                  <a:pt x="0" y="528660"/>
                </a:lnTo>
                <a:lnTo>
                  <a:pt x="264330" y="26433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85259" tIns="29004" rIns="227252" bIns="29004" numCol="1" spcCol="1270" anchor="ctr" anchorCtr="0">
            <a:noAutofit/>
          </a:bodyPr>
          <a:lstStyle/>
          <a:p>
            <a:pPr marL="0" marR="0" lvl="0" indent="0" algn="ctr" defTabSz="966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Deep-RSM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/>
          <a:srcRect l="19053" t="-1710" r="29454" b="38224"/>
          <a:stretch/>
        </p:blipFill>
        <p:spPr>
          <a:xfrm>
            <a:off x="9357811" y="2557019"/>
            <a:ext cx="2184776" cy="1176739"/>
          </a:xfrm>
          <a:prstGeom prst="rect">
            <a:avLst/>
          </a:prstGeom>
        </p:spPr>
      </p:pic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FDB59495-034E-47E1-BCA4-367AFAE930CC}"/>
              </a:ext>
            </a:extLst>
          </p:cNvPr>
          <p:cNvSpPr txBox="1">
            <a:spLocks/>
          </p:cNvSpPr>
          <p:nvPr/>
        </p:nvSpPr>
        <p:spPr>
          <a:xfrm>
            <a:off x="9947119" y="643230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Calibri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Calibri"/>
              <a:cs typeface="+mn-cs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D76F9677-ED72-4C21-A434-DE40B79B4177}"/>
              </a:ext>
            </a:extLst>
          </p:cNvPr>
          <p:cNvGrpSpPr/>
          <p:nvPr/>
        </p:nvGrpSpPr>
        <p:grpSpPr>
          <a:xfrm>
            <a:off x="762000" y="1147321"/>
            <a:ext cx="8173175" cy="4261337"/>
            <a:chOff x="381000" y="990600"/>
            <a:chExt cx="8732837" cy="4548191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AFAFC24-79C9-4E3C-A327-E499A531CC23}"/>
                </a:ext>
              </a:extLst>
            </p:cNvPr>
            <p:cNvGrpSpPr/>
            <p:nvPr/>
          </p:nvGrpSpPr>
          <p:grpSpPr>
            <a:xfrm>
              <a:off x="4384673" y="990600"/>
              <a:ext cx="2262189" cy="4548191"/>
              <a:chOff x="4371978" y="969966"/>
              <a:chExt cx="2262189" cy="4548191"/>
            </a:xfrm>
          </p:grpSpPr>
          <p:sp>
            <p:nvSpPr>
              <p:cNvPr id="228" name="Freeform 86">
                <a:extLst>
                  <a:ext uri="{FF2B5EF4-FFF2-40B4-BE49-F238E27FC236}">
                    <a16:creationId xmlns:a16="http://schemas.microsoft.com/office/drawing/2014/main" id="{0053337E-161C-4F43-B45E-171044C4D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828" y="1582742"/>
                <a:ext cx="1704976" cy="520700"/>
              </a:xfrm>
              <a:custGeom>
                <a:avLst/>
                <a:gdLst>
                  <a:gd name="T0" fmla="*/ 680 w 6679"/>
                  <a:gd name="T1" fmla="*/ 681 h 2039"/>
                  <a:gd name="T2" fmla="*/ 1542 w 6679"/>
                  <a:gd name="T3" fmla="*/ 213 h 2039"/>
                  <a:gd name="T4" fmla="*/ 2188 w 6679"/>
                  <a:gd name="T5" fmla="*/ 267 h 2039"/>
                  <a:gd name="T6" fmla="*/ 3264 w 6679"/>
                  <a:gd name="T7" fmla="*/ 131 h 2039"/>
                  <a:gd name="T8" fmla="*/ 3449 w 6679"/>
                  <a:gd name="T9" fmla="*/ 187 h 2039"/>
                  <a:gd name="T10" fmla="*/ 4323 w 6679"/>
                  <a:gd name="T11" fmla="*/ 66 h 2039"/>
                  <a:gd name="T12" fmla="*/ 4550 w 6679"/>
                  <a:gd name="T13" fmla="*/ 144 h 2039"/>
                  <a:gd name="T14" fmla="*/ 5572 w 6679"/>
                  <a:gd name="T15" fmla="*/ 109 h 2039"/>
                  <a:gd name="T16" fmla="*/ 5817 w 6679"/>
                  <a:gd name="T17" fmla="*/ 283 h 2039"/>
                  <a:gd name="T18" fmla="*/ 6376 w 6679"/>
                  <a:gd name="T19" fmla="*/ 687 h 2039"/>
                  <a:gd name="T20" fmla="*/ 6339 w 6679"/>
                  <a:gd name="T21" fmla="*/ 730 h 2039"/>
                  <a:gd name="T22" fmla="*/ 6153 w 6679"/>
                  <a:gd name="T23" fmla="*/ 1314 h 2039"/>
                  <a:gd name="T24" fmla="*/ 5680 w 6679"/>
                  <a:gd name="T25" fmla="*/ 1396 h 2039"/>
                  <a:gd name="T26" fmla="*/ 4810 w 6679"/>
                  <a:gd name="T27" fmla="*/ 1749 h 2039"/>
                  <a:gd name="T28" fmla="*/ 4360 w 6679"/>
                  <a:gd name="T29" fmla="*/ 1695 h 2039"/>
                  <a:gd name="T30" fmla="*/ 3103 w 6679"/>
                  <a:gd name="T31" fmla="*/ 1973 h 2039"/>
                  <a:gd name="T32" fmla="*/ 2557 w 6679"/>
                  <a:gd name="T33" fmla="*/ 1806 h 2039"/>
                  <a:gd name="T34" fmla="*/ 976 w 6679"/>
                  <a:gd name="T35" fmla="*/ 1643 h 2039"/>
                  <a:gd name="T36" fmla="*/ 964 w 6679"/>
                  <a:gd name="T37" fmla="*/ 1634 h 2039"/>
                  <a:gd name="T38" fmla="*/ 242 w 6679"/>
                  <a:gd name="T39" fmla="*/ 1400 h 2039"/>
                  <a:gd name="T40" fmla="*/ 413 w 6679"/>
                  <a:gd name="T41" fmla="*/ 1186 h 2039"/>
                  <a:gd name="T42" fmla="*/ 181 w 6679"/>
                  <a:gd name="T43" fmla="*/ 818 h 2039"/>
                  <a:gd name="T44" fmla="*/ 674 w 6679"/>
                  <a:gd name="T45" fmla="*/ 687 h 2039"/>
                  <a:gd name="T46" fmla="*/ 680 w 6679"/>
                  <a:gd name="T47" fmla="*/ 681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79" h="2039">
                    <a:moveTo>
                      <a:pt x="680" y="681"/>
                    </a:moveTo>
                    <a:cubicBezTo>
                      <a:pt x="605" y="454"/>
                      <a:pt x="991" y="244"/>
                      <a:pt x="1542" y="213"/>
                    </a:cubicBezTo>
                    <a:cubicBezTo>
                      <a:pt x="1766" y="201"/>
                      <a:pt x="1993" y="220"/>
                      <a:pt x="2188" y="267"/>
                    </a:cubicBezTo>
                    <a:cubicBezTo>
                      <a:pt x="2394" y="106"/>
                      <a:pt x="2876" y="46"/>
                      <a:pt x="3264" y="131"/>
                    </a:cubicBezTo>
                    <a:cubicBezTo>
                      <a:pt x="3332" y="145"/>
                      <a:pt x="3394" y="164"/>
                      <a:pt x="3449" y="187"/>
                    </a:cubicBezTo>
                    <a:cubicBezTo>
                      <a:pt x="3610" y="54"/>
                      <a:pt x="4001" y="0"/>
                      <a:pt x="4323" y="66"/>
                    </a:cubicBezTo>
                    <a:cubicBezTo>
                      <a:pt x="4412" y="84"/>
                      <a:pt x="4490" y="111"/>
                      <a:pt x="4550" y="144"/>
                    </a:cubicBezTo>
                    <a:cubicBezTo>
                      <a:pt x="4809" y="18"/>
                      <a:pt x="5267" y="3"/>
                      <a:pt x="5572" y="109"/>
                    </a:cubicBezTo>
                    <a:cubicBezTo>
                      <a:pt x="5700" y="154"/>
                      <a:pt x="5787" y="215"/>
                      <a:pt x="5817" y="283"/>
                    </a:cubicBezTo>
                    <a:cubicBezTo>
                      <a:pt x="6241" y="331"/>
                      <a:pt x="6491" y="512"/>
                      <a:pt x="6376" y="687"/>
                    </a:cubicBezTo>
                    <a:cubicBezTo>
                      <a:pt x="6366" y="702"/>
                      <a:pt x="6354" y="716"/>
                      <a:pt x="6339" y="730"/>
                    </a:cubicBezTo>
                    <a:cubicBezTo>
                      <a:pt x="6679" y="912"/>
                      <a:pt x="6596" y="1174"/>
                      <a:pt x="6153" y="1314"/>
                    </a:cubicBezTo>
                    <a:cubicBezTo>
                      <a:pt x="6015" y="1358"/>
                      <a:pt x="5853" y="1386"/>
                      <a:pt x="5680" y="1396"/>
                    </a:cubicBezTo>
                    <a:cubicBezTo>
                      <a:pt x="5677" y="1593"/>
                      <a:pt x="5287" y="1750"/>
                      <a:pt x="4810" y="1749"/>
                    </a:cubicBezTo>
                    <a:cubicBezTo>
                      <a:pt x="4651" y="1748"/>
                      <a:pt x="4495" y="1730"/>
                      <a:pt x="4360" y="1695"/>
                    </a:cubicBezTo>
                    <a:cubicBezTo>
                      <a:pt x="4198" y="1915"/>
                      <a:pt x="3636" y="2039"/>
                      <a:pt x="3103" y="1973"/>
                    </a:cubicBezTo>
                    <a:cubicBezTo>
                      <a:pt x="2880" y="1945"/>
                      <a:pt x="2687" y="1886"/>
                      <a:pt x="2557" y="1806"/>
                    </a:cubicBezTo>
                    <a:cubicBezTo>
                      <a:pt x="2012" y="1941"/>
                      <a:pt x="1304" y="1868"/>
                      <a:pt x="976" y="1643"/>
                    </a:cubicBezTo>
                    <a:cubicBezTo>
                      <a:pt x="972" y="1640"/>
                      <a:pt x="968" y="1637"/>
                      <a:pt x="964" y="1634"/>
                    </a:cubicBezTo>
                    <a:cubicBezTo>
                      <a:pt x="607" y="1651"/>
                      <a:pt x="284" y="1546"/>
                      <a:pt x="242" y="1400"/>
                    </a:cubicBezTo>
                    <a:cubicBezTo>
                      <a:pt x="219" y="1322"/>
                      <a:pt x="282" y="1243"/>
                      <a:pt x="413" y="1186"/>
                    </a:cubicBezTo>
                    <a:cubicBezTo>
                      <a:pt x="104" y="1111"/>
                      <a:pt x="0" y="946"/>
                      <a:pt x="181" y="818"/>
                    </a:cubicBezTo>
                    <a:cubicBezTo>
                      <a:pt x="285" y="744"/>
                      <a:pt x="469" y="696"/>
                      <a:pt x="674" y="687"/>
                    </a:cubicBezTo>
                    <a:lnTo>
                      <a:pt x="680" y="681"/>
                    </a:lnTo>
                    <a:close/>
                  </a:path>
                </a:pathLst>
              </a:custGeom>
              <a:solidFill>
                <a:srgbClr val="92D050"/>
              </a:solidFill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">
                <a:extLst>
                  <a:ext uri="{FF2B5EF4-FFF2-40B4-BE49-F238E27FC236}">
                    <a16:creationId xmlns:a16="http://schemas.microsoft.com/office/drawing/2014/main" id="{BB1FBB9F-F66E-4D1B-94F9-EC9DBD3C5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978" y="5006982"/>
                <a:ext cx="2262189" cy="511175"/>
              </a:xfrm>
              <a:custGeom>
                <a:avLst/>
                <a:gdLst>
                  <a:gd name="T0" fmla="*/ 0 w 1351"/>
                  <a:gd name="T1" fmla="*/ 0 h 322"/>
                  <a:gd name="T2" fmla="*/ 1190 w 1351"/>
                  <a:gd name="T3" fmla="*/ 0 h 322"/>
                  <a:gd name="T4" fmla="*/ 1351 w 1351"/>
                  <a:gd name="T5" fmla="*/ 161 h 322"/>
                  <a:gd name="T6" fmla="*/ 1190 w 1351"/>
                  <a:gd name="T7" fmla="*/ 322 h 322"/>
                  <a:gd name="T8" fmla="*/ 0 w 1351"/>
                  <a:gd name="T9" fmla="*/ 322 h 322"/>
                  <a:gd name="T10" fmla="*/ 161 w 1351"/>
                  <a:gd name="T11" fmla="*/ 161 h 322"/>
                  <a:gd name="T12" fmla="*/ 0 w 1351"/>
                  <a:gd name="T1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1" h="322">
                    <a:moveTo>
                      <a:pt x="0" y="0"/>
                    </a:moveTo>
                    <a:lnTo>
                      <a:pt x="1190" y="0"/>
                    </a:lnTo>
                    <a:lnTo>
                      <a:pt x="1351" y="161"/>
                    </a:lnTo>
                    <a:lnTo>
                      <a:pt x="1190" y="322"/>
                    </a:lnTo>
                    <a:lnTo>
                      <a:pt x="0" y="322"/>
                    </a:lnTo>
                    <a:lnTo>
                      <a:pt x="161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2C13F0-D119-4580-9155-FD9FAA98D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0641" y="5019682"/>
                <a:ext cx="887420" cy="394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E-RSM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C8AD3E51-60DB-4125-97C7-FF31911D1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4" y="1276354"/>
                <a:ext cx="386168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Air 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60">
                <a:extLst>
                  <a:ext uri="{FF2B5EF4-FFF2-40B4-BE49-F238E27FC236}">
                    <a16:creationId xmlns:a16="http://schemas.microsoft.com/office/drawing/2014/main" id="{2AA5ADF6-EDCF-4A0E-98AB-9D8C07D93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90" y="4568832"/>
                <a:ext cx="1524001" cy="347663"/>
              </a:xfrm>
              <a:custGeom>
                <a:avLst/>
                <a:gdLst>
                  <a:gd name="T0" fmla="*/ 0 w 5968"/>
                  <a:gd name="T1" fmla="*/ 0 h 1358"/>
                  <a:gd name="T2" fmla="*/ 2984 w 5968"/>
                  <a:gd name="T3" fmla="*/ 194 h 1358"/>
                  <a:gd name="T4" fmla="*/ 5968 w 5968"/>
                  <a:gd name="T5" fmla="*/ 0 h 1358"/>
                  <a:gd name="T6" fmla="*/ 5968 w 5968"/>
                  <a:gd name="T7" fmla="*/ 1164 h 1358"/>
                  <a:gd name="T8" fmla="*/ 2984 w 5968"/>
                  <a:gd name="T9" fmla="*/ 1358 h 1358"/>
                  <a:gd name="T10" fmla="*/ 0 w 5968"/>
                  <a:gd name="T11" fmla="*/ 1164 h 1358"/>
                  <a:gd name="T12" fmla="*/ 0 w 5968"/>
                  <a:gd name="T13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68" h="1358">
                    <a:moveTo>
                      <a:pt x="0" y="0"/>
                    </a:moveTo>
                    <a:cubicBezTo>
                      <a:pt x="0" y="108"/>
                      <a:pt x="1336" y="194"/>
                      <a:pt x="2984" y="194"/>
                    </a:cubicBezTo>
                    <a:cubicBezTo>
                      <a:pt x="4632" y="194"/>
                      <a:pt x="5968" y="108"/>
                      <a:pt x="5968" y="0"/>
                    </a:cubicBezTo>
                    <a:lnTo>
                      <a:pt x="5968" y="1164"/>
                    </a:lnTo>
                    <a:cubicBezTo>
                      <a:pt x="5968" y="1272"/>
                      <a:pt x="4632" y="1358"/>
                      <a:pt x="2984" y="1358"/>
                    </a:cubicBezTo>
                    <a:cubicBezTo>
                      <a:pt x="1336" y="1358"/>
                      <a:pt x="0" y="1272"/>
                      <a:pt x="0" y="11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DA80B2B7-1A2A-4025-8BAE-95500AF93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5" y="4519619"/>
                <a:ext cx="1524001" cy="100013"/>
              </a:xfrm>
              <a:prstGeom prst="ellipse">
                <a:avLst/>
              </a:prstGeom>
              <a:solidFill>
                <a:srgbClr val="D966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62">
                <a:extLst>
                  <a:ext uri="{FF2B5EF4-FFF2-40B4-BE49-F238E27FC236}">
                    <a16:creationId xmlns:a16="http://schemas.microsoft.com/office/drawing/2014/main" id="{4F6EBEF3-1F85-4129-A94F-DA103EC949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3590" y="4519619"/>
                <a:ext cx="1524001" cy="396875"/>
              </a:xfrm>
              <a:custGeom>
                <a:avLst/>
                <a:gdLst>
                  <a:gd name="T0" fmla="*/ 5968 w 5968"/>
                  <a:gd name="T1" fmla="*/ 194 h 1552"/>
                  <a:gd name="T2" fmla="*/ 2984 w 5968"/>
                  <a:gd name="T3" fmla="*/ 388 h 1552"/>
                  <a:gd name="T4" fmla="*/ 0 w 5968"/>
                  <a:gd name="T5" fmla="*/ 194 h 1552"/>
                  <a:gd name="T6" fmla="*/ 2984 w 5968"/>
                  <a:gd name="T7" fmla="*/ 0 h 1552"/>
                  <a:gd name="T8" fmla="*/ 5968 w 5968"/>
                  <a:gd name="T9" fmla="*/ 194 h 1552"/>
                  <a:gd name="T10" fmla="*/ 5968 w 5968"/>
                  <a:gd name="T11" fmla="*/ 194 h 1552"/>
                  <a:gd name="T12" fmla="*/ 5968 w 5968"/>
                  <a:gd name="T13" fmla="*/ 1358 h 1552"/>
                  <a:gd name="T14" fmla="*/ 2984 w 5968"/>
                  <a:gd name="T15" fmla="*/ 1552 h 1552"/>
                  <a:gd name="T16" fmla="*/ 0 w 5968"/>
                  <a:gd name="T17" fmla="*/ 1358 h 1552"/>
                  <a:gd name="T18" fmla="*/ 0 w 5968"/>
                  <a:gd name="T19" fmla="*/ 194 h 1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68" h="1552">
                    <a:moveTo>
                      <a:pt x="5968" y="194"/>
                    </a:moveTo>
                    <a:cubicBezTo>
                      <a:pt x="5968" y="302"/>
                      <a:pt x="4632" y="388"/>
                      <a:pt x="2984" y="388"/>
                    </a:cubicBezTo>
                    <a:cubicBezTo>
                      <a:pt x="1336" y="388"/>
                      <a:pt x="0" y="302"/>
                      <a:pt x="0" y="194"/>
                    </a:cubicBezTo>
                    <a:cubicBezTo>
                      <a:pt x="0" y="87"/>
                      <a:pt x="1336" y="0"/>
                      <a:pt x="2984" y="0"/>
                    </a:cubicBezTo>
                    <a:cubicBezTo>
                      <a:pt x="4632" y="0"/>
                      <a:pt x="5968" y="87"/>
                      <a:pt x="5968" y="194"/>
                    </a:cubicBezTo>
                    <a:close/>
                    <a:moveTo>
                      <a:pt x="5968" y="194"/>
                    </a:moveTo>
                    <a:lnTo>
                      <a:pt x="5968" y="1358"/>
                    </a:lnTo>
                    <a:cubicBezTo>
                      <a:pt x="5968" y="1466"/>
                      <a:pt x="4632" y="1552"/>
                      <a:pt x="2984" y="1552"/>
                    </a:cubicBezTo>
                    <a:cubicBezTo>
                      <a:pt x="1336" y="1552"/>
                      <a:pt x="0" y="1466"/>
                      <a:pt x="0" y="1358"/>
                    </a:cubicBezTo>
                    <a:lnTo>
                      <a:pt x="0" y="194"/>
                    </a:ln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FCB8386-D7EB-4317-A2DA-8FA4B478D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728" y="4592644"/>
                <a:ext cx="1030806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Region  C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64">
                <a:extLst>
                  <a:ext uri="{FF2B5EF4-FFF2-40B4-BE49-F238E27FC236}">
                    <a16:creationId xmlns:a16="http://schemas.microsoft.com/office/drawing/2014/main" id="{03150F21-4DF4-4784-B114-1FDF5E30C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90" y="4140206"/>
                <a:ext cx="1524001" cy="347663"/>
              </a:xfrm>
              <a:custGeom>
                <a:avLst/>
                <a:gdLst>
                  <a:gd name="T0" fmla="*/ 0 w 5968"/>
                  <a:gd name="T1" fmla="*/ 0 h 1358"/>
                  <a:gd name="T2" fmla="*/ 2984 w 5968"/>
                  <a:gd name="T3" fmla="*/ 194 h 1358"/>
                  <a:gd name="T4" fmla="*/ 5968 w 5968"/>
                  <a:gd name="T5" fmla="*/ 0 h 1358"/>
                  <a:gd name="T6" fmla="*/ 5968 w 5968"/>
                  <a:gd name="T7" fmla="*/ 1164 h 1358"/>
                  <a:gd name="T8" fmla="*/ 2984 w 5968"/>
                  <a:gd name="T9" fmla="*/ 1358 h 1358"/>
                  <a:gd name="T10" fmla="*/ 0 w 5968"/>
                  <a:gd name="T11" fmla="*/ 1164 h 1358"/>
                  <a:gd name="T12" fmla="*/ 0 w 5968"/>
                  <a:gd name="T13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68" h="1358">
                    <a:moveTo>
                      <a:pt x="0" y="0"/>
                    </a:moveTo>
                    <a:cubicBezTo>
                      <a:pt x="0" y="108"/>
                      <a:pt x="1336" y="194"/>
                      <a:pt x="2984" y="194"/>
                    </a:cubicBezTo>
                    <a:cubicBezTo>
                      <a:pt x="4632" y="194"/>
                      <a:pt x="5968" y="108"/>
                      <a:pt x="5968" y="0"/>
                    </a:cubicBezTo>
                    <a:lnTo>
                      <a:pt x="5968" y="1164"/>
                    </a:lnTo>
                    <a:cubicBezTo>
                      <a:pt x="5968" y="1272"/>
                      <a:pt x="4632" y="1358"/>
                      <a:pt x="2984" y="1358"/>
                    </a:cubicBezTo>
                    <a:cubicBezTo>
                      <a:pt x="1336" y="1358"/>
                      <a:pt x="0" y="1272"/>
                      <a:pt x="0" y="11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07FC7640-7525-4B07-A036-9EEAE6AFD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9778" y="4090994"/>
                <a:ext cx="1524001" cy="98425"/>
              </a:xfrm>
              <a:prstGeom prst="ellipse">
                <a:avLst/>
              </a:prstGeom>
              <a:solidFill>
                <a:srgbClr val="D966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66">
                <a:extLst>
                  <a:ext uri="{FF2B5EF4-FFF2-40B4-BE49-F238E27FC236}">
                    <a16:creationId xmlns:a16="http://schemas.microsoft.com/office/drawing/2014/main" id="{11E447DF-629B-4B81-924E-8283018F71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3590" y="4090994"/>
                <a:ext cx="1524001" cy="396875"/>
              </a:xfrm>
              <a:custGeom>
                <a:avLst/>
                <a:gdLst>
                  <a:gd name="T0" fmla="*/ 5968 w 5968"/>
                  <a:gd name="T1" fmla="*/ 194 h 1552"/>
                  <a:gd name="T2" fmla="*/ 2984 w 5968"/>
                  <a:gd name="T3" fmla="*/ 388 h 1552"/>
                  <a:gd name="T4" fmla="*/ 0 w 5968"/>
                  <a:gd name="T5" fmla="*/ 194 h 1552"/>
                  <a:gd name="T6" fmla="*/ 2984 w 5968"/>
                  <a:gd name="T7" fmla="*/ 0 h 1552"/>
                  <a:gd name="T8" fmla="*/ 5968 w 5968"/>
                  <a:gd name="T9" fmla="*/ 194 h 1552"/>
                  <a:gd name="T10" fmla="*/ 5968 w 5968"/>
                  <a:gd name="T11" fmla="*/ 194 h 1552"/>
                  <a:gd name="T12" fmla="*/ 5968 w 5968"/>
                  <a:gd name="T13" fmla="*/ 1358 h 1552"/>
                  <a:gd name="T14" fmla="*/ 2984 w 5968"/>
                  <a:gd name="T15" fmla="*/ 1552 h 1552"/>
                  <a:gd name="T16" fmla="*/ 0 w 5968"/>
                  <a:gd name="T17" fmla="*/ 1358 h 1552"/>
                  <a:gd name="T18" fmla="*/ 0 w 5968"/>
                  <a:gd name="T19" fmla="*/ 194 h 1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68" h="1552">
                    <a:moveTo>
                      <a:pt x="5968" y="194"/>
                    </a:moveTo>
                    <a:cubicBezTo>
                      <a:pt x="5968" y="302"/>
                      <a:pt x="4632" y="388"/>
                      <a:pt x="2984" y="388"/>
                    </a:cubicBezTo>
                    <a:cubicBezTo>
                      <a:pt x="1336" y="388"/>
                      <a:pt x="0" y="302"/>
                      <a:pt x="0" y="194"/>
                    </a:cubicBezTo>
                    <a:cubicBezTo>
                      <a:pt x="0" y="87"/>
                      <a:pt x="1336" y="0"/>
                      <a:pt x="2984" y="0"/>
                    </a:cubicBezTo>
                    <a:cubicBezTo>
                      <a:pt x="4632" y="0"/>
                      <a:pt x="5968" y="87"/>
                      <a:pt x="5968" y="194"/>
                    </a:cubicBezTo>
                    <a:close/>
                    <a:moveTo>
                      <a:pt x="5968" y="194"/>
                    </a:moveTo>
                    <a:lnTo>
                      <a:pt x="5968" y="1358"/>
                    </a:lnTo>
                    <a:cubicBezTo>
                      <a:pt x="5968" y="1466"/>
                      <a:pt x="4632" y="1552"/>
                      <a:pt x="2984" y="1552"/>
                    </a:cubicBezTo>
                    <a:cubicBezTo>
                      <a:pt x="1336" y="1552"/>
                      <a:pt x="0" y="1466"/>
                      <a:pt x="0" y="1358"/>
                    </a:cubicBezTo>
                    <a:lnTo>
                      <a:pt x="0" y="194"/>
                    </a:ln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F8DDD149-0C59-4D4A-98AB-466BDD3D5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490" y="4162432"/>
                <a:ext cx="1040178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Region  B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68">
                <a:extLst>
                  <a:ext uri="{FF2B5EF4-FFF2-40B4-BE49-F238E27FC236}">
                    <a16:creationId xmlns:a16="http://schemas.microsoft.com/office/drawing/2014/main" id="{FC99AD90-428B-49AC-82E0-60DD3BA0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90" y="3709993"/>
                <a:ext cx="1524001" cy="344488"/>
              </a:xfrm>
              <a:custGeom>
                <a:avLst/>
                <a:gdLst>
                  <a:gd name="T0" fmla="*/ 0 w 5968"/>
                  <a:gd name="T1" fmla="*/ 0 h 1344"/>
                  <a:gd name="T2" fmla="*/ 2984 w 5968"/>
                  <a:gd name="T3" fmla="*/ 192 h 1344"/>
                  <a:gd name="T4" fmla="*/ 5968 w 5968"/>
                  <a:gd name="T5" fmla="*/ 0 h 1344"/>
                  <a:gd name="T6" fmla="*/ 5968 w 5968"/>
                  <a:gd name="T7" fmla="*/ 1152 h 1344"/>
                  <a:gd name="T8" fmla="*/ 2984 w 5968"/>
                  <a:gd name="T9" fmla="*/ 1344 h 1344"/>
                  <a:gd name="T10" fmla="*/ 0 w 5968"/>
                  <a:gd name="T11" fmla="*/ 1152 h 1344"/>
                  <a:gd name="T12" fmla="*/ 0 w 5968"/>
                  <a:gd name="T13" fmla="*/ 0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68" h="1344">
                    <a:moveTo>
                      <a:pt x="0" y="0"/>
                    </a:moveTo>
                    <a:cubicBezTo>
                      <a:pt x="0" y="107"/>
                      <a:pt x="1336" y="192"/>
                      <a:pt x="2984" y="192"/>
                    </a:cubicBezTo>
                    <a:cubicBezTo>
                      <a:pt x="4632" y="192"/>
                      <a:pt x="5968" y="107"/>
                      <a:pt x="5968" y="0"/>
                    </a:cubicBezTo>
                    <a:lnTo>
                      <a:pt x="5968" y="1152"/>
                    </a:lnTo>
                    <a:cubicBezTo>
                      <a:pt x="5968" y="1259"/>
                      <a:pt x="4632" y="1344"/>
                      <a:pt x="2984" y="1344"/>
                    </a:cubicBezTo>
                    <a:cubicBezTo>
                      <a:pt x="1336" y="1344"/>
                      <a:pt x="0" y="1259"/>
                      <a:pt x="0" y="115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30967C6-B54F-4A2A-864D-701327757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5653" y="3660781"/>
                <a:ext cx="1524001" cy="98425"/>
              </a:xfrm>
              <a:prstGeom prst="ellipse">
                <a:avLst/>
              </a:prstGeom>
              <a:solidFill>
                <a:srgbClr val="D966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70">
                <a:extLst>
                  <a:ext uri="{FF2B5EF4-FFF2-40B4-BE49-F238E27FC236}">
                    <a16:creationId xmlns:a16="http://schemas.microsoft.com/office/drawing/2014/main" id="{B10BFEF8-7D73-4873-AAE4-89CF438E97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3590" y="3660781"/>
                <a:ext cx="1524001" cy="393700"/>
              </a:xfrm>
              <a:custGeom>
                <a:avLst/>
                <a:gdLst>
                  <a:gd name="T0" fmla="*/ 5968 w 5968"/>
                  <a:gd name="T1" fmla="*/ 192 h 1536"/>
                  <a:gd name="T2" fmla="*/ 2984 w 5968"/>
                  <a:gd name="T3" fmla="*/ 384 h 1536"/>
                  <a:gd name="T4" fmla="*/ 0 w 5968"/>
                  <a:gd name="T5" fmla="*/ 192 h 1536"/>
                  <a:gd name="T6" fmla="*/ 2984 w 5968"/>
                  <a:gd name="T7" fmla="*/ 0 h 1536"/>
                  <a:gd name="T8" fmla="*/ 5968 w 5968"/>
                  <a:gd name="T9" fmla="*/ 192 h 1536"/>
                  <a:gd name="T10" fmla="*/ 5968 w 5968"/>
                  <a:gd name="T11" fmla="*/ 192 h 1536"/>
                  <a:gd name="T12" fmla="*/ 5968 w 5968"/>
                  <a:gd name="T13" fmla="*/ 1344 h 1536"/>
                  <a:gd name="T14" fmla="*/ 2984 w 5968"/>
                  <a:gd name="T15" fmla="*/ 1536 h 1536"/>
                  <a:gd name="T16" fmla="*/ 0 w 5968"/>
                  <a:gd name="T17" fmla="*/ 1344 h 1536"/>
                  <a:gd name="T18" fmla="*/ 0 w 5968"/>
                  <a:gd name="T19" fmla="*/ 192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68" h="1536">
                    <a:moveTo>
                      <a:pt x="5968" y="192"/>
                    </a:moveTo>
                    <a:cubicBezTo>
                      <a:pt x="5968" y="299"/>
                      <a:pt x="4632" y="384"/>
                      <a:pt x="2984" y="384"/>
                    </a:cubicBezTo>
                    <a:cubicBezTo>
                      <a:pt x="1336" y="384"/>
                      <a:pt x="0" y="299"/>
                      <a:pt x="0" y="192"/>
                    </a:cubicBezTo>
                    <a:cubicBezTo>
                      <a:pt x="0" y="86"/>
                      <a:pt x="1336" y="0"/>
                      <a:pt x="2984" y="0"/>
                    </a:cubicBezTo>
                    <a:cubicBezTo>
                      <a:pt x="4632" y="0"/>
                      <a:pt x="5968" y="86"/>
                      <a:pt x="5968" y="192"/>
                    </a:cubicBezTo>
                    <a:close/>
                    <a:moveTo>
                      <a:pt x="5968" y="192"/>
                    </a:moveTo>
                    <a:lnTo>
                      <a:pt x="5968" y="1344"/>
                    </a:lnTo>
                    <a:cubicBezTo>
                      <a:pt x="5968" y="1451"/>
                      <a:pt x="4632" y="1536"/>
                      <a:pt x="2984" y="1536"/>
                    </a:cubicBezTo>
                    <a:cubicBezTo>
                      <a:pt x="1336" y="1536"/>
                      <a:pt x="0" y="1451"/>
                      <a:pt x="0" y="1344"/>
                    </a:cubicBezTo>
                    <a:lnTo>
                      <a:pt x="0" y="192"/>
                    </a:ln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9254EE98-9B47-4230-8D36-1E7A3179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2665" y="3730631"/>
                <a:ext cx="1051425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Region  A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72">
                <a:extLst>
                  <a:ext uri="{FF2B5EF4-FFF2-40B4-BE49-F238E27FC236}">
                    <a16:creationId xmlns:a16="http://schemas.microsoft.com/office/drawing/2014/main" id="{4E26D3FD-0EA5-4FDC-ACE1-E530C8D58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128" y="969966"/>
                <a:ext cx="1692276" cy="520700"/>
              </a:xfrm>
              <a:custGeom>
                <a:avLst/>
                <a:gdLst>
                  <a:gd name="T0" fmla="*/ 674 w 6629"/>
                  <a:gd name="T1" fmla="*/ 681 h 2039"/>
                  <a:gd name="T2" fmla="*/ 1531 w 6629"/>
                  <a:gd name="T3" fmla="*/ 213 h 2039"/>
                  <a:gd name="T4" fmla="*/ 2171 w 6629"/>
                  <a:gd name="T5" fmla="*/ 267 h 2039"/>
                  <a:gd name="T6" fmla="*/ 3240 w 6629"/>
                  <a:gd name="T7" fmla="*/ 131 h 2039"/>
                  <a:gd name="T8" fmla="*/ 3423 w 6629"/>
                  <a:gd name="T9" fmla="*/ 187 h 2039"/>
                  <a:gd name="T10" fmla="*/ 4291 w 6629"/>
                  <a:gd name="T11" fmla="*/ 66 h 2039"/>
                  <a:gd name="T12" fmla="*/ 4516 w 6629"/>
                  <a:gd name="T13" fmla="*/ 144 h 2039"/>
                  <a:gd name="T14" fmla="*/ 5530 w 6629"/>
                  <a:gd name="T15" fmla="*/ 109 h 2039"/>
                  <a:gd name="T16" fmla="*/ 5773 w 6629"/>
                  <a:gd name="T17" fmla="*/ 283 h 2039"/>
                  <a:gd name="T18" fmla="*/ 6328 w 6629"/>
                  <a:gd name="T19" fmla="*/ 687 h 2039"/>
                  <a:gd name="T20" fmla="*/ 6292 w 6629"/>
                  <a:gd name="T21" fmla="*/ 730 h 2039"/>
                  <a:gd name="T22" fmla="*/ 6107 w 6629"/>
                  <a:gd name="T23" fmla="*/ 1314 h 2039"/>
                  <a:gd name="T24" fmla="*/ 5638 w 6629"/>
                  <a:gd name="T25" fmla="*/ 1396 h 2039"/>
                  <a:gd name="T26" fmla="*/ 4774 w 6629"/>
                  <a:gd name="T27" fmla="*/ 1749 h 2039"/>
                  <a:gd name="T28" fmla="*/ 4327 w 6629"/>
                  <a:gd name="T29" fmla="*/ 1695 h 2039"/>
                  <a:gd name="T30" fmla="*/ 3080 w 6629"/>
                  <a:gd name="T31" fmla="*/ 1973 h 2039"/>
                  <a:gd name="T32" fmla="*/ 2538 w 6629"/>
                  <a:gd name="T33" fmla="*/ 1806 h 2039"/>
                  <a:gd name="T34" fmla="*/ 969 w 6629"/>
                  <a:gd name="T35" fmla="*/ 1643 h 2039"/>
                  <a:gd name="T36" fmla="*/ 956 w 6629"/>
                  <a:gd name="T37" fmla="*/ 1634 h 2039"/>
                  <a:gd name="T38" fmla="*/ 240 w 6629"/>
                  <a:gd name="T39" fmla="*/ 1400 h 2039"/>
                  <a:gd name="T40" fmla="*/ 410 w 6629"/>
                  <a:gd name="T41" fmla="*/ 1186 h 2039"/>
                  <a:gd name="T42" fmla="*/ 179 w 6629"/>
                  <a:gd name="T43" fmla="*/ 818 h 2039"/>
                  <a:gd name="T44" fmla="*/ 669 w 6629"/>
                  <a:gd name="T45" fmla="*/ 687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29" h="2039">
                    <a:moveTo>
                      <a:pt x="674" y="681"/>
                    </a:moveTo>
                    <a:cubicBezTo>
                      <a:pt x="600" y="454"/>
                      <a:pt x="983" y="244"/>
                      <a:pt x="1531" y="213"/>
                    </a:cubicBezTo>
                    <a:cubicBezTo>
                      <a:pt x="1753" y="201"/>
                      <a:pt x="1978" y="220"/>
                      <a:pt x="2171" y="267"/>
                    </a:cubicBezTo>
                    <a:cubicBezTo>
                      <a:pt x="2376" y="106"/>
                      <a:pt x="2854" y="46"/>
                      <a:pt x="3240" y="131"/>
                    </a:cubicBezTo>
                    <a:cubicBezTo>
                      <a:pt x="3307" y="145"/>
                      <a:pt x="3369" y="164"/>
                      <a:pt x="3423" y="187"/>
                    </a:cubicBezTo>
                    <a:cubicBezTo>
                      <a:pt x="3583" y="54"/>
                      <a:pt x="3971" y="0"/>
                      <a:pt x="4291" y="66"/>
                    </a:cubicBezTo>
                    <a:cubicBezTo>
                      <a:pt x="4379" y="84"/>
                      <a:pt x="4456" y="111"/>
                      <a:pt x="4516" y="144"/>
                    </a:cubicBezTo>
                    <a:cubicBezTo>
                      <a:pt x="4773" y="18"/>
                      <a:pt x="5227" y="3"/>
                      <a:pt x="5530" y="109"/>
                    </a:cubicBezTo>
                    <a:cubicBezTo>
                      <a:pt x="5658" y="154"/>
                      <a:pt x="5744" y="215"/>
                      <a:pt x="5773" y="283"/>
                    </a:cubicBezTo>
                    <a:cubicBezTo>
                      <a:pt x="6194" y="331"/>
                      <a:pt x="6443" y="512"/>
                      <a:pt x="6328" y="687"/>
                    </a:cubicBezTo>
                    <a:cubicBezTo>
                      <a:pt x="6318" y="702"/>
                      <a:pt x="6306" y="716"/>
                      <a:pt x="6292" y="730"/>
                    </a:cubicBezTo>
                    <a:cubicBezTo>
                      <a:pt x="6629" y="912"/>
                      <a:pt x="6547" y="1174"/>
                      <a:pt x="6107" y="1314"/>
                    </a:cubicBezTo>
                    <a:cubicBezTo>
                      <a:pt x="5970" y="1358"/>
                      <a:pt x="5809" y="1386"/>
                      <a:pt x="5638" y="1396"/>
                    </a:cubicBezTo>
                    <a:cubicBezTo>
                      <a:pt x="5634" y="1593"/>
                      <a:pt x="5247" y="1750"/>
                      <a:pt x="4774" y="1749"/>
                    </a:cubicBezTo>
                    <a:cubicBezTo>
                      <a:pt x="4616" y="1748"/>
                      <a:pt x="4461" y="1730"/>
                      <a:pt x="4327" y="1695"/>
                    </a:cubicBezTo>
                    <a:cubicBezTo>
                      <a:pt x="4167" y="1915"/>
                      <a:pt x="3608" y="2039"/>
                      <a:pt x="3080" y="1973"/>
                    </a:cubicBezTo>
                    <a:cubicBezTo>
                      <a:pt x="2858" y="1945"/>
                      <a:pt x="2667" y="1886"/>
                      <a:pt x="2538" y="1806"/>
                    </a:cubicBezTo>
                    <a:cubicBezTo>
                      <a:pt x="1997" y="1941"/>
                      <a:pt x="1294" y="1868"/>
                      <a:pt x="969" y="1643"/>
                    </a:cubicBezTo>
                    <a:cubicBezTo>
                      <a:pt x="964" y="1640"/>
                      <a:pt x="960" y="1637"/>
                      <a:pt x="956" y="1634"/>
                    </a:cubicBezTo>
                    <a:cubicBezTo>
                      <a:pt x="602" y="1651"/>
                      <a:pt x="281" y="1546"/>
                      <a:pt x="240" y="1400"/>
                    </a:cubicBezTo>
                    <a:cubicBezTo>
                      <a:pt x="217" y="1322"/>
                      <a:pt x="280" y="1243"/>
                      <a:pt x="410" y="1186"/>
                    </a:cubicBezTo>
                    <a:cubicBezTo>
                      <a:pt x="103" y="1111"/>
                      <a:pt x="0" y="946"/>
                      <a:pt x="179" y="818"/>
                    </a:cubicBezTo>
                    <a:cubicBezTo>
                      <a:pt x="283" y="744"/>
                      <a:pt x="465" y="696"/>
                      <a:pt x="669" y="68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C7C4B88-1E3A-41DC-91B3-F39280662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4591" y="1547816"/>
                <a:ext cx="55563" cy="55563"/>
              </a:xfrm>
              <a:prstGeom prst="ellipse">
                <a:avLst/>
              </a:pr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76">
                <a:extLst>
                  <a:ext uri="{FF2B5EF4-FFF2-40B4-BE49-F238E27FC236}">
                    <a16:creationId xmlns:a16="http://schemas.microsoft.com/office/drawing/2014/main" id="{2A05A21A-412A-4E05-9E81-17BF93F9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478" y="977904"/>
                <a:ext cx="1692276" cy="520700"/>
              </a:xfrm>
              <a:custGeom>
                <a:avLst/>
                <a:gdLst>
                  <a:gd name="T0" fmla="*/ 674 w 6629"/>
                  <a:gd name="T1" fmla="*/ 681 h 2039"/>
                  <a:gd name="T2" fmla="*/ 1531 w 6629"/>
                  <a:gd name="T3" fmla="*/ 213 h 2039"/>
                  <a:gd name="T4" fmla="*/ 2171 w 6629"/>
                  <a:gd name="T5" fmla="*/ 267 h 2039"/>
                  <a:gd name="T6" fmla="*/ 3240 w 6629"/>
                  <a:gd name="T7" fmla="*/ 131 h 2039"/>
                  <a:gd name="T8" fmla="*/ 3423 w 6629"/>
                  <a:gd name="T9" fmla="*/ 187 h 2039"/>
                  <a:gd name="T10" fmla="*/ 4291 w 6629"/>
                  <a:gd name="T11" fmla="*/ 66 h 2039"/>
                  <a:gd name="T12" fmla="*/ 4516 w 6629"/>
                  <a:gd name="T13" fmla="*/ 144 h 2039"/>
                  <a:gd name="T14" fmla="*/ 5530 w 6629"/>
                  <a:gd name="T15" fmla="*/ 109 h 2039"/>
                  <a:gd name="T16" fmla="*/ 5773 w 6629"/>
                  <a:gd name="T17" fmla="*/ 283 h 2039"/>
                  <a:gd name="T18" fmla="*/ 6328 w 6629"/>
                  <a:gd name="T19" fmla="*/ 687 h 2039"/>
                  <a:gd name="T20" fmla="*/ 6292 w 6629"/>
                  <a:gd name="T21" fmla="*/ 730 h 2039"/>
                  <a:gd name="T22" fmla="*/ 6107 w 6629"/>
                  <a:gd name="T23" fmla="*/ 1314 h 2039"/>
                  <a:gd name="T24" fmla="*/ 5638 w 6629"/>
                  <a:gd name="T25" fmla="*/ 1396 h 2039"/>
                  <a:gd name="T26" fmla="*/ 4774 w 6629"/>
                  <a:gd name="T27" fmla="*/ 1749 h 2039"/>
                  <a:gd name="T28" fmla="*/ 4327 w 6629"/>
                  <a:gd name="T29" fmla="*/ 1695 h 2039"/>
                  <a:gd name="T30" fmla="*/ 3080 w 6629"/>
                  <a:gd name="T31" fmla="*/ 1973 h 2039"/>
                  <a:gd name="T32" fmla="*/ 2538 w 6629"/>
                  <a:gd name="T33" fmla="*/ 1806 h 2039"/>
                  <a:gd name="T34" fmla="*/ 969 w 6629"/>
                  <a:gd name="T35" fmla="*/ 1643 h 2039"/>
                  <a:gd name="T36" fmla="*/ 956 w 6629"/>
                  <a:gd name="T37" fmla="*/ 1634 h 2039"/>
                  <a:gd name="T38" fmla="*/ 240 w 6629"/>
                  <a:gd name="T39" fmla="*/ 1400 h 2039"/>
                  <a:gd name="T40" fmla="*/ 410 w 6629"/>
                  <a:gd name="T41" fmla="*/ 1186 h 2039"/>
                  <a:gd name="T42" fmla="*/ 179 w 6629"/>
                  <a:gd name="T43" fmla="*/ 818 h 2039"/>
                  <a:gd name="T44" fmla="*/ 669 w 6629"/>
                  <a:gd name="T45" fmla="*/ 687 h 2039"/>
                  <a:gd name="T46" fmla="*/ 674 w 6629"/>
                  <a:gd name="T47" fmla="*/ 681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29" h="2039">
                    <a:moveTo>
                      <a:pt x="674" y="681"/>
                    </a:moveTo>
                    <a:cubicBezTo>
                      <a:pt x="600" y="454"/>
                      <a:pt x="983" y="244"/>
                      <a:pt x="1531" y="213"/>
                    </a:cubicBezTo>
                    <a:cubicBezTo>
                      <a:pt x="1753" y="201"/>
                      <a:pt x="1978" y="220"/>
                      <a:pt x="2171" y="267"/>
                    </a:cubicBezTo>
                    <a:cubicBezTo>
                      <a:pt x="2376" y="106"/>
                      <a:pt x="2854" y="46"/>
                      <a:pt x="3240" y="131"/>
                    </a:cubicBezTo>
                    <a:cubicBezTo>
                      <a:pt x="3307" y="145"/>
                      <a:pt x="3369" y="164"/>
                      <a:pt x="3423" y="187"/>
                    </a:cubicBezTo>
                    <a:cubicBezTo>
                      <a:pt x="3583" y="54"/>
                      <a:pt x="3971" y="0"/>
                      <a:pt x="4291" y="66"/>
                    </a:cubicBezTo>
                    <a:cubicBezTo>
                      <a:pt x="4379" y="84"/>
                      <a:pt x="4456" y="111"/>
                      <a:pt x="4516" y="144"/>
                    </a:cubicBezTo>
                    <a:cubicBezTo>
                      <a:pt x="4773" y="18"/>
                      <a:pt x="5227" y="3"/>
                      <a:pt x="5530" y="109"/>
                    </a:cubicBezTo>
                    <a:cubicBezTo>
                      <a:pt x="5658" y="154"/>
                      <a:pt x="5744" y="215"/>
                      <a:pt x="5773" y="283"/>
                    </a:cubicBezTo>
                    <a:cubicBezTo>
                      <a:pt x="6194" y="331"/>
                      <a:pt x="6443" y="512"/>
                      <a:pt x="6328" y="687"/>
                    </a:cubicBezTo>
                    <a:cubicBezTo>
                      <a:pt x="6318" y="702"/>
                      <a:pt x="6306" y="716"/>
                      <a:pt x="6292" y="730"/>
                    </a:cubicBezTo>
                    <a:cubicBezTo>
                      <a:pt x="6629" y="912"/>
                      <a:pt x="6547" y="1174"/>
                      <a:pt x="6107" y="1314"/>
                    </a:cubicBezTo>
                    <a:cubicBezTo>
                      <a:pt x="5970" y="1358"/>
                      <a:pt x="5809" y="1386"/>
                      <a:pt x="5638" y="1396"/>
                    </a:cubicBezTo>
                    <a:cubicBezTo>
                      <a:pt x="5634" y="1593"/>
                      <a:pt x="5247" y="1750"/>
                      <a:pt x="4774" y="1749"/>
                    </a:cubicBezTo>
                    <a:cubicBezTo>
                      <a:pt x="4616" y="1748"/>
                      <a:pt x="4461" y="1730"/>
                      <a:pt x="4327" y="1695"/>
                    </a:cubicBezTo>
                    <a:cubicBezTo>
                      <a:pt x="4167" y="1915"/>
                      <a:pt x="3608" y="2039"/>
                      <a:pt x="3080" y="1973"/>
                    </a:cubicBezTo>
                    <a:cubicBezTo>
                      <a:pt x="2858" y="1945"/>
                      <a:pt x="2667" y="1886"/>
                      <a:pt x="2538" y="1806"/>
                    </a:cubicBezTo>
                    <a:cubicBezTo>
                      <a:pt x="1997" y="1941"/>
                      <a:pt x="1294" y="1868"/>
                      <a:pt x="969" y="1643"/>
                    </a:cubicBezTo>
                    <a:cubicBezTo>
                      <a:pt x="964" y="1640"/>
                      <a:pt x="960" y="1637"/>
                      <a:pt x="956" y="1634"/>
                    </a:cubicBezTo>
                    <a:cubicBezTo>
                      <a:pt x="602" y="1651"/>
                      <a:pt x="281" y="1546"/>
                      <a:pt x="240" y="1400"/>
                    </a:cubicBezTo>
                    <a:cubicBezTo>
                      <a:pt x="217" y="1322"/>
                      <a:pt x="280" y="1243"/>
                      <a:pt x="410" y="1186"/>
                    </a:cubicBezTo>
                    <a:cubicBezTo>
                      <a:pt x="103" y="1111"/>
                      <a:pt x="0" y="946"/>
                      <a:pt x="179" y="818"/>
                    </a:cubicBezTo>
                    <a:cubicBezTo>
                      <a:pt x="283" y="744"/>
                      <a:pt x="465" y="696"/>
                      <a:pt x="669" y="687"/>
                    </a:cubicBezTo>
                    <a:lnTo>
                      <a:pt x="674" y="681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74E860A1-0C85-44A6-AF7D-1908D97B9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2040" y="1074741"/>
                <a:ext cx="771135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Region A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4FBE2F7A-24F2-410A-B67E-441E4FB8E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6653" y="2101854"/>
                <a:ext cx="55563" cy="55563"/>
              </a:xfrm>
              <a:prstGeom prst="ellipse">
                <a:avLst/>
              </a:pr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002FC974-2B32-4125-8A37-C4BB9BDAA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478" y="1673229"/>
                <a:ext cx="761763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Region B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3BF9A83F-B5C7-49F2-9716-527538670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4774" y="3098805"/>
                <a:ext cx="1482779" cy="197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Instant AQ responses 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7AB6EFE8-DDAD-4ABE-9BF8-077C97946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565" y="3316293"/>
                <a:ext cx="1772697" cy="197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to multi-region sources 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24">
                <a:extLst>
                  <a:ext uri="{FF2B5EF4-FFF2-40B4-BE49-F238E27FC236}">
                    <a16:creationId xmlns:a16="http://schemas.microsoft.com/office/drawing/2014/main" id="{A531096F-6A0A-4E0F-BDFD-0CF6714A4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753" y="2165355"/>
                <a:ext cx="1571626" cy="860426"/>
              </a:xfrm>
              <a:custGeom>
                <a:avLst/>
                <a:gdLst>
                  <a:gd name="T0" fmla="*/ 0 w 895"/>
                  <a:gd name="T1" fmla="*/ 184 h 471"/>
                  <a:gd name="T2" fmla="*/ 447 w 895"/>
                  <a:gd name="T3" fmla="*/ 0 h 471"/>
                  <a:gd name="T4" fmla="*/ 895 w 895"/>
                  <a:gd name="T5" fmla="*/ 184 h 471"/>
                  <a:gd name="T6" fmla="*/ 758 w 895"/>
                  <a:gd name="T7" fmla="*/ 184 h 471"/>
                  <a:gd name="T8" fmla="*/ 758 w 895"/>
                  <a:gd name="T9" fmla="*/ 471 h 471"/>
                  <a:gd name="T10" fmla="*/ 137 w 895"/>
                  <a:gd name="T11" fmla="*/ 471 h 471"/>
                  <a:gd name="T12" fmla="*/ 137 w 895"/>
                  <a:gd name="T13" fmla="*/ 184 h 471"/>
                  <a:gd name="T14" fmla="*/ 0 w 895"/>
                  <a:gd name="T15" fmla="*/ 184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5" h="471">
                    <a:moveTo>
                      <a:pt x="0" y="184"/>
                    </a:moveTo>
                    <a:lnTo>
                      <a:pt x="447" y="0"/>
                    </a:lnTo>
                    <a:lnTo>
                      <a:pt x="895" y="184"/>
                    </a:lnTo>
                    <a:lnTo>
                      <a:pt x="758" y="184"/>
                    </a:lnTo>
                    <a:lnTo>
                      <a:pt x="758" y="471"/>
                    </a:lnTo>
                    <a:lnTo>
                      <a:pt x="137" y="471"/>
                    </a:lnTo>
                    <a:lnTo>
                      <a:pt x="137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515DC849-9B07-4325-8250-1B8D5B7F3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7115" y="2381255"/>
                <a:ext cx="58114" cy="180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+mn-cs"/>
                  </a:rPr>
                  <a:t>•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F31A6CA-FBFC-49DF-85CD-270E7DAC4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479" y="2378080"/>
                <a:ext cx="695478" cy="180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Chemistry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F4AAC230-5D00-4888-BD6F-46D51ACE0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290" y="2555880"/>
                <a:ext cx="58114" cy="180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+mn-cs"/>
                  </a:rPr>
                  <a:t>•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672F0122-5727-4A5D-BE63-4CD5F6D10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479" y="2551117"/>
                <a:ext cx="667358" cy="180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Transport</a:t>
                </a: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68ED0344-21F4-4C3F-9764-B09148ABF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290" y="2732093"/>
                <a:ext cx="58114" cy="180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+mn-cs"/>
                  </a:rPr>
                  <a:t>•</a:t>
                </a: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812AC03A-D107-4441-AFD6-4C19E8D02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4" y="2727330"/>
                <a:ext cx="528637" cy="180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Indirect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3630589-3180-4113-8FD1-F97E4CC5D1F0}"/>
                </a:ext>
              </a:extLst>
            </p:cNvPr>
            <p:cNvGrpSpPr/>
            <p:nvPr/>
          </p:nvGrpSpPr>
          <p:grpSpPr>
            <a:xfrm>
              <a:off x="2312987" y="1139481"/>
              <a:ext cx="2233614" cy="4381503"/>
              <a:chOff x="2314576" y="1136654"/>
              <a:chExt cx="2233614" cy="4381503"/>
            </a:xfrm>
          </p:grpSpPr>
          <p:sp>
            <p:nvSpPr>
              <p:cNvPr id="204" name="Freeform 8">
                <a:extLst>
                  <a:ext uri="{FF2B5EF4-FFF2-40B4-BE49-F238E27FC236}">
                    <a16:creationId xmlns:a16="http://schemas.microsoft.com/office/drawing/2014/main" id="{2FA14925-49A7-4283-871F-0CB038AC1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76" y="5006982"/>
                <a:ext cx="2233614" cy="511175"/>
              </a:xfrm>
              <a:custGeom>
                <a:avLst/>
                <a:gdLst>
                  <a:gd name="T0" fmla="*/ 0 w 1353"/>
                  <a:gd name="T1" fmla="*/ 0 h 322"/>
                  <a:gd name="T2" fmla="*/ 1193 w 1353"/>
                  <a:gd name="T3" fmla="*/ 0 h 322"/>
                  <a:gd name="T4" fmla="*/ 1353 w 1353"/>
                  <a:gd name="T5" fmla="*/ 161 h 322"/>
                  <a:gd name="T6" fmla="*/ 1193 w 1353"/>
                  <a:gd name="T7" fmla="*/ 322 h 322"/>
                  <a:gd name="T8" fmla="*/ 0 w 1353"/>
                  <a:gd name="T9" fmla="*/ 322 h 322"/>
                  <a:gd name="T10" fmla="*/ 161 w 1353"/>
                  <a:gd name="T11" fmla="*/ 161 h 322"/>
                  <a:gd name="T12" fmla="*/ 0 w 1353"/>
                  <a:gd name="T1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3" h="322">
                    <a:moveTo>
                      <a:pt x="0" y="0"/>
                    </a:moveTo>
                    <a:lnTo>
                      <a:pt x="1193" y="0"/>
                    </a:lnTo>
                    <a:lnTo>
                      <a:pt x="1353" y="161"/>
                    </a:lnTo>
                    <a:lnTo>
                      <a:pt x="1193" y="322"/>
                    </a:lnTo>
                    <a:lnTo>
                      <a:pt x="0" y="322"/>
                    </a:lnTo>
                    <a:lnTo>
                      <a:pt x="161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DBF36C2F-ACF4-4EF3-A465-52700B2AA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102" y="5019682"/>
                <a:ext cx="684453" cy="394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RSM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34">
                <a:extLst>
                  <a:ext uri="{FF2B5EF4-FFF2-40B4-BE49-F238E27FC236}">
                    <a16:creationId xmlns:a16="http://schemas.microsoft.com/office/drawing/2014/main" id="{27BF0098-5B19-4E52-B637-DDC18E8A5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564" y="1136654"/>
                <a:ext cx="1743076" cy="927101"/>
              </a:xfrm>
              <a:custGeom>
                <a:avLst/>
                <a:gdLst>
                  <a:gd name="T0" fmla="*/ 695 w 6828"/>
                  <a:gd name="T1" fmla="*/ 1211 h 3628"/>
                  <a:gd name="T2" fmla="*/ 1577 w 6828"/>
                  <a:gd name="T3" fmla="*/ 380 h 3628"/>
                  <a:gd name="T4" fmla="*/ 2237 w 6828"/>
                  <a:gd name="T5" fmla="*/ 475 h 3628"/>
                  <a:gd name="T6" fmla="*/ 3337 w 6828"/>
                  <a:gd name="T7" fmla="*/ 233 h 3628"/>
                  <a:gd name="T8" fmla="*/ 3526 w 6828"/>
                  <a:gd name="T9" fmla="*/ 332 h 3628"/>
                  <a:gd name="T10" fmla="*/ 4419 w 6828"/>
                  <a:gd name="T11" fmla="*/ 118 h 3628"/>
                  <a:gd name="T12" fmla="*/ 4652 w 6828"/>
                  <a:gd name="T13" fmla="*/ 256 h 3628"/>
                  <a:gd name="T14" fmla="*/ 5696 w 6828"/>
                  <a:gd name="T15" fmla="*/ 194 h 3628"/>
                  <a:gd name="T16" fmla="*/ 5947 w 6828"/>
                  <a:gd name="T17" fmla="*/ 505 h 3628"/>
                  <a:gd name="T18" fmla="*/ 6518 w 6828"/>
                  <a:gd name="T19" fmla="*/ 1222 h 3628"/>
                  <a:gd name="T20" fmla="*/ 6481 w 6828"/>
                  <a:gd name="T21" fmla="*/ 1299 h 3628"/>
                  <a:gd name="T22" fmla="*/ 6290 w 6828"/>
                  <a:gd name="T23" fmla="*/ 2338 h 3628"/>
                  <a:gd name="T24" fmla="*/ 5807 w 6828"/>
                  <a:gd name="T25" fmla="*/ 2484 h 3628"/>
                  <a:gd name="T26" fmla="*/ 4917 w 6828"/>
                  <a:gd name="T27" fmla="*/ 3111 h 3628"/>
                  <a:gd name="T28" fmla="*/ 4457 w 6828"/>
                  <a:gd name="T29" fmla="*/ 3015 h 3628"/>
                  <a:gd name="T30" fmla="*/ 3172 w 6828"/>
                  <a:gd name="T31" fmla="*/ 3509 h 3628"/>
                  <a:gd name="T32" fmla="*/ 2614 w 6828"/>
                  <a:gd name="T33" fmla="*/ 3212 h 3628"/>
                  <a:gd name="T34" fmla="*/ 998 w 6828"/>
                  <a:gd name="T35" fmla="*/ 2922 h 3628"/>
                  <a:gd name="T36" fmla="*/ 985 w 6828"/>
                  <a:gd name="T37" fmla="*/ 2907 h 3628"/>
                  <a:gd name="T38" fmla="*/ 247 w 6828"/>
                  <a:gd name="T39" fmla="*/ 2490 h 3628"/>
                  <a:gd name="T40" fmla="*/ 422 w 6828"/>
                  <a:gd name="T41" fmla="*/ 2110 h 3628"/>
                  <a:gd name="T42" fmla="*/ 185 w 6828"/>
                  <a:gd name="T43" fmla="*/ 1456 h 3628"/>
                  <a:gd name="T44" fmla="*/ 689 w 6828"/>
                  <a:gd name="T45" fmla="*/ 1222 h 3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28" h="3628">
                    <a:moveTo>
                      <a:pt x="695" y="1211"/>
                    </a:moveTo>
                    <a:cubicBezTo>
                      <a:pt x="618" y="807"/>
                      <a:pt x="1013" y="435"/>
                      <a:pt x="1577" y="380"/>
                    </a:cubicBezTo>
                    <a:cubicBezTo>
                      <a:pt x="1805" y="358"/>
                      <a:pt x="2038" y="391"/>
                      <a:pt x="2237" y="475"/>
                    </a:cubicBezTo>
                    <a:cubicBezTo>
                      <a:pt x="2447" y="190"/>
                      <a:pt x="2940" y="81"/>
                      <a:pt x="3337" y="233"/>
                    </a:cubicBezTo>
                    <a:cubicBezTo>
                      <a:pt x="3406" y="259"/>
                      <a:pt x="3470" y="293"/>
                      <a:pt x="3526" y="332"/>
                    </a:cubicBezTo>
                    <a:cubicBezTo>
                      <a:pt x="3690" y="96"/>
                      <a:pt x="4090" y="0"/>
                      <a:pt x="4419" y="118"/>
                    </a:cubicBezTo>
                    <a:cubicBezTo>
                      <a:pt x="4511" y="151"/>
                      <a:pt x="4590" y="198"/>
                      <a:pt x="4652" y="256"/>
                    </a:cubicBezTo>
                    <a:cubicBezTo>
                      <a:pt x="4916" y="33"/>
                      <a:pt x="5384" y="5"/>
                      <a:pt x="5696" y="194"/>
                    </a:cubicBezTo>
                    <a:cubicBezTo>
                      <a:pt x="5828" y="274"/>
                      <a:pt x="5916" y="384"/>
                      <a:pt x="5947" y="505"/>
                    </a:cubicBezTo>
                    <a:cubicBezTo>
                      <a:pt x="6380" y="589"/>
                      <a:pt x="6636" y="911"/>
                      <a:pt x="6518" y="1222"/>
                    </a:cubicBezTo>
                    <a:cubicBezTo>
                      <a:pt x="6508" y="1248"/>
                      <a:pt x="6496" y="1274"/>
                      <a:pt x="6481" y="1299"/>
                    </a:cubicBezTo>
                    <a:cubicBezTo>
                      <a:pt x="6828" y="1624"/>
                      <a:pt x="6743" y="2089"/>
                      <a:pt x="6290" y="2338"/>
                    </a:cubicBezTo>
                    <a:cubicBezTo>
                      <a:pt x="6150" y="2416"/>
                      <a:pt x="5983" y="2466"/>
                      <a:pt x="5807" y="2484"/>
                    </a:cubicBezTo>
                    <a:cubicBezTo>
                      <a:pt x="5803" y="2833"/>
                      <a:pt x="5405" y="3114"/>
                      <a:pt x="4917" y="3111"/>
                    </a:cubicBezTo>
                    <a:cubicBezTo>
                      <a:pt x="4754" y="3110"/>
                      <a:pt x="4595" y="3077"/>
                      <a:pt x="4457" y="3015"/>
                    </a:cubicBezTo>
                    <a:cubicBezTo>
                      <a:pt x="4292" y="3407"/>
                      <a:pt x="3717" y="3628"/>
                      <a:pt x="3172" y="3509"/>
                    </a:cubicBezTo>
                    <a:cubicBezTo>
                      <a:pt x="2944" y="3460"/>
                      <a:pt x="2747" y="3355"/>
                      <a:pt x="2614" y="3212"/>
                    </a:cubicBezTo>
                    <a:cubicBezTo>
                      <a:pt x="2057" y="3453"/>
                      <a:pt x="1333" y="3324"/>
                      <a:pt x="998" y="2922"/>
                    </a:cubicBezTo>
                    <a:cubicBezTo>
                      <a:pt x="993" y="2917"/>
                      <a:pt x="989" y="2912"/>
                      <a:pt x="985" y="2907"/>
                    </a:cubicBezTo>
                    <a:cubicBezTo>
                      <a:pt x="620" y="2938"/>
                      <a:pt x="290" y="2751"/>
                      <a:pt x="247" y="2490"/>
                    </a:cubicBezTo>
                    <a:cubicBezTo>
                      <a:pt x="224" y="2351"/>
                      <a:pt x="288" y="2212"/>
                      <a:pt x="422" y="2110"/>
                    </a:cubicBezTo>
                    <a:cubicBezTo>
                      <a:pt x="106" y="1976"/>
                      <a:pt x="0" y="1684"/>
                      <a:pt x="185" y="1456"/>
                    </a:cubicBezTo>
                    <a:cubicBezTo>
                      <a:pt x="292" y="1325"/>
                      <a:pt x="479" y="1238"/>
                      <a:pt x="689" y="1222"/>
                    </a:cubicBezTo>
                  </a:path>
                </a:pathLst>
              </a:custGeom>
              <a:solidFill>
                <a:srgbClr val="00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D0B9CC0F-8C9F-4AD8-B652-A21F2ECA5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0689" y="2125667"/>
                <a:ext cx="49213" cy="49213"/>
              </a:xfrm>
              <a:prstGeom prst="ellipse">
                <a:avLst/>
              </a:prstGeom>
              <a:solidFill>
                <a:srgbClr val="00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F9814E89-6949-4488-A0AF-84EE8536E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4339" y="2070104"/>
                <a:ext cx="100013" cy="98425"/>
              </a:xfrm>
              <a:prstGeom prst="ellipse">
                <a:avLst/>
              </a:prstGeom>
              <a:solidFill>
                <a:srgbClr val="00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47300800-50BF-476D-9D93-EAEEB0C32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564" y="1973267"/>
                <a:ext cx="147638" cy="147638"/>
              </a:xfrm>
              <a:prstGeom prst="ellipse">
                <a:avLst/>
              </a:prstGeom>
              <a:solidFill>
                <a:srgbClr val="00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38">
                <a:extLst>
                  <a:ext uri="{FF2B5EF4-FFF2-40B4-BE49-F238E27FC236}">
                    <a16:creationId xmlns:a16="http://schemas.microsoft.com/office/drawing/2014/main" id="{6AAF8711-9DD1-49EA-B48F-9E5404F17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564" y="1136654"/>
                <a:ext cx="1743076" cy="927101"/>
              </a:xfrm>
              <a:custGeom>
                <a:avLst/>
                <a:gdLst>
                  <a:gd name="T0" fmla="*/ 695 w 6828"/>
                  <a:gd name="T1" fmla="*/ 1211 h 3628"/>
                  <a:gd name="T2" fmla="*/ 1577 w 6828"/>
                  <a:gd name="T3" fmla="*/ 380 h 3628"/>
                  <a:gd name="T4" fmla="*/ 2237 w 6828"/>
                  <a:gd name="T5" fmla="*/ 475 h 3628"/>
                  <a:gd name="T6" fmla="*/ 3337 w 6828"/>
                  <a:gd name="T7" fmla="*/ 233 h 3628"/>
                  <a:gd name="T8" fmla="*/ 3526 w 6828"/>
                  <a:gd name="T9" fmla="*/ 332 h 3628"/>
                  <a:gd name="T10" fmla="*/ 4419 w 6828"/>
                  <a:gd name="T11" fmla="*/ 118 h 3628"/>
                  <a:gd name="T12" fmla="*/ 4652 w 6828"/>
                  <a:gd name="T13" fmla="*/ 256 h 3628"/>
                  <a:gd name="T14" fmla="*/ 5696 w 6828"/>
                  <a:gd name="T15" fmla="*/ 194 h 3628"/>
                  <a:gd name="T16" fmla="*/ 5947 w 6828"/>
                  <a:gd name="T17" fmla="*/ 505 h 3628"/>
                  <a:gd name="T18" fmla="*/ 6518 w 6828"/>
                  <a:gd name="T19" fmla="*/ 1222 h 3628"/>
                  <a:gd name="T20" fmla="*/ 6481 w 6828"/>
                  <a:gd name="T21" fmla="*/ 1299 h 3628"/>
                  <a:gd name="T22" fmla="*/ 6290 w 6828"/>
                  <a:gd name="T23" fmla="*/ 2338 h 3628"/>
                  <a:gd name="T24" fmla="*/ 5807 w 6828"/>
                  <a:gd name="T25" fmla="*/ 2484 h 3628"/>
                  <a:gd name="T26" fmla="*/ 4917 w 6828"/>
                  <a:gd name="T27" fmla="*/ 3111 h 3628"/>
                  <a:gd name="T28" fmla="*/ 4457 w 6828"/>
                  <a:gd name="T29" fmla="*/ 3015 h 3628"/>
                  <a:gd name="T30" fmla="*/ 3172 w 6828"/>
                  <a:gd name="T31" fmla="*/ 3509 h 3628"/>
                  <a:gd name="T32" fmla="*/ 2614 w 6828"/>
                  <a:gd name="T33" fmla="*/ 3212 h 3628"/>
                  <a:gd name="T34" fmla="*/ 998 w 6828"/>
                  <a:gd name="T35" fmla="*/ 2922 h 3628"/>
                  <a:gd name="T36" fmla="*/ 985 w 6828"/>
                  <a:gd name="T37" fmla="*/ 2907 h 3628"/>
                  <a:gd name="T38" fmla="*/ 247 w 6828"/>
                  <a:gd name="T39" fmla="*/ 2490 h 3628"/>
                  <a:gd name="T40" fmla="*/ 422 w 6828"/>
                  <a:gd name="T41" fmla="*/ 2110 h 3628"/>
                  <a:gd name="T42" fmla="*/ 185 w 6828"/>
                  <a:gd name="T43" fmla="*/ 1456 h 3628"/>
                  <a:gd name="T44" fmla="*/ 689 w 6828"/>
                  <a:gd name="T45" fmla="*/ 1222 h 3628"/>
                  <a:gd name="T46" fmla="*/ 695 w 6828"/>
                  <a:gd name="T47" fmla="*/ 1211 h 3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828" h="3628">
                    <a:moveTo>
                      <a:pt x="695" y="1211"/>
                    </a:moveTo>
                    <a:cubicBezTo>
                      <a:pt x="618" y="807"/>
                      <a:pt x="1013" y="435"/>
                      <a:pt x="1577" y="380"/>
                    </a:cubicBezTo>
                    <a:cubicBezTo>
                      <a:pt x="1805" y="358"/>
                      <a:pt x="2038" y="391"/>
                      <a:pt x="2237" y="475"/>
                    </a:cubicBezTo>
                    <a:cubicBezTo>
                      <a:pt x="2447" y="190"/>
                      <a:pt x="2940" y="81"/>
                      <a:pt x="3337" y="233"/>
                    </a:cubicBezTo>
                    <a:cubicBezTo>
                      <a:pt x="3406" y="259"/>
                      <a:pt x="3470" y="293"/>
                      <a:pt x="3526" y="332"/>
                    </a:cubicBezTo>
                    <a:cubicBezTo>
                      <a:pt x="3690" y="96"/>
                      <a:pt x="4090" y="0"/>
                      <a:pt x="4419" y="118"/>
                    </a:cubicBezTo>
                    <a:cubicBezTo>
                      <a:pt x="4511" y="151"/>
                      <a:pt x="4590" y="198"/>
                      <a:pt x="4652" y="256"/>
                    </a:cubicBezTo>
                    <a:cubicBezTo>
                      <a:pt x="4916" y="33"/>
                      <a:pt x="5384" y="5"/>
                      <a:pt x="5696" y="194"/>
                    </a:cubicBezTo>
                    <a:cubicBezTo>
                      <a:pt x="5828" y="274"/>
                      <a:pt x="5916" y="384"/>
                      <a:pt x="5947" y="505"/>
                    </a:cubicBezTo>
                    <a:cubicBezTo>
                      <a:pt x="6380" y="589"/>
                      <a:pt x="6636" y="911"/>
                      <a:pt x="6518" y="1222"/>
                    </a:cubicBezTo>
                    <a:cubicBezTo>
                      <a:pt x="6508" y="1248"/>
                      <a:pt x="6496" y="1274"/>
                      <a:pt x="6481" y="1299"/>
                    </a:cubicBezTo>
                    <a:cubicBezTo>
                      <a:pt x="6828" y="1624"/>
                      <a:pt x="6743" y="2089"/>
                      <a:pt x="6290" y="2338"/>
                    </a:cubicBezTo>
                    <a:cubicBezTo>
                      <a:pt x="6150" y="2416"/>
                      <a:pt x="5983" y="2466"/>
                      <a:pt x="5807" y="2484"/>
                    </a:cubicBezTo>
                    <a:cubicBezTo>
                      <a:pt x="5803" y="2833"/>
                      <a:pt x="5405" y="3114"/>
                      <a:pt x="4917" y="3111"/>
                    </a:cubicBezTo>
                    <a:cubicBezTo>
                      <a:pt x="4754" y="3110"/>
                      <a:pt x="4595" y="3077"/>
                      <a:pt x="4457" y="3015"/>
                    </a:cubicBezTo>
                    <a:cubicBezTo>
                      <a:pt x="4292" y="3407"/>
                      <a:pt x="3717" y="3628"/>
                      <a:pt x="3172" y="3509"/>
                    </a:cubicBezTo>
                    <a:cubicBezTo>
                      <a:pt x="2944" y="3460"/>
                      <a:pt x="2747" y="3355"/>
                      <a:pt x="2614" y="3212"/>
                    </a:cubicBezTo>
                    <a:cubicBezTo>
                      <a:pt x="2057" y="3453"/>
                      <a:pt x="1333" y="3324"/>
                      <a:pt x="998" y="2922"/>
                    </a:cubicBezTo>
                    <a:cubicBezTo>
                      <a:pt x="993" y="2917"/>
                      <a:pt x="989" y="2912"/>
                      <a:pt x="985" y="2907"/>
                    </a:cubicBezTo>
                    <a:cubicBezTo>
                      <a:pt x="620" y="2938"/>
                      <a:pt x="290" y="2751"/>
                      <a:pt x="247" y="2490"/>
                    </a:cubicBezTo>
                    <a:cubicBezTo>
                      <a:pt x="224" y="2351"/>
                      <a:pt x="288" y="2212"/>
                      <a:pt x="422" y="2110"/>
                    </a:cubicBezTo>
                    <a:cubicBezTo>
                      <a:pt x="106" y="1976"/>
                      <a:pt x="0" y="1684"/>
                      <a:pt x="185" y="1456"/>
                    </a:cubicBezTo>
                    <a:cubicBezTo>
                      <a:pt x="292" y="1325"/>
                      <a:pt x="479" y="1238"/>
                      <a:pt x="689" y="1222"/>
                    </a:cubicBezTo>
                    <a:lnTo>
                      <a:pt x="695" y="1211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B52FBF10-F96A-4633-A2A7-66B13497E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0689" y="2124079"/>
                <a:ext cx="49213" cy="50800"/>
              </a:xfrm>
              <a:prstGeom prst="ellipse">
                <a:avLst/>
              </a:pr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8B33762E-39DD-45C5-B1B0-099951ECE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4339" y="2070104"/>
                <a:ext cx="98425" cy="98425"/>
              </a:xfrm>
              <a:prstGeom prst="ellipse">
                <a:avLst/>
              </a:pr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D09DA1D-AF63-402D-966E-C72922A82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564" y="1973267"/>
                <a:ext cx="147638" cy="147638"/>
              </a:xfrm>
              <a:prstGeom prst="ellipse">
                <a:avLst/>
              </a:pr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42">
                <a:extLst>
                  <a:ext uri="{FF2B5EF4-FFF2-40B4-BE49-F238E27FC236}">
                    <a16:creationId xmlns:a16="http://schemas.microsoft.com/office/drawing/2014/main" id="{1A49DF3A-B4D0-4774-A75F-C49A5D2775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78101" y="1200154"/>
                <a:ext cx="1544639" cy="754063"/>
              </a:xfrm>
              <a:custGeom>
                <a:avLst/>
                <a:gdLst>
                  <a:gd name="T0" fmla="*/ 387 w 6049"/>
                  <a:gd name="T1" fmla="*/ 1915 h 2953"/>
                  <a:gd name="T2" fmla="*/ 0 w 6049"/>
                  <a:gd name="T3" fmla="*/ 1851 h 2953"/>
                  <a:gd name="T4" fmla="*/ 728 w 6049"/>
                  <a:gd name="T5" fmla="*/ 2616 h 2953"/>
                  <a:gd name="T6" fmla="*/ 559 w 6049"/>
                  <a:gd name="T7" fmla="*/ 2647 h 2953"/>
                  <a:gd name="T8" fmla="*/ 2185 w 6049"/>
                  <a:gd name="T9" fmla="*/ 2953 h 2953"/>
                  <a:gd name="T10" fmla="*/ 2083 w 6049"/>
                  <a:gd name="T11" fmla="*/ 2813 h 2953"/>
                  <a:gd name="T12" fmla="*/ 4069 w 6049"/>
                  <a:gd name="T13" fmla="*/ 2604 h 2953"/>
                  <a:gd name="T14" fmla="*/ 4029 w 6049"/>
                  <a:gd name="T15" fmla="*/ 2758 h 2953"/>
                  <a:gd name="T16" fmla="*/ 4878 w 6049"/>
                  <a:gd name="T17" fmla="*/ 1656 h 2953"/>
                  <a:gd name="T18" fmla="*/ 5374 w 6049"/>
                  <a:gd name="T19" fmla="*/ 2230 h 2953"/>
                  <a:gd name="T20" fmla="*/ 6049 w 6049"/>
                  <a:gd name="T21" fmla="*/ 1045 h 2953"/>
                  <a:gd name="T22" fmla="*/ 5828 w 6049"/>
                  <a:gd name="T23" fmla="*/ 1261 h 2953"/>
                  <a:gd name="T24" fmla="*/ 5518 w 6049"/>
                  <a:gd name="T25" fmla="*/ 248 h 2953"/>
                  <a:gd name="T26" fmla="*/ 5530 w 6049"/>
                  <a:gd name="T27" fmla="*/ 349 h 2953"/>
                  <a:gd name="T28" fmla="*/ 4108 w 6049"/>
                  <a:gd name="T29" fmla="*/ 129 h 2953"/>
                  <a:gd name="T30" fmla="*/ 4221 w 6049"/>
                  <a:gd name="T31" fmla="*/ 0 h 2953"/>
                  <a:gd name="T32" fmla="*/ 3049 w 6049"/>
                  <a:gd name="T33" fmla="*/ 191 h 2953"/>
                  <a:gd name="T34" fmla="*/ 3104 w 6049"/>
                  <a:gd name="T35" fmla="*/ 79 h 2953"/>
                  <a:gd name="T36" fmla="*/ 1807 w 6049"/>
                  <a:gd name="T37" fmla="*/ 229 h 2953"/>
                  <a:gd name="T38" fmla="*/ 2005 w 6049"/>
                  <a:gd name="T39" fmla="*/ 337 h 2953"/>
                  <a:gd name="T40" fmla="*/ 300 w 6049"/>
                  <a:gd name="T41" fmla="*/ 1080 h 2953"/>
                  <a:gd name="T42" fmla="*/ 266 w 6049"/>
                  <a:gd name="T43" fmla="*/ 966 h 2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49" h="2953">
                    <a:moveTo>
                      <a:pt x="387" y="1915"/>
                    </a:moveTo>
                    <a:cubicBezTo>
                      <a:pt x="252" y="1923"/>
                      <a:pt x="117" y="1901"/>
                      <a:pt x="0" y="1851"/>
                    </a:cubicBezTo>
                    <a:moveTo>
                      <a:pt x="728" y="2616"/>
                    </a:moveTo>
                    <a:cubicBezTo>
                      <a:pt x="673" y="2632"/>
                      <a:pt x="617" y="2642"/>
                      <a:pt x="559" y="2647"/>
                    </a:cubicBezTo>
                    <a:moveTo>
                      <a:pt x="2185" y="2953"/>
                    </a:moveTo>
                    <a:cubicBezTo>
                      <a:pt x="2144" y="2909"/>
                      <a:pt x="2110" y="2862"/>
                      <a:pt x="2083" y="2813"/>
                    </a:cubicBezTo>
                    <a:moveTo>
                      <a:pt x="4069" y="2604"/>
                    </a:moveTo>
                    <a:cubicBezTo>
                      <a:pt x="4063" y="2656"/>
                      <a:pt x="4050" y="2708"/>
                      <a:pt x="4029" y="2758"/>
                    </a:cubicBezTo>
                    <a:moveTo>
                      <a:pt x="4878" y="1656"/>
                    </a:moveTo>
                    <a:cubicBezTo>
                      <a:pt x="5184" y="1763"/>
                      <a:pt x="5377" y="1986"/>
                      <a:pt x="5374" y="2230"/>
                    </a:cubicBezTo>
                    <a:moveTo>
                      <a:pt x="6049" y="1045"/>
                    </a:moveTo>
                    <a:cubicBezTo>
                      <a:pt x="5999" y="1128"/>
                      <a:pt x="5923" y="1202"/>
                      <a:pt x="5828" y="1261"/>
                    </a:cubicBezTo>
                    <a:moveTo>
                      <a:pt x="5518" y="248"/>
                    </a:moveTo>
                    <a:cubicBezTo>
                      <a:pt x="5527" y="281"/>
                      <a:pt x="5531" y="315"/>
                      <a:pt x="5530" y="349"/>
                    </a:cubicBezTo>
                    <a:moveTo>
                      <a:pt x="4108" y="129"/>
                    </a:moveTo>
                    <a:cubicBezTo>
                      <a:pt x="4136" y="82"/>
                      <a:pt x="4174" y="39"/>
                      <a:pt x="4221" y="0"/>
                    </a:cubicBezTo>
                    <a:moveTo>
                      <a:pt x="3049" y="191"/>
                    </a:moveTo>
                    <a:cubicBezTo>
                      <a:pt x="3061" y="152"/>
                      <a:pt x="3079" y="115"/>
                      <a:pt x="3104" y="79"/>
                    </a:cubicBezTo>
                    <a:moveTo>
                      <a:pt x="1807" y="229"/>
                    </a:moveTo>
                    <a:cubicBezTo>
                      <a:pt x="1879" y="259"/>
                      <a:pt x="1945" y="295"/>
                      <a:pt x="2005" y="337"/>
                    </a:cubicBezTo>
                    <a:moveTo>
                      <a:pt x="300" y="1080"/>
                    </a:moveTo>
                    <a:cubicBezTo>
                      <a:pt x="285" y="1043"/>
                      <a:pt x="273" y="1005"/>
                      <a:pt x="266" y="966"/>
                    </a:cubicBez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18FCE9F3-18E7-49EF-A738-E17AB7CB5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964" y="1276354"/>
                <a:ext cx="386168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Air 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05209F61-0C04-441F-9970-F332AEE64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638" y="1570042"/>
                <a:ext cx="1024057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45">
                <a:extLst>
                  <a:ext uri="{FF2B5EF4-FFF2-40B4-BE49-F238E27FC236}">
                    <a16:creationId xmlns:a16="http://schemas.microsoft.com/office/drawing/2014/main" id="{EDF69E2B-D0AE-4C89-9BE2-3FFE9117B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926" y="3932244"/>
                <a:ext cx="1524001" cy="812801"/>
              </a:xfrm>
              <a:custGeom>
                <a:avLst/>
                <a:gdLst>
                  <a:gd name="T0" fmla="*/ 0 w 5968"/>
                  <a:gd name="T1" fmla="*/ 0 h 3178"/>
                  <a:gd name="T2" fmla="*/ 2984 w 5968"/>
                  <a:gd name="T3" fmla="*/ 454 h 3178"/>
                  <a:gd name="T4" fmla="*/ 5968 w 5968"/>
                  <a:gd name="T5" fmla="*/ 0 h 3178"/>
                  <a:gd name="T6" fmla="*/ 5968 w 5968"/>
                  <a:gd name="T7" fmla="*/ 2724 h 3178"/>
                  <a:gd name="T8" fmla="*/ 2984 w 5968"/>
                  <a:gd name="T9" fmla="*/ 3178 h 3178"/>
                  <a:gd name="T10" fmla="*/ 0 w 5968"/>
                  <a:gd name="T11" fmla="*/ 2724 h 3178"/>
                  <a:gd name="T12" fmla="*/ 0 w 5968"/>
                  <a:gd name="T13" fmla="*/ 0 h 3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68" h="3178">
                    <a:moveTo>
                      <a:pt x="0" y="0"/>
                    </a:moveTo>
                    <a:cubicBezTo>
                      <a:pt x="0" y="251"/>
                      <a:pt x="1336" y="454"/>
                      <a:pt x="2984" y="454"/>
                    </a:cubicBezTo>
                    <a:cubicBezTo>
                      <a:pt x="4632" y="454"/>
                      <a:pt x="5968" y="251"/>
                      <a:pt x="5968" y="0"/>
                    </a:cubicBezTo>
                    <a:lnTo>
                      <a:pt x="5968" y="2724"/>
                    </a:lnTo>
                    <a:cubicBezTo>
                      <a:pt x="5968" y="2975"/>
                      <a:pt x="4632" y="3178"/>
                      <a:pt x="2984" y="3178"/>
                    </a:cubicBezTo>
                    <a:cubicBezTo>
                      <a:pt x="1336" y="3178"/>
                      <a:pt x="0" y="2975"/>
                      <a:pt x="0" y="27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5CC2C6-D17C-4332-B665-DE51DC9B6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926" y="3816356"/>
                <a:ext cx="1524001" cy="231775"/>
              </a:xfrm>
              <a:prstGeom prst="ellipse">
                <a:avLst/>
              </a:prstGeom>
              <a:solidFill>
                <a:srgbClr val="D966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47">
                <a:extLst>
                  <a:ext uri="{FF2B5EF4-FFF2-40B4-BE49-F238E27FC236}">
                    <a16:creationId xmlns:a16="http://schemas.microsoft.com/office/drawing/2014/main" id="{F37D8901-FF80-401A-8C3A-2F9DE5AFCD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74926" y="3816356"/>
                <a:ext cx="1524001" cy="928688"/>
              </a:xfrm>
              <a:custGeom>
                <a:avLst/>
                <a:gdLst>
                  <a:gd name="T0" fmla="*/ 5968 w 5968"/>
                  <a:gd name="T1" fmla="*/ 454 h 3632"/>
                  <a:gd name="T2" fmla="*/ 2984 w 5968"/>
                  <a:gd name="T3" fmla="*/ 908 h 3632"/>
                  <a:gd name="T4" fmla="*/ 0 w 5968"/>
                  <a:gd name="T5" fmla="*/ 454 h 3632"/>
                  <a:gd name="T6" fmla="*/ 2984 w 5968"/>
                  <a:gd name="T7" fmla="*/ 0 h 3632"/>
                  <a:gd name="T8" fmla="*/ 5968 w 5968"/>
                  <a:gd name="T9" fmla="*/ 454 h 3632"/>
                  <a:gd name="T10" fmla="*/ 5968 w 5968"/>
                  <a:gd name="T11" fmla="*/ 454 h 3632"/>
                  <a:gd name="T12" fmla="*/ 5968 w 5968"/>
                  <a:gd name="T13" fmla="*/ 3178 h 3632"/>
                  <a:gd name="T14" fmla="*/ 2984 w 5968"/>
                  <a:gd name="T15" fmla="*/ 3632 h 3632"/>
                  <a:gd name="T16" fmla="*/ 0 w 5968"/>
                  <a:gd name="T17" fmla="*/ 3178 h 3632"/>
                  <a:gd name="T18" fmla="*/ 0 w 5968"/>
                  <a:gd name="T19" fmla="*/ 454 h 3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68" h="3632">
                    <a:moveTo>
                      <a:pt x="5968" y="454"/>
                    </a:moveTo>
                    <a:cubicBezTo>
                      <a:pt x="5968" y="705"/>
                      <a:pt x="4632" y="908"/>
                      <a:pt x="2984" y="908"/>
                    </a:cubicBezTo>
                    <a:cubicBezTo>
                      <a:pt x="1336" y="908"/>
                      <a:pt x="0" y="705"/>
                      <a:pt x="0" y="454"/>
                    </a:cubicBezTo>
                    <a:cubicBezTo>
                      <a:pt x="0" y="204"/>
                      <a:pt x="1336" y="0"/>
                      <a:pt x="2984" y="0"/>
                    </a:cubicBezTo>
                    <a:cubicBezTo>
                      <a:pt x="4632" y="0"/>
                      <a:pt x="5968" y="204"/>
                      <a:pt x="5968" y="454"/>
                    </a:cubicBezTo>
                    <a:close/>
                    <a:moveTo>
                      <a:pt x="5968" y="454"/>
                    </a:moveTo>
                    <a:lnTo>
                      <a:pt x="5968" y="3178"/>
                    </a:lnTo>
                    <a:cubicBezTo>
                      <a:pt x="5968" y="3429"/>
                      <a:pt x="4632" y="3632"/>
                      <a:pt x="2984" y="3632"/>
                    </a:cubicBezTo>
                    <a:cubicBezTo>
                      <a:pt x="1336" y="3632"/>
                      <a:pt x="0" y="3429"/>
                      <a:pt x="0" y="3178"/>
                    </a:cubicBezTo>
                    <a:lnTo>
                      <a:pt x="0" y="454"/>
                    </a:ln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5644C91-68D8-47F1-A063-4CD49EECB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324" y="4078294"/>
                <a:ext cx="1091018" cy="59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Emissions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Change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id="{1EAA5929-2345-4687-AA20-5E8D233F50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9727" y="2293942"/>
                <a:ext cx="73025" cy="711201"/>
              </a:xfrm>
              <a:custGeom>
                <a:avLst/>
                <a:gdLst>
                  <a:gd name="T0" fmla="*/ 22 w 46"/>
                  <a:gd name="T1" fmla="*/ 448 h 448"/>
                  <a:gd name="T2" fmla="*/ 26 w 46"/>
                  <a:gd name="T3" fmla="*/ 39 h 448"/>
                  <a:gd name="T4" fmla="*/ 21 w 46"/>
                  <a:gd name="T5" fmla="*/ 39 h 448"/>
                  <a:gd name="T6" fmla="*/ 17 w 46"/>
                  <a:gd name="T7" fmla="*/ 448 h 448"/>
                  <a:gd name="T8" fmla="*/ 22 w 46"/>
                  <a:gd name="T9" fmla="*/ 448 h 448"/>
                  <a:gd name="T10" fmla="*/ 46 w 46"/>
                  <a:gd name="T11" fmla="*/ 47 h 448"/>
                  <a:gd name="T12" fmla="*/ 23 w 46"/>
                  <a:gd name="T13" fmla="*/ 0 h 448"/>
                  <a:gd name="T14" fmla="*/ 0 w 46"/>
                  <a:gd name="T15" fmla="*/ 46 h 448"/>
                  <a:gd name="T16" fmla="*/ 46 w 46"/>
                  <a:gd name="T17" fmla="*/ 4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48">
                    <a:moveTo>
                      <a:pt x="22" y="448"/>
                    </a:moveTo>
                    <a:lnTo>
                      <a:pt x="26" y="39"/>
                    </a:lnTo>
                    <a:lnTo>
                      <a:pt x="21" y="39"/>
                    </a:lnTo>
                    <a:lnTo>
                      <a:pt x="17" y="448"/>
                    </a:lnTo>
                    <a:lnTo>
                      <a:pt x="22" y="448"/>
                    </a:lnTo>
                    <a:close/>
                    <a:moveTo>
                      <a:pt x="46" y="47"/>
                    </a:moveTo>
                    <a:lnTo>
                      <a:pt x="23" y="0"/>
                    </a:lnTo>
                    <a:lnTo>
                      <a:pt x="0" y="46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5B9BD5"/>
              </a:solidFill>
              <a:ln w="57150" cap="flat">
                <a:solidFill>
                  <a:srgbClr val="5B9BD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id="{2242068B-D019-4A19-8A35-13700DF49A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3089" y="2305055"/>
                <a:ext cx="73025" cy="711201"/>
              </a:xfrm>
              <a:custGeom>
                <a:avLst/>
                <a:gdLst>
                  <a:gd name="T0" fmla="*/ 21 w 46"/>
                  <a:gd name="T1" fmla="*/ 448 h 448"/>
                  <a:gd name="T2" fmla="*/ 25 w 46"/>
                  <a:gd name="T3" fmla="*/ 39 h 448"/>
                  <a:gd name="T4" fmla="*/ 20 w 46"/>
                  <a:gd name="T5" fmla="*/ 39 h 448"/>
                  <a:gd name="T6" fmla="*/ 16 w 46"/>
                  <a:gd name="T7" fmla="*/ 448 h 448"/>
                  <a:gd name="T8" fmla="*/ 21 w 46"/>
                  <a:gd name="T9" fmla="*/ 448 h 448"/>
                  <a:gd name="T10" fmla="*/ 46 w 46"/>
                  <a:gd name="T11" fmla="*/ 47 h 448"/>
                  <a:gd name="T12" fmla="*/ 23 w 46"/>
                  <a:gd name="T13" fmla="*/ 0 h 448"/>
                  <a:gd name="T14" fmla="*/ 0 w 46"/>
                  <a:gd name="T15" fmla="*/ 46 h 448"/>
                  <a:gd name="T16" fmla="*/ 46 w 46"/>
                  <a:gd name="T17" fmla="*/ 4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48">
                    <a:moveTo>
                      <a:pt x="21" y="448"/>
                    </a:moveTo>
                    <a:lnTo>
                      <a:pt x="25" y="39"/>
                    </a:lnTo>
                    <a:lnTo>
                      <a:pt x="20" y="39"/>
                    </a:lnTo>
                    <a:lnTo>
                      <a:pt x="16" y="448"/>
                    </a:lnTo>
                    <a:lnTo>
                      <a:pt x="21" y="448"/>
                    </a:lnTo>
                    <a:close/>
                    <a:moveTo>
                      <a:pt x="46" y="47"/>
                    </a:moveTo>
                    <a:lnTo>
                      <a:pt x="23" y="0"/>
                    </a:lnTo>
                    <a:lnTo>
                      <a:pt x="0" y="46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ED7D31"/>
              </a:solidFill>
              <a:ln w="57150" cap="flat">
                <a:solidFill>
                  <a:srgbClr val="ED7D3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id="{B991C500-BE1B-42D6-9650-C5D0A419F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51214" y="2305055"/>
                <a:ext cx="73025" cy="711201"/>
              </a:xfrm>
              <a:custGeom>
                <a:avLst/>
                <a:gdLst>
                  <a:gd name="T0" fmla="*/ 21 w 46"/>
                  <a:gd name="T1" fmla="*/ 448 h 448"/>
                  <a:gd name="T2" fmla="*/ 25 w 46"/>
                  <a:gd name="T3" fmla="*/ 39 h 448"/>
                  <a:gd name="T4" fmla="*/ 20 w 46"/>
                  <a:gd name="T5" fmla="*/ 39 h 448"/>
                  <a:gd name="T6" fmla="*/ 16 w 46"/>
                  <a:gd name="T7" fmla="*/ 448 h 448"/>
                  <a:gd name="T8" fmla="*/ 21 w 46"/>
                  <a:gd name="T9" fmla="*/ 448 h 448"/>
                  <a:gd name="T10" fmla="*/ 46 w 46"/>
                  <a:gd name="T11" fmla="*/ 47 h 448"/>
                  <a:gd name="T12" fmla="*/ 23 w 46"/>
                  <a:gd name="T13" fmla="*/ 0 h 448"/>
                  <a:gd name="T14" fmla="*/ 0 w 46"/>
                  <a:gd name="T15" fmla="*/ 46 h 448"/>
                  <a:gd name="T16" fmla="*/ 46 w 46"/>
                  <a:gd name="T17" fmla="*/ 4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48">
                    <a:moveTo>
                      <a:pt x="21" y="448"/>
                    </a:moveTo>
                    <a:lnTo>
                      <a:pt x="25" y="39"/>
                    </a:lnTo>
                    <a:lnTo>
                      <a:pt x="20" y="39"/>
                    </a:lnTo>
                    <a:lnTo>
                      <a:pt x="16" y="448"/>
                    </a:lnTo>
                    <a:lnTo>
                      <a:pt x="21" y="448"/>
                    </a:lnTo>
                    <a:close/>
                    <a:moveTo>
                      <a:pt x="46" y="47"/>
                    </a:moveTo>
                    <a:lnTo>
                      <a:pt x="23" y="0"/>
                    </a:lnTo>
                    <a:lnTo>
                      <a:pt x="0" y="46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FFC000"/>
              </a:solidFill>
              <a:ln w="57150" cap="flat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id="{F0C564F8-02BD-4667-94B9-FB829913FE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56002" y="2305055"/>
                <a:ext cx="73025" cy="711201"/>
              </a:xfrm>
              <a:custGeom>
                <a:avLst/>
                <a:gdLst>
                  <a:gd name="T0" fmla="*/ 22 w 46"/>
                  <a:gd name="T1" fmla="*/ 448 h 448"/>
                  <a:gd name="T2" fmla="*/ 26 w 46"/>
                  <a:gd name="T3" fmla="*/ 39 h 448"/>
                  <a:gd name="T4" fmla="*/ 21 w 46"/>
                  <a:gd name="T5" fmla="*/ 39 h 448"/>
                  <a:gd name="T6" fmla="*/ 17 w 46"/>
                  <a:gd name="T7" fmla="*/ 448 h 448"/>
                  <a:gd name="T8" fmla="*/ 22 w 46"/>
                  <a:gd name="T9" fmla="*/ 448 h 448"/>
                  <a:gd name="T10" fmla="*/ 46 w 46"/>
                  <a:gd name="T11" fmla="*/ 47 h 448"/>
                  <a:gd name="T12" fmla="*/ 24 w 46"/>
                  <a:gd name="T13" fmla="*/ 0 h 448"/>
                  <a:gd name="T14" fmla="*/ 0 w 46"/>
                  <a:gd name="T15" fmla="*/ 46 h 448"/>
                  <a:gd name="T16" fmla="*/ 46 w 46"/>
                  <a:gd name="T17" fmla="*/ 4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48">
                    <a:moveTo>
                      <a:pt x="22" y="448"/>
                    </a:moveTo>
                    <a:lnTo>
                      <a:pt x="26" y="39"/>
                    </a:lnTo>
                    <a:lnTo>
                      <a:pt x="21" y="39"/>
                    </a:lnTo>
                    <a:lnTo>
                      <a:pt x="17" y="448"/>
                    </a:lnTo>
                    <a:lnTo>
                      <a:pt x="22" y="448"/>
                    </a:lnTo>
                    <a:close/>
                    <a:moveTo>
                      <a:pt x="46" y="47"/>
                    </a:moveTo>
                    <a:lnTo>
                      <a:pt x="24" y="0"/>
                    </a:lnTo>
                    <a:lnTo>
                      <a:pt x="0" y="46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70AD47"/>
              </a:solidFill>
              <a:ln w="57150" cap="flat">
                <a:solidFill>
                  <a:srgbClr val="70AD4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903706CF-5F84-46E1-9A70-21DB66C3A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867" y="3206755"/>
                <a:ext cx="1520460" cy="394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Instant AQ  responses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to emissions change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08">
                <a:extLst>
                  <a:ext uri="{FF2B5EF4-FFF2-40B4-BE49-F238E27FC236}">
                    <a16:creationId xmlns:a16="http://schemas.microsoft.com/office/drawing/2014/main" id="{86FD9310-9B9E-4C59-8574-2E40584CB4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0314" y="2295530"/>
                <a:ext cx="73025" cy="711201"/>
              </a:xfrm>
              <a:custGeom>
                <a:avLst/>
                <a:gdLst>
                  <a:gd name="T0" fmla="*/ 22 w 46"/>
                  <a:gd name="T1" fmla="*/ 448 h 448"/>
                  <a:gd name="T2" fmla="*/ 26 w 46"/>
                  <a:gd name="T3" fmla="*/ 39 h 448"/>
                  <a:gd name="T4" fmla="*/ 21 w 46"/>
                  <a:gd name="T5" fmla="*/ 39 h 448"/>
                  <a:gd name="T6" fmla="*/ 17 w 46"/>
                  <a:gd name="T7" fmla="*/ 448 h 448"/>
                  <a:gd name="T8" fmla="*/ 22 w 46"/>
                  <a:gd name="T9" fmla="*/ 448 h 448"/>
                  <a:gd name="T10" fmla="*/ 46 w 46"/>
                  <a:gd name="T11" fmla="*/ 47 h 448"/>
                  <a:gd name="T12" fmla="*/ 24 w 46"/>
                  <a:gd name="T13" fmla="*/ 0 h 448"/>
                  <a:gd name="T14" fmla="*/ 0 w 46"/>
                  <a:gd name="T15" fmla="*/ 46 h 448"/>
                  <a:gd name="T16" fmla="*/ 46 w 46"/>
                  <a:gd name="T17" fmla="*/ 4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48">
                    <a:moveTo>
                      <a:pt x="22" y="448"/>
                    </a:moveTo>
                    <a:lnTo>
                      <a:pt x="26" y="39"/>
                    </a:lnTo>
                    <a:lnTo>
                      <a:pt x="21" y="39"/>
                    </a:lnTo>
                    <a:lnTo>
                      <a:pt x="17" y="448"/>
                    </a:lnTo>
                    <a:lnTo>
                      <a:pt x="22" y="448"/>
                    </a:lnTo>
                    <a:close/>
                    <a:moveTo>
                      <a:pt x="46" y="47"/>
                    </a:moveTo>
                    <a:lnTo>
                      <a:pt x="24" y="0"/>
                    </a:lnTo>
                    <a:lnTo>
                      <a:pt x="0" y="46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70AD47"/>
              </a:solidFill>
              <a:ln w="57150" cap="flat">
                <a:solidFill>
                  <a:srgbClr val="703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0F575CF1-2BCC-43EE-A2F1-A00290B05296}"/>
                </a:ext>
              </a:extLst>
            </p:cNvPr>
            <p:cNvGrpSpPr/>
            <p:nvPr/>
          </p:nvGrpSpPr>
          <p:grpSpPr>
            <a:xfrm>
              <a:off x="6377488" y="998280"/>
              <a:ext cx="2551027" cy="4540511"/>
              <a:chOff x="6388104" y="977646"/>
              <a:chExt cx="2551027" cy="4540511"/>
            </a:xfrm>
          </p:grpSpPr>
          <p:sp>
            <p:nvSpPr>
              <p:cNvPr id="184" name="Freeform 14">
                <a:extLst>
                  <a:ext uri="{FF2B5EF4-FFF2-40B4-BE49-F238E27FC236}">
                    <a16:creationId xmlns:a16="http://schemas.microsoft.com/office/drawing/2014/main" id="{D53F7A4E-E297-4914-88FE-91531BF8E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179" y="5006982"/>
                <a:ext cx="2170114" cy="511175"/>
              </a:xfrm>
              <a:custGeom>
                <a:avLst/>
                <a:gdLst>
                  <a:gd name="T0" fmla="*/ 0 w 1352"/>
                  <a:gd name="T1" fmla="*/ 0 h 322"/>
                  <a:gd name="T2" fmla="*/ 1191 w 1352"/>
                  <a:gd name="T3" fmla="*/ 0 h 322"/>
                  <a:gd name="T4" fmla="*/ 1352 w 1352"/>
                  <a:gd name="T5" fmla="*/ 161 h 322"/>
                  <a:gd name="T6" fmla="*/ 1191 w 1352"/>
                  <a:gd name="T7" fmla="*/ 322 h 322"/>
                  <a:gd name="T8" fmla="*/ 0 w 1352"/>
                  <a:gd name="T9" fmla="*/ 322 h 322"/>
                  <a:gd name="T10" fmla="*/ 161 w 1352"/>
                  <a:gd name="T11" fmla="*/ 161 h 322"/>
                  <a:gd name="T12" fmla="*/ 0 w 1352"/>
                  <a:gd name="T1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2" h="322">
                    <a:moveTo>
                      <a:pt x="0" y="0"/>
                    </a:moveTo>
                    <a:lnTo>
                      <a:pt x="1191" y="0"/>
                    </a:lnTo>
                    <a:lnTo>
                      <a:pt x="1352" y="161"/>
                    </a:lnTo>
                    <a:lnTo>
                      <a:pt x="1191" y="322"/>
                    </a:lnTo>
                    <a:lnTo>
                      <a:pt x="0" y="322"/>
                    </a:lnTo>
                    <a:lnTo>
                      <a:pt x="161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15">
                <a:extLst>
                  <a:ext uri="{FF2B5EF4-FFF2-40B4-BE49-F238E27FC236}">
                    <a16:creationId xmlns:a16="http://schemas.microsoft.com/office/drawing/2014/main" id="{CA989D8E-3508-41E3-9978-CD0A08477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767" y="5006982"/>
                <a:ext cx="2168526" cy="511175"/>
              </a:xfrm>
              <a:custGeom>
                <a:avLst/>
                <a:gdLst>
                  <a:gd name="T0" fmla="*/ 0 w 1352"/>
                  <a:gd name="T1" fmla="*/ 0 h 322"/>
                  <a:gd name="T2" fmla="*/ 1191 w 1352"/>
                  <a:gd name="T3" fmla="*/ 0 h 322"/>
                  <a:gd name="T4" fmla="*/ 1352 w 1352"/>
                  <a:gd name="T5" fmla="*/ 161 h 322"/>
                  <a:gd name="T6" fmla="*/ 1191 w 1352"/>
                  <a:gd name="T7" fmla="*/ 322 h 322"/>
                  <a:gd name="T8" fmla="*/ 0 w 1352"/>
                  <a:gd name="T9" fmla="*/ 322 h 322"/>
                  <a:gd name="T10" fmla="*/ 161 w 1352"/>
                  <a:gd name="T11" fmla="*/ 161 h 322"/>
                  <a:gd name="T12" fmla="*/ 0 w 1352"/>
                  <a:gd name="T1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2" h="322">
                    <a:moveTo>
                      <a:pt x="0" y="0"/>
                    </a:moveTo>
                    <a:lnTo>
                      <a:pt x="1191" y="0"/>
                    </a:lnTo>
                    <a:lnTo>
                      <a:pt x="1352" y="161"/>
                    </a:lnTo>
                    <a:lnTo>
                      <a:pt x="1191" y="322"/>
                    </a:lnTo>
                    <a:lnTo>
                      <a:pt x="0" y="322"/>
                    </a:lnTo>
                    <a:lnTo>
                      <a:pt x="161" y="1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DD8BC80-73DF-49AC-A9C6-94BC5C40F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0742" y="5019682"/>
                <a:ext cx="1100541" cy="394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pf-RSM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125">
                <a:extLst>
                  <a:ext uri="{FF2B5EF4-FFF2-40B4-BE49-F238E27FC236}">
                    <a16:creationId xmlns:a16="http://schemas.microsoft.com/office/drawing/2014/main" id="{BCECF152-6651-4208-B44F-334CDDA13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4" y="2165355"/>
                <a:ext cx="1420813" cy="747713"/>
              </a:xfrm>
              <a:custGeom>
                <a:avLst/>
                <a:gdLst>
                  <a:gd name="T0" fmla="*/ 0 w 895"/>
                  <a:gd name="T1" fmla="*/ 184 h 471"/>
                  <a:gd name="T2" fmla="*/ 447 w 895"/>
                  <a:gd name="T3" fmla="*/ 0 h 471"/>
                  <a:gd name="T4" fmla="*/ 895 w 895"/>
                  <a:gd name="T5" fmla="*/ 184 h 471"/>
                  <a:gd name="T6" fmla="*/ 758 w 895"/>
                  <a:gd name="T7" fmla="*/ 184 h 471"/>
                  <a:gd name="T8" fmla="*/ 758 w 895"/>
                  <a:gd name="T9" fmla="*/ 471 h 471"/>
                  <a:gd name="T10" fmla="*/ 137 w 895"/>
                  <a:gd name="T11" fmla="*/ 471 h 471"/>
                  <a:gd name="T12" fmla="*/ 137 w 895"/>
                  <a:gd name="T13" fmla="*/ 184 h 471"/>
                  <a:gd name="T14" fmla="*/ 0 w 895"/>
                  <a:gd name="T15" fmla="*/ 184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5" h="471">
                    <a:moveTo>
                      <a:pt x="0" y="184"/>
                    </a:moveTo>
                    <a:lnTo>
                      <a:pt x="447" y="0"/>
                    </a:lnTo>
                    <a:lnTo>
                      <a:pt x="895" y="184"/>
                    </a:lnTo>
                    <a:lnTo>
                      <a:pt x="758" y="184"/>
                    </a:lnTo>
                    <a:lnTo>
                      <a:pt x="758" y="471"/>
                    </a:lnTo>
                    <a:lnTo>
                      <a:pt x="137" y="471"/>
                    </a:lnTo>
                    <a:lnTo>
                      <a:pt x="137" y="184"/>
                    </a:lnTo>
                    <a:lnTo>
                      <a:pt x="0" y="18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6">
                <a:extLst>
                  <a:ext uri="{FF2B5EF4-FFF2-40B4-BE49-F238E27FC236}">
                    <a16:creationId xmlns:a16="http://schemas.microsoft.com/office/drawing/2014/main" id="{1A76E752-C43F-4C85-8D18-C53D44CAA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5725" y="988147"/>
                <a:ext cx="1692275" cy="520700"/>
              </a:xfrm>
              <a:custGeom>
                <a:avLst/>
                <a:gdLst>
                  <a:gd name="T0" fmla="*/ 674 w 6629"/>
                  <a:gd name="T1" fmla="*/ 681 h 2039"/>
                  <a:gd name="T2" fmla="*/ 1531 w 6629"/>
                  <a:gd name="T3" fmla="*/ 213 h 2039"/>
                  <a:gd name="T4" fmla="*/ 2171 w 6629"/>
                  <a:gd name="T5" fmla="*/ 267 h 2039"/>
                  <a:gd name="T6" fmla="*/ 3240 w 6629"/>
                  <a:gd name="T7" fmla="*/ 131 h 2039"/>
                  <a:gd name="T8" fmla="*/ 3423 w 6629"/>
                  <a:gd name="T9" fmla="*/ 187 h 2039"/>
                  <a:gd name="T10" fmla="*/ 4291 w 6629"/>
                  <a:gd name="T11" fmla="*/ 66 h 2039"/>
                  <a:gd name="T12" fmla="*/ 4516 w 6629"/>
                  <a:gd name="T13" fmla="*/ 144 h 2039"/>
                  <a:gd name="T14" fmla="*/ 5530 w 6629"/>
                  <a:gd name="T15" fmla="*/ 109 h 2039"/>
                  <a:gd name="T16" fmla="*/ 5773 w 6629"/>
                  <a:gd name="T17" fmla="*/ 283 h 2039"/>
                  <a:gd name="T18" fmla="*/ 6328 w 6629"/>
                  <a:gd name="T19" fmla="*/ 687 h 2039"/>
                  <a:gd name="T20" fmla="*/ 6292 w 6629"/>
                  <a:gd name="T21" fmla="*/ 730 h 2039"/>
                  <a:gd name="T22" fmla="*/ 6107 w 6629"/>
                  <a:gd name="T23" fmla="*/ 1314 h 2039"/>
                  <a:gd name="T24" fmla="*/ 5638 w 6629"/>
                  <a:gd name="T25" fmla="*/ 1396 h 2039"/>
                  <a:gd name="T26" fmla="*/ 4774 w 6629"/>
                  <a:gd name="T27" fmla="*/ 1749 h 2039"/>
                  <a:gd name="T28" fmla="*/ 4327 w 6629"/>
                  <a:gd name="T29" fmla="*/ 1695 h 2039"/>
                  <a:gd name="T30" fmla="*/ 3080 w 6629"/>
                  <a:gd name="T31" fmla="*/ 1973 h 2039"/>
                  <a:gd name="T32" fmla="*/ 2538 w 6629"/>
                  <a:gd name="T33" fmla="*/ 1806 h 2039"/>
                  <a:gd name="T34" fmla="*/ 969 w 6629"/>
                  <a:gd name="T35" fmla="*/ 1643 h 2039"/>
                  <a:gd name="T36" fmla="*/ 956 w 6629"/>
                  <a:gd name="T37" fmla="*/ 1634 h 2039"/>
                  <a:gd name="T38" fmla="*/ 240 w 6629"/>
                  <a:gd name="T39" fmla="*/ 1400 h 2039"/>
                  <a:gd name="T40" fmla="*/ 410 w 6629"/>
                  <a:gd name="T41" fmla="*/ 1186 h 2039"/>
                  <a:gd name="T42" fmla="*/ 179 w 6629"/>
                  <a:gd name="T43" fmla="*/ 818 h 2039"/>
                  <a:gd name="T44" fmla="*/ 669 w 6629"/>
                  <a:gd name="T45" fmla="*/ 687 h 2039"/>
                  <a:gd name="T46" fmla="*/ 674 w 6629"/>
                  <a:gd name="T47" fmla="*/ 681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29" h="2039">
                    <a:moveTo>
                      <a:pt x="674" y="681"/>
                    </a:moveTo>
                    <a:cubicBezTo>
                      <a:pt x="600" y="454"/>
                      <a:pt x="983" y="244"/>
                      <a:pt x="1531" y="213"/>
                    </a:cubicBezTo>
                    <a:cubicBezTo>
                      <a:pt x="1753" y="201"/>
                      <a:pt x="1978" y="220"/>
                      <a:pt x="2171" y="267"/>
                    </a:cubicBezTo>
                    <a:cubicBezTo>
                      <a:pt x="2376" y="106"/>
                      <a:pt x="2854" y="46"/>
                      <a:pt x="3240" y="131"/>
                    </a:cubicBezTo>
                    <a:cubicBezTo>
                      <a:pt x="3307" y="145"/>
                      <a:pt x="3369" y="164"/>
                      <a:pt x="3423" y="187"/>
                    </a:cubicBezTo>
                    <a:cubicBezTo>
                      <a:pt x="3583" y="54"/>
                      <a:pt x="3971" y="0"/>
                      <a:pt x="4291" y="66"/>
                    </a:cubicBezTo>
                    <a:cubicBezTo>
                      <a:pt x="4379" y="84"/>
                      <a:pt x="4456" y="111"/>
                      <a:pt x="4516" y="144"/>
                    </a:cubicBezTo>
                    <a:cubicBezTo>
                      <a:pt x="4773" y="18"/>
                      <a:pt x="5227" y="3"/>
                      <a:pt x="5530" y="109"/>
                    </a:cubicBezTo>
                    <a:cubicBezTo>
                      <a:pt x="5658" y="154"/>
                      <a:pt x="5744" y="215"/>
                      <a:pt x="5773" y="283"/>
                    </a:cubicBezTo>
                    <a:cubicBezTo>
                      <a:pt x="6194" y="331"/>
                      <a:pt x="6443" y="512"/>
                      <a:pt x="6328" y="687"/>
                    </a:cubicBezTo>
                    <a:cubicBezTo>
                      <a:pt x="6318" y="702"/>
                      <a:pt x="6306" y="716"/>
                      <a:pt x="6292" y="730"/>
                    </a:cubicBezTo>
                    <a:cubicBezTo>
                      <a:pt x="6629" y="912"/>
                      <a:pt x="6547" y="1174"/>
                      <a:pt x="6107" y="1314"/>
                    </a:cubicBezTo>
                    <a:cubicBezTo>
                      <a:pt x="5970" y="1358"/>
                      <a:pt x="5809" y="1386"/>
                      <a:pt x="5638" y="1396"/>
                    </a:cubicBezTo>
                    <a:cubicBezTo>
                      <a:pt x="5634" y="1593"/>
                      <a:pt x="5247" y="1750"/>
                      <a:pt x="4774" y="1749"/>
                    </a:cubicBezTo>
                    <a:cubicBezTo>
                      <a:pt x="4616" y="1748"/>
                      <a:pt x="4461" y="1730"/>
                      <a:pt x="4327" y="1695"/>
                    </a:cubicBezTo>
                    <a:cubicBezTo>
                      <a:pt x="4167" y="1915"/>
                      <a:pt x="3608" y="2039"/>
                      <a:pt x="3080" y="1973"/>
                    </a:cubicBezTo>
                    <a:cubicBezTo>
                      <a:pt x="2858" y="1945"/>
                      <a:pt x="2667" y="1886"/>
                      <a:pt x="2538" y="1806"/>
                    </a:cubicBezTo>
                    <a:cubicBezTo>
                      <a:pt x="1997" y="1941"/>
                      <a:pt x="1294" y="1868"/>
                      <a:pt x="969" y="1643"/>
                    </a:cubicBezTo>
                    <a:cubicBezTo>
                      <a:pt x="964" y="1640"/>
                      <a:pt x="960" y="1637"/>
                      <a:pt x="956" y="1634"/>
                    </a:cubicBezTo>
                    <a:cubicBezTo>
                      <a:pt x="602" y="1651"/>
                      <a:pt x="281" y="1546"/>
                      <a:pt x="240" y="1400"/>
                    </a:cubicBezTo>
                    <a:cubicBezTo>
                      <a:pt x="217" y="1322"/>
                      <a:pt x="280" y="1243"/>
                      <a:pt x="410" y="1186"/>
                    </a:cubicBezTo>
                    <a:cubicBezTo>
                      <a:pt x="103" y="1111"/>
                      <a:pt x="0" y="946"/>
                      <a:pt x="179" y="818"/>
                    </a:cubicBezTo>
                    <a:cubicBezTo>
                      <a:pt x="283" y="744"/>
                      <a:pt x="465" y="696"/>
                      <a:pt x="669" y="687"/>
                    </a:cubicBezTo>
                    <a:lnTo>
                      <a:pt x="674" y="681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12A5AF65-A9CB-42FA-BDE3-DF9DB90A0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7338" y="1144889"/>
                <a:ext cx="1445468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 A (PM)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D0E0129-E9B8-40AB-9D5F-365E3D3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088" y="1703688"/>
                <a:ext cx="1389230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 B (O3)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124">
                <a:extLst>
                  <a:ext uri="{FF2B5EF4-FFF2-40B4-BE49-F238E27FC236}">
                    <a16:creationId xmlns:a16="http://schemas.microsoft.com/office/drawing/2014/main" id="{ABAF3F0D-2327-4CEB-B392-429E92786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371" y="2125667"/>
                <a:ext cx="1853403" cy="904410"/>
              </a:xfrm>
              <a:custGeom>
                <a:avLst/>
                <a:gdLst>
                  <a:gd name="T0" fmla="*/ 0 w 895"/>
                  <a:gd name="T1" fmla="*/ 184 h 471"/>
                  <a:gd name="T2" fmla="*/ 447 w 895"/>
                  <a:gd name="T3" fmla="*/ 0 h 471"/>
                  <a:gd name="T4" fmla="*/ 895 w 895"/>
                  <a:gd name="T5" fmla="*/ 184 h 471"/>
                  <a:gd name="T6" fmla="*/ 758 w 895"/>
                  <a:gd name="T7" fmla="*/ 184 h 471"/>
                  <a:gd name="T8" fmla="*/ 758 w 895"/>
                  <a:gd name="T9" fmla="*/ 471 h 471"/>
                  <a:gd name="T10" fmla="*/ 137 w 895"/>
                  <a:gd name="T11" fmla="*/ 471 h 471"/>
                  <a:gd name="T12" fmla="*/ 137 w 895"/>
                  <a:gd name="T13" fmla="*/ 184 h 471"/>
                  <a:gd name="T14" fmla="*/ 0 w 895"/>
                  <a:gd name="T15" fmla="*/ 184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5" h="471">
                    <a:moveTo>
                      <a:pt x="0" y="184"/>
                    </a:moveTo>
                    <a:lnTo>
                      <a:pt x="447" y="0"/>
                    </a:lnTo>
                    <a:lnTo>
                      <a:pt x="895" y="184"/>
                    </a:lnTo>
                    <a:lnTo>
                      <a:pt x="758" y="184"/>
                    </a:lnTo>
                    <a:lnTo>
                      <a:pt x="758" y="471"/>
                    </a:lnTo>
                    <a:lnTo>
                      <a:pt x="137" y="471"/>
                    </a:lnTo>
                    <a:lnTo>
                      <a:pt x="137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28859457-4463-4EE2-A803-CA4687A21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7989" y="2274219"/>
                <a:ext cx="1369951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RSM w/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Temporal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Polynomial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Functions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7C5DB5F4-2CED-4386-B14D-BB01573EE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767" y="1475299"/>
                <a:ext cx="84138" cy="84138"/>
              </a:xfrm>
              <a:prstGeom prst="ellipse">
                <a:avLst/>
              </a:prstGeom>
              <a:solidFill>
                <a:srgbClr val="007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56C5102A-19E0-4C70-9236-9991F0888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7329" y="1127637"/>
                <a:ext cx="1445468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 A (PM)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A8580782-BA49-4369-B260-99A0E3B1E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079" y="1686437"/>
                <a:ext cx="1389230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 B (O3)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9728E814-ECA2-47CC-861B-3D70BE022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5725" y="1550196"/>
                <a:ext cx="1704976" cy="520700"/>
              </a:xfrm>
              <a:custGeom>
                <a:avLst/>
                <a:gdLst>
                  <a:gd name="T0" fmla="*/ 680 w 6679"/>
                  <a:gd name="T1" fmla="*/ 681 h 2039"/>
                  <a:gd name="T2" fmla="*/ 1542 w 6679"/>
                  <a:gd name="T3" fmla="*/ 213 h 2039"/>
                  <a:gd name="T4" fmla="*/ 2188 w 6679"/>
                  <a:gd name="T5" fmla="*/ 267 h 2039"/>
                  <a:gd name="T6" fmla="*/ 3264 w 6679"/>
                  <a:gd name="T7" fmla="*/ 131 h 2039"/>
                  <a:gd name="T8" fmla="*/ 3449 w 6679"/>
                  <a:gd name="T9" fmla="*/ 187 h 2039"/>
                  <a:gd name="T10" fmla="*/ 4323 w 6679"/>
                  <a:gd name="T11" fmla="*/ 66 h 2039"/>
                  <a:gd name="T12" fmla="*/ 4550 w 6679"/>
                  <a:gd name="T13" fmla="*/ 144 h 2039"/>
                  <a:gd name="T14" fmla="*/ 5572 w 6679"/>
                  <a:gd name="T15" fmla="*/ 109 h 2039"/>
                  <a:gd name="T16" fmla="*/ 5817 w 6679"/>
                  <a:gd name="T17" fmla="*/ 283 h 2039"/>
                  <a:gd name="T18" fmla="*/ 6376 w 6679"/>
                  <a:gd name="T19" fmla="*/ 687 h 2039"/>
                  <a:gd name="T20" fmla="*/ 6339 w 6679"/>
                  <a:gd name="T21" fmla="*/ 730 h 2039"/>
                  <a:gd name="T22" fmla="*/ 6153 w 6679"/>
                  <a:gd name="T23" fmla="*/ 1314 h 2039"/>
                  <a:gd name="T24" fmla="*/ 5680 w 6679"/>
                  <a:gd name="T25" fmla="*/ 1396 h 2039"/>
                  <a:gd name="T26" fmla="*/ 4810 w 6679"/>
                  <a:gd name="T27" fmla="*/ 1749 h 2039"/>
                  <a:gd name="T28" fmla="*/ 4360 w 6679"/>
                  <a:gd name="T29" fmla="*/ 1695 h 2039"/>
                  <a:gd name="T30" fmla="*/ 3103 w 6679"/>
                  <a:gd name="T31" fmla="*/ 1973 h 2039"/>
                  <a:gd name="T32" fmla="*/ 2557 w 6679"/>
                  <a:gd name="T33" fmla="*/ 1806 h 2039"/>
                  <a:gd name="T34" fmla="*/ 976 w 6679"/>
                  <a:gd name="T35" fmla="*/ 1643 h 2039"/>
                  <a:gd name="T36" fmla="*/ 964 w 6679"/>
                  <a:gd name="T37" fmla="*/ 1634 h 2039"/>
                  <a:gd name="T38" fmla="*/ 242 w 6679"/>
                  <a:gd name="T39" fmla="*/ 1400 h 2039"/>
                  <a:gd name="T40" fmla="*/ 413 w 6679"/>
                  <a:gd name="T41" fmla="*/ 1186 h 2039"/>
                  <a:gd name="T42" fmla="*/ 181 w 6679"/>
                  <a:gd name="T43" fmla="*/ 818 h 2039"/>
                  <a:gd name="T44" fmla="*/ 674 w 6679"/>
                  <a:gd name="T45" fmla="*/ 687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79" h="2039">
                    <a:moveTo>
                      <a:pt x="680" y="681"/>
                    </a:moveTo>
                    <a:cubicBezTo>
                      <a:pt x="605" y="454"/>
                      <a:pt x="991" y="244"/>
                      <a:pt x="1542" y="213"/>
                    </a:cubicBezTo>
                    <a:cubicBezTo>
                      <a:pt x="1766" y="201"/>
                      <a:pt x="1993" y="220"/>
                      <a:pt x="2188" y="267"/>
                    </a:cubicBezTo>
                    <a:cubicBezTo>
                      <a:pt x="2394" y="106"/>
                      <a:pt x="2876" y="46"/>
                      <a:pt x="3264" y="131"/>
                    </a:cubicBezTo>
                    <a:cubicBezTo>
                      <a:pt x="3332" y="145"/>
                      <a:pt x="3394" y="164"/>
                      <a:pt x="3449" y="187"/>
                    </a:cubicBezTo>
                    <a:cubicBezTo>
                      <a:pt x="3610" y="54"/>
                      <a:pt x="4001" y="0"/>
                      <a:pt x="4323" y="66"/>
                    </a:cubicBezTo>
                    <a:cubicBezTo>
                      <a:pt x="4412" y="84"/>
                      <a:pt x="4490" y="111"/>
                      <a:pt x="4550" y="144"/>
                    </a:cubicBezTo>
                    <a:cubicBezTo>
                      <a:pt x="4809" y="18"/>
                      <a:pt x="5267" y="3"/>
                      <a:pt x="5572" y="109"/>
                    </a:cubicBezTo>
                    <a:cubicBezTo>
                      <a:pt x="5700" y="154"/>
                      <a:pt x="5787" y="215"/>
                      <a:pt x="5817" y="283"/>
                    </a:cubicBezTo>
                    <a:cubicBezTo>
                      <a:pt x="6241" y="331"/>
                      <a:pt x="6491" y="512"/>
                      <a:pt x="6376" y="687"/>
                    </a:cubicBezTo>
                    <a:cubicBezTo>
                      <a:pt x="6366" y="702"/>
                      <a:pt x="6354" y="716"/>
                      <a:pt x="6339" y="730"/>
                    </a:cubicBezTo>
                    <a:cubicBezTo>
                      <a:pt x="6679" y="912"/>
                      <a:pt x="6596" y="1174"/>
                      <a:pt x="6153" y="1314"/>
                    </a:cubicBezTo>
                    <a:cubicBezTo>
                      <a:pt x="6015" y="1358"/>
                      <a:pt x="5853" y="1386"/>
                      <a:pt x="5680" y="1396"/>
                    </a:cubicBezTo>
                    <a:cubicBezTo>
                      <a:pt x="5677" y="1593"/>
                      <a:pt x="5287" y="1750"/>
                      <a:pt x="4810" y="1749"/>
                    </a:cubicBezTo>
                    <a:cubicBezTo>
                      <a:pt x="4651" y="1748"/>
                      <a:pt x="4495" y="1730"/>
                      <a:pt x="4360" y="1695"/>
                    </a:cubicBezTo>
                    <a:cubicBezTo>
                      <a:pt x="4198" y="1915"/>
                      <a:pt x="3636" y="2039"/>
                      <a:pt x="3103" y="1973"/>
                    </a:cubicBezTo>
                    <a:cubicBezTo>
                      <a:pt x="2880" y="1945"/>
                      <a:pt x="2687" y="1886"/>
                      <a:pt x="2557" y="1806"/>
                    </a:cubicBezTo>
                    <a:cubicBezTo>
                      <a:pt x="2012" y="1941"/>
                      <a:pt x="1304" y="1868"/>
                      <a:pt x="976" y="1643"/>
                    </a:cubicBezTo>
                    <a:cubicBezTo>
                      <a:pt x="972" y="1640"/>
                      <a:pt x="968" y="1637"/>
                      <a:pt x="964" y="1634"/>
                    </a:cubicBezTo>
                    <a:cubicBezTo>
                      <a:pt x="607" y="1651"/>
                      <a:pt x="284" y="1546"/>
                      <a:pt x="242" y="1400"/>
                    </a:cubicBezTo>
                    <a:cubicBezTo>
                      <a:pt x="219" y="1322"/>
                      <a:pt x="282" y="1243"/>
                      <a:pt x="413" y="1186"/>
                    </a:cubicBezTo>
                    <a:cubicBezTo>
                      <a:pt x="104" y="1111"/>
                      <a:pt x="0" y="946"/>
                      <a:pt x="181" y="818"/>
                    </a:cubicBezTo>
                    <a:cubicBezTo>
                      <a:pt x="285" y="744"/>
                      <a:pt x="469" y="696"/>
                      <a:pt x="674" y="687"/>
                    </a:cubicBezTo>
                  </a:path>
                </a:pathLst>
              </a:custGeom>
              <a:solidFill>
                <a:srgbClr val="0070C0"/>
              </a:solidFill>
              <a:ln w="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id="{66382A52-967F-437A-9050-40ED5D671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4174" y="977646"/>
                <a:ext cx="1704976" cy="520700"/>
              </a:xfrm>
              <a:custGeom>
                <a:avLst/>
                <a:gdLst>
                  <a:gd name="T0" fmla="*/ 680 w 6679"/>
                  <a:gd name="T1" fmla="*/ 681 h 2039"/>
                  <a:gd name="T2" fmla="*/ 1542 w 6679"/>
                  <a:gd name="T3" fmla="*/ 213 h 2039"/>
                  <a:gd name="T4" fmla="*/ 2188 w 6679"/>
                  <a:gd name="T5" fmla="*/ 267 h 2039"/>
                  <a:gd name="T6" fmla="*/ 3264 w 6679"/>
                  <a:gd name="T7" fmla="*/ 131 h 2039"/>
                  <a:gd name="T8" fmla="*/ 3449 w 6679"/>
                  <a:gd name="T9" fmla="*/ 187 h 2039"/>
                  <a:gd name="T10" fmla="*/ 4323 w 6679"/>
                  <a:gd name="T11" fmla="*/ 66 h 2039"/>
                  <a:gd name="T12" fmla="*/ 4550 w 6679"/>
                  <a:gd name="T13" fmla="*/ 144 h 2039"/>
                  <a:gd name="T14" fmla="*/ 5572 w 6679"/>
                  <a:gd name="T15" fmla="*/ 109 h 2039"/>
                  <a:gd name="T16" fmla="*/ 5817 w 6679"/>
                  <a:gd name="T17" fmla="*/ 283 h 2039"/>
                  <a:gd name="T18" fmla="*/ 6376 w 6679"/>
                  <a:gd name="T19" fmla="*/ 687 h 2039"/>
                  <a:gd name="T20" fmla="*/ 6339 w 6679"/>
                  <a:gd name="T21" fmla="*/ 730 h 2039"/>
                  <a:gd name="T22" fmla="*/ 6153 w 6679"/>
                  <a:gd name="T23" fmla="*/ 1314 h 2039"/>
                  <a:gd name="T24" fmla="*/ 5680 w 6679"/>
                  <a:gd name="T25" fmla="*/ 1396 h 2039"/>
                  <a:gd name="T26" fmla="*/ 4810 w 6679"/>
                  <a:gd name="T27" fmla="*/ 1749 h 2039"/>
                  <a:gd name="T28" fmla="*/ 4360 w 6679"/>
                  <a:gd name="T29" fmla="*/ 1695 h 2039"/>
                  <a:gd name="T30" fmla="*/ 3103 w 6679"/>
                  <a:gd name="T31" fmla="*/ 1973 h 2039"/>
                  <a:gd name="T32" fmla="*/ 2557 w 6679"/>
                  <a:gd name="T33" fmla="*/ 1806 h 2039"/>
                  <a:gd name="T34" fmla="*/ 976 w 6679"/>
                  <a:gd name="T35" fmla="*/ 1643 h 2039"/>
                  <a:gd name="T36" fmla="*/ 964 w 6679"/>
                  <a:gd name="T37" fmla="*/ 1634 h 2039"/>
                  <a:gd name="T38" fmla="*/ 242 w 6679"/>
                  <a:gd name="T39" fmla="*/ 1400 h 2039"/>
                  <a:gd name="T40" fmla="*/ 413 w 6679"/>
                  <a:gd name="T41" fmla="*/ 1186 h 2039"/>
                  <a:gd name="T42" fmla="*/ 181 w 6679"/>
                  <a:gd name="T43" fmla="*/ 818 h 2039"/>
                  <a:gd name="T44" fmla="*/ 674 w 6679"/>
                  <a:gd name="T45" fmla="*/ 687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79" h="2039">
                    <a:moveTo>
                      <a:pt x="680" y="681"/>
                    </a:moveTo>
                    <a:cubicBezTo>
                      <a:pt x="605" y="454"/>
                      <a:pt x="991" y="244"/>
                      <a:pt x="1542" y="213"/>
                    </a:cubicBezTo>
                    <a:cubicBezTo>
                      <a:pt x="1766" y="201"/>
                      <a:pt x="1993" y="220"/>
                      <a:pt x="2188" y="267"/>
                    </a:cubicBezTo>
                    <a:cubicBezTo>
                      <a:pt x="2394" y="106"/>
                      <a:pt x="2876" y="46"/>
                      <a:pt x="3264" y="131"/>
                    </a:cubicBezTo>
                    <a:cubicBezTo>
                      <a:pt x="3332" y="145"/>
                      <a:pt x="3394" y="164"/>
                      <a:pt x="3449" y="187"/>
                    </a:cubicBezTo>
                    <a:cubicBezTo>
                      <a:pt x="3610" y="54"/>
                      <a:pt x="4001" y="0"/>
                      <a:pt x="4323" y="66"/>
                    </a:cubicBezTo>
                    <a:cubicBezTo>
                      <a:pt x="4412" y="84"/>
                      <a:pt x="4490" y="111"/>
                      <a:pt x="4550" y="144"/>
                    </a:cubicBezTo>
                    <a:cubicBezTo>
                      <a:pt x="4809" y="18"/>
                      <a:pt x="5267" y="3"/>
                      <a:pt x="5572" y="109"/>
                    </a:cubicBezTo>
                    <a:cubicBezTo>
                      <a:pt x="5700" y="154"/>
                      <a:pt x="5787" y="215"/>
                      <a:pt x="5817" y="283"/>
                    </a:cubicBezTo>
                    <a:cubicBezTo>
                      <a:pt x="6241" y="331"/>
                      <a:pt x="6491" y="512"/>
                      <a:pt x="6376" y="687"/>
                    </a:cubicBezTo>
                    <a:cubicBezTo>
                      <a:pt x="6366" y="702"/>
                      <a:pt x="6354" y="716"/>
                      <a:pt x="6339" y="730"/>
                    </a:cubicBezTo>
                    <a:cubicBezTo>
                      <a:pt x="6679" y="912"/>
                      <a:pt x="6596" y="1174"/>
                      <a:pt x="6153" y="1314"/>
                    </a:cubicBezTo>
                    <a:cubicBezTo>
                      <a:pt x="6015" y="1358"/>
                      <a:pt x="5853" y="1386"/>
                      <a:pt x="5680" y="1396"/>
                    </a:cubicBezTo>
                    <a:cubicBezTo>
                      <a:pt x="5677" y="1593"/>
                      <a:pt x="5287" y="1750"/>
                      <a:pt x="4810" y="1749"/>
                    </a:cubicBezTo>
                    <a:cubicBezTo>
                      <a:pt x="4651" y="1748"/>
                      <a:pt x="4495" y="1730"/>
                      <a:pt x="4360" y="1695"/>
                    </a:cubicBezTo>
                    <a:cubicBezTo>
                      <a:pt x="4198" y="1915"/>
                      <a:pt x="3636" y="2039"/>
                      <a:pt x="3103" y="1973"/>
                    </a:cubicBezTo>
                    <a:cubicBezTo>
                      <a:pt x="2880" y="1945"/>
                      <a:pt x="2687" y="1886"/>
                      <a:pt x="2557" y="1806"/>
                    </a:cubicBezTo>
                    <a:cubicBezTo>
                      <a:pt x="2012" y="1941"/>
                      <a:pt x="1304" y="1868"/>
                      <a:pt x="976" y="1643"/>
                    </a:cubicBezTo>
                    <a:cubicBezTo>
                      <a:pt x="972" y="1640"/>
                      <a:pt x="968" y="1637"/>
                      <a:pt x="964" y="1634"/>
                    </a:cubicBezTo>
                    <a:cubicBezTo>
                      <a:pt x="607" y="1651"/>
                      <a:pt x="284" y="1546"/>
                      <a:pt x="242" y="1400"/>
                    </a:cubicBezTo>
                    <a:cubicBezTo>
                      <a:pt x="219" y="1322"/>
                      <a:pt x="282" y="1243"/>
                      <a:pt x="413" y="1186"/>
                    </a:cubicBezTo>
                    <a:cubicBezTo>
                      <a:pt x="104" y="1111"/>
                      <a:pt x="0" y="946"/>
                      <a:pt x="181" y="818"/>
                    </a:cubicBezTo>
                    <a:cubicBezTo>
                      <a:pt x="285" y="744"/>
                      <a:pt x="469" y="696"/>
                      <a:pt x="674" y="687"/>
                    </a:cubicBezTo>
                  </a:path>
                </a:pathLst>
              </a:custGeom>
              <a:solidFill>
                <a:srgbClr val="0070C0"/>
              </a:solidFill>
              <a:ln w="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8A294025-AE04-43FC-9DDE-077BB1856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9460" y="1080280"/>
                <a:ext cx="1445468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 A (PM)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C431E33-6792-4D53-A788-BA6E5B779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14" y="1652887"/>
                <a:ext cx="1366735" cy="229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 B (O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3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4A373ECA-DB14-4178-87B3-23DEC51D0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2617" y="3102318"/>
                <a:ext cx="1979804" cy="197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Multi-pollutant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 responses 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55D4F70-944D-4201-848B-3A74D7B8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3372" y="3314410"/>
                <a:ext cx="2305759" cy="197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based on polynomial functions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BF46260-1C0F-4D05-8360-FF9A87D06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292" y="2056324"/>
                <a:ext cx="84138" cy="84138"/>
              </a:xfrm>
              <a:prstGeom prst="ellipse">
                <a:avLst/>
              </a:prstGeom>
              <a:solidFill>
                <a:srgbClr val="007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50AE7DCA-4E3C-4B41-ACBE-75DEDD909B98}"/>
                </a:ext>
              </a:extLst>
            </p:cNvPr>
            <p:cNvGrpSpPr/>
            <p:nvPr/>
          </p:nvGrpSpPr>
          <p:grpSpPr>
            <a:xfrm>
              <a:off x="381000" y="1157288"/>
              <a:ext cx="8732837" cy="4381503"/>
              <a:chOff x="381000" y="1157288"/>
              <a:chExt cx="8732837" cy="4381503"/>
            </a:xfrm>
          </p:grpSpPr>
          <p:sp>
            <p:nvSpPr>
              <p:cNvPr id="158" name="Freeform 5">
                <a:extLst>
                  <a:ext uri="{FF2B5EF4-FFF2-40B4-BE49-F238E27FC236}">
                    <a16:creationId xmlns:a16="http://schemas.microsoft.com/office/drawing/2014/main" id="{70C520BB-1082-4761-ADD1-A24796FB0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13" y="5021266"/>
                <a:ext cx="2076451" cy="511175"/>
              </a:xfrm>
              <a:custGeom>
                <a:avLst/>
                <a:gdLst>
                  <a:gd name="T0" fmla="*/ 0 w 1354"/>
                  <a:gd name="T1" fmla="*/ 0 h 322"/>
                  <a:gd name="T2" fmla="*/ 1193 w 1354"/>
                  <a:gd name="T3" fmla="*/ 0 h 322"/>
                  <a:gd name="T4" fmla="*/ 1354 w 1354"/>
                  <a:gd name="T5" fmla="*/ 161 h 322"/>
                  <a:gd name="T6" fmla="*/ 1193 w 1354"/>
                  <a:gd name="T7" fmla="*/ 322 h 322"/>
                  <a:gd name="T8" fmla="*/ 0 w 1354"/>
                  <a:gd name="T9" fmla="*/ 322 h 322"/>
                  <a:gd name="T10" fmla="*/ 161 w 1354"/>
                  <a:gd name="T11" fmla="*/ 161 h 322"/>
                  <a:gd name="T12" fmla="*/ 0 w 1354"/>
                  <a:gd name="T1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4" h="322">
                    <a:moveTo>
                      <a:pt x="0" y="0"/>
                    </a:moveTo>
                    <a:lnTo>
                      <a:pt x="1193" y="0"/>
                    </a:lnTo>
                    <a:lnTo>
                      <a:pt x="1354" y="161"/>
                    </a:lnTo>
                    <a:lnTo>
                      <a:pt x="1193" y="322"/>
                    </a:lnTo>
                    <a:lnTo>
                      <a:pt x="0" y="322"/>
                    </a:lnTo>
                    <a:lnTo>
                      <a:pt x="161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6">
                <a:extLst>
                  <a:ext uri="{FF2B5EF4-FFF2-40B4-BE49-F238E27FC236}">
                    <a16:creationId xmlns:a16="http://schemas.microsoft.com/office/drawing/2014/main" id="{0FFAF914-4DD7-49D9-B3B3-947519D0C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" y="5027616"/>
                <a:ext cx="2149476" cy="511175"/>
              </a:xfrm>
              <a:custGeom>
                <a:avLst/>
                <a:gdLst>
                  <a:gd name="T0" fmla="*/ 0 w 1354"/>
                  <a:gd name="T1" fmla="*/ 0 h 322"/>
                  <a:gd name="T2" fmla="*/ 1193 w 1354"/>
                  <a:gd name="T3" fmla="*/ 0 h 322"/>
                  <a:gd name="T4" fmla="*/ 1354 w 1354"/>
                  <a:gd name="T5" fmla="*/ 161 h 322"/>
                  <a:gd name="T6" fmla="*/ 1193 w 1354"/>
                  <a:gd name="T7" fmla="*/ 322 h 322"/>
                  <a:gd name="T8" fmla="*/ 0 w 1354"/>
                  <a:gd name="T9" fmla="*/ 322 h 322"/>
                  <a:gd name="T10" fmla="*/ 161 w 1354"/>
                  <a:gd name="T11" fmla="*/ 161 h 322"/>
                  <a:gd name="T12" fmla="*/ 0 w 1354"/>
                  <a:gd name="T1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4" h="322">
                    <a:moveTo>
                      <a:pt x="0" y="0"/>
                    </a:moveTo>
                    <a:lnTo>
                      <a:pt x="1193" y="0"/>
                    </a:lnTo>
                    <a:lnTo>
                      <a:pt x="1354" y="161"/>
                    </a:lnTo>
                    <a:lnTo>
                      <a:pt x="1193" y="322"/>
                    </a:lnTo>
                    <a:lnTo>
                      <a:pt x="0" y="322"/>
                    </a:lnTo>
                    <a:lnTo>
                      <a:pt x="161" y="1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DC510EB-D529-4686-861E-9B4A9168C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4113" y="5040316"/>
                <a:ext cx="774884" cy="394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AQM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17">
                <a:extLst>
                  <a:ext uri="{FF2B5EF4-FFF2-40B4-BE49-F238E27FC236}">
                    <a16:creationId xmlns:a16="http://schemas.microsoft.com/office/drawing/2014/main" id="{7175539C-6C78-402B-A4D0-BE69FF34D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75" y="1157288"/>
                <a:ext cx="1743076" cy="927101"/>
              </a:xfrm>
              <a:custGeom>
                <a:avLst/>
                <a:gdLst>
                  <a:gd name="T0" fmla="*/ 695 w 6828"/>
                  <a:gd name="T1" fmla="*/ 1211 h 3628"/>
                  <a:gd name="T2" fmla="*/ 1577 w 6828"/>
                  <a:gd name="T3" fmla="*/ 380 h 3628"/>
                  <a:gd name="T4" fmla="*/ 2237 w 6828"/>
                  <a:gd name="T5" fmla="*/ 475 h 3628"/>
                  <a:gd name="T6" fmla="*/ 3337 w 6828"/>
                  <a:gd name="T7" fmla="*/ 233 h 3628"/>
                  <a:gd name="T8" fmla="*/ 3526 w 6828"/>
                  <a:gd name="T9" fmla="*/ 332 h 3628"/>
                  <a:gd name="T10" fmla="*/ 4419 w 6828"/>
                  <a:gd name="T11" fmla="*/ 118 h 3628"/>
                  <a:gd name="T12" fmla="*/ 4652 w 6828"/>
                  <a:gd name="T13" fmla="*/ 256 h 3628"/>
                  <a:gd name="T14" fmla="*/ 5696 w 6828"/>
                  <a:gd name="T15" fmla="*/ 194 h 3628"/>
                  <a:gd name="T16" fmla="*/ 5947 w 6828"/>
                  <a:gd name="T17" fmla="*/ 505 h 3628"/>
                  <a:gd name="T18" fmla="*/ 6518 w 6828"/>
                  <a:gd name="T19" fmla="*/ 1222 h 3628"/>
                  <a:gd name="T20" fmla="*/ 6481 w 6828"/>
                  <a:gd name="T21" fmla="*/ 1299 h 3628"/>
                  <a:gd name="T22" fmla="*/ 6290 w 6828"/>
                  <a:gd name="T23" fmla="*/ 2338 h 3628"/>
                  <a:gd name="T24" fmla="*/ 5807 w 6828"/>
                  <a:gd name="T25" fmla="*/ 2484 h 3628"/>
                  <a:gd name="T26" fmla="*/ 4917 w 6828"/>
                  <a:gd name="T27" fmla="*/ 3111 h 3628"/>
                  <a:gd name="T28" fmla="*/ 4457 w 6828"/>
                  <a:gd name="T29" fmla="*/ 3015 h 3628"/>
                  <a:gd name="T30" fmla="*/ 3172 w 6828"/>
                  <a:gd name="T31" fmla="*/ 3509 h 3628"/>
                  <a:gd name="T32" fmla="*/ 2614 w 6828"/>
                  <a:gd name="T33" fmla="*/ 3212 h 3628"/>
                  <a:gd name="T34" fmla="*/ 998 w 6828"/>
                  <a:gd name="T35" fmla="*/ 2922 h 3628"/>
                  <a:gd name="T36" fmla="*/ 985 w 6828"/>
                  <a:gd name="T37" fmla="*/ 2907 h 3628"/>
                  <a:gd name="T38" fmla="*/ 247 w 6828"/>
                  <a:gd name="T39" fmla="*/ 2490 h 3628"/>
                  <a:gd name="T40" fmla="*/ 422 w 6828"/>
                  <a:gd name="T41" fmla="*/ 2110 h 3628"/>
                  <a:gd name="T42" fmla="*/ 185 w 6828"/>
                  <a:gd name="T43" fmla="*/ 1456 h 3628"/>
                  <a:gd name="T44" fmla="*/ 689 w 6828"/>
                  <a:gd name="T45" fmla="*/ 1222 h 3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28" h="3628">
                    <a:moveTo>
                      <a:pt x="695" y="1211"/>
                    </a:moveTo>
                    <a:cubicBezTo>
                      <a:pt x="618" y="807"/>
                      <a:pt x="1013" y="435"/>
                      <a:pt x="1577" y="380"/>
                    </a:cubicBezTo>
                    <a:cubicBezTo>
                      <a:pt x="1805" y="358"/>
                      <a:pt x="2038" y="391"/>
                      <a:pt x="2237" y="475"/>
                    </a:cubicBezTo>
                    <a:cubicBezTo>
                      <a:pt x="2447" y="190"/>
                      <a:pt x="2940" y="81"/>
                      <a:pt x="3337" y="233"/>
                    </a:cubicBezTo>
                    <a:cubicBezTo>
                      <a:pt x="3406" y="259"/>
                      <a:pt x="3470" y="293"/>
                      <a:pt x="3526" y="332"/>
                    </a:cubicBezTo>
                    <a:cubicBezTo>
                      <a:pt x="3690" y="96"/>
                      <a:pt x="4090" y="0"/>
                      <a:pt x="4419" y="118"/>
                    </a:cubicBezTo>
                    <a:cubicBezTo>
                      <a:pt x="4511" y="151"/>
                      <a:pt x="4590" y="198"/>
                      <a:pt x="4652" y="256"/>
                    </a:cubicBezTo>
                    <a:cubicBezTo>
                      <a:pt x="4916" y="33"/>
                      <a:pt x="5384" y="5"/>
                      <a:pt x="5696" y="194"/>
                    </a:cubicBezTo>
                    <a:cubicBezTo>
                      <a:pt x="5828" y="274"/>
                      <a:pt x="5916" y="384"/>
                      <a:pt x="5947" y="505"/>
                    </a:cubicBezTo>
                    <a:cubicBezTo>
                      <a:pt x="6380" y="589"/>
                      <a:pt x="6636" y="911"/>
                      <a:pt x="6518" y="1222"/>
                    </a:cubicBezTo>
                    <a:cubicBezTo>
                      <a:pt x="6508" y="1248"/>
                      <a:pt x="6496" y="1274"/>
                      <a:pt x="6481" y="1299"/>
                    </a:cubicBezTo>
                    <a:cubicBezTo>
                      <a:pt x="6828" y="1624"/>
                      <a:pt x="6743" y="2089"/>
                      <a:pt x="6290" y="2338"/>
                    </a:cubicBezTo>
                    <a:cubicBezTo>
                      <a:pt x="6150" y="2416"/>
                      <a:pt x="5983" y="2466"/>
                      <a:pt x="5807" y="2484"/>
                    </a:cubicBezTo>
                    <a:cubicBezTo>
                      <a:pt x="5803" y="2833"/>
                      <a:pt x="5405" y="3114"/>
                      <a:pt x="4917" y="3111"/>
                    </a:cubicBezTo>
                    <a:cubicBezTo>
                      <a:pt x="4754" y="3110"/>
                      <a:pt x="4595" y="3077"/>
                      <a:pt x="4457" y="3015"/>
                    </a:cubicBezTo>
                    <a:cubicBezTo>
                      <a:pt x="4292" y="3407"/>
                      <a:pt x="3717" y="3628"/>
                      <a:pt x="3172" y="3509"/>
                    </a:cubicBezTo>
                    <a:cubicBezTo>
                      <a:pt x="2944" y="3460"/>
                      <a:pt x="2747" y="3355"/>
                      <a:pt x="2614" y="3212"/>
                    </a:cubicBezTo>
                    <a:cubicBezTo>
                      <a:pt x="2057" y="3453"/>
                      <a:pt x="1333" y="3324"/>
                      <a:pt x="998" y="2922"/>
                    </a:cubicBezTo>
                    <a:cubicBezTo>
                      <a:pt x="993" y="2917"/>
                      <a:pt x="989" y="2912"/>
                      <a:pt x="985" y="2907"/>
                    </a:cubicBezTo>
                    <a:cubicBezTo>
                      <a:pt x="620" y="2938"/>
                      <a:pt x="290" y="2751"/>
                      <a:pt x="247" y="2490"/>
                    </a:cubicBezTo>
                    <a:cubicBezTo>
                      <a:pt x="224" y="2351"/>
                      <a:pt x="288" y="2212"/>
                      <a:pt x="422" y="2110"/>
                    </a:cubicBezTo>
                    <a:cubicBezTo>
                      <a:pt x="106" y="1976"/>
                      <a:pt x="0" y="1684"/>
                      <a:pt x="185" y="1456"/>
                    </a:cubicBezTo>
                    <a:cubicBezTo>
                      <a:pt x="292" y="1325"/>
                      <a:pt x="479" y="1238"/>
                      <a:pt x="689" y="1222"/>
                    </a:cubicBezTo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F0F9B4D-5185-426B-B932-0AAE1E015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113" y="2146301"/>
                <a:ext cx="49213" cy="49213"/>
              </a:xfrm>
              <a:prstGeom prst="ellipse">
                <a:avLst/>
              </a:prstGeom>
              <a:solidFill>
                <a:srgbClr val="00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A5D48A8-24C9-4176-A4BF-3ADCBCE41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350" y="2090738"/>
                <a:ext cx="98425" cy="98425"/>
              </a:xfrm>
              <a:prstGeom prst="ellipse">
                <a:avLst/>
              </a:prstGeom>
              <a:solidFill>
                <a:srgbClr val="00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21">
                <a:extLst>
                  <a:ext uri="{FF2B5EF4-FFF2-40B4-BE49-F238E27FC236}">
                    <a16:creationId xmlns:a16="http://schemas.microsoft.com/office/drawing/2014/main" id="{71B4F934-84BC-494F-9CC7-B6F0F551F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75" y="1157288"/>
                <a:ext cx="1743076" cy="927101"/>
              </a:xfrm>
              <a:custGeom>
                <a:avLst/>
                <a:gdLst>
                  <a:gd name="T0" fmla="*/ 695 w 6828"/>
                  <a:gd name="T1" fmla="*/ 1211 h 3628"/>
                  <a:gd name="T2" fmla="*/ 1577 w 6828"/>
                  <a:gd name="T3" fmla="*/ 380 h 3628"/>
                  <a:gd name="T4" fmla="*/ 2237 w 6828"/>
                  <a:gd name="T5" fmla="*/ 475 h 3628"/>
                  <a:gd name="T6" fmla="*/ 3337 w 6828"/>
                  <a:gd name="T7" fmla="*/ 233 h 3628"/>
                  <a:gd name="T8" fmla="*/ 3526 w 6828"/>
                  <a:gd name="T9" fmla="*/ 332 h 3628"/>
                  <a:gd name="T10" fmla="*/ 4419 w 6828"/>
                  <a:gd name="T11" fmla="*/ 118 h 3628"/>
                  <a:gd name="T12" fmla="*/ 4652 w 6828"/>
                  <a:gd name="T13" fmla="*/ 256 h 3628"/>
                  <a:gd name="T14" fmla="*/ 5696 w 6828"/>
                  <a:gd name="T15" fmla="*/ 194 h 3628"/>
                  <a:gd name="T16" fmla="*/ 5947 w 6828"/>
                  <a:gd name="T17" fmla="*/ 505 h 3628"/>
                  <a:gd name="T18" fmla="*/ 6518 w 6828"/>
                  <a:gd name="T19" fmla="*/ 1222 h 3628"/>
                  <a:gd name="T20" fmla="*/ 6481 w 6828"/>
                  <a:gd name="T21" fmla="*/ 1299 h 3628"/>
                  <a:gd name="T22" fmla="*/ 6290 w 6828"/>
                  <a:gd name="T23" fmla="*/ 2338 h 3628"/>
                  <a:gd name="T24" fmla="*/ 5807 w 6828"/>
                  <a:gd name="T25" fmla="*/ 2484 h 3628"/>
                  <a:gd name="T26" fmla="*/ 4917 w 6828"/>
                  <a:gd name="T27" fmla="*/ 3111 h 3628"/>
                  <a:gd name="T28" fmla="*/ 4457 w 6828"/>
                  <a:gd name="T29" fmla="*/ 3015 h 3628"/>
                  <a:gd name="T30" fmla="*/ 3172 w 6828"/>
                  <a:gd name="T31" fmla="*/ 3509 h 3628"/>
                  <a:gd name="T32" fmla="*/ 2614 w 6828"/>
                  <a:gd name="T33" fmla="*/ 3212 h 3628"/>
                  <a:gd name="T34" fmla="*/ 998 w 6828"/>
                  <a:gd name="T35" fmla="*/ 2922 h 3628"/>
                  <a:gd name="T36" fmla="*/ 985 w 6828"/>
                  <a:gd name="T37" fmla="*/ 2907 h 3628"/>
                  <a:gd name="T38" fmla="*/ 247 w 6828"/>
                  <a:gd name="T39" fmla="*/ 2490 h 3628"/>
                  <a:gd name="T40" fmla="*/ 422 w 6828"/>
                  <a:gd name="T41" fmla="*/ 2110 h 3628"/>
                  <a:gd name="T42" fmla="*/ 185 w 6828"/>
                  <a:gd name="T43" fmla="*/ 1456 h 3628"/>
                  <a:gd name="T44" fmla="*/ 689 w 6828"/>
                  <a:gd name="T45" fmla="*/ 1222 h 3628"/>
                  <a:gd name="T46" fmla="*/ 695 w 6828"/>
                  <a:gd name="T47" fmla="*/ 1211 h 3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828" h="3628">
                    <a:moveTo>
                      <a:pt x="695" y="1211"/>
                    </a:moveTo>
                    <a:cubicBezTo>
                      <a:pt x="618" y="807"/>
                      <a:pt x="1013" y="435"/>
                      <a:pt x="1577" y="380"/>
                    </a:cubicBezTo>
                    <a:cubicBezTo>
                      <a:pt x="1805" y="358"/>
                      <a:pt x="2038" y="391"/>
                      <a:pt x="2237" y="475"/>
                    </a:cubicBezTo>
                    <a:cubicBezTo>
                      <a:pt x="2447" y="190"/>
                      <a:pt x="2940" y="81"/>
                      <a:pt x="3337" y="233"/>
                    </a:cubicBezTo>
                    <a:cubicBezTo>
                      <a:pt x="3406" y="259"/>
                      <a:pt x="3470" y="293"/>
                      <a:pt x="3526" y="332"/>
                    </a:cubicBezTo>
                    <a:cubicBezTo>
                      <a:pt x="3690" y="96"/>
                      <a:pt x="4090" y="0"/>
                      <a:pt x="4419" y="118"/>
                    </a:cubicBezTo>
                    <a:cubicBezTo>
                      <a:pt x="4511" y="151"/>
                      <a:pt x="4590" y="198"/>
                      <a:pt x="4652" y="256"/>
                    </a:cubicBezTo>
                    <a:cubicBezTo>
                      <a:pt x="4916" y="33"/>
                      <a:pt x="5384" y="5"/>
                      <a:pt x="5696" y="194"/>
                    </a:cubicBezTo>
                    <a:cubicBezTo>
                      <a:pt x="5828" y="274"/>
                      <a:pt x="5916" y="384"/>
                      <a:pt x="5947" y="505"/>
                    </a:cubicBezTo>
                    <a:cubicBezTo>
                      <a:pt x="6380" y="589"/>
                      <a:pt x="6636" y="911"/>
                      <a:pt x="6518" y="1222"/>
                    </a:cubicBezTo>
                    <a:cubicBezTo>
                      <a:pt x="6508" y="1248"/>
                      <a:pt x="6496" y="1274"/>
                      <a:pt x="6481" y="1299"/>
                    </a:cubicBezTo>
                    <a:cubicBezTo>
                      <a:pt x="6828" y="1624"/>
                      <a:pt x="6743" y="2089"/>
                      <a:pt x="6290" y="2338"/>
                    </a:cubicBezTo>
                    <a:cubicBezTo>
                      <a:pt x="6150" y="2416"/>
                      <a:pt x="5983" y="2466"/>
                      <a:pt x="5807" y="2484"/>
                    </a:cubicBezTo>
                    <a:cubicBezTo>
                      <a:pt x="5803" y="2833"/>
                      <a:pt x="5405" y="3114"/>
                      <a:pt x="4917" y="3111"/>
                    </a:cubicBezTo>
                    <a:cubicBezTo>
                      <a:pt x="4754" y="3110"/>
                      <a:pt x="4595" y="3077"/>
                      <a:pt x="4457" y="3015"/>
                    </a:cubicBezTo>
                    <a:cubicBezTo>
                      <a:pt x="4292" y="3407"/>
                      <a:pt x="3717" y="3628"/>
                      <a:pt x="3172" y="3509"/>
                    </a:cubicBezTo>
                    <a:cubicBezTo>
                      <a:pt x="2944" y="3460"/>
                      <a:pt x="2747" y="3355"/>
                      <a:pt x="2614" y="3212"/>
                    </a:cubicBezTo>
                    <a:cubicBezTo>
                      <a:pt x="2057" y="3453"/>
                      <a:pt x="1333" y="3324"/>
                      <a:pt x="998" y="2922"/>
                    </a:cubicBezTo>
                    <a:cubicBezTo>
                      <a:pt x="993" y="2917"/>
                      <a:pt x="989" y="2912"/>
                      <a:pt x="985" y="2907"/>
                    </a:cubicBezTo>
                    <a:cubicBezTo>
                      <a:pt x="620" y="2938"/>
                      <a:pt x="290" y="2751"/>
                      <a:pt x="247" y="2490"/>
                    </a:cubicBezTo>
                    <a:cubicBezTo>
                      <a:pt x="224" y="2351"/>
                      <a:pt x="288" y="2212"/>
                      <a:pt x="422" y="2110"/>
                    </a:cubicBezTo>
                    <a:cubicBezTo>
                      <a:pt x="106" y="1976"/>
                      <a:pt x="0" y="1684"/>
                      <a:pt x="185" y="1456"/>
                    </a:cubicBezTo>
                    <a:cubicBezTo>
                      <a:pt x="292" y="1325"/>
                      <a:pt x="479" y="1238"/>
                      <a:pt x="689" y="1222"/>
                    </a:cubicBezTo>
                    <a:lnTo>
                      <a:pt x="695" y="1211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947EEBE-F872-4902-8415-F69E66632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113" y="2144713"/>
                <a:ext cx="49213" cy="50800"/>
              </a:xfrm>
              <a:prstGeom prst="ellipse">
                <a:avLst/>
              </a:pr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82C1F7B3-99EA-407E-B70E-5D8067A3E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350" y="2090738"/>
                <a:ext cx="98425" cy="98425"/>
              </a:xfrm>
              <a:prstGeom prst="ellipse">
                <a:avLst/>
              </a:pr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D4F98B0-EA35-44A8-A797-63B94F8AF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413" y="2022476"/>
                <a:ext cx="149225" cy="147638"/>
              </a:xfrm>
              <a:prstGeom prst="ellipse">
                <a:avLst/>
              </a:prstGeom>
              <a:solidFill>
                <a:srgbClr val="FFC000"/>
              </a:solidFill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25">
                <a:extLst>
                  <a:ext uri="{FF2B5EF4-FFF2-40B4-BE49-F238E27FC236}">
                    <a16:creationId xmlns:a16="http://schemas.microsoft.com/office/drawing/2014/main" id="{7CE43570-4E04-4219-A86B-9762F4EEAD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113" y="1220788"/>
                <a:ext cx="1544639" cy="754063"/>
              </a:xfrm>
              <a:custGeom>
                <a:avLst/>
                <a:gdLst>
                  <a:gd name="T0" fmla="*/ 387 w 6049"/>
                  <a:gd name="T1" fmla="*/ 1915 h 2953"/>
                  <a:gd name="T2" fmla="*/ 0 w 6049"/>
                  <a:gd name="T3" fmla="*/ 1851 h 2953"/>
                  <a:gd name="T4" fmla="*/ 728 w 6049"/>
                  <a:gd name="T5" fmla="*/ 2616 h 2953"/>
                  <a:gd name="T6" fmla="*/ 559 w 6049"/>
                  <a:gd name="T7" fmla="*/ 2647 h 2953"/>
                  <a:gd name="T8" fmla="*/ 2185 w 6049"/>
                  <a:gd name="T9" fmla="*/ 2953 h 2953"/>
                  <a:gd name="T10" fmla="*/ 2083 w 6049"/>
                  <a:gd name="T11" fmla="*/ 2813 h 2953"/>
                  <a:gd name="T12" fmla="*/ 4069 w 6049"/>
                  <a:gd name="T13" fmla="*/ 2604 h 2953"/>
                  <a:gd name="T14" fmla="*/ 4029 w 6049"/>
                  <a:gd name="T15" fmla="*/ 2758 h 2953"/>
                  <a:gd name="T16" fmla="*/ 4878 w 6049"/>
                  <a:gd name="T17" fmla="*/ 1656 h 2953"/>
                  <a:gd name="T18" fmla="*/ 5374 w 6049"/>
                  <a:gd name="T19" fmla="*/ 2230 h 2953"/>
                  <a:gd name="T20" fmla="*/ 6049 w 6049"/>
                  <a:gd name="T21" fmla="*/ 1045 h 2953"/>
                  <a:gd name="T22" fmla="*/ 5828 w 6049"/>
                  <a:gd name="T23" fmla="*/ 1261 h 2953"/>
                  <a:gd name="T24" fmla="*/ 5518 w 6049"/>
                  <a:gd name="T25" fmla="*/ 248 h 2953"/>
                  <a:gd name="T26" fmla="*/ 5530 w 6049"/>
                  <a:gd name="T27" fmla="*/ 349 h 2953"/>
                  <a:gd name="T28" fmla="*/ 4108 w 6049"/>
                  <a:gd name="T29" fmla="*/ 129 h 2953"/>
                  <a:gd name="T30" fmla="*/ 4221 w 6049"/>
                  <a:gd name="T31" fmla="*/ 0 h 2953"/>
                  <a:gd name="T32" fmla="*/ 3049 w 6049"/>
                  <a:gd name="T33" fmla="*/ 191 h 2953"/>
                  <a:gd name="T34" fmla="*/ 3104 w 6049"/>
                  <a:gd name="T35" fmla="*/ 79 h 2953"/>
                  <a:gd name="T36" fmla="*/ 1807 w 6049"/>
                  <a:gd name="T37" fmla="*/ 229 h 2953"/>
                  <a:gd name="T38" fmla="*/ 2005 w 6049"/>
                  <a:gd name="T39" fmla="*/ 337 h 2953"/>
                  <a:gd name="T40" fmla="*/ 300 w 6049"/>
                  <a:gd name="T41" fmla="*/ 1080 h 2953"/>
                  <a:gd name="T42" fmla="*/ 266 w 6049"/>
                  <a:gd name="T43" fmla="*/ 966 h 2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49" h="2953">
                    <a:moveTo>
                      <a:pt x="387" y="1915"/>
                    </a:moveTo>
                    <a:cubicBezTo>
                      <a:pt x="252" y="1923"/>
                      <a:pt x="117" y="1901"/>
                      <a:pt x="0" y="1851"/>
                    </a:cubicBezTo>
                    <a:moveTo>
                      <a:pt x="728" y="2616"/>
                    </a:moveTo>
                    <a:cubicBezTo>
                      <a:pt x="673" y="2632"/>
                      <a:pt x="617" y="2642"/>
                      <a:pt x="559" y="2647"/>
                    </a:cubicBezTo>
                    <a:moveTo>
                      <a:pt x="2185" y="2953"/>
                    </a:moveTo>
                    <a:cubicBezTo>
                      <a:pt x="2144" y="2909"/>
                      <a:pt x="2110" y="2862"/>
                      <a:pt x="2083" y="2813"/>
                    </a:cubicBezTo>
                    <a:moveTo>
                      <a:pt x="4069" y="2604"/>
                    </a:moveTo>
                    <a:cubicBezTo>
                      <a:pt x="4063" y="2656"/>
                      <a:pt x="4050" y="2708"/>
                      <a:pt x="4029" y="2758"/>
                    </a:cubicBezTo>
                    <a:moveTo>
                      <a:pt x="4878" y="1656"/>
                    </a:moveTo>
                    <a:cubicBezTo>
                      <a:pt x="5184" y="1763"/>
                      <a:pt x="5377" y="1986"/>
                      <a:pt x="5374" y="2230"/>
                    </a:cubicBezTo>
                    <a:moveTo>
                      <a:pt x="6049" y="1045"/>
                    </a:moveTo>
                    <a:cubicBezTo>
                      <a:pt x="5999" y="1128"/>
                      <a:pt x="5923" y="1202"/>
                      <a:pt x="5828" y="1261"/>
                    </a:cubicBezTo>
                    <a:moveTo>
                      <a:pt x="5518" y="248"/>
                    </a:moveTo>
                    <a:cubicBezTo>
                      <a:pt x="5527" y="281"/>
                      <a:pt x="5531" y="315"/>
                      <a:pt x="5530" y="349"/>
                    </a:cubicBezTo>
                    <a:moveTo>
                      <a:pt x="4108" y="129"/>
                    </a:moveTo>
                    <a:cubicBezTo>
                      <a:pt x="4136" y="82"/>
                      <a:pt x="4174" y="39"/>
                      <a:pt x="4221" y="0"/>
                    </a:cubicBezTo>
                    <a:moveTo>
                      <a:pt x="3049" y="191"/>
                    </a:moveTo>
                    <a:cubicBezTo>
                      <a:pt x="3061" y="152"/>
                      <a:pt x="3079" y="115"/>
                      <a:pt x="3104" y="79"/>
                    </a:cubicBezTo>
                    <a:moveTo>
                      <a:pt x="1807" y="229"/>
                    </a:moveTo>
                    <a:cubicBezTo>
                      <a:pt x="1879" y="259"/>
                      <a:pt x="1945" y="295"/>
                      <a:pt x="2005" y="337"/>
                    </a:cubicBezTo>
                    <a:moveTo>
                      <a:pt x="300" y="1080"/>
                    </a:moveTo>
                    <a:cubicBezTo>
                      <a:pt x="285" y="1043"/>
                      <a:pt x="273" y="1005"/>
                      <a:pt x="266" y="966"/>
                    </a:cubicBez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ECF55558-0B5D-4F64-A3FD-390159BEE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5388" y="1296988"/>
                <a:ext cx="386168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Air </a:t>
                </a: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CE5F80D-959B-4720-AAA3-61ED035D3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062" y="1590676"/>
                <a:ext cx="1024057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pollutant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28">
                <a:extLst>
                  <a:ext uri="{FF2B5EF4-FFF2-40B4-BE49-F238E27FC236}">
                    <a16:creationId xmlns:a16="http://schemas.microsoft.com/office/drawing/2014/main" id="{03AF70B1-1D16-4599-9F7C-93D832902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75" y="3952878"/>
                <a:ext cx="1524001" cy="812801"/>
              </a:xfrm>
              <a:custGeom>
                <a:avLst/>
                <a:gdLst>
                  <a:gd name="T0" fmla="*/ 0 w 5968"/>
                  <a:gd name="T1" fmla="*/ 0 h 3178"/>
                  <a:gd name="T2" fmla="*/ 2984 w 5968"/>
                  <a:gd name="T3" fmla="*/ 454 h 3178"/>
                  <a:gd name="T4" fmla="*/ 5968 w 5968"/>
                  <a:gd name="T5" fmla="*/ 0 h 3178"/>
                  <a:gd name="T6" fmla="*/ 5968 w 5968"/>
                  <a:gd name="T7" fmla="*/ 2724 h 3178"/>
                  <a:gd name="T8" fmla="*/ 2984 w 5968"/>
                  <a:gd name="T9" fmla="*/ 3178 h 3178"/>
                  <a:gd name="T10" fmla="*/ 0 w 5968"/>
                  <a:gd name="T11" fmla="*/ 2724 h 3178"/>
                  <a:gd name="T12" fmla="*/ 0 w 5968"/>
                  <a:gd name="T13" fmla="*/ 0 h 3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68" h="3178">
                    <a:moveTo>
                      <a:pt x="0" y="0"/>
                    </a:moveTo>
                    <a:cubicBezTo>
                      <a:pt x="0" y="251"/>
                      <a:pt x="1336" y="454"/>
                      <a:pt x="2984" y="454"/>
                    </a:cubicBezTo>
                    <a:cubicBezTo>
                      <a:pt x="4632" y="454"/>
                      <a:pt x="5968" y="251"/>
                      <a:pt x="5968" y="0"/>
                    </a:cubicBezTo>
                    <a:lnTo>
                      <a:pt x="5968" y="2724"/>
                    </a:lnTo>
                    <a:cubicBezTo>
                      <a:pt x="5968" y="2975"/>
                      <a:pt x="4632" y="3178"/>
                      <a:pt x="2984" y="3178"/>
                    </a:cubicBezTo>
                    <a:cubicBezTo>
                      <a:pt x="1336" y="3178"/>
                      <a:pt x="0" y="2975"/>
                      <a:pt x="0" y="27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4FE67712-F630-48EF-9B8E-452F7AD93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3836990"/>
                <a:ext cx="1524001" cy="231775"/>
              </a:xfrm>
              <a:prstGeom prst="ellipse">
                <a:avLst/>
              </a:prstGeom>
              <a:solidFill>
                <a:srgbClr val="D966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30">
                <a:extLst>
                  <a:ext uri="{FF2B5EF4-FFF2-40B4-BE49-F238E27FC236}">
                    <a16:creationId xmlns:a16="http://schemas.microsoft.com/office/drawing/2014/main" id="{442C7F18-0A9C-486D-B9E1-8FF4D4076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8175" y="3836990"/>
                <a:ext cx="1524001" cy="928688"/>
              </a:xfrm>
              <a:custGeom>
                <a:avLst/>
                <a:gdLst>
                  <a:gd name="T0" fmla="*/ 5968 w 5968"/>
                  <a:gd name="T1" fmla="*/ 454 h 3632"/>
                  <a:gd name="T2" fmla="*/ 2984 w 5968"/>
                  <a:gd name="T3" fmla="*/ 908 h 3632"/>
                  <a:gd name="T4" fmla="*/ 0 w 5968"/>
                  <a:gd name="T5" fmla="*/ 454 h 3632"/>
                  <a:gd name="T6" fmla="*/ 2984 w 5968"/>
                  <a:gd name="T7" fmla="*/ 0 h 3632"/>
                  <a:gd name="T8" fmla="*/ 5968 w 5968"/>
                  <a:gd name="T9" fmla="*/ 454 h 3632"/>
                  <a:gd name="T10" fmla="*/ 5968 w 5968"/>
                  <a:gd name="T11" fmla="*/ 454 h 3632"/>
                  <a:gd name="T12" fmla="*/ 5968 w 5968"/>
                  <a:gd name="T13" fmla="*/ 3178 h 3632"/>
                  <a:gd name="T14" fmla="*/ 2984 w 5968"/>
                  <a:gd name="T15" fmla="*/ 3632 h 3632"/>
                  <a:gd name="T16" fmla="*/ 0 w 5968"/>
                  <a:gd name="T17" fmla="*/ 3178 h 3632"/>
                  <a:gd name="T18" fmla="*/ 0 w 5968"/>
                  <a:gd name="T19" fmla="*/ 454 h 3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68" h="3632">
                    <a:moveTo>
                      <a:pt x="5968" y="454"/>
                    </a:moveTo>
                    <a:cubicBezTo>
                      <a:pt x="5968" y="705"/>
                      <a:pt x="4632" y="908"/>
                      <a:pt x="2984" y="908"/>
                    </a:cubicBezTo>
                    <a:cubicBezTo>
                      <a:pt x="1336" y="908"/>
                      <a:pt x="0" y="705"/>
                      <a:pt x="0" y="454"/>
                    </a:cubicBezTo>
                    <a:cubicBezTo>
                      <a:pt x="0" y="204"/>
                      <a:pt x="1336" y="0"/>
                      <a:pt x="2984" y="0"/>
                    </a:cubicBezTo>
                    <a:cubicBezTo>
                      <a:pt x="4632" y="0"/>
                      <a:pt x="5968" y="204"/>
                      <a:pt x="5968" y="454"/>
                    </a:cubicBezTo>
                    <a:close/>
                    <a:moveTo>
                      <a:pt x="5968" y="454"/>
                    </a:moveTo>
                    <a:lnTo>
                      <a:pt x="5968" y="3178"/>
                    </a:lnTo>
                    <a:cubicBezTo>
                      <a:pt x="5968" y="3429"/>
                      <a:pt x="4632" y="3632"/>
                      <a:pt x="2984" y="3632"/>
                    </a:cubicBezTo>
                    <a:cubicBezTo>
                      <a:pt x="1336" y="3632"/>
                      <a:pt x="0" y="3429"/>
                      <a:pt x="0" y="3178"/>
                    </a:cubicBezTo>
                    <a:lnTo>
                      <a:pt x="0" y="454"/>
                    </a:lnTo>
                  </a:path>
                </a:pathLst>
              </a:custGeom>
              <a:noFill/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153D6886-1DFC-4BC6-AA59-0A5EEFCDF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088" y="4211640"/>
                <a:ext cx="1091018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Emissions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4CB901B4-D025-4581-B30B-9924995F9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126" y="2324101"/>
                <a:ext cx="311150" cy="677863"/>
              </a:xfrm>
              <a:custGeom>
                <a:avLst/>
                <a:gdLst>
                  <a:gd name="T0" fmla="*/ 0 w 196"/>
                  <a:gd name="T1" fmla="*/ 97 h 427"/>
                  <a:gd name="T2" fmla="*/ 98 w 196"/>
                  <a:gd name="T3" fmla="*/ 0 h 427"/>
                  <a:gd name="T4" fmla="*/ 196 w 196"/>
                  <a:gd name="T5" fmla="*/ 97 h 427"/>
                  <a:gd name="T6" fmla="*/ 147 w 196"/>
                  <a:gd name="T7" fmla="*/ 97 h 427"/>
                  <a:gd name="T8" fmla="*/ 147 w 196"/>
                  <a:gd name="T9" fmla="*/ 427 h 427"/>
                  <a:gd name="T10" fmla="*/ 49 w 196"/>
                  <a:gd name="T11" fmla="*/ 427 h 427"/>
                  <a:gd name="T12" fmla="*/ 49 w 196"/>
                  <a:gd name="T13" fmla="*/ 97 h 427"/>
                  <a:gd name="T14" fmla="*/ 0 w 196"/>
                  <a:gd name="T15" fmla="*/ 9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427">
                    <a:moveTo>
                      <a:pt x="0" y="97"/>
                    </a:moveTo>
                    <a:lnTo>
                      <a:pt x="98" y="0"/>
                    </a:lnTo>
                    <a:lnTo>
                      <a:pt x="196" y="97"/>
                    </a:lnTo>
                    <a:lnTo>
                      <a:pt x="147" y="97"/>
                    </a:lnTo>
                    <a:lnTo>
                      <a:pt x="147" y="427"/>
                    </a:lnTo>
                    <a:lnTo>
                      <a:pt x="49" y="427"/>
                    </a:lnTo>
                    <a:lnTo>
                      <a:pt x="49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A4CB3465-E9A1-4A79-BB3F-E252C6E30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888" y="3302002"/>
                <a:ext cx="1020811" cy="394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Single scenario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+mn-cs"/>
                  </a:rPr>
                  <a:t>(brute-force)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F651555C-A4E0-4DB6-9F14-113056139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01712" y="2141539"/>
                <a:ext cx="93664" cy="76200"/>
              </a:xfrm>
              <a:prstGeom prst="ellipse">
                <a:avLst/>
              </a:prstGeom>
              <a:solidFill>
                <a:srgbClr val="FFC000"/>
              </a:solidFill>
              <a:ln w="12700" cap="flat">
                <a:solidFill>
                  <a:srgbClr val="41719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DA6AB0C4-4C4F-485B-B2FA-63EC9B7F7869}"/>
                  </a:ext>
                </a:extLst>
              </p:cNvPr>
              <p:cNvSpPr/>
              <p:nvPr/>
            </p:nvSpPr>
            <p:spPr>
              <a:xfrm rot="1307425">
                <a:off x="6918164" y="4171516"/>
                <a:ext cx="457590" cy="408439"/>
              </a:xfrm>
              <a:prstGeom prst="ellipse">
                <a:avLst/>
              </a:prstGeom>
              <a:solidFill>
                <a:srgbClr val="ED7D31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rPr>
                  <a:t>NO</a:t>
                </a:r>
                <a:r>
                  <a:rPr kumimoji="0" lang="en-US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rPr>
                  <a:t>x</a:t>
                </a: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A271700D-4704-4D25-95DA-979FB3F1BFB1}"/>
                  </a:ext>
                </a:extLst>
              </p:cNvPr>
              <p:cNvSpPr/>
              <p:nvPr/>
            </p:nvSpPr>
            <p:spPr>
              <a:xfrm>
                <a:off x="7375969" y="4147243"/>
                <a:ext cx="494148" cy="441071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rPr>
                  <a:t>NH</a:t>
                </a:r>
                <a:r>
                  <a:rPr kumimoji="0" lang="en-US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rPr>
                  <a:t>3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F456EE52-0AB8-495B-A817-B867168BA9D7}"/>
                  </a:ext>
                </a:extLst>
              </p:cNvPr>
              <p:cNvSpPr/>
              <p:nvPr/>
            </p:nvSpPr>
            <p:spPr>
              <a:xfrm rot="584549">
                <a:off x="7174168" y="4506135"/>
                <a:ext cx="477536" cy="426242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SO</a:t>
                </a:r>
                <a:r>
                  <a:rPr kumimoji="0" lang="en-US" altLang="zh-CN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2</a:t>
                </a:r>
                <a:endPara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BE5BE1B-2772-46D0-BFA1-114AD29D6978}"/>
                  </a:ext>
                </a:extLst>
              </p:cNvPr>
              <p:cNvSpPr/>
              <p:nvPr/>
            </p:nvSpPr>
            <p:spPr>
              <a:xfrm rot="19186771">
                <a:off x="7852264" y="4113361"/>
                <a:ext cx="471778" cy="421104"/>
              </a:xfrm>
              <a:prstGeom prst="ellipse">
                <a:avLst/>
              </a:prstGeom>
              <a:solidFill>
                <a:srgbClr val="7030A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POA</a:t>
                </a:r>
                <a:endPara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A0DB693-5005-4939-B334-7BF9CF15950B}"/>
                  </a:ext>
                </a:extLst>
              </p:cNvPr>
              <p:cNvSpPr/>
              <p:nvPr/>
            </p:nvSpPr>
            <p:spPr>
              <a:xfrm rot="20345498">
                <a:off x="7682397" y="4461884"/>
                <a:ext cx="467947" cy="460891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rPr>
                  <a:t>VOC</a:t>
                </a:r>
                <a:endPara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5D9B4D1D-1514-4720-96D9-2E829098F923}"/>
                      </a:ext>
                    </a:extLst>
                  </p:cNvPr>
                  <p:cNvSpPr/>
                  <p:nvPr/>
                </p:nvSpPr>
                <p:spPr>
                  <a:xfrm>
                    <a:off x="6248400" y="3652597"/>
                    <a:ext cx="2865437" cy="367230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sz="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𝑪𝒐𝒏𝒄</m:t>
                          </m:r>
                          <m:r>
                            <a:rPr kumimoji="0" lang="en-US" sz="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kumimoji="0" lang="en-US" sz="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0" lang="en-US" sz="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ED7D3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ED7D3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ED7D3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𝑵𝑶𝒙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𝑺𝑶</m:t>
                                          </m:r>
                                          <m:r>
                                            <a:rPr kumimoji="0" lang="en-US" sz="600" b="1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𝑵𝑯</m:t>
                                          </m:r>
                                          <m:r>
                                            <a:rPr kumimoji="0" lang="en-US" sz="600" b="1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𝒄</m:t>
                                      </m:r>
                                    </m:e>
                                    <m:sub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𝑽𝑶𝑪𝒔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𝒅</m:t>
                                      </m:r>
                                    </m:e>
                                    <m:sub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kumimoji="0" lang="en-US" sz="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kumimoji="0" lang="en-US" sz="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600" b="1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𝑷𝑶𝑨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kumimoji="0" lang="en-US" sz="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oMath>
                      </m:oMathPara>
                    </a14:m>
                    <a:endParaRPr kumimoji="0" lang="en-US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微软雅黑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5D9B4D1D-1514-4720-96D9-2E829098F9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8400" y="3652597"/>
                    <a:ext cx="2865437" cy="3672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80702" b="-128070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4ABD83AF-A367-41A9-B62A-E61967AD4022}"/>
              </a:ext>
            </a:extLst>
          </p:cNvPr>
          <p:cNvSpPr txBox="1"/>
          <p:nvPr/>
        </p:nvSpPr>
        <p:spPr>
          <a:xfrm>
            <a:off x="9130967" y="5691426"/>
            <a:ext cx="2801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Xing et al., ES&amp;T, 2020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Xing et al., Atm. Res., 2022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A3AC63-32B8-4F32-9B73-878D3756EBB9}"/>
              </a:ext>
            </a:extLst>
          </p:cNvPr>
          <p:cNvSpPr/>
          <p:nvPr/>
        </p:nvSpPr>
        <p:spPr bwMode="auto">
          <a:xfrm>
            <a:off x="8633647" y="977014"/>
            <a:ext cx="3684332" cy="5854584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69253-539D-BD26-D82C-B54FD2AAEAD6}"/>
              </a:ext>
            </a:extLst>
          </p:cNvPr>
          <p:cNvSpPr txBox="1"/>
          <p:nvPr/>
        </p:nvSpPr>
        <p:spPr>
          <a:xfrm>
            <a:off x="76200" y="6461906"/>
            <a:ext cx="8557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Model runs required: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&gt; 1000s	    &gt;100s	          &gt;20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libri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70A92-AA79-3217-2CF4-DC1E49D449FB}"/>
              </a:ext>
            </a:extLst>
          </p:cNvPr>
          <p:cNvSpPr txBox="1"/>
          <p:nvPr/>
        </p:nvSpPr>
        <p:spPr>
          <a:xfrm>
            <a:off x="9369949" y="6398145"/>
            <a:ext cx="2503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 (Base &amp; Control)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libri"/>
              <a:cs typeface="+mn-cs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3A41FE7D-D796-BDC5-F5B2-7AB54967C52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8" t="43545"/>
          <a:stretch>
            <a:fillRect/>
          </a:stretch>
        </p:blipFill>
        <p:spPr bwMode="auto">
          <a:xfrm>
            <a:off x="9152468" y="3835336"/>
            <a:ext cx="2720710" cy="965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5F7C6-ADB9-F945-6671-966FA4290A65}"/>
              </a:ext>
            </a:extLst>
          </p:cNvPr>
          <p:cNvSpPr txBox="1"/>
          <p:nvPr/>
        </p:nvSpPr>
        <p:spPr>
          <a:xfrm>
            <a:off x="804114" y="5725180"/>
            <a:ext cx="1645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CMAQ,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CAMx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, etc.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via Brute-force runs</a:t>
            </a:r>
          </a:p>
        </p:txBody>
      </p:sp>
    </p:spTree>
    <p:extLst>
      <p:ext uri="{BB962C8B-B14F-4D97-AF65-F5344CB8AC3E}">
        <p14:creationId xmlns:p14="http://schemas.microsoft.com/office/powerpoint/2010/main" val="1377343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40018BA-2519-772C-B4BF-416D707CE86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12192000" cy="711820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1466"/>
            <a:ext cx="8534400" cy="669103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FFCC"/>
                </a:solidFill>
                <a:latin typeface="+mn-lt"/>
              </a:rPr>
              <a:t>Deep Machine Learning </a:t>
            </a:r>
            <a:r>
              <a:rPr lang="en-US" altLang="zh-CN" sz="3600" b="1" dirty="0">
                <a:solidFill>
                  <a:srgbClr val="FFFF00"/>
                </a:solidFill>
                <a:latin typeface="+mn-lt"/>
              </a:rPr>
              <a:t>“</a:t>
            </a:r>
            <a:r>
              <a:rPr lang="en-US" altLang="zh-CN" sz="3600" b="1" i="1" dirty="0" err="1">
                <a:solidFill>
                  <a:srgbClr val="FFFF00"/>
                </a:solidFill>
                <a:latin typeface="+mn-lt"/>
              </a:rPr>
              <a:t>DeepRSM</a:t>
            </a:r>
            <a:r>
              <a:rPr lang="en-US" altLang="zh-CN" sz="3600" b="1" i="1" dirty="0">
                <a:solidFill>
                  <a:srgbClr val="FFFF00"/>
                </a:solidFill>
                <a:latin typeface="+mn-lt"/>
              </a:rPr>
              <a:t>”</a:t>
            </a:r>
            <a:r>
              <a:rPr lang="en-US" altLang="zh-CN" sz="3600" b="1" dirty="0">
                <a:solidFill>
                  <a:srgbClr val="FFFF00"/>
                </a:solidFill>
                <a:latin typeface="+mn-lt"/>
              </a:rPr>
              <a:t> 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5154" y="761547"/>
            <a:ext cx="8751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DeepRSM: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Deep Learning” pf-RSM</a:t>
            </a:r>
            <a:endParaRPr kumimoji="0" lang="en-US" sz="20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524000" y="4720116"/>
            <a:ext cx="9144000" cy="345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348054" y="6457203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Xing et. al., ES&amp;T, 2020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(Further details please see Appendix B)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1FE4EF-E37A-49DE-B77F-8E1F0F674E48}"/>
              </a:ext>
            </a:extLst>
          </p:cNvPr>
          <p:cNvGraphicFramePr>
            <a:graphicFrameLocks noGrp="1"/>
          </p:cNvGraphicFramePr>
          <p:nvPr/>
        </p:nvGraphicFramePr>
        <p:xfrm>
          <a:off x="2057400" y="5447859"/>
          <a:ext cx="8153400" cy="9368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826434079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168565156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4011995512"/>
                    </a:ext>
                  </a:extLst>
                </a:gridCol>
              </a:tblGrid>
              <a:tr h="463814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tx1"/>
                          </a:solidFill>
                        </a:rPr>
                        <a:t>Traditional RSM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00FF"/>
                          </a:solidFill>
                        </a:rPr>
                        <a:t>“pf-RSM”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“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DeepRSM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”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976860"/>
                  </a:ext>
                </a:extLst>
              </a:tr>
              <a:tr h="473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&gt;100s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20~30</a:t>
                      </a:r>
                      <a:r>
                        <a:rPr lang="en-US" sz="2000" b="1" baseline="30000" dirty="0">
                          <a:solidFill>
                            <a:srgbClr val="0000FF"/>
                          </a:solidFill>
                        </a:rPr>
                        <a:t>*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1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*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25847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A97EC50-BE5B-4CCA-9044-0AF406DA3F7B}"/>
              </a:ext>
            </a:extLst>
          </p:cNvPr>
          <p:cNvSpPr txBox="1"/>
          <p:nvPr/>
        </p:nvSpPr>
        <p:spPr>
          <a:xfrm>
            <a:off x="1527712" y="4790277"/>
            <a:ext cx="914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# of model runs needed for maintaining RSM accuracy in predicting control responses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（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Calibri"/>
                <a:cs typeface="+mn-cs"/>
              </a:rPr>
              <a:t>*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for each selected control region or sector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FFD42A-D558-4737-BF64-CC518752010A}"/>
              </a:ext>
            </a:extLst>
          </p:cNvPr>
          <p:cNvSpPr/>
          <p:nvPr/>
        </p:nvSpPr>
        <p:spPr>
          <a:xfrm>
            <a:off x="1535154" y="1381977"/>
            <a:ext cx="1817645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Combine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pf-RSM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Deep Learning CNN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 predict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Nonlinear PM2.5 &amp; O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responses to emissions control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2607FF-01C2-48EF-9A49-15F678EB6022}"/>
              </a:ext>
            </a:extLst>
          </p:cNvPr>
          <p:cNvSpPr/>
          <p:nvPr/>
        </p:nvSpPr>
        <p:spPr bwMode="auto">
          <a:xfrm>
            <a:off x="5828642" y="3505200"/>
            <a:ext cx="419758" cy="2286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F476F4-4043-455A-8F81-948D836E2EA4}"/>
              </a:ext>
            </a:extLst>
          </p:cNvPr>
          <p:cNvSpPr txBox="1">
            <a:spLocks/>
          </p:cNvSpPr>
          <p:nvPr/>
        </p:nvSpPr>
        <p:spPr>
          <a:xfrm>
            <a:off x="9448800" y="623840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Calibri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Calibri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2ECE47-1071-42D7-9A83-9CB5AE4583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56" y="1371600"/>
            <a:ext cx="6981244" cy="3313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椭圆 1">
            <a:extLst>
              <a:ext uri="{FF2B5EF4-FFF2-40B4-BE49-F238E27FC236}">
                <a16:creationId xmlns:a16="http://schemas.microsoft.com/office/drawing/2014/main" id="{B3BBC125-9725-4744-B47E-E080B7E6091C}"/>
              </a:ext>
            </a:extLst>
          </p:cNvPr>
          <p:cNvSpPr/>
          <p:nvPr/>
        </p:nvSpPr>
        <p:spPr>
          <a:xfrm>
            <a:off x="7467600" y="1494890"/>
            <a:ext cx="457200" cy="3275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6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 b="6478"/>
          <a:stretch>
            <a:fillRect/>
          </a:stretch>
        </p:blipFill>
        <p:spPr bwMode="auto">
          <a:xfrm>
            <a:off x="7617619" y="1773238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7713" y="1989139"/>
            <a:ext cx="2159000" cy="1277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3886201" y="999229"/>
            <a:ext cx="1676399" cy="5461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Policy Factors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(Emission Factors) </a:t>
            </a: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6613525" y="1058863"/>
            <a:ext cx="1582738" cy="5461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50000">
                <a:srgbClr val="00FFFF"/>
              </a:gs>
              <a:gs pos="100000">
                <a:srgbClr val="0000FF"/>
              </a:gs>
            </a:gsLst>
            <a:lin ang="5400000" scaled="1"/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Air quality</a:t>
            </a:r>
          </a:p>
        </p:txBody>
      </p:sp>
      <p:sp>
        <p:nvSpPr>
          <p:cNvPr id="30732" name="AutoShape 50"/>
          <p:cNvSpPr>
            <a:spLocks noChangeArrowheads="1"/>
          </p:cNvSpPr>
          <p:nvPr/>
        </p:nvSpPr>
        <p:spPr bwMode="auto">
          <a:xfrm>
            <a:off x="5395913" y="692150"/>
            <a:ext cx="1522412" cy="427038"/>
          </a:xfrm>
          <a:prstGeom prst="curvedDownArrow">
            <a:avLst>
              <a:gd name="adj1" fmla="val 71351"/>
              <a:gd name="adj2" fmla="val 142751"/>
              <a:gd name="adj3" fmla="val 33333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30733" name="AutoShape 52"/>
          <p:cNvSpPr>
            <a:spLocks noChangeArrowheads="1"/>
          </p:cNvSpPr>
          <p:nvPr/>
        </p:nvSpPr>
        <p:spPr bwMode="auto">
          <a:xfrm rot="5400000">
            <a:off x="5822158" y="1058070"/>
            <a:ext cx="427037" cy="1400175"/>
          </a:xfrm>
          <a:prstGeom prst="curvedLeftArrow">
            <a:avLst>
              <a:gd name="adj1" fmla="val 65622"/>
              <a:gd name="adj2" fmla="val 131289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rgbClr val="00FFFF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44" name="Text Box 53"/>
          <p:cNvSpPr txBox="1">
            <a:spLocks noChangeArrowheads="1"/>
          </p:cNvSpPr>
          <p:nvPr/>
        </p:nvSpPr>
        <p:spPr bwMode="auto">
          <a:xfrm>
            <a:off x="5715001" y="1143000"/>
            <a:ext cx="750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宋体" pitchFamily="2" charset="-122"/>
                <a:cs typeface="+mn-cs"/>
              </a:rPr>
              <a:t>RSM</a:t>
            </a: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1713442" y="1783802"/>
            <a:ext cx="1403350" cy="792163"/>
          </a:xfrm>
          <a:prstGeom prst="rightArrow">
            <a:avLst>
              <a:gd name="adj1" fmla="val 50000"/>
              <a:gd name="adj2" fmla="val 44289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宋体"/>
                <a:cs typeface="+mn-cs"/>
              </a:rPr>
              <a:t>1.Selection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宋体"/>
              <a:cs typeface="+mn-cs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1541463" y="3189288"/>
            <a:ext cx="21780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Source A- Local NOx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Source B- Regional VOC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Source C- Area NOx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…</a:t>
            </a:r>
          </a:p>
        </p:txBody>
      </p:sp>
      <p:sp>
        <p:nvSpPr>
          <p:cNvPr id="48" name="AutoShape 5"/>
          <p:cNvSpPr>
            <a:spLocks noChangeArrowheads="1"/>
          </p:cNvSpPr>
          <p:nvPr/>
        </p:nvSpPr>
        <p:spPr bwMode="auto">
          <a:xfrm>
            <a:off x="1701408" y="4179923"/>
            <a:ext cx="1403350" cy="792163"/>
          </a:xfrm>
          <a:prstGeom prst="rightArrow">
            <a:avLst>
              <a:gd name="adj1" fmla="val 50000"/>
              <a:gd name="adj2" fmla="val 44289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宋体"/>
                <a:cs typeface="+mn-cs"/>
              </a:rPr>
              <a:t>2.Sampling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宋体"/>
              <a:cs typeface="+mn-cs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143250" y="3841751"/>
            <a:ext cx="2025650" cy="1401763"/>
            <a:chOff x="514" y="2400"/>
            <a:chExt cx="2195" cy="1519"/>
          </a:xfrm>
        </p:grpSpPr>
        <p:pic>
          <p:nvPicPr>
            <p:cNvPr id="3073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0" y="2400"/>
              <a:ext cx="1920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0" name="Text Box 11"/>
            <p:cNvSpPr txBox="1">
              <a:spLocks noChangeArrowheads="1"/>
            </p:cNvSpPr>
            <p:nvPr/>
          </p:nvSpPr>
          <p:spPr bwMode="auto">
            <a:xfrm rot="765619">
              <a:off x="905" y="3662"/>
              <a:ext cx="7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/>
                  <a:cs typeface="+mn-cs"/>
                </a:rPr>
                <a:t>Source A</a:t>
              </a:r>
            </a:p>
          </p:txBody>
        </p:sp>
        <p:sp>
          <p:nvSpPr>
            <p:cNvPr id="30741" name="Text Box 12"/>
            <p:cNvSpPr txBox="1">
              <a:spLocks noChangeArrowheads="1"/>
            </p:cNvSpPr>
            <p:nvPr/>
          </p:nvSpPr>
          <p:spPr bwMode="auto">
            <a:xfrm rot="-1558572">
              <a:off x="1908" y="3562"/>
              <a:ext cx="8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/>
                  <a:cs typeface="+mn-cs"/>
                </a:rPr>
                <a:t>Source B</a:t>
              </a:r>
            </a:p>
          </p:txBody>
        </p:sp>
        <p:sp>
          <p:nvSpPr>
            <p:cNvPr id="30742" name="Text Box 13"/>
            <p:cNvSpPr txBox="1">
              <a:spLocks noChangeArrowheads="1"/>
            </p:cNvSpPr>
            <p:nvPr/>
          </p:nvSpPr>
          <p:spPr bwMode="auto">
            <a:xfrm>
              <a:off x="514" y="2784"/>
              <a:ext cx="350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/>
                  <a:cs typeface="+mn-cs"/>
                </a:rPr>
                <a:t>Source C</a:t>
              </a:r>
            </a:p>
          </p:txBody>
        </p:sp>
      </p:grpSp>
      <p:sp>
        <p:nvSpPr>
          <p:cNvPr id="66" name="AutoShape 10"/>
          <p:cNvSpPr>
            <a:spLocks noChangeArrowheads="1"/>
          </p:cNvSpPr>
          <p:nvPr/>
        </p:nvSpPr>
        <p:spPr bwMode="auto">
          <a:xfrm flipH="1">
            <a:off x="8832850" y="5383213"/>
            <a:ext cx="1512888" cy="792162"/>
          </a:xfrm>
          <a:prstGeom prst="rightArrow">
            <a:avLst>
              <a:gd name="adj1" fmla="val 50000"/>
              <a:gd name="adj2" fmla="val 4774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宋体"/>
                <a:cs typeface="+mn-cs"/>
              </a:rPr>
              <a:t>3.Simulation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宋体"/>
              <a:cs typeface="+mn-cs"/>
            </a:endParaRPr>
          </a:p>
        </p:txBody>
      </p:sp>
      <p:sp>
        <p:nvSpPr>
          <p:cNvPr id="67" name="AutoShape 22"/>
          <p:cNvSpPr>
            <a:spLocks noChangeArrowheads="1"/>
          </p:cNvSpPr>
          <p:nvPr/>
        </p:nvSpPr>
        <p:spPr bwMode="auto">
          <a:xfrm flipH="1">
            <a:off x="8917223" y="3587757"/>
            <a:ext cx="1512887" cy="792162"/>
          </a:xfrm>
          <a:prstGeom prst="rightArrow">
            <a:avLst>
              <a:gd name="adj1" fmla="val 50000"/>
              <a:gd name="adj2" fmla="val 4774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宋体"/>
                <a:cs typeface="+mn-cs"/>
              </a:rPr>
              <a:t>4.Statistic</a:t>
            </a:r>
          </a:p>
        </p:txBody>
      </p:sp>
      <p:grpSp>
        <p:nvGrpSpPr>
          <p:cNvPr id="3" name="组合 1"/>
          <p:cNvGrpSpPr>
            <a:grpSpLocks/>
          </p:cNvGrpSpPr>
          <p:nvPr/>
        </p:nvGrpSpPr>
        <p:grpSpPr bwMode="auto">
          <a:xfrm>
            <a:off x="3467101" y="4705350"/>
            <a:ext cx="1597025" cy="1747838"/>
            <a:chOff x="1943100" y="4705350"/>
            <a:chExt cx="1597025" cy="1747838"/>
          </a:xfrm>
        </p:grpSpPr>
        <p:pic>
          <p:nvPicPr>
            <p:cNvPr id="30746" name="Picture 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43100" y="5467350"/>
              <a:ext cx="1597025" cy="98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7" name="Line 34"/>
            <p:cNvSpPr>
              <a:spLocks noChangeShapeType="1"/>
            </p:cNvSpPr>
            <p:nvPr/>
          </p:nvSpPr>
          <p:spPr bwMode="auto">
            <a:xfrm>
              <a:off x="3360738" y="4705350"/>
              <a:ext cx="0" cy="1157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30748" name="Line 34"/>
            <p:cNvSpPr>
              <a:spLocks noChangeShapeType="1"/>
            </p:cNvSpPr>
            <p:nvPr/>
          </p:nvSpPr>
          <p:spPr bwMode="auto">
            <a:xfrm>
              <a:off x="3132138" y="4883150"/>
              <a:ext cx="0" cy="10763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30749" name="Line 34"/>
            <p:cNvSpPr>
              <a:spLocks noChangeShapeType="1"/>
            </p:cNvSpPr>
            <p:nvPr/>
          </p:nvSpPr>
          <p:spPr bwMode="auto">
            <a:xfrm>
              <a:off x="2476500" y="4764088"/>
              <a:ext cx="0" cy="142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</p:grpSp>
      <p:grpSp>
        <p:nvGrpSpPr>
          <p:cNvPr id="4" name="组合 2"/>
          <p:cNvGrpSpPr>
            <a:grpSpLocks/>
          </p:cNvGrpSpPr>
          <p:nvPr/>
        </p:nvGrpSpPr>
        <p:grpSpPr bwMode="auto">
          <a:xfrm>
            <a:off x="4008439" y="5370513"/>
            <a:ext cx="4657725" cy="950912"/>
            <a:chOff x="2484438" y="5370513"/>
            <a:chExt cx="4657725" cy="950912"/>
          </a:xfrm>
        </p:grpSpPr>
        <p:pic>
          <p:nvPicPr>
            <p:cNvPr id="30751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 r="31284" b="-761"/>
            <a:stretch>
              <a:fillRect/>
            </a:stretch>
          </p:blipFill>
          <p:spPr bwMode="auto">
            <a:xfrm>
              <a:off x="4733925" y="5370513"/>
              <a:ext cx="2408238" cy="95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52" name="Line 34"/>
            <p:cNvSpPr>
              <a:spLocks noChangeShapeType="1"/>
            </p:cNvSpPr>
            <p:nvPr/>
          </p:nvSpPr>
          <p:spPr bwMode="auto">
            <a:xfrm>
              <a:off x="2484438" y="6165850"/>
              <a:ext cx="28813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30753" name="Line 34"/>
            <p:cNvSpPr>
              <a:spLocks noChangeShapeType="1"/>
            </p:cNvSpPr>
            <p:nvPr/>
          </p:nvSpPr>
          <p:spPr bwMode="auto">
            <a:xfrm>
              <a:off x="3132138" y="5964238"/>
              <a:ext cx="27352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>
              <a:off x="3360738" y="5848350"/>
              <a:ext cx="31559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</p:grpSp>
      <p:grpSp>
        <p:nvGrpSpPr>
          <p:cNvPr id="5" name="组合 3"/>
          <p:cNvGrpSpPr>
            <a:grpSpLocks/>
          </p:cNvGrpSpPr>
          <p:nvPr/>
        </p:nvGrpSpPr>
        <p:grpSpPr bwMode="auto">
          <a:xfrm>
            <a:off x="6167438" y="4508500"/>
            <a:ext cx="2665412" cy="1873250"/>
            <a:chOff x="4643438" y="4508500"/>
            <a:chExt cx="2665412" cy="1873250"/>
          </a:xfrm>
        </p:grpSpPr>
        <p:graphicFrame>
          <p:nvGraphicFramePr>
            <p:cNvPr id="30756" name="对象 67"/>
            <p:cNvGraphicFramePr>
              <a:graphicFrameLocks noChangeAspect="1"/>
            </p:cNvGraphicFramePr>
            <p:nvPr/>
          </p:nvGraphicFramePr>
          <p:xfrm>
            <a:off x="4645025" y="4508500"/>
            <a:ext cx="2663825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784600" imgH="444500" progId="">
                    <p:embed/>
                  </p:oleObj>
                </mc:Choice>
                <mc:Fallback>
                  <p:oleObj name="Equation" r:id="rId8" imgW="3784600" imgH="444500" progId="">
                    <p:embed/>
                    <p:pic>
                      <p:nvPicPr>
                        <p:cNvPr id="30756" name="对象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5025" y="4508500"/>
                          <a:ext cx="2663825" cy="2968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57" name="AutoShape 37"/>
            <p:cNvSpPr>
              <a:spLocks noChangeArrowheads="1"/>
            </p:cNvSpPr>
            <p:nvPr/>
          </p:nvSpPr>
          <p:spPr bwMode="auto">
            <a:xfrm rot="10800000">
              <a:off x="4643438" y="5049838"/>
              <a:ext cx="2597150" cy="1331912"/>
            </a:xfrm>
            <a:prstGeom prst="downArrowCallout">
              <a:avLst>
                <a:gd name="adj1" fmla="val 20817"/>
                <a:gd name="adj2" fmla="val 23174"/>
                <a:gd name="adj3" fmla="val 10935"/>
                <a:gd name="adj4" fmla="val 81773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</p:grpSp>
      <p:sp>
        <p:nvSpPr>
          <p:cNvPr id="77" name="Rectangle 30"/>
          <p:cNvSpPr>
            <a:spLocks noChangeArrowheads="1"/>
          </p:cNvSpPr>
          <p:nvPr/>
        </p:nvSpPr>
        <p:spPr bwMode="auto">
          <a:xfrm>
            <a:off x="9008269" y="4181082"/>
            <a:ext cx="1584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Empirical Best Linear Unbiased Predictors (EBLUPs)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522412" y="5149850"/>
            <a:ext cx="1787526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Latin Hypercube Sample (LHS)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Hammersley quasi-random Sequence Sample (HSS)</a:t>
            </a:r>
          </a:p>
        </p:txBody>
      </p:sp>
      <p:sp>
        <p:nvSpPr>
          <p:cNvPr id="81" name="Rectangle 30"/>
          <p:cNvSpPr>
            <a:spLocks noChangeArrowheads="1"/>
          </p:cNvSpPr>
          <p:nvPr/>
        </p:nvSpPr>
        <p:spPr bwMode="auto">
          <a:xfrm>
            <a:off x="9112251" y="6022976"/>
            <a:ext cx="1376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Multi-case CMAQ simulations</a:t>
            </a:r>
          </a:p>
        </p:txBody>
      </p:sp>
      <p:sp>
        <p:nvSpPr>
          <p:cNvPr id="30761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“4S”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Steps in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RSM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宋体"/>
                <a:cs typeface="+mn-cs"/>
              </a:rPr>
              <a:t>(Original RSM)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黑体" pitchFamily="49" charset="-122"/>
              <a:cs typeface="Verdana" pitchFamily="34" charset="0"/>
            </a:endParaRPr>
          </a:p>
        </p:txBody>
      </p:sp>
      <p:sp>
        <p:nvSpPr>
          <p:cNvPr id="84" name="圆角右箭头 83"/>
          <p:cNvSpPr/>
          <p:nvPr/>
        </p:nvSpPr>
        <p:spPr>
          <a:xfrm rot="5400000">
            <a:off x="3837782" y="3474244"/>
            <a:ext cx="360362" cy="412750"/>
          </a:xfrm>
          <a:prstGeom prst="ben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5" name="圆角右箭头 84"/>
          <p:cNvSpPr/>
          <p:nvPr/>
        </p:nvSpPr>
        <p:spPr>
          <a:xfrm rot="14746611">
            <a:off x="6436520" y="2309020"/>
            <a:ext cx="542925" cy="623887"/>
          </a:xfrm>
          <a:prstGeom prst="ben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5837724" y="4597008"/>
            <a:ext cx="5042637" cy="2435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6026164" y="1397934"/>
            <a:ext cx="4946636" cy="300272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0" name="Rectangle 30"/>
          <p:cNvSpPr>
            <a:spLocks noChangeArrowheads="1"/>
          </p:cNvSpPr>
          <p:nvPr/>
        </p:nvSpPr>
        <p:spPr bwMode="auto">
          <a:xfrm>
            <a:off x="7814896" y="1183677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Instant AQ 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Response Surface  </a:t>
            </a:r>
          </a:p>
        </p:txBody>
      </p: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57AF925E-99C8-49EC-BD38-7F8E0E7D91CA}"/>
              </a:ext>
            </a:extLst>
          </p:cNvPr>
          <p:cNvSpPr txBox="1">
            <a:spLocks/>
          </p:cNvSpPr>
          <p:nvPr/>
        </p:nvSpPr>
        <p:spPr>
          <a:xfrm>
            <a:off x="9501169" y="630396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434417F-0DB6-43D6-856D-0AB4AC56CD39}"/>
              </a:ext>
            </a:extLst>
          </p:cNvPr>
          <p:cNvSpPr/>
          <p:nvPr/>
        </p:nvSpPr>
        <p:spPr>
          <a:xfrm>
            <a:off x="8095165" y="205169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Base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F7588FC3-2046-477E-A11B-4171D167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b="6667"/>
          <a:stretch>
            <a:fillRect/>
          </a:stretch>
        </p:blipFill>
        <p:spPr bwMode="auto">
          <a:xfrm>
            <a:off x="7617619" y="1775912"/>
            <a:ext cx="2514600" cy="18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B18100-13A5-4E86-AECE-CF68AFBE8583}"/>
              </a:ext>
            </a:extLst>
          </p:cNvPr>
          <p:cNvSpPr/>
          <p:nvPr/>
        </p:nvSpPr>
        <p:spPr>
          <a:xfrm>
            <a:off x="7996780" y="2045771"/>
            <a:ext cx="100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Control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D77DF1-FFCB-41CE-B1DE-4D0769EF14AF}"/>
              </a:ext>
            </a:extLst>
          </p:cNvPr>
          <p:cNvSpPr/>
          <p:nvPr/>
        </p:nvSpPr>
        <p:spPr>
          <a:xfrm>
            <a:off x="6840052" y="6445806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Resource-intensive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6FD5FA-EADA-4964-BCA1-DB7C79BEA7C8}"/>
              </a:ext>
            </a:extLst>
          </p:cNvPr>
          <p:cNvSpPr/>
          <p:nvPr/>
        </p:nvSpPr>
        <p:spPr>
          <a:xfrm>
            <a:off x="1523860" y="2456552"/>
            <a:ext cx="155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“Pollutant/Region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/Sector” Factors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323216-16EF-447A-8928-D148A3ADD644}"/>
              </a:ext>
            </a:extLst>
          </p:cNvPr>
          <p:cNvSpPr/>
          <p:nvPr/>
        </p:nvSpPr>
        <p:spPr>
          <a:xfrm>
            <a:off x="1638124" y="4800601"/>
            <a:ext cx="1298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Control Matrix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C08259-D819-4637-9B58-0CFB9A2039BA}"/>
              </a:ext>
            </a:extLst>
          </p:cNvPr>
          <p:cNvSpPr/>
          <p:nvPr/>
        </p:nvSpPr>
        <p:spPr>
          <a:xfrm>
            <a:off x="7467600" y="3821668"/>
            <a:ext cx="1479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Create RSM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53" name="椭圆 86">
            <a:extLst>
              <a:ext uri="{FF2B5EF4-FFF2-40B4-BE49-F238E27FC236}">
                <a16:creationId xmlns:a16="http://schemas.microsoft.com/office/drawing/2014/main" id="{4592B5EF-8C84-40AD-9B26-257F14624802}"/>
              </a:ext>
            </a:extLst>
          </p:cNvPr>
          <p:cNvSpPr/>
          <p:nvPr/>
        </p:nvSpPr>
        <p:spPr>
          <a:xfrm>
            <a:off x="917046" y="1365693"/>
            <a:ext cx="4946635" cy="51118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ADABED-28D4-4A00-BB22-0494C976DE1F}"/>
              </a:ext>
            </a:extLst>
          </p:cNvPr>
          <p:cNvSpPr/>
          <p:nvPr/>
        </p:nvSpPr>
        <p:spPr>
          <a:xfrm>
            <a:off x="1997010" y="6477581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53806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149226" y="3985391"/>
            <a:ext cx="2739553" cy="2447697"/>
            <a:chOff x="1418002" y="3297906"/>
            <a:chExt cx="3254152" cy="29074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8002" y="3297906"/>
              <a:ext cx="3254152" cy="290747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439192" y="3429000"/>
              <a:ext cx="3153112" cy="222535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440157" y="5654351"/>
              <a:ext cx="3153112" cy="55102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184" y="0"/>
            <a:ext cx="12086815" cy="509955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CMAQ/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Model Configuration &amp; Setup </a:t>
            </a:r>
            <a:r>
              <a:rPr lang="en-US" altLang="zh-CN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(CONUS domain) </a:t>
            </a:r>
            <a:endParaRPr lang="zh-CN" altLang="en-US" sz="2800" dirty="0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77428" y="596415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Matrix Design for Entire US domain 2018 (to create training cases):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457978" y="97117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239549" y="2986598"/>
            <a:ext cx="6854097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Training cases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US 2018 daily cases from January to December of 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1 - #21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 cases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*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months = 252 monthly runs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OOS cases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US 2018 daily cases from January to December of 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22 - #26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cases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*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months = 60 monthly runs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412534" y="2580590"/>
            <a:ext cx="396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Training and OSS cases for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test: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457978" y="2978184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6433230" y="4421157"/>
            <a:ext cx="964298" cy="51572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155431" y="4095754"/>
            <a:ext cx="1984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1-21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cases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>
            <a:cxnSpLocks/>
            <a:endCxn id="21" idx="3"/>
          </p:cNvCxnSpPr>
          <p:nvPr/>
        </p:nvCxnSpPr>
        <p:spPr>
          <a:xfrm flipH="1">
            <a:off x="6973154" y="6027476"/>
            <a:ext cx="559555" cy="4925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233601" y="5922841"/>
            <a:ext cx="2739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22-26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Out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validation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43987" y="5374546"/>
            <a:ext cx="2852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CONUS domain </a:t>
            </a: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50833" y="980152"/>
            <a:ext cx="63363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Region: USA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Pollutants: NOx, SO</a:t>
            </a:r>
            <a:r>
              <a:rPr kumimoji="0" lang="en-US" altLang="zh-CN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NH</a:t>
            </a:r>
            <a:r>
              <a:rPr kumimoji="0" lang="en-US" altLang="zh-CN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VOCs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Sector: All manmade(ALL_MM)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factors = 4 pollutants * 1 region * 1 sector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CMAQ simulation cases (training &amp; OSS cases): 1 base case, 19 cases created by HSS method (0-1.2) for non-linear factors, 1 clean boundary conditions, 5 cases for “out of sample” (OOS) performance evaluation &amp; QA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594" y="606293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Configuration: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5184" y="96099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594" y="1046420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ntire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year of 2018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34832" y="6492875"/>
            <a:ext cx="166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Matrix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233EB9-3539-1810-8AC0-A43ADD4EF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8" t="70166" r="72867" b="11770"/>
          <a:stretch/>
        </p:blipFill>
        <p:spPr>
          <a:xfrm>
            <a:off x="503836" y="2746962"/>
            <a:ext cx="4084587" cy="253491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95796" y="4347288"/>
            <a:ext cx="5323815" cy="1864889"/>
            <a:chOff x="6332561" y="4343732"/>
            <a:chExt cx="5323815" cy="1864889"/>
          </a:xfrm>
        </p:grpSpPr>
        <p:grpSp>
          <p:nvGrpSpPr>
            <p:cNvPr id="23" name="组合 22"/>
            <p:cNvGrpSpPr/>
            <p:nvPr/>
          </p:nvGrpSpPr>
          <p:grpSpPr>
            <a:xfrm>
              <a:off x="6332561" y="4343732"/>
              <a:ext cx="5323815" cy="1864889"/>
              <a:chOff x="6355124" y="4041605"/>
              <a:chExt cx="5323815" cy="1864889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5124" y="4041605"/>
                <a:ext cx="5323815" cy="1864889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6707969" y="4159079"/>
                <a:ext cx="4625734" cy="1238585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707969" y="5396558"/>
                <a:ext cx="4625734" cy="507439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707969" y="4376499"/>
                <a:ext cx="1460284" cy="8741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8116333" y="4472525"/>
                <a:ext cx="1460284" cy="8741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9873419" y="5294112"/>
                <a:ext cx="1460284" cy="8741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6681601" y="4475972"/>
              <a:ext cx="4625733" cy="8741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0" y="2595210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NOAA Climate Regions: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/>
          <p:cNvCxnSpPr>
            <a:cxnSpLocks/>
          </p:cNvCxnSpPr>
          <p:nvPr/>
        </p:nvCxnSpPr>
        <p:spPr>
          <a:xfrm>
            <a:off x="0" y="2959876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961218" y="962530"/>
            <a:ext cx="6854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Model: obtained from US 2018 daily cases of training (January to December, not divided into regions, treating the entire United States as a single region)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Building multi-region RSM cases: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 cases in July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case, 1 clean boundary conditions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per region)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OOS cases: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-of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-sample”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cases for QA in July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61218" y="600785"/>
            <a:ext cx="5474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Additional runs for building “10 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limate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-region”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>
            <a:cxnSpLocks/>
          </p:cNvCxnSpPr>
          <p:nvPr/>
        </p:nvCxnSpPr>
        <p:spPr>
          <a:xfrm>
            <a:off x="4961218" y="947484"/>
            <a:ext cx="56667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572000" y="4308019"/>
            <a:ext cx="1698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1,222-231: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used to build climate-region RSM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15996" y="6220744"/>
            <a:ext cx="188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287-291: Out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validation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16357" y="6465844"/>
            <a:ext cx="355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domain: 10 NOAA Climate regions</a:t>
            </a: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966262"/>
            <a:ext cx="993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continental United States was divided into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regions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based on climate zones: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Regions: CEN_CR, NE_CR, NPR_CR, NW_CR, S_CR, SE_CR, SW_CR, UPMW_CR, W_CR, OTHER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606293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Configuration: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>
            <a:off x="0" y="96099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0" y="957305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July 20181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314166" y="6305743"/>
            <a:ext cx="166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Matrix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9070" y="3953610"/>
            <a:ext cx="3756104" cy="2394266"/>
            <a:chOff x="364847" y="3474094"/>
            <a:chExt cx="4058272" cy="258687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47" y="3474094"/>
              <a:ext cx="4058272" cy="258687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796525" y="4587266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CEN_CR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32961" y="3951984"/>
              <a:ext cx="840075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NPR_CR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73388" y="3857682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NW_CR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150337" y="5203656"/>
              <a:ext cx="646188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87204" y="5120666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SE_CR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63445" y="4820827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SW_CR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464642" y="4083599"/>
              <a:ext cx="104497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UPMW_CR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01228" y="4134680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NE_CR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3388" y="4448767"/>
              <a:ext cx="651773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W_CR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02374" y="5620009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OTHER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11" name="直接箭头连接符 10"/>
          <p:cNvCxnSpPr>
            <a:endCxn id="12" idx="3"/>
          </p:cNvCxnSpPr>
          <p:nvPr/>
        </p:nvCxnSpPr>
        <p:spPr>
          <a:xfrm flipH="1" flipV="1">
            <a:off x="6270339" y="4677351"/>
            <a:ext cx="1016582" cy="43177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21" idx="3"/>
          </p:cNvCxnSpPr>
          <p:nvPr/>
        </p:nvCxnSpPr>
        <p:spPr>
          <a:xfrm flipH="1">
            <a:off x="6503291" y="6019914"/>
            <a:ext cx="661732" cy="462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4C225423-C39C-8FBE-7B6C-6E1FD112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4" y="0"/>
            <a:ext cx="12086815" cy="509955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CMAQ/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Model Configuration &amp; Setup </a:t>
            </a:r>
            <a:r>
              <a:rPr lang="en-US" altLang="zh-CN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(10 Climate Regions) </a:t>
            </a:r>
            <a:endParaRPr lang="zh-CN" altLang="en-US" sz="2800" dirty="0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4713243" y="1043641"/>
            <a:ext cx="6854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Sub-sectoral cases: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 cases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base case, 5 clean boundary conditions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per sectors,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clean boundary conditions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remaining sectors (OTHER)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simulation timeframe is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July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2018, not divided into regions, treating the entire United States as a single region)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713243" y="612147"/>
            <a:ext cx="5474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Additional runs for building “5 sectors”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>
            <a:cxnSpLocks/>
          </p:cNvCxnSpPr>
          <p:nvPr/>
        </p:nvCxnSpPr>
        <p:spPr>
          <a:xfrm>
            <a:off x="4713243" y="970473"/>
            <a:ext cx="56086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C9F1-E2F9-4F5A-AFBB-B4A4D23B65B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606293"/>
            <a:ext cx="3909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Configuration: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>
            <a:off x="0" y="96099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0" y="961178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July 2018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4C225423-C39C-8FBE-7B6C-6E1FD112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4" y="0"/>
            <a:ext cx="12086815" cy="509955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CMAQ/</a:t>
            </a:r>
            <a:r>
              <a:rPr lang="en-US" altLang="zh-CN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DeepRSM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Model Configuration &amp; Setup </a:t>
            </a:r>
            <a:r>
              <a:rPr lang="en-US" altLang="zh-CN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(5 sectors) </a:t>
            </a:r>
            <a:endParaRPr lang="zh-CN" altLang="en-US" sz="2800" dirty="0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7169AA-969D-306B-6BB9-C0F28BF51C3D}"/>
              </a:ext>
            </a:extLst>
          </p:cNvPr>
          <p:cNvSpPr txBox="1"/>
          <p:nvPr/>
        </p:nvSpPr>
        <p:spPr>
          <a:xfrm>
            <a:off x="0" y="2161215"/>
            <a:ext cx="387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sectors 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other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E67EDE1-B727-DDCD-3D06-A1E2BCB2E6EE}"/>
              </a:ext>
            </a:extLst>
          </p:cNvPr>
          <p:cNvCxnSpPr>
            <a:cxnSpLocks/>
          </p:cNvCxnSpPr>
          <p:nvPr/>
        </p:nvCxnSpPr>
        <p:spPr>
          <a:xfrm>
            <a:off x="0" y="2515914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68B475C-FCFC-7A9C-4492-E767DDABE0AB}"/>
              </a:ext>
            </a:extLst>
          </p:cNvPr>
          <p:cNvSpPr txBox="1"/>
          <p:nvPr/>
        </p:nvSpPr>
        <p:spPr>
          <a:xfrm>
            <a:off x="0" y="2516100"/>
            <a:ext cx="51028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PT_EGU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PT_NONEGU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PT_OILGAS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FRIE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(PT_RXFIRES, PT_FIRES, PT_AGFIRES)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GR_RWC (GR_RES_FIRES)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OTHER (PT_CMV_C1C2, PT_CMV_C3, PT_OTHFIRES, PT_OTHER, GRIDDED_EMIS)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CF8F037-F303-BF37-ADA5-2BE6CCCE2035}"/>
              </a:ext>
            </a:extLst>
          </p:cNvPr>
          <p:cNvSpPr txBox="1"/>
          <p:nvPr/>
        </p:nvSpPr>
        <p:spPr>
          <a:xfrm>
            <a:off x="6840045" y="4678432"/>
            <a:ext cx="2852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CONUS domain </a:t>
            </a:r>
          </a:p>
        </p:txBody>
      </p:sp>
      <p:pic>
        <p:nvPicPr>
          <p:cNvPr id="44" name="Picture 12">
            <a:extLst>
              <a:ext uri="{FF2B5EF4-FFF2-40B4-BE49-F238E27FC236}">
                <a16:creationId xmlns:a16="http://schemas.microsoft.com/office/drawing/2014/main" id="{2A795BDA-2415-5E88-0CF0-CC2C560AD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70166" r="72867" b="11770"/>
          <a:stretch/>
        </p:blipFill>
        <p:spPr>
          <a:xfrm>
            <a:off x="6531630" y="2491126"/>
            <a:ext cx="3562543" cy="221093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0BB8A1-605D-4E31-AC1A-8032F689B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27" y="5297290"/>
            <a:ext cx="11421328" cy="118047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0572461-C5D0-C717-0680-91F904718744}"/>
              </a:ext>
            </a:extLst>
          </p:cNvPr>
          <p:cNvSpPr txBox="1"/>
          <p:nvPr/>
        </p:nvSpPr>
        <p:spPr>
          <a:xfrm>
            <a:off x="5376485" y="6491960"/>
            <a:ext cx="166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Matrix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74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2496</Words>
  <Application>Microsoft Office PowerPoint</Application>
  <PresentationFormat>Widescreen</PresentationFormat>
  <Paragraphs>384</Paragraphs>
  <Slides>19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微软雅黑</vt:lpstr>
      <vt:lpstr>华文中宋</vt:lpstr>
      <vt:lpstr>Arial</vt:lpstr>
      <vt:lpstr>Calibri</vt:lpstr>
      <vt:lpstr>Calibri Light</vt:lpstr>
      <vt:lpstr>Cambria Math</vt:lpstr>
      <vt:lpstr>lucida Grande</vt:lpstr>
      <vt:lpstr>Symbol</vt:lpstr>
      <vt:lpstr>Tahoma</vt:lpstr>
      <vt:lpstr>Times New Roman</vt:lpstr>
      <vt:lpstr>Verdana</vt:lpstr>
      <vt:lpstr>Wingdings</vt:lpstr>
      <vt:lpstr>Office Theme</vt:lpstr>
      <vt:lpstr>Equation</vt:lpstr>
      <vt:lpstr>Pilot Application of Deep Learning Response Surface Model (DeepRSM)</vt:lpstr>
      <vt:lpstr>Outline</vt:lpstr>
      <vt:lpstr>Emission-based “Reduced Form Modeling”: Source  Attribution &amp; Control/Response Modeling Methods</vt:lpstr>
      <vt:lpstr>Evolution and Development of RSM</vt:lpstr>
      <vt:lpstr>Deep Machine Learning “DeepRSM” </vt:lpstr>
      <vt:lpstr>PowerPoint Presentation</vt:lpstr>
      <vt:lpstr>CMAQ/DeepRSM Model Configuration &amp; Setup (CONUS domain) </vt:lpstr>
      <vt:lpstr>CMAQ/DeepRSM Model Configuration &amp; Setup (10 Climate Regions) </vt:lpstr>
      <vt:lpstr>CMAQ/DeepRSM Model Configuration &amp; Setup (5 sectors) </vt:lpstr>
      <vt:lpstr>O3 Performance Evaluation: DeepRSM vs. CMAQ</vt:lpstr>
      <vt:lpstr>PowerPoint Presentation</vt:lpstr>
      <vt:lpstr>PowerPoint Presentation</vt:lpstr>
      <vt:lpstr>PowerPoint Presentation</vt:lpstr>
      <vt:lpstr>10 Climate Regions and 5 emission sectors (O3) </vt:lpstr>
      <vt:lpstr>10 Climate Regions and 5 emission sectors (PM2.5) </vt:lpstr>
      <vt:lpstr>Summary of Source Attribution &amp; Control/Response Modeling Methods</vt:lpstr>
      <vt:lpstr>Take Home Messages &amp; Next Steps</vt:lpstr>
      <vt:lpstr>O3 &amp; PM2.5: Comparisons of Source Contribution Methods</vt:lpstr>
      <vt:lpstr>FAST-CE 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Pilot Application of Deep Learning Response Surface Model (DeepRSM)</dc:title>
  <dc:creator>Huang, Jiaoyan</dc:creator>
  <cp:lastModifiedBy>Huang, Jiaoyan</cp:lastModifiedBy>
  <cp:revision>10</cp:revision>
  <dcterms:created xsi:type="dcterms:W3CDTF">2023-09-29T12:47:39Z</dcterms:created>
  <dcterms:modified xsi:type="dcterms:W3CDTF">2023-10-14T01:28:23Z</dcterms:modified>
</cp:coreProperties>
</file>