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8" r:id="rId2"/>
    <p:sldId id="369" r:id="rId3"/>
    <p:sldId id="266" r:id="rId4"/>
    <p:sldId id="388" r:id="rId5"/>
    <p:sldId id="327" r:id="rId6"/>
    <p:sldId id="268" r:id="rId7"/>
    <p:sldId id="321" r:id="rId8"/>
    <p:sldId id="357" r:id="rId9"/>
    <p:sldId id="389" r:id="rId10"/>
    <p:sldId id="394" r:id="rId11"/>
    <p:sldId id="390" r:id="rId12"/>
    <p:sldId id="366" r:id="rId13"/>
    <p:sldId id="273" r:id="rId14"/>
    <p:sldId id="359" r:id="rId15"/>
    <p:sldId id="399" r:id="rId16"/>
    <p:sldId id="400" r:id="rId17"/>
    <p:sldId id="391" r:id="rId18"/>
    <p:sldId id="26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6FB51A-DAC1-9B7F-FA50-BFC157A0B1B6}" name="Bok Haeng Baek" initials="BHB" userId="S::bbaek@gmu.edu::435b85a0-b3a8-4d4b-bfbc-dfe49b1afe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402FC"/>
    <a:srgbClr val="F6B706"/>
    <a:srgbClr val="F38A07"/>
    <a:srgbClr val="F5AC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43"/>
    <p:restoredTop sz="90884"/>
  </p:normalViewPr>
  <p:slideViewPr>
    <p:cSldViewPr snapToGrid="0">
      <p:cViewPr varScale="1">
        <p:scale>
          <a:sx n="111" d="100"/>
          <a:sy n="111" d="100"/>
        </p:scale>
        <p:origin x="171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k Haeng Baek" userId="435b85a0-b3a8-4d4b-bfbc-dfe49b1afecc" providerId="ADAL" clId="{CE04FF7B-7720-104E-ABE6-A9971C246827}"/>
    <pc:docChg chg="modSld">
      <pc:chgData name="Bok Haeng Baek" userId="435b85a0-b3a8-4d4b-bfbc-dfe49b1afecc" providerId="ADAL" clId="{CE04FF7B-7720-104E-ABE6-A9971C246827}" dt="2023-10-15T15:48:57.647" v="273" actId="20577"/>
      <pc:docMkLst>
        <pc:docMk/>
      </pc:docMkLst>
      <pc:sldChg chg="modSp mod">
        <pc:chgData name="Bok Haeng Baek" userId="435b85a0-b3a8-4d4b-bfbc-dfe49b1afecc" providerId="ADAL" clId="{CE04FF7B-7720-104E-ABE6-A9971C246827}" dt="2023-10-15T15:48:57.647" v="273" actId="20577"/>
        <pc:sldMkLst>
          <pc:docMk/>
          <pc:sldMk cId="450015156" sldId="258"/>
        </pc:sldMkLst>
        <pc:spChg chg="mod">
          <ac:chgData name="Bok Haeng Baek" userId="435b85a0-b3a8-4d4b-bfbc-dfe49b1afecc" providerId="ADAL" clId="{CE04FF7B-7720-104E-ABE6-A9971C246827}" dt="2023-10-11T17:54:16.242" v="142" actId="20577"/>
          <ac:spMkLst>
            <pc:docMk/>
            <pc:sldMk cId="450015156" sldId="258"/>
            <ac:spMk id="2" creationId="{00000000-0000-0000-0000-000000000000}"/>
          </ac:spMkLst>
        </pc:spChg>
        <pc:spChg chg="mod">
          <ac:chgData name="Bok Haeng Baek" userId="435b85a0-b3a8-4d4b-bfbc-dfe49b1afecc" providerId="ADAL" clId="{CE04FF7B-7720-104E-ABE6-A9971C246827}" dt="2023-10-15T15:48:57.647" v="273" actId="20577"/>
          <ac:spMkLst>
            <pc:docMk/>
            <pc:sldMk cId="450015156" sldId="258"/>
            <ac:spMk id="4" creationId="{C36A4DFA-7DA4-8DDB-3274-14A91989ED65}"/>
          </ac:spMkLst>
        </pc:spChg>
      </pc:sldChg>
    </pc:docChg>
  </pc:docChgLst>
  <pc:docChgLst>
    <pc:chgData name="Bok Haeng Baek" userId="435b85a0-b3a8-4d4b-bfbc-dfe49b1afecc" providerId="ADAL" clId="{AE3D2690-8563-584F-BAEF-8AF3AD98531B}"/>
    <pc:docChg chg="modSld">
      <pc:chgData name="Bok Haeng Baek" userId="435b85a0-b3a8-4d4b-bfbc-dfe49b1afecc" providerId="ADAL" clId="{AE3D2690-8563-584F-BAEF-8AF3AD98531B}" dt="2023-09-27T19:37:38.983" v="16" actId="1036"/>
      <pc:docMkLst>
        <pc:docMk/>
      </pc:docMkLst>
      <pc:sldChg chg="modSp">
        <pc:chgData name="Bok Haeng Baek" userId="435b85a0-b3a8-4d4b-bfbc-dfe49b1afecc" providerId="ADAL" clId="{AE3D2690-8563-584F-BAEF-8AF3AD98531B}" dt="2023-09-27T19:37:38.983" v="16" actId="1036"/>
        <pc:sldMkLst>
          <pc:docMk/>
          <pc:sldMk cId="376335782" sldId="327"/>
        </pc:sldMkLst>
        <pc:spChg chg="mod">
          <ac:chgData name="Bok Haeng Baek" userId="435b85a0-b3a8-4d4b-bfbc-dfe49b1afecc" providerId="ADAL" clId="{AE3D2690-8563-584F-BAEF-8AF3AD98531B}" dt="2023-09-27T19:37:38.983" v="16" actId="1036"/>
          <ac:spMkLst>
            <pc:docMk/>
            <pc:sldMk cId="376335782" sldId="327"/>
            <ac:spMk id="98" creationId="{15D7E4FE-F63A-EF6F-52F8-9B7CF1DB3C7C}"/>
          </ac:spMkLst>
        </pc:spChg>
      </pc:sldChg>
    </pc:docChg>
  </pc:docChgLst>
  <pc:docChgLst>
    <pc:chgData name="Bok Haeng Baek" userId="435b85a0-b3a8-4d4b-bfbc-dfe49b1afecc" providerId="ADAL" clId="{C8EA9352-3369-5342-AA4A-E1E2B7B623B6}"/>
    <pc:docChg chg="undo custSel addSld delSld modSld sldOrd modMainMaster">
      <pc:chgData name="Bok Haeng Baek" userId="435b85a0-b3a8-4d4b-bfbc-dfe49b1afecc" providerId="ADAL" clId="{C8EA9352-3369-5342-AA4A-E1E2B7B623B6}" dt="2023-05-30T18:51:59.811" v="13461" actId="20577"/>
      <pc:docMkLst>
        <pc:docMk/>
      </pc:docMkLst>
      <pc:sldChg chg="addSp modSp mod">
        <pc:chgData name="Bok Haeng Baek" userId="435b85a0-b3a8-4d4b-bfbc-dfe49b1afecc" providerId="ADAL" clId="{C8EA9352-3369-5342-AA4A-E1E2B7B623B6}" dt="2023-05-30T18:51:59.811" v="13461" actId="20577"/>
        <pc:sldMkLst>
          <pc:docMk/>
          <pc:sldMk cId="450015156" sldId="258"/>
        </pc:sldMkLst>
        <pc:spChg chg="mod">
          <ac:chgData name="Bok Haeng Baek" userId="435b85a0-b3a8-4d4b-bfbc-dfe49b1afecc" providerId="ADAL" clId="{C8EA9352-3369-5342-AA4A-E1E2B7B623B6}" dt="2023-05-30T18:51:59.811" v="13461" actId="20577"/>
          <ac:spMkLst>
            <pc:docMk/>
            <pc:sldMk cId="450015156" sldId="258"/>
            <ac:spMk id="2" creationId="{00000000-0000-0000-0000-000000000000}"/>
          </ac:spMkLst>
        </pc:spChg>
        <pc:spChg chg="mod">
          <ac:chgData name="Bok Haeng Baek" userId="435b85a0-b3a8-4d4b-bfbc-dfe49b1afecc" providerId="ADAL" clId="{C8EA9352-3369-5342-AA4A-E1E2B7B623B6}" dt="2023-05-23T17:09:47.463" v="9331" actId="20577"/>
          <ac:spMkLst>
            <pc:docMk/>
            <pc:sldMk cId="450015156" sldId="258"/>
            <ac:spMk id="4" creationId="{C36A4DFA-7DA4-8DDB-3274-14A91989ED65}"/>
          </ac:spMkLst>
        </pc:spChg>
        <pc:spChg chg="mod">
          <ac:chgData name="Bok Haeng Baek" userId="435b85a0-b3a8-4d4b-bfbc-dfe49b1afecc" providerId="ADAL" clId="{C8EA9352-3369-5342-AA4A-E1E2B7B623B6}" dt="2023-05-22T17:31:36.328" v="6227" actId="20577"/>
          <ac:spMkLst>
            <pc:docMk/>
            <pc:sldMk cId="450015156" sldId="258"/>
            <ac:spMk id="6" creationId="{4C0DBC4D-3CE6-A2FE-F28F-5D22B5658031}"/>
          </ac:spMkLst>
        </pc:spChg>
        <pc:picChg chg="add mod">
          <ac:chgData name="Bok Haeng Baek" userId="435b85a0-b3a8-4d4b-bfbc-dfe49b1afecc" providerId="ADAL" clId="{C8EA9352-3369-5342-AA4A-E1E2B7B623B6}" dt="2023-05-23T17:09:43.660" v="9328" actId="14100"/>
          <ac:picMkLst>
            <pc:docMk/>
            <pc:sldMk cId="450015156" sldId="258"/>
            <ac:picMk id="1026" creationId="{D8B27035-024E-ABC2-FEDA-DF182020CF92}"/>
          </ac:picMkLst>
        </pc:picChg>
      </pc:sldChg>
      <pc:sldChg chg="modSp mod">
        <pc:chgData name="Bok Haeng Baek" userId="435b85a0-b3a8-4d4b-bfbc-dfe49b1afecc" providerId="ADAL" clId="{C8EA9352-3369-5342-AA4A-E1E2B7B623B6}" dt="2023-05-26T03:24:45.970" v="13366" actId="6549"/>
        <pc:sldMkLst>
          <pc:docMk/>
          <pc:sldMk cId="793622372" sldId="260"/>
        </pc:sldMkLst>
        <pc:spChg chg="mod">
          <ac:chgData name="Bok Haeng Baek" userId="435b85a0-b3a8-4d4b-bfbc-dfe49b1afecc" providerId="ADAL" clId="{C8EA9352-3369-5342-AA4A-E1E2B7B623B6}" dt="2023-05-17T17:11:37.430" v="1087" actId="122"/>
          <ac:spMkLst>
            <pc:docMk/>
            <pc:sldMk cId="793622372" sldId="260"/>
            <ac:spMk id="2" creationId="{00000000-0000-0000-0000-000000000000}"/>
          </ac:spMkLst>
        </pc:spChg>
        <pc:spChg chg="mod">
          <ac:chgData name="Bok Haeng Baek" userId="435b85a0-b3a8-4d4b-bfbc-dfe49b1afecc" providerId="ADAL" clId="{C8EA9352-3369-5342-AA4A-E1E2B7B623B6}" dt="2023-05-26T03:24:45.970" v="13366" actId="6549"/>
          <ac:spMkLst>
            <pc:docMk/>
            <pc:sldMk cId="793622372" sldId="260"/>
            <ac:spMk id="3" creationId="{00000000-0000-0000-0000-000000000000}"/>
          </ac:spMkLst>
        </pc:spChg>
      </pc:sldChg>
      <pc:sldChg chg="modSp add del mod ord">
        <pc:chgData name="Bok Haeng Baek" userId="435b85a0-b3a8-4d4b-bfbc-dfe49b1afecc" providerId="ADAL" clId="{C8EA9352-3369-5342-AA4A-E1E2B7B623B6}" dt="2023-05-26T03:21:26.751" v="13258" actId="2696"/>
        <pc:sldMkLst>
          <pc:docMk/>
          <pc:sldMk cId="1715771518" sldId="265"/>
        </pc:sldMkLst>
        <pc:spChg chg="mod">
          <ac:chgData name="Bok Haeng Baek" userId="435b85a0-b3a8-4d4b-bfbc-dfe49b1afecc" providerId="ADAL" clId="{C8EA9352-3369-5342-AA4A-E1E2B7B623B6}" dt="2023-05-20T15:01:10.049" v="4685" actId="14100"/>
          <ac:spMkLst>
            <pc:docMk/>
            <pc:sldMk cId="1715771518" sldId="265"/>
            <ac:spMk id="4" creationId="{4F1150F6-5683-452B-B120-214F6CEA08A9}"/>
          </ac:spMkLst>
        </pc:spChg>
        <pc:spChg chg="mod">
          <ac:chgData name="Bok Haeng Baek" userId="435b85a0-b3a8-4d4b-bfbc-dfe49b1afecc" providerId="ADAL" clId="{C8EA9352-3369-5342-AA4A-E1E2B7B623B6}" dt="2023-05-17T17:17:45.752" v="1151" actId="207"/>
          <ac:spMkLst>
            <pc:docMk/>
            <pc:sldMk cId="1715771518" sldId="265"/>
            <ac:spMk id="13" creationId="{8EA0D2CF-9C4F-47D0-8CEF-C66B4CC7B12E}"/>
          </ac:spMkLst>
        </pc:spChg>
        <pc:spChg chg="mod">
          <ac:chgData name="Bok Haeng Baek" userId="435b85a0-b3a8-4d4b-bfbc-dfe49b1afecc" providerId="ADAL" clId="{C8EA9352-3369-5342-AA4A-E1E2B7B623B6}" dt="2023-05-17T17:17:38.916" v="1150" actId="207"/>
          <ac:spMkLst>
            <pc:docMk/>
            <pc:sldMk cId="1715771518" sldId="265"/>
            <ac:spMk id="27" creationId="{8D58C909-34FA-43B5-A024-D8D7CE8BB3A0}"/>
          </ac:spMkLst>
        </pc:spChg>
        <pc:spChg chg="mod">
          <ac:chgData name="Bok Haeng Baek" userId="435b85a0-b3a8-4d4b-bfbc-dfe49b1afecc" providerId="ADAL" clId="{C8EA9352-3369-5342-AA4A-E1E2B7B623B6}" dt="2023-05-17T17:18:24.950" v="1156" actId="207"/>
          <ac:spMkLst>
            <pc:docMk/>
            <pc:sldMk cId="1715771518" sldId="265"/>
            <ac:spMk id="28" creationId="{A4486F1C-E6A8-4EFC-A5E4-260C1D85641C}"/>
          </ac:spMkLst>
        </pc:spChg>
        <pc:spChg chg="mod">
          <ac:chgData name="Bok Haeng Baek" userId="435b85a0-b3a8-4d4b-bfbc-dfe49b1afecc" providerId="ADAL" clId="{C8EA9352-3369-5342-AA4A-E1E2B7B623B6}" dt="2023-05-17T17:18:18.903" v="1155" actId="207"/>
          <ac:spMkLst>
            <pc:docMk/>
            <pc:sldMk cId="1715771518" sldId="265"/>
            <ac:spMk id="31" creationId="{F0553E13-B4A8-484A-95C4-4A8B084A5AEF}"/>
          </ac:spMkLst>
        </pc:spChg>
        <pc:spChg chg="mod">
          <ac:chgData name="Bok Haeng Baek" userId="435b85a0-b3a8-4d4b-bfbc-dfe49b1afecc" providerId="ADAL" clId="{C8EA9352-3369-5342-AA4A-E1E2B7B623B6}" dt="2023-05-17T17:17:59.120" v="1153" actId="207"/>
          <ac:spMkLst>
            <pc:docMk/>
            <pc:sldMk cId="1715771518" sldId="265"/>
            <ac:spMk id="35" creationId="{46688B43-0061-4D76-AA1B-C8F4BC950723}"/>
          </ac:spMkLst>
        </pc:spChg>
        <pc:spChg chg="mod">
          <ac:chgData name="Bok Haeng Baek" userId="435b85a0-b3a8-4d4b-bfbc-dfe49b1afecc" providerId="ADAL" clId="{C8EA9352-3369-5342-AA4A-E1E2B7B623B6}" dt="2023-05-17T17:18:05.768" v="1154" actId="207"/>
          <ac:spMkLst>
            <pc:docMk/>
            <pc:sldMk cId="1715771518" sldId="265"/>
            <ac:spMk id="36" creationId="{2178E361-B644-42E5-A758-5EBE5049A235}"/>
          </ac:spMkLst>
        </pc:spChg>
        <pc:spChg chg="mod">
          <ac:chgData name="Bok Haeng Baek" userId="435b85a0-b3a8-4d4b-bfbc-dfe49b1afecc" providerId="ADAL" clId="{C8EA9352-3369-5342-AA4A-E1E2B7B623B6}" dt="2023-05-17T17:14:31.008" v="1101" actId="1076"/>
          <ac:spMkLst>
            <pc:docMk/>
            <pc:sldMk cId="1715771518" sldId="265"/>
            <ac:spMk id="47" creationId="{13610C26-1EA5-45CB-BF70-E6C825C02AFE}"/>
          </ac:spMkLst>
        </pc:spChg>
        <pc:spChg chg="mod">
          <ac:chgData name="Bok Haeng Baek" userId="435b85a0-b3a8-4d4b-bfbc-dfe49b1afecc" providerId="ADAL" clId="{C8EA9352-3369-5342-AA4A-E1E2B7B623B6}" dt="2023-05-17T17:14:31.008" v="1101" actId="1076"/>
          <ac:spMkLst>
            <pc:docMk/>
            <pc:sldMk cId="1715771518" sldId="265"/>
            <ac:spMk id="48" creationId="{086F52E4-F012-4F82-B4CC-9139881FB253}"/>
          </ac:spMkLst>
        </pc:spChg>
        <pc:spChg chg="mod">
          <ac:chgData name="Bok Haeng Baek" userId="435b85a0-b3a8-4d4b-bfbc-dfe49b1afecc" providerId="ADAL" clId="{C8EA9352-3369-5342-AA4A-E1E2B7B623B6}" dt="2023-05-17T17:14:31.008" v="1101" actId="1076"/>
          <ac:spMkLst>
            <pc:docMk/>
            <pc:sldMk cId="1715771518" sldId="265"/>
            <ac:spMk id="49" creationId="{48479A0A-9557-4907-A5F1-6031DF7522F4}"/>
          </ac:spMkLst>
        </pc:spChg>
        <pc:grpChg chg="mod">
          <ac:chgData name="Bok Haeng Baek" userId="435b85a0-b3a8-4d4b-bfbc-dfe49b1afecc" providerId="ADAL" clId="{C8EA9352-3369-5342-AA4A-E1E2B7B623B6}" dt="2023-05-17T17:14:31.008" v="1101" actId="1076"/>
          <ac:grpSpMkLst>
            <pc:docMk/>
            <pc:sldMk cId="1715771518" sldId="265"/>
            <ac:grpSpMk id="5" creationId="{3A24E2A0-6F0C-4D73-A461-FC1A29F36167}"/>
          </ac:grpSpMkLst>
        </pc:grpChg>
      </pc:sldChg>
      <pc:sldChg chg="addSp delSp modSp mod">
        <pc:chgData name="Bok Haeng Baek" userId="435b85a0-b3a8-4d4b-bfbc-dfe49b1afecc" providerId="ADAL" clId="{C8EA9352-3369-5342-AA4A-E1E2B7B623B6}" dt="2023-05-24T15:30:31.287" v="10343" actId="1036"/>
        <pc:sldMkLst>
          <pc:docMk/>
          <pc:sldMk cId="1516491419" sldId="266"/>
        </pc:sldMkLst>
        <pc:spChg chg="mod">
          <ac:chgData name="Bok Haeng Baek" userId="435b85a0-b3a8-4d4b-bfbc-dfe49b1afecc" providerId="ADAL" clId="{C8EA9352-3369-5342-AA4A-E1E2B7B623B6}" dt="2023-05-22T17:32:18.113" v="6228" actId="20577"/>
          <ac:spMkLst>
            <pc:docMk/>
            <pc:sldMk cId="1516491419" sldId="266"/>
            <ac:spMk id="2" creationId="{34FAD3F9-9939-F74F-AE0A-CE196A7EB213}"/>
          </ac:spMkLst>
        </pc:spChg>
        <pc:spChg chg="add del mod">
          <ac:chgData name="Bok Haeng Baek" userId="435b85a0-b3a8-4d4b-bfbc-dfe49b1afecc" providerId="ADAL" clId="{C8EA9352-3369-5342-AA4A-E1E2B7B623B6}" dt="2023-05-24T15:30:31.287" v="10343" actId="1036"/>
          <ac:spMkLst>
            <pc:docMk/>
            <pc:sldMk cId="1516491419" sldId="266"/>
            <ac:spMk id="3" creationId="{0F50572F-68B8-7541-B291-B6DAD0AD6A6B}"/>
          </ac:spMkLst>
        </pc:spChg>
        <pc:spChg chg="add del mod">
          <ac:chgData name="Bok Haeng Baek" userId="435b85a0-b3a8-4d4b-bfbc-dfe49b1afecc" providerId="ADAL" clId="{C8EA9352-3369-5342-AA4A-E1E2B7B623B6}" dt="2023-05-20T20:19:04.193" v="5431" actId="478"/>
          <ac:spMkLst>
            <pc:docMk/>
            <pc:sldMk cId="1516491419" sldId="266"/>
            <ac:spMk id="7" creationId="{2A844FDC-3B1C-9DD0-62C1-6CBE6B7BE96D}"/>
          </ac:spMkLst>
        </pc:spChg>
      </pc:sldChg>
      <pc:sldChg chg="addSp delSp modSp add mod ord modClrScheme chgLayout">
        <pc:chgData name="Bok Haeng Baek" userId="435b85a0-b3a8-4d4b-bfbc-dfe49b1afecc" providerId="ADAL" clId="{C8EA9352-3369-5342-AA4A-E1E2B7B623B6}" dt="2023-05-24T16:01:00.995" v="11449" actId="58"/>
        <pc:sldMkLst>
          <pc:docMk/>
          <pc:sldMk cId="344467416" sldId="268"/>
        </pc:sldMkLst>
        <pc:spChg chg="mod">
          <ac:chgData name="Bok Haeng Baek" userId="435b85a0-b3a8-4d4b-bfbc-dfe49b1afecc" providerId="ADAL" clId="{C8EA9352-3369-5342-AA4A-E1E2B7B623B6}" dt="2023-05-22T18:45:44.575" v="6486" actId="1076"/>
          <ac:spMkLst>
            <pc:docMk/>
            <pc:sldMk cId="344467416" sldId="268"/>
            <ac:spMk id="4" creationId="{94CCA549-3C50-4BB3-8B12-8685414C3603}"/>
          </ac:spMkLst>
        </pc:spChg>
        <pc:spChg chg="mod">
          <ac:chgData name="Bok Haeng Baek" userId="435b85a0-b3a8-4d4b-bfbc-dfe49b1afecc" providerId="ADAL" clId="{C8EA9352-3369-5342-AA4A-E1E2B7B623B6}" dt="2023-05-24T16:01:00.995" v="11449" actId="58"/>
          <ac:spMkLst>
            <pc:docMk/>
            <pc:sldMk cId="344467416" sldId="268"/>
            <ac:spMk id="41" creationId="{EE92B5C6-D549-4C51-A418-0B5F7A2E5A11}"/>
          </ac:spMkLst>
        </pc:spChg>
        <pc:spChg chg="mod">
          <ac:chgData name="Bok Haeng Baek" userId="435b85a0-b3a8-4d4b-bfbc-dfe49b1afecc" providerId="ADAL" clId="{C8EA9352-3369-5342-AA4A-E1E2B7B623B6}" dt="2023-05-23T20:13:44.612" v="9826" actId="20577"/>
          <ac:spMkLst>
            <pc:docMk/>
            <pc:sldMk cId="344467416" sldId="268"/>
            <ac:spMk id="42" creationId="{A9FEB0CB-04B9-4BFC-A830-794BD9FA2A84}"/>
          </ac:spMkLst>
        </pc:spChg>
        <pc:spChg chg="mod">
          <ac:chgData name="Bok Haeng Baek" userId="435b85a0-b3a8-4d4b-bfbc-dfe49b1afecc" providerId="ADAL" clId="{C8EA9352-3369-5342-AA4A-E1E2B7B623B6}" dt="2023-05-22T18:46:11.681" v="6492" actId="1076"/>
          <ac:spMkLst>
            <pc:docMk/>
            <pc:sldMk cId="344467416" sldId="268"/>
            <ac:spMk id="43" creationId="{FF825FD6-F7EE-4034-94B0-70EA0FE4078A}"/>
          </ac:spMkLst>
        </pc:spChg>
        <pc:spChg chg="del mod">
          <ac:chgData name="Bok Haeng Baek" userId="435b85a0-b3a8-4d4b-bfbc-dfe49b1afecc" providerId="ADAL" clId="{C8EA9352-3369-5342-AA4A-E1E2B7B623B6}" dt="2023-05-23T20:13:54.740" v="9827" actId="478"/>
          <ac:spMkLst>
            <pc:docMk/>
            <pc:sldMk cId="344467416" sldId="268"/>
            <ac:spMk id="46" creationId="{80231A10-998C-4C14-84EF-96058CD6E0E6}"/>
          </ac:spMkLst>
        </pc:spChg>
        <pc:grpChg chg="add mod">
          <ac:chgData name="Bok Haeng Baek" userId="435b85a0-b3a8-4d4b-bfbc-dfe49b1afecc" providerId="ADAL" clId="{C8EA9352-3369-5342-AA4A-E1E2B7B623B6}" dt="2023-05-22T18:46:01.346" v="6489" actId="1076"/>
          <ac:grpSpMkLst>
            <pc:docMk/>
            <pc:sldMk cId="344467416" sldId="268"/>
            <ac:grpSpMk id="2" creationId="{492B8729-DF21-4E45-0F56-605AFF575F13}"/>
          </ac:grpSpMkLst>
        </pc:grpChg>
        <pc:grpChg chg="mod">
          <ac:chgData name="Bok Haeng Baek" userId="435b85a0-b3a8-4d4b-bfbc-dfe49b1afecc" providerId="ADAL" clId="{C8EA9352-3369-5342-AA4A-E1E2B7B623B6}" dt="2023-05-22T18:45:58.490" v="6488" actId="164"/>
          <ac:grpSpMkLst>
            <pc:docMk/>
            <pc:sldMk cId="344467416" sldId="268"/>
            <ac:grpSpMk id="7" creationId="{DE4AB3AC-4823-4A3B-88CD-BD118D1B5C91}"/>
          </ac:grpSpMkLst>
        </pc:grpChg>
        <pc:picChg chg="mod">
          <ac:chgData name="Bok Haeng Baek" userId="435b85a0-b3a8-4d4b-bfbc-dfe49b1afecc" providerId="ADAL" clId="{C8EA9352-3369-5342-AA4A-E1E2B7B623B6}" dt="2023-05-22T18:45:58.490" v="6488" actId="164"/>
          <ac:picMkLst>
            <pc:docMk/>
            <pc:sldMk cId="344467416" sldId="268"/>
            <ac:picMk id="45" creationId="{5C2B633C-CA13-4524-BC5F-446380353E58}"/>
          </ac:picMkLst>
        </pc:picChg>
      </pc:sldChg>
      <pc:sldChg chg="add del">
        <pc:chgData name="Bok Haeng Baek" userId="435b85a0-b3a8-4d4b-bfbc-dfe49b1afecc" providerId="ADAL" clId="{C8EA9352-3369-5342-AA4A-E1E2B7B623B6}" dt="2023-05-17T20:18:00.772" v="1626" actId="2696"/>
        <pc:sldMkLst>
          <pc:docMk/>
          <pc:sldMk cId="1112742637" sldId="268"/>
        </pc:sldMkLst>
      </pc:sldChg>
      <pc:sldChg chg="del">
        <pc:chgData name="Bok Haeng Baek" userId="435b85a0-b3a8-4d4b-bfbc-dfe49b1afecc" providerId="ADAL" clId="{C8EA9352-3369-5342-AA4A-E1E2B7B623B6}" dt="2023-05-17T17:10:12.100" v="967" actId="2696"/>
        <pc:sldMkLst>
          <pc:docMk/>
          <pc:sldMk cId="2654324974" sldId="269"/>
        </pc:sldMkLst>
      </pc:sldChg>
      <pc:sldChg chg="modSp add del mod">
        <pc:chgData name="Bok Haeng Baek" userId="435b85a0-b3a8-4d4b-bfbc-dfe49b1afecc" providerId="ADAL" clId="{C8EA9352-3369-5342-AA4A-E1E2B7B623B6}" dt="2023-05-22T18:47:38.516" v="6501" actId="2696"/>
        <pc:sldMkLst>
          <pc:docMk/>
          <pc:sldMk cId="1886279576" sldId="270"/>
        </pc:sldMkLst>
        <pc:spChg chg="mod">
          <ac:chgData name="Bok Haeng Baek" userId="435b85a0-b3a8-4d4b-bfbc-dfe49b1afecc" providerId="ADAL" clId="{C8EA9352-3369-5342-AA4A-E1E2B7B623B6}" dt="2023-05-22T18:47:10.928" v="6496" actId="1076"/>
          <ac:spMkLst>
            <pc:docMk/>
            <pc:sldMk cId="1886279576" sldId="270"/>
            <ac:spMk id="4" creationId="{8D9B6D43-3B15-48F8-94BB-39D49A4A4945}"/>
          </ac:spMkLst>
        </pc:spChg>
      </pc:sldChg>
      <pc:sldChg chg="del">
        <pc:chgData name="Bok Haeng Baek" userId="435b85a0-b3a8-4d4b-bfbc-dfe49b1afecc" providerId="ADAL" clId="{C8EA9352-3369-5342-AA4A-E1E2B7B623B6}" dt="2023-05-17T17:10:13.061" v="970" actId="2696"/>
        <pc:sldMkLst>
          <pc:docMk/>
          <pc:sldMk cId="494932" sldId="271"/>
        </pc:sldMkLst>
      </pc:sldChg>
      <pc:sldChg chg="addSp delSp modSp add del mod ord modClrScheme chgLayout">
        <pc:chgData name="Bok Haeng Baek" userId="435b85a0-b3a8-4d4b-bfbc-dfe49b1afecc" providerId="ADAL" clId="{C8EA9352-3369-5342-AA4A-E1E2B7B623B6}" dt="2023-05-26T03:21:24.775" v="13257" actId="2696"/>
        <pc:sldMkLst>
          <pc:docMk/>
          <pc:sldMk cId="2821332817" sldId="271"/>
        </pc:sldMkLst>
        <pc:spChg chg="add del mod">
          <ac:chgData name="Bok Haeng Baek" userId="435b85a0-b3a8-4d4b-bfbc-dfe49b1afecc" providerId="ADAL" clId="{C8EA9352-3369-5342-AA4A-E1E2B7B623B6}" dt="2023-05-24T19:35:59.561" v="12484" actId="11529"/>
          <ac:spMkLst>
            <pc:docMk/>
            <pc:sldMk cId="2821332817" sldId="271"/>
            <ac:spMk id="2" creationId="{04D54C2C-B082-FD09-B09A-C6EB5C9223AD}"/>
          </ac:spMkLst>
        </pc:spChg>
        <pc:spChg chg="add mod">
          <ac:chgData name="Bok Haeng Baek" userId="435b85a0-b3a8-4d4b-bfbc-dfe49b1afecc" providerId="ADAL" clId="{C8EA9352-3369-5342-AA4A-E1E2B7B623B6}" dt="2023-05-25T19:20:42.791" v="13122" actId="1076"/>
          <ac:spMkLst>
            <pc:docMk/>
            <pc:sldMk cId="2821332817" sldId="271"/>
            <ac:spMk id="2" creationId="{3AE69BED-EFF3-CB14-539B-72D096A11E36}"/>
          </ac:spMkLst>
        </pc:spChg>
        <pc:spChg chg="mod">
          <ac:chgData name="Bok Haeng Baek" userId="435b85a0-b3a8-4d4b-bfbc-dfe49b1afecc" providerId="ADAL" clId="{C8EA9352-3369-5342-AA4A-E1E2B7B623B6}" dt="2023-05-22T18:48:58.813" v="6521" actId="207"/>
          <ac:spMkLst>
            <pc:docMk/>
            <pc:sldMk cId="2821332817" sldId="271"/>
            <ac:spMk id="4" creationId="{FF44695A-C788-4FD4-8AF6-3823D87A9CE2}"/>
          </ac:spMkLst>
        </pc:spChg>
        <pc:spChg chg="mod">
          <ac:chgData name="Bok Haeng Baek" userId="435b85a0-b3a8-4d4b-bfbc-dfe49b1afecc" providerId="ADAL" clId="{C8EA9352-3369-5342-AA4A-E1E2B7B623B6}" dt="2023-05-25T13:37:29.239" v="12911" actId="1076"/>
          <ac:spMkLst>
            <pc:docMk/>
            <pc:sldMk cId="2821332817" sldId="271"/>
            <ac:spMk id="5" creationId="{AB450F72-A6BE-44C9-9C1C-8B6EEE840F93}"/>
          </ac:spMkLst>
        </pc:spChg>
        <pc:spChg chg="mod">
          <ac:chgData name="Bok Haeng Baek" userId="435b85a0-b3a8-4d4b-bfbc-dfe49b1afecc" providerId="ADAL" clId="{C8EA9352-3369-5342-AA4A-E1E2B7B623B6}" dt="2023-05-25T17:22:22.602" v="13079" actId="1076"/>
          <ac:spMkLst>
            <pc:docMk/>
            <pc:sldMk cId="2821332817" sldId="271"/>
            <ac:spMk id="6" creationId="{D5DEA628-7B2A-4708-832C-7B42CD880CFB}"/>
          </ac:spMkLst>
        </pc:spChg>
        <pc:spChg chg="add mod">
          <ac:chgData name="Bok Haeng Baek" userId="435b85a0-b3a8-4d4b-bfbc-dfe49b1afecc" providerId="ADAL" clId="{C8EA9352-3369-5342-AA4A-E1E2B7B623B6}" dt="2023-05-25T19:20:50.983" v="13124" actId="1076"/>
          <ac:spMkLst>
            <pc:docMk/>
            <pc:sldMk cId="2821332817" sldId="271"/>
            <ac:spMk id="7" creationId="{8AF8BD66-B83B-5924-AA51-2B7904941502}"/>
          </ac:spMkLst>
        </pc:spChg>
        <pc:spChg chg="del mod">
          <ac:chgData name="Bok Haeng Baek" userId="435b85a0-b3a8-4d4b-bfbc-dfe49b1afecc" providerId="ADAL" clId="{C8EA9352-3369-5342-AA4A-E1E2B7B623B6}" dt="2023-05-24T19:34:04.551" v="12440" actId="478"/>
          <ac:spMkLst>
            <pc:docMk/>
            <pc:sldMk cId="2821332817" sldId="271"/>
            <ac:spMk id="7" creationId="{AECE810C-8514-4035-9604-F731A89B8459}"/>
          </ac:spMkLst>
        </pc:spChg>
        <pc:spChg chg="add mod">
          <ac:chgData name="Bok Haeng Baek" userId="435b85a0-b3a8-4d4b-bfbc-dfe49b1afecc" providerId="ADAL" clId="{C8EA9352-3369-5342-AA4A-E1E2B7B623B6}" dt="2023-05-25T14:41:55.811" v="12924" actId="1076"/>
          <ac:spMkLst>
            <pc:docMk/>
            <pc:sldMk cId="2821332817" sldId="271"/>
            <ac:spMk id="8" creationId="{7F9785BF-5F55-68BF-2E01-8643278164C3}"/>
          </ac:spMkLst>
        </pc:spChg>
        <pc:spChg chg="add mod">
          <ac:chgData name="Bok Haeng Baek" userId="435b85a0-b3a8-4d4b-bfbc-dfe49b1afecc" providerId="ADAL" clId="{C8EA9352-3369-5342-AA4A-E1E2B7B623B6}" dt="2023-05-25T19:21:05.235" v="13128" actId="1037"/>
          <ac:spMkLst>
            <pc:docMk/>
            <pc:sldMk cId="2821332817" sldId="271"/>
            <ac:spMk id="9" creationId="{4896337F-CBE9-03A8-DD74-1DEF1855218E}"/>
          </ac:spMkLst>
        </pc:spChg>
        <pc:spChg chg="add del mod">
          <ac:chgData name="Bok Haeng Baek" userId="435b85a0-b3a8-4d4b-bfbc-dfe49b1afecc" providerId="ADAL" clId="{C8EA9352-3369-5342-AA4A-E1E2B7B623B6}" dt="2023-05-24T19:44:16.048" v="12850" actId="11529"/>
          <ac:spMkLst>
            <pc:docMk/>
            <pc:sldMk cId="2821332817" sldId="271"/>
            <ac:spMk id="9" creationId="{6C6E93D3-E8A1-6C5C-F8C2-F6D754F4F30A}"/>
          </ac:spMkLst>
        </pc:spChg>
        <pc:picChg chg="mod">
          <ac:chgData name="Bok Haeng Baek" userId="435b85a0-b3a8-4d4b-bfbc-dfe49b1afecc" providerId="ADAL" clId="{C8EA9352-3369-5342-AA4A-E1E2B7B623B6}" dt="2023-05-25T19:20:34.398" v="13121" actId="1076"/>
          <ac:picMkLst>
            <pc:docMk/>
            <pc:sldMk cId="2821332817" sldId="271"/>
            <ac:picMk id="3" creationId="{3AC4C609-6C58-42B9-B531-BEF1807716DE}"/>
          </ac:picMkLst>
        </pc:picChg>
      </pc:sldChg>
      <pc:sldChg chg="del">
        <pc:chgData name="Bok Haeng Baek" userId="435b85a0-b3a8-4d4b-bfbc-dfe49b1afecc" providerId="ADAL" clId="{C8EA9352-3369-5342-AA4A-E1E2B7B623B6}" dt="2023-05-17T17:10:13.329" v="971" actId="2696"/>
        <pc:sldMkLst>
          <pc:docMk/>
          <pc:sldMk cId="3085954264" sldId="272"/>
        </pc:sldMkLst>
      </pc:sldChg>
      <pc:sldChg chg="addSp delSp modSp add mod ord modClrScheme chgLayout">
        <pc:chgData name="Bok Haeng Baek" userId="435b85a0-b3a8-4d4b-bfbc-dfe49b1afecc" providerId="ADAL" clId="{C8EA9352-3369-5342-AA4A-E1E2B7B623B6}" dt="2023-05-26T03:29:50.362" v="13450" actId="164"/>
        <pc:sldMkLst>
          <pc:docMk/>
          <pc:sldMk cId="2134769901" sldId="273"/>
        </pc:sldMkLst>
        <pc:spChg chg="add mod ord">
          <ac:chgData name="Bok Haeng Baek" userId="435b85a0-b3a8-4d4b-bfbc-dfe49b1afecc" providerId="ADAL" clId="{C8EA9352-3369-5342-AA4A-E1E2B7B623B6}" dt="2023-05-24T19:44:41.138" v="12857" actId="20577"/>
          <ac:spMkLst>
            <pc:docMk/>
            <pc:sldMk cId="2134769901" sldId="273"/>
            <ac:spMk id="2" creationId="{1B3A1B2C-A77A-1A3B-190A-A52EA5BEBA11}"/>
          </ac:spMkLst>
        </pc:spChg>
        <pc:spChg chg="del mod">
          <ac:chgData name="Bok Haeng Baek" userId="435b85a0-b3a8-4d4b-bfbc-dfe49b1afecc" providerId="ADAL" clId="{C8EA9352-3369-5342-AA4A-E1E2B7B623B6}" dt="2023-05-22T18:51:17.206" v="6563" actId="478"/>
          <ac:spMkLst>
            <pc:docMk/>
            <pc:sldMk cId="2134769901" sldId="273"/>
            <ac:spMk id="3" creationId="{1D54EE51-3B48-44FF-89D6-9DCC254F9D85}"/>
          </ac:spMkLst>
        </pc:spChg>
        <pc:spChg chg="mod">
          <ac:chgData name="Bok Haeng Baek" userId="435b85a0-b3a8-4d4b-bfbc-dfe49b1afecc" providerId="ADAL" clId="{C8EA9352-3369-5342-AA4A-E1E2B7B623B6}" dt="2023-05-22T18:51:46.078" v="6567" actId="1076"/>
          <ac:spMkLst>
            <pc:docMk/>
            <pc:sldMk cId="2134769901" sldId="273"/>
            <ac:spMk id="5" creationId="{71737649-43A8-41E4-9BF2-E3BA5A16F0B5}"/>
          </ac:spMkLst>
        </pc:spChg>
        <pc:spChg chg="mod">
          <ac:chgData name="Bok Haeng Baek" userId="435b85a0-b3a8-4d4b-bfbc-dfe49b1afecc" providerId="ADAL" clId="{C8EA9352-3369-5342-AA4A-E1E2B7B623B6}" dt="2023-05-24T17:39:10.514" v="11526" actId="6549"/>
          <ac:spMkLst>
            <pc:docMk/>
            <pc:sldMk cId="2134769901" sldId="273"/>
            <ac:spMk id="6" creationId="{D27CA906-DC0F-4CDE-AF8A-911DA1EF1921}"/>
          </ac:spMkLst>
        </pc:spChg>
        <pc:spChg chg="mod">
          <ac:chgData name="Bok Haeng Baek" userId="435b85a0-b3a8-4d4b-bfbc-dfe49b1afecc" providerId="ADAL" clId="{C8EA9352-3369-5342-AA4A-E1E2B7B623B6}" dt="2023-05-22T18:51:50.412" v="6569" actId="1076"/>
          <ac:spMkLst>
            <pc:docMk/>
            <pc:sldMk cId="2134769901" sldId="273"/>
            <ac:spMk id="7" creationId="{07A42423-A831-499E-ADBC-FF2F9C1C5EC0}"/>
          </ac:spMkLst>
        </pc:spChg>
        <pc:spChg chg="mod">
          <ac:chgData name="Bok Haeng Baek" userId="435b85a0-b3a8-4d4b-bfbc-dfe49b1afecc" providerId="ADAL" clId="{C8EA9352-3369-5342-AA4A-E1E2B7B623B6}" dt="2023-05-22T18:51:52.831" v="6570" actId="1076"/>
          <ac:spMkLst>
            <pc:docMk/>
            <pc:sldMk cId="2134769901" sldId="273"/>
            <ac:spMk id="8" creationId="{72DD66DE-211E-4D11-BB6A-A6D322A611F7}"/>
          </ac:spMkLst>
        </pc:spChg>
        <pc:spChg chg="add del mod">
          <ac:chgData name="Bok Haeng Baek" userId="435b85a0-b3a8-4d4b-bfbc-dfe49b1afecc" providerId="ADAL" clId="{C8EA9352-3369-5342-AA4A-E1E2B7B623B6}" dt="2023-05-26T03:12:07.004" v="13143" actId="478"/>
          <ac:spMkLst>
            <pc:docMk/>
            <pc:sldMk cId="2134769901" sldId="273"/>
            <ac:spMk id="9" creationId="{746AD43A-1548-44FF-9D36-F1ED52C21794}"/>
          </ac:spMkLst>
        </pc:spChg>
        <pc:spChg chg="add del mod ord">
          <ac:chgData name="Bok Haeng Baek" userId="435b85a0-b3a8-4d4b-bfbc-dfe49b1afecc" providerId="ADAL" clId="{C8EA9352-3369-5342-AA4A-E1E2B7B623B6}" dt="2023-05-22T18:51:33.948" v="6565" actId="478"/>
          <ac:spMkLst>
            <pc:docMk/>
            <pc:sldMk cId="2134769901" sldId="273"/>
            <ac:spMk id="10" creationId="{98196778-DF7D-30DA-CFB0-E1944FF278D7}"/>
          </ac:spMkLst>
        </pc:spChg>
        <pc:spChg chg="mod">
          <ac:chgData name="Bok Haeng Baek" userId="435b85a0-b3a8-4d4b-bfbc-dfe49b1afecc" providerId="ADAL" clId="{C8EA9352-3369-5342-AA4A-E1E2B7B623B6}" dt="2023-05-26T03:28:39.347" v="13437"/>
          <ac:spMkLst>
            <pc:docMk/>
            <pc:sldMk cId="2134769901" sldId="273"/>
            <ac:spMk id="13" creationId="{4A4A7D55-85F6-0F33-B7A0-12B5BEE33CF3}"/>
          </ac:spMkLst>
        </pc:spChg>
        <pc:spChg chg="mod">
          <ac:chgData name="Bok Haeng Baek" userId="435b85a0-b3a8-4d4b-bfbc-dfe49b1afecc" providerId="ADAL" clId="{C8EA9352-3369-5342-AA4A-E1E2B7B623B6}" dt="2023-05-26T03:29:15.975" v="13445"/>
          <ac:spMkLst>
            <pc:docMk/>
            <pc:sldMk cId="2134769901" sldId="273"/>
            <ac:spMk id="25" creationId="{7EE7E741-F00A-145E-E92A-C410AD2D1625}"/>
          </ac:spMkLst>
        </pc:spChg>
        <pc:grpChg chg="add mod">
          <ac:chgData name="Bok Haeng Baek" userId="435b85a0-b3a8-4d4b-bfbc-dfe49b1afecc" providerId="ADAL" clId="{C8EA9352-3369-5342-AA4A-E1E2B7B623B6}" dt="2023-05-26T03:29:50.362" v="13450" actId="164"/>
          <ac:grpSpMkLst>
            <pc:docMk/>
            <pc:sldMk cId="2134769901" sldId="273"/>
            <ac:grpSpMk id="11" creationId="{FFB1D036-523D-C17B-14A8-C3E08B82E320}"/>
          </ac:grpSpMkLst>
        </pc:grpChg>
        <pc:grpChg chg="add del mod">
          <ac:chgData name="Bok Haeng Baek" userId="435b85a0-b3a8-4d4b-bfbc-dfe49b1afecc" providerId="ADAL" clId="{C8EA9352-3369-5342-AA4A-E1E2B7B623B6}" dt="2023-05-26T03:29:17.527" v="13446"/>
          <ac:grpSpMkLst>
            <pc:docMk/>
            <pc:sldMk cId="2134769901" sldId="273"/>
            <ac:grpSpMk id="23" creationId="{515DB8B0-6375-9930-4744-A12F99754EED}"/>
          </ac:grpSpMkLst>
        </pc:grpChg>
        <pc:grpChg chg="add mod">
          <ac:chgData name="Bok Haeng Baek" userId="435b85a0-b3a8-4d4b-bfbc-dfe49b1afecc" providerId="ADAL" clId="{C8EA9352-3369-5342-AA4A-E1E2B7B623B6}" dt="2023-05-26T03:29:50.362" v="13450" actId="164"/>
          <ac:grpSpMkLst>
            <pc:docMk/>
            <pc:sldMk cId="2134769901" sldId="273"/>
            <ac:grpSpMk id="32" creationId="{1374E318-4EF7-53AD-39BC-4B0203BAF33D}"/>
          </ac:grpSpMkLst>
        </pc:grpChg>
        <pc:picChg chg="add mod">
          <ac:chgData name="Bok Haeng Baek" userId="435b85a0-b3a8-4d4b-bfbc-dfe49b1afecc" providerId="ADAL" clId="{C8EA9352-3369-5342-AA4A-E1E2B7B623B6}" dt="2023-05-26T03:12:15.590" v="13146" actId="1076"/>
          <ac:picMkLst>
            <pc:docMk/>
            <pc:sldMk cId="2134769901" sldId="273"/>
            <ac:picMk id="3" creationId="{F8DA20D8-80C3-B5A7-921D-5503FCA5CF72}"/>
          </ac:picMkLst>
        </pc:picChg>
        <pc:picChg chg="del mod">
          <ac:chgData name="Bok Haeng Baek" userId="435b85a0-b3a8-4d4b-bfbc-dfe49b1afecc" providerId="ADAL" clId="{C8EA9352-3369-5342-AA4A-E1E2B7B623B6}" dt="2023-05-26T03:11:47.592" v="13136" actId="478"/>
          <ac:picMkLst>
            <pc:docMk/>
            <pc:sldMk cId="2134769901" sldId="273"/>
            <ac:picMk id="4" creationId="{A2936B44-1A4B-42E2-A4BD-A34ADDB513D6}"/>
          </ac:picMkLst>
        </pc:picChg>
        <pc:picChg chg="add mod">
          <ac:chgData name="Bok Haeng Baek" userId="435b85a0-b3a8-4d4b-bfbc-dfe49b1afecc" providerId="ADAL" clId="{C8EA9352-3369-5342-AA4A-E1E2B7B623B6}" dt="2023-05-26T03:12:21.925" v="13147" actId="1076"/>
          <ac:picMkLst>
            <pc:docMk/>
            <pc:sldMk cId="2134769901" sldId="273"/>
            <ac:picMk id="10" creationId="{FEA18ECB-4EA7-C16B-5848-E7FE3BC4F97D}"/>
          </ac:picMkLst>
        </pc:picChg>
        <pc:picChg chg="del mod">
          <ac:chgData name="Bok Haeng Baek" userId="435b85a0-b3a8-4d4b-bfbc-dfe49b1afecc" providerId="ADAL" clId="{C8EA9352-3369-5342-AA4A-E1E2B7B623B6}" dt="2023-05-26T03:11:40.656" v="13133" actId="478"/>
          <ac:picMkLst>
            <pc:docMk/>
            <pc:sldMk cId="2134769901" sldId="273"/>
            <ac:picMk id="15" creationId="{AFD76C0F-D683-4FCD-A174-430AD8F7E0BC}"/>
          </ac:picMkLst>
        </pc:picChg>
        <pc:cxnChg chg="mod">
          <ac:chgData name="Bok Haeng Baek" userId="435b85a0-b3a8-4d4b-bfbc-dfe49b1afecc" providerId="ADAL" clId="{C8EA9352-3369-5342-AA4A-E1E2B7B623B6}" dt="2023-05-26T03:28:58.895" v="13440" actId="14100"/>
          <ac:cxnSpMkLst>
            <pc:docMk/>
            <pc:sldMk cId="2134769901" sldId="273"/>
            <ac:cxnSpMk id="12" creationId="{F0A1C571-8D06-BA78-E5F8-9D703F854E29}"/>
          </ac:cxnSpMkLst>
        </pc:cxnChg>
        <pc:cxnChg chg="mod">
          <ac:chgData name="Bok Haeng Baek" userId="435b85a0-b3a8-4d4b-bfbc-dfe49b1afecc" providerId="ADAL" clId="{C8EA9352-3369-5342-AA4A-E1E2B7B623B6}" dt="2023-05-26T03:29:01.898" v="13441" actId="14100"/>
          <ac:cxnSpMkLst>
            <pc:docMk/>
            <pc:sldMk cId="2134769901" sldId="273"/>
            <ac:cxnSpMk id="14" creationId="{498F1899-62D3-9C08-ADA2-D13640E43FFC}"/>
          </ac:cxnSpMkLst>
        </pc:cxnChg>
        <pc:cxnChg chg="mod">
          <ac:chgData name="Bok Haeng Baek" userId="435b85a0-b3a8-4d4b-bfbc-dfe49b1afecc" providerId="ADAL" clId="{C8EA9352-3369-5342-AA4A-E1E2B7B623B6}" dt="2023-05-26T03:29:13.164" v="13444" actId="14100"/>
          <ac:cxnSpMkLst>
            <pc:docMk/>
            <pc:sldMk cId="2134769901" sldId="273"/>
            <ac:cxnSpMk id="16" creationId="{1AAE7534-A2DD-F3B1-445B-E8BAED3CC001}"/>
          </ac:cxnSpMkLst>
        </pc:cxnChg>
        <pc:cxnChg chg="mod">
          <ac:chgData name="Bok Haeng Baek" userId="435b85a0-b3a8-4d4b-bfbc-dfe49b1afecc" providerId="ADAL" clId="{C8EA9352-3369-5342-AA4A-E1E2B7B623B6}" dt="2023-05-26T03:29:08.862" v="13443" actId="14100"/>
          <ac:cxnSpMkLst>
            <pc:docMk/>
            <pc:sldMk cId="2134769901" sldId="273"/>
            <ac:cxnSpMk id="17" creationId="{96AF89D6-3DB8-B44C-EC12-B64283762361}"/>
          </ac:cxnSpMkLst>
        </pc:cxnChg>
        <pc:cxnChg chg="mod">
          <ac:chgData name="Bok Haeng Baek" userId="435b85a0-b3a8-4d4b-bfbc-dfe49b1afecc" providerId="ADAL" clId="{C8EA9352-3369-5342-AA4A-E1E2B7B623B6}" dt="2023-05-26T03:29:15.975" v="13445"/>
          <ac:cxnSpMkLst>
            <pc:docMk/>
            <pc:sldMk cId="2134769901" sldId="273"/>
            <ac:cxnSpMk id="24" creationId="{61671829-9626-C7CA-4AC3-77CF4C25305C}"/>
          </ac:cxnSpMkLst>
        </pc:cxnChg>
        <pc:cxnChg chg="mod">
          <ac:chgData name="Bok Haeng Baek" userId="435b85a0-b3a8-4d4b-bfbc-dfe49b1afecc" providerId="ADAL" clId="{C8EA9352-3369-5342-AA4A-E1E2B7B623B6}" dt="2023-05-26T03:29:15.975" v="13445"/>
          <ac:cxnSpMkLst>
            <pc:docMk/>
            <pc:sldMk cId="2134769901" sldId="273"/>
            <ac:cxnSpMk id="26" creationId="{01850C3A-B6EF-5FFB-2224-9F48D59944FF}"/>
          </ac:cxnSpMkLst>
        </pc:cxnChg>
        <pc:cxnChg chg="mod">
          <ac:chgData name="Bok Haeng Baek" userId="435b85a0-b3a8-4d4b-bfbc-dfe49b1afecc" providerId="ADAL" clId="{C8EA9352-3369-5342-AA4A-E1E2B7B623B6}" dt="2023-05-26T03:29:15.975" v="13445"/>
          <ac:cxnSpMkLst>
            <pc:docMk/>
            <pc:sldMk cId="2134769901" sldId="273"/>
            <ac:cxnSpMk id="27" creationId="{B58519DB-147B-9EDE-410B-41ABE4101644}"/>
          </ac:cxnSpMkLst>
        </pc:cxnChg>
        <pc:cxnChg chg="mod">
          <ac:chgData name="Bok Haeng Baek" userId="435b85a0-b3a8-4d4b-bfbc-dfe49b1afecc" providerId="ADAL" clId="{C8EA9352-3369-5342-AA4A-E1E2B7B623B6}" dt="2023-05-26T03:29:15.975" v="13445"/>
          <ac:cxnSpMkLst>
            <pc:docMk/>
            <pc:sldMk cId="2134769901" sldId="273"/>
            <ac:cxnSpMk id="28" creationId="{DEC38707-3132-AA81-0F10-542D479F0BE0}"/>
          </ac:cxnSpMkLst>
        </pc:cxnChg>
        <pc:cxnChg chg="add mod">
          <ac:chgData name="Bok Haeng Baek" userId="435b85a0-b3a8-4d4b-bfbc-dfe49b1afecc" providerId="ADAL" clId="{C8EA9352-3369-5342-AA4A-E1E2B7B623B6}" dt="2023-05-26T03:29:50.362" v="13450" actId="164"/>
          <ac:cxnSpMkLst>
            <pc:docMk/>
            <pc:sldMk cId="2134769901" sldId="273"/>
            <ac:cxnSpMk id="29" creationId="{54633AB1-67B6-2906-EC56-4A67CB6992F9}"/>
          </ac:cxnSpMkLst>
        </pc:cxnChg>
      </pc:sldChg>
      <pc:sldChg chg="del">
        <pc:chgData name="Bok Haeng Baek" userId="435b85a0-b3a8-4d4b-bfbc-dfe49b1afecc" providerId="ADAL" clId="{C8EA9352-3369-5342-AA4A-E1E2B7B623B6}" dt="2023-05-17T17:10:10.900" v="966" actId="2696"/>
        <pc:sldMkLst>
          <pc:docMk/>
          <pc:sldMk cId="1987020903" sldId="275"/>
        </pc:sldMkLst>
      </pc:sldChg>
      <pc:sldChg chg="modSp add del modNotesTx">
        <pc:chgData name="Bok Haeng Baek" userId="435b85a0-b3a8-4d4b-bfbc-dfe49b1afecc" providerId="ADAL" clId="{C8EA9352-3369-5342-AA4A-E1E2B7B623B6}" dt="2023-05-20T19:53:53.367" v="5103" actId="2696"/>
        <pc:sldMkLst>
          <pc:docMk/>
          <pc:sldMk cId="4034107778" sldId="311"/>
        </pc:sldMkLst>
        <pc:graphicFrameChg chg="mod">
          <ac:chgData name="Bok Haeng Baek" userId="435b85a0-b3a8-4d4b-bfbc-dfe49b1afecc" providerId="ADAL" clId="{C8EA9352-3369-5342-AA4A-E1E2B7B623B6}" dt="2023-05-20T15:08:01.894" v="4848"/>
          <ac:graphicFrameMkLst>
            <pc:docMk/>
            <pc:sldMk cId="4034107778" sldId="311"/>
            <ac:graphicFrameMk id="5" creationId="{00000000-0000-0000-0000-000000000000}"/>
          </ac:graphicFrameMkLst>
        </pc:graphicFrameChg>
      </pc:sldChg>
      <pc:sldChg chg="add del">
        <pc:chgData name="Bok Haeng Baek" userId="435b85a0-b3a8-4d4b-bfbc-dfe49b1afecc" providerId="ADAL" clId="{C8EA9352-3369-5342-AA4A-E1E2B7B623B6}" dt="2023-05-20T15:05:51.332" v="4846" actId="2696"/>
        <pc:sldMkLst>
          <pc:docMk/>
          <pc:sldMk cId="1621322652" sldId="319"/>
        </pc:sldMkLst>
      </pc:sldChg>
      <pc:sldChg chg="addSp delSp modSp add mod ord">
        <pc:chgData name="Bok Haeng Baek" userId="435b85a0-b3a8-4d4b-bfbc-dfe49b1afecc" providerId="ADAL" clId="{C8EA9352-3369-5342-AA4A-E1E2B7B623B6}" dt="2023-05-24T16:01:41.650" v="11491" actId="20577"/>
        <pc:sldMkLst>
          <pc:docMk/>
          <pc:sldMk cId="2506130784" sldId="321"/>
        </pc:sldMkLst>
        <pc:spChg chg="mod">
          <ac:chgData name="Bok Haeng Baek" userId="435b85a0-b3a8-4d4b-bfbc-dfe49b1afecc" providerId="ADAL" clId="{C8EA9352-3369-5342-AA4A-E1E2B7B623B6}" dt="2023-05-24T16:01:41.650" v="11491" actId="20577"/>
          <ac:spMkLst>
            <pc:docMk/>
            <pc:sldMk cId="2506130784" sldId="321"/>
            <ac:spMk id="3" creationId="{25C2EDF2-A002-4C90-884C-FC03EAA17C7B}"/>
          </ac:spMkLst>
        </pc:spChg>
        <pc:spChg chg="mod">
          <ac:chgData name="Bok Haeng Baek" userId="435b85a0-b3a8-4d4b-bfbc-dfe49b1afecc" providerId="ADAL" clId="{C8EA9352-3369-5342-AA4A-E1E2B7B623B6}" dt="2023-05-22T01:12:29.734" v="6165"/>
          <ac:spMkLst>
            <pc:docMk/>
            <pc:sldMk cId="2506130784" sldId="321"/>
            <ac:spMk id="6" creationId="{34FA30B2-D75F-4E51-9575-9FCAAC477851}"/>
          </ac:spMkLst>
        </pc:spChg>
        <pc:spChg chg="mod">
          <ac:chgData name="Bok Haeng Baek" userId="435b85a0-b3a8-4d4b-bfbc-dfe49b1afecc" providerId="ADAL" clId="{C8EA9352-3369-5342-AA4A-E1E2B7B623B6}" dt="2023-05-22T01:12:36.386" v="6166" actId="1076"/>
          <ac:spMkLst>
            <pc:docMk/>
            <pc:sldMk cId="2506130784" sldId="321"/>
            <ac:spMk id="7" creationId="{86AE87EB-7932-4A25-85E8-0A13E14F91B2}"/>
          </ac:spMkLst>
        </pc:spChg>
        <pc:picChg chg="add mod">
          <ac:chgData name="Bok Haeng Baek" userId="435b85a0-b3a8-4d4b-bfbc-dfe49b1afecc" providerId="ADAL" clId="{C8EA9352-3369-5342-AA4A-E1E2B7B623B6}" dt="2023-05-22T18:47:33.678" v="6500" actId="1076"/>
          <ac:picMkLst>
            <pc:docMk/>
            <pc:sldMk cId="2506130784" sldId="321"/>
            <ac:picMk id="2" creationId="{AA675A4B-CE9B-6975-EC89-C19748507F50}"/>
          </ac:picMkLst>
        </pc:picChg>
        <pc:picChg chg="del">
          <ac:chgData name="Bok Haeng Baek" userId="435b85a0-b3a8-4d4b-bfbc-dfe49b1afecc" providerId="ADAL" clId="{C8EA9352-3369-5342-AA4A-E1E2B7B623B6}" dt="2023-05-22T18:47:29.298" v="6498" actId="478"/>
          <ac:picMkLst>
            <pc:docMk/>
            <pc:sldMk cId="2506130784" sldId="321"/>
            <ac:picMk id="5" creationId="{B286B66D-236D-49BF-B9A0-7C3B389A0B9F}"/>
          </ac:picMkLst>
        </pc:picChg>
      </pc:sldChg>
      <pc:sldChg chg="modSp add del mod modClrScheme chgLayout">
        <pc:chgData name="Bok Haeng Baek" userId="435b85a0-b3a8-4d4b-bfbc-dfe49b1afecc" providerId="ADAL" clId="{C8EA9352-3369-5342-AA4A-E1E2B7B623B6}" dt="2023-05-22T18:47:03.583" v="6494" actId="2696"/>
        <pc:sldMkLst>
          <pc:docMk/>
          <pc:sldMk cId="55883156" sldId="322"/>
        </pc:sldMkLst>
        <pc:spChg chg="mod">
          <ac:chgData name="Bok Haeng Baek" userId="435b85a0-b3a8-4d4b-bfbc-dfe49b1afecc" providerId="ADAL" clId="{C8EA9352-3369-5342-AA4A-E1E2B7B623B6}" dt="2023-05-20T20:30:16.114" v="5571" actId="207"/>
          <ac:spMkLst>
            <pc:docMk/>
            <pc:sldMk cId="55883156" sldId="322"/>
            <ac:spMk id="5" creationId="{EBDF9130-82A7-484A-BFD1-B76F06E00C08}"/>
          </ac:spMkLst>
        </pc:spChg>
        <pc:spChg chg="mod">
          <ac:chgData name="Bok Haeng Baek" userId="435b85a0-b3a8-4d4b-bfbc-dfe49b1afecc" providerId="ADAL" clId="{C8EA9352-3369-5342-AA4A-E1E2B7B623B6}" dt="2023-05-20T20:29:35.539" v="5567" actId="404"/>
          <ac:spMkLst>
            <pc:docMk/>
            <pc:sldMk cId="55883156" sldId="322"/>
            <ac:spMk id="8" creationId="{4CA3EBEE-7E9F-4158-8EE9-38E1B26DA779}"/>
          </ac:spMkLst>
        </pc:spChg>
        <pc:spChg chg="mod">
          <ac:chgData name="Bok Haeng Baek" userId="435b85a0-b3a8-4d4b-bfbc-dfe49b1afecc" providerId="ADAL" clId="{C8EA9352-3369-5342-AA4A-E1E2B7B623B6}" dt="2023-05-20T20:29:35.539" v="5567" actId="404"/>
          <ac:spMkLst>
            <pc:docMk/>
            <pc:sldMk cId="55883156" sldId="322"/>
            <ac:spMk id="9" creationId="{78FB5309-FD33-452D-95FD-C54795405280}"/>
          </ac:spMkLst>
        </pc:spChg>
        <pc:spChg chg="mod">
          <ac:chgData name="Bok Haeng Baek" userId="435b85a0-b3a8-4d4b-bfbc-dfe49b1afecc" providerId="ADAL" clId="{C8EA9352-3369-5342-AA4A-E1E2B7B623B6}" dt="2023-05-20T20:29:35.539" v="5567" actId="404"/>
          <ac:spMkLst>
            <pc:docMk/>
            <pc:sldMk cId="55883156" sldId="322"/>
            <ac:spMk id="10" creationId="{C0896D40-72DB-4FB4-9865-A0530EE423CB}"/>
          </ac:spMkLst>
        </pc:spChg>
        <pc:spChg chg="mod">
          <ac:chgData name="Bok Haeng Baek" userId="435b85a0-b3a8-4d4b-bfbc-dfe49b1afecc" providerId="ADAL" clId="{C8EA9352-3369-5342-AA4A-E1E2B7B623B6}" dt="2023-05-20T20:29:35.539" v="5567" actId="404"/>
          <ac:spMkLst>
            <pc:docMk/>
            <pc:sldMk cId="55883156" sldId="322"/>
            <ac:spMk id="11" creationId="{80DF266A-CADF-418B-B9B4-2205A09109AC}"/>
          </ac:spMkLst>
        </pc:spChg>
        <pc:spChg chg="mod">
          <ac:chgData name="Bok Haeng Baek" userId="435b85a0-b3a8-4d4b-bfbc-dfe49b1afecc" providerId="ADAL" clId="{C8EA9352-3369-5342-AA4A-E1E2B7B623B6}" dt="2023-05-20T20:29:35.539" v="5567" actId="404"/>
          <ac:spMkLst>
            <pc:docMk/>
            <pc:sldMk cId="55883156" sldId="322"/>
            <ac:spMk id="12" creationId="{4487E87B-137B-48A4-B3A1-2A187FBD2BC3}"/>
          </ac:spMkLst>
        </pc:spChg>
        <pc:spChg chg="mod">
          <ac:chgData name="Bok Haeng Baek" userId="435b85a0-b3a8-4d4b-bfbc-dfe49b1afecc" providerId="ADAL" clId="{C8EA9352-3369-5342-AA4A-E1E2B7B623B6}" dt="2023-05-20T20:29:35.539" v="5567" actId="404"/>
          <ac:spMkLst>
            <pc:docMk/>
            <pc:sldMk cId="55883156" sldId="322"/>
            <ac:spMk id="13" creationId="{1772B3B9-FE88-430F-8574-DB076F8FDAE3}"/>
          </ac:spMkLst>
        </pc:spChg>
        <pc:spChg chg="mod">
          <ac:chgData name="Bok Haeng Baek" userId="435b85a0-b3a8-4d4b-bfbc-dfe49b1afecc" providerId="ADAL" clId="{C8EA9352-3369-5342-AA4A-E1E2B7B623B6}" dt="2023-05-20T20:29:35.539" v="5567" actId="404"/>
          <ac:spMkLst>
            <pc:docMk/>
            <pc:sldMk cId="55883156" sldId="322"/>
            <ac:spMk id="14" creationId="{83F5D8FE-1152-4582-90D7-6F605B830CFD}"/>
          </ac:spMkLst>
        </pc:spChg>
        <pc:spChg chg="mod">
          <ac:chgData name="Bok Haeng Baek" userId="435b85a0-b3a8-4d4b-bfbc-dfe49b1afecc" providerId="ADAL" clId="{C8EA9352-3369-5342-AA4A-E1E2B7B623B6}" dt="2023-05-20T20:29:35.539" v="5567" actId="404"/>
          <ac:spMkLst>
            <pc:docMk/>
            <pc:sldMk cId="55883156" sldId="322"/>
            <ac:spMk id="15" creationId="{E9356FDF-4415-4A9F-A231-F9CC36E43692}"/>
          </ac:spMkLst>
        </pc:spChg>
        <pc:spChg chg="mod">
          <ac:chgData name="Bok Haeng Baek" userId="435b85a0-b3a8-4d4b-bfbc-dfe49b1afecc" providerId="ADAL" clId="{C8EA9352-3369-5342-AA4A-E1E2B7B623B6}" dt="2023-05-20T20:29:35.539" v="5567" actId="404"/>
          <ac:spMkLst>
            <pc:docMk/>
            <pc:sldMk cId="55883156" sldId="322"/>
            <ac:spMk id="16" creationId="{084F5AA0-891F-4462-A899-16A6182E104F}"/>
          </ac:spMkLst>
        </pc:spChg>
        <pc:spChg chg="mod">
          <ac:chgData name="Bok Haeng Baek" userId="435b85a0-b3a8-4d4b-bfbc-dfe49b1afecc" providerId="ADAL" clId="{C8EA9352-3369-5342-AA4A-E1E2B7B623B6}" dt="2023-05-20T20:29:35.539" v="5567" actId="404"/>
          <ac:spMkLst>
            <pc:docMk/>
            <pc:sldMk cId="55883156" sldId="322"/>
            <ac:spMk id="17" creationId="{3290FBDA-8E83-475F-ADED-86E7B4A0CA13}"/>
          </ac:spMkLst>
        </pc:spChg>
        <pc:spChg chg="mod">
          <ac:chgData name="Bok Haeng Baek" userId="435b85a0-b3a8-4d4b-bfbc-dfe49b1afecc" providerId="ADAL" clId="{C8EA9352-3369-5342-AA4A-E1E2B7B623B6}" dt="2023-05-20T20:29:35.539" v="5567" actId="404"/>
          <ac:spMkLst>
            <pc:docMk/>
            <pc:sldMk cId="55883156" sldId="322"/>
            <ac:spMk id="18" creationId="{4F6E4735-3E48-49DC-94E8-A1ECE62359BE}"/>
          </ac:spMkLst>
        </pc:spChg>
        <pc:spChg chg="mod">
          <ac:chgData name="Bok Haeng Baek" userId="435b85a0-b3a8-4d4b-bfbc-dfe49b1afecc" providerId="ADAL" clId="{C8EA9352-3369-5342-AA4A-E1E2B7B623B6}" dt="2023-05-20T20:29:35.539" v="5567" actId="404"/>
          <ac:spMkLst>
            <pc:docMk/>
            <pc:sldMk cId="55883156" sldId="322"/>
            <ac:spMk id="19" creationId="{5B662362-8AAD-4233-9A8B-30E2D5A10CF7}"/>
          </ac:spMkLst>
        </pc:spChg>
        <pc:spChg chg="mod">
          <ac:chgData name="Bok Haeng Baek" userId="435b85a0-b3a8-4d4b-bfbc-dfe49b1afecc" providerId="ADAL" clId="{C8EA9352-3369-5342-AA4A-E1E2B7B623B6}" dt="2023-05-20T20:29:35.539" v="5567" actId="404"/>
          <ac:spMkLst>
            <pc:docMk/>
            <pc:sldMk cId="55883156" sldId="322"/>
            <ac:spMk id="20" creationId="{A5AE71D2-8913-42EF-A7B1-A345E2DEE2D1}"/>
          </ac:spMkLst>
        </pc:spChg>
        <pc:spChg chg="mod">
          <ac:chgData name="Bok Haeng Baek" userId="435b85a0-b3a8-4d4b-bfbc-dfe49b1afecc" providerId="ADAL" clId="{C8EA9352-3369-5342-AA4A-E1E2B7B623B6}" dt="2023-05-20T20:29:35.539" v="5567" actId="404"/>
          <ac:spMkLst>
            <pc:docMk/>
            <pc:sldMk cId="55883156" sldId="322"/>
            <ac:spMk id="21" creationId="{AC71BD72-2081-4CBD-BC26-E4EC71923D66}"/>
          </ac:spMkLst>
        </pc:spChg>
        <pc:spChg chg="mod">
          <ac:chgData name="Bok Haeng Baek" userId="435b85a0-b3a8-4d4b-bfbc-dfe49b1afecc" providerId="ADAL" clId="{C8EA9352-3369-5342-AA4A-E1E2B7B623B6}" dt="2023-05-20T20:29:35.539" v="5567" actId="404"/>
          <ac:spMkLst>
            <pc:docMk/>
            <pc:sldMk cId="55883156" sldId="322"/>
            <ac:spMk id="22" creationId="{4C2B8472-0FC9-4545-8B12-0E888D387BF4}"/>
          </ac:spMkLst>
        </pc:spChg>
        <pc:spChg chg="mod">
          <ac:chgData name="Bok Haeng Baek" userId="435b85a0-b3a8-4d4b-bfbc-dfe49b1afecc" providerId="ADAL" clId="{C8EA9352-3369-5342-AA4A-E1E2B7B623B6}" dt="2023-05-20T20:29:35.539" v="5567" actId="404"/>
          <ac:spMkLst>
            <pc:docMk/>
            <pc:sldMk cId="55883156" sldId="322"/>
            <ac:spMk id="23" creationId="{6363EE5B-6193-41E4-AEC3-F37D707501A2}"/>
          </ac:spMkLst>
        </pc:spChg>
        <pc:spChg chg="mod">
          <ac:chgData name="Bok Haeng Baek" userId="435b85a0-b3a8-4d4b-bfbc-dfe49b1afecc" providerId="ADAL" clId="{C8EA9352-3369-5342-AA4A-E1E2B7B623B6}" dt="2023-05-20T20:29:35.539" v="5567" actId="404"/>
          <ac:spMkLst>
            <pc:docMk/>
            <pc:sldMk cId="55883156" sldId="322"/>
            <ac:spMk id="24" creationId="{4330FCD8-6FB5-41EC-BF8D-6D3C288D5E17}"/>
          </ac:spMkLst>
        </pc:spChg>
        <pc:spChg chg="mod">
          <ac:chgData name="Bok Haeng Baek" userId="435b85a0-b3a8-4d4b-bfbc-dfe49b1afecc" providerId="ADAL" clId="{C8EA9352-3369-5342-AA4A-E1E2B7B623B6}" dt="2023-05-20T20:29:35.539" v="5567" actId="404"/>
          <ac:spMkLst>
            <pc:docMk/>
            <pc:sldMk cId="55883156" sldId="322"/>
            <ac:spMk id="25" creationId="{7A749DDC-8244-41D6-B621-1DEF4D09CB0A}"/>
          </ac:spMkLst>
        </pc:spChg>
        <pc:spChg chg="mod">
          <ac:chgData name="Bok Haeng Baek" userId="435b85a0-b3a8-4d4b-bfbc-dfe49b1afecc" providerId="ADAL" clId="{C8EA9352-3369-5342-AA4A-E1E2B7B623B6}" dt="2023-05-20T20:29:35.539" v="5567" actId="404"/>
          <ac:spMkLst>
            <pc:docMk/>
            <pc:sldMk cId="55883156" sldId="322"/>
            <ac:spMk id="26" creationId="{46096C43-B456-4788-B7FB-274DB1532131}"/>
          </ac:spMkLst>
        </pc:spChg>
        <pc:spChg chg="mod">
          <ac:chgData name="Bok Haeng Baek" userId="435b85a0-b3a8-4d4b-bfbc-dfe49b1afecc" providerId="ADAL" clId="{C8EA9352-3369-5342-AA4A-E1E2B7B623B6}" dt="2023-05-20T20:29:35.539" v="5567" actId="404"/>
          <ac:spMkLst>
            <pc:docMk/>
            <pc:sldMk cId="55883156" sldId="322"/>
            <ac:spMk id="27" creationId="{7F70F8DA-C93D-4399-A0BD-32F4AD44BAAD}"/>
          </ac:spMkLst>
        </pc:spChg>
        <pc:spChg chg="mod">
          <ac:chgData name="Bok Haeng Baek" userId="435b85a0-b3a8-4d4b-bfbc-dfe49b1afecc" providerId="ADAL" clId="{C8EA9352-3369-5342-AA4A-E1E2B7B623B6}" dt="2023-05-20T20:29:35.539" v="5567" actId="404"/>
          <ac:spMkLst>
            <pc:docMk/>
            <pc:sldMk cId="55883156" sldId="322"/>
            <ac:spMk id="28" creationId="{A2786ED0-CCEF-4901-A235-509762C4424D}"/>
          </ac:spMkLst>
        </pc:spChg>
        <pc:spChg chg="mod">
          <ac:chgData name="Bok Haeng Baek" userId="435b85a0-b3a8-4d4b-bfbc-dfe49b1afecc" providerId="ADAL" clId="{C8EA9352-3369-5342-AA4A-E1E2B7B623B6}" dt="2023-05-20T20:29:35.539" v="5567" actId="404"/>
          <ac:spMkLst>
            <pc:docMk/>
            <pc:sldMk cId="55883156" sldId="322"/>
            <ac:spMk id="29" creationId="{9C9AB907-023A-4068-A8E1-60EF256D8EEE}"/>
          </ac:spMkLst>
        </pc:spChg>
        <pc:spChg chg="mod">
          <ac:chgData name="Bok Haeng Baek" userId="435b85a0-b3a8-4d4b-bfbc-dfe49b1afecc" providerId="ADAL" clId="{C8EA9352-3369-5342-AA4A-E1E2B7B623B6}" dt="2023-05-20T20:29:35.539" v="5567" actId="404"/>
          <ac:spMkLst>
            <pc:docMk/>
            <pc:sldMk cId="55883156" sldId="322"/>
            <ac:spMk id="30" creationId="{1C2AAD42-B53C-45F8-AE50-15F1A3207666}"/>
          </ac:spMkLst>
        </pc:spChg>
        <pc:spChg chg="mod">
          <ac:chgData name="Bok Haeng Baek" userId="435b85a0-b3a8-4d4b-bfbc-dfe49b1afecc" providerId="ADAL" clId="{C8EA9352-3369-5342-AA4A-E1E2B7B623B6}" dt="2023-05-20T20:29:35.539" v="5567" actId="404"/>
          <ac:spMkLst>
            <pc:docMk/>
            <pc:sldMk cId="55883156" sldId="322"/>
            <ac:spMk id="31" creationId="{16350C0F-9B53-4790-835A-15A2108BFF6B}"/>
          </ac:spMkLst>
        </pc:spChg>
        <pc:spChg chg="mod">
          <ac:chgData name="Bok Haeng Baek" userId="435b85a0-b3a8-4d4b-bfbc-dfe49b1afecc" providerId="ADAL" clId="{C8EA9352-3369-5342-AA4A-E1E2B7B623B6}" dt="2023-05-20T20:29:35.539" v="5567" actId="404"/>
          <ac:spMkLst>
            <pc:docMk/>
            <pc:sldMk cId="55883156" sldId="322"/>
            <ac:spMk id="32" creationId="{FD0B3B1C-AF40-47E7-8E31-2C897CF4DAAD}"/>
          </ac:spMkLst>
        </pc:spChg>
        <pc:spChg chg="mod">
          <ac:chgData name="Bok Haeng Baek" userId="435b85a0-b3a8-4d4b-bfbc-dfe49b1afecc" providerId="ADAL" clId="{C8EA9352-3369-5342-AA4A-E1E2B7B623B6}" dt="2023-05-20T20:29:35.539" v="5567" actId="404"/>
          <ac:spMkLst>
            <pc:docMk/>
            <pc:sldMk cId="55883156" sldId="322"/>
            <ac:spMk id="33" creationId="{B5CD22B9-5C02-43AE-9248-C1930CCCDD9F}"/>
          </ac:spMkLst>
        </pc:spChg>
        <pc:spChg chg="mod">
          <ac:chgData name="Bok Haeng Baek" userId="435b85a0-b3a8-4d4b-bfbc-dfe49b1afecc" providerId="ADAL" clId="{C8EA9352-3369-5342-AA4A-E1E2B7B623B6}" dt="2023-05-20T20:29:35.539" v="5567" actId="404"/>
          <ac:spMkLst>
            <pc:docMk/>
            <pc:sldMk cId="55883156" sldId="322"/>
            <ac:spMk id="34" creationId="{F60C1F4A-DAEB-4FA8-AB45-A8986DD80AD9}"/>
          </ac:spMkLst>
        </pc:spChg>
        <pc:spChg chg="mod">
          <ac:chgData name="Bok Haeng Baek" userId="435b85a0-b3a8-4d4b-bfbc-dfe49b1afecc" providerId="ADAL" clId="{C8EA9352-3369-5342-AA4A-E1E2B7B623B6}" dt="2023-05-20T20:29:35.539" v="5567" actId="404"/>
          <ac:spMkLst>
            <pc:docMk/>
            <pc:sldMk cId="55883156" sldId="322"/>
            <ac:spMk id="35" creationId="{1194F4FE-F4B5-47F6-98DC-C3068569E13E}"/>
          </ac:spMkLst>
        </pc:spChg>
        <pc:spChg chg="mod">
          <ac:chgData name="Bok Haeng Baek" userId="435b85a0-b3a8-4d4b-bfbc-dfe49b1afecc" providerId="ADAL" clId="{C8EA9352-3369-5342-AA4A-E1E2B7B623B6}" dt="2023-05-20T20:29:35.539" v="5567" actId="404"/>
          <ac:spMkLst>
            <pc:docMk/>
            <pc:sldMk cId="55883156" sldId="322"/>
            <ac:spMk id="36" creationId="{B5D3D873-012E-41D1-9B3F-E31717905C78}"/>
          </ac:spMkLst>
        </pc:spChg>
        <pc:spChg chg="mod">
          <ac:chgData name="Bok Haeng Baek" userId="435b85a0-b3a8-4d4b-bfbc-dfe49b1afecc" providerId="ADAL" clId="{C8EA9352-3369-5342-AA4A-E1E2B7B623B6}" dt="2023-05-20T20:29:35.539" v="5567" actId="404"/>
          <ac:spMkLst>
            <pc:docMk/>
            <pc:sldMk cId="55883156" sldId="322"/>
            <ac:spMk id="37" creationId="{8241E090-A400-402F-98C7-988C928A00E4}"/>
          </ac:spMkLst>
        </pc:spChg>
        <pc:spChg chg="mod">
          <ac:chgData name="Bok Haeng Baek" userId="435b85a0-b3a8-4d4b-bfbc-dfe49b1afecc" providerId="ADAL" clId="{C8EA9352-3369-5342-AA4A-E1E2B7B623B6}" dt="2023-05-20T20:29:35.539" v="5567" actId="404"/>
          <ac:spMkLst>
            <pc:docMk/>
            <pc:sldMk cId="55883156" sldId="322"/>
            <ac:spMk id="38" creationId="{9A1B8563-55EB-4FAE-84BA-716F8918C828}"/>
          </ac:spMkLst>
        </pc:spChg>
        <pc:spChg chg="mod">
          <ac:chgData name="Bok Haeng Baek" userId="435b85a0-b3a8-4d4b-bfbc-dfe49b1afecc" providerId="ADAL" clId="{C8EA9352-3369-5342-AA4A-E1E2B7B623B6}" dt="2023-05-20T20:29:35.539" v="5567" actId="404"/>
          <ac:spMkLst>
            <pc:docMk/>
            <pc:sldMk cId="55883156" sldId="322"/>
            <ac:spMk id="39" creationId="{F506E0C9-224B-445F-A104-4A3070364BF3}"/>
          </ac:spMkLst>
        </pc:spChg>
        <pc:spChg chg="mod">
          <ac:chgData name="Bok Haeng Baek" userId="435b85a0-b3a8-4d4b-bfbc-dfe49b1afecc" providerId="ADAL" clId="{C8EA9352-3369-5342-AA4A-E1E2B7B623B6}" dt="2023-05-20T20:28:36.311" v="5553" actId="1076"/>
          <ac:spMkLst>
            <pc:docMk/>
            <pc:sldMk cId="55883156" sldId="322"/>
            <ac:spMk id="40" creationId="{88BCB125-FAA5-4A2D-9DC1-2AA454948CCA}"/>
          </ac:spMkLst>
        </pc:spChg>
        <pc:spChg chg="mod">
          <ac:chgData name="Bok Haeng Baek" userId="435b85a0-b3a8-4d4b-bfbc-dfe49b1afecc" providerId="ADAL" clId="{C8EA9352-3369-5342-AA4A-E1E2B7B623B6}" dt="2023-05-20T20:29:42.933" v="5568" actId="58"/>
          <ac:spMkLst>
            <pc:docMk/>
            <pc:sldMk cId="55883156" sldId="322"/>
            <ac:spMk id="41" creationId="{2E590A91-4366-41BB-8D62-C0E278165451}"/>
          </ac:spMkLst>
        </pc:spChg>
        <pc:spChg chg="mod">
          <ac:chgData name="Bok Haeng Baek" userId="435b85a0-b3a8-4d4b-bfbc-dfe49b1afecc" providerId="ADAL" clId="{C8EA9352-3369-5342-AA4A-E1E2B7B623B6}" dt="2023-05-20T20:28:42.460" v="5554" actId="1076"/>
          <ac:spMkLst>
            <pc:docMk/>
            <pc:sldMk cId="55883156" sldId="322"/>
            <ac:spMk id="42" creationId="{98484046-EDBE-4269-BAA1-86C8184C3E5C}"/>
          </ac:spMkLst>
        </pc:spChg>
        <pc:spChg chg="mod">
          <ac:chgData name="Bok Haeng Baek" userId="435b85a0-b3a8-4d4b-bfbc-dfe49b1afecc" providerId="ADAL" clId="{C8EA9352-3369-5342-AA4A-E1E2B7B623B6}" dt="2023-05-20T20:28:42.460" v="5554" actId="1076"/>
          <ac:spMkLst>
            <pc:docMk/>
            <pc:sldMk cId="55883156" sldId="322"/>
            <ac:spMk id="43" creationId="{B7397247-5D01-4222-8FFC-3D1F814D7C3F}"/>
          </ac:spMkLst>
        </pc:spChg>
        <pc:grpChg chg="mod">
          <ac:chgData name="Bok Haeng Baek" userId="435b85a0-b3a8-4d4b-bfbc-dfe49b1afecc" providerId="ADAL" clId="{C8EA9352-3369-5342-AA4A-E1E2B7B623B6}" dt="2023-05-20T20:28:42.460" v="5554" actId="1076"/>
          <ac:grpSpMkLst>
            <pc:docMk/>
            <pc:sldMk cId="55883156" sldId="322"/>
            <ac:grpSpMk id="6" creationId="{A86AE6F3-F238-4E95-B078-EB223CEB9897}"/>
          </ac:grpSpMkLst>
        </pc:grpChg>
        <pc:picChg chg="mod">
          <ac:chgData name="Bok Haeng Baek" userId="435b85a0-b3a8-4d4b-bfbc-dfe49b1afecc" providerId="ADAL" clId="{C8EA9352-3369-5342-AA4A-E1E2B7B623B6}" dt="2023-05-20T20:28:42.460" v="5554" actId="1076"/>
          <ac:picMkLst>
            <pc:docMk/>
            <pc:sldMk cId="55883156" sldId="322"/>
            <ac:picMk id="46" creationId="{13876962-DC94-4DB7-8157-C3B4C32DDCAF}"/>
          </ac:picMkLst>
        </pc:picChg>
        <pc:picChg chg="mod">
          <ac:chgData name="Bok Haeng Baek" userId="435b85a0-b3a8-4d4b-bfbc-dfe49b1afecc" providerId="ADAL" clId="{C8EA9352-3369-5342-AA4A-E1E2B7B623B6}" dt="2023-05-20T20:28:42.460" v="5554" actId="1076"/>
          <ac:picMkLst>
            <pc:docMk/>
            <pc:sldMk cId="55883156" sldId="322"/>
            <ac:picMk id="48" creationId="{4D6AD2F1-C333-4373-AF69-B078D65B2E4D}"/>
          </ac:picMkLst>
        </pc:picChg>
      </pc:sldChg>
      <pc:sldChg chg="modSp add del mod modClrScheme chgLayout">
        <pc:chgData name="Bok Haeng Baek" userId="435b85a0-b3a8-4d4b-bfbc-dfe49b1afecc" providerId="ADAL" clId="{C8EA9352-3369-5342-AA4A-E1E2B7B623B6}" dt="2023-05-22T18:47:42.017" v="6502" actId="2696"/>
        <pc:sldMkLst>
          <pc:docMk/>
          <pc:sldMk cId="3512594173" sldId="323"/>
        </pc:sldMkLst>
        <pc:spChg chg="mod">
          <ac:chgData name="Bok Haeng Baek" userId="435b85a0-b3a8-4d4b-bfbc-dfe49b1afecc" providerId="ADAL" clId="{C8EA9352-3369-5342-AA4A-E1E2B7B623B6}" dt="2023-05-20T20:30:31.937" v="5574" actId="207"/>
          <ac:spMkLst>
            <pc:docMk/>
            <pc:sldMk cId="3512594173" sldId="323"/>
            <ac:spMk id="4" creationId="{C7E5B4DE-E835-49C1-AFDB-F16C2408E77B}"/>
          </ac:spMkLst>
        </pc:spChg>
        <pc:spChg chg="mod">
          <ac:chgData name="Bok Haeng Baek" userId="435b85a0-b3a8-4d4b-bfbc-dfe49b1afecc" providerId="ADAL" clId="{C8EA9352-3369-5342-AA4A-E1E2B7B623B6}" dt="2023-05-20T20:30:42.999" v="5577" actId="1076"/>
          <ac:spMkLst>
            <pc:docMk/>
            <pc:sldMk cId="3512594173" sldId="323"/>
            <ac:spMk id="8" creationId="{E93EB61A-66AE-46EA-9AF3-272397648CF0}"/>
          </ac:spMkLst>
        </pc:spChg>
        <pc:picChg chg="mod">
          <ac:chgData name="Bok Haeng Baek" userId="435b85a0-b3a8-4d4b-bfbc-dfe49b1afecc" providerId="ADAL" clId="{C8EA9352-3369-5342-AA4A-E1E2B7B623B6}" dt="2023-05-20T20:30:38.977" v="5576" actId="14100"/>
          <ac:picMkLst>
            <pc:docMk/>
            <pc:sldMk cId="3512594173" sldId="323"/>
            <ac:picMk id="3" creationId="{CBAB78EB-E24D-4968-93C0-2FBF032A3AE5}"/>
          </ac:picMkLst>
        </pc:picChg>
      </pc:sldChg>
      <pc:sldChg chg="del ord">
        <pc:chgData name="Bok Haeng Baek" userId="435b85a0-b3a8-4d4b-bfbc-dfe49b1afecc" providerId="ADAL" clId="{C8EA9352-3369-5342-AA4A-E1E2B7B623B6}" dt="2023-05-22T18:35:03.256" v="6289" actId="2696"/>
        <pc:sldMkLst>
          <pc:docMk/>
          <pc:sldMk cId="2571060720" sldId="326"/>
        </pc:sldMkLst>
      </pc:sldChg>
      <pc:sldChg chg="addSp delSp modSp mod ord delAnim modNotesTx">
        <pc:chgData name="Bok Haeng Baek" userId="435b85a0-b3a8-4d4b-bfbc-dfe49b1afecc" providerId="ADAL" clId="{C8EA9352-3369-5342-AA4A-E1E2B7B623B6}" dt="2023-05-24T15:53:08.666" v="11441" actId="20577"/>
        <pc:sldMkLst>
          <pc:docMk/>
          <pc:sldMk cId="376335782" sldId="327"/>
        </pc:sldMkLst>
        <pc:spChg chg="mod">
          <ac:chgData name="Bok Haeng Baek" userId="435b85a0-b3a8-4d4b-bfbc-dfe49b1afecc" providerId="ADAL" clId="{C8EA9352-3369-5342-AA4A-E1E2B7B623B6}" dt="2023-05-20T13:48:24.128" v="4600" actId="1076"/>
          <ac:spMkLst>
            <pc:docMk/>
            <pc:sldMk cId="376335782" sldId="327"/>
            <ac:spMk id="5" creationId="{0E9DB6E4-C9E9-0244-B81B-341DD5957CB4}"/>
          </ac:spMkLst>
        </pc:spChg>
        <pc:spChg chg="mod">
          <ac:chgData name="Bok Haeng Baek" userId="435b85a0-b3a8-4d4b-bfbc-dfe49b1afecc" providerId="ADAL" clId="{C8EA9352-3369-5342-AA4A-E1E2B7B623B6}" dt="2023-05-20T13:47:45.095" v="4596" actId="692"/>
          <ac:spMkLst>
            <pc:docMk/>
            <pc:sldMk cId="376335782" sldId="327"/>
            <ac:spMk id="9" creationId="{295935F4-FEA4-364C-3613-B176BBC76483}"/>
          </ac:spMkLst>
        </pc:spChg>
        <pc:spChg chg="mod">
          <ac:chgData name="Bok Haeng Baek" userId="435b85a0-b3a8-4d4b-bfbc-dfe49b1afecc" providerId="ADAL" clId="{C8EA9352-3369-5342-AA4A-E1E2B7B623B6}" dt="2023-05-20T13:47:45.095" v="4596" actId="692"/>
          <ac:spMkLst>
            <pc:docMk/>
            <pc:sldMk cId="376335782" sldId="327"/>
            <ac:spMk id="11" creationId="{40202E91-9891-67EC-F142-F21C81FAFC0C}"/>
          </ac:spMkLst>
        </pc:spChg>
        <pc:spChg chg="mod">
          <ac:chgData name="Bok Haeng Baek" userId="435b85a0-b3a8-4d4b-bfbc-dfe49b1afecc" providerId="ADAL" clId="{C8EA9352-3369-5342-AA4A-E1E2B7B623B6}" dt="2023-05-20T13:47:45.095" v="4596" actId="692"/>
          <ac:spMkLst>
            <pc:docMk/>
            <pc:sldMk cId="376335782" sldId="327"/>
            <ac:spMk id="12" creationId="{2ACC86E6-5AC5-F852-C16A-102E49711C29}"/>
          </ac:spMkLst>
        </pc:spChg>
        <pc:spChg chg="mod">
          <ac:chgData name="Bok Haeng Baek" userId="435b85a0-b3a8-4d4b-bfbc-dfe49b1afecc" providerId="ADAL" clId="{C8EA9352-3369-5342-AA4A-E1E2B7B623B6}" dt="2023-05-20T13:47:45.095" v="4596" actId="692"/>
          <ac:spMkLst>
            <pc:docMk/>
            <pc:sldMk cId="376335782" sldId="327"/>
            <ac:spMk id="14" creationId="{928174D5-AC0F-FE18-E4F8-FCEA04573452}"/>
          </ac:spMkLst>
        </pc:spChg>
        <pc:spChg chg="mod">
          <ac:chgData name="Bok Haeng Baek" userId="435b85a0-b3a8-4d4b-bfbc-dfe49b1afecc" providerId="ADAL" clId="{C8EA9352-3369-5342-AA4A-E1E2B7B623B6}" dt="2023-05-20T13:47:45.095" v="4596" actId="692"/>
          <ac:spMkLst>
            <pc:docMk/>
            <pc:sldMk cId="376335782" sldId="327"/>
            <ac:spMk id="16" creationId="{8E145F5A-AA86-94A9-499D-A3D901A3FA5B}"/>
          </ac:spMkLst>
        </pc:spChg>
        <pc:spChg chg="mod">
          <ac:chgData name="Bok Haeng Baek" userId="435b85a0-b3a8-4d4b-bfbc-dfe49b1afecc" providerId="ADAL" clId="{C8EA9352-3369-5342-AA4A-E1E2B7B623B6}" dt="2023-05-20T13:47:45.095" v="4596" actId="692"/>
          <ac:spMkLst>
            <pc:docMk/>
            <pc:sldMk cId="376335782" sldId="327"/>
            <ac:spMk id="18" creationId="{5C6D54DD-2DA1-23A4-63FD-2B6BA0D757C8}"/>
          </ac:spMkLst>
        </pc:spChg>
        <pc:spChg chg="mod">
          <ac:chgData name="Bok Haeng Baek" userId="435b85a0-b3a8-4d4b-bfbc-dfe49b1afecc" providerId="ADAL" clId="{C8EA9352-3369-5342-AA4A-E1E2B7B623B6}" dt="2023-05-20T13:47:45.095" v="4596" actId="692"/>
          <ac:spMkLst>
            <pc:docMk/>
            <pc:sldMk cId="376335782" sldId="327"/>
            <ac:spMk id="20" creationId="{BA145BDA-BBE6-55DF-3D24-2826E3077BD5}"/>
          </ac:spMkLst>
        </pc:spChg>
        <pc:spChg chg="mod">
          <ac:chgData name="Bok Haeng Baek" userId="435b85a0-b3a8-4d4b-bfbc-dfe49b1afecc" providerId="ADAL" clId="{C8EA9352-3369-5342-AA4A-E1E2B7B623B6}" dt="2023-05-20T13:47:45.095" v="4596" actId="692"/>
          <ac:spMkLst>
            <pc:docMk/>
            <pc:sldMk cId="376335782" sldId="327"/>
            <ac:spMk id="22" creationId="{AD5E23EC-6754-95E1-5195-F7E8C3A54828}"/>
          </ac:spMkLst>
        </pc:spChg>
        <pc:spChg chg="mod">
          <ac:chgData name="Bok Haeng Baek" userId="435b85a0-b3a8-4d4b-bfbc-dfe49b1afecc" providerId="ADAL" clId="{C8EA9352-3369-5342-AA4A-E1E2B7B623B6}" dt="2023-05-20T13:47:45.095" v="4596" actId="692"/>
          <ac:spMkLst>
            <pc:docMk/>
            <pc:sldMk cId="376335782" sldId="327"/>
            <ac:spMk id="31" creationId="{CE50995D-D8EA-4E6F-E6D0-C8DB164C2BB6}"/>
          </ac:spMkLst>
        </pc:spChg>
        <pc:spChg chg="mod">
          <ac:chgData name="Bok Haeng Baek" userId="435b85a0-b3a8-4d4b-bfbc-dfe49b1afecc" providerId="ADAL" clId="{C8EA9352-3369-5342-AA4A-E1E2B7B623B6}" dt="2023-05-20T13:47:45.095" v="4596" actId="692"/>
          <ac:spMkLst>
            <pc:docMk/>
            <pc:sldMk cId="376335782" sldId="327"/>
            <ac:spMk id="32" creationId="{71509E40-7032-1F9C-3A4C-89815010F952}"/>
          </ac:spMkLst>
        </pc:spChg>
        <pc:spChg chg="mod">
          <ac:chgData name="Bok Haeng Baek" userId="435b85a0-b3a8-4d4b-bfbc-dfe49b1afecc" providerId="ADAL" clId="{C8EA9352-3369-5342-AA4A-E1E2B7B623B6}" dt="2023-05-20T13:47:45.095" v="4596" actId="692"/>
          <ac:spMkLst>
            <pc:docMk/>
            <pc:sldMk cId="376335782" sldId="327"/>
            <ac:spMk id="33" creationId="{774C3210-8250-3C2E-5B66-5D289E86567D}"/>
          </ac:spMkLst>
        </pc:spChg>
        <pc:spChg chg="mod">
          <ac:chgData name="Bok Haeng Baek" userId="435b85a0-b3a8-4d4b-bfbc-dfe49b1afecc" providerId="ADAL" clId="{C8EA9352-3369-5342-AA4A-E1E2B7B623B6}" dt="2023-05-20T13:47:45.095" v="4596" actId="692"/>
          <ac:spMkLst>
            <pc:docMk/>
            <pc:sldMk cId="376335782" sldId="327"/>
            <ac:spMk id="34" creationId="{D44BBFDD-9A7C-B829-35C9-68B517C9FF5C}"/>
          </ac:spMkLst>
        </pc:spChg>
        <pc:spChg chg="mod">
          <ac:chgData name="Bok Haeng Baek" userId="435b85a0-b3a8-4d4b-bfbc-dfe49b1afecc" providerId="ADAL" clId="{C8EA9352-3369-5342-AA4A-E1E2B7B623B6}" dt="2023-05-20T13:47:45.095" v="4596" actId="692"/>
          <ac:spMkLst>
            <pc:docMk/>
            <pc:sldMk cId="376335782" sldId="327"/>
            <ac:spMk id="35" creationId="{45B159E1-AC2E-DF42-A1C8-C760FB31EC6C}"/>
          </ac:spMkLst>
        </pc:spChg>
        <pc:spChg chg="mod">
          <ac:chgData name="Bok Haeng Baek" userId="435b85a0-b3a8-4d4b-bfbc-dfe49b1afecc" providerId="ADAL" clId="{C8EA9352-3369-5342-AA4A-E1E2B7B623B6}" dt="2023-05-20T13:47:45.095" v="4596" actId="692"/>
          <ac:spMkLst>
            <pc:docMk/>
            <pc:sldMk cId="376335782" sldId="327"/>
            <ac:spMk id="37" creationId="{06C8D048-A321-21EB-C6EF-719495803DCD}"/>
          </ac:spMkLst>
        </pc:spChg>
        <pc:spChg chg="mod">
          <ac:chgData name="Bok Haeng Baek" userId="435b85a0-b3a8-4d4b-bfbc-dfe49b1afecc" providerId="ADAL" clId="{C8EA9352-3369-5342-AA4A-E1E2B7B623B6}" dt="2023-05-20T13:47:45.095" v="4596" actId="692"/>
          <ac:spMkLst>
            <pc:docMk/>
            <pc:sldMk cId="376335782" sldId="327"/>
            <ac:spMk id="39" creationId="{13EA85B7-20D7-9390-AFAD-88B511A85461}"/>
          </ac:spMkLst>
        </pc:spChg>
        <pc:spChg chg="mod">
          <ac:chgData name="Bok Haeng Baek" userId="435b85a0-b3a8-4d4b-bfbc-dfe49b1afecc" providerId="ADAL" clId="{C8EA9352-3369-5342-AA4A-E1E2B7B623B6}" dt="2023-05-20T13:47:45.095" v="4596" actId="692"/>
          <ac:spMkLst>
            <pc:docMk/>
            <pc:sldMk cId="376335782" sldId="327"/>
            <ac:spMk id="41" creationId="{7EB93C4F-1FFF-2C16-3AC5-D4F0D4844EB4}"/>
          </ac:spMkLst>
        </pc:spChg>
        <pc:spChg chg="mod">
          <ac:chgData name="Bok Haeng Baek" userId="435b85a0-b3a8-4d4b-bfbc-dfe49b1afecc" providerId="ADAL" clId="{C8EA9352-3369-5342-AA4A-E1E2B7B623B6}" dt="2023-05-20T13:47:45.095" v="4596" actId="692"/>
          <ac:spMkLst>
            <pc:docMk/>
            <pc:sldMk cId="376335782" sldId="327"/>
            <ac:spMk id="43" creationId="{FA5B4BD2-E855-F7F5-28E6-7CA2601FB15F}"/>
          </ac:spMkLst>
        </pc:spChg>
        <pc:spChg chg="mod">
          <ac:chgData name="Bok Haeng Baek" userId="435b85a0-b3a8-4d4b-bfbc-dfe49b1afecc" providerId="ADAL" clId="{C8EA9352-3369-5342-AA4A-E1E2B7B623B6}" dt="2023-05-20T13:47:45.095" v="4596" actId="692"/>
          <ac:spMkLst>
            <pc:docMk/>
            <pc:sldMk cId="376335782" sldId="327"/>
            <ac:spMk id="45" creationId="{192CD19F-8BF6-1522-6174-CCE3C1510C16}"/>
          </ac:spMkLst>
        </pc:spChg>
        <pc:spChg chg="mod">
          <ac:chgData name="Bok Haeng Baek" userId="435b85a0-b3a8-4d4b-bfbc-dfe49b1afecc" providerId="ADAL" clId="{C8EA9352-3369-5342-AA4A-E1E2B7B623B6}" dt="2023-05-20T13:48:15.394" v="4599" actId="1076"/>
          <ac:spMkLst>
            <pc:docMk/>
            <pc:sldMk cId="376335782" sldId="327"/>
            <ac:spMk id="46" creationId="{8086B65E-0ACC-D18F-857D-5C8FBF0B1DBE}"/>
          </ac:spMkLst>
        </pc:spChg>
        <pc:spChg chg="mod">
          <ac:chgData name="Bok Haeng Baek" userId="435b85a0-b3a8-4d4b-bfbc-dfe49b1afecc" providerId="ADAL" clId="{C8EA9352-3369-5342-AA4A-E1E2B7B623B6}" dt="2023-05-20T13:47:45.095" v="4596" actId="692"/>
          <ac:spMkLst>
            <pc:docMk/>
            <pc:sldMk cId="376335782" sldId="327"/>
            <ac:spMk id="47" creationId="{F52E292A-0F6E-91DC-BE1D-60523AC25626}"/>
          </ac:spMkLst>
        </pc:spChg>
        <pc:spChg chg="mod">
          <ac:chgData name="Bok Haeng Baek" userId="435b85a0-b3a8-4d4b-bfbc-dfe49b1afecc" providerId="ADAL" clId="{C8EA9352-3369-5342-AA4A-E1E2B7B623B6}" dt="2023-05-20T13:47:45.095" v="4596" actId="692"/>
          <ac:spMkLst>
            <pc:docMk/>
            <pc:sldMk cId="376335782" sldId="327"/>
            <ac:spMk id="49" creationId="{2559876C-ED8A-226D-1AFF-F83B76817EAF}"/>
          </ac:spMkLst>
        </pc:spChg>
        <pc:spChg chg="mod">
          <ac:chgData name="Bok Haeng Baek" userId="435b85a0-b3a8-4d4b-bfbc-dfe49b1afecc" providerId="ADAL" clId="{C8EA9352-3369-5342-AA4A-E1E2B7B623B6}" dt="2023-05-20T13:47:45.095" v="4596" actId="692"/>
          <ac:spMkLst>
            <pc:docMk/>
            <pc:sldMk cId="376335782" sldId="327"/>
            <ac:spMk id="50" creationId="{780742C6-48EF-65D5-5311-89CD799A9A24}"/>
          </ac:spMkLst>
        </pc:spChg>
        <pc:spChg chg="mod">
          <ac:chgData name="Bok Haeng Baek" userId="435b85a0-b3a8-4d4b-bfbc-dfe49b1afecc" providerId="ADAL" clId="{C8EA9352-3369-5342-AA4A-E1E2B7B623B6}" dt="2023-05-20T13:47:45.095" v="4596" actId="692"/>
          <ac:spMkLst>
            <pc:docMk/>
            <pc:sldMk cId="376335782" sldId="327"/>
            <ac:spMk id="51" creationId="{FAF12958-FD61-D35A-01EB-132036EB9E65}"/>
          </ac:spMkLst>
        </pc:spChg>
        <pc:spChg chg="mod">
          <ac:chgData name="Bok Haeng Baek" userId="435b85a0-b3a8-4d4b-bfbc-dfe49b1afecc" providerId="ADAL" clId="{C8EA9352-3369-5342-AA4A-E1E2B7B623B6}" dt="2023-05-20T13:47:45.095" v="4596" actId="692"/>
          <ac:spMkLst>
            <pc:docMk/>
            <pc:sldMk cId="376335782" sldId="327"/>
            <ac:spMk id="54" creationId="{E1E3B02B-CFAB-D8FD-A375-91585A23D625}"/>
          </ac:spMkLst>
        </pc:spChg>
        <pc:spChg chg="mod">
          <ac:chgData name="Bok Haeng Baek" userId="435b85a0-b3a8-4d4b-bfbc-dfe49b1afecc" providerId="ADAL" clId="{C8EA9352-3369-5342-AA4A-E1E2B7B623B6}" dt="2023-05-20T13:47:45.095" v="4596" actId="692"/>
          <ac:spMkLst>
            <pc:docMk/>
            <pc:sldMk cId="376335782" sldId="327"/>
            <ac:spMk id="55" creationId="{01A02542-0A73-5015-B880-4A9A4912ACA1}"/>
          </ac:spMkLst>
        </pc:spChg>
        <pc:spChg chg="mod">
          <ac:chgData name="Bok Haeng Baek" userId="435b85a0-b3a8-4d4b-bfbc-dfe49b1afecc" providerId="ADAL" clId="{C8EA9352-3369-5342-AA4A-E1E2B7B623B6}" dt="2023-05-20T13:47:45.095" v="4596" actId="692"/>
          <ac:spMkLst>
            <pc:docMk/>
            <pc:sldMk cId="376335782" sldId="327"/>
            <ac:spMk id="62" creationId="{92E6DDC7-C894-43A3-B11F-1D26B38252F9}"/>
          </ac:spMkLst>
        </pc:spChg>
        <pc:spChg chg="mod">
          <ac:chgData name="Bok Haeng Baek" userId="435b85a0-b3a8-4d4b-bfbc-dfe49b1afecc" providerId="ADAL" clId="{C8EA9352-3369-5342-AA4A-E1E2B7B623B6}" dt="2023-05-20T13:47:45.095" v="4596" actId="692"/>
          <ac:spMkLst>
            <pc:docMk/>
            <pc:sldMk cId="376335782" sldId="327"/>
            <ac:spMk id="65" creationId="{C7AB1CE1-2064-E9D0-E8E5-408006A36967}"/>
          </ac:spMkLst>
        </pc:spChg>
        <pc:spChg chg="mod">
          <ac:chgData name="Bok Haeng Baek" userId="435b85a0-b3a8-4d4b-bfbc-dfe49b1afecc" providerId="ADAL" clId="{C8EA9352-3369-5342-AA4A-E1E2B7B623B6}" dt="2023-05-20T13:47:45.095" v="4596" actId="692"/>
          <ac:spMkLst>
            <pc:docMk/>
            <pc:sldMk cId="376335782" sldId="327"/>
            <ac:spMk id="70" creationId="{68EE3D5D-29C8-52C6-0ABF-385C048A10AA}"/>
          </ac:spMkLst>
        </pc:spChg>
        <pc:spChg chg="mod">
          <ac:chgData name="Bok Haeng Baek" userId="435b85a0-b3a8-4d4b-bfbc-dfe49b1afecc" providerId="ADAL" clId="{C8EA9352-3369-5342-AA4A-E1E2B7B623B6}" dt="2023-05-20T13:47:45.095" v="4596" actId="692"/>
          <ac:spMkLst>
            <pc:docMk/>
            <pc:sldMk cId="376335782" sldId="327"/>
            <ac:spMk id="76" creationId="{9AFA2455-3259-5E05-E1AA-BA7E1009F38B}"/>
          </ac:spMkLst>
        </pc:spChg>
        <pc:spChg chg="mod">
          <ac:chgData name="Bok Haeng Baek" userId="435b85a0-b3a8-4d4b-bfbc-dfe49b1afecc" providerId="ADAL" clId="{C8EA9352-3369-5342-AA4A-E1E2B7B623B6}" dt="2023-05-20T13:47:45.095" v="4596" actId="692"/>
          <ac:spMkLst>
            <pc:docMk/>
            <pc:sldMk cId="376335782" sldId="327"/>
            <ac:spMk id="77" creationId="{026C1A0A-6109-39F2-6645-C19773EBEFBD}"/>
          </ac:spMkLst>
        </pc:spChg>
        <pc:spChg chg="mod">
          <ac:chgData name="Bok Haeng Baek" userId="435b85a0-b3a8-4d4b-bfbc-dfe49b1afecc" providerId="ADAL" clId="{C8EA9352-3369-5342-AA4A-E1E2B7B623B6}" dt="2023-05-20T13:47:45.095" v="4596" actId="692"/>
          <ac:spMkLst>
            <pc:docMk/>
            <pc:sldMk cId="376335782" sldId="327"/>
            <ac:spMk id="80" creationId="{73C22470-7159-ABE8-DAA5-48A6C837198B}"/>
          </ac:spMkLst>
        </pc:spChg>
        <pc:spChg chg="mod">
          <ac:chgData name="Bok Haeng Baek" userId="435b85a0-b3a8-4d4b-bfbc-dfe49b1afecc" providerId="ADAL" clId="{C8EA9352-3369-5342-AA4A-E1E2B7B623B6}" dt="2023-05-20T13:47:45.095" v="4596" actId="692"/>
          <ac:spMkLst>
            <pc:docMk/>
            <pc:sldMk cId="376335782" sldId="327"/>
            <ac:spMk id="82" creationId="{6FDB91B8-EA91-5416-5A2B-E265A220795B}"/>
          </ac:spMkLst>
        </pc:spChg>
        <pc:spChg chg="mod">
          <ac:chgData name="Bok Haeng Baek" userId="435b85a0-b3a8-4d4b-bfbc-dfe49b1afecc" providerId="ADAL" clId="{C8EA9352-3369-5342-AA4A-E1E2B7B623B6}" dt="2023-05-20T13:47:45.095" v="4596" actId="692"/>
          <ac:spMkLst>
            <pc:docMk/>
            <pc:sldMk cId="376335782" sldId="327"/>
            <ac:spMk id="83" creationId="{BE9B1C92-74A8-27AD-A5E2-FBD587D1FC59}"/>
          </ac:spMkLst>
        </pc:spChg>
        <pc:spChg chg="mod">
          <ac:chgData name="Bok Haeng Baek" userId="435b85a0-b3a8-4d4b-bfbc-dfe49b1afecc" providerId="ADAL" clId="{C8EA9352-3369-5342-AA4A-E1E2B7B623B6}" dt="2023-05-20T13:47:45.095" v="4596" actId="692"/>
          <ac:spMkLst>
            <pc:docMk/>
            <pc:sldMk cId="376335782" sldId="327"/>
            <ac:spMk id="86" creationId="{C9B0BE55-27FF-0720-1927-8AF5D0801F1B}"/>
          </ac:spMkLst>
        </pc:spChg>
        <pc:spChg chg="mod">
          <ac:chgData name="Bok Haeng Baek" userId="435b85a0-b3a8-4d4b-bfbc-dfe49b1afecc" providerId="ADAL" clId="{C8EA9352-3369-5342-AA4A-E1E2B7B623B6}" dt="2023-05-20T13:47:45.095" v="4596" actId="692"/>
          <ac:spMkLst>
            <pc:docMk/>
            <pc:sldMk cId="376335782" sldId="327"/>
            <ac:spMk id="87" creationId="{41D04357-89C1-1018-7EF8-61F3E6DDA146}"/>
          </ac:spMkLst>
        </pc:spChg>
        <pc:spChg chg="mod">
          <ac:chgData name="Bok Haeng Baek" userId="435b85a0-b3a8-4d4b-bfbc-dfe49b1afecc" providerId="ADAL" clId="{C8EA9352-3369-5342-AA4A-E1E2B7B623B6}" dt="2023-05-20T13:47:45.095" v="4596" actId="692"/>
          <ac:spMkLst>
            <pc:docMk/>
            <pc:sldMk cId="376335782" sldId="327"/>
            <ac:spMk id="90" creationId="{4F6C6FAE-F7D9-1BD7-CA9D-C31C0269B177}"/>
          </ac:spMkLst>
        </pc:spChg>
        <pc:spChg chg="mod">
          <ac:chgData name="Bok Haeng Baek" userId="435b85a0-b3a8-4d4b-bfbc-dfe49b1afecc" providerId="ADAL" clId="{C8EA9352-3369-5342-AA4A-E1E2B7B623B6}" dt="2023-05-20T13:47:45.095" v="4596" actId="692"/>
          <ac:spMkLst>
            <pc:docMk/>
            <pc:sldMk cId="376335782" sldId="327"/>
            <ac:spMk id="92" creationId="{49760BA8-FAA8-39E1-B0CA-19076FF36310}"/>
          </ac:spMkLst>
        </pc:spChg>
        <pc:spChg chg="mod">
          <ac:chgData name="Bok Haeng Baek" userId="435b85a0-b3a8-4d4b-bfbc-dfe49b1afecc" providerId="ADAL" clId="{C8EA9352-3369-5342-AA4A-E1E2B7B623B6}" dt="2023-05-20T13:47:45.095" v="4596" actId="692"/>
          <ac:spMkLst>
            <pc:docMk/>
            <pc:sldMk cId="376335782" sldId="327"/>
            <ac:spMk id="95" creationId="{E3105BF4-1FCA-9906-0955-33ED52F50D17}"/>
          </ac:spMkLst>
        </pc:spChg>
        <pc:spChg chg="mod">
          <ac:chgData name="Bok Haeng Baek" userId="435b85a0-b3a8-4d4b-bfbc-dfe49b1afecc" providerId="ADAL" clId="{C8EA9352-3369-5342-AA4A-E1E2B7B623B6}" dt="2023-05-22T18:34:33.569" v="6285" actId="1076"/>
          <ac:spMkLst>
            <pc:docMk/>
            <pc:sldMk cId="376335782" sldId="327"/>
            <ac:spMk id="98" creationId="{15D7E4FE-F63A-EF6F-52F8-9B7CF1DB3C7C}"/>
          </ac:spMkLst>
        </pc:spChg>
        <pc:spChg chg="mod">
          <ac:chgData name="Bok Haeng Baek" userId="435b85a0-b3a8-4d4b-bfbc-dfe49b1afecc" providerId="ADAL" clId="{C8EA9352-3369-5342-AA4A-E1E2B7B623B6}" dt="2023-05-20T13:47:45.095" v="4596" actId="692"/>
          <ac:spMkLst>
            <pc:docMk/>
            <pc:sldMk cId="376335782" sldId="327"/>
            <ac:spMk id="99" creationId="{ADF90988-88C2-A9A6-E39E-B091413C4239}"/>
          </ac:spMkLst>
        </pc:spChg>
        <pc:spChg chg="mod">
          <ac:chgData name="Bok Haeng Baek" userId="435b85a0-b3a8-4d4b-bfbc-dfe49b1afecc" providerId="ADAL" clId="{C8EA9352-3369-5342-AA4A-E1E2B7B623B6}" dt="2023-05-20T13:47:45.095" v="4596" actId="692"/>
          <ac:spMkLst>
            <pc:docMk/>
            <pc:sldMk cId="376335782" sldId="327"/>
            <ac:spMk id="101" creationId="{B1AEC184-8318-78FF-C3C1-85C2919C5595}"/>
          </ac:spMkLst>
        </pc:spChg>
        <pc:spChg chg="mod">
          <ac:chgData name="Bok Haeng Baek" userId="435b85a0-b3a8-4d4b-bfbc-dfe49b1afecc" providerId="ADAL" clId="{C8EA9352-3369-5342-AA4A-E1E2B7B623B6}" dt="2023-05-20T13:47:45.095" v="4596" actId="692"/>
          <ac:spMkLst>
            <pc:docMk/>
            <pc:sldMk cId="376335782" sldId="327"/>
            <ac:spMk id="104" creationId="{CB6BB76A-84B7-210D-53CB-2C49C41CEE35}"/>
          </ac:spMkLst>
        </pc:spChg>
        <pc:spChg chg="mod">
          <ac:chgData name="Bok Haeng Baek" userId="435b85a0-b3a8-4d4b-bfbc-dfe49b1afecc" providerId="ADAL" clId="{C8EA9352-3369-5342-AA4A-E1E2B7B623B6}" dt="2023-05-20T13:47:45.095" v="4596" actId="692"/>
          <ac:spMkLst>
            <pc:docMk/>
            <pc:sldMk cId="376335782" sldId="327"/>
            <ac:spMk id="107" creationId="{AB9CADDA-D032-6ADB-A90B-FE0D3C159742}"/>
          </ac:spMkLst>
        </pc:spChg>
        <pc:spChg chg="mod">
          <ac:chgData name="Bok Haeng Baek" userId="435b85a0-b3a8-4d4b-bfbc-dfe49b1afecc" providerId="ADAL" clId="{C8EA9352-3369-5342-AA4A-E1E2B7B623B6}" dt="2023-05-20T13:47:45.095" v="4596" actId="692"/>
          <ac:spMkLst>
            <pc:docMk/>
            <pc:sldMk cId="376335782" sldId="327"/>
            <ac:spMk id="108" creationId="{012C4FF3-AEB0-7CD1-07BF-E464771A4271}"/>
          </ac:spMkLst>
        </pc:spChg>
        <pc:spChg chg="mod">
          <ac:chgData name="Bok Haeng Baek" userId="435b85a0-b3a8-4d4b-bfbc-dfe49b1afecc" providerId="ADAL" clId="{C8EA9352-3369-5342-AA4A-E1E2B7B623B6}" dt="2023-05-20T13:47:45.095" v="4596" actId="692"/>
          <ac:spMkLst>
            <pc:docMk/>
            <pc:sldMk cId="376335782" sldId="327"/>
            <ac:spMk id="113" creationId="{B189D00B-3909-A7D1-1396-CB0E6D6E53C9}"/>
          </ac:spMkLst>
        </pc:spChg>
        <pc:spChg chg="mod">
          <ac:chgData name="Bok Haeng Baek" userId="435b85a0-b3a8-4d4b-bfbc-dfe49b1afecc" providerId="ADAL" clId="{C8EA9352-3369-5342-AA4A-E1E2B7B623B6}" dt="2023-05-20T13:47:45.095" v="4596" actId="692"/>
          <ac:spMkLst>
            <pc:docMk/>
            <pc:sldMk cId="376335782" sldId="327"/>
            <ac:spMk id="114" creationId="{459F4FB6-D75F-D7AE-16B5-FD7236D20F2E}"/>
          </ac:spMkLst>
        </pc:spChg>
        <pc:spChg chg="mod">
          <ac:chgData name="Bok Haeng Baek" userId="435b85a0-b3a8-4d4b-bfbc-dfe49b1afecc" providerId="ADAL" clId="{C8EA9352-3369-5342-AA4A-E1E2B7B623B6}" dt="2023-05-20T13:47:45.095" v="4596" actId="692"/>
          <ac:spMkLst>
            <pc:docMk/>
            <pc:sldMk cId="376335782" sldId="327"/>
            <ac:spMk id="117" creationId="{A99997B3-4999-8B90-892F-F7D32847D71B}"/>
          </ac:spMkLst>
        </pc:spChg>
        <pc:spChg chg="mod">
          <ac:chgData name="Bok Haeng Baek" userId="435b85a0-b3a8-4d4b-bfbc-dfe49b1afecc" providerId="ADAL" clId="{C8EA9352-3369-5342-AA4A-E1E2B7B623B6}" dt="2023-05-20T13:47:45.095" v="4596" actId="692"/>
          <ac:spMkLst>
            <pc:docMk/>
            <pc:sldMk cId="376335782" sldId="327"/>
            <ac:spMk id="121" creationId="{D3549DCE-2BF2-CBD1-8FD3-96863379A307}"/>
          </ac:spMkLst>
        </pc:spChg>
        <pc:spChg chg="mod">
          <ac:chgData name="Bok Haeng Baek" userId="435b85a0-b3a8-4d4b-bfbc-dfe49b1afecc" providerId="ADAL" clId="{C8EA9352-3369-5342-AA4A-E1E2B7B623B6}" dt="2023-05-20T13:47:45.095" v="4596" actId="692"/>
          <ac:spMkLst>
            <pc:docMk/>
            <pc:sldMk cId="376335782" sldId="327"/>
            <ac:spMk id="122" creationId="{3D5EC641-F0EB-6033-D30A-DD356C47F40A}"/>
          </ac:spMkLst>
        </pc:spChg>
        <pc:spChg chg="mod">
          <ac:chgData name="Bok Haeng Baek" userId="435b85a0-b3a8-4d4b-bfbc-dfe49b1afecc" providerId="ADAL" clId="{C8EA9352-3369-5342-AA4A-E1E2B7B623B6}" dt="2023-05-20T13:47:45.095" v="4596" actId="692"/>
          <ac:spMkLst>
            <pc:docMk/>
            <pc:sldMk cId="376335782" sldId="327"/>
            <ac:spMk id="123" creationId="{68141B13-AC31-C4E0-2292-8E1D0E61DA03}"/>
          </ac:spMkLst>
        </pc:spChg>
        <pc:spChg chg="mod">
          <ac:chgData name="Bok Haeng Baek" userId="435b85a0-b3a8-4d4b-bfbc-dfe49b1afecc" providerId="ADAL" clId="{C8EA9352-3369-5342-AA4A-E1E2B7B623B6}" dt="2023-05-20T13:47:45.095" v="4596" actId="692"/>
          <ac:spMkLst>
            <pc:docMk/>
            <pc:sldMk cId="376335782" sldId="327"/>
            <ac:spMk id="124" creationId="{23BD157F-218B-8531-4338-2257523745D6}"/>
          </ac:spMkLst>
        </pc:spChg>
        <pc:spChg chg="mod">
          <ac:chgData name="Bok Haeng Baek" userId="435b85a0-b3a8-4d4b-bfbc-dfe49b1afecc" providerId="ADAL" clId="{C8EA9352-3369-5342-AA4A-E1E2B7B623B6}" dt="2023-05-20T13:47:45.095" v="4596" actId="692"/>
          <ac:spMkLst>
            <pc:docMk/>
            <pc:sldMk cId="376335782" sldId="327"/>
            <ac:spMk id="125" creationId="{DBDF36C0-A119-5A72-08B0-6E96E7032498}"/>
          </ac:spMkLst>
        </pc:spChg>
        <pc:spChg chg="mod">
          <ac:chgData name="Bok Haeng Baek" userId="435b85a0-b3a8-4d4b-bfbc-dfe49b1afecc" providerId="ADAL" clId="{C8EA9352-3369-5342-AA4A-E1E2B7B623B6}" dt="2023-05-20T13:47:45.095" v="4596" actId="692"/>
          <ac:spMkLst>
            <pc:docMk/>
            <pc:sldMk cId="376335782" sldId="327"/>
            <ac:spMk id="127" creationId="{96454D01-7E02-7E27-63E0-8B5CD2B6E85A}"/>
          </ac:spMkLst>
        </pc:spChg>
        <pc:spChg chg="mod">
          <ac:chgData name="Bok Haeng Baek" userId="435b85a0-b3a8-4d4b-bfbc-dfe49b1afecc" providerId="ADAL" clId="{C8EA9352-3369-5342-AA4A-E1E2B7B623B6}" dt="2023-05-20T13:47:45.095" v="4596" actId="692"/>
          <ac:spMkLst>
            <pc:docMk/>
            <pc:sldMk cId="376335782" sldId="327"/>
            <ac:spMk id="128" creationId="{AFB2E4CC-D922-AC0F-9EEF-99CE173B747D}"/>
          </ac:spMkLst>
        </pc:spChg>
        <pc:spChg chg="mod">
          <ac:chgData name="Bok Haeng Baek" userId="435b85a0-b3a8-4d4b-bfbc-dfe49b1afecc" providerId="ADAL" clId="{C8EA9352-3369-5342-AA4A-E1E2B7B623B6}" dt="2023-05-20T13:47:45.095" v="4596" actId="692"/>
          <ac:spMkLst>
            <pc:docMk/>
            <pc:sldMk cId="376335782" sldId="327"/>
            <ac:spMk id="132" creationId="{D21D27F4-D781-B134-4DD8-598C16628F9C}"/>
          </ac:spMkLst>
        </pc:spChg>
        <pc:spChg chg="mod">
          <ac:chgData name="Bok Haeng Baek" userId="435b85a0-b3a8-4d4b-bfbc-dfe49b1afecc" providerId="ADAL" clId="{C8EA9352-3369-5342-AA4A-E1E2B7B623B6}" dt="2023-05-20T13:47:45.095" v="4596" actId="692"/>
          <ac:spMkLst>
            <pc:docMk/>
            <pc:sldMk cId="376335782" sldId="327"/>
            <ac:spMk id="133" creationId="{0A672E7E-B76C-6EE5-52AD-AA2AF41B87A4}"/>
          </ac:spMkLst>
        </pc:spChg>
        <pc:spChg chg="mod">
          <ac:chgData name="Bok Haeng Baek" userId="435b85a0-b3a8-4d4b-bfbc-dfe49b1afecc" providerId="ADAL" clId="{C8EA9352-3369-5342-AA4A-E1E2B7B623B6}" dt="2023-05-20T13:47:45.095" v="4596" actId="692"/>
          <ac:spMkLst>
            <pc:docMk/>
            <pc:sldMk cId="376335782" sldId="327"/>
            <ac:spMk id="136" creationId="{DF6CE701-4896-BD93-FBAD-B0B7280877F0}"/>
          </ac:spMkLst>
        </pc:spChg>
        <pc:spChg chg="mod">
          <ac:chgData name="Bok Haeng Baek" userId="435b85a0-b3a8-4d4b-bfbc-dfe49b1afecc" providerId="ADAL" clId="{C8EA9352-3369-5342-AA4A-E1E2B7B623B6}" dt="2023-05-20T13:47:45.095" v="4596" actId="692"/>
          <ac:spMkLst>
            <pc:docMk/>
            <pc:sldMk cId="376335782" sldId="327"/>
            <ac:spMk id="137" creationId="{CA583ABB-9E43-CFA3-74DB-119E0885BAE7}"/>
          </ac:spMkLst>
        </pc:spChg>
        <pc:spChg chg="mod">
          <ac:chgData name="Bok Haeng Baek" userId="435b85a0-b3a8-4d4b-bfbc-dfe49b1afecc" providerId="ADAL" clId="{C8EA9352-3369-5342-AA4A-E1E2B7B623B6}" dt="2023-05-20T13:47:45.095" v="4596" actId="692"/>
          <ac:spMkLst>
            <pc:docMk/>
            <pc:sldMk cId="376335782" sldId="327"/>
            <ac:spMk id="140" creationId="{F0A66764-8024-5636-1040-55444A52ECEE}"/>
          </ac:spMkLst>
        </pc:spChg>
        <pc:spChg chg="mod">
          <ac:chgData name="Bok Haeng Baek" userId="435b85a0-b3a8-4d4b-bfbc-dfe49b1afecc" providerId="ADAL" clId="{C8EA9352-3369-5342-AA4A-E1E2B7B623B6}" dt="2023-05-20T13:47:45.095" v="4596" actId="692"/>
          <ac:spMkLst>
            <pc:docMk/>
            <pc:sldMk cId="376335782" sldId="327"/>
            <ac:spMk id="141" creationId="{049B8AB4-5AF0-C0F1-E7E9-E17CCAD4A15F}"/>
          </ac:spMkLst>
        </pc:spChg>
        <pc:spChg chg="mod">
          <ac:chgData name="Bok Haeng Baek" userId="435b85a0-b3a8-4d4b-bfbc-dfe49b1afecc" providerId="ADAL" clId="{C8EA9352-3369-5342-AA4A-E1E2B7B623B6}" dt="2023-05-22T18:33:42.473" v="6274" actId="404"/>
          <ac:spMkLst>
            <pc:docMk/>
            <pc:sldMk cId="376335782" sldId="327"/>
            <ac:spMk id="149" creationId="{FD87F0AF-E678-8AA5-613B-FD0D9DA52DD9}"/>
          </ac:spMkLst>
        </pc:spChg>
        <pc:spChg chg="mod">
          <ac:chgData name="Bok Haeng Baek" userId="435b85a0-b3a8-4d4b-bfbc-dfe49b1afecc" providerId="ADAL" clId="{C8EA9352-3369-5342-AA4A-E1E2B7B623B6}" dt="2023-05-22T18:33:42.473" v="6274" actId="404"/>
          <ac:spMkLst>
            <pc:docMk/>
            <pc:sldMk cId="376335782" sldId="327"/>
            <ac:spMk id="150" creationId="{6A0F0084-D77B-6854-FB21-212B868762AC}"/>
          </ac:spMkLst>
        </pc:spChg>
        <pc:spChg chg="mod">
          <ac:chgData name="Bok Haeng Baek" userId="435b85a0-b3a8-4d4b-bfbc-dfe49b1afecc" providerId="ADAL" clId="{C8EA9352-3369-5342-AA4A-E1E2B7B623B6}" dt="2023-05-22T18:33:42.473" v="6274" actId="404"/>
          <ac:spMkLst>
            <pc:docMk/>
            <pc:sldMk cId="376335782" sldId="327"/>
            <ac:spMk id="152" creationId="{E9497779-B075-5101-9486-5611DE84FA85}"/>
          </ac:spMkLst>
        </pc:spChg>
        <pc:spChg chg="mod">
          <ac:chgData name="Bok Haeng Baek" userId="435b85a0-b3a8-4d4b-bfbc-dfe49b1afecc" providerId="ADAL" clId="{C8EA9352-3369-5342-AA4A-E1E2B7B623B6}" dt="2023-05-22T18:33:42.473" v="6274" actId="404"/>
          <ac:spMkLst>
            <pc:docMk/>
            <pc:sldMk cId="376335782" sldId="327"/>
            <ac:spMk id="153" creationId="{3127049C-E696-8905-8715-07F1D3FC9801}"/>
          </ac:spMkLst>
        </pc:spChg>
        <pc:spChg chg="mod">
          <ac:chgData name="Bok Haeng Baek" userId="435b85a0-b3a8-4d4b-bfbc-dfe49b1afecc" providerId="ADAL" clId="{C8EA9352-3369-5342-AA4A-E1E2B7B623B6}" dt="2023-05-22T18:33:42.473" v="6274" actId="404"/>
          <ac:spMkLst>
            <pc:docMk/>
            <pc:sldMk cId="376335782" sldId="327"/>
            <ac:spMk id="155" creationId="{5D1F4872-899E-B561-3A9D-D394C03F8837}"/>
          </ac:spMkLst>
        </pc:spChg>
        <pc:spChg chg="mod">
          <ac:chgData name="Bok Haeng Baek" userId="435b85a0-b3a8-4d4b-bfbc-dfe49b1afecc" providerId="ADAL" clId="{C8EA9352-3369-5342-AA4A-E1E2B7B623B6}" dt="2023-05-22T18:33:42.473" v="6274" actId="404"/>
          <ac:spMkLst>
            <pc:docMk/>
            <pc:sldMk cId="376335782" sldId="327"/>
            <ac:spMk id="157" creationId="{5B08D8EA-B8AE-A811-7001-E0D2237BDCF0}"/>
          </ac:spMkLst>
        </pc:spChg>
        <pc:spChg chg="mod">
          <ac:chgData name="Bok Haeng Baek" userId="435b85a0-b3a8-4d4b-bfbc-dfe49b1afecc" providerId="ADAL" clId="{C8EA9352-3369-5342-AA4A-E1E2B7B623B6}" dt="2023-05-22T18:33:42.473" v="6274" actId="404"/>
          <ac:spMkLst>
            <pc:docMk/>
            <pc:sldMk cId="376335782" sldId="327"/>
            <ac:spMk id="159" creationId="{EA5C10B4-F4AE-66EE-BC56-9C64D3D9871A}"/>
          </ac:spMkLst>
        </pc:spChg>
        <pc:spChg chg="mod">
          <ac:chgData name="Bok Haeng Baek" userId="435b85a0-b3a8-4d4b-bfbc-dfe49b1afecc" providerId="ADAL" clId="{C8EA9352-3369-5342-AA4A-E1E2B7B623B6}" dt="2023-05-22T18:33:42.473" v="6274" actId="404"/>
          <ac:spMkLst>
            <pc:docMk/>
            <pc:sldMk cId="376335782" sldId="327"/>
            <ac:spMk id="163" creationId="{619AA4A7-FEAA-9DD8-40EA-A3FF57566945}"/>
          </ac:spMkLst>
        </pc:spChg>
        <pc:spChg chg="mod">
          <ac:chgData name="Bok Haeng Baek" userId="435b85a0-b3a8-4d4b-bfbc-dfe49b1afecc" providerId="ADAL" clId="{C8EA9352-3369-5342-AA4A-E1E2B7B623B6}" dt="2023-05-22T18:33:42.473" v="6274" actId="404"/>
          <ac:spMkLst>
            <pc:docMk/>
            <pc:sldMk cId="376335782" sldId="327"/>
            <ac:spMk id="164" creationId="{DE9EFA3A-09F6-DC6B-0F3E-5B43E7B6CD4F}"/>
          </ac:spMkLst>
        </pc:spChg>
        <pc:spChg chg="mod">
          <ac:chgData name="Bok Haeng Baek" userId="435b85a0-b3a8-4d4b-bfbc-dfe49b1afecc" providerId="ADAL" clId="{C8EA9352-3369-5342-AA4A-E1E2B7B623B6}" dt="2023-05-22T18:33:42.473" v="6274" actId="404"/>
          <ac:spMkLst>
            <pc:docMk/>
            <pc:sldMk cId="376335782" sldId="327"/>
            <ac:spMk id="165" creationId="{636595DD-BF12-1D6D-78D2-161D45D26A9D}"/>
          </ac:spMkLst>
        </pc:spChg>
        <pc:spChg chg="mod">
          <ac:chgData name="Bok Haeng Baek" userId="435b85a0-b3a8-4d4b-bfbc-dfe49b1afecc" providerId="ADAL" clId="{C8EA9352-3369-5342-AA4A-E1E2B7B623B6}" dt="2023-05-22T18:33:42.473" v="6274" actId="404"/>
          <ac:spMkLst>
            <pc:docMk/>
            <pc:sldMk cId="376335782" sldId="327"/>
            <ac:spMk id="167" creationId="{22EC8578-C59C-2EFE-7C17-47219364DEAD}"/>
          </ac:spMkLst>
        </pc:spChg>
        <pc:spChg chg="mod">
          <ac:chgData name="Bok Haeng Baek" userId="435b85a0-b3a8-4d4b-bfbc-dfe49b1afecc" providerId="ADAL" clId="{C8EA9352-3369-5342-AA4A-E1E2B7B623B6}" dt="2023-05-22T18:33:42.473" v="6274" actId="404"/>
          <ac:spMkLst>
            <pc:docMk/>
            <pc:sldMk cId="376335782" sldId="327"/>
            <ac:spMk id="169" creationId="{B9ADF233-1DD5-C213-5B7C-948A9E688252}"/>
          </ac:spMkLst>
        </pc:spChg>
        <pc:spChg chg="mod">
          <ac:chgData name="Bok Haeng Baek" userId="435b85a0-b3a8-4d4b-bfbc-dfe49b1afecc" providerId="ADAL" clId="{C8EA9352-3369-5342-AA4A-E1E2B7B623B6}" dt="2023-05-22T18:33:42.473" v="6274" actId="404"/>
          <ac:spMkLst>
            <pc:docMk/>
            <pc:sldMk cId="376335782" sldId="327"/>
            <ac:spMk id="171" creationId="{047F1A16-CEAB-00E6-1F9B-0E1D1E0E8821}"/>
          </ac:spMkLst>
        </pc:spChg>
        <pc:spChg chg="mod">
          <ac:chgData name="Bok Haeng Baek" userId="435b85a0-b3a8-4d4b-bfbc-dfe49b1afecc" providerId="ADAL" clId="{C8EA9352-3369-5342-AA4A-E1E2B7B623B6}" dt="2023-05-22T18:33:42.473" v="6274" actId="404"/>
          <ac:spMkLst>
            <pc:docMk/>
            <pc:sldMk cId="376335782" sldId="327"/>
            <ac:spMk id="172" creationId="{530D28B2-8B1E-8EB4-1957-2BD1C0B2C953}"/>
          </ac:spMkLst>
        </pc:spChg>
        <pc:spChg chg="mod">
          <ac:chgData name="Bok Haeng Baek" userId="435b85a0-b3a8-4d4b-bfbc-dfe49b1afecc" providerId="ADAL" clId="{C8EA9352-3369-5342-AA4A-E1E2B7B623B6}" dt="2023-05-22T18:33:42.473" v="6274" actId="404"/>
          <ac:spMkLst>
            <pc:docMk/>
            <pc:sldMk cId="376335782" sldId="327"/>
            <ac:spMk id="173" creationId="{4D68F0EB-9556-C37F-C019-29EDCE762689}"/>
          </ac:spMkLst>
        </pc:spChg>
        <pc:spChg chg="mod">
          <ac:chgData name="Bok Haeng Baek" userId="435b85a0-b3a8-4d4b-bfbc-dfe49b1afecc" providerId="ADAL" clId="{C8EA9352-3369-5342-AA4A-E1E2B7B623B6}" dt="2023-05-22T18:33:42.473" v="6274" actId="404"/>
          <ac:spMkLst>
            <pc:docMk/>
            <pc:sldMk cId="376335782" sldId="327"/>
            <ac:spMk id="175" creationId="{157FFC4C-73F8-B87C-3544-759F92B856B8}"/>
          </ac:spMkLst>
        </pc:spChg>
        <pc:spChg chg="mod">
          <ac:chgData name="Bok Haeng Baek" userId="435b85a0-b3a8-4d4b-bfbc-dfe49b1afecc" providerId="ADAL" clId="{C8EA9352-3369-5342-AA4A-E1E2B7B623B6}" dt="2023-05-22T18:33:42.473" v="6274" actId="404"/>
          <ac:spMkLst>
            <pc:docMk/>
            <pc:sldMk cId="376335782" sldId="327"/>
            <ac:spMk id="176" creationId="{36D660BB-8FD0-06D0-9E88-3DAC49797292}"/>
          </ac:spMkLst>
        </pc:spChg>
        <pc:spChg chg="mod">
          <ac:chgData name="Bok Haeng Baek" userId="435b85a0-b3a8-4d4b-bfbc-dfe49b1afecc" providerId="ADAL" clId="{C8EA9352-3369-5342-AA4A-E1E2B7B623B6}" dt="2023-05-22T18:33:42.473" v="6274" actId="404"/>
          <ac:spMkLst>
            <pc:docMk/>
            <pc:sldMk cId="376335782" sldId="327"/>
            <ac:spMk id="178" creationId="{1292B7F7-983D-B360-574A-75939954CBE4}"/>
          </ac:spMkLst>
        </pc:spChg>
        <pc:spChg chg="mod">
          <ac:chgData name="Bok Haeng Baek" userId="435b85a0-b3a8-4d4b-bfbc-dfe49b1afecc" providerId="ADAL" clId="{C8EA9352-3369-5342-AA4A-E1E2B7B623B6}" dt="2023-05-22T18:33:42.473" v="6274" actId="404"/>
          <ac:spMkLst>
            <pc:docMk/>
            <pc:sldMk cId="376335782" sldId="327"/>
            <ac:spMk id="179" creationId="{D9E6609D-ABF8-59EB-6B0B-179D4DBBDAF1}"/>
          </ac:spMkLst>
        </pc:spChg>
        <pc:spChg chg="mod">
          <ac:chgData name="Bok Haeng Baek" userId="435b85a0-b3a8-4d4b-bfbc-dfe49b1afecc" providerId="ADAL" clId="{C8EA9352-3369-5342-AA4A-E1E2B7B623B6}" dt="2023-05-22T18:33:42.473" v="6274" actId="404"/>
          <ac:spMkLst>
            <pc:docMk/>
            <pc:sldMk cId="376335782" sldId="327"/>
            <ac:spMk id="182" creationId="{C3A7FFAB-058D-DA7E-C98C-74F525C0AD2F}"/>
          </ac:spMkLst>
        </pc:spChg>
        <pc:spChg chg="mod">
          <ac:chgData name="Bok Haeng Baek" userId="435b85a0-b3a8-4d4b-bfbc-dfe49b1afecc" providerId="ADAL" clId="{C8EA9352-3369-5342-AA4A-E1E2B7B623B6}" dt="2023-05-22T18:33:42.473" v="6274" actId="404"/>
          <ac:spMkLst>
            <pc:docMk/>
            <pc:sldMk cId="376335782" sldId="327"/>
            <ac:spMk id="184" creationId="{A3752A24-2A72-E557-F71E-78475EBB38F4}"/>
          </ac:spMkLst>
        </pc:spChg>
        <pc:spChg chg="mod">
          <ac:chgData name="Bok Haeng Baek" userId="435b85a0-b3a8-4d4b-bfbc-dfe49b1afecc" providerId="ADAL" clId="{C8EA9352-3369-5342-AA4A-E1E2B7B623B6}" dt="2023-05-22T18:33:42.473" v="6274" actId="404"/>
          <ac:spMkLst>
            <pc:docMk/>
            <pc:sldMk cId="376335782" sldId="327"/>
            <ac:spMk id="187" creationId="{451998DB-B180-387A-344A-982E4EA3E7DC}"/>
          </ac:spMkLst>
        </pc:spChg>
        <pc:spChg chg="mod">
          <ac:chgData name="Bok Haeng Baek" userId="435b85a0-b3a8-4d4b-bfbc-dfe49b1afecc" providerId="ADAL" clId="{C8EA9352-3369-5342-AA4A-E1E2B7B623B6}" dt="2023-05-22T18:33:42.473" v="6274" actId="404"/>
          <ac:spMkLst>
            <pc:docMk/>
            <pc:sldMk cId="376335782" sldId="327"/>
            <ac:spMk id="191" creationId="{87D69B11-3461-B659-1B1A-408391DAA95D}"/>
          </ac:spMkLst>
        </pc:spChg>
        <pc:spChg chg="mod">
          <ac:chgData name="Bok Haeng Baek" userId="435b85a0-b3a8-4d4b-bfbc-dfe49b1afecc" providerId="ADAL" clId="{C8EA9352-3369-5342-AA4A-E1E2B7B623B6}" dt="2023-05-22T18:33:42.473" v="6274" actId="404"/>
          <ac:spMkLst>
            <pc:docMk/>
            <pc:sldMk cId="376335782" sldId="327"/>
            <ac:spMk id="192" creationId="{EB3C4853-DE70-8A4D-22F4-FF5379FFAE42}"/>
          </ac:spMkLst>
        </pc:spChg>
        <pc:spChg chg="mod">
          <ac:chgData name="Bok Haeng Baek" userId="435b85a0-b3a8-4d4b-bfbc-dfe49b1afecc" providerId="ADAL" clId="{C8EA9352-3369-5342-AA4A-E1E2B7B623B6}" dt="2023-05-22T18:33:42.473" v="6274" actId="404"/>
          <ac:spMkLst>
            <pc:docMk/>
            <pc:sldMk cId="376335782" sldId="327"/>
            <ac:spMk id="195" creationId="{332E0E83-EB7F-8160-2EFD-F112522FD6F8}"/>
          </ac:spMkLst>
        </pc:spChg>
        <pc:spChg chg="mod">
          <ac:chgData name="Bok Haeng Baek" userId="435b85a0-b3a8-4d4b-bfbc-dfe49b1afecc" providerId="ADAL" clId="{C8EA9352-3369-5342-AA4A-E1E2B7B623B6}" dt="2023-05-22T18:33:42.473" v="6274" actId="404"/>
          <ac:spMkLst>
            <pc:docMk/>
            <pc:sldMk cId="376335782" sldId="327"/>
            <ac:spMk id="196" creationId="{4524901C-2CA9-2D32-0338-B3ED1329A2A9}"/>
          </ac:spMkLst>
        </pc:spChg>
        <pc:spChg chg="mod">
          <ac:chgData name="Bok Haeng Baek" userId="435b85a0-b3a8-4d4b-bfbc-dfe49b1afecc" providerId="ADAL" clId="{C8EA9352-3369-5342-AA4A-E1E2B7B623B6}" dt="2023-05-22T18:33:42.473" v="6274" actId="404"/>
          <ac:spMkLst>
            <pc:docMk/>
            <pc:sldMk cId="376335782" sldId="327"/>
            <ac:spMk id="197" creationId="{2CA51625-72FD-E2B2-F0A2-4551BA4B4873}"/>
          </ac:spMkLst>
        </pc:spChg>
        <pc:spChg chg="mod">
          <ac:chgData name="Bok Haeng Baek" userId="435b85a0-b3a8-4d4b-bfbc-dfe49b1afecc" providerId="ADAL" clId="{C8EA9352-3369-5342-AA4A-E1E2B7B623B6}" dt="2023-05-22T18:33:42.473" v="6274" actId="404"/>
          <ac:spMkLst>
            <pc:docMk/>
            <pc:sldMk cId="376335782" sldId="327"/>
            <ac:spMk id="200" creationId="{465097A4-9AFC-B784-9078-A8105D211727}"/>
          </ac:spMkLst>
        </pc:spChg>
        <pc:spChg chg="mod">
          <ac:chgData name="Bok Haeng Baek" userId="435b85a0-b3a8-4d4b-bfbc-dfe49b1afecc" providerId="ADAL" clId="{C8EA9352-3369-5342-AA4A-E1E2B7B623B6}" dt="2023-05-22T18:33:42.473" v="6274" actId="404"/>
          <ac:spMkLst>
            <pc:docMk/>
            <pc:sldMk cId="376335782" sldId="327"/>
            <ac:spMk id="207" creationId="{BAA03C50-8E6B-635A-BBE6-F62253D81326}"/>
          </ac:spMkLst>
        </pc:spChg>
        <pc:spChg chg="mod">
          <ac:chgData name="Bok Haeng Baek" userId="435b85a0-b3a8-4d4b-bfbc-dfe49b1afecc" providerId="ADAL" clId="{C8EA9352-3369-5342-AA4A-E1E2B7B623B6}" dt="2023-05-22T18:33:42.473" v="6274" actId="404"/>
          <ac:spMkLst>
            <pc:docMk/>
            <pc:sldMk cId="376335782" sldId="327"/>
            <ac:spMk id="208" creationId="{46514DBB-79E6-507A-7368-A26A7394E405}"/>
          </ac:spMkLst>
        </pc:spChg>
        <pc:spChg chg="mod">
          <ac:chgData name="Bok Haeng Baek" userId="435b85a0-b3a8-4d4b-bfbc-dfe49b1afecc" providerId="ADAL" clId="{C8EA9352-3369-5342-AA4A-E1E2B7B623B6}" dt="2023-05-22T18:33:42.473" v="6274" actId="404"/>
          <ac:spMkLst>
            <pc:docMk/>
            <pc:sldMk cId="376335782" sldId="327"/>
            <ac:spMk id="209" creationId="{C6D792BC-FDE9-F292-C0D9-4EDEDED6C0E2}"/>
          </ac:spMkLst>
        </pc:spChg>
        <pc:spChg chg="mod">
          <ac:chgData name="Bok Haeng Baek" userId="435b85a0-b3a8-4d4b-bfbc-dfe49b1afecc" providerId="ADAL" clId="{C8EA9352-3369-5342-AA4A-E1E2B7B623B6}" dt="2023-05-22T18:33:42.473" v="6274" actId="404"/>
          <ac:spMkLst>
            <pc:docMk/>
            <pc:sldMk cId="376335782" sldId="327"/>
            <ac:spMk id="210" creationId="{F1DFC036-EE80-EBD0-0CB4-8E33542EB331}"/>
          </ac:spMkLst>
        </pc:spChg>
        <pc:spChg chg="mod">
          <ac:chgData name="Bok Haeng Baek" userId="435b85a0-b3a8-4d4b-bfbc-dfe49b1afecc" providerId="ADAL" clId="{C8EA9352-3369-5342-AA4A-E1E2B7B623B6}" dt="2023-05-22T18:33:42.473" v="6274" actId="404"/>
          <ac:spMkLst>
            <pc:docMk/>
            <pc:sldMk cId="376335782" sldId="327"/>
            <ac:spMk id="211" creationId="{8F2DAD13-65BA-514D-F882-DFE60CFCEA28}"/>
          </ac:spMkLst>
        </pc:spChg>
        <pc:spChg chg="mod">
          <ac:chgData name="Bok Haeng Baek" userId="435b85a0-b3a8-4d4b-bfbc-dfe49b1afecc" providerId="ADAL" clId="{C8EA9352-3369-5342-AA4A-E1E2B7B623B6}" dt="2023-05-22T18:33:42.473" v="6274" actId="404"/>
          <ac:spMkLst>
            <pc:docMk/>
            <pc:sldMk cId="376335782" sldId="327"/>
            <ac:spMk id="212" creationId="{0990E83A-8520-3F91-DD80-55D9EA66A544}"/>
          </ac:spMkLst>
        </pc:spChg>
        <pc:spChg chg="mod">
          <ac:chgData name="Bok Haeng Baek" userId="435b85a0-b3a8-4d4b-bfbc-dfe49b1afecc" providerId="ADAL" clId="{C8EA9352-3369-5342-AA4A-E1E2B7B623B6}" dt="2023-05-22T18:33:42.473" v="6274" actId="404"/>
          <ac:spMkLst>
            <pc:docMk/>
            <pc:sldMk cId="376335782" sldId="327"/>
            <ac:spMk id="213" creationId="{22C19E9A-ED29-D7C1-438E-0A753D337425}"/>
          </ac:spMkLst>
        </pc:spChg>
        <pc:spChg chg="mod">
          <ac:chgData name="Bok Haeng Baek" userId="435b85a0-b3a8-4d4b-bfbc-dfe49b1afecc" providerId="ADAL" clId="{C8EA9352-3369-5342-AA4A-E1E2B7B623B6}" dt="2023-05-22T18:33:42.473" v="6274" actId="404"/>
          <ac:spMkLst>
            <pc:docMk/>
            <pc:sldMk cId="376335782" sldId="327"/>
            <ac:spMk id="214" creationId="{644185B8-0D56-5F12-0952-0F3534875CCF}"/>
          </ac:spMkLst>
        </pc:spChg>
        <pc:spChg chg="mod">
          <ac:chgData name="Bok Haeng Baek" userId="435b85a0-b3a8-4d4b-bfbc-dfe49b1afecc" providerId="ADAL" clId="{C8EA9352-3369-5342-AA4A-E1E2B7B623B6}" dt="2023-05-22T18:33:42.473" v="6274" actId="404"/>
          <ac:spMkLst>
            <pc:docMk/>
            <pc:sldMk cId="376335782" sldId="327"/>
            <ac:spMk id="215" creationId="{247C3756-E9EF-E0E4-7C56-9B1E10DD9BC2}"/>
          </ac:spMkLst>
        </pc:spChg>
        <pc:spChg chg="mod">
          <ac:chgData name="Bok Haeng Baek" userId="435b85a0-b3a8-4d4b-bfbc-dfe49b1afecc" providerId="ADAL" clId="{C8EA9352-3369-5342-AA4A-E1E2B7B623B6}" dt="2023-05-22T18:33:42.473" v="6274" actId="404"/>
          <ac:spMkLst>
            <pc:docMk/>
            <pc:sldMk cId="376335782" sldId="327"/>
            <ac:spMk id="216" creationId="{A54572C0-158D-0E45-AFCF-93DC99C67ECB}"/>
          </ac:spMkLst>
        </pc:spChg>
        <pc:spChg chg="mod">
          <ac:chgData name="Bok Haeng Baek" userId="435b85a0-b3a8-4d4b-bfbc-dfe49b1afecc" providerId="ADAL" clId="{C8EA9352-3369-5342-AA4A-E1E2B7B623B6}" dt="2023-05-22T18:33:42.473" v="6274" actId="404"/>
          <ac:spMkLst>
            <pc:docMk/>
            <pc:sldMk cId="376335782" sldId="327"/>
            <ac:spMk id="217" creationId="{4E875432-4FBB-D01F-24F7-FE2639A804CF}"/>
          </ac:spMkLst>
        </pc:spChg>
        <pc:spChg chg="mod">
          <ac:chgData name="Bok Haeng Baek" userId="435b85a0-b3a8-4d4b-bfbc-dfe49b1afecc" providerId="ADAL" clId="{C8EA9352-3369-5342-AA4A-E1E2B7B623B6}" dt="2023-05-22T18:33:42.473" v="6274" actId="404"/>
          <ac:spMkLst>
            <pc:docMk/>
            <pc:sldMk cId="376335782" sldId="327"/>
            <ac:spMk id="218" creationId="{5DB4E353-0142-32B4-49FB-FB9CFD43C763}"/>
          </ac:spMkLst>
        </pc:spChg>
        <pc:spChg chg="mod">
          <ac:chgData name="Bok Haeng Baek" userId="435b85a0-b3a8-4d4b-bfbc-dfe49b1afecc" providerId="ADAL" clId="{C8EA9352-3369-5342-AA4A-E1E2B7B623B6}" dt="2023-05-22T18:33:42.473" v="6274" actId="404"/>
          <ac:spMkLst>
            <pc:docMk/>
            <pc:sldMk cId="376335782" sldId="327"/>
            <ac:spMk id="219" creationId="{FAF36F70-06A9-ED15-95D8-FD41F5DDDF07}"/>
          </ac:spMkLst>
        </pc:spChg>
        <pc:spChg chg="mod">
          <ac:chgData name="Bok Haeng Baek" userId="435b85a0-b3a8-4d4b-bfbc-dfe49b1afecc" providerId="ADAL" clId="{C8EA9352-3369-5342-AA4A-E1E2B7B623B6}" dt="2023-05-22T18:33:42.473" v="6274" actId="404"/>
          <ac:spMkLst>
            <pc:docMk/>
            <pc:sldMk cId="376335782" sldId="327"/>
            <ac:spMk id="220" creationId="{0128640C-B02A-4BBC-1892-6E6C49744419}"/>
          </ac:spMkLst>
        </pc:spChg>
        <pc:spChg chg="mod">
          <ac:chgData name="Bok Haeng Baek" userId="435b85a0-b3a8-4d4b-bfbc-dfe49b1afecc" providerId="ADAL" clId="{C8EA9352-3369-5342-AA4A-E1E2B7B623B6}" dt="2023-05-22T18:33:42.473" v="6274" actId="404"/>
          <ac:spMkLst>
            <pc:docMk/>
            <pc:sldMk cId="376335782" sldId="327"/>
            <ac:spMk id="221" creationId="{FA10C0E2-8307-AF6D-23B0-A2B9DDD4A4E7}"/>
          </ac:spMkLst>
        </pc:spChg>
        <pc:spChg chg="mod">
          <ac:chgData name="Bok Haeng Baek" userId="435b85a0-b3a8-4d4b-bfbc-dfe49b1afecc" providerId="ADAL" clId="{C8EA9352-3369-5342-AA4A-E1E2B7B623B6}" dt="2023-05-22T18:33:42.473" v="6274" actId="404"/>
          <ac:spMkLst>
            <pc:docMk/>
            <pc:sldMk cId="376335782" sldId="327"/>
            <ac:spMk id="222" creationId="{57D842AE-F814-1E15-6FB6-97C6B6CB0A4C}"/>
          </ac:spMkLst>
        </pc:spChg>
        <pc:spChg chg="mod">
          <ac:chgData name="Bok Haeng Baek" userId="435b85a0-b3a8-4d4b-bfbc-dfe49b1afecc" providerId="ADAL" clId="{C8EA9352-3369-5342-AA4A-E1E2B7B623B6}" dt="2023-05-23T15:25:02.901" v="9289" actId="1076"/>
          <ac:spMkLst>
            <pc:docMk/>
            <pc:sldMk cId="376335782" sldId="327"/>
            <ac:spMk id="223" creationId="{41D2D8E7-E962-6CFF-D1F2-444AFA931581}"/>
          </ac:spMkLst>
        </pc:spChg>
        <pc:spChg chg="mod">
          <ac:chgData name="Bok Haeng Baek" userId="435b85a0-b3a8-4d4b-bfbc-dfe49b1afecc" providerId="ADAL" clId="{C8EA9352-3369-5342-AA4A-E1E2B7B623B6}" dt="2023-05-23T15:25:05.449" v="9290" actId="1076"/>
          <ac:spMkLst>
            <pc:docMk/>
            <pc:sldMk cId="376335782" sldId="327"/>
            <ac:spMk id="224" creationId="{E08BCCA6-D1A5-EA7D-04E8-89B972BDAE3A}"/>
          </ac:spMkLst>
        </pc:spChg>
        <pc:spChg chg="mod">
          <ac:chgData name="Bok Haeng Baek" userId="435b85a0-b3a8-4d4b-bfbc-dfe49b1afecc" providerId="ADAL" clId="{C8EA9352-3369-5342-AA4A-E1E2B7B623B6}" dt="2023-05-22T18:33:57.652" v="6275"/>
          <ac:spMkLst>
            <pc:docMk/>
            <pc:sldMk cId="376335782" sldId="327"/>
            <ac:spMk id="233" creationId="{A2E360C2-CE20-75D2-48B4-3547031C6A0F}"/>
          </ac:spMkLst>
        </pc:spChg>
        <pc:spChg chg="mod">
          <ac:chgData name="Bok Haeng Baek" userId="435b85a0-b3a8-4d4b-bfbc-dfe49b1afecc" providerId="ADAL" clId="{C8EA9352-3369-5342-AA4A-E1E2B7B623B6}" dt="2023-05-22T18:33:57.652" v="6275"/>
          <ac:spMkLst>
            <pc:docMk/>
            <pc:sldMk cId="376335782" sldId="327"/>
            <ac:spMk id="234" creationId="{44A39581-0383-00D3-566C-95338B4F3E08}"/>
          </ac:spMkLst>
        </pc:spChg>
        <pc:spChg chg="mod">
          <ac:chgData name="Bok Haeng Baek" userId="435b85a0-b3a8-4d4b-bfbc-dfe49b1afecc" providerId="ADAL" clId="{C8EA9352-3369-5342-AA4A-E1E2B7B623B6}" dt="2023-05-22T18:33:57.652" v="6275"/>
          <ac:spMkLst>
            <pc:docMk/>
            <pc:sldMk cId="376335782" sldId="327"/>
            <ac:spMk id="236" creationId="{30CD187B-8C34-DDDC-E78A-A914E7397E95}"/>
          </ac:spMkLst>
        </pc:spChg>
        <pc:spChg chg="mod">
          <ac:chgData name="Bok Haeng Baek" userId="435b85a0-b3a8-4d4b-bfbc-dfe49b1afecc" providerId="ADAL" clId="{C8EA9352-3369-5342-AA4A-E1E2B7B623B6}" dt="2023-05-22T18:33:57.652" v="6275"/>
          <ac:spMkLst>
            <pc:docMk/>
            <pc:sldMk cId="376335782" sldId="327"/>
            <ac:spMk id="237" creationId="{32B7E291-B55C-357D-C3F1-9046E19EEF16}"/>
          </ac:spMkLst>
        </pc:spChg>
        <pc:spChg chg="mod">
          <ac:chgData name="Bok Haeng Baek" userId="435b85a0-b3a8-4d4b-bfbc-dfe49b1afecc" providerId="ADAL" clId="{C8EA9352-3369-5342-AA4A-E1E2B7B623B6}" dt="2023-05-22T18:33:57.652" v="6275"/>
          <ac:spMkLst>
            <pc:docMk/>
            <pc:sldMk cId="376335782" sldId="327"/>
            <ac:spMk id="239" creationId="{E7656690-0C69-844E-F43A-F713EC223702}"/>
          </ac:spMkLst>
        </pc:spChg>
        <pc:spChg chg="mod">
          <ac:chgData name="Bok Haeng Baek" userId="435b85a0-b3a8-4d4b-bfbc-dfe49b1afecc" providerId="ADAL" clId="{C8EA9352-3369-5342-AA4A-E1E2B7B623B6}" dt="2023-05-22T18:33:57.652" v="6275"/>
          <ac:spMkLst>
            <pc:docMk/>
            <pc:sldMk cId="376335782" sldId="327"/>
            <ac:spMk id="241" creationId="{189578D8-875B-4EBC-97A9-2E890A774AD2}"/>
          </ac:spMkLst>
        </pc:spChg>
        <pc:spChg chg="mod">
          <ac:chgData name="Bok Haeng Baek" userId="435b85a0-b3a8-4d4b-bfbc-dfe49b1afecc" providerId="ADAL" clId="{C8EA9352-3369-5342-AA4A-E1E2B7B623B6}" dt="2023-05-22T18:33:57.652" v="6275"/>
          <ac:spMkLst>
            <pc:docMk/>
            <pc:sldMk cId="376335782" sldId="327"/>
            <ac:spMk id="243" creationId="{DE0B6228-388B-7D87-EB4A-581E2C684395}"/>
          </ac:spMkLst>
        </pc:spChg>
        <pc:spChg chg="mod">
          <ac:chgData name="Bok Haeng Baek" userId="435b85a0-b3a8-4d4b-bfbc-dfe49b1afecc" providerId="ADAL" clId="{C8EA9352-3369-5342-AA4A-E1E2B7B623B6}" dt="2023-05-22T18:33:57.652" v="6275"/>
          <ac:spMkLst>
            <pc:docMk/>
            <pc:sldMk cId="376335782" sldId="327"/>
            <ac:spMk id="247" creationId="{92E77E90-F0D6-4A1B-B643-CD93CC9D26DF}"/>
          </ac:spMkLst>
        </pc:spChg>
        <pc:spChg chg="mod">
          <ac:chgData name="Bok Haeng Baek" userId="435b85a0-b3a8-4d4b-bfbc-dfe49b1afecc" providerId="ADAL" clId="{C8EA9352-3369-5342-AA4A-E1E2B7B623B6}" dt="2023-05-22T18:33:57.652" v="6275"/>
          <ac:spMkLst>
            <pc:docMk/>
            <pc:sldMk cId="376335782" sldId="327"/>
            <ac:spMk id="248" creationId="{425DFC62-95F4-4152-71C0-FC30DD768B9D}"/>
          </ac:spMkLst>
        </pc:spChg>
        <pc:spChg chg="mod">
          <ac:chgData name="Bok Haeng Baek" userId="435b85a0-b3a8-4d4b-bfbc-dfe49b1afecc" providerId="ADAL" clId="{C8EA9352-3369-5342-AA4A-E1E2B7B623B6}" dt="2023-05-22T18:33:57.652" v="6275"/>
          <ac:spMkLst>
            <pc:docMk/>
            <pc:sldMk cId="376335782" sldId="327"/>
            <ac:spMk id="249" creationId="{9FA56FEB-722A-280B-E604-24AF1850F815}"/>
          </ac:spMkLst>
        </pc:spChg>
        <pc:spChg chg="mod">
          <ac:chgData name="Bok Haeng Baek" userId="435b85a0-b3a8-4d4b-bfbc-dfe49b1afecc" providerId="ADAL" clId="{C8EA9352-3369-5342-AA4A-E1E2B7B623B6}" dt="2023-05-22T18:33:57.652" v="6275"/>
          <ac:spMkLst>
            <pc:docMk/>
            <pc:sldMk cId="376335782" sldId="327"/>
            <ac:spMk id="251" creationId="{F8BACB8D-AB7F-7268-8D0F-32B8AD4DE061}"/>
          </ac:spMkLst>
        </pc:spChg>
        <pc:spChg chg="mod">
          <ac:chgData name="Bok Haeng Baek" userId="435b85a0-b3a8-4d4b-bfbc-dfe49b1afecc" providerId="ADAL" clId="{C8EA9352-3369-5342-AA4A-E1E2B7B623B6}" dt="2023-05-22T18:33:57.652" v="6275"/>
          <ac:spMkLst>
            <pc:docMk/>
            <pc:sldMk cId="376335782" sldId="327"/>
            <ac:spMk id="253" creationId="{B05B428A-10F1-5F8C-8C00-03AFAE21E7CA}"/>
          </ac:spMkLst>
        </pc:spChg>
        <pc:spChg chg="mod">
          <ac:chgData name="Bok Haeng Baek" userId="435b85a0-b3a8-4d4b-bfbc-dfe49b1afecc" providerId="ADAL" clId="{C8EA9352-3369-5342-AA4A-E1E2B7B623B6}" dt="2023-05-22T18:33:57.652" v="6275"/>
          <ac:spMkLst>
            <pc:docMk/>
            <pc:sldMk cId="376335782" sldId="327"/>
            <ac:spMk id="255" creationId="{3E990577-AAAE-F430-6E6D-07F6DD61BC29}"/>
          </ac:spMkLst>
        </pc:spChg>
        <pc:spChg chg="mod">
          <ac:chgData name="Bok Haeng Baek" userId="435b85a0-b3a8-4d4b-bfbc-dfe49b1afecc" providerId="ADAL" clId="{C8EA9352-3369-5342-AA4A-E1E2B7B623B6}" dt="2023-05-22T18:33:57.652" v="6275"/>
          <ac:spMkLst>
            <pc:docMk/>
            <pc:sldMk cId="376335782" sldId="327"/>
            <ac:spMk id="256" creationId="{F5E280D4-717A-6672-3C47-22448385EA37}"/>
          </ac:spMkLst>
        </pc:spChg>
        <pc:spChg chg="mod">
          <ac:chgData name="Bok Haeng Baek" userId="435b85a0-b3a8-4d4b-bfbc-dfe49b1afecc" providerId="ADAL" clId="{C8EA9352-3369-5342-AA4A-E1E2B7B623B6}" dt="2023-05-22T18:33:57.652" v="6275"/>
          <ac:spMkLst>
            <pc:docMk/>
            <pc:sldMk cId="376335782" sldId="327"/>
            <ac:spMk id="257" creationId="{45EDD550-F3C9-E6E6-9D47-8C26A7C48AB1}"/>
          </ac:spMkLst>
        </pc:spChg>
        <pc:spChg chg="mod">
          <ac:chgData name="Bok Haeng Baek" userId="435b85a0-b3a8-4d4b-bfbc-dfe49b1afecc" providerId="ADAL" clId="{C8EA9352-3369-5342-AA4A-E1E2B7B623B6}" dt="2023-05-22T18:33:57.652" v="6275"/>
          <ac:spMkLst>
            <pc:docMk/>
            <pc:sldMk cId="376335782" sldId="327"/>
            <ac:spMk id="259" creationId="{7626A08B-C3BB-B40B-BDAA-57E27B0BD90E}"/>
          </ac:spMkLst>
        </pc:spChg>
        <pc:spChg chg="mod">
          <ac:chgData name="Bok Haeng Baek" userId="435b85a0-b3a8-4d4b-bfbc-dfe49b1afecc" providerId="ADAL" clId="{C8EA9352-3369-5342-AA4A-E1E2B7B623B6}" dt="2023-05-22T18:33:57.652" v="6275"/>
          <ac:spMkLst>
            <pc:docMk/>
            <pc:sldMk cId="376335782" sldId="327"/>
            <ac:spMk id="260" creationId="{4A387DF5-B720-BB83-2340-CB46A1456BC6}"/>
          </ac:spMkLst>
        </pc:spChg>
        <pc:spChg chg="mod">
          <ac:chgData name="Bok Haeng Baek" userId="435b85a0-b3a8-4d4b-bfbc-dfe49b1afecc" providerId="ADAL" clId="{C8EA9352-3369-5342-AA4A-E1E2B7B623B6}" dt="2023-05-22T18:33:57.652" v="6275"/>
          <ac:spMkLst>
            <pc:docMk/>
            <pc:sldMk cId="376335782" sldId="327"/>
            <ac:spMk id="262" creationId="{964CB071-4810-B33A-49BB-ED102104C740}"/>
          </ac:spMkLst>
        </pc:spChg>
        <pc:spChg chg="mod">
          <ac:chgData name="Bok Haeng Baek" userId="435b85a0-b3a8-4d4b-bfbc-dfe49b1afecc" providerId="ADAL" clId="{C8EA9352-3369-5342-AA4A-E1E2B7B623B6}" dt="2023-05-22T18:33:57.652" v="6275"/>
          <ac:spMkLst>
            <pc:docMk/>
            <pc:sldMk cId="376335782" sldId="327"/>
            <ac:spMk id="263" creationId="{B07124FE-83A5-7EC4-0209-E11E94E64716}"/>
          </ac:spMkLst>
        </pc:spChg>
        <pc:spChg chg="mod">
          <ac:chgData name="Bok Haeng Baek" userId="435b85a0-b3a8-4d4b-bfbc-dfe49b1afecc" providerId="ADAL" clId="{C8EA9352-3369-5342-AA4A-E1E2B7B623B6}" dt="2023-05-22T18:33:57.652" v="6275"/>
          <ac:spMkLst>
            <pc:docMk/>
            <pc:sldMk cId="376335782" sldId="327"/>
            <ac:spMk id="266" creationId="{E47C31EC-C0DC-AC80-C45F-7D742D772CA7}"/>
          </ac:spMkLst>
        </pc:spChg>
        <pc:spChg chg="mod">
          <ac:chgData name="Bok Haeng Baek" userId="435b85a0-b3a8-4d4b-bfbc-dfe49b1afecc" providerId="ADAL" clId="{C8EA9352-3369-5342-AA4A-E1E2B7B623B6}" dt="2023-05-22T18:33:57.652" v="6275"/>
          <ac:spMkLst>
            <pc:docMk/>
            <pc:sldMk cId="376335782" sldId="327"/>
            <ac:spMk id="268" creationId="{F3C16A51-E590-1FE6-0D2F-260A73AEF0DD}"/>
          </ac:spMkLst>
        </pc:spChg>
        <pc:spChg chg="mod">
          <ac:chgData name="Bok Haeng Baek" userId="435b85a0-b3a8-4d4b-bfbc-dfe49b1afecc" providerId="ADAL" clId="{C8EA9352-3369-5342-AA4A-E1E2B7B623B6}" dt="2023-05-22T18:33:57.652" v="6275"/>
          <ac:spMkLst>
            <pc:docMk/>
            <pc:sldMk cId="376335782" sldId="327"/>
            <ac:spMk id="271" creationId="{C889C16A-3EBA-D9D9-E702-CD6D558024B8}"/>
          </ac:spMkLst>
        </pc:spChg>
        <pc:spChg chg="mod">
          <ac:chgData name="Bok Haeng Baek" userId="435b85a0-b3a8-4d4b-bfbc-dfe49b1afecc" providerId="ADAL" clId="{C8EA9352-3369-5342-AA4A-E1E2B7B623B6}" dt="2023-05-22T18:33:57.652" v="6275"/>
          <ac:spMkLst>
            <pc:docMk/>
            <pc:sldMk cId="376335782" sldId="327"/>
            <ac:spMk id="275" creationId="{DAF7F7D4-ED56-7C74-F812-B84838AC7823}"/>
          </ac:spMkLst>
        </pc:spChg>
        <pc:spChg chg="mod">
          <ac:chgData name="Bok Haeng Baek" userId="435b85a0-b3a8-4d4b-bfbc-dfe49b1afecc" providerId="ADAL" clId="{C8EA9352-3369-5342-AA4A-E1E2B7B623B6}" dt="2023-05-22T18:33:57.652" v="6275"/>
          <ac:spMkLst>
            <pc:docMk/>
            <pc:sldMk cId="376335782" sldId="327"/>
            <ac:spMk id="276" creationId="{B6502130-8411-DFDB-B83D-F28C40D2DC06}"/>
          </ac:spMkLst>
        </pc:spChg>
        <pc:spChg chg="mod">
          <ac:chgData name="Bok Haeng Baek" userId="435b85a0-b3a8-4d4b-bfbc-dfe49b1afecc" providerId="ADAL" clId="{C8EA9352-3369-5342-AA4A-E1E2B7B623B6}" dt="2023-05-22T18:33:57.652" v="6275"/>
          <ac:spMkLst>
            <pc:docMk/>
            <pc:sldMk cId="376335782" sldId="327"/>
            <ac:spMk id="279" creationId="{38B8D412-FF5C-064F-03C9-819B819136F9}"/>
          </ac:spMkLst>
        </pc:spChg>
        <pc:spChg chg="mod">
          <ac:chgData name="Bok Haeng Baek" userId="435b85a0-b3a8-4d4b-bfbc-dfe49b1afecc" providerId="ADAL" clId="{C8EA9352-3369-5342-AA4A-E1E2B7B623B6}" dt="2023-05-22T18:33:57.652" v="6275"/>
          <ac:spMkLst>
            <pc:docMk/>
            <pc:sldMk cId="376335782" sldId="327"/>
            <ac:spMk id="280" creationId="{EA0EE287-3C5A-B68F-47DA-96AB072208DC}"/>
          </ac:spMkLst>
        </pc:spChg>
        <pc:spChg chg="mod">
          <ac:chgData name="Bok Haeng Baek" userId="435b85a0-b3a8-4d4b-bfbc-dfe49b1afecc" providerId="ADAL" clId="{C8EA9352-3369-5342-AA4A-E1E2B7B623B6}" dt="2023-05-22T18:33:57.652" v="6275"/>
          <ac:spMkLst>
            <pc:docMk/>
            <pc:sldMk cId="376335782" sldId="327"/>
            <ac:spMk id="281" creationId="{167E6437-0468-C7D6-F121-5F2448C14B99}"/>
          </ac:spMkLst>
        </pc:spChg>
        <pc:spChg chg="mod">
          <ac:chgData name="Bok Haeng Baek" userId="435b85a0-b3a8-4d4b-bfbc-dfe49b1afecc" providerId="ADAL" clId="{C8EA9352-3369-5342-AA4A-E1E2B7B623B6}" dt="2023-05-22T18:33:57.652" v="6275"/>
          <ac:spMkLst>
            <pc:docMk/>
            <pc:sldMk cId="376335782" sldId="327"/>
            <ac:spMk id="284" creationId="{F774BC61-FE21-B716-A7F9-754B151B48B4}"/>
          </ac:spMkLst>
        </pc:spChg>
        <pc:spChg chg="mod">
          <ac:chgData name="Bok Haeng Baek" userId="435b85a0-b3a8-4d4b-bfbc-dfe49b1afecc" providerId="ADAL" clId="{C8EA9352-3369-5342-AA4A-E1E2B7B623B6}" dt="2023-05-22T18:33:57.652" v="6275"/>
          <ac:spMkLst>
            <pc:docMk/>
            <pc:sldMk cId="376335782" sldId="327"/>
            <ac:spMk id="291" creationId="{789A4439-0447-463D-02F2-6B34808967BF}"/>
          </ac:spMkLst>
        </pc:spChg>
        <pc:spChg chg="mod">
          <ac:chgData name="Bok Haeng Baek" userId="435b85a0-b3a8-4d4b-bfbc-dfe49b1afecc" providerId="ADAL" clId="{C8EA9352-3369-5342-AA4A-E1E2B7B623B6}" dt="2023-05-22T18:33:57.652" v="6275"/>
          <ac:spMkLst>
            <pc:docMk/>
            <pc:sldMk cId="376335782" sldId="327"/>
            <ac:spMk id="292" creationId="{674E9CFA-6E84-4484-F563-8C28BCF8CB7F}"/>
          </ac:spMkLst>
        </pc:spChg>
        <pc:spChg chg="mod">
          <ac:chgData name="Bok Haeng Baek" userId="435b85a0-b3a8-4d4b-bfbc-dfe49b1afecc" providerId="ADAL" clId="{C8EA9352-3369-5342-AA4A-E1E2B7B623B6}" dt="2023-05-22T18:33:57.652" v="6275"/>
          <ac:spMkLst>
            <pc:docMk/>
            <pc:sldMk cId="376335782" sldId="327"/>
            <ac:spMk id="293" creationId="{AD4BA2C8-5001-93AA-2BB8-BF924D548591}"/>
          </ac:spMkLst>
        </pc:spChg>
        <pc:spChg chg="mod">
          <ac:chgData name="Bok Haeng Baek" userId="435b85a0-b3a8-4d4b-bfbc-dfe49b1afecc" providerId="ADAL" clId="{C8EA9352-3369-5342-AA4A-E1E2B7B623B6}" dt="2023-05-22T18:33:57.652" v="6275"/>
          <ac:spMkLst>
            <pc:docMk/>
            <pc:sldMk cId="376335782" sldId="327"/>
            <ac:spMk id="294" creationId="{E8C4FD6D-EF2B-81F3-8407-FA4B8DEE654C}"/>
          </ac:spMkLst>
        </pc:spChg>
        <pc:spChg chg="mod">
          <ac:chgData name="Bok Haeng Baek" userId="435b85a0-b3a8-4d4b-bfbc-dfe49b1afecc" providerId="ADAL" clId="{C8EA9352-3369-5342-AA4A-E1E2B7B623B6}" dt="2023-05-22T18:33:57.652" v="6275"/>
          <ac:spMkLst>
            <pc:docMk/>
            <pc:sldMk cId="376335782" sldId="327"/>
            <ac:spMk id="295" creationId="{D80D2AF9-9B05-FAA5-E939-2C52A389D9A3}"/>
          </ac:spMkLst>
        </pc:spChg>
        <pc:spChg chg="mod">
          <ac:chgData name="Bok Haeng Baek" userId="435b85a0-b3a8-4d4b-bfbc-dfe49b1afecc" providerId="ADAL" clId="{C8EA9352-3369-5342-AA4A-E1E2B7B623B6}" dt="2023-05-22T18:33:57.652" v="6275"/>
          <ac:spMkLst>
            <pc:docMk/>
            <pc:sldMk cId="376335782" sldId="327"/>
            <ac:spMk id="296" creationId="{3DDC5B66-8896-2EF8-A728-081D266EB83B}"/>
          </ac:spMkLst>
        </pc:spChg>
        <pc:spChg chg="mod">
          <ac:chgData name="Bok Haeng Baek" userId="435b85a0-b3a8-4d4b-bfbc-dfe49b1afecc" providerId="ADAL" clId="{C8EA9352-3369-5342-AA4A-E1E2B7B623B6}" dt="2023-05-22T18:33:57.652" v="6275"/>
          <ac:spMkLst>
            <pc:docMk/>
            <pc:sldMk cId="376335782" sldId="327"/>
            <ac:spMk id="297" creationId="{3A717A87-494E-7AE9-A487-FB9BF3E3D8C8}"/>
          </ac:spMkLst>
        </pc:spChg>
        <pc:spChg chg="mod">
          <ac:chgData name="Bok Haeng Baek" userId="435b85a0-b3a8-4d4b-bfbc-dfe49b1afecc" providerId="ADAL" clId="{C8EA9352-3369-5342-AA4A-E1E2B7B623B6}" dt="2023-05-22T18:33:57.652" v="6275"/>
          <ac:spMkLst>
            <pc:docMk/>
            <pc:sldMk cId="376335782" sldId="327"/>
            <ac:spMk id="298" creationId="{D2B15461-07A2-F186-83FF-2ED19DCD9651}"/>
          </ac:spMkLst>
        </pc:spChg>
        <pc:spChg chg="mod">
          <ac:chgData name="Bok Haeng Baek" userId="435b85a0-b3a8-4d4b-bfbc-dfe49b1afecc" providerId="ADAL" clId="{C8EA9352-3369-5342-AA4A-E1E2B7B623B6}" dt="2023-05-22T18:33:57.652" v="6275"/>
          <ac:spMkLst>
            <pc:docMk/>
            <pc:sldMk cId="376335782" sldId="327"/>
            <ac:spMk id="299" creationId="{BE23F771-CD12-C565-9725-2A63C7BD8AA5}"/>
          </ac:spMkLst>
        </pc:spChg>
        <pc:spChg chg="mod">
          <ac:chgData name="Bok Haeng Baek" userId="435b85a0-b3a8-4d4b-bfbc-dfe49b1afecc" providerId="ADAL" clId="{C8EA9352-3369-5342-AA4A-E1E2B7B623B6}" dt="2023-05-22T18:33:57.652" v="6275"/>
          <ac:spMkLst>
            <pc:docMk/>
            <pc:sldMk cId="376335782" sldId="327"/>
            <ac:spMk id="300" creationId="{758C00AD-1852-2EE5-E721-688EC8F74DF1}"/>
          </ac:spMkLst>
        </pc:spChg>
        <pc:spChg chg="mod">
          <ac:chgData name="Bok Haeng Baek" userId="435b85a0-b3a8-4d4b-bfbc-dfe49b1afecc" providerId="ADAL" clId="{C8EA9352-3369-5342-AA4A-E1E2B7B623B6}" dt="2023-05-22T18:33:57.652" v="6275"/>
          <ac:spMkLst>
            <pc:docMk/>
            <pc:sldMk cId="376335782" sldId="327"/>
            <ac:spMk id="301" creationId="{A1AFD915-9318-BB61-DE24-714CAB4E49D7}"/>
          </ac:spMkLst>
        </pc:spChg>
        <pc:spChg chg="mod">
          <ac:chgData name="Bok Haeng Baek" userId="435b85a0-b3a8-4d4b-bfbc-dfe49b1afecc" providerId="ADAL" clId="{C8EA9352-3369-5342-AA4A-E1E2B7B623B6}" dt="2023-05-22T18:33:57.652" v="6275"/>
          <ac:spMkLst>
            <pc:docMk/>
            <pc:sldMk cId="376335782" sldId="327"/>
            <ac:spMk id="302" creationId="{9EAD2A4A-BDC9-002D-0C79-20FEF520678F}"/>
          </ac:spMkLst>
        </pc:spChg>
        <pc:spChg chg="mod">
          <ac:chgData name="Bok Haeng Baek" userId="435b85a0-b3a8-4d4b-bfbc-dfe49b1afecc" providerId="ADAL" clId="{C8EA9352-3369-5342-AA4A-E1E2B7B623B6}" dt="2023-05-22T18:33:57.652" v="6275"/>
          <ac:spMkLst>
            <pc:docMk/>
            <pc:sldMk cId="376335782" sldId="327"/>
            <ac:spMk id="303" creationId="{7D93138D-F162-8FF6-0C2F-43CA4A062ED2}"/>
          </ac:spMkLst>
        </pc:spChg>
        <pc:spChg chg="mod">
          <ac:chgData name="Bok Haeng Baek" userId="435b85a0-b3a8-4d4b-bfbc-dfe49b1afecc" providerId="ADAL" clId="{C8EA9352-3369-5342-AA4A-E1E2B7B623B6}" dt="2023-05-22T18:33:57.652" v="6275"/>
          <ac:spMkLst>
            <pc:docMk/>
            <pc:sldMk cId="376335782" sldId="327"/>
            <ac:spMk id="304" creationId="{609CAC10-B03B-33DD-6C78-7EBF32E2986F}"/>
          </ac:spMkLst>
        </pc:spChg>
        <pc:spChg chg="mod">
          <ac:chgData name="Bok Haeng Baek" userId="435b85a0-b3a8-4d4b-bfbc-dfe49b1afecc" providerId="ADAL" clId="{C8EA9352-3369-5342-AA4A-E1E2B7B623B6}" dt="2023-05-22T18:33:57.652" v="6275"/>
          <ac:spMkLst>
            <pc:docMk/>
            <pc:sldMk cId="376335782" sldId="327"/>
            <ac:spMk id="305" creationId="{750B54E0-33E4-26E1-E321-286CB4275D93}"/>
          </ac:spMkLst>
        </pc:spChg>
        <pc:spChg chg="mod">
          <ac:chgData name="Bok Haeng Baek" userId="435b85a0-b3a8-4d4b-bfbc-dfe49b1afecc" providerId="ADAL" clId="{C8EA9352-3369-5342-AA4A-E1E2B7B623B6}" dt="2023-05-22T18:33:57.652" v="6275"/>
          <ac:spMkLst>
            <pc:docMk/>
            <pc:sldMk cId="376335782" sldId="327"/>
            <ac:spMk id="306" creationId="{15CE9796-D648-4341-A67E-5C85B38C8204}"/>
          </ac:spMkLst>
        </pc:spChg>
        <pc:spChg chg="mod">
          <ac:chgData name="Bok Haeng Baek" userId="435b85a0-b3a8-4d4b-bfbc-dfe49b1afecc" providerId="ADAL" clId="{C8EA9352-3369-5342-AA4A-E1E2B7B623B6}" dt="2023-05-22T18:33:57.652" v="6275"/>
          <ac:spMkLst>
            <pc:docMk/>
            <pc:sldMk cId="376335782" sldId="327"/>
            <ac:spMk id="307" creationId="{B16704AD-C59F-8653-433C-595FCE01D85D}"/>
          </ac:spMkLst>
        </pc:spChg>
        <pc:spChg chg="mod">
          <ac:chgData name="Bok Haeng Baek" userId="435b85a0-b3a8-4d4b-bfbc-dfe49b1afecc" providerId="ADAL" clId="{C8EA9352-3369-5342-AA4A-E1E2B7B623B6}" dt="2023-05-22T18:33:57.652" v="6275"/>
          <ac:spMkLst>
            <pc:docMk/>
            <pc:sldMk cId="376335782" sldId="327"/>
            <ac:spMk id="308" creationId="{BD711FCC-8E08-AC35-92DE-289238EB643A}"/>
          </ac:spMkLst>
        </pc:spChg>
        <pc:spChg chg="add mod">
          <ac:chgData name="Bok Haeng Baek" userId="435b85a0-b3a8-4d4b-bfbc-dfe49b1afecc" providerId="ADAL" clId="{C8EA9352-3369-5342-AA4A-E1E2B7B623B6}" dt="2023-05-22T18:34:44.586" v="6288" actId="1076"/>
          <ac:spMkLst>
            <pc:docMk/>
            <pc:sldMk cId="376335782" sldId="327"/>
            <ac:spMk id="309" creationId="{10C950ED-0B9F-0A3E-ED34-69197F58186E}"/>
          </ac:spMkLst>
        </pc:spChg>
        <pc:grpChg chg="add del mod">
          <ac:chgData name="Bok Haeng Baek" userId="435b85a0-b3a8-4d4b-bfbc-dfe49b1afecc" providerId="ADAL" clId="{C8EA9352-3369-5342-AA4A-E1E2B7B623B6}" dt="2023-05-22T18:33:07.112" v="6261" actId="478"/>
          <ac:grpSpMkLst>
            <pc:docMk/>
            <pc:sldMk cId="376335782" sldId="327"/>
            <ac:grpSpMk id="3" creationId="{C6EACC42-8DB5-0D06-E620-DF2886E8D481}"/>
          </ac:grpSpMkLst>
        </pc:grpChg>
        <pc:grpChg chg="mod">
          <ac:chgData name="Bok Haeng Baek" userId="435b85a0-b3a8-4d4b-bfbc-dfe49b1afecc" providerId="ADAL" clId="{C8EA9352-3369-5342-AA4A-E1E2B7B623B6}" dt="2023-05-20T13:47:43.878" v="4594" actId="207"/>
          <ac:grpSpMkLst>
            <pc:docMk/>
            <pc:sldMk cId="376335782" sldId="327"/>
            <ac:grpSpMk id="4" creationId="{DE311A46-AC9B-4026-5EB8-290986CEEF07}"/>
          </ac:grpSpMkLst>
        </pc:grpChg>
        <pc:grpChg chg="mod">
          <ac:chgData name="Bok Haeng Baek" userId="435b85a0-b3a8-4d4b-bfbc-dfe49b1afecc" providerId="ADAL" clId="{C8EA9352-3369-5342-AA4A-E1E2B7B623B6}" dt="2023-05-20T13:47:43.878" v="4594" actId="207"/>
          <ac:grpSpMkLst>
            <pc:docMk/>
            <pc:sldMk cId="376335782" sldId="327"/>
            <ac:grpSpMk id="6" creationId="{1F4997F2-968F-778C-A150-0B6CC7102154}"/>
          </ac:grpSpMkLst>
        </pc:grpChg>
        <pc:grpChg chg="mod">
          <ac:chgData name="Bok Haeng Baek" userId="435b85a0-b3a8-4d4b-bfbc-dfe49b1afecc" providerId="ADAL" clId="{C8EA9352-3369-5342-AA4A-E1E2B7B623B6}" dt="2023-05-20T13:47:43.878" v="4594" actId="207"/>
          <ac:grpSpMkLst>
            <pc:docMk/>
            <pc:sldMk cId="376335782" sldId="327"/>
            <ac:grpSpMk id="7" creationId="{9D2E58C2-DC78-B0CF-0B5F-3EE1FC3B0E84}"/>
          </ac:grpSpMkLst>
        </pc:grpChg>
        <pc:grpChg chg="mod">
          <ac:chgData name="Bok Haeng Baek" userId="435b85a0-b3a8-4d4b-bfbc-dfe49b1afecc" providerId="ADAL" clId="{C8EA9352-3369-5342-AA4A-E1E2B7B623B6}" dt="2023-05-20T13:47:43.878" v="4594" actId="207"/>
          <ac:grpSpMkLst>
            <pc:docMk/>
            <pc:sldMk cId="376335782" sldId="327"/>
            <ac:grpSpMk id="8" creationId="{E0BEF7FA-9177-FE5F-7735-AB832A32EC5C}"/>
          </ac:grpSpMkLst>
        </pc:grpChg>
        <pc:grpChg chg="mod">
          <ac:chgData name="Bok Haeng Baek" userId="435b85a0-b3a8-4d4b-bfbc-dfe49b1afecc" providerId="ADAL" clId="{C8EA9352-3369-5342-AA4A-E1E2B7B623B6}" dt="2023-05-20T13:47:43.878" v="4594" actId="207"/>
          <ac:grpSpMkLst>
            <pc:docMk/>
            <pc:sldMk cId="376335782" sldId="327"/>
            <ac:grpSpMk id="68" creationId="{0700244D-3675-3BE1-E72A-3470374C6154}"/>
          </ac:grpSpMkLst>
        </pc:grpChg>
        <pc:grpChg chg="mod">
          <ac:chgData name="Bok Haeng Baek" userId="435b85a0-b3a8-4d4b-bfbc-dfe49b1afecc" providerId="ADAL" clId="{C8EA9352-3369-5342-AA4A-E1E2B7B623B6}" dt="2023-05-20T13:47:43.878" v="4594" actId="207"/>
          <ac:grpSpMkLst>
            <pc:docMk/>
            <pc:sldMk cId="376335782" sldId="327"/>
            <ac:grpSpMk id="71" creationId="{7616D42F-05DF-8B87-455F-73059DD3031A}"/>
          </ac:grpSpMkLst>
        </pc:grpChg>
        <pc:grpChg chg="mod">
          <ac:chgData name="Bok Haeng Baek" userId="435b85a0-b3a8-4d4b-bfbc-dfe49b1afecc" providerId="ADAL" clId="{C8EA9352-3369-5342-AA4A-E1E2B7B623B6}" dt="2023-05-20T13:47:43.878" v="4594" actId="207"/>
          <ac:grpSpMkLst>
            <pc:docMk/>
            <pc:sldMk cId="376335782" sldId="327"/>
            <ac:grpSpMk id="73" creationId="{41110EE0-D1DB-FC64-6C7D-EED9D2D798F3}"/>
          </ac:grpSpMkLst>
        </pc:grpChg>
        <pc:grpChg chg="mod">
          <ac:chgData name="Bok Haeng Baek" userId="435b85a0-b3a8-4d4b-bfbc-dfe49b1afecc" providerId="ADAL" clId="{C8EA9352-3369-5342-AA4A-E1E2B7B623B6}" dt="2023-05-20T13:47:43.878" v="4594" actId="207"/>
          <ac:grpSpMkLst>
            <pc:docMk/>
            <pc:sldMk cId="376335782" sldId="327"/>
            <ac:grpSpMk id="81" creationId="{A41A8E91-E801-B813-7B84-6260EF2EB040}"/>
          </ac:grpSpMkLst>
        </pc:grpChg>
        <pc:grpChg chg="add mod">
          <ac:chgData name="Bok Haeng Baek" userId="435b85a0-b3a8-4d4b-bfbc-dfe49b1afecc" providerId="ADAL" clId="{C8EA9352-3369-5342-AA4A-E1E2B7B623B6}" dt="2023-05-23T15:25:17.226" v="9291" actId="164"/>
          <ac:grpSpMkLst>
            <pc:docMk/>
            <pc:sldMk cId="376335782" sldId="327"/>
            <ac:grpSpMk id="96" creationId="{16D84D1D-95E5-39EB-4064-04E38EB36E9B}"/>
          </ac:grpSpMkLst>
        </pc:grpChg>
        <pc:grpChg chg="mod">
          <ac:chgData name="Bok Haeng Baek" userId="435b85a0-b3a8-4d4b-bfbc-dfe49b1afecc" providerId="ADAL" clId="{C8EA9352-3369-5342-AA4A-E1E2B7B623B6}" dt="2023-05-20T13:47:43.878" v="4594" actId="207"/>
          <ac:grpSpMkLst>
            <pc:docMk/>
            <pc:sldMk cId="376335782" sldId="327"/>
            <ac:grpSpMk id="100" creationId="{0FDE053B-8F15-4650-3612-FF8BF832BC16}"/>
          </ac:grpSpMkLst>
        </pc:grpChg>
        <pc:grpChg chg="mod">
          <ac:chgData name="Bok Haeng Baek" userId="435b85a0-b3a8-4d4b-bfbc-dfe49b1afecc" providerId="ADAL" clId="{C8EA9352-3369-5342-AA4A-E1E2B7B623B6}" dt="2023-05-20T13:47:43.878" v="4594" actId="207"/>
          <ac:grpSpMkLst>
            <pc:docMk/>
            <pc:sldMk cId="376335782" sldId="327"/>
            <ac:grpSpMk id="110" creationId="{AC503A84-553C-02CE-76EB-C8C8D0B86D1E}"/>
          </ac:grpSpMkLst>
        </pc:grpChg>
        <pc:grpChg chg="mod">
          <ac:chgData name="Bok Haeng Baek" userId="435b85a0-b3a8-4d4b-bfbc-dfe49b1afecc" providerId="ADAL" clId="{C8EA9352-3369-5342-AA4A-E1E2B7B623B6}" dt="2023-05-22T18:33:08.980" v="6262"/>
          <ac:grpSpMkLst>
            <pc:docMk/>
            <pc:sldMk cId="376335782" sldId="327"/>
            <ac:grpSpMk id="189" creationId="{ED16C992-683A-39F5-F603-15D87C98AFF8}"/>
          </ac:grpSpMkLst>
        </pc:grpChg>
        <pc:grpChg chg="mod">
          <ac:chgData name="Bok Haeng Baek" userId="435b85a0-b3a8-4d4b-bfbc-dfe49b1afecc" providerId="ADAL" clId="{C8EA9352-3369-5342-AA4A-E1E2B7B623B6}" dt="2023-05-22T18:33:08.980" v="6262"/>
          <ac:grpSpMkLst>
            <pc:docMk/>
            <pc:sldMk cId="376335782" sldId="327"/>
            <ac:grpSpMk id="194" creationId="{30943683-A72C-D5C7-8FF5-6D95E173AB26}"/>
          </ac:grpSpMkLst>
        </pc:grpChg>
        <pc:grpChg chg="add del mod">
          <ac:chgData name="Bok Haeng Baek" userId="435b85a0-b3a8-4d4b-bfbc-dfe49b1afecc" providerId="ADAL" clId="{C8EA9352-3369-5342-AA4A-E1E2B7B623B6}" dt="2023-05-22T18:33:59.010" v="6276"/>
          <ac:grpSpMkLst>
            <pc:docMk/>
            <pc:sldMk cId="376335782" sldId="327"/>
            <ac:grpSpMk id="225" creationId="{6614F0C2-B254-4CBA-9387-0FF980856B14}"/>
          </ac:grpSpMkLst>
        </pc:grpChg>
        <pc:grpChg chg="mod">
          <ac:chgData name="Bok Haeng Baek" userId="435b85a0-b3a8-4d4b-bfbc-dfe49b1afecc" providerId="ADAL" clId="{C8EA9352-3369-5342-AA4A-E1E2B7B623B6}" dt="2023-05-22T18:33:57.652" v="6275"/>
          <ac:grpSpMkLst>
            <pc:docMk/>
            <pc:sldMk cId="376335782" sldId="327"/>
            <ac:grpSpMk id="273" creationId="{9B8C1F18-F4C6-C373-F39C-AEEDA297F385}"/>
          </ac:grpSpMkLst>
        </pc:grpChg>
        <pc:grpChg chg="mod">
          <ac:chgData name="Bok Haeng Baek" userId="435b85a0-b3a8-4d4b-bfbc-dfe49b1afecc" providerId="ADAL" clId="{C8EA9352-3369-5342-AA4A-E1E2B7B623B6}" dt="2023-05-22T18:33:57.652" v="6275"/>
          <ac:grpSpMkLst>
            <pc:docMk/>
            <pc:sldMk cId="376335782" sldId="327"/>
            <ac:grpSpMk id="278" creationId="{A8478C3D-C68C-B857-EF29-CC7A42E37FFC}"/>
          </ac:grpSpMkLst>
        </pc:grpChg>
        <pc:grpChg chg="add mod">
          <ac:chgData name="Bok Haeng Baek" userId="435b85a0-b3a8-4d4b-bfbc-dfe49b1afecc" providerId="ADAL" clId="{C8EA9352-3369-5342-AA4A-E1E2B7B623B6}" dt="2023-05-23T15:25:17.226" v="9291" actId="164"/>
          <ac:grpSpMkLst>
            <pc:docMk/>
            <pc:sldMk cId="376335782" sldId="327"/>
            <ac:grpSpMk id="312" creationId="{8764F149-F043-6D4C-92B9-EA653C855A0E}"/>
          </ac:grpSpMkLst>
        </pc:grpChg>
        <pc:picChg chg="mod">
          <ac:chgData name="Bok Haeng Baek" userId="435b85a0-b3a8-4d4b-bfbc-dfe49b1afecc" providerId="ADAL" clId="{C8EA9352-3369-5342-AA4A-E1E2B7B623B6}" dt="2023-05-20T13:47:45.095" v="4596" actId="692"/>
          <ac:picMkLst>
            <pc:docMk/>
            <pc:sldMk cId="376335782" sldId="327"/>
            <ac:picMk id="74" creationId="{FE795B33-6534-8513-979E-48714FD865EA}"/>
          </ac:picMkLst>
        </pc:picChg>
        <pc:picChg chg="mod">
          <ac:chgData name="Bok Haeng Baek" userId="435b85a0-b3a8-4d4b-bfbc-dfe49b1afecc" providerId="ADAL" clId="{C8EA9352-3369-5342-AA4A-E1E2B7B623B6}" dt="2023-05-20T13:47:45.095" v="4596" actId="692"/>
          <ac:picMkLst>
            <pc:docMk/>
            <pc:sldMk cId="376335782" sldId="327"/>
            <ac:picMk id="75" creationId="{A4DB814A-9C43-7F6A-46A5-9B267A8802EE}"/>
          </ac:picMkLst>
        </pc:picChg>
        <pc:picChg chg="mod">
          <ac:chgData name="Bok Haeng Baek" userId="435b85a0-b3a8-4d4b-bfbc-dfe49b1afecc" providerId="ADAL" clId="{C8EA9352-3369-5342-AA4A-E1E2B7B623B6}" dt="2023-05-20T13:47:45.095" v="4596" actId="692"/>
          <ac:picMkLst>
            <pc:docMk/>
            <pc:sldMk cId="376335782" sldId="327"/>
            <ac:picMk id="93" creationId="{20E1382B-9280-BC59-93C9-280CB92CDB07}"/>
          </ac:picMkLst>
        </pc:picChg>
        <pc:picChg chg="mod">
          <ac:chgData name="Bok Haeng Baek" userId="435b85a0-b3a8-4d4b-bfbc-dfe49b1afecc" providerId="ADAL" clId="{C8EA9352-3369-5342-AA4A-E1E2B7B623B6}" dt="2023-05-22T18:33:38.300" v="6272" actId="1076"/>
          <ac:picMkLst>
            <pc:docMk/>
            <pc:sldMk cId="376335782" sldId="327"/>
            <ac:picMk id="94" creationId="{F0BB7EDE-93DB-53CE-579E-9D6F7887ECF9}"/>
          </ac:picMkLst>
        </pc:picChg>
        <pc:picChg chg="del">
          <ac:chgData name="Bok Haeng Baek" userId="435b85a0-b3a8-4d4b-bfbc-dfe49b1afecc" providerId="ADAL" clId="{C8EA9352-3369-5342-AA4A-E1E2B7B623B6}" dt="2023-05-20T13:47:00.893" v="4587" actId="478"/>
          <ac:picMkLst>
            <pc:docMk/>
            <pc:sldMk cId="376335782" sldId="327"/>
            <ac:picMk id="96" creationId="{5F436730-2780-5534-E240-0E3E6F9B85BF}"/>
          </ac:picMkLst>
        </pc:picChg>
        <pc:picChg chg="mod">
          <ac:chgData name="Bok Haeng Baek" userId="435b85a0-b3a8-4d4b-bfbc-dfe49b1afecc" providerId="ADAL" clId="{C8EA9352-3369-5342-AA4A-E1E2B7B623B6}" dt="2023-05-20T13:47:45.095" v="4596" actId="692"/>
          <ac:picMkLst>
            <pc:docMk/>
            <pc:sldMk cId="376335782" sldId="327"/>
            <ac:picMk id="105" creationId="{271EF692-39F9-818F-8A3E-A41AA6455CFE}"/>
          </ac:picMkLst>
        </pc:picChg>
        <pc:picChg chg="mod">
          <ac:chgData name="Bok Haeng Baek" userId="435b85a0-b3a8-4d4b-bfbc-dfe49b1afecc" providerId="ADAL" clId="{C8EA9352-3369-5342-AA4A-E1E2B7B623B6}" dt="2023-05-20T13:47:45.095" v="4596" actId="692"/>
          <ac:picMkLst>
            <pc:docMk/>
            <pc:sldMk cId="376335782" sldId="327"/>
            <ac:picMk id="106" creationId="{77BF08A7-6EAB-B177-B087-553B66A28CC0}"/>
          </ac:picMkLst>
        </pc:picChg>
        <pc:picChg chg="mod">
          <ac:chgData name="Bok Haeng Baek" userId="435b85a0-b3a8-4d4b-bfbc-dfe49b1afecc" providerId="ADAL" clId="{C8EA9352-3369-5342-AA4A-E1E2B7B623B6}" dt="2023-05-20T13:47:45.095" v="4596" actId="692"/>
          <ac:picMkLst>
            <pc:docMk/>
            <pc:sldMk cId="376335782" sldId="327"/>
            <ac:picMk id="109" creationId="{3DD32C22-CEA9-8FF5-D91D-9B13E70DC2B7}"/>
          </ac:picMkLst>
        </pc:picChg>
        <pc:picChg chg="mod">
          <ac:chgData name="Bok Haeng Baek" userId="435b85a0-b3a8-4d4b-bfbc-dfe49b1afecc" providerId="ADAL" clId="{C8EA9352-3369-5342-AA4A-E1E2B7B623B6}" dt="2023-05-20T13:47:45.095" v="4596" actId="692"/>
          <ac:picMkLst>
            <pc:docMk/>
            <pc:sldMk cId="376335782" sldId="327"/>
            <ac:picMk id="115" creationId="{A419465A-BB12-08CD-3E50-81C7F033FBBE}"/>
          </ac:picMkLst>
        </pc:picChg>
        <pc:picChg chg="mod">
          <ac:chgData name="Bok Haeng Baek" userId="435b85a0-b3a8-4d4b-bfbc-dfe49b1afecc" providerId="ADAL" clId="{C8EA9352-3369-5342-AA4A-E1E2B7B623B6}" dt="2023-05-20T13:47:45.095" v="4596" actId="692"/>
          <ac:picMkLst>
            <pc:docMk/>
            <pc:sldMk cId="376335782" sldId="327"/>
            <ac:picMk id="116" creationId="{685CFFB2-8DCF-4A4D-1EB3-9B0255C423A3}"/>
          </ac:picMkLst>
        </pc:picChg>
        <pc:picChg chg="mod">
          <ac:chgData name="Bok Haeng Baek" userId="435b85a0-b3a8-4d4b-bfbc-dfe49b1afecc" providerId="ADAL" clId="{C8EA9352-3369-5342-AA4A-E1E2B7B623B6}" dt="2023-05-20T13:47:45.095" v="4596" actId="692"/>
          <ac:picMkLst>
            <pc:docMk/>
            <pc:sldMk cId="376335782" sldId="327"/>
            <ac:picMk id="118" creationId="{9D2E7B79-2818-4B07-E822-2952D9AB369A}"/>
          </ac:picMkLst>
        </pc:picChg>
        <pc:picChg chg="mod">
          <ac:chgData name="Bok Haeng Baek" userId="435b85a0-b3a8-4d4b-bfbc-dfe49b1afecc" providerId="ADAL" clId="{C8EA9352-3369-5342-AA4A-E1E2B7B623B6}" dt="2023-05-20T13:47:45.095" v="4596" actId="692"/>
          <ac:picMkLst>
            <pc:docMk/>
            <pc:sldMk cId="376335782" sldId="327"/>
            <ac:picMk id="119" creationId="{EAF06B0E-782D-746D-DC2E-310E1CFAD0F3}"/>
          </ac:picMkLst>
        </pc:picChg>
        <pc:picChg chg="mod">
          <ac:chgData name="Bok Haeng Baek" userId="435b85a0-b3a8-4d4b-bfbc-dfe49b1afecc" providerId="ADAL" clId="{C8EA9352-3369-5342-AA4A-E1E2B7B623B6}" dt="2023-05-20T13:47:45.095" v="4596" actId="692"/>
          <ac:picMkLst>
            <pc:docMk/>
            <pc:sldMk cId="376335782" sldId="327"/>
            <ac:picMk id="120" creationId="{572A902F-D978-0E40-9093-11E668AC7AA9}"/>
          </ac:picMkLst>
        </pc:picChg>
        <pc:picChg chg="mod">
          <ac:chgData name="Bok Haeng Baek" userId="435b85a0-b3a8-4d4b-bfbc-dfe49b1afecc" providerId="ADAL" clId="{C8EA9352-3369-5342-AA4A-E1E2B7B623B6}" dt="2023-05-20T13:47:45.095" v="4596" actId="692"/>
          <ac:picMkLst>
            <pc:docMk/>
            <pc:sldMk cId="376335782" sldId="327"/>
            <ac:picMk id="126" creationId="{73F5AFB9-BD1F-8643-E06A-7C3177DEA35C}"/>
          </ac:picMkLst>
        </pc:picChg>
        <pc:picChg chg="mod">
          <ac:chgData name="Bok Haeng Baek" userId="435b85a0-b3a8-4d4b-bfbc-dfe49b1afecc" providerId="ADAL" clId="{C8EA9352-3369-5342-AA4A-E1E2B7B623B6}" dt="2023-05-20T13:47:45.095" v="4596" actId="692"/>
          <ac:picMkLst>
            <pc:docMk/>
            <pc:sldMk cId="376335782" sldId="327"/>
            <ac:picMk id="129" creationId="{47EC59B3-D313-3055-EA2E-7754377CC2E8}"/>
          </ac:picMkLst>
        </pc:picChg>
        <pc:picChg chg="mod">
          <ac:chgData name="Bok Haeng Baek" userId="435b85a0-b3a8-4d4b-bfbc-dfe49b1afecc" providerId="ADAL" clId="{C8EA9352-3369-5342-AA4A-E1E2B7B623B6}" dt="2023-05-20T13:47:45.095" v="4596" actId="692"/>
          <ac:picMkLst>
            <pc:docMk/>
            <pc:sldMk cId="376335782" sldId="327"/>
            <ac:picMk id="134" creationId="{48DFC68E-7708-BC22-9806-7D6F3C3E2731}"/>
          </ac:picMkLst>
        </pc:picChg>
        <pc:picChg chg="mod">
          <ac:chgData name="Bok Haeng Baek" userId="435b85a0-b3a8-4d4b-bfbc-dfe49b1afecc" providerId="ADAL" clId="{C8EA9352-3369-5342-AA4A-E1E2B7B623B6}" dt="2023-05-20T13:47:45.095" v="4596" actId="692"/>
          <ac:picMkLst>
            <pc:docMk/>
            <pc:sldMk cId="376335782" sldId="327"/>
            <ac:picMk id="135" creationId="{06328B47-8ABA-87CA-BC75-BE4B60500E4B}"/>
          </ac:picMkLst>
        </pc:picChg>
        <pc:picChg chg="mod">
          <ac:chgData name="Bok Haeng Baek" userId="435b85a0-b3a8-4d4b-bfbc-dfe49b1afecc" providerId="ADAL" clId="{C8EA9352-3369-5342-AA4A-E1E2B7B623B6}" dt="2023-05-22T18:33:08.980" v="6262"/>
          <ac:picMkLst>
            <pc:docMk/>
            <pc:sldMk cId="376335782" sldId="327"/>
            <ac:picMk id="142" creationId="{96D134B1-F31F-25C7-772E-0894BC7AFB45}"/>
          </ac:picMkLst>
        </pc:picChg>
        <pc:picChg chg="mod">
          <ac:chgData name="Bok Haeng Baek" userId="435b85a0-b3a8-4d4b-bfbc-dfe49b1afecc" providerId="ADAL" clId="{C8EA9352-3369-5342-AA4A-E1E2B7B623B6}" dt="2023-05-22T18:33:08.980" v="6262"/>
          <ac:picMkLst>
            <pc:docMk/>
            <pc:sldMk cId="376335782" sldId="327"/>
            <ac:picMk id="143" creationId="{56FF12E4-1164-B83B-5C76-D657E80E5472}"/>
          </ac:picMkLst>
        </pc:picChg>
        <pc:picChg chg="mod">
          <ac:chgData name="Bok Haeng Baek" userId="435b85a0-b3a8-4d4b-bfbc-dfe49b1afecc" providerId="ADAL" clId="{C8EA9352-3369-5342-AA4A-E1E2B7B623B6}" dt="2023-05-22T18:33:08.980" v="6262"/>
          <ac:picMkLst>
            <pc:docMk/>
            <pc:sldMk cId="376335782" sldId="327"/>
            <ac:picMk id="144" creationId="{8DA4051C-0B25-E08B-2B37-03CA7765081E}"/>
          </ac:picMkLst>
        </pc:picChg>
        <pc:picChg chg="mod">
          <ac:chgData name="Bok Haeng Baek" userId="435b85a0-b3a8-4d4b-bfbc-dfe49b1afecc" providerId="ADAL" clId="{C8EA9352-3369-5342-AA4A-E1E2B7B623B6}" dt="2023-05-22T18:33:08.980" v="6262"/>
          <ac:picMkLst>
            <pc:docMk/>
            <pc:sldMk cId="376335782" sldId="327"/>
            <ac:picMk id="145" creationId="{2ABDB2E1-9C15-10D5-75DD-CF81E68836A8}"/>
          </ac:picMkLst>
        </pc:picChg>
        <pc:picChg chg="mod">
          <ac:chgData name="Bok Haeng Baek" userId="435b85a0-b3a8-4d4b-bfbc-dfe49b1afecc" providerId="ADAL" clId="{C8EA9352-3369-5342-AA4A-E1E2B7B623B6}" dt="2023-05-22T18:33:08.980" v="6262"/>
          <ac:picMkLst>
            <pc:docMk/>
            <pc:sldMk cId="376335782" sldId="327"/>
            <ac:picMk id="146" creationId="{5C70923C-4F1E-9D12-40D4-C614CCC3FA26}"/>
          </ac:picMkLst>
        </pc:picChg>
        <pc:picChg chg="mod">
          <ac:chgData name="Bok Haeng Baek" userId="435b85a0-b3a8-4d4b-bfbc-dfe49b1afecc" providerId="ADAL" clId="{C8EA9352-3369-5342-AA4A-E1E2B7B623B6}" dt="2023-05-22T18:33:08.980" v="6262"/>
          <ac:picMkLst>
            <pc:docMk/>
            <pc:sldMk cId="376335782" sldId="327"/>
            <ac:picMk id="147" creationId="{FB9DE2B7-2B76-30AC-AEAF-630B9A42F500}"/>
          </ac:picMkLst>
        </pc:picChg>
        <pc:picChg chg="mod">
          <ac:chgData name="Bok Haeng Baek" userId="435b85a0-b3a8-4d4b-bfbc-dfe49b1afecc" providerId="ADAL" clId="{C8EA9352-3369-5342-AA4A-E1E2B7B623B6}" dt="2023-05-22T18:33:08.980" v="6262"/>
          <ac:picMkLst>
            <pc:docMk/>
            <pc:sldMk cId="376335782" sldId="327"/>
            <ac:picMk id="148" creationId="{5A3F1D25-D6A4-CA84-62CD-A73C96476293}"/>
          </ac:picMkLst>
        </pc:picChg>
        <pc:picChg chg="mod">
          <ac:chgData name="Bok Haeng Baek" userId="435b85a0-b3a8-4d4b-bfbc-dfe49b1afecc" providerId="ADAL" clId="{C8EA9352-3369-5342-AA4A-E1E2B7B623B6}" dt="2023-05-22T18:33:08.980" v="6262"/>
          <ac:picMkLst>
            <pc:docMk/>
            <pc:sldMk cId="376335782" sldId="327"/>
            <ac:picMk id="203" creationId="{937DB4E0-7718-35A7-FF78-00D7DF3CB5A2}"/>
          </ac:picMkLst>
        </pc:picChg>
        <pc:picChg chg="mod">
          <ac:chgData name="Bok Haeng Baek" userId="435b85a0-b3a8-4d4b-bfbc-dfe49b1afecc" providerId="ADAL" clId="{C8EA9352-3369-5342-AA4A-E1E2B7B623B6}" dt="2023-05-22T18:33:08.980" v="6262"/>
          <ac:picMkLst>
            <pc:docMk/>
            <pc:sldMk cId="376335782" sldId="327"/>
            <ac:picMk id="204" creationId="{FF410516-3BF1-06F0-E266-EE0CAA554D77}"/>
          </ac:picMkLst>
        </pc:picChg>
        <pc:picChg chg="mod">
          <ac:chgData name="Bok Haeng Baek" userId="435b85a0-b3a8-4d4b-bfbc-dfe49b1afecc" providerId="ADAL" clId="{C8EA9352-3369-5342-AA4A-E1E2B7B623B6}" dt="2023-05-22T18:33:08.980" v="6262"/>
          <ac:picMkLst>
            <pc:docMk/>
            <pc:sldMk cId="376335782" sldId="327"/>
            <ac:picMk id="206" creationId="{9A8350F3-4187-C18D-485A-96CB9F98680A}"/>
          </ac:picMkLst>
        </pc:picChg>
        <pc:picChg chg="mod">
          <ac:chgData name="Bok Haeng Baek" userId="435b85a0-b3a8-4d4b-bfbc-dfe49b1afecc" providerId="ADAL" clId="{C8EA9352-3369-5342-AA4A-E1E2B7B623B6}" dt="2023-05-22T18:33:57.652" v="6275"/>
          <ac:picMkLst>
            <pc:docMk/>
            <pc:sldMk cId="376335782" sldId="327"/>
            <ac:picMk id="226" creationId="{9258702C-4B8F-A00D-5B71-C9700D432263}"/>
          </ac:picMkLst>
        </pc:picChg>
        <pc:picChg chg="mod">
          <ac:chgData name="Bok Haeng Baek" userId="435b85a0-b3a8-4d4b-bfbc-dfe49b1afecc" providerId="ADAL" clId="{C8EA9352-3369-5342-AA4A-E1E2B7B623B6}" dt="2023-05-22T18:33:57.652" v="6275"/>
          <ac:picMkLst>
            <pc:docMk/>
            <pc:sldMk cId="376335782" sldId="327"/>
            <ac:picMk id="227" creationId="{276E32D1-BE16-0884-B64B-7B7E9982230D}"/>
          </ac:picMkLst>
        </pc:picChg>
        <pc:picChg chg="mod">
          <ac:chgData name="Bok Haeng Baek" userId="435b85a0-b3a8-4d4b-bfbc-dfe49b1afecc" providerId="ADAL" clId="{C8EA9352-3369-5342-AA4A-E1E2B7B623B6}" dt="2023-05-22T18:33:57.652" v="6275"/>
          <ac:picMkLst>
            <pc:docMk/>
            <pc:sldMk cId="376335782" sldId="327"/>
            <ac:picMk id="228" creationId="{CC9C2ABE-8627-304B-6DF3-98D16D55B111}"/>
          </ac:picMkLst>
        </pc:picChg>
        <pc:picChg chg="mod">
          <ac:chgData name="Bok Haeng Baek" userId="435b85a0-b3a8-4d4b-bfbc-dfe49b1afecc" providerId="ADAL" clId="{C8EA9352-3369-5342-AA4A-E1E2B7B623B6}" dt="2023-05-22T18:33:57.652" v="6275"/>
          <ac:picMkLst>
            <pc:docMk/>
            <pc:sldMk cId="376335782" sldId="327"/>
            <ac:picMk id="229" creationId="{6DBB62F1-7964-E0AE-67F5-7AD281C3BFA8}"/>
          </ac:picMkLst>
        </pc:picChg>
        <pc:picChg chg="mod">
          <ac:chgData name="Bok Haeng Baek" userId="435b85a0-b3a8-4d4b-bfbc-dfe49b1afecc" providerId="ADAL" clId="{C8EA9352-3369-5342-AA4A-E1E2B7B623B6}" dt="2023-05-22T18:33:57.652" v="6275"/>
          <ac:picMkLst>
            <pc:docMk/>
            <pc:sldMk cId="376335782" sldId="327"/>
            <ac:picMk id="230" creationId="{430E0AFE-8AB2-20F3-5B29-698E057085FC}"/>
          </ac:picMkLst>
        </pc:picChg>
        <pc:picChg chg="mod">
          <ac:chgData name="Bok Haeng Baek" userId="435b85a0-b3a8-4d4b-bfbc-dfe49b1afecc" providerId="ADAL" clId="{C8EA9352-3369-5342-AA4A-E1E2B7B623B6}" dt="2023-05-22T18:33:57.652" v="6275"/>
          <ac:picMkLst>
            <pc:docMk/>
            <pc:sldMk cId="376335782" sldId="327"/>
            <ac:picMk id="231" creationId="{3EFFE6C5-A004-88A3-71CD-C1C51A4CEEC5}"/>
          </ac:picMkLst>
        </pc:picChg>
        <pc:picChg chg="mod">
          <ac:chgData name="Bok Haeng Baek" userId="435b85a0-b3a8-4d4b-bfbc-dfe49b1afecc" providerId="ADAL" clId="{C8EA9352-3369-5342-AA4A-E1E2B7B623B6}" dt="2023-05-22T18:33:57.652" v="6275"/>
          <ac:picMkLst>
            <pc:docMk/>
            <pc:sldMk cId="376335782" sldId="327"/>
            <ac:picMk id="232" creationId="{A610BEFB-FDD0-C8D8-644F-77096FF4130A}"/>
          </ac:picMkLst>
        </pc:picChg>
        <pc:picChg chg="mod">
          <ac:chgData name="Bok Haeng Baek" userId="435b85a0-b3a8-4d4b-bfbc-dfe49b1afecc" providerId="ADAL" clId="{C8EA9352-3369-5342-AA4A-E1E2B7B623B6}" dt="2023-05-22T18:33:57.652" v="6275"/>
          <ac:picMkLst>
            <pc:docMk/>
            <pc:sldMk cId="376335782" sldId="327"/>
            <ac:picMk id="287" creationId="{7C11814C-AD41-5E76-BB07-5574A41FB505}"/>
          </ac:picMkLst>
        </pc:picChg>
        <pc:picChg chg="mod">
          <ac:chgData name="Bok Haeng Baek" userId="435b85a0-b3a8-4d4b-bfbc-dfe49b1afecc" providerId="ADAL" clId="{C8EA9352-3369-5342-AA4A-E1E2B7B623B6}" dt="2023-05-22T18:33:57.652" v="6275"/>
          <ac:picMkLst>
            <pc:docMk/>
            <pc:sldMk cId="376335782" sldId="327"/>
            <ac:picMk id="288" creationId="{ACB7E943-77E4-1754-4004-2E54BF22F3A5}"/>
          </ac:picMkLst>
        </pc:picChg>
        <pc:picChg chg="mod">
          <ac:chgData name="Bok Haeng Baek" userId="435b85a0-b3a8-4d4b-bfbc-dfe49b1afecc" providerId="ADAL" clId="{C8EA9352-3369-5342-AA4A-E1E2B7B623B6}" dt="2023-05-22T18:33:57.652" v="6275"/>
          <ac:picMkLst>
            <pc:docMk/>
            <pc:sldMk cId="376335782" sldId="327"/>
            <ac:picMk id="290" creationId="{5344649F-14C5-2863-D32B-F910D2EAA6C3}"/>
          </ac:picMkLst>
        </pc:picChg>
        <pc:picChg chg="add mod">
          <ac:chgData name="Bok Haeng Baek" userId="435b85a0-b3a8-4d4b-bfbc-dfe49b1afecc" providerId="ADAL" clId="{C8EA9352-3369-5342-AA4A-E1E2B7B623B6}" dt="2023-05-23T15:25:17.226" v="9291" actId="164"/>
          <ac:picMkLst>
            <pc:docMk/>
            <pc:sldMk cId="376335782" sldId="327"/>
            <ac:picMk id="310" creationId="{51A8DA9F-C214-52F9-C127-513616FF1A24}"/>
          </ac:picMkLst>
        </pc:picChg>
        <pc:picChg chg="add mod">
          <ac:chgData name="Bok Haeng Baek" userId="435b85a0-b3a8-4d4b-bfbc-dfe49b1afecc" providerId="ADAL" clId="{C8EA9352-3369-5342-AA4A-E1E2B7B623B6}" dt="2023-05-23T15:25:17.226" v="9291" actId="164"/>
          <ac:picMkLst>
            <pc:docMk/>
            <pc:sldMk cId="376335782" sldId="327"/>
            <ac:picMk id="311" creationId="{D0855DCB-80B5-856F-8354-959DA9969FC6}"/>
          </ac:picMkLst>
        </pc:picChg>
        <pc:cxnChg chg="mod">
          <ac:chgData name="Bok Haeng Baek" userId="435b85a0-b3a8-4d4b-bfbc-dfe49b1afecc" providerId="ADAL" clId="{C8EA9352-3369-5342-AA4A-E1E2B7B623B6}" dt="2023-05-22T18:33:07.112" v="6261" actId="478"/>
          <ac:cxnSpMkLst>
            <pc:docMk/>
            <pc:sldMk cId="376335782" sldId="327"/>
            <ac:cxnSpMk id="10" creationId="{0E7B00FD-7C96-AB64-D603-9D4D9695DA85}"/>
          </ac:cxnSpMkLst>
        </pc:cxnChg>
        <pc:cxnChg chg="mod">
          <ac:chgData name="Bok Haeng Baek" userId="435b85a0-b3a8-4d4b-bfbc-dfe49b1afecc" providerId="ADAL" clId="{C8EA9352-3369-5342-AA4A-E1E2B7B623B6}" dt="2023-05-22T18:33:07.112" v="6261" actId="478"/>
          <ac:cxnSpMkLst>
            <pc:docMk/>
            <pc:sldMk cId="376335782" sldId="327"/>
            <ac:cxnSpMk id="13" creationId="{D466B15F-6E86-B6B9-756E-66A3791FB1E7}"/>
          </ac:cxnSpMkLst>
        </pc:cxnChg>
        <pc:cxnChg chg="mod">
          <ac:chgData name="Bok Haeng Baek" userId="435b85a0-b3a8-4d4b-bfbc-dfe49b1afecc" providerId="ADAL" clId="{C8EA9352-3369-5342-AA4A-E1E2B7B623B6}" dt="2023-05-22T18:33:07.112" v="6261" actId="478"/>
          <ac:cxnSpMkLst>
            <pc:docMk/>
            <pc:sldMk cId="376335782" sldId="327"/>
            <ac:cxnSpMk id="15" creationId="{E79686A3-7137-3530-804A-A8C864574198}"/>
          </ac:cxnSpMkLst>
        </pc:cxnChg>
        <pc:cxnChg chg="mod">
          <ac:chgData name="Bok Haeng Baek" userId="435b85a0-b3a8-4d4b-bfbc-dfe49b1afecc" providerId="ADAL" clId="{C8EA9352-3369-5342-AA4A-E1E2B7B623B6}" dt="2023-05-22T18:33:07.112" v="6261" actId="478"/>
          <ac:cxnSpMkLst>
            <pc:docMk/>
            <pc:sldMk cId="376335782" sldId="327"/>
            <ac:cxnSpMk id="17" creationId="{B7BB6075-FA8A-4B03-CCCF-1482B8AA8474}"/>
          </ac:cxnSpMkLst>
        </pc:cxnChg>
        <pc:cxnChg chg="mod">
          <ac:chgData name="Bok Haeng Baek" userId="435b85a0-b3a8-4d4b-bfbc-dfe49b1afecc" providerId="ADAL" clId="{C8EA9352-3369-5342-AA4A-E1E2B7B623B6}" dt="2023-05-22T18:33:07.112" v="6261" actId="478"/>
          <ac:cxnSpMkLst>
            <pc:docMk/>
            <pc:sldMk cId="376335782" sldId="327"/>
            <ac:cxnSpMk id="19" creationId="{D70C6E91-A9B9-CBC6-AB2F-B8538D19EB4B}"/>
          </ac:cxnSpMkLst>
        </pc:cxnChg>
        <pc:cxnChg chg="mod">
          <ac:chgData name="Bok Haeng Baek" userId="435b85a0-b3a8-4d4b-bfbc-dfe49b1afecc" providerId="ADAL" clId="{C8EA9352-3369-5342-AA4A-E1E2B7B623B6}" dt="2023-05-22T18:33:07.112" v="6261" actId="478"/>
          <ac:cxnSpMkLst>
            <pc:docMk/>
            <pc:sldMk cId="376335782" sldId="327"/>
            <ac:cxnSpMk id="21" creationId="{3B4F1914-02D6-5747-890B-3E25C6DB9A5C}"/>
          </ac:cxnSpMkLst>
        </pc:cxnChg>
        <pc:cxnChg chg="mod">
          <ac:chgData name="Bok Haeng Baek" userId="435b85a0-b3a8-4d4b-bfbc-dfe49b1afecc" providerId="ADAL" clId="{C8EA9352-3369-5342-AA4A-E1E2B7B623B6}" dt="2023-05-22T18:33:07.112" v="6261" actId="478"/>
          <ac:cxnSpMkLst>
            <pc:docMk/>
            <pc:sldMk cId="376335782" sldId="327"/>
            <ac:cxnSpMk id="23" creationId="{1291FD40-5914-9CD5-C8B8-BBD97DBD2040}"/>
          </ac:cxnSpMkLst>
        </pc:cxnChg>
        <pc:cxnChg chg="mod">
          <ac:chgData name="Bok Haeng Baek" userId="435b85a0-b3a8-4d4b-bfbc-dfe49b1afecc" providerId="ADAL" clId="{C8EA9352-3369-5342-AA4A-E1E2B7B623B6}" dt="2023-05-22T18:33:07.112" v="6261" actId="478"/>
          <ac:cxnSpMkLst>
            <pc:docMk/>
            <pc:sldMk cId="376335782" sldId="327"/>
            <ac:cxnSpMk id="24" creationId="{5DF34C48-5DBB-9FDC-D91F-5042E66CDB1F}"/>
          </ac:cxnSpMkLst>
        </pc:cxnChg>
        <pc:cxnChg chg="mod">
          <ac:chgData name="Bok Haeng Baek" userId="435b85a0-b3a8-4d4b-bfbc-dfe49b1afecc" providerId="ADAL" clId="{C8EA9352-3369-5342-AA4A-E1E2B7B623B6}" dt="2023-05-22T18:33:07.112" v="6261" actId="478"/>
          <ac:cxnSpMkLst>
            <pc:docMk/>
            <pc:sldMk cId="376335782" sldId="327"/>
            <ac:cxnSpMk id="25" creationId="{38954420-3480-F0C3-7C4B-E63C2F66A410}"/>
          </ac:cxnSpMkLst>
        </pc:cxnChg>
        <pc:cxnChg chg="mod">
          <ac:chgData name="Bok Haeng Baek" userId="435b85a0-b3a8-4d4b-bfbc-dfe49b1afecc" providerId="ADAL" clId="{C8EA9352-3369-5342-AA4A-E1E2B7B623B6}" dt="2023-05-20T13:47:45.095" v="4596" actId="692"/>
          <ac:cxnSpMkLst>
            <pc:docMk/>
            <pc:sldMk cId="376335782" sldId="327"/>
            <ac:cxnSpMk id="26" creationId="{03DDDB3C-DBF4-8464-A7D7-03F971D10D97}"/>
          </ac:cxnSpMkLst>
        </pc:cxnChg>
        <pc:cxnChg chg="mod">
          <ac:chgData name="Bok Haeng Baek" userId="435b85a0-b3a8-4d4b-bfbc-dfe49b1afecc" providerId="ADAL" clId="{C8EA9352-3369-5342-AA4A-E1E2B7B623B6}" dt="2023-05-20T13:47:45.095" v="4596" actId="692"/>
          <ac:cxnSpMkLst>
            <pc:docMk/>
            <pc:sldMk cId="376335782" sldId="327"/>
            <ac:cxnSpMk id="27" creationId="{F432B760-AC54-899F-B32E-223418E0A726}"/>
          </ac:cxnSpMkLst>
        </pc:cxnChg>
        <pc:cxnChg chg="mod">
          <ac:chgData name="Bok Haeng Baek" userId="435b85a0-b3a8-4d4b-bfbc-dfe49b1afecc" providerId="ADAL" clId="{C8EA9352-3369-5342-AA4A-E1E2B7B623B6}" dt="2023-05-20T13:47:45.095" v="4596" actId="692"/>
          <ac:cxnSpMkLst>
            <pc:docMk/>
            <pc:sldMk cId="376335782" sldId="327"/>
            <ac:cxnSpMk id="28" creationId="{B64A13BF-A279-C269-CBF0-CC6AE229762F}"/>
          </ac:cxnSpMkLst>
        </pc:cxnChg>
        <pc:cxnChg chg="mod">
          <ac:chgData name="Bok Haeng Baek" userId="435b85a0-b3a8-4d4b-bfbc-dfe49b1afecc" providerId="ADAL" clId="{C8EA9352-3369-5342-AA4A-E1E2B7B623B6}" dt="2023-05-20T13:47:45.095" v="4596" actId="692"/>
          <ac:cxnSpMkLst>
            <pc:docMk/>
            <pc:sldMk cId="376335782" sldId="327"/>
            <ac:cxnSpMk id="29" creationId="{68CDAC5D-3C3D-2964-3427-BA7FD159F72E}"/>
          </ac:cxnSpMkLst>
        </pc:cxnChg>
        <pc:cxnChg chg="mod">
          <ac:chgData name="Bok Haeng Baek" userId="435b85a0-b3a8-4d4b-bfbc-dfe49b1afecc" providerId="ADAL" clId="{C8EA9352-3369-5342-AA4A-E1E2B7B623B6}" dt="2023-05-20T13:47:45.095" v="4596" actId="692"/>
          <ac:cxnSpMkLst>
            <pc:docMk/>
            <pc:sldMk cId="376335782" sldId="327"/>
            <ac:cxnSpMk id="30" creationId="{95D572D7-FEFF-3B82-360E-44784264A156}"/>
          </ac:cxnSpMkLst>
        </pc:cxnChg>
        <pc:cxnChg chg="mod">
          <ac:chgData name="Bok Haeng Baek" userId="435b85a0-b3a8-4d4b-bfbc-dfe49b1afecc" providerId="ADAL" clId="{C8EA9352-3369-5342-AA4A-E1E2B7B623B6}" dt="2023-05-22T18:33:07.112" v="6261" actId="478"/>
          <ac:cxnSpMkLst>
            <pc:docMk/>
            <pc:sldMk cId="376335782" sldId="327"/>
            <ac:cxnSpMk id="36" creationId="{DA6E5B7F-6314-E89F-F579-9BEA89587F52}"/>
          </ac:cxnSpMkLst>
        </pc:cxnChg>
        <pc:cxnChg chg="mod">
          <ac:chgData name="Bok Haeng Baek" userId="435b85a0-b3a8-4d4b-bfbc-dfe49b1afecc" providerId="ADAL" clId="{C8EA9352-3369-5342-AA4A-E1E2B7B623B6}" dt="2023-05-22T18:33:07.112" v="6261" actId="478"/>
          <ac:cxnSpMkLst>
            <pc:docMk/>
            <pc:sldMk cId="376335782" sldId="327"/>
            <ac:cxnSpMk id="38" creationId="{AB86160C-D264-50D7-08B9-D6A09BE4178F}"/>
          </ac:cxnSpMkLst>
        </pc:cxnChg>
        <pc:cxnChg chg="mod">
          <ac:chgData name="Bok Haeng Baek" userId="435b85a0-b3a8-4d4b-bfbc-dfe49b1afecc" providerId="ADAL" clId="{C8EA9352-3369-5342-AA4A-E1E2B7B623B6}" dt="2023-05-22T18:33:07.112" v="6261" actId="478"/>
          <ac:cxnSpMkLst>
            <pc:docMk/>
            <pc:sldMk cId="376335782" sldId="327"/>
            <ac:cxnSpMk id="40" creationId="{95363A31-EC72-9EAB-7F48-A18997916135}"/>
          </ac:cxnSpMkLst>
        </pc:cxnChg>
        <pc:cxnChg chg="mod">
          <ac:chgData name="Bok Haeng Baek" userId="435b85a0-b3a8-4d4b-bfbc-dfe49b1afecc" providerId="ADAL" clId="{C8EA9352-3369-5342-AA4A-E1E2B7B623B6}" dt="2023-05-22T18:33:07.112" v="6261" actId="478"/>
          <ac:cxnSpMkLst>
            <pc:docMk/>
            <pc:sldMk cId="376335782" sldId="327"/>
            <ac:cxnSpMk id="42" creationId="{0589A9A0-ADD8-3AF1-55D2-2BF49C0A4EE6}"/>
          </ac:cxnSpMkLst>
        </pc:cxnChg>
        <pc:cxnChg chg="mod">
          <ac:chgData name="Bok Haeng Baek" userId="435b85a0-b3a8-4d4b-bfbc-dfe49b1afecc" providerId="ADAL" clId="{C8EA9352-3369-5342-AA4A-E1E2B7B623B6}" dt="2023-05-22T18:33:07.112" v="6261" actId="478"/>
          <ac:cxnSpMkLst>
            <pc:docMk/>
            <pc:sldMk cId="376335782" sldId="327"/>
            <ac:cxnSpMk id="44" creationId="{39422DAE-6354-A5B8-15EB-65C82666534A}"/>
          </ac:cxnSpMkLst>
        </pc:cxnChg>
        <pc:cxnChg chg="mod">
          <ac:chgData name="Bok Haeng Baek" userId="435b85a0-b3a8-4d4b-bfbc-dfe49b1afecc" providerId="ADAL" clId="{C8EA9352-3369-5342-AA4A-E1E2B7B623B6}" dt="2023-05-22T18:33:07.112" v="6261" actId="478"/>
          <ac:cxnSpMkLst>
            <pc:docMk/>
            <pc:sldMk cId="376335782" sldId="327"/>
            <ac:cxnSpMk id="48" creationId="{34E3F581-39CE-7789-9654-77D591ACCB07}"/>
          </ac:cxnSpMkLst>
        </pc:cxnChg>
        <pc:cxnChg chg="mod">
          <ac:chgData name="Bok Haeng Baek" userId="435b85a0-b3a8-4d4b-bfbc-dfe49b1afecc" providerId="ADAL" clId="{C8EA9352-3369-5342-AA4A-E1E2B7B623B6}" dt="2023-05-22T18:33:07.112" v="6261" actId="478"/>
          <ac:cxnSpMkLst>
            <pc:docMk/>
            <pc:sldMk cId="376335782" sldId="327"/>
            <ac:cxnSpMk id="52" creationId="{DEB3D341-407F-624D-DB5E-463E98E6EFA5}"/>
          </ac:cxnSpMkLst>
        </pc:cxnChg>
        <pc:cxnChg chg="mod">
          <ac:chgData name="Bok Haeng Baek" userId="435b85a0-b3a8-4d4b-bfbc-dfe49b1afecc" providerId="ADAL" clId="{C8EA9352-3369-5342-AA4A-E1E2B7B623B6}" dt="2023-05-22T18:33:07.112" v="6261" actId="478"/>
          <ac:cxnSpMkLst>
            <pc:docMk/>
            <pc:sldMk cId="376335782" sldId="327"/>
            <ac:cxnSpMk id="53" creationId="{15079B5C-58E8-6594-6AD8-E430C7DB269A}"/>
          </ac:cxnSpMkLst>
        </pc:cxnChg>
        <pc:cxnChg chg="mod">
          <ac:chgData name="Bok Haeng Baek" userId="435b85a0-b3a8-4d4b-bfbc-dfe49b1afecc" providerId="ADAL" clId="{C8EA9352-3369-5342-AA4A-E1E2B7B623B6}" dt="2023-05-22T18:33:07.112" v="6261" actId="478"/>
          <ac:cxnSpMkLst>
            <pc:docMk/>
            <pc:sldMk cId="376335782" sldId="327"/>
            <ac:cxnSpMk id="56" creationId="{57A9EE27-30C0-C087-F47A-6D511264C4A6}"/>
          </ac:cxnSpMkLst>
        </pc:cxnChg>
        <pc:cxnChg chg="mod">
          <ac:chgData name="Bok Haeng Baek" userId="435b85a0-b3a8-4d4b-bfbc-dfe49b1afecc" providerId="ADAL" clId="{C8EA9352-3369-5342-AA4A-E1E2B7B623B6}" dt="2023-05-22T18:33:07.112" v="6261" actId="478"/>
          <ac:cxnSpMkLst>
            <pc:docMk/>
            <pc:sldMk cId="376335782" sldId="327"/>
            <ac:cxnSpMk id="57" creationId="{B7D42904-C97C-0AAF-9064-3FEF7D5D07F1}"/>
          </ac:cxnSpMkLst>
        </pc:cxnChg>
        <pc:cxnChg chg="mod">
          <ac:chgData name="Bok Haeng Baek" userId="435b85a0-b3a8-4d4b-bfbc-dfe49b1afecc" providerId="ADAL" clId="{C8EA9352-3369-5342-AA4A-E1E2B7B623B6}" dt="2023-05-22T18:33:07.112" v="6261" actId="478"/>
          <ac:cxnSpMkLst>
            <pc:docMk/>
            <pc:sldMk cId="376335782" sldId="327"/>
            <ac:cxnSpMk id="58" creationId="{166A8D8F-E8C4-908C-1474-7A6BFC49E860}"/>
          </ac:cxnSpMkLst>
        </pc:cxnChg>
        <pc:cxnChg chg="mod">
          <ac:chgData name="Bok Haeng Baek" userId="435b85a0-b3a8-4d4b-bfbc-dfe49b1afecc" providerId="ADAL" clId="{C8EA9352-3369-5342-AA4A-E1E2B7B623B6}" dt="2023-05-22T18:33:07.112" v="6261" actId="478"/>
          <ac:cxnSpMkLst>
            <pc:docMk/>
            <pc:sldMk cId="376335782" sldId="327"/>
            <ac:cxnSpMk id="59" creationId="{2075716D-B31C-1936-8AFE-3A1F9890A7BC}"/>
          </ac:cxnSpMkLst>
        </pc:cxnChg>
        <pc:cxnChg chg="mod">
          <ac:chgData name="Bok Haeng Baek" userId="435b85a0-b3a8-4d4b-bfbc-dfe49b1afecc" providerId="ADAL" clId="{C8EA9352-3369-5342-AA4A-E1E2B7B623B6}" dt="2023-05-22T18:33:07.112" v="6261" actId="478"/>
          <ac:cxnSpMkLst>
            <pc:docMk/>
            <pc:sldMk cId="376335782" sldId="327"/>
            <ac:cxnSpMk id="60" creationId="{7722FFE4-8910-0FEA-B4C6-3A53E87FB9C1}"/>
          </ac:cxnSpMkLst>
        </pc:cxnChg>
        <pc:cxnChg chg="mod">
          <ac:chgData name="Bok Haeng Baek" userId="435b85a0-b3a8-4d4b-bfbc-dfe49b1afecc" providerId="ADAL" clId="{C8EA9352-3369-5342-AA4A-E1E2B7B623B6}" dt="2023-05-22T18:33:07.112" v="6261" actId="478"/>
          <ac:cxnSpMkLst>
            <pc:docMk/>
            <pc:sldMk cId="376335782" sldId="327"/>
            <ac:cxnSpMk id="61" creationId="{A06CA70D-0E5D-4346-C9A2-1B8B9111CD4E}"/>
          </ac:cxnSpMkLst>
        </pc:cxnChg>
        <pc:cxnChg chg="mod">
          <ac:chgData name="Bok Haeng Baek" userId="435b85a0-b3a8-4d4b-bfbc-dfe49b1afecc" providerId="ADAL" clId="{C8EA9352-3369-5342-AA4A-E1E2B7B623B6}" dt="2023-05-22T18:33:07.112" v="6261" actId="478"/>
          <ac:cxnSpMkLst>
            <pc:docMk/>
            <pc:sldMk cId="376335782" sldId="327"/>
            <ac:cxnSpMk id="63" creationId="{337B42F3-3CA4-380B-FF17-DDBDCB69492C}"/>
          </ac:cxnSpMkLst>
        </pc:cxnChg>
        <pc:cxnChg chg="mod">
          <ac:chgData name="Bok Haeng Baek" userId="435b85a0-b3a8-4d4b-bfbc-dfe49b1afecc" providerId="ADAL" clId="{C8EA9352-3369-5342-AA4A-E1E2B7B623B6}" dt="2023-05-22T18:33:07.112" v="6261" actId="478"/>
          <ac:cxnSpMkLst>
            <pc:docMk/>
            <pc:sldMk cId="376335782" sldId="327"/>
            <ac:cxnSpMk id="64" creationId="{352F4E50-2347-8EA0-0903-00F997AE06F5}"/>
          </ac:cxnSpMkLst>
        </pc:cxnChg>
        <pc:cxnChg chg="mod">
          <ac:chgData name="Bok Haeng Baek" userId="435b85a0-b3a8-4d4b-bfbc-dfe49b1afecc" providerId="ADAL" clId="{C8EA9352-3369-5342-AA4A-E1E2B7B623B6}" dt="2023-05-22T18:33:07.112" v="6261" actId="478"/>
          <ac:cxnSpMkLst>
            <pc:docMk/>
            <pc:sldMk cId="376335782" sldId="327"/>
            <ac:cxnSpMk id="66" creationId="{B2D30ABD-0DB8-E6CA-20AF-6A8B0A440CA0}"/>
          </ac:cxnSpMkLst>
        </pc:cxnChg>
        <pc:cxnChg chg="mod">
          <ac:chgData name="Bok Haeng Baek" userId="435b85a0-b3a8-4d4b-bfbc-dfe49b1afecc" providerId="ADAL" clId="{C8EA9352-3369-5342-AA4A-E1E2B7B623B6}" dt="2023-05-22T18:33:07.112" v="6261" actId="478"/>
          <ac:cxnSpMkLst>
            <pc:docMk/>
            <pc:sldMk cId="376335782" sldId="327"/>
            <ac:cxnSpMk id="67" creationId="{7AF81437-8F61-8D1F-7CC5-7FB16BD2C24E}"/>
          </ac:cxnSpMkLst>
        </pc:cxnChg>
        <pc:cxnChg chg="mod">
          <ac:chgData name="Bok Haeng Baek" userId="435b85a0-b3a8-4d4b-bfbc-dfe49b1afecc" providerId="ADAL" clId="{C8EA9352-3369-5342-AA4A-E1E2B7B623B6}" dt="2023-05-22T18:33:07.112" v="6261" actId="478"/>
          <ac:cxnSpMkLst>
            <pc:docMk/>
            <pc:sldMk cId="376335782" sldId="327"/>
            <ac:cxnSpMk id="69" creationId="{D04B6FD9-3533-31E0-20EA-18ED3F410F7B}"/>
          </ac:cxnSpMkLst>
        </pc:cxnChg>
        <pc:cxnChg chg="mod">
          <ac:chgData name="Bok Haeng Baek" userId="435b85a0-b3a8-4d4b-bfbc-dfe49b1afecc" providerId="ADAL" clId="{C8EA9352-3369-5342-AA4A-E1E2B7B623B6}" dt="2023-05-22T18:33:07.112" v="6261" actId="478"/>
          <ac:cxnSpMkLst>
            <pc:docMk/>
            <pc:sldMk cId="376335782" sldId="327"/>
            <ac:cxnSpMk id="72" creationId="{E1C785B9-D405-5529-9F6B-A84F2785A4C4}"/>
          </ac:cxnSpMkLst>
        </pc:cxnChg>
        <pc:cxnChg chg="mod">
          <ac:chgData name="Bok Haeng Baek" userId="435b85a0-b3a8-4d4b-bfbc-dfe49b1afecc" providerId="ADAL" clId="{C8EA9352-3369-5342-AA4A-E1E2B7B623B6}" dt="2023-05-20T13:47:45.095" v="4596" actId="692"/>
          <ac:cxnSpMkLst>
            <pc:docMk/>
            <pc:sldMk cId="376335782" sldId="327"/>
            <ac:cxnSpMk id="78" creationId="{2979409E-5631-D65A-885D-9FA5A8517F9F}"/>
          </ac:cxnSpMkLst>
        </pc:cxnChg>
        <pc:cxnChg chg="mod">
          <ac:chgData name="Bok Haeng Baek" userId="435b85a0-b3a8-4d4b-bfbc-dfe49b1afecc" providerId="ADAL" clId="{C8EA9352-3369-5342-AA4A-E1E2B7B623B6}" dt="2023-05-20T13:47:45.095" v="4596" actId="692"/>
          <ac:cxnSpMkLst>
            <pc:docMk/>
            <pc:sldMk cId="376335782" sldId="327"/>
            <ac:cxnSpMk id="79" creationId="{2F65FF48-EEAD-1C25-AC84-E18EBA32FC6A}"/>
          </ac:cxnSpMkLst>
        </pc:cxnChg>
        <pc:cxnChg chg="mod">
          <ac:chgData name="Bok Haeng Baek" userId="435b85a0-b3a8-4d4b-bfbc-dfe49b1afecc" providerId="ADAL" clId="{C8EA9352-3369-5342-AA4A-E1E2B7B623B6}" dt="2023-05-22T18:33:07.112" v="6261" actId="478"/>
          <ac:cxnSpMkLst>
            <pc:docMk/>
            <pc:sldMk cId="376335782" sldId="327"/>
            <ac:cxnSpMk id="84" creationId="{8F4326D1-964D-2750-1D28-14932CD1F12A}"/>
          </ac:cxnSpMkLst>
        </pc:cxnChg>
        <pc:cxnChg chg="mod">
          <ac:chgData name="Bok Haeng Baek" userId="435b85a0-b3a8-4d4b-bfbc-dfe49b1afecc" providerId="ADAL" clId="{C8EA9352-3369-5342-AA4A-E1E2B7B623B6}" dt="2023-05-22T18:33:07.112" v="6261" actId="478"/>
          <ac:cxnSpMkLst>
            <pc:docMk/>
            <pc:sldMk cId="376335782" sldId="327"/>
            <ac:cxnSpMk id="85" creationId="{CE4D2A88-17BE-E9A0-70E0-8F296DB47ED3}"/>
          </ac:cxnSpMkLst>
        </pc:cxnChg>
        <pc:cxnChg chg="mod">
          <ac:chgData name="Bok Haeng Baek" userId="435b85a0-b3a8-4d4b-bfbc-dfe49b1afecc" providerId="ADAL" clId="{C8EA9352-3369-5342-AA4A-E1E2B7B623B6}" dt="2023-05-22T18:33:07.112" v="6261" actId="478"/>
          <ac:cxnSpMkLst>
            <pc:docMk/>
            <pc:sldMk cId="376335782" sldId="327"/>
            <ac:cxnSpMk id="88" creationId="{93EC6FC5-BDB2-629B-BA65-9F99F3BB20E0}"/>
          </ac:cxnSpMkLst>
        </pc:cxnChg>
        <pc:cxnChg chg="mod">
          <ac:chgData name="Bok Haeng Baek" userId="435b85a0-b3a8-4d4b-bfbc-dfe49b1afecc" providerId="ADAL" clId="{C8EA9352-3369-5342-AA4A-E1E2B7B623B6}" dt="2023-05-22T18:33:07.112" v="6261" actId="478"/>
          <ac:cxnSpMkLst>
            <pc:docMk/>
            <pc:sldMk cId="376335782" sldId="327"/>
            <ac:cxnSpMk id="89" creationId="{06F4B5EA-BA0E-F70A-A14F-88DC53C8C8D7}"/>
          </ac:cxnSpMkLst>
        </pc:cxnChg>
        <pc:cxnChg chg="mod">
          <ac:chgData name="Bok Haeng Baek" userId="435b85a0-b3a8-4d4b-bfbc-dfe49b1afecc" providerId="ADAL" clId="{C8EA9352-3369-5342-AA4A-E1E2B7B623B6}" dt="2023-05-22T18:33:07.112" v="6261" actId="478"/>
          <ac:cxnSpMkLst>
            <pc:docMk/>
            <pc:sldMk cId="376335782" sldId="327"/>
            <ac:cxnSpMk id="91" creationId="{9762A64B-40D2-7B45-8A36-088A44B987A7}"/>
          </ac:cxnSpMkLst>
        </pc:cxnChg>
        <pc:cxnChg chg="mod">
          <ac:chgData name="Bok Haeng Baek" userId="435b85a0-b3a8-4d4b-bfbc-dfe49b1afecc" providerId="ADAL" clId="{C8EA9352-3369-5342-AA4A-E1E2B7B623B6}" dt="2023-05-20T13:47:45.095" v="4596" actId="692"/>
          <ac:cxnSpMkLst>
            <pc:docMk/>
            <pc:sldMk cId="376335782" sldId="327"/>
            <ac:cxnSpMk id="102" creationId="{F2ABC49F-50A5-081F-2E51-B42E6FD3A01A}"/>
          </ac:cxnSpMkLst>
        </pc:cxnChg>
        <pc:cxnChg chg="mod">
          <ac:chgData name="Bok Haeng Baek" userId="435b85a0-b3a8-4d4b-bfbc-dfe49b1afecc" providerId="ADAL" clId="{C8EA9352-3369-5342-AA4A-E1E2B7B623B6}" dt="2023-05-20T13:47:45.095" v="4596" actId="692"/>
          <ac:cxnSpMkLst>
            <pc:docMk/>
            <pc:sldMk cId="376335782" sldId="327"/>
            <ac:cxnSpMk id="103" creationId="{D9B7393A-A13D-A162-E769-61AA7DC7D63C}"/>
          </ac:cxnSpMkLst>
        </pc:cxnChg>
        <pc:cxnChg chg="mod">
          <ac:chgData name="Bok Haeng Baek" userId="435b85a0-b3a8-4d4b-bfbc-dfe49b1afecc" providerId="ADAL" clId="{C8EA9352-3369-5342-AA4A-E1E2B7B623B6}" dt="2023-05-20T13:47:45.095" v="4596" actId="692"/>
          <ac:cxnSpMkLst>
            <pc:docMk/>
            <pc:sldMk cId="376335782" sldId="327"/>
            <ac:cxnSpMk id="111" creationId="{7624E0CD-5FAC-A847-BFA0-D46D615A74C9}"/>
          </ac:cxnSpMkLst>
        </pc:cxnChg>
        <pc:cxnChg chg="mod">
          <ac:chgData name="Bok Haeng Baek" userId="435b85a0-b3a8-4d4b-bfbc-dfe49b1afecc" providerId="ADAL" clId="{C8EA9352-3369-5342-AA4A-E1E2B7B623B6}" dt="2023-05-20T13:47:45.095" v="4596" actId="692"/>
          <ac:cxnSpMkLst>
            <pc:docMk/>
            <pc:sldMk cId="376335782" sldId="327"/>
            <ac:cxnSpMk id="112" creationId="{D4341F51-7C77-E7CD-0995-A6145E99C98D}"/>
          </ac:cxnSpMkLst>
        </pc:cxnChg>
        <pc:cxnChg chg="mod">
          <ac:chgData name="Bok Haeng Baek" userId="435b85a0-b3a8-4d4b-bfbc-dfe49b1afecc" providerId="ADAL" clId="{C8EA9352-3369-5342-AA4A-E1E2B7B623B6}" dt="2023-05-20T13:47:45.095" v="4596" actId="692"/>
          <ac:cxnSpMkLst>
            <pc:docMk/>
            <pc:sldMk cId="376335782" sldId="327"/>
            <ac:cxnSpMk id="130" creationId="{11D221E0-0716-E17A-6666-B25FFEA5164B}"/>
          </ac:cxnSpMkLst>
        </pc:cxnChg>
        <pc:cxnChg chg="mod">
          <ac:chgData name="Bok Haeng Baek" userId="435b85a0-b3a8-4d4b-bfbc-dfe49b1afecc" providerId="ADAL" clId="{C8EA9352-3369-5342-AA4A-E1E2B7B623B6}" dt="2023-05-20T13:47:45.095" v="4596" actId="692"/>
          <ac:cxnSpMkLst>
            <pc:docMk/>
            <pc:sldMk cId="376335782" sldId="327"/>
            <ac:cxnSpMk id="131" creationId="{58F23555-60DC-EC82-0840-C33B6328533B}"/>
          </ac:cxnSpMkLst>
        </pc:cxnChg>
        <pc:cxnChg chg="mod">
          <ac:chgData name="Bok Haeng Baek" userId="435b85a0-b3a8-4d4b-bfbc-dfe49b1afecc" providerId="ADAL" clId="{C8EA9352-3369-5342-AA4A-E1E2B7B623B6}" dt="2023-05-20T13:47:45.095" v="4596" actId="692"/>
          <ac:cxnSpMkLst>
            <pc:docMk/>
            <pc:sldMk cId="376335782" sldId="327"/>
            <ac:cxnSpMk id="138" creationId="{03EE5742-6904-9503-3A8F-892CDA2D28D4}"/>
          </ac:cxnSpMkLst>
        </pc:cxnChg>
        <pc:cxnChg chg="mod">
          <ac:chgData name="Bok Haeng Baek" userId="435b85a0-b3a8-4d4b-bfbc-dfe49b1afecc" providerId="ADAL" clId="{C8EA9352-3369-5342-AA4A-E1E2B7B623B6}" dt="2023-05-20T13:47:45.095" v="4596" actId="692"/>
          <ac:cxnSpMkLst>
            <pc:docMk/>
            <pc:sldMk cId="376335782" sldId="327"/>
            <ac:cxnSpMk id="139" creationId="{E350928A-4E57-8AEA-D02C-7F19C18442CF}"/>
          </ac:cxnSpMkLst>
        </pc:cxnChg>
        <pc:cxnChg chg="mod">
          <ac:chgData name="Bok Haeng Baek" userId="435b85a0-b3a8-4d4b-bfbc-dfe49b1afecc" providerId="ADAL" clId="{C8EA9352-3369-5342-AA4A-E1E2B7B623B6}" dt="2023-05-22T18:33:41.953" v="6273" actId="404"/>
          <ac:cxnSpMkLst>
            <pc:docMk/>
            <pc:sldMk cId="376335782" sldId="327"/>
            <ac:cxnSpMk id="151" creationId="{88C1AA86-0235-B778-CD61-D135D72091E7}"/>
          </ac:cxnSpMkLst>
        </pc:cxnChg>
        <pc:cxnChg chg="mod">
          <ac:chgData name="Bok Haeng Baek" userId="435b85a0-b3a8-4d4b-bfbc-dfe49b1afecc" providerId="ADAL" clId="{C8EA9352-3369-5342-AA4A-E1E2B7B623B6}" dt="2023-05-22T18:33:08.980" v="6262"/>
          <ac:cxnSpMkLst>
            <pc:docMk/>
            <pc:sldMk cId="376335782" sldId="327"/>
            <ac:cxnSpMk id="154" creationId="{5E52F988-E05E-EFFD-C22B-CA04B19C8246}"/>
          </ac:cxnSpMkLst>
        </pc:cxnChg>
        <pc:cxnChg chg="mod">
          <ac:chgData name="Bok Haeng Baek" userId="435b85a0-b3a8-4d4b-bfbc-dfe49b1afecc" providerId="ADAL" clId="{C8EA9352-3369-5342-AA4A-E1E2B7B623B6}" dt="2023-05-22T18:33:08.980" v="6262"/>
          <ac:cxnSpMkLst>
            <pc:docMk/>
            <pc:sldMk cId="376335782" sldId="327"/>
            <ac:cxnSpMk id="156" creationId="{EF73A70C-BDF7-D9EB-A9D6-B2A7E3E45A38}"/>
          </ac:cxnSpMkLst>
        </pc:cxnChg>
        <pc:cxnChg chg="mod">
          <ac:chgData name="Bok Haeng Baek" userId="435b85a0-b3a8-4d4b-bfbc-dfe49b1afecc" providerId="ADAL" clId="{C8EA9352-3369-5342-AA4A-E1E2B7B623B6}" dt="2023-05-22T18:33:08.980" v="6262"/>
          <ac:cxnSpMkLst>
            <pc:docMk/>
            <pc:sldMk cId="376335782" sldId="327"/>
            <ac:cxnSpMk id="158" creationId="{ED6D1C21-9F4D-577A-A951-7499BC811430}"/>
          </ac:cxnSpMkLst>
        </pc:cxnChg>
        <pc:cxnChg chg="mod">
          <ac:chgData name="Bok Haeng Baek" userId="435b85a0-b3a8-4d4b-bfbc-dfe49b1afecc" providerId="ADAL" clId="{C8EA9352-3369-5342-AA4A-E1E2B7B623B6}" dt="2023-05-22T18:33:08.980" v="6262"/>
          <ac:cxnSpMkLst>
            <pc:docMk/>
            <pc:sldMk cId="376335782" sldId="327"/>
            <ac:cxnSpMk id="160" creationId="{9E9D1552-DB7F-59CB-03B0-CBFD51AAAFE9}"/>
          </ac:cxnSpMkLst>
        </pc:cxnChg>
        <pc:cxnChg chg="mod">
          <ac:chgData name="Bok Haeng Baek" userId="435b85a0-b3a8-4d4b-bfbc-dfe49b1afecc" providerId="ADAL" clId="{C8EA9352-3369-5342-AA4A-E1E2B7B623B6}" dt="2023-05-22T18:33:08.980" v="6262"/>
          <ac:cxnSpMkLst>
            <pc:docMk/>
            <pc:sldMk cId="376335782" sldId="327"/>
            <ac:cxnSpMk id="161" creationId="{6715DB4A-D97E-5547-9209-8889FDC4B39B}"/>
          </ac:cxnSpMkLst>
        </pc:cxnChg>
        <pc:cxnChg chg="mod">
          <ac:chgData name="Bok Haeng Baek" userId="435b85a0-b3a8-4d4b-bfbc-dfe49b1afecc" providerId="ADAL" clId="{C8EA9352-3369-5342-AA4A-E1E2B7B623B6}" dt="2023-05-22T18:33:08.980" v="6262"/>
          <ac:cxnSpMkLst>
            <pc:docMk/>
            <pc:sldMk cId="376335782" sldId="327"/>
            <ac:cxnSpMk id="162" creationId="{F7E32689-F9AD-842E-5D84-A31DC7CE7A3C}"/>
          </ac:cxnSpMkLst>
        </pc:cxnChg>
        <pc:cxnChg chg="mod">
          <ac:chgData name="Bok Haeng Baek" userId="435b85a0-b3a8-4d4b-bfbc-dfe49b1afecc" providerId="ADAL" clId="{C8EA9352-3369-5342-AA4A-E1E2B7B623B6}" dt="2023-05-22T18:33:41.953" v="6273" actId="404"/>
          <ac:cxnSpMkLst>
            <pc:docMk/>
            <pc:sldMk cId="376335782" sldId="327"/>
            <ac:cxnSpMk id="166" creationId="{C50362B8-9A40-CEE1-90AC-01C77EC26C53}"/>
          </ac:cxnSpMkLst>
        </pc:cxnChg>
        <pc:cxnChg chg="mod">
          <ac:chgData name="Bok Haeng Baek" userId="435b85a0-b3a8-4d4b-bfbc-dfe49b1afecc" providerId="ADAL" clId="{C8EA9352-3369-5342-AA4A-E1E2B7B623B6}" dt="2023-05-22T18:33:41.953" v="6273" actId="404"/>
          <ac:cxnSpMkLst>
            <pc:docMk/>
            <pc:sldMk cId="376335782" sldId="327"/>
            <ac:cxnSpMk id="168" creationId="{A7D3AE8C-B5CE-2E26-33D7-408DAD543242}"/>
          </ac:cxnSpMkLst>
        </pc:cxnChg>
        <pc:cxnChg chg="mod">
          <ac:chgData name="Bok Haeng Baek" userId="435b85a0-b3a8-4d4b-bfbc-dfe49b1afecc" providerId="ADAL" clId="{C8EA9352-3369-5342-AA4A-E1E2B7B623B6}" dt="2023-05-22T18:33:41.953" v="6273" actId="404"/>
          <ac:cxnSpMkLst>
            <pc:docMk/>
            <pc:sldMk cId="376335782" sldId="327"/>
            <ac:cxnSpMk id="170" creationId="{D486600E-355E-A5B4-9167-405DA2B7E3AD}"/>
          </ac:cxnSpMkLst>
        </pc:cxnChg>
        <pc:cxnChg chg="mod">
          <ac:chgData name="Bok Haeng Baek" userId="435b85a0-b3a8-4d4b-bfbc-dfe49b1afecc" providerId="ADAL" clId="{C8EA9352-3369-5342-AA4A-E1E2B7B623B6}" dt="2023-05-22T18:33:08.980" v="6262"/>
          <ac:cxnSpMkLst>
            <pc:docMk/>
            <pc:sldMk cId="376335782" sldId="327"/>
            <ac:cxnSpMk id="174" creationId="{B4A6E87B-1617-159D-A8BE-7047DD471E30}"/>
          </ac:cxnSpMkLst>
        </pc:cxnChg>
        <pc:cxnChg chg="mod">
          <ac:chgData name="Bok Haeng Baek" userId="435b85a0-b3a8-4d4b-bfbc-dfe49b1afecc" providerId="ADAL" clId="{C8EA9352-3369-5342-AA4A-E1E2B7B623B6}" dt="2023-05-22T18:33:08.980" v="6262"/>
          <ac:cxnSpMkLst>
            <pc:docMk/>
            <pc:sldMk cId="376335782" sldId="327"/>
            <ac:cxnSpMk id="177" creationId="{0EF9DB02-88B2-A3D0-8933-5E29340D2557}"/>
          </ac:cxnSpMkLst>
        </pc:cxnChg>
        <pc:cxnChg chg="mod">
          <ac:chgData name="Bok Haeng Baek" userId="435b85a0-b3a8-4d4b-bfbc-dfe49b1afecc" providerId="ADAL" clId="{C8EA9352-3369-5342-AA4A-E1E2B7B623B6}" dt="2023-05-22T18:33:08.980" v="6262"/>
          <ac:cxnSpMkLst>
            <pc:docMk/>
            <pc:sldMk cId="376335782" sldId="327"/>
            <ac:cxnSpMk id="180" creationId="{0BC804CA-93BA-6C80-0107-F04A1F4A7BA8}"/>
          </ac:cxnSpMkLst>
        </pc:cxnChg>
        <pc:cxnChg chg="mod">
          <ac:chgData name="Bok Haeng Baek" userId="435b85a0-b3a8-4d4b-bfbc-dfe49b1afecc" providerId="ADAL" clId="{C8EA9352-3369-5342-AA4A-E1E2B7B623B6}" dt="2023-05-22T18:33:08.980" v="6262"/>
          <ac:cxnSpMkLst>
            <pc:docMk/>
            <pc:sldMk cId="376335782" sldId="327"/>
            <ac:cxnSpMk id="181" creationId="{11153582-0D45-91A0-A451-AB1644B56258}"/>
          </ac:cxnSpMkLst>
        </pc:cxnChg>
        <pc:cxnChg chg="mod">
          <ac:chgData name="Bok Haeng Baek" userId="435b85a0-b3a8-4d4b-bfbc-dfe49b1afecc" providerId="ADAL" clId="{C8EA9352-3369-5342-AA4A-E1E2B7B623B6}" dt="2023-05-22T18:33:08.980" v="6262"/>
          <ac:cxnSpMkLst>
            <pc:docMk/>
            <pc:sldMk cId="376335782" sldId="327"/>
            <ac:cxnSpMk id="183" creationId="{607A95EC-8727-1F65-F017-096DC0717104}"/>
          </ac:cxnSpMkLst>
        </pc:cxnChg>
        <pc:cxnChg chg="mod">
          <ac:chgData name="Bok Haeng Baek" userId="435b85a0-b3a8-4d4b-bfbc-dfe49b1afecc" providerId="ADAL" clId="{C8EA9352-3369-5342-AA4A-E1E2B7B623B6}" dt="2023-05-22T18:33:08.980" v="6262"/>
          <ac:cxnSpMkLst>
            <pc:docMk/>
            <pc:sldMk cId="376335782" sldId="327"/>
            <ac:cxnSpMk id="185" creationId="{8FA290F4-A4C4-F4A3-DADB-B014A587F0D1}"/>
          </ac:cxnSpMkLst>
        </pc:cxnChg>
        <pc:cxnChg chg="mod">
          <ac:chgData name="Bok Haeng Baek" userId="435b85a0-b3a8-4d4b-bfbc-dfe49b1afecc" providerId="ADAL" clId="{C8EA9352-3369-5342-AA4A-E1E2B7B623B6}" dt="2023-05-22T18:33:08.980" v="6262"/>
          <ac:cxnSpMkLst>
            <pc:docMk/>
            <pc:sldMk cId="376335782" sldId="327"/>
            <ac:cxnSpMk id="186" creationId="{39C4E3F7-FCA9-8AA4-7562-9408D16AE9C3}"/>
          </ac:cxnSpMkLst>
        </pc:cxnChg>
        <pc:cxnChg chg="mod">
          <ac:chgData name="Bok Haeng Baek" userId="435b85a0-b3a8-4d4b-bfbc-dfe49b1afecc" providerId="ADAL" clId="{C8EA9352-3369-5342-AA4A-E1E2B7B623B6}" dt="2023-05-22T18:33:08.980" v="6262"/>
          <ac:cxnSpMkLst>
            <pc:docMk/>
            <pc:sldMk cId="376335782" sldId="327"/>
            <ac:cxnSpMk id="188" creationId="{86575199-0DCE-2635-AA03-56E0593578C2}"/>
          </ac:cxnSpMkLst>
        </pc:cxnChg>
        <pc:cxnChg chg="mod">
          <ac:chgData name="Bok Haeng Baek" userId="435b85a0-b3a8-4d4b-bfbc-dfe49b1afecc" providerId="ADAL" clId="{C8EA9352-3369-5342-AA4A-E1E2B7B623B6}" dt="2023-05-22T18:33:08.980" v="6262"/>
          <ac:cxnSpMkLst>
            <pc:docMk/>
            <pc:sldMk cId="376335782" sldId="327"/>
            <ac:cxnSpMk id="190" creationId="{35304BD8-96EF-8FF7-F579-F2A1C81A4414}"/>
          </ac:cxnSpMkLst>
        </pc:cxnChg>
        <pc:cxnChg chg="mod">
          <ac:chgData name="Bok Haeng Baek" userId="435b85a0-b3a8-4d4b-bfbc-dfe49b1afecc" providerId="ADAL" clId="{C8EA9352-3369-5342-AA4A-E1E2B7B623B6}" dt="2023-05-22T18:33:08.980" v="6262"/>
          <ac:cxnSpMkLst>
            <pc:docMk/>
            <pc:sldMk cId="376335782" sldId="327"/>
            <ac:cxnSpMk id="193" creationId="{CE96A7E6-FA8B-83BF-9185-C60E3AC250F4}"/>
          </ac:cxnSpMkLst>
        </pc:cxnChg>
        <pc:cxnChg chg="mod">
          <ac:chgData name="Bok Haeng Baek" userId="435b85a0-b3a8-4d4b-bfbc-dfe49b1afecc" providerId="ADAL" clId="{C8EA9352-3369-5342-AA4A-E1E2B7B623B6}" dt="2023-05-22T18:33:08.980" v="6262"/>
          <ac:cxnSpMkLst>
            <pc:docMk/>
            <pc:sldMk cId="376335782" sldId="327"/>
            <ac:cxnSpMk id="198" creationId="{C7B54F0C-07F7-2CC3-A345-7F7BD26E517E}"/>
          </ac:cxnSpMkLst>
        </pc:cxnChg>
        <pc:cxnChg chg="mod">
          <ac:chgData name="Bok Haeng Baek" userId="435b85a0-b3a8-4d4b-bfbc-dfe49b1afecc" providerId="ADAL" clId="{C8EA9352-3369-5342-AA4A-E1E2B7B623B6}" dt="2023-05-22T18:33:08.980" v="6262"/>
          <ac:cxnSpMkLst>
            <pc:docMk/>
            <pc:sldMk cId="376335782" sldId="327"/>
            <ac:cxnSpMk id="199" creationId="{EE0C3845-F523-E668-8518-CB22E570B451}"/>
          </ac:cxnSpMkLst>
        </pc:cxnChg>
        <pc:cxnChg chg="mod">
          <ac:chgData name="Bok Haeng Baek" userId="435b85a0-b3a8-4d4b-bfbc-dfe49b1afecc" providerId="ADAL" clId="{C8EA9352-3369-5342-AA4A-E1E2B7B623B6}" dt="2023-05-22T18:33:08.980" v="6262"/>
          <ac:cxnSpMkLst>
            <pc:docMk/>
            <pc:sldMk cId="376335782" sldId="327"/>
            <ac:cxnSpMk id="201" creationId="{72F0C8CC-0CA5-1B3F-F448-B2B6F94BE17E}"/>
          </ac:cxnSpMkLst>
        </pc:cxnChg>
        <pc:cxnChg chg="mod">
          <ac:chgData name="Bok Haeng Baek" userId="435b85a0-b3a8-4d4b-bfbc-dfe49b1afecc" providerId="ADAL" clId="{C8EA9352-3369-5342-AA4A-E1E2B7B623B6}" dt="2023-05-22T18:33:08.980" v="6262"/>
          <ac:cxnSpMkLst>
            <pc:docMk/>
            <pc:sldMk cId="376335782" sldId="327"/>
            <ac:cxnSpMk id="202" creationId="{74BB6DD0-776E-733D-0EAC-0257EB2DE7B4}"/>
          </ac:cxnSpMkLst>
        </pc:cxnChg>
        <pc:cxnChg chg="mod">
          <ac:chgData name="Bok Haeng Baek" userId="435b85a0-b3a8-4d4b-bfbc-dfe49b1afecc" providerId="ADAL" clId="{C8EA9352-3369-5342-AA4A-E1E2B7B623B6}" dt="2023-05-22T18:33:08.980" v="6262"/>
          <ac:cxnSpMkLst>
            <pc:docMk/>
            <pc:sldMk cId="376335782" sldId="327"/>
            <ac:cxnSpMk id="205" creationId="{6A2ED5C1-30CE-A74D-40F0-796EA4B3ABF8}"/>
          </ac:cxnSpMkLst>
        </pc:cxnChg>
        <pc:cxnChg chg="mod">
          <ac:chgData name="Bok Haeng Baek" userId="435b85a0-b3a8-4d4b-bfbc-dfe49b1afecc" providerId="ADAL" clId="{C8EA9352-3369-5342-AA4A-E1E2B7B623B6}" dt="2023-05-22T18:33:57.652" v="6275"/>
          <ac:cxnSpMkLst>
            <pc:docMk/>
            <pc:sldMk cId="376335782" sldId="327"/>
            <ac:cxnSpMk id="235" creationId="{BB962FC9-4E74-BD71-F95D-E326C03EBB4E}"/>
          </ac:cxnSpMkLst>
        </pc:cxnChg>
        <pc:cxnChg chg="mod">
          <ac:chgData name="Bok Haeng Baek" userId="435b85a0-b3a8-4d4b-bfbc-dfe49b1afecc" providerId="ADAL" clId="{C8EA9352-3369-5342-AA4A-E1E2B7B623B6}" dt="2023-05-22T18:33:57.652" v="6275"/>
          <ac:cxnSpMkLst>
            <pc:docMk/>
            <pc:sldMk cId="376335782" sldId="327"/>
            <ac:cxnSpMk id="238" creationId="{FFA74D2C-661A-BDAC-E661-8696809D000D}"/>
          </ac:cxnSpMkLst>
        </pc:cxnChg>
        <pc:cxnChg chg="mod">
          <ac:chgData name="Bok Haeng Baek" userId="435b85a0-b3a8-4d4b-bfbc-dfe49b1afecc" providerId="ADAL" clId="{C8EA9352-3369-5342-AA4A-E1E2B7B623B6}" dt="2023-05-22T18:33:57.652" v="6275"/>
          <ac:cxnSpMkLst>
            <pc:docMk/>
            <pc:sldMk cId="376335782" sldId="327"/>
            <ac:cxnSpMk id="240" creationId="{E3E695F9-78C9-867A-AECE-5F0D77BCC7A6}"/>
          </ac:cxnSpMkLst>
        </pc:cxnChg>
        <pc:cxnChg chg="mod">
          <ac:chgData name="Bok Haeng Baek" userId="435b85a0-b3a8-4d4b-bfbc-dfe49b1afecc" providerId="ADAL" clId="{C8EA9352-3369-5342-AA4A-E1E2B7B623B6}" dt="2023-05-22T18:33:57.652" v="6275"/>
          <ac:cxnSpMkLst>
            <pc:docMk/>
            <pc:sldMk cId="376335782" sldId="327"/>
            <ac:cxnSpMk id="242" creationId="{0C6EB8EB-FDDC-D1F3-C2A8-281FBCE128CE}"/>
          </ac:cxnSpMkLst>
        </pc:cxnChg>
        <pc:cxnChg chg="mod">
          <ac:chgData name="Bok Haeng Baek" userId="435b85a0-b3a8-4d4b-bfbc-dfe49b1afecc" providerId="ADAL" clId="{C8EA9352-3369-5342-AA4A-E1E2B7B623B6}" dt="2023-05-22T18:33:57.652" v="6275"/>
          <ac:cxnSpMkLst>
            <pc:docMk/>
            <pc:sldMk cId="376335782" sldId="327"/>
            <ac:cxnSpMk id="244" creationId="{4B6629DE-CA42-BC8E-CA01-3CC7CF2423CC}"/>
          </ac:cxnSpMkLst>
        </pc:cxnChg>
        <pc:cxnChg chg="mod">
          <ac:chgData name="Bok Haeng Baek" userId="435b85a0-b3a8-4d4b-bfbc-dfe49b1afecc" providerId="ADAL" clId="{C8EA9352-3369-5342-AA4A-E1E2B7B623B6}" dt="2023-05-22T18:33:57.652" v="6275"/>
          <ac:cxnSpMkLst>
            <pc:docMk/>
            <pc:sldMk cId="376335782" sldId="327"/>
            <ac:cxnSpMk id="245" creationId="{BB8B5F5A-1C2C-279F-A16F-9790BD124644}"/>
          </ac:cxnSpMkLst>
        </pc:cxnChg>
        <pc:cxnChg chg="mod">
          <ac:chgData name="Bok Haeng Baek" userId="435b85a0-b3a8-4d4b-bfbc-dfe49b1afecc" providerId="ADAL" clId="{C8EA9352-3369-5342-AA4A-E1E2B7B623B6}" dt="2023-05-22T18:33:57.652" v="6275"/>
          <ac:cxnSpMkLst>
            <pc:docMk/>
            <pc:sldMk cId="376335782" sldId="327"/>
            <ac:cxnSpMk id="246" creationId="{51487640-1289-91EF-2A4A-974E445C0DC9}"/>
          </ac:cxnSpMkLst>
        </pc:cxnChg>
        <pc:cxnChg chg="mod">
          <ac:chgData name="Bok Haeng Baek" userId="435b85a0-b3a8-4d4b-bfbc-dfe49b1afecc" providerId="ADAL" clId="{C8EA9352-3369-5342-AA4A-E1E2B7B623B6}" dt="2023-05-22T18:33:57.652" v="6275"/>
          <ac:cxnSpMkLst>
            <pc:docMk/>
            <pc:sldMk cId="376335782" sldId="327"/>
            <ac:cxnSpMk id="250" creationId="{549D7375-3507-3681-D7BC-DFEA6DC2D158}"/>
          </ac:cxnSpMkLst>
        </pc:cxnChg>
        <pc:cxnChg chg="mod">
          <ac:chgData name="Bok Haeng Baek" userId="435b85a0-b3a8-4d4b-bfbc-dfe49b1afecc" providerId="ADAL" clId="{C8EA9352-3369-5342-AA4A-E1E2B7B623B6}" dt="2023-05-22T18:33:57.652" v="6275"/>
          <ac:cxnSpMkLst>
            <pc:docMk/>
            <pc:sldMk cId="376335782" sldId="327"/>
            <ac:cxnSpMk id="252" creationId="{DE33EC58-A35C-95C4-1D0C-6AAE4BF20011}"/>
          </ac:cxnSpMkLst>
        </pc:cxnChg>
        <pc:cxnChg chg="mod">
          <ac:chgData name="Bok Haeng Baek" userId="435b85a0-b3a8-4d4b-bfbc-dfe49b1afecc" providerId="ADAL" clId="{C8EA9352-3369-5342-AA4A-E1E2B7B623B6}" dt="2023-05-22T18:33:57.652" v="6275"/>
          <ac:cxnSpMkLst>
            <pc:docMk/>
            <pc:sldMk cId="376335782" sldId="327"/>
            <ac:cxnSpMk id="254" creationId="{9BF71DF5-39FF-DF0F-1844-60AED3141244}"/>
          </ac:cxnSpMkLst>
        </pc:cxnChg>
        <pc:cxnChg chg="mod">
          <ac:chgData name="Bok Haeng Baek" userId="435b85a0-b3a8-4d4b-bfbc-dfe49b1afecc" providerId="ADAL" clId="{C8EA9352-3369-5342-AA4A-E1E2B7B623B6}" dt="2023-05-22T18:33:57.652" v="6275"/>
          <ac:cxnSpMkLst>
            <pc:docMk/>
            <pc:sldMk cId="376335782" sldId="327"/>
            <ac:cxnSpMk id="258" creationId="{AAB7EC3D-8FA6-5B21-D9FA-0E1BB48474AD}"/>
          </ac:cxnSpMkLst>
        </pc:cxnChg>
        <pc:cxnChg chg="mod">
          <ac:chgData name="Bok Haeng Baek" userId="435b85a0-b3a8-4d4b-bfbc-dfe49b1afecc" providerId="ADAL" clId="{C8EA9352-3369-5342-AA4A-E1E2B7B623B6}" dt="2023-05-22T18:33:57.652" v="6275"/>
          <ac:cxnSpMkLst>
            <pc:docMk/>
            <pc:sldMk cId="376335782" sldId="327"/>
            <ac:cxnSpMk id="261" creationId="{E214E4E0-1C59-954A-EDC9-326443B39EE1}"/>
          </ac:cxnSpMkLst>
        </pc:cxnChg>
        <pc:cxnChg chg="mod">
          <ac:chgData name="Bok Haeng Baek" userId="435b85a0-b3a8-4d4b-bfbc-dfe49b1afecc" providerId="ADAL" clId="{C8EA9352-3369-5342-AA4A-E1E2B7B623B6}" dt="2023-05-22T18:33:57.652" v="6275"/>
          <ac:cxnSpMkLst>
            <pc:docMk/>
            <pc:sldMk cId="376335782" sldId="327"/>
            <ac:cxnSpMk id="264" creationId="{2E3CDCE7-B2CB-36A3-5A38-96E73E5E3B1F}"/>
          </ac:cxnSpMkLst>
        </pc:cxnChg>
        <pc:cxnChg chg="mod">
          <ac:chgData name="Bok Haeng Baek" userId="435b85a0-b3a8-4d4b-bfbc-dfe49b1afecc" providerId="ADAL" clId="{C8EA9352-3369-5342-AA4A-E1E2B7B623B6}" dt="2023-05-22T18:33:57.652" v="6275"/>
          <ac:cxnSpMkLst>
            <pc:docMk/>
            <pc:sldMk cId="376335782" sldId="327"/>
            <ac:cxnSpMk id="265" creationId="{E8A975A1-CFA6-EDA2-CC00-E80673321698}"/>
          </ac:cxnSpMkLst>
        </pc:cxnChg>
        <pc:cxnChg chg="mod">
          <ac:chgData name="Bok Haeng Baek" userId="435b85a0-b3a8-4d4b-bfbc-dfe49b1afecc" providerId="ADAL" clId="{C8EA9352-3369-5342-AA4A-E1E2B7B623B6}" dt="2023-05-22T18:33:57.652" v="6275"/>
          <ac:cxnSpMkLst>
            <pc:docMk/>
            <pc:sldMk cId="376335782" sldId="327"/>
            <ac:cxnSpMk id="267" creationId="{908DEB5A-17B0-5016-E0C7-6E9ECECA3D54}"/>
          </ac:cxnSpMkLst>
        </pc:cxnChg>
        <pc:cxnChg chg="mod">
          <ac:chgData name="Bok Haeng Baek" userId="435b85a0-b3a8-4d4b-bfbc-dfe49b1afecc" providerId="ADAL" clId="{C8EA9352-3369-5342-AA4A-E1E2B7B623B6}" dt="2023-05-22T18:33:57.652" v="6275"/>
          <ac:cxnSpMkLst>
            <pc:docMk/>
            <pc:sldMk cId="376335782" sldId="327"/>
            <ac:cxnSpMk id="269" creationId="{27887701-9BB0-AEBC-E6D9-FFC473B59D5F}"/>
          </ac:cxnSpMkLst>
        </pc:cxnChg>
        <pc:cxnChg chg="mod">
          <ac:chgData name="Bok Haeng Baek" userId="435b85a0-b3a8-4d4b-bfbc-dfe49b1afecc" providerId="ADAL" clId="{C8EA9352-3369-5342-AA4A-E1E2B7B623B6}" dt="2023-05-22T18:33:57.652" v="6275"/>
          <ac:cxnSpMkLst>
            <pc:docMk/>
            <pc:sldMk cId="376335782" sldId="327"/>
            <ac:cxnSpMk id="270" creationId="{A27ED9E1-DC45-EFC0-3A9C-2B4401358B82}"/>
          </ac:cxnSpMkLst>
        </pc:cxnChg>
        <pc:cxnChg chg="mod">
          <ac:chgData name="Bok Haeng Baek" userId="435b85a0-b3a8-4d4b-bfbc-dfe49b1afecc" providerId="ADAL" clId="{C8EA9352-3369-5342-AA4A-E1E2B7B623B6}" dt="2023-05-22T18:33:57.652" v="6275"/>
          <ac:cxnSpMkLst>
            <pc:docMk/>
            <pc:sldMk cId="376335782" sldId="327"/>
            <ac:cxnSpMk id="272" creationId="{C318C59D-DCB7-485A-7612-1C4DAF7F056E}"/>
          </ac:cxnSpMkLst>
        </pc:cxnChg>
        <pc:cxnChg chg="mod">
          <ac:chgData name="Bok Haeng Baek" userId="435b85a0-b3a8-4d4b-bfbc-dfe49b1afecc" providerId="ADAL" clId="{C8EA9352-3369-5342-AA4A-E1E2B7B623B6}" dt="2023-05-22T18:33:57.652" v="6275"/>
          <ac:cxnSpMkLst>
            <pc:docMk/>
            <pc:sldMk cId="376335782" sldId="327"/>
            <ac:cxnSpMk id="274" creationId="{9B174D1E-134B-8F53-6587-4DBB1E881F05}"/>
          </ac:cxnSpMkLst>
        </pc:cxnChg>
        <pc:cxnChg chg="mod">
          <ac:chgData name="Bok Haeng Baek" userId="435b85a0-b3a8-4d4b-bfbc-dfe49b1afecc" providerId="ADAL" clId="{C8EA9352-3369-5342-AA4A-E1E2B7B623B6}" dt="2023-05-22T18:33:57.652" v="6275"/>
          <ac:cxnSpMkLst>
            <pc:docMk/>
            <pc:sldMk cId="376335782" sldId="327"/>
            <ac:cxnSpMk id="277" creationId="{9E569579-F4AA-74CB-EE9B-B6ECD128A184}"/>
          </ac:cxnSpMkLst>
        </pc:cxnChg>
        <pc:cxnChg chg="mod">
          <ac:chgData name="Bok Haeng Baek" userId="435b85a0-b3a8-4d4b-bfbc-dfe49b1afecc" providerId="ADAL" clId="{C8EA9352-3369-5342-AA4A-E1E2B7B623B6}" dt="2023-05-22T18:33:57.652" v="6275"/>
          <ac:cxnSpMkLst>
            <pc:docMk/>
            <pc:sldMk cId="376335782" sldId="327"/>
            <ac:cxnSpMk id="282" creationId="{AF3DBDAE-2F89-574B-5FDB-756B589067AB}"/>
          </ac:cxnSpMkLst>
        </pc:cxnChg>
        <pc:cxnChg chg="mod">
          <ac:chgData name="Bok Haeng Baek" userId="435b85a0-b3a8-4d4b-bfbc-dfe49b1afecc" providerId="ADAL" clId="{C8EA9352-3369-5342-AA4A-E1E2B7B623B6}" dt="2023-05-22T18:33:57.652" v="6275"/>
          <ac:cxnSpMkLst>
            <pc:docMk/>
            <pc:sldMk cId="376335782" sldId="327"/>
            <ac:cxnSpMk id="283" creationId="{A674AC84-E034-3CE3-B285-5C99834EE38C}"/>
          </ac:cxnSpMkLst>
        </pc:cxnChg>
        <pc:cxnChg chg="mod">
          <ac:chgData name="Bok Haeng Baek" userId="435b85a0-b3a8-4d4b-bfbc-dfe49b1afecc" providerId="ADAL" clId="{C8EA9352-3369-5342-AA4A-E1E2B7B623B6}" dt="2023-05-22T18:33:57.652" v="6275"/>
          <ac:cxnSpMkLst>
            <pc:docMk/>
            <pc:sldMk cId="376335782" sldId="327"/>
            <ac:cxnSpMk id="285" creationId="{61BCC3B7-3DC6-F6AA-4FD3-AF8AB3BBAF86}"/>
          </ac:cxnSpMkLst>
        </pc:cxnChg>
        <pc:cxnChg chg="mod">
          <ac:chgData name="Bok Haeng Baek" userId="435b85a0-b3a8-4d4b-bfbc-dfe49b1afecc" providerId="ADAL" clId="{C8EA9352-3369-5342-AA4A-E1E2B7B623B6}" dt="2023-05-22T18:33:57.652" v="6275"/>
          <ac:cxnSpMkLst>
            <pc:docMk/>
            <pc:sldMk cId="376335782" sldId="327"/>
            <ac:cxnSpMk id="286" creationId="{09395455-C494-8C95-3AD1-176AE613F3E2}"/>
          </ac:cxnSpMkLst>
        </pc:cxnChg>
        <pc:cxnChg chg="mod">
          <ac:chgData name="Bok Haeng Baek" userId="435b85a0-b3a8-4d4b-bfbc-dfe49b1afecc" providerId="ADAL" clId="{C8EA9352-3369-5342-AA4A-E1E2B7B623B6}" dt="2023-05-22T18:33:57.652" v="6275"/>
          <ac:cxnSpMkLst>
            <pc:docMk/>
            <pc:sldMk cId="376335782" sldId="327"/>
            <ac:cxnSpMk id="289" creationId="{534E2D07-6B30-8C8C-7EBC-325C5F6D1DFD}"/>
          </ac:cxnSpMkLst>
        </pc:cxnChg>
      </pc:sldChg>
      <pc:sldChg chg="add del">
        <pc:chgData name="Bok Haeng Baek" userId="435b85a0-b3a8-4d4b-bfbc-dfe49b1afecc" providerId="ADAL" clId="{C8EA9352-3369-5342-AA4A-E1E2B7B623B6}" dt="2023-05-20T19:53:55.646" v="5104" actId="2696"/>
        <pc:sldMkLst>
          <pc:docMk/>
          <pc:sldMk cId="308789765" sldId="341"/>
        </pc:sldMkLst>
      </pc:sldChg>
      <pc:sldChg chg="addSp modSp mod ord">
        <pc:chgData name="Bok Haeng Baek" userId="435b85a0-b3a8-4d4b-bfbc-dfe49b1afecc" providerId="ADAL" clId="{C8EA9352-3369-5342-AA4A-E1E2B7B623B6}" dt="2023-05-25T17:15:19.556" v="13072" actId="14100"/>
        <pc:sldMkLst>
          <pc:docMk/>
          <pc:sldMk cId="107357458" sldId="357"/>
        </pc:sldMkLst>
        <pc:spChg chg="mod">
          <ac:chgData name="Bok Haeng Baek" userId="435b85a0-b3a8-4d4b-bfbc-dfe49b1afecc" providerId="ADAL" clId="{C8EA9352-3369-5342-AA4A-E1E2B7B623B6}" dt="2023-05-20T15:02:08.509" v="4787" actId="20577"/>
          <ac:spMkLst>
            <pc:docMk/>
            <pc:sldMk cId="107357458" sldId="357"/>
            <ac:spMk id="2" creationId="{AC7B5962-7B4C-35B6-52A9-15695F17D17E}"/>
          </ac:spMkLst>
        </pc:spChg>
        <pc:spChg chg="add mod">
          <ac:chgData name="Bok Haeng Baek" userId="435b85a0-b3a8-4d4b-bfbc-dfe49b1afecc" providerId="ADAL" clId="{C8EA9352-3369-5342-AA4A-E1E2B7B623B6}" dt="2023-05-22T18:37:02.877" v="6304" actId="1035"/>
          <ac:spMkLst>
            <pc:docMk/>
            <pc:sldMk cId="107357458" sldId="357"/>
            <ac:spMk id="3" creationId="{A2358BCD-D6F1-C6BB-AD42-A131FBCD4D7F}"/>
          </ac:spMkLst>
        </pc:spChg>
        <pc:spChg chg="mod">
          <ac:chgData name="Bok Haeng Baek" userId="435b85a0-b3a8-4d4b-bfbc-dfe49b1afecc" providerId="ADAL" clId="{C8EA9352-3369-5342-AA4A-E1E2B7B623B6}" dt="2023-05-25T17:13:08.345" v="13062" actId="1038"/>
          <ac:spMkLst>
            <pc:docMk/>
            <pc:sldMk cId="107357458" sldId="357"/>
            <ac:spMk id="58" creationId="{A19814A0-5744-8E0B-2D11-F17914525E6A}"/>
          </ac:spMkLst>
        </pc:spChg>
        <pc:picChg chg="mod">
          <ac:chgData name="Bok Haeng Baek" userId="435b85a0-b3a8-4d4b-bfbc-dfe49b1afecc" providerId="ADAL" clId="{C8EA9352-3369-5342-AA4A-E1E2B7B623B6}" dt="2023-05-20T15:00:18.718" v="4611" actId="14100"/>
          <ac:picMkLst>
            <pc:docMk/>
            <pc:sldMk cId="107357458" sldId="357"/>
            <ac:picMk id="63" creationId="{F4C85EA3-30D7-457D-45DE-29E3FFD250FB}"/>
          </ac:picMkLst>
        </pc:picChg>
        <pc:cxnChg chg="add mod">
          <ac:chgData name="Bok Haeng Baek" userId="435b85a0-b3a8-4d4b-bfbc-dfe49b1afecc" providerId="ADAL" clId="{C8EA9352-3369-5342-AA4A-E1E2B7B623B6}" dt="2023-05-25T17:15:19.556" v="13072" actId="14100"/>
          <ac:cxnSpMkLst>
            <pc:docMk/>
            <pc:sldMk cId="107357458" sldId="357"/>
            <ac:cxnSpMk id="5" creationId="{C11B2CE2-C90C-E2AD-72B4-9D61EC8750E3}"/>
          </ac:cxnSpMkLst>
        </pc:cxnChg>
      </pc:sldChg>
      <pc:sldChg chg="del">
        <pc:chgData name="Bok Haeng Baek" userId="435b85a0-b3a8-4d4b-bfbc-dfe49b1afecc" providerId="ADAL" clId="{C8EA9352-3369-5342-AA4A-E1E2B7B623B6}" dt="2023-05-22T18:53:05.225" v="6587" actId="2696"/>
        <pc:sldMkLst>
          <pc:docMk/>
          <pc:sldMk cId="2540667840" sldId="358"/>
        </pc:sldMkLst>
      </pc:sldChg>
      <pc:sldChg chg="addSp delSp modSp mod modNotesTx">
        <pc:chgData name="Bok Haeng Baek" userId="435b85a0-b3a8-4d4b-bfbc-dfe49b1afecc" providerId="ADAL" clId="{C8EA9352-3369-5342-AA4A-E1E2B7B623B6}" dt="2023-05-26T03:30:49.946" v="13451" actId="20577"/>
        <pc:sldMkLst>
          <pc:docMk/>
          <pc:sldMk cId="1545732866" sldId="359"/>
        </pc:sldMkLst>
        <pc:spChg chg="mod">
          <ac:chgData name="Bok Haeng Baek" userId="435b85a0-b3a8-4d4b-bfbc-dfe49b1afecc" providerId="ADAL" clId="{C8EA9352-3369-5342-AA4A-E1E2B7B623B6}" dt="2023-05-26T03:12:53.421" v="13181" actId="20577"/>
          <ac:spMkLst>
            <pc:docMk/>
            <pc:sldMk cId="1545732866" sldId="359"/>
            <ac:spMk id="2" creationId="{E5CE429D-1F35-6BAC-FCF3-12B331BC59C9}"/>
          </ac:spMkLst>
        </pc:spChg>
        <pc:spChg chg="del">
          <ac:chgData name="Bok Haeng Baek" userId="435b85a0-b3a8-4d4b-bfbc-dfe49b1afecc" providerId="ADAL" clId="{C8EA9352-3369-5342-AA4A-E1E2B7B623B6}" dt="2023-05-22T18:53:27.952" v="6589" actId="478"/>
          <ac:spMkLst>
            <pc:docMk/>
            <pc:sldMk cId="1545732866" sldId="359"/>
            <ac:spMk id="3" creationId="{E214DB81-B234-3B5A-97AA-620029121CE1}"/>
          </ac:spMkLst>
        </pc:spChg>
        <pc:spChg chg="del">
          <ac:chgData name="Bok Haeng Baek" userId="435b85a0-b3a8-4d4b-bfbc-dfe49b1afecc" providerId="ADAL" clId="{C8EA9352-3369-5342-AA4A-E1E2B7B623B6}" dt="2023-05-22T18:53:29.753" v="6590" actId="478"/>
          <ac:spMkLst>
            <pc:docMk/>
            <pc:sldMk cId="1545732866" sldId="359"/>
            <ac:spMk id="6" creationId="{F9756579-AEAC-EE8C-489F-943539A1C198}"/>
          </ac:spMkLst>
        </pc:spChg>
        <pc:spChg chg="add mod">
          <ac:chgData name="Bok Haeng Baek" userId="435b85a0-b3a8-4d4b-bfbc-dfe49b1afecc" providerId="ADAL" clId="{C8EA9352-3369-5342-AA4A-E1E2B7B623B6}" dt="2023-05-26T03:19:40.034" v="13246" actId="404"/>
          <ac:spMkLst>
            <pc:docMk/>
            <pc:sldMk cId="1545732866" sldId="359"/>
            <ac:spMk id="9" creationId="{87ADAD82-D99E-2426-D1D2-EE4465B178F0}"/>
          </ac:spMkLst>
        </pc:spChg>
        <pc:spChg chg="add mod">
          <ac:chgData name="Bok Haeng Baek" userId="435b85a0-b3a8-4d4b-bfbc-dfe49b1afecc" providerId="ADAL" clId="{C8EA9352-3369-5342-AA4A-E1E2B7B623B6}" dt="2023-05-26T03:19:57.616" v="13249" actId="1036"/>
          <ac:spMkLst>
            <pc:docMk/>
            <pc:sldMk cId="1545732866" sldId="359"/>
            <ac:spMk id="10" creationId="{A944E99A-D472-A276-13F5-EE1B63E35852}"/>
          </ac:spMkLst>
        </pc:spChg>
        <pc:graphicFrameChg chg="mod modGraphic">
          <ac:chgData name="Bok Haeng Baek" userId="435b85a0-b3a8-4d4b-bfbc-dfe49b1afecc" providerId="ADAL" clId="{C8EA9352-3369-5342-AA4A-E1E2B7B623B6}" dt="2023-05-26T03:19:27.511" v="13243" actId="1076"/>
          <ac:graphicFrameMkLst>
            <pc:docMk/>
            <pc:sldMk cId="1545732866" sldId="359"/>
            <ac:graphicFrameMk id="5" creationId="{A5612759-6A14-C122-7F79-C45ECCC464D8}"/>
          </ac:graphicFrameMkLst>
        </pc:graphicFrameChg>
        <pc:picChg chg="add mod">
          <ac:chgData name="Bok Haeng Baek" userId="435b85a0-b3a8-4d4b-bfbc-dfe49b1afecc" providerId="ADAL" clId="{C8EA9352-3369-5342-AA4A-E1E2B7B623B6}" dt="2023-05-26T03:19:24.326" v="13242" actId="1076"/>
          <ac:picMkLst>
            <pc:docMk/>
            <pc:sldMk cId="1545732866" sldId="359"/>
            <ac:picMk id="3" creationId="{26D8DC35-2BE8-9ACE-BAC0-751921689F92}"/>
          </ac:picMkLst>
        </pc:picChg>
        <pc:picChg chg="add mod">
          <ac:chgData name="Bok Haeng Baek" userId="435b85a0-b3a8-4d4b-bfbc-dfe49b1afecc" providerId="ADAL" clId="{C8EA9352-3369-5342-AA4A-E1E2B7B623B6}" dt="2023-05-26T03:19:34.344" v="13245" actId="14100"/>
          <ac:picMkLst>
            <pc:docMk/>
            <pc:sldMk cId="1545732866" sldId="359"/>
            <ac:picMk id="4" creationId="{2F5AA803-2E86-470F-01DB-B13A49456296}"/>
          </ac:picMkLst>
        </pc:picChg>
        <pc:picChg chg="del">
          <ac:chgData name="Bok Haeng Baek" userId="435b85a0-b3a8-4d4b-bfbc-dfe49b1afecc" providerId="ADAL" clId="{C8EA9352-3369-5342-AA4A-E1E2B7B623B6}" dt="2023-05-22T18:53:23.960" v="6588" actId="478"/>
          <ac:picMkLst>
            <pc:docMk/>
            <pc:sldMk cId="1545732866" sldId="359"/>
            <ac:picMk id="4" creationId="{EBA404B3-5130-1A4D-5521-F3D8BEDDAE1B}"/>
          </ac:picMkLst>
        </pc:picChg>
        <pc:picChg chg="add del mod">
          <ac:chgData name="Bok Haeng Baek" userId="435b85a0-b3a8-4d4b-bfbc-dfe49b1afecc" providerId="ADAL" clId="{C8EA9352-3369-5342-AA4A-E1E2B7B623B6}" dt="2023-05-26T03:13:09.168" v="13186" actId="478"/>
          <ac:picMkLst>
            <pc:docMk/>
            <pc:sldMk cId="1545732866" sldId="359"/>
            <ac:picMk id="7" creationId="{BE933FB6-4280-892E-40FB-2B5B277E99AC}"/>
          </ac:picMkLst>
        </pc:picChg>
        <pc:picChg chg="add del mod">
          <ac:chgData name="Bok Haeng Baek" userId="435b85a0-b3a8-4d4b-bfbc-dfe49b1afecc" providerId="ADAL" clId="{C8EA9352-3369-5342-AA4A-E1E2B7B623B6}" dt="2023-05-26T03:12:55.716" v="13182" actId="478"/>
          <ac:picMkLst>
            <pc:docMk/>
            <pc:sldMk cId="1545732866" sldId="359"/>
            <ac:picMk id="8" creationId="{40FBF88A-373B-4748-756A-9C3CEBD3BE66}"/>
          </ac:picMkLst>
        </pc:picChg>
      </pc:sldChg>
      <pc:sldChg chg="modSp del mod ord">
        <pc:chgData name="Bok Haeng Baek" userId="435b85a0-b3a8-4d4b-bfbc-dfe49b1afecc" providerId="ADAL" clId="{C8EA9352-3369-5342-AA4A-E1E2B7B623B6}" dt="2023-05-20T13:46:23.481" v="4585" actId="2696"/>
        <pc:sldMkLst>
          <pc:docMk/>
          <pc:sldMk cId="3935003683" sldId="360"/>
        </pc:sldMkLst>
        <pc:spChg chg="mod">
          <ac:chgData name="Bok Haeng Baek" userId="435b85a0-b3a8-4d4b-bfbc-dfe49b1afecc" providerId="ADAL" clId="{C8EA9352-3369-5342-AA4A-E1E2B7B623B6}" dt="2023-05-20T13:46:20.733" v="4584" actId="21"/>
          <ac:spMkLst>
            <pc:docMk/>
            <pc:sldMk cId="3935003683" sldId="360"/>
            <ac:spMk id="3" creationId="{F478C41C-1AE6-8191-3E1A-DB2B70301C1D}"/>
          </ac:spMkLst>
        </pc:spChg>
      </pc:sldChg>
      <pc:sldChg chg="del">
        <pc:chgData name="Bok Haeng Baek" userId="435b85a0-b3a8-4d4b-bfbc-dfe49b1afecc" providerId="ADAL" clId="{C8EA9352-3369-5342-AA4A-E1E2B7B623B6}" dt="2023-05-17T17:13:01.098" v="1092" actId="2696"/>
        <pc:sldMkLst>
          <pc:docMk/>
          <pc:sldMk cId="3107816983" sldId="361"/>
        </pc:sldMkLst>
      </pc:sldChg>
      <pc:sldChg chg="del">
        <pc:chgData name="Bok Haeng Baek" userId="435b85a0-b3a8-4d4b-bfbc-dfe49b1afecc" providerId="ADAL" clId="{C8EA9352-3369-5342-AA4A-E1E2B7B623B6}" dt="2023-05-17T17:12:56.485" v="1091" actId="2696"/>
        <pc:sldMkLst>
          <pc:docMk/>
          <pc:sldMk cId="197154101" sldId="362"/>
        </pc:sldMkLst>
      </pc:sldChg>
      <pc:sldChg chg="del">
        <pc:chgData name="Bok Haeng Baek" userId="435b85a0-b3a8-4d4b-bfbc-dfe49b1afecc" providerId="ADAL" clId="{C8EA9352-3369-5342-AA4A-E1E2B7B623B6}" dt="2023-05-17T17:13:48.540" v="1097" actId="2696"/>
        <pc:sldMkLst>
          <pc:docMk/>
          <pc:sldMk cId="221726145" sldId="363"/>
        </pc:sldMkLst>
      </pc:sldChg>
      <pc:sldChg chg="del ord">
        <pc:chgData name="Bok Haeng Baek" userId="435b85a0-b3a8-4d4b-bfbc-dfe49b1afecc" providerId="ADAL" clId="{C8EA9352-3369-5342-AA4A-E1E2B7B623B6}" dt="2023-05-20T20:19:51.227" v="5441" actId="2696"/>
        <pc:sldMkLst>
          <pc:docMk/>
          <pc:sldMk cId="3658730811" sldId="364"/>
        </pc:sldMkLst>
      </pc:sldChg>
      <pc:sldChg chg="addSp delSp modSp add mod ord">
        <pc:chgData name="Bok Haeng Baek" userId="435b85a0-b3a8-4d4b-bfbc-dfe49b1afecc" providerId="ADAL" clId="{C8EA9352-3369-5342-AA4A-E1E2B7B623B6}" dt="2023-05-25T17:19:21.015" v="13078" actId="1076"/>
        <pc:sldMkLst>
          <pc:docMk/>
          <pc:sldMk cId="663023795" sldId="365"/>
        </pc:sldMkLst>
        <pc:spChg chg="mod">
          <ac:chgData name="Bok Haeng Baek" userId="435b85a0-b3a8-4d4b-bfbc-dfe49b1afecc" providerId="ADAL" clId="{C8EA9352-3369-5342-AA4A-E1E2B7B623B6}" dt="2023-05-25T17:19:05.962" v="13076" actId="403"/>
          <ac:spMkLst>
            <pc:docMk/>
            <pc:sldMk cId="663023795" sldId="365"/>
            <ac:spMk id="5" creationId="{ECF55206-62FA-46E6-A357-58EEACF57F2D}"/>
          </ac:spMkLst>
        </pc:spChg>
        <pc:spChg chg="mod">
          <ac:chgData name="Bok Haeng Baek" userId="435b85a0-b3a8-4d4b-bfbc-dfe49b1afecc" providerId="ADAL" clId="{C8EA9352-3369-5342-AA4A-E1E2B7B623B6}" dt="2023-05-22T18:42:38.651" v="6404" actId="404"/>
          <ac:spMkLst>
            <pc:docMk/>
            <pc:sldMk cId="663023795" sldId="365"/>
            <ac:spMk id="6" creationId="{5FE087CD-237C-4CA1-BA63-25FEF996B259}"/>
          </ac:spMkLst>
        </pc:spChg>
        <pc:spChg chg="mod">
          <ac:chgData name="Bok Haeng Baek" userId="435b85a0-b3a8-4d4b-bfbc-dfe49b1afecc" providerId="ADAL" clId="{C8EA9352-3369-5342-AA4A-E1E2B7B623B6}" dt="2023-05-22T18:43:09.851" v="6414" actId="404"/>
          <ac:spMkLst>
            <pc:docMk/>
            <pc:sldMk cId="663023795" sldId="365"/>
            <ac:spMk id="7" creationId="{104962C4-CFDF-4FCF-BDD9-3E42B0D14B14}"/>
          </ac:spMkLst>
        </pc:spChg>
        <pc:spChg chg="mod">
          <ac:chgData name="Bok Haeng Baek" userId="435b85a0-b3a8-4d4b-bfbc-dfe49b1afecc" providerId="ADAL" clId="{C8EA9352-3369-5342-AA4A-E1E2B7B623B6}" dt="2023-05-25T17:19:00.455" v="13074" actId="403"/>
          <ac:spMkLst>
            <pc:docMk/>
            <pc:sldMk cId="663023795" sldId="365"/>
            <ac:spMk id="8" creationId="{A0621294-D74F-437F-844B-01903E48DA7F}"/>
          </ac:spMkLst>
        </pc:spChg>
        <pc:spChg chg="del mod">
          <ac:chgData name="Bok Haeng Baek" userId="435b85a0-b3a8-4d4b-bfbc-dfe49b1afecc" providerId="ADAL" clId="{C8EA9352-3369-5342-AA4A-E1E2B7B623B6}" dt="2023-05-22T18:39:53.667" v="6387" actId="478"/>
          <ac:spMkLst>
            <pc:docMk/>
            <pc:sldMk cId="663023795" sldId="365"/>
            <ac:spMk id="10" creationId="{926F9E2F-A561-401C-A76A-6BAE14702223}"/>
          </ac:spMkLst>
        </pc:spChg>
        <pc:spChg chg="mod">
          <ac:chgData name="Bok Haeng Baek" userId="435b85a0-b3a8-4d4b-bfbc-dfe49b1afecc" providerId="ADAL" clId="{C8EA9352-3369-5342-AA4A-E1E2B7B623B6}" dt="2023-05-17T17:19:35.913" v="1200" actId="207"/>
          <ac:spMkLst>
            <pc:docMk/>
            <pc:sldMk cId="663023795" sldId="365"/>
            <ac:spMk id="11" creationId="{29DEF4E8-1D7A-483D-9593-DDF85DCE5F7A}"/>
          </ac:spMkLst>
        </pc:spChg>
        <pc:spChg chg="add mod">
          <ac:chgData name="Bok Haeng Baek" userId="435b85a0-b3a8-4d4b-bfbc-dfe49b1afecc" providerId="ADAL" clId="{C8EA9352-3369-5342-AA4A-E1E2B7B623B6}" dt="2023-05-22T18:43:02.256" v="6411" actId="164"/>
          <ac:spMkLst>
            <pc:docMk/>
            <pc:sldMk cId="663023795" sldId="365"/>
            <ac:spMk id="12" creationId="{0830CAE3-4848-F29C-B500-794BE4B602F9}"/>
          </ac:spMkLst>
        </pc:spChg>
        <pc:spChg chg="del">
          <ac:chgData name="Bok Haeng Baek" userId="435b85a0-b3a8-4d4b-bfbc-dfe49b1afecc" providerId="ADAL" clId="{C8EA9352-3369-5342-AA4A-E1E2B7B623B6}" dt="2023-05-17T17:19:21.166" v="1199" actId="478"/>
          <ac:spMkLst>
            <pc:docMk/>
            <pc:sldMk cId="663023795" sldId="365"/>
            <ac:spMk id="12" creationId="{BBE190C8-3D32-4DE2-BB3B-AB5D32484032}"/>
          </ac:spMkLst>
        </pc:spChg>
        <pc:spChg chg="add mod">
          <ac:chgData name="Bok Haeng Baek" userId="435b85a0-b3a8-4d4b-bfbc-dfe49b1afecc" providerId="ADAL" clId="{C8EA9352-3369-5342-AA4A-E1E2B7B623B6}" dt="2023-05-25T17:19:21.015" v="13078" actId="1076"/>
          <ac:spMkLst>
            <pc:docMk/>
            <pc:sldMk cId="663023795" sldId="365"/>
            <ac:spMk id="13" creationId="{EA35E3F2-CEED-DDFA-2C39-FCA5B23A797F}"/>
          </ac:spMkLst>
        </pc:spChg>
        <pc:spChg chg="add mod">
          <ac:chgData name="Bok Haeng Baek" userId="435b85a0-b3a8-4d4b-bfbc-dfe49b1afecc" providerId="ADAL" clId="{C8EA9352-3369-5342-AA4A-E1E2B7B623B6}" dt="2023-05-25T17:19:16.825" v="13077" actId="1076"/>
          <ac:spMkLst>
            <pc:docMk/>
            <pc:sldMk cId="663023795" sldId="365"/>
            <ac:spMk id="14" creationId="{052BEEBA-ABEB-BC9D-222F-AFC36319DACA}"/>
          </ac:spMkLst>
        </pc:spChg>
        <pc:spChg chg="add mod">
          <ac:chgData name="Bok Haeng Baek" userId="435b85a0-b3a8-4d4b-bfbc-dfe49b1afecc" providerId="ADAL" clId="{C8EA9352-3369-5342-AA4A-E1E2B7B623B6}" dt="2023-05-22T18:44:24.246" v="6455" actId="1076"/>
          <ac:spMkLst>
            <pc:docMk/>
            <pc:sldMk cId="663023795" sldId="365"/>
            <ac:spMk id="20" creationId="{802F2B49-35EF-B033-EA7C-328202461C49}"/>
          </ac:spMkLst>
        </pc:spChg>
        <pc:spChg chg="add mod">
          <ac:chgData name="Bok Haeng Baek" userId="435b85a0-b3a8-4d4b-bfbc-dfe49b1afecc" providerId="ADAL" clId="{C8EA9352-3369-5342-AA4A-E1E2B7B623B6}" dt="2023-05-22T18:44:37.860" v="6478" actId="1076"/>
          <ac:spMkLst>
            <pc:docMk/>
            <pc:sldMk cId="663023795" sldId="365"/>
            <ac:spMk id="21" creationId="{1F2042F1-C484-88FA-7DE3-90EE097DB4B2}"/>
          </ac:spMkLst>
        </pc:spChg>
        <pc:grpChg chg="add mod">
          <ac:chgData name="Bok Haeng Baek" userId="435b85a0-b3a8-4d4b-bfbc-dfe49b1afecc" providerId="ADAL" clId="{C8EA9352-3369-5342-AA4A-E1E2B7B623B6}" dt="2023-05-23T13:53:07.512" v="7266" actId="1076"/>
          <ac:grpSpMkLst>
            <pc:docMk/>
            <pc:sldMk cId="663023795" sldId="365"/>
            <ac:grpSpMk id="17" creationId="{780D91E7-2C92-2F8A-4B77-0362B81BFE2D}"/>
          </ac:grpSpMkLst>
        </pc:grpChg>
        <pc:grpChg chg="add mod">
          <ac:chgData name="Bok Haeng Baek" userId="435b85a0-b3a8-4d4b-bfbc-dfe49b1afecc" providerId="ADAL" clId="{C8EA9352-3369-5342-AA4A-E1E2B7B623B6}" dt="2023-05-23T13:53:20.708" v="7268" actId="1076"/>
          <ac:grpSpMkLst>
            <pc:docMk/>
            <pc:sldMk cId="663023795" sldId="365"/>
            <ac:grpSpMk id="18" creationId="{64E47C96-4988-9243-78C3-6A8C300CCF7E}"/>
          </ac:grpSpMkLst>
        </pc:grpChg>
        <pc:grpChg chg="add mod">
          <ac:chgData name="Bok Haeng Baek" userId="435b85a0-b3a8-4d4b-bfbc-dfe49b1afecc" providerId="ADAL" clId="{C8EA9352-3369-5342-AA4A-E1E2B7B623B6}" dt="2023-05-22T18:43:06.425" v="6412" actId="1076"/>
          <ac:grpSpMkLst>
            <pc:docMk/>
            <pc:sldMk cId="663023795" sldId="365"/>
            <ac:grpSpMk id="19" creationId="{8BC7B150-2E3B-47F8-0021-C54D5617C3C3}"/>
          </ac:grpSpMkLst>
        </pc:grpChg>
        <pc:graphicFrameChg chg="mod modGraphic">
          <ac:chgData name="Bok Haeng Baek" userId="435b85a0-b3a8-4d4b-bfbc-dfe49b1afecc" providerId="ADAL" clId="{C8EA9352-3369-5342-AA4A-E1E2B7B623B6}" dt="2023-05-25T13:38:32.373" v="12919" actId="1076"/>
          <ac:graphicFrameMkLst>
            <pc:docMk/>
            <pc:sldMk cId="663023795" sldId="365"/>
            <ac:graphicFrameMk id="4" creationId="{EDD56064-83DC-4D31-92FF-EE851DFD721B}"/>
          </ac:graphicFrameMkLst>
        </pc:graphicFrameChg>
        <pc:picChg chg="add mod">
          <ac:chgData name="Bok Haeng Baek" userId="435b85a0-b3a8-4d4b-bfbc-dfe49b1afecc" providerId="ADAL" clId="{C8EA9352-3369-5342-AA4A-E1E2B7B623B6}" dt="2023-05-22T18:43:02.256" v="6411" actId="164"/>
          <ac:picMkLst>
            <pc:docMk/>
            <pc:sldMk cId="663023795" sldId="365"/>
            <ac:picMk id="2" creationId="{93B52E0D-B193-806D-17D1-CBBC5741DE98}"/>
          </ac:picMkLst>
        </pc:picChg>
        <pc:picChg chg="add mod">
          <ac:chgData name="Bok Haeng Baek" userId="435b85a0-b3a8-4d4b-bfbc-dfe49b1afecc" providerId="ADAL" clId="{C8EA9352-3369-5342-AA4A-E1E2B7B623B6}" dt="2023-05-22T18:43:02.256" v="6411" actId="164"/>
          <ac:picMkLst>
            <pc:docMk/>
            <pc:sldMk cId="663023795" sldId="365"/>
            <ac:picMk id="3" creationId="{1E960EFD-387E-C67F-0848-2BA156ACFB20}"/>
          </ac:picMkLst>
        </pc:picChg>
        <pc:picChg chg="del mod">
          <ac:chgData name="Bok Haeng Baek" userId="435b85a0-b3a8-4d4b-bfbc-dfe49b1afecc" providerId="ADAL" clId="{C8EA9352-3369-5342-AA4A-E1E2B7B623B6}" dt="2023-05-22T18:39:52.070" v="6385" actId="478"/>
          <ac:picMkLst>
            <pc:docMk/>
            <pc:sldMk cId="663023795" sldId="365"/>
            <ac:picMk id="9" creationId="{D64E68D2-0E87-4033-B82C-6B3E5F9484B9}"/>
          </ac:picMkLst>
        </pc:picChg>
        <pc:picChg chg="add mod">
          <ac:chgData name="Bok Haeng Baek" userId="435b85a0-b3a8-4d4b-bfbc-dfe49b1afecc" providerId="ADAL" clId="{C8EA9352-3369-5342-AA4A-E1E2B7B623B6}" dt="2023-05-22T18:44:21.726" v="6454" actId="1076"/>
          <ac:picMkLst>
            <pc:docMk/>
            <pc:sldMk cId="663023795" sldId="365"/>
            <ac:picMk id="16" creationId="{D28F568A-ECB1-6BB0-618B-1517CBE3FE14}"/>
          </ac:picMkLst>
        </pc:picChg>
      </pc:sldChg>
      <pc:sldChg chg="addSp delSp modSp new mod ord">
        <pc:chgData name="Bok Haeng Baek" userId="435b85a0-b3a8-4d4b-bfbc-dfe49b1afecc" providerId="ADAL" clId="{C8EA9352-3369-5342-AA4A-E1E2B7B623B6}" dt="2023-05-23T13:49:51.602" v="7263" actId="404"/>
        <pc:sldMkLst>
          <pc:docMk/>
          <pc:sldMk cId="903512671" sldId="366"/>
        </pc:sldMkLst>
        <pc:spChg chg="mod">
          <ac:chgData name="Bok Haeng Baek" userId="435b85a0-b3a8-4d4b-bfbc-dfe49b1afecc" providerId="ADAL" clId="{C8EA9352-3369-5342-AA4A-E1E2B7B623B6}" dt="2023-05-23T13:49:51.602" v="7263" actId="404"/>
          <ac:spMkLst>
            <pc:docMk/>
            <pc:sldMk cId="903512671" sldId="366"/>
            <ac:spMk id="2" creationId="{9A0E31A4-EF00-2B87-BA30-5701C78C48F0}"/>
          </ac:spMkLst>
        </pc:spChg>
        <pc:spChg chg="del mod">
          <ac:chgData name="Bok Haeng Baek" userId="435b85a0-b3a8-4d4b-bfbc-dfe49b1afecc" providerId="ADAL" clId="{C8EA9352-3369-5342-AA4A-E1E2B7B623B6}" dt="2023-05-22T01:44:07.215" v="6213" actId="478"/>
          <ac:spMkLst>
            <pc:docMk/>
            <pc:sldMk cId="903512671" sldId="366"/>
            <ac:spMk id="3" creationId="{F8B34E38-EA6E-CD0C-EBC4-754EAD742D5C}"/>
          </ac:spMkLst>
        </pc:spChg>
        <pc:spChg chg="add mod">
          <ac:chgData name="Bok Haeng Baek" userId="435b85a0-b3a8-4d4b-bfbc-dfe49b1afecc" providerId="ADAL" clId="{C8EA9352-3369-5342-AA4A-E1E2B7B623B6}" dt="2023-05-23T13:42:36.603" v="7229" actId="164"/>
          <ac:spMkLst>
            <pc:docMk/>
            <pc:sldMk cId="903512671" sldId="366"/>
            <ac:spMk id="30" creationId="{015D9795-EE13-BD8D-D544-20AB1D884DEF}"/>
          </ac:spMkLst>
        </pc:spChg>
        <pc:spChg chg="add mod">
          <ac:chgData name="Bok Haeng Baek" userId="435b85a0-b3a8-4d4b-bfbc-dfe49b1afecc" providerId="ADAL" clId="{C8EA9352-3369-5342-AA4A-E1E2B7B623B6}" dt="2023-05-23T13:43:47.688" v="7247" actId="1076"/>
          <ac:spMkLst>
            <pc:docMk/>
            <pc:sldMk cId="903512671" sldId="366"/>
            <ac:spMk id="31" creationId="{FDE2F38C-B07C-8831-5869-E923DF147B33}"/>
          </ac:spMkLst>
        </pc:spChg>
        <pc:spChg chg="add mod">
          <ac:chgData name="Bok Haeng Baek" userId="435b85a0-b3a8-4d4b-bfbc-dfe49b1afecc" providerId="ADAL" clId="{C8EA9352-3369-5342-AA4A-E1E2B7B623B6}" dt="2023-05-23T13:43:20.123" v="7240" actId="1076"/>
          <ac:spMkLst>
            <pc:docMk/>
            <pc:sldMk cId="903512671" sldId="366"/>
            <ac:spMk id="32" creationId="{4917375C-DDB6-558C-76F2-D1189F609327}"/>
          </ac:spMkLst>
        </pc:spChg>
        <pc:spChg chg="add mod">
          <ac:chgData name="Bok Haeng Baek" userId="435b85a0-b3a8-4d4b-bfbc-dfe49b1afecc" providerId="ADAL" clId="{C8EA9352-3369-5342-AA4A-E1E2B7B623B6}" dt="2023-05-23T13:43:07.230" v="7236" actId="164"/>
          <ac:spMkLst>
            <pc:docMk/>
            <pc:sldMk cId="903512671" sldId="366"/>
            <ac:spMk id="33" creationId="{5DA3E31E-4746-B838-F91C-4DCB24B4FCBF}"/>
          </ac:spMkLst>
        </pc:spChg>
        <pc:spChg chg="add mod">
          <ac:chgData name="Bok Haeng Baek" userId="435b85a0-b3a8-4d4b-bfbc-dfe49b1afecc" providerId="ADAL" clId="{C8EA9352-3369-5342-AA4A-E1E2B7B623B6}" dt="2023-05-23T13:43:11.289" v="7237" actId="164"/>
          <ac:spMkLst>
            <pc:docMk/>
            <pc:sldMk cId="903512671" sldId="366"/>
            <ac:spMk id="34" creationId="{479BE03D-A051-B157-762F-9F6C363C46D8}"/>
          </ac:spMkLst>
        </pc:spChg>
        <pc:spChg chg="add mod">
          <ac:chgData name="Bok Haeng Baek" userId="435b85a0-b3a8-4d4b-bfbc-dfe49b1afecc" providerId="ADAL" clId="{C8EA9352-3369-5342-AA4A-E1E2B7B623B6}" dt="2023-05-23T13:43:14.902" v="7238" actId="164"/>
          <ac:spMkLst>
            <pc:docMk/>
            <pc:sldMk cId="903512671" sldId="366"/>
            <ac:spMk id="35" creationId="{70312643-AB58-6F83-6AEC-A470923160C1}"/>
          </ac:spMkLst>
        </pc:spChg>
        <pc:grpChg chg="add del mod">
          <ac:chgData name="Bok Haeng Baek" userId="435b85a0-b3a8-4d4b-bfbc-dfe49b1afecc" providerId="ADAL" clId="{C8EA9352-3369-5342-AA4A-E1E2B7B623B6}" dt="2023-05-23T13:34:37.027" v="7091" actId="165"/>
          <ac:grpSpMkLst>
            <pc:docMk/>
            <pc:sldMk cId="903512671" sldId="366"/>
            <ac:grpSpMk id="11" creationId="{79A4938C-A011-AB0E-3976-95757906AB13}"/>
          </ac:grpSpMkLst>
        </pc:grpChg>
        <pc:grpChg chg="add mod">
          <ac:chgData name="Bok Haeng Baek" userId="435b85a0-b3a8-4d4b-bfbc-dfe49b1afecc" providerId="ADAL" clId="{C8EA9352-3369-5342-AA4A-E1E2B7B623B6}" dt="2023-05-23T13:42:36.603" v="7229" actId="164"/>
          <ac:grpSpMkLst>
            <pc:docMk/>
            <pc:sldMk cId="903512671" sldId="366"/>
            <ac:grpSpMk id="36" creationId="{CB6A0A29-E6BF-61B4-699E-5346C4C2160D}"/>
          </ac:grpSpMkLst>
        </pc:grpChg>
        <pc:grpChg chg="add mod">
          <ac:chgData name="Bok Haeng Baek" userId="435b85a0-b3a8-4d4b-bfbc-dfe49b1afecc" providerId="ADAL" clId="{C8EA9352-3369-5342-AA4A-E1E2B7B623B6}" dt="2023-05-23T13:43:43.340" v="7246" actId="1076"/>
          <ac:grpSpMkLst>
            <pc:docMk/>
            <pc:sldMk cId="903512671" sldId="366"/>
            <ac:grpSpMk id="37" creationId="{D38CD5FD-1565-345D-85EF-5A42C573BB6C}"/>
          </ac:grpSpMkLst>
        </pc:grpChg>
        <pc:grpChg chg="add mod">
          <ac:chgData name="Bok Haeng Baek" userId="435b85a0-b3a8-4d4b-bfbc-dfe49b1afecc" providerId="ADAL" clId="{C8EA9352-3369-5342-AA4A-E1E2B7B623B6}" dt="2023-05-23T13:43:34.810" v="7244" actId="1076"/>
          <ac:grpSpMkLst>
            <pc:docMk/>
            <pc:sldMk cId="903512671" sldId="366"/>
            <ac:grpSpMk id="38" creationId="{B66BECA7-E039-43FF-E2B8-C441C991D378}"/>
          </ac:grpSpMkLst>
        </pc:grpChg>
        <pc:grpChg chg="add mod">
          <ac:chgData name="Bok Haeng Baek" userId="435b85a0-b3a8-4d4b-bfbc-dfe49b1afecc" providerId="ADAL" clId="{C8EA9352-3369-5342-AA4A-E1E2B7B623B6}" dt="2023-05-23T13:43:07.230" v="7236" actId="164"/>
          <ac:grpSpMkLst>
            <pc:docMk/>
            <pc:sldMk cId="903512671" sldId="366"/>
            <ac:grpSpMk id="39" creationId="{C9F9297E-8833-0F67-0853-9448FD1E71CB}"/>
          </ac:grpSpMkLst>
        </pc:grpChg>
        <pc:grpChg chg="add mod">
          <ac:chgData name="Bok Haeng Baek" userId="435b85a0-b3a8-4d4b-bfbc-dfe49b1afecc" providerId="ADAL" clId="{C8EA9352-3369-5342-AA4A-E1E2B7B623B6}" dt="2023-05-23T13:43:39.665" v="7245" actId="1076"/>
          <ac:grpSpMkLst>
            <pc:docMk/>
            <pc:sldMk cId="903512671" sldId="366"/>
            <ac:grpSpMk id="40" creationId="{F90A8BA8-A533-F8A0-08C1-44CCDD0A28F4}"/>
          </ac:grpSpMkLst>
        </pc:grpChg>
        <pc:grpChg chg="add mod">
          <ac:chgData name="Bok Haeng Baek" userId="435b85a0-b3a8-4d4b-bfbc-dfe49b1afecc" providerId="ADAL" clId="{C8EA9352-3369-5342-AA4A-E1E2B7B623B6}" dt="2023-05-23T13:43:24.614" v="7241" actId="1076"/>
          <ac:grpSpMkLst>
            <pc:docMk/>
            <pc:sldMk cId="903512671" sldId="366"/>
            <ac:grpSpMk id="41" creationId="{34DA62A4-3331-93B2-43AD-A17703C36C88}"/>
          </ac:grpSpMkLst>
        </pc:grpChg>
        <pc:graphicFrameChg chg="add mod">
          <ac:chgData name="Bok Haeng Baek" userId="435b85a0-b3a8-4d4b-bfbc-dfe49b1afecc" providerId="ADAL" clId="{C8EA9352-3369-5342-AA4A-E1E2B7B623B6}" dt="2023-05-22T01:44:10.709" v="6216"/>
          <ac:graphicFrameMkLst>
            <pc:docMk/>
            <pc:sldMk cId="903512671" sldId="366"/>
            <ac:graphicFrameMk id="5" creationId="{272AD2B3-47FA-3884-D09D-064E48B12147}"/>
          </ac:graphicFrameMkLst>
        </pc:graphicFrameChg>
        <pc:picChg chg="add del mod">
          <ac:chgData name="Bok Haeng Baek" userId="435b85a0-b3a8-4d4b-bfbc-dfe49b1afecc" providerId="ADAL" clId="{C8EA9352-3369-5342-AA4A-E1E2B7B623B6}" dt="2023-05-23T13:31:20.444" v="7020" actId="21"/>
          <ac:picMkLst>
            <pc:docMk/>
            <pc:sldMk cId="903512671" sldId="366"/>
            <ac:picMk id="3" creationId="{025A8952-572B-DE23-1F30-1EAE6FC0FB58}"/>
          </ac:picMkLst>
        </pc:picChg>
        <pc:picChg chg="add del mod">
          <ac:chgData name="Bok Haeng Baek" userId="435b85a0-b3a8-4d4b-bfbc-dfe49b1afecc" providerId="ADAL" clId="{C8EA9352-3369-5342-AA4A-E1E2B7B623B6}" dt="2023-05-23T01:21:46.327" v="6639" actId="478"/>
          <ac:picMkLst>
            <pc:docMk/>
            <pc:sldMk cId="903512671" sldId="366"/>
            <ac:picMk id="4" creationId="{23D66F41-5A85-AD41-444D-354E29FE6039}"/>
          </ac:picMkLst>
        </pc:picChg>
        <pc:picChg chg="add del mod">
          <ac:chgData name="Bok Haeng Baek" userId="435b85a0-b3a8-4d4b-bfbc-dfe49b1afecc" providerId="ADAL" clId="{C8EA9352-3369-5342-AA4A-E1E2B7B623B6}" dt="2023-05-23T01:21:42.009" v="6638" actId="478"/>
          <ac:picMkLst>
            <pc:docMk/>
            <pc:sldMk cId="903512671" sldId="366"/>
            <ac:picMk id="5" creationId="{B3E44A4D-BB88-1ABA-4D02-DDF77BEB6EB4}"/>
          </ac:picMkLst>
        </pc:picChg>
        <pc:picChg chg="add del mod">
          <ac:chgData name="Bok Haeng Baek" userId="435b85a0-b3a8-4d4b-bfbc-dfe49b1afecc" providerId="ADAL" clId="{C8EA9352-3369-5342-AA4A-E1E2B7B623B6}" dt="2023-05-22T18:30:31.510" v="6231" actId="478"/>
          <ac:picMkLst>
            <pc:docMk/>
            <pc:sldMk cId="903512671" sldId="366"/>
            <ac:picMk id="6" creationId="{EBA5A97D-BC4E-EC5D-DBF3-53163C169A90}"/>
          </ac:picMkLst>
        </pc:picChg>
        <pc:picChg chg="add del mod topLvl">
          <ac:chgData name="Bok Haeng Baek" userId="435b85a0-b3a8-4d4b-bfbc-dfe49b1afecc" providerId="ADAL" clId="{C8EA9352-3369-5342-AA4A-E1E2B7B623B6}" dt="2023-05-23T13:34:51.434" v="7093" actId="478"/>
          <ac:picMkLst>
            <pc:docMk/>
            <pc:sldMk cId="903512671" sldId="366"/>
            <ac:picMk id="8" creationId="{311E36FD-A597-65C9-E57A-D01830E43DC4}"/>
          </ac:picMkLst>
        </pc:picChg>
        <pc:picChg chg="add del mod topLvl">
          <ac:chgData name="Bok Haeng Baek" userId="435b85a0-b3a8-4d4b-bfbc-dfe49b1afecc" providerId="ADAL" clId="{C8EA9352-3369-5342-AA4A-E1E2B7B623B6}" dt="2023-05-23T13:34:53.343" v="7094" actId="478"/>
          <ac:picMkLst>
            <pc:docMk/>
            <pc:sldMk cId="903512671" sldId="366"/>
            <ac:picMk id="10" creationId="{ACCDDB75-0765-14C1-4DB7-FE5D275EEE47}"/>
          </ac:picMkLst>
        </pc:picChg>
        <pc:picChg chg="add mod">
          <ac:chgData name="Bok Haeng Baek" userId="435b85a0-b3a8-4d4b-bfbc-dfe49b1afecc" providerId="ADAL" clId="{C8EA9352-3369-5342-AA4A-E1E2B7B623B6}" dt="2023-05-23T13:42:36.603" v="7229" actId="164"/>
          <ac:picMkLst>
            <pc:docMk/>
            <pc:sldMk cId="903512671" sldId="366"/>
            <ac:picMk id="13" creationId="{83F75D33-AFA0-8483-C844-4AD8383A270D}"/>
          </ac:picMkLst>
        </pc:picChg>
        <pc:picChg chg="add mod">
          <ac:chgData name="Bok Haeng Baek" userId="435b85a0-b3a8-4d4b-bfbc-dfe49b1afecc" providerId="ADAL" clId="{C8EA9352-3369-5342-AA4A-E1E2B7B623B6}" dt="2023-05-23T13:42:51.284" v="7232" actId="164"/>
          <ac:picMkLst>
            <pc:docMk/>
            <pc:sldMk cId="903512671" sldId="366"/>
            <ac:picMk id="15" creationId="{889780D6-30B9-6C37-FF2A-E083BDE8B852}"/>
          </ac:picMkLst>
        </pc:picChg>
        <pc:picChg chg="add mod">
          <ac:chgData name="Bok Haeng Baek" userId="435b85a0-b3a8-4d4b-bfbc-dfe49b1afecc" providerId="ADAL" clId="{C8EA9352-3369-5342-AA4A-E1E2B7B623B6}" dt="2023-05-23T13:42:58.843" v="7234" actId="164"/>
          <ac:picMkLst>
            <pc:docMk/>
            <pc:sldMk cId="903512671" sldId="366"/>
            <ac:picMk id="17" creationId="{D21AEA7C-15FB-0842-3D81-D9500EE404D2}"/>
          </ac:picMkLst>
        </pc:picChg>
        <pc:picChg chg="add mod">
          <ac:chgData name="Bok Haeng Baek" userId="435b85a0-b3a8-4d4b-bfbc-dfe49b1afecc" providerId="ADAL" clId="{C8EA9352-3369-5342-AA4A-E1E2B7B623B6}" dt="2023-05-23T13:43:07.230" v="7236" actId="164"/>
          <ac:picMkLst>
            <pc:docMk/>
            <pc:sldMk cId="903512671" sldId="366"/>
            <ac:picMk id="19" creationId="{B020E43A-0B3A-A2DF-5BCF-61E85A6AD0EF}"/>
          </ac:picMkLst>
        </pc:picChg>
        <pc:picChg chg="add del mod">
          <ac:chgData name="Bok Haeng Baek" userId="435b85a0-b3a8-4d4b-bfbc-dfe49b1afecc" providerId="ADAL" clId="{C8EA9352-3369-5342-AA4A-E1E2B7B623B6}" dt="2023-05-23T13:38:06.487" v="7133" actId="478"/>
          <ac:picMkLst>
            <pc:docMk/>
            <pc:sldMk cId="903512671" sldId="366"/>
            <ac:picMk id="21" creationId="{1426BD5B-25FA-7FE7-9A44-F1DC7CD45576}"/>
          </ac:picMkLst>
        </pc:picChg>
        <pc:picChg chg="add mod">
          <ac:chgData name="Bok Haeng Baek" userId="435b85a0-b3a8-4d4b-bfbc-dfe49b1afecc" providerId="ADAL" clId="{C8EA9352-3369-5342-AA4A-E1E2B7B623B6}" dt="2023-05-23T13:43:11.289" v="7237" actId="164"/>
          <ac:picMkLst>
            <pc:docMk/>
            <pc:sldMk cId="903512671" sldId="366"/>
            <ac:picMk id="23" creationId="{64E2124E-11F2-8E72-0EAD-73B550762352}"/>
          </ac:picMkLst>
        </pc:picChg>
        <pc:picChg chg="add mod">
          <ac:chgData name="Bok Haeng Baek" userId="435b85a0-b3a8-4d4b-bfbc-dfe49b1afecc" providerId="ADAL" clId="{C8EA9352-3369-5342-AA4A-E1E2B7B623B6}" dt="2023-05-23T13:43:14.902" v="7238" actId="164"/>
          <ac:picMkLst>
            <pc:docMk/>
            <pc:sldMk cId="903512671" sldId="366"/>
            <ac:picMk id="25" creationId="{4583A264-0AB4-794F-6A44-82A5303492C7}"/>
          </ac:picMkLst>
        </pc:picChg>
        <pc:picChg chg="add del mod">
          <ac:chgData name="Bok Haeng Baek" userId="435b85a0-b3a8-4d4b-bfbc-dfe49b1afecc" providerId="ADAL" clId="{C8EA9352-3369-5342-AA4A-E1E2B7B623B6}" dt="2023-05-23T13:40:08.710" v="7151" actId="478"/>
          <ac:picMkLst>
            <pc:docMk/>
            <pc:sldMk cId="903512671" sldId="366"/>
            <ac:picMk id="27" creationId="{3B7301DB-E0EB-3535-22E3-70EDE608EEB8}"/>
          </ac:picMkLst>
        </pc:picChg>
        <pc:picChg chg="add mod">
          <ac:chgData name="Bok Haeng Baek" userId="435b85a0-b3a8-4d4b-bfbc-dfe49b1afecc" providerId="ADAL" clId="{C8EA9352-3369-5342-AA4A-E1E2B7B623B6}" dt="2023-05-23T13:43:58.289" v="7250" actId="1076"/>
          <ac:picMkLst>
            <pc:docMk/>
            <pc:sldMk cId="903512671" sldId="366"/>
            <ac:picMk id="29" creationId="{23E60A26-7777-1CF8-FC40-65F5AFCEC590}"/>
          </ac:picMkLst>
        </pc:picChg>
      </pc:sldChg>
      <pc:sldChg chg="modSp add del">
        <pc:chgData name="Bok Haeng Baek" userId="435b85a0-b3a8-4d4b-bfbc-dfe49b1afecc" providerId="ADAL" clId="{C8EA9352-3369-5342-AA4A-E1E2B7B623B6}" dt="2023-05-17T17:21:07.734" v="1208"/>
        <pc:sldMkLst>
          <pc:docMk/>
          <pc:sldMk cId="2975747447" sldId="366"/>
        </pc:sldMkLst>
        <pc:graphicFrameChg chg="mod">
          <ac:chgData name="Bok Haeng Baek" userId="435b85a0-b3a8-4d4b-bfbc-dfe49b1afecc" providerId="ADAL" clId="{C8EA9352-3369-5342-AA4A-E1E2B7B623B6}" dt="2023-05-17T17:21:06.490" v="1207"/>
          <ac:graphicFrameMkLst>
            <pc:docMk/>
            <pc:sldMk cId="2975747447" sldId="366"/>
            <ac:graphicFrameMk id="4" creationId="{EDD56064-83DC-4D31-92FF-EE851DFD721B}"/>
          </ac:graphicFrameMkLst>
        </pc:graphicFrameChg>
      </pc:sldChg>
      <pc:sldChg chg="new del">
        <pc:chgData name="Bok Haeng Baek" userId="435b85a0-b3a8-4d4b-bfbc-dfe49b1afecc" providerId="ADAL" clId="{C8EA9352-3369-5342-AA4A-E1E2B7B623B6}" dt="2023-05-17T18:18:36.895" v="1214" actId="680"/>
        <pc:sldMkLst>
          <pc:docMk/>
          <pc:sldMk cId="1281981616" sldId="367"/>
        </pc:sldMkLst>
      </pc:sldChg>
      <pc:sldChg chg="modSp new del mod ord modNotesTx">
        <pc:chgData name="Bok Haeng Baek" userId="435b85a0-b3a8-4d4b-bfbc-dfe49b1afecc" providerId="ADAL" clId="{C8EA9352-3369-5342-AA4A-E1E2B7B623B6}" dt="2023-05-24T19:46:18.486" v="12895" actId="2696"/>
        <pc:sldMkLst>
          <pc:docMk/>
          <pc:sldMk cId="2116439451" sldId="367"/>
        </pc:sldMkLst>
        <pc:spChg chg="mod">
          <ac:chgData name="Bok Haeng Baek" userId="435b85a0-b3a8-4d4b-bfbc-dfe49b1afecc" providerId="ADAL" clId="{C8EA9352-3369-5342-AA4A-E1E2B7B623B6}" dt="2023-05-17T18:18:48.344" v="1227" actId="20577"/>
          <ac:spMkLst>
            <pc:docMk/>
            <pc:sldMk cId="2116439451" sldId="367"/>
            <ac:spMk id="2" creationId="{45BD391A-DA71-E532-C154-3A94C889DE53}"/>
          </ac:spMkLst>
        </pc:spChg>
        <pc:spChg chg="mod">
          <ac:chgData name="Bok Haeng Baek" userId="435b85a0-b3a8-4d4b-bfbc-dfe49b1afecc" providerId="ADAL" clId="{C8EA9352-3369-5342-AA4A-E1E2B7B623B6}" dt="2023-05-20T13:32:56.233" v="3886" actId="27636"/>
          <ac:spMkLst>
            <pc:docMk/>
            <pc:sldMk cId="2116439451" sldId="367"/>
            <ac:spMk id="3" creationId="{793AC250-59EE-F74C-0C83-DFBE5B429B4F}"/>
          </ac:spMkLst>
        </pc:spChg>
      </pc:sldChg>
      <pc:sldChg chg="modSp new del mod ord">
        <pc:chgData name="Bok Haeng Baek" userId="435b85a0-b3a8-4d4b-bfbc-dfe49b1afecc" providerId="ADAL" clId="{C8EA9352-3369-5342-AA4A-E1E2B7B623B6}" dt="2023-05-23T15:01:24.199" v="9114" actId="2696"/>
        <pc:sldMkLst>
          <pc:docMk/>
          <pc:sldMk cId="2381826329" sldId="368"/>
        </pc:sldMkLst>
        <pc:spChg chg="mod">
          <ac:chgData name="Bok Haeng Baek" userId="435b85a0-b3a8-4d4b-bfbc-dfe49b1afecc" providerId="ADAL" clId="{C8EA9352-3369-5342-AA4A-E1E2B7B623B6}" dt="2023-05-23T15:01:22.070" v="9113" actId="20577"/>
          <ac:spMkLst>
            <pc:docMk/>
            <pc:sldMk cId="2381826329" sldId="368"/>
            <ac:spMk id="3" creationId="{AA7DAA4B-9294-89B1-65DC-A6FC97DE74A5}"/>
          </ac:spMkLst>
        </pc:spChg>
      </pc:sldChg>
      <pc:sldChg chg="addSp delSp modSp new mod ord modNotesTx">
        <pc:chgData name="Bok Haeng Baek" userId="435b85a0-b3a8-4d4b-bfbc-dfe49b1afecc" providerId="ADAL" clId="{C8EA9352-3369-5342-AA4A-E1E2B7B623B6}" dt="2023-05-25T18:07:08.788" v="13097" actId="20577"/>
        <pc:sldMkLst>
          <pc:docMk/>
          <pc:sldMk cId="1561274787" sldId="369"/>
        </pc:sldMkLst>
        <pc:spChg chg="mod">
          <ac:chgData name="Bok Haeng Baek" userId="435b85a0-b3a8-4d4b-bfbc-dfe49b1afecc" providerId="ADAL" clId="{C8EA9352-3369-5342-AA4A-E1E2B7B623B6}" dt="2023-05-25T18:07:08.788" v="13097" actId="20577"/>
          <ac:spMkLst>
            <pc:docMk/>
            <pc:sldMk cId="1561274787" sldId="369"/>
            <ac:spMk id="2" creationId="{AB08FA5F-462A-F408-F9CA-085FBA92C3D3}"/>
          </ac:spMkLst>
        </pc:spChg>
        <pc:spChg chg="del mod">
          <ac:chgData name="Bok Haeng Baek" userId="435b85a0-b3a8-4d4b-bfbc-dfe49b1afecc" providerId="ADAL" clId="{C8EA9352-3369-5342-AA4A-E1E2B7B623B6}" dt="2023-05-17T19:45:12.497" v="1610"/>
          <ac:spMkLst>
            <pc:docMk/>
            <pc:sldMk cId="1561274787" sldId="369"/>
            <ac:spMk id="3" creationId="{CCB8F654-8D22-9C7E-7A3A-C06305390D51}"/>
          </ac:spMkLst>
        </pc:spChg>
        <pc:spChg chg="add mod">
          <ac:chgData name="Bok Haeng Baek" userId="435b85a0-b3a8-4d4b-bfbc-dfe49b1afecc" providerId="ADAL" clId="{C8EA9352-3369-5342-AA4A-E1E2B7B623B6}" dt="2023-05-25T17:08:13.705" v="12999" actId="27636"/>
          <ac:spMkLst>
            <pc:docMk/>
            <pc:sldMk cId="1561274787" sldId="369"/>
            <ac:spMk id="9" creationId="{A350702E-8E72-6D43-88E8-DF7A97D4293E}"/>
          </ac:spMkLst>
        </pc:spChg>
        <pc:spChg chg="add mod">
          <ac:chgData name="Bok Haeng Baek" userId="435b85a0-b3a8-4d4b-bfbc-dfe49b1afecc" providerId="ADAL" clId="{C8EA9352-3369-5342-AA4A-E1E2B7B623B6}" dt="2023-05-20T13:17:19.630" v="3042" actId="1076"/>
          <ac:spMkLst>
            <pc:docMk/>
            <pc:sldMk cId="1561274787" sldId="369"/>
            <ac:spMk id="10" creationId="{D227AAC5-B864-6FB9-6A07-00DB76973EB5}"/>
          </ac:spMkLst>
        </pc:spChg>
        <pc:picChg chg="add del mod">
          <ac:chgData name="Bok Haeng Baek" userId="435b85a0-b3a8-4d4b-bfbc-dfe49b1afecc" providerId="ADAL" clId="{C8EA9352-3369-5342-AA4A-E1E2B7B623B6}" dt="2023-05-19T18:41:20.101" v="1787" actId="478"/>
          <ac:picMkLst>
            <pc:docMk/>
            <pc:sldMk cId="1561274787" sldId="369"/>
            <ac:picMk id="5" creationId="{2E30BD8B-20B5-7921-87F1-565030A8E761}"/>
          </ac:picMkLst>
        </pc:picChg>
        <pc:picChg chg="add mod">
          <ac:chgData name="Bok Haeng Baek" userId="435b85a0-b3a8-4d4b-bfbc-dfe49b1afecc" providerId="ADAL" clId="{C8EA9352-3369-5342-AA4A-E1E2B7B623B6}" dt="2023-05-25T13:22:20.409" v="12900" actId="1076"/>
          <ac:picMkLst>
            <pc:docMk/>
            <pc:sldMk cId="1561274787" sldId="369"/>
            <ac:picMk id="7" creationId="{21DB2C13-D4F9-CDDE-0FEF-4E7C7006B3EA}"/>
          </ac:picMkLst>
        </pc:picChg>
      </pc:sldChg>
      <pc:sldChg chg="del ord">
        <pc:chgData name="Bok Haeng Baek" userId="435b85a0-b3a8-4d4b-bfbc-dfe49b1afecc" providerId="ADAL" clId="{C8EA9352-3369-5342-AA4A-E1E2B7B623B6}" dt="2023-05-17T17:13:21.686" v="1093" actId="2696"/>
        <pc:sldMkLst>
          <pc:docMk/>
          <pc:sldMk cId="3233898855" sldId="371"/>
        </pc:sldMkLst>
      </pc:sldChg>
      <pc:sldChg chg="del">
        <pc:chgData name="Bok Haeng Baek" userId="435b85a0-b3a8-4d4b-bfbc-dfe49b1afecc" providerId="ADAL" clId="{C8EA9352-3369-5342-AA4A-E1E2B7B623B6}" dt="2023-05-17T17:12:47.562" v="1090" actId="2696"/>
        <pc:sldMkLst>
          <pc:docMk/>
          <pc:sldMk cId="136960090" sldId="372"/>
        </pc:sldMkLst>
      </pc:sldChg>
      <pc:sldChg chg="del">
        <pc:chgData name="Bok Haeng Baek" userId="435b85a0-b3a8-4d4b-bfbc-dfe49b1afecc" providerId="ADAL" clId="{C8EA9352-3369-5342-AA4A-E1E2B7B623B6}" dt="2023-05-17T17:10:12.781" v="969" actId="2696"/>
        <pc:sldMkLst>
          <pc:docMk/>
          <pc:sldMk cId="3070713249" sldId="373"/>
        </pc:sldMkLst>
      </pc:sldChg>
      <pc:sldChg chg="del">
        <pc:chgData name="Bok Haeng Baek" userId="435b85a0-b3a8-4d4b-bfbc-dfe49b1afecc" providerId="ADAL" clId="{C8EA9352-3369-5342-AA4A-E1E2B7B623B6}" dt="2023-05-17T17:10:12.433" v="968" actId="2696"/>
        <pc:sldMkLst>
          <pc:docMk/>
          <pc:sldMk cId="1566241945" sldId="374"/>
        </pc:sldMkLst>
      </pc:sldChg>
      <pc:sldChg chg="del">
        <pc:chgData name="Bok Haeng Baek" userId="435b85a0-b3a8-4d4b-bfbc-dfe49b1afecc" providerId="ADAL" clId="{C8EA9352-3369-5342-AA4A-E1E2B7B623B6}" dt="2023-05-17T17:10:13.585" v="972" actId="2696"/>
        <pc:sldMkLst>
          <pc:docMk/>
          <pc:sldMk cId="1549064550" sldId="375"/>
        </pc:sldMkLst>
      </pc:sldChg>
      <pc:sldChg chg="add del">
        <pc:chgData name="Bok Haeng Baek" userId="435b85a0-b3a8-4d4b-bfbc-dfe49b1afecc" providerId="ADAL" clId="{C8EA9352-3369-5342-AA4A-E1E2B7B623B6}" dt="2023-05-20T13:53:50.217" v="4605" actId="2696"/>
        <pc:sldMkLst>
          <pc:docMk/>
          <pc:sldMk cId="1948452653" sldId="387"/>
        </pc:sldMkLst>
      </pc:sldChg>
      <pc:sldChg chg="modSp new mod modNotesTx">
        <pc:chgData name="Bok Haeng Baek" userId="435b85a0-b3a8-4d4b-bfbc-dfe49b1afecc" providerId="ADAL" clId="{C8EA9352-3369-5342-AA4A-E1E2B7B623B6}" dt="2023-05-25T17:11:24.192" v="13058" actId="58"/>
        <pc:sldMkLst>
          <pc:docMk/>
          <pc:sldMk cId="128533076" sldId="388"/>
        </pc:sldMkLst>
        <pc:spChg chg="mod">
          <ac:chgData name="Bok Haeng Baek" userId="435b85a0-b3a8-4d4b-bfbc-dfe49b1afecc" providerId="ADAL" clId="{C8EA9352-3369-5342-AA4A-E1E2B7B623B6}" dt="2023-05-20T13:18:32.160" v="3069" actId="20577"/>
          <ac:spMkLst>
            <pc:docMk/>
            <pc:sldMk cId="128533076" sldId="388"/>
            <ac:spMk id="2" creationId="{F0F9AF22-76C4-F182-30B4-1F6C07F160BD}"/>
          </ac:spMkLst>
        </pc:spChg>
        <pc:spChg chg="mod">
          <ac:chgData name="Bok Haeng Baek" userId="435b85a0-b3a8-4d4b-bfbc-dfe49b1afecc" providerId="ADAL" clId="{C8EA9352-3369-5342-AA4A-E1E2B7B623B6}" dt="2023-05-25T17:11:24.192" v="13058" actId="58"/>
          <ac:spMkLst>
            <pc:docMk/>
            <pc:sldMk cId="128533076" sldId="388"/>
            <ac:spMk id="3" creationId="{70A00EAD-7076-EC9C-A5CE-E1D1CA8FF103}"/>
          </ac:spMkLst>
        </pc:spChg>
      </pc:sldChg>
      <pc:sldChg chg="addSp delSp modSp add mod ord modClrScheme delAnim modAnim chgLayout modNotesTx">
        <pc:chgData name="Bok Haeng Baek" userId="435b85a0-b3a8-4d4b-bfbc-dfe49b1afecc" providerId="ADAL" clId="{C8EA9352-3369-5342-AA4A-E1E2B7B623B6}" dt="2023-05-24T19:29:12.820" v="12421" actId="1076"/>
        <pc:sldMkLst>
          <pc:docMk/>
          <pc:sldMk cId="437441322" sldId="389"/>
        </pc:sldMkLst>
        <pc:spChg chg="add del mod">
          <ac:chgData name="Bok Haeng Baek" userId="435b85a0-b3a8-4d4b-bfbc-dfe49b1afecc" providerId="ADAL" clId="{C8EA9352-3369-5342-AA4A-E1E2B7B623B6}" dt="2023-05-20T20:23:35.376" v="5484" actId="478"/>
          <ac:spMkLst>
            <pc:docMk/>
            <pc:sldMk cId="437441322" sldId="389"/>
            <ac:spMk id="2" creationId="{00000000-0000-0000-0000-000000000000}"/>
          </ac:spMkLst>
        </pc:spChg>
        <pc:spChg chg="add mod">
          <ac:chgData name="Bok Haeng Baek" userId="435b85a0-b3a8-4d4b-bfbc-dfe49b1afecc" providerId="ADAL" clId="{C8EA9352-3369-5342-AA4A-E1E2B7B623B6}" dt="2023-05-24T19:29:12.820" v="12421" actId="1076"/>
          <ac:spMkLst>
            <pc:docMk/>
            <pc:sldMk cId="437441322" sldId="389"/>
            <ac:spMk id="2" creationId="{A313A014-86DD-FD13-6ADC-1184C547E411}"/>
          </ac:spMkLst>
        </pc:spChg>
        <pc:spChg chg="add del mod">
          <ac:chgData name="Bok Haeng Baek" userId="435b85a0-b3a8-4d4b-bfbc-dfe49b1afecc" providerId="ADAL" clId="{C8EA9352-3369-5342-AA4A-E1E2B7B623B6}" dt="2023-05-20T20:17:21.364" v="5405" actId="478"/>
          <ac:spMkLst>
            <pc:docMk/>
            <pc:sldMk cId="437441322" sldId="389"/>
            <ac:spMk id="4" creationId="{138082D1-EB18-773B-48FC-AD64A592936E}"/>
          </ac:spMkLst>
        </pc:spChg>
        <pc:spChg chg="add del mod">
          <ac:chgData name="Bok Haeng Baek" userId="435b85a0-b3a8-4d4b-bfbc-dfe49b1afecc" providerId="ADAL" clId="{C8EA9352-3369-5342-AA4A-E1E2B7B623B6}" dt="2023-05-20T20:23:35.376" v="5484" actId="478"/>
          <ac:spMkLst>
            <pc:docMk/>
            <pc:sldMk cId="437441322" sldId="389"/>
            <ac:spMk id="11" creationId="{DB5B0865-6C40-51D7-3102-AB0291BE9522}"/>
          </ac:spMkLst>
        </pc:spChg>
        <pc:spChg chg="add mod">
          <ac:chgData name="Bok Haeng Baek" userId="435b85a0-b3a8-4d4b-bfbc-dfe49b1afecc" providerId="ADAL" clId="{C8EA9352-3369-5342-AA4A-E1E2B7B623B6}" dt="2023-05-24T19:24:44.617" v="12379" actId="14100"/>
          <ac:spMkLst>
            <pc:docMk/>
            <pc:sldMk cId="437441322" sldId="389"/>
            <ac:spMk id="12" creationId="{527F101B-FAD1-8640-162A-44E6ABC3A722}"/>
          </ac:spMkLst>
        </pc:spChg>
        <pc:spChg chg="add del mod">
          <ac:chgData name="Bok Haeng Baek" userId="435b85a0-b3a8-4d4b-bfbc-dfe49b1afecc" providerId="ADAL" clId="{C8EA9352-3369-5342-AA4A-E1E2B7B623B6}" dt="2023-05-20T20:23:35.376" v="5484" actId="478"/>
          <ac:spMkLst>
            <pc:docMk/>
            <pc:sldMk cId="437441322" sldId="389"/>
            <ac:spMk id="13" creationId="{00000000-0000-0000-0000-000000000000}"/>
          </ac:spMkLst>
        </pc:spChg>
        <pc:spChg chg="add mod ord">
          <ac:chgData name="Bok Haeng Baek" userId="435b85a0-b3a8-4d4b-bfbc-dfe49b1afecc" providerId="ADAL" clId="{C8EA9352-3369-5342-AA4A-E1E2B7B623B6}" dt="2023-05-20T20:18:14.893" v="5409" actId="20577"/>
          <ac:spMkLst>
            <pc:docMk/>
            <pc:sldMk cId="437441322" sldId="389"/>
            <ac:spMk id="14" creationId="{1FFD7DB6-98CE-4BFA-39D8-0FF85E24FFA1}"/>
          </ac:spMkLst>
        </pc:spChg>
        <pc:spChg chg="del mod">
          <ac:chgData name="Bok Haeng Baek" userId="435b85a0-b3a8-4d4b-bfbc-dfe49b1afecc" providerId="ADAL" clId="{C8EA9352-3369-5342-AA4A-E1E2B7B623B6}" dt="2023-05-23T18:38:58.951" v="9773" actId="478"/>
          <ac:spMkLst>
            <pc:docMk/>
            <pc:sldMk cId="437441322" sldId="389"/>
            <ac:spMk id="15" creationId="{00000000-0000-0000-0000-000000000000}"/>
          </ac:spMkLst>
        </pc:spChg>
        <pc:spChg chg="add del mod ord">
          <ac:chgData name="Bok Haeng Baek" userId="435b85a0-b3a8-4d4b-bfbc-dfe49b1afecc" providerId="ADAL" clId="{C8EA9352-3369-5342-AA4A-E1E2B7B623B6}" dt="2023-05-20T20:12:12.493" v="5267" actId="478"/>
          <ac:spMkLst>
            <pc:docMk/>
            <pc:sldMk cId="437441322" sldId="389"/>
            <ac:spMk id="16" creationId="{670EB6A5-B163-4DFB-07C5-17A8839BE3D1}"/>
          </ac:spMkLst>
        </pc:spChg>
        <pc:spChg chg="mod">
          <ac:chgData name="Bok Haeng Baek" userId="435b85a0-b3a8-4d4b-bfbc-dfe49b1afecc" providerId="ADAL" clId="{C8EA9352-3369-5342-AA4A-E1E2B7B623B6}" dt="2023-05-20T20:22:06.685" v="5469" actId="404"/>
          <ac:spMkLst>
            <pc:docMk/>
            <pc:sldMk cId="437441322" sldId="389"/>
            <ac:spMk id="21" creationId="{FAFD8E44-0CBA-9F7A-0547-04CAED84465F}"/>
          </ac:spMkLst>
        </pc:spChg>
        <pc:spChg chg="mod">
          <ac:chgData name="Bok Haeng Baek" userId="435b85a0-b3a8-4d4b-bfbc-dfe49b1afecc" providerId="ADAL" clId="{C8EA9352-3369-5342-AA4A-E1E2B7B623B6}" dt="2023-05-20T20:22:06.685" v="5469" actId="404"/>
          <ac:spMkLst>
            <pc:docMk/>
            <pc:sldMk cId="437441322" sldId="389"/>
            <ac:spMk id="22" creationId="{E1306D34-5CCE-BC72-4588-2B3428056710}"/>
          </ac:spMkLst>
        </pc:spChg>
        <pc:spChg chg="mod">
          <ac:chgData name="Bok Haeng Baek" userId="435b85a0-b3a8-4d4b-bfbc-dfe49b1afecc" providerId="ADAL" clId="{C8EA9352-3369-5342-AA4A-E1E2B7B623B6}" dt="2023-05-20T20:22:06.685" v="5469" actId="404"/>
          <ac:spMkLst>
            <pc:docMk/>
            <pc:sldMk cId="437441322" sldId="389"/>
            <ac:spMk id="23" creationId="{F0F64378-0ADF-908B-1C9B-0A90DA442B01}"/>
          </ac:spMkLst>
        </pc:spChg>
        <pc:spChg chg="mod">
          <ac:chgData name="Bok Haeng Baek" userId="435b85a0-b3a8-4d4b-bfbc-dfe49b1afecc" providerId="ADAL" clId="{C8EA9352-3369-5342-AA4A-E1E2B7B623B6}" dt="2023-05-20T20:22:06.685" v="5469" actId="404"/>
          <ac:spMkLst>
            <pc:docMk/>
            <pc:sldMk cId="437441322" sldId="389"/>
            <ac:spMk id="24" creationId="{A3972835-E009-AAAA-0378-1CB4D674D309}"/>
          </ac:spMkLst>
        </pc:spChg>
        <pc:spChg chg="mod">
          <ac:chgData name="Bok Haeng Baek" userId="435b85a0-b3a8-4d4b-bfbc-dfe49b1afecc" providerId="ADAL" clId="{C8EA9352-3369-5342-AA4A-E1E2B7B623B6}" dt="2023-05-20T20:22:06.685" v="5469" actId="404"/>
          <ac:spMkLst>
            <pc:docMk/>
            <pc:sldMk cId="437441322" sldId="389"/>
            <ac:spMk id="25" creationId="{AF88A04E-E706-EA3A-843E-4F30D4FFF202}"/>
          </ac:spMkLst>
        </pc:spChg>
        <pc:spChg chg="mod">
          <ac:chgData name="Bok Haeng Baek" userId="435b85a0-b3a8-4d4b-bfbc-dfe49b1afecc" providerId="ADAL" clId="{C8EA9352-3369-5342-AA4A-E1E2B7B623B6}" dt="2023-05-20T20:22:06.685" v="5469" actId="404"/>
          <ac:spMkLst>
            <pc:docMk/>
            <pc:sldMk cId="437441322" sldId="389"/>
            <ac:spMk id="26" creationId="{4A51AA95-379B-9F8C-7498-61EE4B0F2D14}"/>
          </ac:spMkLst>
        </pc:spChg>
        <pc:spChg chg="mod">
          <ac:chgData name="Bok Haeng Baek" userId="435b85a0-b3a8-4d4b-bfbc-dfe49b1afecc" providerId="ADAL" clId="{C8EA9352-3369-5342-AA4A-E1E2B7B623B6}" dt="2023-05-20T20:22:06.685" v="5469" actId="404"/>
          <ac:spMkLst>
            <pc:docMk/>
            <pc:sldMk cId="437441322" sldId="389"/>
            <ac:spMk id="27" creationId="{8D864153-FBCE-FCFF-18EA-3D91CC2F47D6}"/>
          </ac:spMkLst>
        </pc:spChg>
        <pc:spChg chg="mod">
          <ac:chgData name="Bok Haeng Baek" userId="435b85a0-b3a8-4d4b-bfbc-dfe49b1afecc" providerId="ADAL" clId="{C8EA9352-3369-5342-AA4A-E1E2B7B623B6}" dt="2023-05-20T20:22:06.685" v="5469" actId="404"/>
          <ac:spMkLst>
            <pc:docMk/>
            <pc:sldMk cId="437441322" sldId="389"/>
            <ac:spMk id="28" creationId="{0B2BAB98-578B-5DD3-D9AC-FAB26B901A5D}"/>
          </ac:spMkLst>
        </pc:spChg>
        <pc:spChg chg="mod">
          <ac:chgData name="Bok Haeng Baek" userId="435b85a0-b3a8-4d4b-bfbc-dfe49b1afecc" providerId="ADAL" clId="{C8EA9352-3369-5342-AA4A-E1E2B7B623B6}" dt="2023-05-20T20:22:06.685" v="5469" actId="404"/>
          <ac:spMkLst>
            <pc:docMk/>
            <pc:sldMk cId="437441322" sldId="389"/>
            <ac:spMk id="29" creationId="{0A4179E5-1A04-7776-A6AF-9C2B04F7BF95}"/>
          </ac:spMkLst>
        </pc:spChg>
        <pc:spChg chg="del mod">
          <ac:chgData name="Bok Haeng Baek" userId="435b85a0-b3a8-4d4b-bfbc-dfe49b1afecc" providerId="ADAL" clId="{C8EA9352-3369-5342-AA4A-E1E2B7B623B6}" dt="2023-05-23T17:37:56.352" v="9553" actId="478"/>
          <ac:spMkLst>
            <pc:docMk/>
            <pc:sldMk cId="437441322" sldId="389"/>
            <ac:spMk id="32" creationId="{BDBFC248-B3E7-1E2F-EBDF-F2DC78BDBA77}"/>
          </ac:spMkLst>
        </pc:spChg>
        <pc:spChg chg="del mod">
          <ac:chgData name="Bok Haeng Baek" userId="435b85a0-b3a8-4d4b-bfbc-dfe49b1afecc" providerId="ADAL" clId="{C8EA9352-3369-5342-AA4A-E1E2B7B623B6}" dt="2023-05-23T17:37:53.277" v="9551" actId="478"/>
          <ac:spMkLst>
            <pc:docMk/>
            <pc:sldMk cId="437441322" sldId="389"/>
            <ac:spMk id="33" creationId="{E463C5BF-4A51-711B-85BB-F72556F3F6AF}"/>
          </ac:spMkLst>
        </pc:spChg>
        <pc:spChg chg="del mod">
          <ac:chgData name="Bok Haeng Baek" userId="435b85a0-b3a8-4d4b-bfbc-dfe49b1afecc" providerId="ADAL" clId="{C8EA9352-3369-5342-AA4A-E1E2B7B623B6}" dt="2023-05-23T17:37:48.605" v="9550" actId="478"/>
          <ac:spMkLst>
            <pc:docMk/>
            <pc:sldMk cId="437441322" sldId="389"/>
            <ac:spMk id="34" creationId="{95D68906-C416-F627-34C5-8629812A5630}"/>
          </ac:spMkLst>
        </pc:spChg>
        <pc:spChg chg="del mod">
          <ac:chgData name="Bok Haeng Baek" userId="435b85a0-b3a8-4d4b-bfbc-dfe49b1afecc" providerId="ADAL" clId="{C8EA9352-3369-5342-AA4A-E1E2B7B623B6}" dt="2023-05-23T17:37:46.166" v="9549" actId="478"/>
          <ac:spMkLst>
            <pc:docMk/>
            <pc:sldMk cId="437441322" sldId="389"/>
            <ac:spMk id="35" creationId="{49D34444-4A58-08C7-F09B-B365FA5E5E87}"/>
          </ac:spMkLst>
        </pc:spChg>
        <pc:spChg chg="mod">
          <ac:chgData name="Bok Haeng Baek" userId="435b85a0-b3a8-4d4b-bfbc-dfe49b1afecc" providerId="ADAL" clId="{C8EA9352-3369-5342-AA4A-E1E2B7B623B6}" dt="2023-05-20T20:23:54.828" v="5490" actId="255"/>
          <ac:spMkLst>
            <pc:docMk/>
            <pc:sldMk cId="437441322" sldId="389"/>
            <ac:spMk id="36" creationId="{4B2D0498-031C-0310-8B88-DA6CCB2BF325}"/>
          </ac:spMkLst>
        </pc:spChg>
        <pc:spChg chg="mod">
          <ac:chgData name="Bok Haeng Baek" userId="435b85a0-b3a8-4d4b-bfbc-dfe49b1afecc" providerId="ADAL" clId="{C8EA9352-3369-5342-AA4A-E1E2B7B623B6}" dt="2023-05-20T20:23:54.828" v="5490" actId="255"/>
          <ac:spMkLst>
            <pc:docMk/>
            <pc:sldMk cId="437441322" sldId="389"/>
            <ac:spMk id="37" creationId="{64492F57-978B-9286-ED98-0B6764DA8B73}"/>
          </ac:spMkLst>
        </pc:spChg>
        <pc:spChg chg="mod">
          <ac:chgData name="Bok Haeng Baek" userId="435b85a0-b3a8-4d4b-bfbc-dfe49b1afecc" providerId="ADAL" clId="{C8EA9352-3369-5342-AA4A-E1E2B7B623B6}" dt="2023-05-20T20:23:54.828" v="5490" actId="255"/>
          <ac:spMkLst>
            <pc:docMk/>
            <pc:sldMk cId="437441322" sldId="389"/>
            <ac:spMk id="38" creationId="{2652BC20-9F66-8D6C-ADF5-21E9AE768924}"/>
          </ac:spMkLst>
        </pc:spChg>
        <pc:spChg chg="mod">
          <ac:chgData name="Bok Haeng Baek" userId="435b85a0-b3a8-4d4b-bfbc-dfe49b1afecc" providerId="ADAL" clId="{C8EA9352-3369-5342-AA4A-E1E2B7B623B6}" dt="2023-05-23T18:37:27.516" v="9752" actId="20577"/>
          <ac:spMkLst>
            <pc:docMk/>
            <pc:sldMk cId="437441322" sldId="389"/>
            <ac:spMk id="39" creationId="{4262C329-B1BB-C50D-070B-75FC300B449D}"/>
          </ac:spMkLst>
        </pc:spChg>
        <pc:spChg chg="mod">
          <ac:chgData name="Bok Haeng Baek" userId="435b85a0-b3a8-4d4b-bfbc-dfe49b1afecc" providerId="ADAL" clId="{C8EA9352-3369-5342-AA4A-E1E2B7B623B6}" dt="2023-05-20T20:26:39.963" v="5526" actId="1076"/>
          <ac:spMkLst>
            <pc:docMk/>
            <pc:sldMk cId="437441322" sldId="389"/>
            <ac:spMk id="40" creationId="{9CC01C6B-B71B-48F9-7BD1-B9DCE6E3C0F6}"/>
          </ac:spMkLst>
        </pc:spChg>
        <pc:spChg chg="del mod">
          <ac:chgData name="Bok Haeng Baek" userId="435b85a0-b3a8-4d4b-bfbc-dfe49b1afecc" providerId="ADAL" clId="{C8EA9352-3369-5342-AA4A-E1E2B7B623B6}" dt="2023-05-20T19:55:29.977" v="5111" actId="478"/>
          <ac:spMkLst>
            <pc:docMk/>
            <pc:sldMk cId="437441322" sldId="389"/>
            <ac:spMk id="94" creationId="{00000000-0000-0000-0000-000000000000}"/>
          </ac:spMkLst>
        </pc:spChg>
        <pc:grpChg chg="del mod">
          <ac:chgData name="Bok Haeng Baek" userId="435b85a0-b3a8-4d4b-bfbc-dfe49b1afecc" providerId="ADAL" clId="{C8EA9352-3369-5342-AA4A-E1E2B7B623B6}" dt="2023-05-20T20:15:24.745" v="5301" actId="478"/>
          <ac:grpSpMkLst>
            <pc:docMk/>
            <pc:sldMk cId="437441322" sldId="389"/>
            <ac:grpSpMk id="6" creationId="{00000000-0000-0000-0000-000000000000}"/>
          </ac:grpSpMkLst>
        </pc:grpChg>
        <pc:grpChg chg="add del mod">
          <ac:chgData name="Bok Haeng Baek" userId="435b85a0-b3a8-4d4b-bfbc-dfe49b1afecc" providerId="ADAL" clId="{C8EA9352-3369-5342-AA4A-E1E2B7B623B6}" dt="2023-05-20T20:22:07.821" v="5471"/>
          <ac:grpSpMkLst>
            <pc:docMk/>
            <pc:sldMk cId="437441322" sldId="389"/>
            <ac:grpSpMk id="19" creationId="{E0EC1921-C197-ECFB-7894-E6F32E61EB4B}"/>
          </ac:grpSpMkLst>
        </pc:grpChg>
        <pc:grpChg chg="add del mod">
          <ac:chgData name="Bok Haeng Baek" userId="435b85a0-b3a8-4d4b-bfbc-dfe49b1afecc" providerId="ADAL" clId="{C8EA9352-3369-5342-AA4A-E1E2B7B623B6}" dt="2023-05-23T18:37:30.722" v="9753" actId="478"/>
          <ac:grpSpMkLst>
            <pc:docMk/>
            <pc:sldMk cId="437441322" sldId="389"/>
            <ac:grpSpMk id="30" creationId="{BBD685B5-EC17-3307-9EAB-76E5E67E959C}"/>
          </ac:grpSpMkLst>
        </pc:grpChg>
        <pc:graphicFrameChg chg="add mod modGraphic">
          <ac:chgData name="Bok Haeng Baek" userId="435b85a0-b3a8-4d4b-bfbc-dfe49b1afecc" providerId="ADAL" clId="{C8EA9352-3369-5342-AA4A-E1E2B7B623B6}" dt="2023-05-24T19:23:43.402" v="12352" actId="1076"/>
          <ac:graphicFrameMkLst>
            <pc:docMk/>
            <pc:sldMk cId="437441322" sldId="389"/>
            <ac:graphicFrameMk id="4" creationId="{118F1321-751F-D82C-6738-014F3867AD84}"/>
          </ac:graphicFrameMkLst>
        </pc:graphicFrameChg>
        <pc:graphicFrameChg chg="del mod modGraphic">
          <ac:chgData name="Bok Haeng Baek" userId="435b85a0-b3a8-4d4b-bfbc-dfe49b1afecc" providerId="ADAL" clId="{C8EA9352-3369-5342-AA4A-E1E2B7B623B6}" dt="2023-05-20T20:23:32.943" v="5483" actId="478"/>
          <ac:graphicFrameMkLst>
            <pc:docMk/>
            <pc:sldMk cId="437441322" sldId="389"/>
            <ac:graphicFrameMk id="5" creationId="{00000000-0000-0000-0000-000000000000}"/>
          </ac:graphicFrameMkLst>
        </pc:graphicFrameChg>
        <pc:picChg chg="add del mod">
          <ac:chgData name="Bok Haeng Baek" userId="435b85a0-b3a8-4d4b-bfbc-dfe49b1afecc" providerId="ADAL" clId="{C8EA9352-3369-5342-AA4A-E1E2B7B623B6}" dt="2023-05-23T18:37:33.076" v="9755"/>
          <ac:picMkLst>
            <pc:docMk/>
            <pc:sldMk cId="437441322" sldId="389"/>
            <ac:picMk id="3" creationId="{D4FD8137-9692-010C-67DD-4DF0DC493305}"/>
          </ac:picMkLst>
        </pc:picChg>
        <pc:picChg chg="mod">
          <ac:chgData name="Bok Haeng Baek" userId="435b85a0-b3a8-4d4b-bfbc-dfe49b1afecc" providerId="ADAL" clId="{C8EA9352-3369-5342-AA4A-E1E2B7B623B6}" dt="2023-05-20T20:09:33.126" v="5243" actId="1076"/>
          <ac:picMkLst>
            <pc:docMk/>
            <pc:sldMk cId="437441322" sldId="389"/>
            <ac:picMk id="7" creationId="{00000000-0000-0000-0000-000000000000}"/>
          </ac:picMkLst>
        </pc:picChg>
        <pc:picChg chg="mod">
          <ac:chgData name="Bok Haeng Baek" userId="435b85a0-b3a8-4d4b-bfbc-dfe49b1afecc" providerId="ADAL" clId="{C8EA9352-3369-5342-AA4A-E1E2B7B623B6}" dt="2023-05-20T20:09:33.126" v="5243" actId="1076"/>
          <ac:picMkLst>
            <pc:docMk/>
            <pc:sldMk cId="437441322" sldId="389"/>
            <ac:picMk id="9" creationId="{00000000-0000-0000-0000-000000000000}"/>
          </ac:picMkLst>
        </pc:picChg>
        <pc:picChg chg="add del mod">
          <ac:chgData name="Bok Haeng Baek" userId="435b85a0-b3a8-4d4b-bfbc-dfe49b1afecc" providerId="ADAL" clId="{C8EA9352-3369-5342-AA4A-E1E2B7B623B6}" dt="2023-05-20T20:23:35.376" v="5484" actId="478"/>
          <ac:picMkLst>
            <pc:docMk/>
            <pc:sldMk cId="437441322" sldId="389"/>
            <ac:picMk id="18" creationId="{BD80F144-8565-69D3-2AF3-3E27223538A0}"/>
          </ac:picMkLst>
        </pc:picChg>
        <pc:picChg chg="mod">
          <ac:chgData name="Bok Haeng Baek" userId="435b85a0-b3a8-4d4b-bfbc-dfe49b1afecc" providerId="ADAL" clId="{C8EA9352-3369-5342-AA4A-E1E2B7B623B6}" dt="2023-05-20T20:22:03.885" v="5463" actId="1076"/>
          <ac:picMkLst>
            <pc:docMk/>
            <pc:sldMk cId="437441322" sldId="389"/>
            <ac:picMk id="20" creationId="{0CB704D3-5FFA-E084-BE9E-BBB65E2C773F}"/>
          </ac:picMkLst>
        </pc:picChg>
        <pc:picChg chg="mod">
          <ac:chgData name="Bok Haeng Baek" userId="435b85a0-b3a8-4d4b-bfbc-dfe49b1afecc" providerId="ADAL" clId="{C8EA9352-3369-5342-AA4A-E1E2B7B623B6}" dt="2023-05-20T20:24:07.523" v="5497" actId="1076"/>
          <ac:picMkLst>
            <pc:docMk/>
            <pc:sldMk cId="437441322" sldId="389"/>
            <ac:picMk id="31" creationId="{4CFE1BA6-7E73-6F70-62E4-2224BFCD8EEE}"/>
          </ac:picMkLst>
        </pc:picChg>
      </pc:sldChg>
      <pc:sldChg chg="addSp delSp modSp new mod ord modAnim">
        <pc:chgData name="Bok Haeng Baek" userId="435b85a0-b3a8-4d4b-bfbc-dfe49b1afecc" providerId="ADAL" clId="{C8EA9352-3369-5342-AA4A-E1E2B7B623B6}" dt="2023-05-25T19:18:33.438" v="13111" actId="1076"/>
        <pc:sldMkLst>
          <pc:docMk/>
          <pc:sldMk cId="708958866" sldId="390"/>
        </pc:sldMkLst>
        <pc:spChg chg="mod">
          <ac:chgData name="Bok Haeng Baek" userId="435b85a0-b3a8-4d4b-bfbc-dfe49b1afecc" providerId="ADAL" clId="{C8EA9352-3369-5342-AA4A-E1E2B7B623B6}" dt="2023-05-23T20:08:28.432" v="9795" actId="58"/>
          <ac:spMkLst>
            <pc:docMk/>
            <pc:sldMk cId="708958866" sldId="390"/>
            <ac:spMk id="2" creationId="{496D7824-894B-526C-28AC-DCA7AB12752B}"/>
          </ac:spMkLst>
        </pc:spChg>
        <pc:spChg chg="del">
          <ac:chgData name="Bok Haeng Baek" userId="435b85a0-b3a8-4d4b-bfbc-dfe49b1afecc" providerId="ADAL" clId="{C8EA9352-3369-5342-AA4A-E1E2B7B623B6}" dt="2023-05-23T13:31:24.181" v="7021" actId="478"/>
          <ac:spMkLst>
            <pc:docMk/>
            <pc:sldMk cId="708958866" sldId="390"/>
            <ac:spMk id="3" creationId="{3B2E93C1-A447-F7ED-4805-CA45CB882D92}"/>
          </ac:spMkLst>
        </pc:spChg>
        <pc:spChg chg="add mod">
          <ac:chgData name="Bok Haeng Baek" userId="435b85a0-b3a8-4d4b-bfbc-dfe49b1afecc" providerId="ADAL" clId="{C8EA9352-3369-5342-AA4A-E1E2B7B623B6}" dt="2023-05-24T16:03:26.634" v="11492" actId="20577"/>
          <ac:spMkLst>
            <pc:docMk/>
            <pc:sldMk cId="708958866" sldId="390"/>
            <ac:spMk id="15" creationId="{15382C50-5161-E5E9-6DED-38CA4FFA0265}"/>
          </ac:spMkLst>
        </pc:spChg>
        <pc:picChg chg="add del mod">
          <ac:chgData name="Bok Haeng Baek" userId="435b85a0-b3a8-4d4b-bfbc-dfe49b1afecc" providerId="ADAL" clId="{C8EA9352-3369-5342-AA4A-E1E2B7B623B6}" dt="2023-05-23T17:51:56.511" v="9740" actId="21"/>
          <ac:picMkLst>
            <pc:docMk/>
            <pc:sldMk cId="708958866" sldId="390"/>
            <ac:picMk id="4" creationId="{A150AECD-D2CB-30F6-2235-44D34E4985F4}"/>
          </ac:picMkLst>
        </pc:picChg>
        <pc:picChg chg="add del mod">
          <ac:chgData name="Bok Haeng Baek" userId="435b85a0-b3a8-4d4b-bfbc-dfe49b1afecc" providerId="ADAL" clId="{C8EA9352-3369-5342-AA4A-E1E2B7B623B6}" dt="2023-05-23T13:32:16.126" v="7030"/>
          <ac:picMkLst>
            <pc:docMk/>
            <pc:sldMk cId="708958866" sldId="390"/>
            <ac:picMk id="6" creationId="{08A1183B-B83C-0F94-1557-308476FEBB44}"/>
          </ac:picMkLst>
        </pc:picChg>
        <pc:picChg chg="add del mod">
          <ac:chgData name="Bok Haeng Baek" userId="435b85a0-b3a8-4d4b-bfbc-dfe49b1afecc" providerId="ADAL" clId="{C8EA9352-3369-5342-AA4A-E1E2B7B623B6}" dt="2023-05-23T13:33:14.164" v="7035" actId="478"/>
          <ac:picMkLst>
            <pc:docMk/>
            <pc:sldMk cId="708958866" sldId="390"/>
            <ac:picMk id="8" creationId="{E5FE6387-3718-827B-DD2B-73750F58B486}"/>
          </ac:picMkLst>
        </pc:picChg>
        <pc:picChg chg="add mod">
          <ac:chgData name="Bok Haeng Baek" userId="435b85a0-b3a8-4d4b-bfbc-dfe49b1afecc" providerId="ADAL" clId="{C8EA9352-3369-5342-AA4A-E1E2B7B623B6}" dt="2023-05-23T17:49:32.703" v="9562" actId="1076"/>
          <ac:picMkLst>
            <pc:docMk/>
            <pc:sldMk cId="708958866" sldId="390"/>
            <ac:picMk id="10" creationId="{4417F84B-3F55-CCA3-41F0-46FC3B97F6CF}"/>
          </ac:picMkLst>
        </pc:picChg>
        <pc:picChg chg="add mod">
          <ac:chgData name="Bok Haeng Baek" userId="435b85a0-b3a8-4d4b-bfbc-dfe49b1afecc" providerId="ADAL" clId="{C8EA9352-3369-5342-AA4A-E1E2B7B623B6}" dt="2023-05-23T13:33:49.978" v="7049" actId="14100"/>
          <ac:picMkLst>
            <pc:docMk/>
            <pc:sldMk cId="708958866" sldId="390"/>
            <ac:picMk id="12" creationId="{2366E299-DB1F-5D54-CBFF-B7F6658D61B6}"/>
          </ac:picMkLst>
        </pc:picChg>
        <pc:picChg chg="add mod">
          <ac:chgData name="Bok Haeng Baek" userId="435b85a0-b3a8-4d4b-bfbc-dfe49b1afecc" providerId="ADAL" clId="{C8EA9352-3369-5342-AA4A-E1E2B7B623B6}" dt="2023-05-25T19:18:33.438" v="13111" actId="1076"/>
          <ac:picMkLst>
            <pc:docMk/>
            <pc:sldMk cId="708958866" sldId="390"/>
            <ac:picMk id="14" creationId="{E565EA2F-32FD-E7D7-E5E1-D31F0CE5B6C8}"/>
          </ac:picMkLst>
        </pc:picChg>
        <pc:picChg chg="add mod">
          <ac:chgData name="Bok Haeng Baek" userId="435b85a0-b3a8-4d4b-bfbc-dfe49b1afecc" providerId="ADAL" clId="{C8EA9352-3369-5342-AA4A-E1E2B7B623B6}" dt="2023-05-25T19:17:48.173" v="13109" actId="1076"/>
          <ac:picMkLst>
            <pc:docMk/>
            <pc:sldMk cId="708958866" sldId="390"/>
            <ac:picMk id="16" creationId="{2A310272-B22D-CBF2-5486-F91EE21ECB93}"/>
          </ac:picMkLst>
        </pc:picChg>
      </pc:sldChg>
      <pc:sldChg chg="addSp delSp modSp add del mod addAnim delAnim">
        <pc:chgData name="Bok Haeng Baek" userId="435b85a0-b3a8-4d4b-bfbc-dfe49b1afecc" providerId="ADAL" clId="{C8EA9352-3369-5342-AA4A-E1E2B7B623B6}" dt="2023-05-20T20:28:12.110" v="5550" actId="2696"/>
        <pc:sldMkLst>
          <pc:docMk/>
          <pc:sldMk cId="3708815184" sldId="390"/>
        </pc:sldMkLst>
        <pc:spChg chg="mod">
          <ac:chgData name="Bok Haeng Baek" userId="435b85a0-b3a8-4d4b-bfbc-dfe49b1afecc" providerId="ADAL" clId="{C8EA9352-3369-5342-AA4A-E1E2B7B623B6}" dt="2023-05-20T20:20:25.621" v="5444" actId="1076"/>
          <ac:spMkLst>
            <pc:docMk/>
            <pc:sldMk cId="3708815184" sldId="390"/>
            <ac:spMk id="82" creationId="{00000000-0000-0000-0000-000000000000}"/>
          </ac:spMkLst>
        </pc:spChg>
        <pc:grpChg chg="mod">
          <ac:chgData name="Bok Haeng Baek" userId="435b85a0-b3a8-4d4b-bfbc-dfe49b1afecc" providerId="ADAL" clId="{C8EA9352-3369-5342-AA4A-E1E2B7B623B6}" dt="2023-05-20T19:54:23.778" v="5105" actId="14100"/>
          <ac:grpSpMkLst>
            <pc:docMk/>
            <pc:sldMk cId="3708815184" sldId="390"/>
            <ac:grpSpMk id="83" creationId="{00000000-0000-0000-0000-000000000000}"/>
          </ac:grpSpMkLst>
        </pc:grpChg>
        <pc:grpChg chg="add del">
          <ac:chgData name="Bok Haeng Baek" userId="435b85a0-b3a8-4d4b-bfbc-dfe49b1afecc" providerId="ADAL" clId="{C8EA9352-3369-5342-AA4A-E1E2B7B623B6}" dt="2023-05-20T20:20:14.228" v="5443" actId="21"/>
          <ac:grpSpMkLst>
            <pc:docMk/>
            <pc:sldMk cId="3708815184" sldId="390"/>
            <ac:grpSpMk id="91" creationId="{00000000-0000-0000-0000-000000000000}"/>
          </ac:grpSpMkLst>
        </pc:grpChg>
      </pc:sldChg>
      <pc:sldChg chg="add del ord">
        <pc:chgData name="Bok Haeng Baek" userId="435b85a0-b3a8-4d4b-bfbc-dfe49b1afecc" providerId="ADAL" clId="{C8EA9352-3369-5342-AA4A-E1E2B7B623B6}" dt="2023-05-22T18:56:45.587" v="6630" actId="2696"/>
        <pc:sldMkLst>
          <pc:docMk/>
          <pc:sldMk cId="466882324" sldId="391"/>
        </pc:sldMkLst>
      </pc:sldChg>
      <pc:sldChg chg="modSp new mod">
        <pc:chgData name="Bok Haeng Baek" userId="435b85a0-b3a8-4d4b-bfbc-dfe49b1afecc" providerId="ADAL" clId="{C8EA9352-3369-5342-AA4A-E1E2B7B623B6}" dt="2023-05-25T17:24:04.898" v="13096" actId="20577"/>
        <pc:sldMkLst>
          <pc:docMk/>
          <pc:sldMk cId="1377616332" sldId="391"/>
        </pc:sldMkLst>
        <pc:spChg chg="mod">
          <ac:chgData name="Bok Haeng Baek" userId="435b85a0-b3a8-4d4b-bfbc-dfe49b1afecc" providerId="ADAL" clId="{C8EA9352-3369-5342-AA4A-E1E2B7B623B6}" dt="2023-05-23T15:01:03.258" v="9111" actId="20577"/>
          <ac:spMkLst>
            <pc:docMk/>
            <pc:sldMk cId="1377616332" sldId="391"/>
            <ac:spMk id="2" creationId="{71726160-E7D1-32BA-E76A-173A256379B9}"/>
          </ac:spMkLst>
        </pc:spChg>
        <pc:spChg chg="mod">
          <ac:chgData name="Bok Haeng Baek" userId="435b85a0-b3a8-4d4b-bfbc-dfe49b1afecc" providerId="ADAL" clId="{C8EA9352-3369-5342-AA4A-E1E2B7B623B6}" dt="2023-05-25T17:24:04.898" v="13096" actId="20577"/>
          <ac:spMkLst>
            <pc:docMk/>
            <pc:sldMk cId="1377616332" sldId="391"/>
            <ac:spMk id="3" creationId="{7D27FE76-281D-E262-C861-EF13F18A78D8}"/>
          </ac:spMkLst>
        </pc:spChg>
      </pc:sldChg>
      <pc:sldChg chg="addSp delSp modSp add mod">
        <pc:chgData name="Bok Haeng Baek" userId="435b85a0-b3a8-4d4b-bfbc-dfe49b1afecc" providerId="ADAL" clId="{C8EA9352-3369-5342-AA4A-E1E2B7B623B6}" dt="2023-05-25T17:23:30.404" v="13091" actId="20577"/>
        <pc:sldMkLst>
          <pc:docMk/>
          <pc:sldMk cId="2299333227" sldId="392"/>
        </pc:sldMkLst>
        <pc:spChg chg="mod">
          <ac:chgData name="Bok Haeng Baek" userId="435b85a0-b3a8-4d4b-bfbc-dfe49b1afecc" providerId="ADAL" clId="{C8EA9352-3369-5342-AA4A-E1E2B7B623B6}" dt="2023-05-23T20:15:49.189" v="9834" actId="20577"/>
          <ac:spMkLst>
            <pc:docMk/>
            <pc:sldMk cId="2299333227" sldId="392"/>
            <ac:spMk id="2" creationId="{5294F770-F7E0-83F3-6688-DD269B88B8FE}"/>
          </ac:spMkLst>
        </pc:spChg>
        <pc:spChg chg="mod">
          <ac:chgData name="Bok Haeng Baek" userId="435b85a0-b3a8-4d4b-bfbc-dfe49b1afecc" providerId="ADAL" clId="{C8EA9352-3369-5342-AA4A-E1E2B7B623B6}" dt="2023-05-25T17:23:30.404" v="13091" actId="20577"/>
          <ac:spMkLst>
            <pc:docMk/>
            <pc:sldMk cId="2299333227" sldId="392"/>
            <ac:spMk id="3" creationId="{C5858F43-063E-2938-4E7B-E48C2E99D28F}"/>
          </ac:spMkLst>
        </pc:spChg>
        <pc:spChg chg="add del mod">
          <ac:chgData name="Bok Haeng Baek" userId="435b85a0-b3a8-4d4b-bfbc-dfe49b1afecc" providerId="ADAL" clId="{C8EA9352-3369-5342-AA4A-E1E2B7B623B6}" dt="2023-05-23T18:40:59.008" v="9789"/>
          <ac:spMkLst>
            <pc:docMk/>
            <pc:sldMk cId="2299333227" sldId="392"/>
            <ac:spMk id="6" creationId="{21C3C42F-6C54-E794-AAEF-AD8DA8DDD974}"/>
          </ac:spMkLst>
        </pc:spChg>
      </pc:sldChg>
      <pc:sldChg chg="add del">
        <pc:chgData name="Bok Haeng Baek" userId="435b85a0-b3a8-4d4b-bfbc-dfe49b1afecc" providerId="ADAL" clId="{C8EA9352-3369-5342-AA4A-E1E2B7B623B6}" dt="2023-05-20T20:23:37.685" v="5486"/>
        <pc:sldMkLst>
          <pc:docMk/>
          <pc:sldMk cId="3321944978" sldId="392"/>
        </pc:sldMkLst>
      </pc:sldChg>
      <pc:sldChg chg="add del">
        <pc:chgData name="Bok Haeng Baek" userId="435b85a0-b3a8-4d4b-bfbc-dfe49b1afecc" providerId="ADAL" clId="{C8EA9352-3369-5342-AA4A-E1E2B7B623B6}" dt="2023-05-23T14:19:32.066" v="8388" actId="2696"/>
        <pc:sldMkLst>
          <pc:docMk/>
          <pc:sldMk cId="804352921" sldId="393"/>
        </pc:sldMkLst>
      </pc:sldChg>
      <pc:sldChg chg="modSp add mod">
        <pc:chgData name="Bok Haeng Baek" userId="435b85a0-b3a8-4d4b-bfbc-dfe49b1afecc" providerId="ADAL" clId="{C8EA9352-3369-5342-AA4A-E1E2B7B623B6}" dt="2023-05-25T15:38:18.621" v="12974" actId="113"/>
        <pc:sldMkLst>
          <pc:docMk/>
          <pc:sldMk cId="2258343095" sldId="393"/>
        </pc:sldMkLst>
        <pc:spChg chg="mod">
          <ac:chgData name="Bok Haeng Baek" userId="435b85a0-b3a8-4d4b-bfbc-dfe49b1afecc" providerId="ADAL" clId="{C8EA9352-3369-5342-AA4A-E1E2B7B623B6}" dt="2023-05-23T15:00:59.842" v="9110" actId="20577"/>
          <ac:spMkLst>
            <pc:docMk/>
            <pc:sldMk cId="2258343095" sldId="393"/>
            <ac:spMk id="2" creationId="{71726160-E7D1-32BA-E76A-173A256379B9}"/>
          </ac:spMkLst>
        </pc:spChg>
        <pc:spChg chg="mod">
          <ac:chgData name="Bok Haeng Baek" userId="435b85a0-b3a8-4d4b-bfbc-dfe49b1afecc" providerId="ADAL" clId="{C8EA9352-3369-5342-AA4A-E1E2B7B623B6}" dt="2023-05-25T15:38:18.621" v="12974" actId="113"/>
          <ac:spMkLst>
            <pc:docMk/>
            <pc:sldMk cId="2258343095" sldId="393"/>
            <ac:spMk id="3" creationId="{7D27FE76-281D-E262-C861-EF13F18A78D8}"/>
          </ac:spMkLst>
        </pc:spChg>
      </pc:sldChg>
      <pc:sldChg chg="addSp delSp modSp new mod ord">
        <pc:chgData name="Bok Haeng Baek" userId="435b85a0-b3a8-4d4b-bfbc-dfe49b1afecc" providerId="ADAL" clId="{C8EA9352-3369-5342-AA4A-E1E2B7B623B6}" dt="2023-05-24T19:27:10.669" v="12420" actId="20577"/>
        <pc:sldMkLst>
          <pc:docMk/>
          <pc:sldMk cId="3773571620" sldId="394"/>
        </pc:sldMkLst>
        <pc:spChg chg="mod">
          <ac:chgData name="Bok Haeng Baek" userId="435b85a0-b3a8-4d4b-bfbc-dfe49b1afecc" providerId="ADAL" clId="{C8EA9352-3369-5342-AA4A-E1E2B7B623B6}" dt="2023-05-24T19:27:10.669" v="12420" actId="20577"/>
          <ac:spMkLst>
            <pc:docMk/>
            <pc:sldMk cId="3773571620" sldId="394"/>
            <ac:spMk id="2" creationId="{23011F04-9DB1-809B-ADB3-95DFCD6DE01D}"/>
          </ac:spMkLst>
        </pc:spChg>
        <pc:spChg chg="del">
          <ac:chgData name="Bok Haeng Baek" userId="435b85a0-b3a8-4d4b-bfbc-dfe49b1afecc" providerId="ADAL" clId="{C8EA9352-3369-5342-AA4A-E1E2B7B623B6}" dt="2023-05-23T14:54:06.962" v="8735"/>
          <ac:spMkLst>
            <pc:docMk/>
            <pc:sldMk cId="3773571620" sldId="394"/>
            <ac:spMk id="3" creationId="{F185E5D1-252A-0245-335E-7A550DE2A6FE}"/>
          </ac:spMkLst>
        </pc:spChg>
        <pc:spChg chg="add mod">
          <ac:chgData name="Bok Haeng Baek" userId="435b85a0-b3a8-4d4b-bfbc-dfe49b1afecc" providerId="ADAL" clId="{C8EA9352-3369-5342-AA4A-E1E2B7B623B6}" dt="2023-05-24T16:00:41.395" v="11448" actId="58"/>
          <ac:spMkLst>
            <pc:docMk/>
            <pc:sldMk cId="3773571620" sldId="394"/>
            <ac:spMk id="8" creationId="{F1DCC57E-9CBA-BDEE-5A6B-9BE23808E97E}"/>
          </ac:spMkLst>
        </pc:spChg>
        <pc:spChg chg="add mod">
          <ac:chgData name="Bok Haeng Baek" userId="435b85a0-b3a8-4d4b-bfbc-dfe49b1afecc" providerId="ADAL" clId="{C8EA9352-3369-5342-AA4A-E1E2B7B623B6}" dt="2023-05-23T17:48:43.508" v="9557" actId="1076"/>
          <ac:spMkLst>
            <pc:docMk/>
            <pc:sldMk cId="3773571620" sldId="394"/>
            <ac:spMk id="9" creationId="{DE10BE04-039B-4118-76D8-73B373A772E7}"/>
          </ac:spMkLst>
        </pc:spChg>
        <pc:picChg chg="add mod">
          <ac:chgData name="Bok Haeng Baek" userId="435b85a0-b3a8-4d4b-bfbc-dfe49b1afecc" providerId="ADAL" clId="{C8EA9352-3369-5342-AA4A-E1E2B7B623B6}" dt="2023-05-23T14:54:49.051" v="8751" actId="1076"/>
          <ac:picMkLst>
            <pc:docMk/>
            <pc:sldMk cId="3773571620" sldId="394"/>
            <ac:picMk id="5" creationId="{CDC6627E-D22B-BBC9-54FB-78C4FFD8E213}"/>
          </ac:picMkLst>
        </pc:picChg>
        <pc:picChg chg="add mod">
          <ac:chgData name="Bok Haeng Baek" userId="435b85a0-b3a8-4d4b-bfbc-dfe49b1afecc" providerId="ADAL" clId="{C8EA9352-3369-5342-AA4A-E1E2B7B623B6}" dt="2023-05-23T14:54:41.151" v="8749" actId="1076"/>
          <ac:picMkLst>
            <pc:docMk/>
            <pc:sldMk cId="3773571620" sldId="394"/>
            <ac:picMk id="7" creationId="{5355D1F8-DD7F-C4A1-1C80-7D833D3D4462}"/>
          </ac:picMkLst>
        </pc:picChg>
      </pc:sldChg>
      <pc:sldChg chg="add del ord">
        <pc:chgData name="Bok Haeng Baek" userId="435b85a0-b3a8-4d4b-bfbc-dfe49b1afecc" providerId="ADAL" clId="{C8EA9352-3369-5342-AA4A-E1E2B7B623B6}" dt="2023-05-24T19:46:19.527" v="12896" actId="2696"/>
        <pc:sldMkLst>
          <pc:docMk/>
          <pc:sldMk cId="3896907929" sldId="395"/>
        </pc:sldMkLst>
      </pc:sldChg>
      <pc:sldChg chg="addSp delSp modSp add mod ord">
        <pc:chgData name="Bok Haeng Baek" userId="435b85a0-b3a8-4d4b-bfbc-dfe49b1afecc" providerId="ADAL" clId="{C8EA9352-3369-5342-AA4A-E1E2B7B623B6}" dt="2023-05-26T03:28:33.431" v="13436" actId="1076"/>
        <pc:sldMkLst>
          <pc:docMk/>
          <pc:sldMk cId="1671661245" sldId="396"/>
        </pc:sldMkLst>
        <pc:spChg chg="mod">
          <ac:chgData name="Bok Haeng Baek" userId="435b85a0-b3a8-4d4b-bfbc-dfe49b1afecc" providerId="ADAL" clId="{C8EA9352-3369-5342-AA4A-E1E2B7B623B6}" dt="2023-05-24T19:45:14.010" v="12892" actId="20577"/>
          <ac:spMkLst>
            <pc:docMk/>
            <pc:sldMk cId="1671661245" sldId="396"/>
            <ac:spMk id="2" creationId="{1B3A1B2C-A77A-1A3B-190A-A52EA5BEBA11}"/>
          </ac:spMkLst>
        </pc:spChg>
        <pc:spChg chg="mod">
          <ac:chgData name="Bok Haeng Baek" userId="435b85a0-b3a8-4d4b-bfbc-dfe49b1afecc" providerId="ADAL" clId="{C8EA9352-3369-5342-AA4A-E1E2B7B623B6}" dt="2023-05-25T14:41:43.416" v="12923" actId="20577"/>
          <ac:spMkLst>
            <pc:docMk/>
            <pc:sldMk cId="1671661245" sldId="396"/>
            <ac:spMk id="6" creationId="{D27CA906-DC0F-4CDE-AF8A-911DA1EF1921}"/>
          </ac:spMkLst>
        </pc:spChg>
        <pc:spChg chg="del">
          <ac:chgData name="Bok Haeng Baek" userId="435b85a0-b3a8-4d4b-bfbc-dfe49b1afecc" providerId="ADAL" clId="{C8EA9352-3369-5342-AA4A-E1E2B7B623B6}" dt="2023-05-26T03:14:11.004" v="13201" actId="478"/>
          <ac:spMkLst>
            <pc:docMk/>
            <pc:sldMk cId="1671661245" sldId="396"/>
            <ac:spMk id="9" creationId="{746AD43A-1548-44FF-9D36-F1ED52C21794}"/>
          </ac:spMkLst>
        </pc:spChg>
        <pc:spChg chg="add mod">
          <ac:chgData name="Bok Haeng Baek" userId="435b85a0-b3a8-4d4b-bfbc-dfe49b1afecc" providerId="ADAL" clId="{C8EA9352-3369-5342-AA4A-E1E2B7B623B6}" dt="2023-05-26T03:28:33.431" v="13436" actId="1076"/>
          <ac:spMkLst>
            <pc:docMk/>
            <pc:sldMk cId="1671661245" sldId="396"/>
            <ac:spMk id="13" creationId="{55F52B1E-4C35-AEBD-3E90-FF30A3DC78D4}"/>
          </ac:spMkLst>
        </pc:spChg>
        <pc:grpChg chg="add mod">
          <ac:chgData name="Bok Haeng Baek" userId="435b85a0-b3a8-4d4b-bfbc-dfe49b1afecc" providerId="ADAL" clId="{C8EA9352-3369-5342-AA4A-E1E2B7B623B6}" dt="2023-05-26T03:28:15.357" v="13435" actId="164"/>
          <ac:grpSpMkLst>
            <pc:docMk/>
            <pc:sldMk cId="1671661245" sldId="396"/>
            <ac:grpSpMk id="35" creationId="{1DA38C85-4C31-F90D-DD94-484D0069BF8E}"/>
          </ac:grpSpMkLst>
        </pc:grpChg>
        <pc:picChg chg="add mod">
          <ac:chgData name="Bok Haeng Baek" userId="435b85a0-b3a8-4d4b-bfbc-dfe49b1afecc" providerId="ADAL" clId="{C8EA9352-3369-5342-AA4A-E1E2B7B623B6}" dt="2023-05-26T03:14:07.341" v="13200" actId="1076"/>
          <ac:picMkLst>
            <pc:docMk/>
            <pc:sldMk cId="1671661245" sldId="396"/>
            <ac:picMk id="3" creationId="{EDD2A4CB-7A0F-D238-5F0C-32437E9B60D5}"/>
          </ac:picMkLst>
        </pc:picChg>
        <pc:picChg chg="del">
          <ac:chgData name="Bok Haeng Baek" userId="435b85a0-b3a8-4d4b-bfbc-dfe49b1afecc" providerId="ADAL" clId="{C8EA9352-3369-5342-AA4A-E1E2B7B623B6}" dt="2023-05-24T19:45:19.092" v="12894" actId="478"/>
          <ac:picMkLst>
            <pc:docMk/>
            <pc:sldMk cId="1671661245" sldId="396"/>
            <ac:picMk id="4" creationId="{A2936B44-1A4B-42E2-A4BD-A34ADDB513D6}"/>
          </ac:picMkLst>
        </pc:picChg>
        <pc:picChg chg="add mod">
          <ac:chgData name="Bok Haeng Baek" userId="435b85a0-b3a8-4d4b-bfbc-dfe49b1afecc" providerId="ADAL" clId="{C8EA9352-3369-5342-AA4A-E1E2B7B623B6}" dt="2023-05-26T03:14:27.326" v="13205" actId="1076"/>
          <ac:picMkLst>
            <pc:docMk/>
            <pc:sldMk cId="1671661245" sldId="396"/>
            <ac:picMk id="4" creationId="{F3BC6A6D-393F-8F3C-4E70-CB3BCF03E2BB}"/>
          </ac:picMkLst>
        </pc:picChg>
        <pc:picChg chg="del">
          <ac:chgData name="Bok Haeng Baek" userId="435b85a0-b3a8-4d4b-bfbc-dfe49b1afecc" providerId="ADAL" clId="{C8EA9352-3369-5342-AA4A-E1E2B7B623B6}" dt="2023-05-24T19:45:16.348" v="12893" actId="478"/>
          <ac:picMkLst>
            <pc:docMk/>
            <pc:sldMk cId="1671661245" sldId="396"/>
            <ac:picMk id="15" creationId="{AFD76C0F-D683-4FCD-A174-430AD8F7E0BC}"/>
          </ac:picMkLst>
        </pc:picChg>
        <pc:cxnChg chg="add mod">
          <ac:chgData name="Bok Haeng Baek" userId="435b85a0-b3a8-4d4b-bfbc-dfe49b1afecc" providerId="ADAL" clId="{C8EA9352-3369-5342-AA4A-E1E2B7B623B6}" dt="2023-05-26T03:28:15.357" v="13435" actId="164"/>
          <ac:cxnSpMkLst>
            <pc:docMk/>
            <pc:sldMk cId="1671661245" sldId="396"/>
            <ac:cxnSpMk id="11" creationId="{4A04532F-38D1-24E2-7F99-24574EB9C75D}"/>
          </ac:cxnSpMkLst>
        </pc:cxnChg>
        <pc:cxnChg chg="add mod">
          <ac:chgData name="Bok Haeng Baek" userId="435b85a0-b3a8-4d4b-bfbc-dfe49b1afecc" providerId="ADAL" clId="{C8EA9352-3369-5342-AA4A-E1E2B7B623B6}" dt="2023-05-26T03:28:15.357" v="13435" actId="164"/>
          <ac:cxnSpMkLst>
            <pc:docMk/>
            <pc:sldMk cId="1671661245" sldId="396"/>
            <ac:cxnSpMk id="14" creationId="{9961A1DF-DA97-3540-E718-CCB64CE555BC}"/>
          </ac:cxnSpMkLst>
        </pc:cxnChg>
        <pc:cxnChg chg="add mod">
          <ac:chgData name="Bok Haeng Baek" userId="435b85a0-b3a8-4d4b-bfbc-dfe49b1afecc" providerId="ADAL" clId="{C8EA9352-3369-5342-AA4A-E1E2B7B623B6}" dt="2023-05-26T03:28:15.357" v="13435" actId="164"/>
          <ac:cxnSpMkLst>
            <pc:docMk/>
            <pc:sldMk cId="1671661245" sldId="396"/>
            <ac:cxnSpMk id="17" creationId="{73D638ED-F786-7433-FD90-3F967D8B7981}"/>
          </ac:cxnSpMkLst>
        </pc:cxnChg>
        <pc:cxnChg chg="add mod">
          <ac:chgData name="Bok Haeng Baek" userId="435b85a0-b3a8-4d4b-bfbc-dfe49b1afecc" providerId="ADAL" clId="{C8EA9352-3369-5342-AA4A-E1E2B7B623B6}" dt="2023-05-26T03:28:15.357" v="13435" actId="164"/>
          <ac:cxnSpMkLst>
            <pc:docMk/>
            <pc:sldMk cId="1671661245" sldId="396"/>
            <ac:cxnSpMk id="21" creationId="{D3715CDF-F0C1-3CD8-B05D-045BFBE8FAA7}"/>
          </ac:cxnSpMkLst>
        </pc:cxnChg>
      </pc:sldChg>
      <pc:sldChg chg="delSp add del mod">
        <pc:chgData name="Bok Haeng Baek" userId="435b85a0-b3a8-4d4b-bfbc-dfe49b1afecc" providerId="ADAL" clId="{C8EA9352-3369-5342-AA4A-E1E2B7B623B6}" dt="2023-05-26T03:16:43.527" v="13226" actId="2696"/>
        <pc:sldMkLst>
          <pc:docMk/>
          <pc:sldMk cId="298840559" sldId="397"/>
        </pc:sldMkLst>
        <pc:picChg chg="del">
          <ac:chgData name="Bok Haeng Baek" userId="435b85a0-b3a8-4d4b-bfbc-dfe49b1afecc" providerId="ADAL" clId="{C8EA9352-3369-5342-AA4A-E1E2B7B623B6}" dt="2023-05-26T03:14:44.619" v="13207" actId="478"/>
          <ac:picMkLst>
            <pc:docMk/>
            <pc:sldMk cId="298840559" sldId="397"/>
            <ac:picMk id="3" creationId="{26D8DC35-2BE8-9ACE-BAC0-751921689F92}"/>
          </ac:picMkLst>
        </pc:picChg>
      </pc:sldChg>
      <pc:sldChg chg="addSp delSp modSp add mod">
        <pc:chgData name="Bok Haeng Baek" userId="435b85a0-b3a8-4d4b-bfbc-dfe49b1afecc" providerId="ADAL" clId="{C8EA9352-3369-5342-AA4A-E1E2B7B623B6}" dt="2023-05-26T03:20:38.595" v="13256" actId="1076"/>
        <pc:sldMkLst>
          <pc:docMk/>
          <pc:sldMk cId="802665721" sldId="398"/>
        </pc:sldMkLst>
        <pc:spChg chg="mod">
          <ac:chgData name="Bok Haeng Baek" userId="435b85a0-b3a8-4d4b-bfbc-dfe49b1afecc" providerId="ADAL" clId="{C8EA9352-3369-5342-AA4A-E1E2B7B623B6}" dt="2023-05-26T03:16:39.032" v="13225" actId="1035"/>
          <ac:spMkLst>
            <pc:docMk/>
            <pc:sldMk cId="802665721" sldId="398"/>
            <ac:spMk id="2" creationId="{E5CE429D-1F35-6BAC-FCF3-12B331BC59C9}"/>
          </ac:spMkLst>
        </pc:spChg>
        <pc:spChg chg="mod">
          <ac:chgData name="Bok Haeng Baek" userId="435b85a0-b3a8-4d4b-bfbc-dfe49b1afecc" providerId="ADAL" clId="{C8EA9352-3369-5342-AA4A-E1E2B7B623B6}" dt="2023-05-26T03:17:55.343" v="13240" actId="14100"/>
          <ac:spMkLst>
            <pc:docMk/>
            <pc:sldMk cId="802665721" sldId="398"/>
            <ac:spMk id="9" creationId="{87ADAD82-D99E-2426-D1D2-EE4465B178F0}"/>
          </ac:spMkLst>
        </pc:spChg>
        <pc:spChg chg="mod">
          <ac:chgData name="Bok Haeng Baek" userId="435b85a0-b3a8-4d4b-bfbc-dfe49b1afecc" providerId="ADAL" clId="{C8EA9352-3369-5342-AA4A-E1E2B7B623B6}" dt="2023-05-26T03:20:38.595" v="13256" actId="1076"/>
          <ac:spMkLst>
            <pc:docMk/>
            <pc:sldMk cId="802665721" sldId="398"/>
            <ac:spMk id="10" creationId="{A944E99A-D472-A276-13F5-EE1B63E35852}"/>
          </ac:spMkLst>
        </pc:spChg>
        <pc:graphicFrameChg chg="mod">
          <ac:chgData name="Bok Haeng Baek" userId="435b85a0-b3a8-4d4b-bfbc-dfe49b1afecc" providerId="ADAL" clId="{C8EA9352-3369-5342-AA4A-E1E2B7B623B6}" dt="2023-05-26T03:17:25.641" v="13233" actId="1076"/>
          <ac:graphicFrameMkLst>
            <pc:docMk/>
            <pc:sldMk cId="802665721" sldId="398"/>
            <ac:graphicFrameMk id="5" creationId="{A5612759-6A14-C122-7F79-C45ECCC464D8}"/>
          </ac:graphicFrameMkLst>
        </pc:graphicFrameChg>
        <pc:picChg chg="del mod">
          <ac:chgData name="Bok Haeng Baek" userId="435b85a0-b3a8-4d4b-bfbc-dfe49b1afecc" providerId="ADAL" clId="{C8EA9352-3369-5342-AA4A-E1E2B7B623B6}" dt="2023-05-26T03:17:05.209" v="13227" actId="478"/>
          <ac:picMkLst>
            <pc:docMk/>
            <pc:sldMk cId="802665721" sldId="398"/>
            <ac:picMk id="3" creationId="{26D8DC35-2BE8-9ACE-BAC0-751921689F92}"/>
          </ac:picMkLst>
        </pc:picChg>
        <pc:picChg chg="del">
          <ac:chgData name="Bok Haeng Baek" userId="435b85a0-b3a8-4d4b-bfbc-dfe49b1afecc" providerId="ADAL" clId="{C8EA9352-3369-5342-AA4A-E1E2B7B623B6}" dt="2023-05-26T03:15:01.109" v="13211" actId="478"/>
          <ac:picMkLst>
            <pc:docMk/>
            <pc:sldMk cId="802665721" sldId="398"/>
            <ac:picMk id="4" creationId="{2F5AA803-2E86-470F-01DB-B13A49456296}"/>
          </ac:picMkLst>
        </pc:picChg>
        <pc:picChg chg="add del mod">
          <ac:chgData name="Bok Haeng Baek" userId="435b85a0-b3a8-4d4b-bfbc-dfe49b1afecc" providerId="ADAL" clId="{C8EA9352-3369-5342-AA4A-E1E2B7B623B6}" dt="2023-05-26T03:17:27.314" v="13234" actId="478"/>
          <ac:picMkLst>
            <pc:docMk/>
            <pc:sldMk cId="802665721" sldId="398"/>
            <ac:picMk id="6" creationId="{1A7BC8E2-214F-0A68-0B4F-C8A14D861708}"/>
          </ac:picMkLst>
        </pc:picChg>
        <pc:picChg chg="add mod">
          <ac:chgData name="Bok Haeng Baek" userId="435b85a0-b3a8-4d4b-bfbc-dfe49b1afecc" providerId="ADAL" clId="{C8EA9352-3369-5342-AA4A-E1E2B7B623B6}" dt="2023-05-26T03:20:35.761" v="13255" actId="14100"/>
          <ac:picMkLst>
            <pc:docMk/>
            <pc:sldMk cId="802665721" sldId="398"/>
            <ac:picMk id="7" creationId="{2D91E0B7-58EA-6381-D9C1-8C57D25831DF}"/>
          </ac:picMkLst>
        </pc:picChg>
        <pc:picChg chg="add mod">
          <ac:chgData name="Bok Haeng Baek" userId="435b85a0-b3a8-4d4b-bfbc-dfe49b1afecc" providerId="ADAL" clId="{C8EA9352-3369-5342-AA4A-E1E2B7B623B6}" dt="2023-05-26T03:20:29.597" v="13254" actId="14100"/>
          <ac:picMkLst>
            <pc:docMk/>
            <pc:sldMk cId="802665721" sldId="398"/>
            <ac:picMk id="8" creationId="{DE7B9DFC-B89B-3C3E-E260-36210C587E6F}"/>
          </ac:picMkLst>
        </pc:picChg>
      </pc:sldChg>
      <pc:sldMasterChg chg="modSldLayout">
        <pc:chgData name="Bok Haeng Baek" userId="435b85a0-b3a8-4d4b-bfbc-dfe49b1afecc" providerId="ADAL" clId="{C8EA9352-3369-5342-AA4A-E1E2B7B623B6}" dt="2023-05-20T20:18:31.556" v="5411" actId="14100"/>
        <pc:sldMasterMkLst>
          <pc:docMk/>
          <pc:sldMasterMk cId="539335218" sldId="2147483648"/>
        </pc:sldMasterMkLst>
        <pc:sldLayoutChg chg="modSp mod">
          <pc:chgData name="Bok Haeng Baek" userId="435b85a0-b3a8-4d4b-bfbc-dfe49b1afecc" providerId="ADAL" clId="{C8EA9352-3369-5342-AA4A-E1E2B7B623B6}" dt="2023-05-20T20:18:31.556" v="5411" actId="14100"/>
          <pc:sldLayoutMkLst>
            <pc:docMk/>
            <pc:sldMasterMk cId="539335218" sldId="2147483648"/>
            <pc:sldLayoutMk cId="3053593638" sldId="2147483660"/>
          </pc:sldLayoutMkLst>
          <pc:cxnChg chg="mod">
            <ac:chgData name="Bok Haeng Baek" userId="435b85a0-b3a8-4d4b-bfbc-dfe49b1afecc" providerId="ADAL" clId="{C8EA9352-3369-5342-AA4A-E1E2B7B623B6}" dt="2023-05-20T20:18:31.556" v="5411" actId="14100"/>
            <ac:cxnSpMkLst>
              <pc:docMk/>
              <pc:sldMasterMk cId="539335218" sldId="2147483648"/>
              <pc:sldLayoutMk cId="3053593638" sldId="2147483660"/>
              <ac:cxnSpMk id="4" creationId="{A4DDAB39-7B53-3995-3E62-10E5ABCC0369}"/>
            </ac:cxnSpMkLst>
          </pc:cxnChg>
        </pc:sldLayoutChg>
      </pc:sldMasterChg>
    </pc:docChg>
  </pc:docChgLst>
  <pc:docChgLst>
    <pc:chgData name="Bok Haeng Baek" userId="435b85a0-b3a8-4d4b-bfbc-dfe49b1afecc" providerId="ADAL" clId="{BD44C21C-6B03-FA44-9219-A86FC7D47E6A}"/>
    <pc:docChg chg="undo custSel addSld delSld modSld sldOrd">
      <pc:chgData name="Bok Haeng Baek" userId="435b85a0-b3a8-4d4b-bfbc-dfe49b1afecc" providerId="ADAL" clId="{BD44C21C-6B03-FA44-9219-A86FC7D47E6A}" dt="2023-09-27T14:20:43.819" v="1963" actId="1076"/>
      <pc:docMkLst>
        <pc:docMk/>
      </pc:docMkLst>
      <pc:sldChg chg="delSp modSp mod">
        <pc:chgData name="Bok Haeng Baek" userId="435b85a0-b3a8-4d4b-bfbc-dfe49b1afecc" providerId="ADAL" clId="{BD44C21C-6B03-FA44-9219-A86FC7D47E6A}" dt="2023-09-22T18:51:13.835" v="138" actId="20577"/>
        <pc:sldMkLst>
          <pc:docMk/>
          <pc:sldMk cId="450015156" sldId="258"/>
        </pc:sldMkLst>
        <pc:spChg chg="mod">
          <ac:chgData name="Bok Haeng Baek" userId="435b85a0-b3a8-4d4b-bfbc-dfe49b1afecc" providerId="ADAL" clId="{BD44C21C-6B03-FA44-9219-A86FC7D47E6A}" dt="2023-09-22T18:51:13.835" v="138" actId="20577"/>
          <ac:spMkLst>
            <pc:docMk/>
            <pc:sldMk cId="450015156" sldId="258"/>
            <ac:spMk id="4" creationId="{C36A4DFA-7DA4-8DDB-3274-14A91989ED65}"/>
          </ac:spMkLst>
        </pc:spChg>
        <pc:picChg chg="del">
          <ac:chgData name="Bok Haeng Baek" userId="435b85a0-b3a8-4d4b-bfbc-dfe49b1afecc" providerId="ADAL" clId="{BD44C21C-6B03-FA44-9219-A86FC7D47E6A}" dt="2023-09-22T18:50:12.457" v="0" actId="478"/>
          <ac:picMkLst>
            <pc:docMk/>
            <pc:sldMk cId="450015156" sldId="258"/>
            <ac:picMk id="1026" creationId="{D8B27035-024E-ABC2-FEDA-DF182020CF92}"/>
          </ac:picMkLst>
        </pc:picChg>
      </pc:sldChg>
      <pc:sldChg chg="modSp mod">
        <pc:chgData name="Bok Haeng Baek" userId="435b85a0-b3a8-4d4b-bfbc-dfe49b1afecc" providerId="ADAL" clId="{BD44C21C-6B03-FA44-9219-A86FC7D47E6A}" dt="2023-09-26T19:13:32.046" v="1846" actId="20577"/>
        <pc:sldMkLst>
          <pc:docMk/>
          <pc:sldMk cId="1516491419" sldId="266"/>
        </pc:sldMkLst>
        <pc:spChg chg="mod">
          <ac:chgData name="Bok Haeng Baek" userId="435b85a0-b3a8-4d4b-bfbc-dfe49b1afecc" providerId="ADAL" clId="{BD44C21C-6B03-FA44-9219-A86FC7D47E6A}" dt="2023-09-26T19:13:32.046" v="1846" actId="20577"/>
          <ac:spMkLst>
            <pc:docMk/>
            <pc:sldMk cId="1516491419" sldId="266"/>
            <ac:spMk id="3" creationId="{0F50572F-68B8-7541-B291-B6DAD0AD6A6B}"/>
          </ac:spMkLst>
        </pc:spChg>
      </pc:sldChg>
      <pc:sldChg chg="ord">
        <pc:chgData name="Bok Haeng Baek" userId="435b85a0-b3a8-4d4b-bfbc-dfe49b1afecc" providerId="ADAL" clId="{BD44C21C-6B03-FA44-9219-A86FC7D47E6A}" dt="2023-09-26T19:14:30.834" v="1847" actId="20578"/>
        <pc:sldMkLst>
          <pc:docMk/>
          <pc:sldMk cId="344467416" sldId="268"/>
        </pc:sldMkLst>
      </pc:sldChg>
      <pc:sldChg chg="modSp mod">
        <pc:chgData name="Bok Haeng Baek" userId="435b85a0-b3a8-4d4b-bfbc-dfe49b1afecc" providerId="ADAL" clId="{BD44C21C-6B03-FA44-9219-A86FC7D47E6A}" dt="2023-09-22T19:12:35.133" v="333" actId="122"/>
        <pc:sldMkLst>
          <pc:docMk/>
          <pc:sldMk cId="2134769901" sldId="273"/>
        </pc:sldMkLst>
        <pc:spChg chg="mod">
          <ac:chgData name="Bok Haeng Baek" userId="435b85a0-b3a8-4d4b-bfbc-dfe49b1afecc" providerId="ADAL" clId="{BD44C21C-6B03-FA44-9219-A86FC7D47E6A}" dt="2023-09-22T19:12:35.133" v="333" actId="122"/>
          <ac:spMkLst>
            <pc:docMk/>
            <pc:sldMk cId="2134769901" sldId="273"/>
            <ac:spMk id="2" creationId="{1B3A1B2C-A77A-1A3B-190A-A52EA5BEBA11}"/>
          </ac:spMkLst>
        </pc:spChg>
      </pc:sldChg>
      <pc:sldChg chg="modSp mod ord">
        <pc:chgData name="Bok Haeng Baek" userId="435b85a0-b3a8-4d4b-bfbc-dfe49b1afecc" providerId="ADAL" clId="{BD44C21C-6B03-FA44-9219-A86FC7D47E6A}" dt="2023-09-26T19:14:54.743" v="1849" actId="20578"/>
        <pc:sldMkLst>
          <pc:docMk/>
          <pc:sldMk cId="2506130784" sldId="321"/>
        </pc:sldMkLst>
        <pc:spChg chg="mod">
          <ac:chgData name="Bok Haeng Baek" userId="435b85a0-b3a8-4d4b-bfbc-dfe49b1afecc" providerId="ADAL" clId="{BD44C21C-6B03-FA44-9219-A86FC7D47E6A}" dt="2023-09-22T19:12:59.549" v="341" actId="20577"/>
          <ac:spMkLst>
            <pc:docMk/>
            <pc:sldMk cId="2506130784" sldId="321"/>
            <ac:spMk id="3" creationId="{25C2EDF2-A002-4C90-884C-FC03EAA17C7B}"/>
          </ac:spMkLst>
        </pc:spChg>
      </pc:sldChg>
      <pc:sldChg chg="modSp mod">
        <pc:chgData name="Bok Haeng Baek" userId="435b85a0-b3a8-4d4b-bfbc-dfe49b1afecc" providerId="ADAL" clId="{BD44C21C-6B03-FA44-9219-A86FC7D47E6A}" dt="2023-09-27T14:20:43.819" v="1963" actId="1076"/>
        <pc:sldMkLst>
          <pc:docMk/>
          <pc:sldMk cId="376335782" sldId="327"/>
        </pc:sldMkLst>
        <pc:spChg chg="mod">
          <ac:chgData name="Bok Haeng Baek" userId="435b85a0-b3a8-4d4b-bfbc-dfe49b1afecc" providerId="ADAL" clId="{BD44C21C-6B03-FA44-9219-A86FC7D47E6A}" dt="2023-09-22T19:13:52.882" v="360" actId="122"/>
          <ac:spMkLst>
            <pc:docMk/>
            <pc:sldMk cId="376335782" sldId="327"/>
            <ac:spMk id="2" creationId="{8BD46090-4AD7-C350-F02A-DFA5235E3E68}"/>
          </ac:spMkLst>
        </pc:spChg>
        <pc:spChg chg="mod">
          <ac:chgData name="Bok Haeng Baek" userId="435b85a0-b3a8-4d4b-bfbc-dfe49b1afecc" providerId="ADAL" clId="{BD44C21C-6B03-FA44-9219-A86FC7D47E6A}" dt="2023-09-27T14:20:43.819" v="1963" actId="1076"/>
          <ac:spMkLst>
            <pc:docMk/>
            <pc:sldMk cId="376335782" sldId="327"/>
            <ac:spMk id="97" creationId="{D943455E-6582-F9C5-ADDE-EF7A00683180}"/>
          </ac:spMkLst>
        </pc:spChg>
        <pc:spChg chg="mod">
          <ac:chgData name="Bok Haeng Baek" userId="435b85a0-b3a8-4d4b-bfbc-dfe49b1afecc" providerId="ADAL" clId="{BD44C21C-6B03-FA44-9219-A86FC7D47E6A}" dt="2023-09-27T14:20:22.110" v="1962" actId="1076"/>
          <ac:spMkLst>
            <pc:docMk/>
            <pc:sldMk cId="376335782" sldId="327"/>
            <ac:spMk id="98" creationId="{15D7E4FE-F63A-EF6F-52F8-9B7CF1DB3C7C}"/>
          </ac:spMkLst>
        </pc:spChg>
        <pc:spChg chg="mod">
          <ac:chgData name="Bok Haeng Baek" userId="435b85a0-b3a8-4d4b-bfbc-dfe49b1afecc" providerId="ADAL" clId="{BD44C21C-6B03-FA44-9219-A86FC7D47E6A}" dt="2023-09-27T14:20:00.278" v="1961" actId="207"/>
          <ac:spMkLst>
            <pc:docMk/>
            <pc:sldMk cId="376335782" sldId="327"/>
            <ac:spMk id="149" creationId="{FD87F0AF-E678-8AA5-613B-FD0D9DA52DD9}"/>
          </ac:spMkLst>
        </pc:spChg>
        <pc:spChg chg="mod">
          <ac:chgData name="Bok Haeng Baek" userId="435b85a0-b3a8-4d4b-bfbc-dfe49b1afecc" providerId="ADAL" clId="{BD44C21C-6B03-FA44-9219-A86FC7D47E6A}" dt="2023-09-27T14:20:00.278" v="1961" actId="207"/>
          <ac:spMkLst>
            <pc:docMk/>
            <pc:sldMk cId="376335782" sldId="327"/>
            <ac:spMk id="150" creationId="{6A0F0084-D77B-6854-FB21-212B868762AC}"/>
          </ac:spMkLst>
        </pc:spChg>
        <pc:spChg chg="mod">
          <ac:chgData name="Bok Haeng Baek" userId="435b85a0-b3a8-4d4b-bfbc-dfe49b1afecc" providerId="ADAL" clId="{BD44C21C-6B03-FA44-9219-A86FC7D47E6A}" dt="2023-09-27T14:20:00.278" v="1961" actId="207"/>
          <ac:spMkLst>
            <pc:docMk/>
            <pc:sldMk cId="376335782" sldId="327"/>
            <ac:spMk id="152" creationId="{E9497779-B075-5101-9486-5611DE84FA85}"/>
          </ac:spMkLst>
        </pc:spChg>
        <pc:spChg chg="mod">
          <ac:chgData name="Bok Haeng Baek" userId="435b85a0-b3a8-4d4b-bfbc-dfe49b1afecc" providerId="ADAL" clId="{BD44C21C-6B03-FA44-9219-A86FC7D47E6A}" dt="2023-09-27T14:20:00.278" v="1961" actId="207"/>
          <ac:spMkLst>
            <pc:docMk/>
            <pc:sldMk cId="376335782" sldId="327"/>
            <ac:spMk id="153" creationId="{3127049C-E696-8905-8715-07F1D3FC9801}"/>
          </ac:spMkLst>
        </pc:spChg>
        <pc:spChg chg="mod">
          <ac:chgData name="Bok Haeng Baek" userId="435b85a0-b3a8-4d4b-bfbc-dfe49b1afecc" providerId="ADAL" clId="{BD44C21C-6B03-FA44-9219-A86FC7D47E6A}" dt="2023-09-27T14:20:00.278" v="1961" actId="207"/>
          <ac:spMkLst>
            <pc:docMk/>
            <pc:sldMk cId="376335782" sldId="327"/>
            <ac:spMk id="155" creationId="{5D1F4872-899E-B561-3A9D-D394C03F8837}"/>
          </ac:spMkLst>
        </pc:spChg>
        <pc:spChg chg="mod">
          <ac:chgData name="Bok Haeng Baek" userId="435b85a0-b3a8-4d4b-bfbc-dfe49b1afecc" providerId="ADAL" clId="{BD44C21C-6B03-FA44-9219-A86FC7D47E6A}" dt="2023-09-27T14:20:00.278" v="1961" actId="207"/>
          <ac:spMkLst>
            <pc:docMk/>
            <pc:sldMk cId="376335782" sldId="327"/>
            <ac:spMk id="157" creationId="{5B08D8EA-B8AE-A811-7001-E0D2237BDCF0}"/>
          </ac:spMkLst>
        </pc:spChg>
        <pc:spChg chg="mod">
          <ac:chgData name="Bok Haeng Baek" userId="435b85a0-b3a8-4d4b-bfbc-dfe49b1afecc" providerId="ADAL" clId="{BD44C21C-6B03-FA44-9219-A86FC7D47E6A}" dt="2023-09-27T14:20:00.278" v="1961" actId="207"/>
          <ac:spMkLst>
            <pc:docMk/>
            <pc:sldMk cId="376335782" sldId="327"/>
            <ac:spMk id="159" creationId="{EA5C10B4-F4AE-66EE-BC56-9C64D3D9871A}"/>
          </ac:spMkLst>
        </pc:spChg>
        <pc:spChg chg="mod">
          <ac:chgData name="Bok Haeng Baek" userId="435b85a0-b3a8-4d4b-bfbc-dfe49b1afecc" providerId="ADAL" clId="{BD44C21C-6B03-FA44-9219-A86FC7D47E6A}" dt="2023-09-27T14:20:00.278" v="1961" actId="207"/>
          <ac:spMkLst>
            <pc:docMk/>
            <pc:sldMk cId="376335782" sldId="327"/>
            <ac:spMk id="163" creationId="{619AA4A7-FEAA-9DD8-40EA-A3FF57566945}"/>
          </ac:spMkLst>
        </pc:spChg>
        <pc:spChg chg="mod">
          <ac:chgData name="Bok Haeng Baek" userId="435b85a0-b3a8-4d4b-bfbc-dfe49b1afecc" providerId="ADAL" clId="{BD44C21C-6B03-FA44-9219-A86FC7D47E6A}" dt="2023-09-27T14:20:00.278" v="1961" actId="207"/>
          <ac:spMkLst>
            <pc:docMk/>
            <pc:sldMk cId="376335782" sldId="327"/>
            <ac:spMk id="164" creationId="{DE9EFA3A-09F6-DC6B-0F3E-5B43E7B6CD4F}"/>
          </ac:spMkLst>
        </pc:spChg>
        <pc:spChg chg="mod">
          <ac:chgData name="Bok Haeng Baek" userId="435b85a0-b3a8-4d4b-bfbc-dfe49b1afecc" providerId="ADAL" clId="{BD44C21C-6B03-FA44-9219-A86FC7D47E6A}" dt="2023-09-27T14:20:00.278" v="1961" actId="207"/>
          <ac:spMkLst>
            <pc:docMk/>
            <pc:sldMk cId="376335782" sldId="327"/>
            <ac:spMk id="165" creationId="{636595DD-BF12-1D6D-78D2-161D45D26A9D}"/>
          </ac:spMkLst>
        </pc:spChg>
        <pc:spChg chg="mod">
          <ac:chgData name="Bok Haeng Baek" userId="435b85a0-b3a8-4d4b-bfbc-dfe49b1afecc" providerId="ADAL" clId="{BD44C21C-6B03-FA44-9219-A86FC7D47E6A}" dt="2023-09-27T14:20:00.278" v="1961" actId="207"/>
          <ac:spMkLst>
            <pc:docMk/>
            <pc:sldMk cId="376335782" sldId="327"/>
            <ac:spMk id="167" creationId="{22EC8578-C59C-2EFE-7C17-47219364DEAD}"/>
          </ac:spMkLst>
        </pc:spChg>
        <pc:spChg chg="mod">
          <ac:chgData name="Bok Haeng Baek" userId="435b85a0-b3a8-4d4b-bfbc-dfe49b1afecc" providerId="ADAL" clId="{BD44C21C-6B03-FA44-9219-A86FC7D47E6A}" dt="2023-09-27T14:20:00.278" v="1961" actId="207"/>
          <ac:spMkLst>
            <pc:docMk/>
            <pc:sldMk cId="376335782" sldId="327"/>
            <ac:spMk id="169" creationId="{B9ADF233-1DD5-C213-5B7C-948A9E688252}"/>
          </ac:spMkLst>
        </pc:spChg>
        <pc:spChg chg="mod">
          <ac:chgData name="Bok Haeng Baek" userId="435b85a0-b3a8-4d4b-bfbc-dfe49b1afecc" providerId="ADAL" clId="{BD44C21C-6B03-FA44-9219-A86FC7D47E6A}" dt="2023-09-27T14:20:00.278" v="1961" actId="207"/>
          <ac:spMkLst>
            <pc:docMk/>
            <pc:sldMk cId="376335782" sldId="327"/>
            <ac:spMk id="171" creationId="{047F1A16-CEAB-00E6-1F9B-0E1D1E0E8821}"/>
          </ac:spMkLst>
        </pc:spChg>
        <pc:spChg chg="mod">
          <ac:chgData name="Bok Haeng Baek" userId="435b85a0-b3a8-4d4b-bfbc-dfe49b1afecc" providerId="ADAL" clId="{BD44C21C-6B03-FA44-9219-A86FC7D47E6A}" dt="2023-09-27T14:20:00.278" v="1961" actId="207"/>
          <ac:spMkLst>
            <pc:docMk/>
            <pc:sldMk cId="376335782" sldId="327"/>
            <ac:spMk id="172" creationId="{530D28B2-8B1E-8EB4-1957-2BD1C0B2C953}"/>
          </ac:spMkLst>
        </pc:spChg>
        <pc:spChg chg="mod">
          <ac:chgData name="Bok Haeng Baek" userId="435b85a0-b3a8-4d4b-bfbc-dfe49b1afecc" providerId="ADAL" clId="{BD44C21C-6B03-FA44-9219-A86FC7D47E6A}" dt="2023-09-27T14:20:00.278" v="1961" actId="207"/>
          <ac:spMkLst>
            <pc:docMk/>
            <pc:sldMk cId="376335782" sldId="327"/>
            <ac:spMk id="173" creationId="{4D68F0EB-9556-C37F-C019-29EDCE762689}"/>
          </ac:spMkLst>
        </pc:spChg>
        <pc:spChg chg="mod">
          <ac:chgData name="Bok Haeng Baek" userId="435b85a0-b3a8-4d4b-bfbc-dfe49b1afecc" providerId="ADAL" clId="{BD44C21C-6B03-FA44-9219-A86FC7D47E6A}" dt="2023-09-27T14:20:00.278" v="1961" actId="207"/>
          <ac:spMkLst>
            <pc:docMk/>
            <pc:sldMk cId="376335782" sldId="327"/>
            <ac:spMk id="175" creationId="{157FFC4C-73F8-B87C-3544-759F92B856B8}"/>
          </ac:spMkLst>
        </pc:spChg>
        <pc:spChg chg="mod">
          <ac:chgData name="Bok Haeng Baek" userId="435b85a0-b3a8-4d4b-bfbc-dfe49b1afecc" providerId="ADAL" clId="{BD44C21C-6B03-FA44-9219-A86FC7D47E6A}" dt="2023-09-27T14:20:00.278" v="1961" actId="207"/>
          <ac:spMkLst>
            <pc:docMk/>
            <pc:sldMk cId="376335782" sldId="327"/>
            <ac:spMk id="176" creationId="{36D660BB-8FD0-06D0-9E88-3DAC49797292}"/>
          </ac:spMkLst>
        </pc:spChg>
        <pc:spChg chg="mod">
          <ac:chgData name="Bok Haeng Baek" userId="435b85a0-b3a8-4d4b-bfbc-dfe49b1afecc" providerId="ADAL" clId="{BD44C21C-6B03-FA44-9219-A86FC7D47E6A}" dt="2023-09-27T14:20:00.278" v="1961" actId="207"/>
          <ac:spMkLst>
            <pc:docMk/>
            <pc:sldMk cId="376335782" sldId="327"/>
            <ac:spMk id="178" creationId="{1292B7F7-983D-B360-574A-75939954CBE4}"/>
          </ac:spMkLst>
        </pc:spChg>
        <pc:spChg chg="mod">
          <ac:chgData name="Bok Haeng Baek" userId="435b85a0-b3a8-4d4b-bfbc-dfe49b1afecc" providerId="ADAL" clId="{BD44C21C-6B03-FA44-9219-A86FC7D47E6A}" dt="2023-09-27T14:20:00.278" v="1961" actId="207"/>
          <ac:spMkLst>
            <pc:docMk/>
            <pc:sldMk cId="376335782" sldId="327"/>
            <ac:spMk id="179" creationId="{D9E6609D-ABF8-59EB-6B0B-179D4DBBDAF1}"/>
          </ac:spMkLst>
        </pc:spChg>
        <pc:spChg chg="mod">
          <ac:chgData name="Bok Haeng Baek" userId="435b85a0-b3a8-4d4b-bfbc-dfe49b1afecc" providerId="ADAL" clId="{BD44C21C-6B03-FA44-9219-A86FC7D47E6A}" dt="2023-09-27T14:20:00.278" v="1961" actId="207"/>
          <ac:spMkLst>
            <pc:docMk/>
            <pc:sldMk cId="376335782" sldId="327"/>
            <ac:spMk id="182" creationId="{C3A7FFAB-058D-DA7E-C98C-74F525C0AD2F}"/>
          </ac:spMkLst>
        </pc:spChg>
        <pc:spChg chg="mod">
          <ac:chgData name="Bok Haeng Baek" userId="435b85a0-b3a8-4d4b-bfbc-dfe49b1afecc" providerId="ADAL" clId="{BD44C21C-6B03-FA44-9219-A86FC7D47E6A}" dt="2023-09-27T14:20:00.278" v="1961" actId="207"/>
          <ac:spMkLst>
            <pc:docMk/>
            <pc:sldMk cId="376335782" sldId="327"/>
            <ac:spMk id="184" creationId="{A3752A24-2A72-E557-F71E-78475EBB38F4}"/>
          </ac:spMkLst>
        </pc:spChg>
        <pc:spChg chg="mod">
          <ac:chgData name="Bok Haeng Baek" userId="435b85a0-b3a8-4d4b-bfbc-dfe49b1afecc" providerId="ADAL" clId="{BD44C21C-6B03-FA44-9219-A86FC7D47E6A}" dt="2023-09-27T14:20:00.278" v="1961" actId="207"/>
          <ac:spMkLst>
            <pc:docMk/>
            <pc:sldMk cId="376335782" sldId="327"/>
            <ac:spMk id="187" creationId="{451998DB-B180-387A-344A-982E4EA3E7DC}"/>
          </ac:spMkLst>
        </pc:spChg>
        <pc:spChg chg="mod">
          <ac:chgData name="Bok Haeng Baek" userId="435b85a0-b3a8-4d4b-bfbc-dfe49b1afecc" providerId="ADAL" clId="{BD44C21C-6B03-FA44-9219-A86FC7D47E6A}" dt="2023-09-27T14:20:00.278" v="1961" actId="207"/>
          <ac:spMkLst>
            <pc:docMk/>
            <pc:sldMk cId="376335782" sldId="327"/>
            <ac:spMk id="191" creationId="{87D69B11-3461-B659-1B1A-408391DAA95D}"/>
          </ac:spMkLst>
        </pc:spChg>
        <pc:spChg chg="mod">
          <ac:chgData name="Bok Haeng Baek" userId="435b85a0-b3a8-4d4b-bfbc-dfe49b1afecc" providerId="ADAL" clId="{BD44C21C-6B03-FA44-9219-A86FC7D47E6A}" dt="2023-09-27T14:20:00.278" v="1961" actId="207"/>
          <ac:spMkLst>
            <pc:docMk/>
            <pc:sldMk cId="376335782" sldId="327"/>
            <ac:spMk id="192" creationId="{EB3C4853-DE70-8A4D-22F4-FF5379FFAE42}"/>
          </ac:spMkLst>
        </pc:spChg>
        <pc:spChg chg="mod">
          <ac:chgData name="Bok Haeng Baek" userId="435b85a0-b3a8-4d4b-bfbc-dfe49b1afecc" providerId="ADAL" clId="{BD44C21C-6B03-FA44-9219-A86FC7D47E6A}" dt="2023-09-27T14:20:00.278" v="1961" actId="207"/>
          <ac:spMkLst>
            <pc:docMk/>
            <pc:sldMk cId="376335782" sldId="327"/>
            <ac:spMk id="195" creationId="{332E0E83-EB7F-8160-2EFD-F112522FD6F8}"/>
          </ac:spMkLst>
        </pc:spChg>
        <pc:spChg chg="mod">
          <ac:chgData name="Bok Haeng Baek" userId="435b85a0-b3a8-4d4b-bfbc-dfe49b1afecc" providerId="ADAL" clId="{BD44C21C-6B03-FA44-9219-A86FC7D47E6A}" dt="2023-09-27T14:20:00.278" v="1961" actId="207"/>
          <ac:spMkLst>
            <pc:docMk/>
            <pc:sldMk cId="376335782" sldId="327"/>
            <ac:spMk id="196" creationId="{4524901C-2CA9-2D32-0338-B3ED1329A2A9}"/>
          </ac:spMkLst>
        </pc:spChg>
        <pc:spChg chg="mod">
          <ac:chgData name="Bok Haeng Baek" userId="435b85a0-b3a8-4d4b-bfbc-dfe49b1afecc" providerId="ADAL" clId="{BD44C21C-6B03-FA44-9219-A86FC7D47E6A}" dt="2023-09-27T14:20:00.278" v="1961" actId="207"/>
          <ac:spMkLst>
            <pc:docMk/>
            <pc:sldMk cId="376335782" sldId="327"/>
            <ac:spMk id="197" creationId="{2CA51625-72FD-E2B2-F0A2-4551BA4B4873}"/>
          </ac:spMkLst>
        </pc:spChg>
        <pc:spChg chg="mod">
          <ac:chgData name="Bok Haeng Baek" userId="435b85a0-b3a8-4d4b-bfbc-dfe49b1afecc" providerId="ADAL" clId="{BD44C21C-6B03-FA44-9219-A86FC7D47E6A}" dt="2023-09-27T14:20:00.278" v="1961" actId="207"/>
          <ac:spMkLst>
            <pc:docMk/>
            <pc:sldMk cId="376335782" sldId="327"/>
            <ac:spMk id="200" creationId="{465097A4-9AFC-B784-9078-A8105D211727}"/>
          </ac:spMkLst>
        </pc:spChg>
        <pc:spChg chg="mod">
          <ac:chgData name="Bok Haeng Baek" userId="435b85a0-b3a8-4d4b-bfbc-dfe49b1afecc" providerId="ADAL" clId="{BD44C21C-6B03-FA44-9219-A86FC7D47E6A}" dt="2023-09-27T14:20:00.278" v="1961" actId="207"/>
          <ac:spMkLst>
            <pc:docMk/>
            <pc:sldMk cId="376335782" sldId="327"/>
            <ac:spMk id="207" creationId="{BAA03C50-8E6B-635A-BBE6-F62253D81326}"/>
          </ac:spMkLst>
        </pc:spChg>
        <pc:spChg chg="mod">
          <ac:chgData name="Bok Haeng Baek" userId="435b85a0-b3a8-4d4b-bfbc-dfe49b1afecc" providerId="ADAL" clId="{BD44C21C-6B03-FA44-9219-A86FC7D47E6A}" dt="2023-09-27T14:20:00.278" v="1961" actId="207"/>
          <ac:spMkLst>
            <pc:docMk/>
            <pc:sldMk cId="376335782" sldId="327"/>
            <ac:spMk id="208" creationId="{46514DBB-79E6-507A-7368-A26A7394E405}"/>
          </ac:spMkLst>
        </pc:spChg>
        <pc:spChg chg="mod">
          <ac:chgData name="Bok Haeng Baek" userId="435b85a0-b3a8-4d4b-bfbc-dfe49b1afecc" providerId="ADAL" clId="{BD44C21C-6B03-FA44-9219-A86FC7D47E6A}" dt="2023-09-27T14:20:00.278" v="1961" actId="207"/>
          <ac:spMkLst>
            <pc:docMk/>
            <pc:sldMk cId="376335782" sldId="327"/>
            <ac:spMk id="209" creationId="{C6D792BC-FDE9-F292-C0D9-4EDEDED6C0E2}"/>
          </ac:spMkLst>
        </pc:spChg>
        <pc:spChg chg="mod">
          <ac:chgData name="Bok Haeng Baek" userId="435b85a0-b3a8-4d4b-bfbc-dfe49b1afecc" providerId="ADAL" clId="{BD44C21C-6B03-FA44-9219-A86FC7D47E6A}" dt="2023-09-27T14:20:00.278" v="1961" actId="207"/>
          <ac:spMkLst>
            <pc:docMk/>
            <pc:sldMk cId="376335782" sldId="327"/>
            <ac:spMk id="210" creationId="{F1DFC036-EE80-EBD0-0CB4-8E33542EB331}"/>
          </ac:spMkLst>
        </pc:spChg>
        <pc:spChg chg="mod">
          <ac:chgData name="Bok Haeng Baek" userId="435b85a0-b3a8-4d4b-bfbc-dfe49b1afecc" providerId="ADAL" clId="{BD44C21C-6B03-FA44-9219-A86FC7D47E6A}" dt="2023-09-27T14:20:00.278" v="1961" actId="207"/>
          <ac:spMkLst>
            <pc:docMk/>
            <pc:sldMk cId="376335782" sldId="327"/>
            <ac:spMk id="211" creationId="{8F2DAD13-65BA-514D-F882-DFE60CFCEA28}"/>
          </ac:spMkLst>
        </pc:spChg>
        <pc:spChg chg="mod">
          <ac:chgData name="Bok Haeng Baek" userId="435b85a0-b3a8-4d4b-bfbc-dfe49b1afecc" providerId="ADAL" clId="{BD44C21C-6B03-FA44-9219-A86FC7D47E6A}" dt="2023-09-27T14:20:00.278" v="1961" actId="207"/>
          <ac:spMkLst>
            <pc:docMk/>
            <pc:sldMk cId="376335782" sldId="327"/>
            <ac:spMk id="212" creationId="{0990E83A-8520-3F91-DD80-55D9EA66A544}"/>
          </ac:spMkLst>
        </pc:spChg>
        <pc:spChg chg="mod">
          <ac:chgData name="Bok Haeng Baek" userId="435b85a0-b3a8-4d4b-bfbc-dfe49b1afecc" providerId="ADAL" clId="{BD44C21C-6B03-FA44-9219-A86FC7D47E6A}" dt="2023-09-27T14:20:00.278" v="1961" actId="207"/>
          <ac:spMkLst>
            <pc:docMk/>
            <pc:sldMk cId="376335782" sldId="327"/>
            <ac:spMk id="213" creationId="{22C19E9A-ED29-D7C1-438E-0A753D337425}"/>
          </ac:spMkLst>
        </pc:spChg>
        <pc:spChg chg="mod">
          <ac:chgData name="Bok Haeng Baek" userId="435b85a0-b3a8-4d4b-bfbc-dfe49b1afecc" providerId="ADAL" clId="{BD44C21C-6B03-FA44-9219-A86FC7D47E6A}" dt="2023-09-27T14:20:00.278" v="1961" actId="207"/>
          <ac:spMkLst>
            <pc:docMk/>
            <pc:sldMk cId="376335782" sldId="327"/>
            <ac:spMk id="214" creationId="{644185B8-0D56-5F12-0952-0F3534875CCF}"/>
          </ac:spMkLst>
        </pc:spChg>
        <pc:spChg chg="mod">
          <ac:chgData name="Bok Haeng Baek" userId="435b85a0-b3a8-4d4b-bfbc-dfe49b1afecc" providerId="ADAL" clId="{BD44C21C-6B03-FA44-9219-A86FC7D47E6A}" dt="2023-09-27T14:20:00.278" v="1961" actId="207"/>
          <ac:spMkLst>
            <pc:docMk/>
            <pc:sldMk cId="376335782" sldId="327"/>
            <ac:spMk id="215" creationId="{247C3756-E9EF-E0E4-7C56-9B1E10DD9BC2}"/>
          </ac:spMkLst>
        </pc:spChg>
        <pc:spChg chg="mod">
          <ac:chgData name="Bok Haeng Baek" userId="435b85a0-b3a8-4d4b-bfbc-dfe49b1afecc" providerId="ADAL" clId="{BD44C21C-6B03-FA44-9219-A86FC7D47E6A}" dt="2023-09-27T14:20:00.278" v="1961" actId="207"/>
          <ac:spMkLst>
            <pc:docMk/>
            <pc:sldMk cId="376335782" sldId="327"/>
            <ac:spMk id="216" creationId="{A54572C0-158D-0E45-AFCF-93DC99C67ECB}"/>
          </ac:spMkLst>
        </pc:spChg>
        <pc:spChg chg="mod">
          <ac:chgData name="Bok Haeng Baek" userId="435b85a0-b3a8-4d4b-bfbc-dfe49b1afecc" providerId="ADAL" clId="{BD44C21C-6B03-FA44-9219-A86FC7D47E6A}" dt="2023-09-27T14:20:00.278" v="1961" actId="207"/>
          <ac:spMkLst>
            <pc:docMk/>
            <pc:sldMk cId="376335782" sldId="327"/>
            <ac:spMk id="217" creationId="{4E875432-4FBB-D01F-24F7-FE2639A804CF}"/>
          </ac:spMkLst>
        </pc:spChg>
        <pc:spChg chg="mod">
          <ac:chgData name="Bok Haeng Baek" userId="435b85a0-b3a8-4d4b-bfbc-dfe49b1afecc" providerId="ADAL" clId="{BD44C21C-6B03-FA44-9219-A86FC7D47E6A}" dt="2023-09-27T14:20:00.278" v="1961" actId="207"/>
          <ac:spMkLst>
            <pc:docMk/>
            <pc:sldMk cId="376335782" sldId="327"/>
            <ac:spMk id="218" creationId="{5DB4E353-0142-32B4-49FB-FB9CFD43C763}"/>
          </ac:spMkLst>
        </pc:spChg>
        <pc:spChg chg="mod">
          <ac:chgData name="Bok Haeng Baek" userId="435b85a0-b3a8-4d4b-bfbc-dfe49b1afecc" providerId="ADAL" clId="{BD44C21C-6B03-FA44-9219-A86FC7D47E6A}" dt="2023-09-27T14:20:00.278" v="1961" actId="207"/>
          <ac:spMkLst>
            <pc:docMk/>
            <pc:sldMk cId="376335782" sldId="327"/>
            <ac:spMk id="219" creationId="{FAF36F70-06A9-ED15-95D8-FD41F5DDDF07}"/>
          </ac:spMkLst>
        </pc:spChg>
        <pc:spChg chg="mod">
          <ac:chgData name="Bok Haeng Baek" userId="435b85a0-b3a8-4d4b-bfbc-dfe49b1afecc" providerId="ADAL" clId="{BD44C21C-6B03-FA44-9219-A86FC7D47E6A}" dt="2023-09-27T14:20:00.278" v="1961" actId="207"/>
          <ac:spMkLst>
            <pc:docMk/>
            <pc:sldMk cId="376335782" sldId="327"/>
            <ac:spMk id="220" creationId="{0128640C-B02A-4BBC-1892-6E6C49744419}"/>
          </ac:spMkLst>
        </pc:spChg>
        <pc:spChg chg="mod">
          <ac:chgData name="Bok Haeng Baek" userId="435b85a0-b3a8-4d4b-bfbc-dfe49b1afecc" providerId="ADAL" clId="{BD44C21C-6B03-FA44-9219-A86FC7D47E6A}" dt="2023-09-27T14:20:00.278" v="1961" actId="207"/>
          <ac:spMkLst>
            <pc:docMk/>
            <pc:sldMk cId="376335782" sldId="327"/>
            <ac:spMk id="221" creationId="{FA10C0E2-8307-AF6D-23B0-A2B9DDD4A4E7}"/>
          </ac:spMkLst>
        </pc:spChg>
        <pc:spChg chg="mod">
          <ac:chgData name="Bok Haeng Baek" userId="435b85a0-b3a8-4d4b-bfbc-dfe49b1afecc" providerId="ADAL" clId="{BD44C21C-6B03-FA44-9219-A86FC7D47E6A}" dt="2023-09-27T14:20:00.278" v="1961" actId="207"/>
          <ac:spMkLst>
            <pc:docMk/>
            <pc:sldMk cId="376335782" sldId="327"/>
            <ac:spMk id="222" creationId="{57D842AE-F814-1E15-6FB6-97C6B6CB0A4C}"/>
          </ac:spMkLst>
        </pc:spChg>
        <pc:spChg chg="mod">
          <ac:chgData name="Bok Haeng Baek" userId="435b85a0-b3a8-4d4b-bfbc-dfe49b1afecc" providerId="ADAL" clId="{BD44C21C-6B03-FA44-9219-A86FC7D47E6A}" dt="2023-09-27T14:20:00.278" v="1961" actId="207"/>
          <ac:spMkLst>
            <pc:docMk/>
            <pc:sldMk cId="376335782" sldId="327"/>
            <ac:spMk id="223" creationId="{41D2D8E7-E962-6CFF-D1F2-444AFA931581}"/>
          </ac:spMkLst>
        </pc:spChg>
        <pc:spChg chg="mod">
          <ac:chgData name="Bok Haeng Baek" userId="435b85a0-b3a8-4d4b-bfbc-dfe49b1afecc" providerId="ADAL" clId="{BD44C21C-6B03-FA44-9219-A86FC7D47E6A}" dt="2023-09-27T14:20:00.278" v="1961" actId="207"/>
          <ac:spMkLst>
            <pc:docMk/>
            <pc:sldMk cId="376335782" sldId="327"/>
            <ac:spMk id="224" creationId="{E08BCCA6-D1A5-EA7D-04E8-89B972BDAE3A}"/>
          </ac:spMkLst>
        </pc:spChg>
        <pc:grpChg chg="mod">
          <ac:chgData name="Bok Haeng Baek" userId="435b85a0-b3a8-4d4b-bfbc-dfe49b1afecc" providerId="ADAL" clId="{BD44C21C-6B03-FA44-9219-A86FC7D47E6A}" dt="2023-09-27T14:20:00.278" v="1961" actId="207"/>
          <ac:grpSpMkLst>
            <pc:docMk/>
            <pc:sldMk cId="376335782" sldId="327"/>
            <ac:grpSpMk id="96" creationId="{16D84D1D-95E5-39EB-4064-04E38EB36E9B}"/>
          </ac:grpSpMkLst>
        </pc:grpChg>
        <pc:grpChg chg="mod">
          <ac:chgData name="Bok Haeng Baek" userId="435b85a0-b3a8-4d4b-bfbc-dfe49b1afecc" providerId="ADAL" clId="{BD44C21C-6B03-FA44-9219-A86FC7D47E6A}" dt="2023-09-27T14:20:00.278" v="1961" actId="207"/>
          <ac:grpSpMkLst>
            <pc:docMk/>
            <pc:sldMk cId="376335782" sldId="327"/>
            <ac:grpSpMk id="189" creationId="{ED16C992-683A-39F5-F603-15D87C98AFF8}"/>
          </ac:grpSpMkLst>
        </pc:grpChg>
        <pc:grpChg chg="mod">
          <ac:chgData name="Bok Haeng Baek" userId="435b85a0-b3a8-4d4b-bfbc-dfe49b1afecc" providerId="ADAL" clId="{BD44C21C-6B03-FA44-9219-A86FC7D47E6A}" dt="2023-09-27T14:20:00.278" v="1961" actId="207"/>
          <ac:grpSpMkLst>
            <pc:docMk/>
            <pc:sldMk cId="376335782" sldId="327"/>
            <ac:grpSpMk id="194" creationId="{30943683-A72C-D5C7-8FF5-6D95E173AB26}"/>
          </ac:grpSpMkLst>
        </pc:grpChg>
        <pc:grpChg chg="mod">
          <ac:chgData name="Bok Haeng Baek" userId="435b85a0-b3a8-4d4b-bfbc-dfe49b1afecc" providerId="ADAL" clId="{BD44C21C-6B03-FA44-9219-A86FC7D47E6A}" dt="2023-09-27T14:20:00.278" v="1961" actId="207"/>
          <ac:grpSpMkLst>
            <pc:docMk/>
            <pc:sldMk cId="376335782" sldId="327"/>
            <ac:grpSpMk id="312" creationId="{8764F149-F043-6D4C-92B9-EA653C855A0E}"/>
          </ac:grpSpMkLst>
        </pc:grpChg>
        <pc:picChg chg="mod">
          <ac:chgData name="Bok Haeng Baek" userId="435b85a0-b3a8-4d4b-bfbc-dfe49b1afecc" providerId="ADAL" clId="{BD44C21C-6B03-FA44-9219-A86FC7D47E6A}" dt="2023-09-27T14:20:00.278" v="1961" actId="207"/>
          <ac:picMkLst>
            <pc:docMk/>
            <pc:sldMk cId="376335782" sldId="327"/>
            <ac:picMk id="142" creationId="{96D134B1-F31F-25C7-772E-0894BC7AFB45}"/>
          </ac:picMkLst>
        </pc:picChg>
        <pc:picChg chg="mod">
          <ac:chgData name="Bok Haeng Baek" userId="435b85a0-b3a8-4d4b-bfbc-dfe49b1afecc" providerId="ADAL" clId="{BD44C21C-6B03-FA44-9219-A86FC7D47E6A}" dt="2023-09-27T14:20:00.278" v="1961" actId="207"/>
          <ac:picMkLst>
            <pc:docMk/>
            <pc:sldMk cId="376335782" sldId="327"/>
            <ac:picMk id="143" creationId="{56FF12E4-1164-B83B-5C76-D657E80E5472}"/>
          </ac:picMkLst>
        </pc:picChg>
        <pc:picChg chg="mod">
          <ac:chgData name="Bok Haeng Baek" userId="435b85a0-b3a8-4d4b-bfbc-dfe49b1afecc" providerId="ADAL" clId="{BD44C21C-6B03-FA44-9219-A86FC7D47E6A}" dt="2023-09-27T14:20:00.278" v="1961" actId="207"/>
          <ac:picMkLst>
            <pc:docMk/>
            <pc:sldMk cId="376335782" sldId="327"/>
            <ac:picMk id="144" creationId="{8DA4051C-0B25-E08B-2B37-03CA7765081E}"/>
          </ac:picMkLst>
        </pc:picChg>
        <pc:picChg chg="mod">
          <ac:chgData name="Bok Haeng Baek" userId="435b85a0-b3a8-4d4b-bfbc-dfe49b1afecc" providerId="ADAL" clId="{BD44C21C-6B03-FA44-9219-A86FC7D47E6A}" dt="2023-09-27T14:20:00.278" v="1961" actId="207"/>
          <ac:picMkLst>
            <pc:docMk/>
            <pc:sldMk cId="376335782" sldId="327"/>
            <ac:picMk id="145" creationId="{2ABDB2E1-9C15-10D5-75DD-CF81E68836A8}"/>
          </ac:picMkLst>
        </pc:picChg>
        <pc:picChg chg="mod">
          <ac:chgData name="Bok Haeng Baek" userId="435b85a0-b3a8-4d4b-bfbc-dfe49b1afecc" providerId="ADAL" clId="{BD44C21C-6B03-FA44-9219-A86FC7D47E6A}" dt="2023-09-27T14:20:00.278" v="1961" actId="207"/>
          <ac:picMkLst>
            <pc:docMk/>
            <pc:sldMk cId="376335782" sldId="327"/>
            <ac:picMk id="146" creationId="{5C70923C-4F1E-9D12-40D4-C614CCC3FA26}"/>
          </ac:picMkLst>
        </pc:picChg>
        <pc:picChg chg="mod">
          <ac:chgData name="Bok Haeng Baek" userId="435b85a0-b3a8-4d4b-bfbc-dfe49b1afecc" providerId="ADAL" clId="{BD44C21C-6B03-FA44-9219-A86FC7D47E6A}" dt="2023-09-27T14:20:00.278" v="1961" actId="207"/>
          <ac:picMkLst>
            <pc:docMk/>
            <pc:sldMk cId="376335782" sldId="327"/>
            <ac:picMk id="147" creationId="{FB9DE2B7-2B76-30AC-AEAF-630B9A42F500}"/>
          </ac:picMkLst>
        </pc:picChg>
        <pc:picChg chg="mod">
          <ac:chgData name="Bok Haeng Baek" userId="435b85a0-b3a8-4d4b-bfbc-dfe49b1afecc" providerId="ADAL" clId="{BD44C21C-6B03-FA44-9219-A86FC7D47E6A}" dt="2023-09-27T14:20:00.278" v="1961" actId="207"/>
          <ac:picMkLst>
            <pc:docMk/>
            <pc:sldMk cId="376335782" sldId="327"/>
            <ac:picMk id="148" creationId="{5A3F1D25-D6A4-CA84-62CD-A73C96476293}"/>
          </ac:picMkLst>
        </pc:picChg>
        <pc:picChg chg="mod">
          <ac:chgData name="Bok Haeng Baek" userId="435b85a0-b3a8-4d4b-bfbc-dfe49b1afecc" providerId="ADAL" clId="{BD44C21C-6B03-FA44-9219-A86FC7D47E6A}" dt="2023-09-27T14:20:00.278" v="1961" actId="207"/>
          <ac:picMkLst>
            <pc:docMk/>
            <pc:sldMk cId="376335782" sldId="327"/>
            <ac:picMk id="203" creationId="{937DB4E0-7718-35A7-FF78-00D7DF3CB5A2}"/>
          </ac:picMkLst>
        </pc:picChg>
        <pc:picChg chg="mod">
          <ac:chgData name="Bok Haeng Baek" userId="435b85a0-b3a8-4d4b-bfbc-dfe49b1afecc" providerId="ADAL" clId="{BD44C21C-6B03-FA44-9219-A86FC7D47E6A}" dt="2023-09-27T14:20:00.278" v="1961" actId="207"/>
          <ac:picMkLst>
            <pc:docMk/>
            <pc:sldMk cId="376335782" sldId="327"/>
            <ac:picMk id="204" creationId="{FF410516-3BF1-06F0-E266-EE0CAA554D77}"/>
          </ac:picMkLst>
        </pc:picChg>
        <pc:picChg chg="mod">
          <ac:chgData name="Bok Haeng Baek" userId="435b85a0-b3a8-4d4b-bfbc-dfe49b1afecc" providerId="ADAL" clId="{BD44C21C-6B03-FA44-9219-A86FC7D47E6A}" dt="2023-09-27T14:20:00.278" v="1961" actId="207"/>
          <ac:picMkLst>
            <pc:docMk/>
            <pc:sldMk cId="376335782" sldId="327"/>
            <ac:picMk id="206" creationId="{9A8350F3-4187-C18D-485A-96CB9F98680A}"/>
          </ac:picMkLst>
        </pc:picChg>
        <pc:picChg chg="mod">
          <ac:chgData name="Bok Haeng Baek" userId="435b85a0-b3a8-4d4b-bfbc-dfe49b1afecc" providerId="ADAL" clId="{BD44C21C-6B03-FA44-9219-A86FC7D47E6A}" dt="2023-09-27T14:20:00.278" v="1961" actId="207"/>
          <ac:picMkLst>
            <pc:docMk/>
            <pc:sldMk cId="376335782" sldId="327"/>
            <ac:picMk id="310" creationId="{51A8DA9F-C214-52F9-C127-513616FF1A24}"/>
          </ac:picMkLst>
        </pc:picChg>
        <pc:picChg chg="mod">
          <ac:chgData name="Bok Haeng Baek" userId="435b85a0-b3a8-4d4b-bfbc-dfe49b1afecc" providerId="ADAL" clId="{BD44C21C-6B03-FA44-9219-A86FC7D47E6A}" dt="2023-09-27T14:20:00.278" v="1961" actId="207"/>
          <ac:picMkLst>
            <pc:docMk/>
            <pc:sldMk cId="376335782" sldId="327"/>
            <ac:picMk id="311" creationId="{D0855DCB-80B5-856F-8354-959DA9969FC6}"/>
          </ac:picMkLst>
        </pc:picChg>
        <pc:cxnChg chg="mod">
          <ac:chgData name="Bok Haeng Baek" userId="435b85a0-b3a8-4d4b-bfbc-dfe49b1afecc" providerId="ADAL" clId="{BD44C21C-6B03-FA44-9219-A86FC7D47E6A}" dt="2023-09-27T14:20:00.278" v="1961" actId="207"/>
          <ac:cxnSpMkLst>
            <pc:docMk/>
            <pc:sldMk cId="376335782" sldId="327"/>
            <ac:cxnSpMk id="151" creationId="{88C1AA86-0235-B778-CD61-D135D72091E7}"/>
          </ac:cxnSpMkLst>
        </pc:cxnChg>
        <pc:cxnChg chg="mod">
          <ac:chgData name="Bok Haeng Baek" userId="435b85a0-b3a8-4d4b-bfbc-dfe49b1afecc" providerId="ADAL" clId="{BD44C21C-6B03-FA44-9219-A86FC7D47E6A}" dt="2023-09-27T14:20:00.278" v="1961" actId="207"/>
          <ac:cxnSpMkLst>
            <pc:docMk/>
            <pc:sldMk cId="376335782" sldId="327"/>
            <ac:cxnSpMk id="154" creationId="{5E52F988-E05E-EFFD-C22B-CA04B19C8246}"/>
          </ac:cxnSpMkLst>
        </pc:cxnChg>
        <pc:cxnChg chg="mod">
          <ac:chgData name="Bok Haeng Baek" userId="435b85a0-b3a8-4d4b-bfbc-dfe49b1afecc" providerId="ADAL" clId="{BD44C21C-6B03-FA44-9219-A86FC7D47E6A}" dt="2023-09-27T14:20:00.278" v="1961" actId="207"/>
          <ac:cxnSpMkLst>
            <pc:docMk/>
            <pc:sldMk cId="376335782" sldId="327"/>
            <ac:cxnSpMk id="156" creationId="{EF73A70C-BDF7-D9EB-A9D6-B2A7E3E45A38}"/>
          </ac:cxnSpMkLst>
        </pc:cxnChg>
        <pc:cxnChg chg="mod">
          <ac:chgData name="Bok Haeng Baek" userId="435b85a0-b3a8-4d4b-bfbc-dfe49b1afecc" providerId="ADAL" clId="{BD44C21C-6B03-FA44-9219-A86FC7D47E6A}" dt="2023-09-27T14:20:00.278" v="1961" actId="207"/>
          <ac:cxnSpMkLst>
            <pc:docMk/>
            <pc:sldMk cId="376335782" sldId="327"/>
            <ac:cxnSpMk id="158" creationId="{ED6D1C21-9F4D-577A-A951-7499BC811430}"/>
          </ac:cxnSpMkLst>
        </pc:cxnChg>
        <pc:cxnChg chg="mod">
          <ac:chgData name="Bok Haeng Baek" userId="435b85a0-b3a8-4d4b-bfbc-dfe49b1afecc" providerId="ADAL" clId="{BD44C21C-6B03-FA44-9219-A86FC7D47E6A}" dt="2023-09-27T14:20:00.278" v="1961" actId="207"/>
          <ac:cxnSpMkLst>
            <pc:docMk/>
            <pc:sldMk cId="376335782" sldId="327"/>
            <ac:cxnSpMk id="160" creationId="{9E9D1552-DB7F-59CB-03B0-CBFD51AAAFE9}"/>
          </ac:cxnSpMkLst>
        </pc:cxnChg>
        <pc:cxnChg chg="mod">
          <ac:chgData name="Bok Haeng Baek" userId="435b85a0-b3a8-4d4b-bfbc-dfe49b1afecc" providerId="ADAL" clId="{BD44C21C-6B03-FA44-9219-A86FC7D47E6A}" dt="2023-09-27T14:20:00.278" v="1961" actId="207"/>
          <ac:cxnSpMkLst>
            <pc:docMk/>
            <pc:sldMk cId="376335782" sldId="327"/>
            <ac:cxnSpMk id="161" creationId="{6715DB4A-D97E-5547-9209-8889FDC4B39B}"/>
          </ac:cxnSpMkLst>
        </pc:cxnChg>
        <pc:cxnChg chg="mod">
          <ac:chgData name="Bok Haeng Baek" userId="435b85a0-b3a8-4d4b-bfbc-dfe49b1afecc" providerId="ADAL" clId="{BD44C21C-6B03-FA44-9219-A86FC7D47E6A}" dt="2023-09-27T14:20:00.278" v="1961" actId="207"/>
          <ac:cxnSpMkLst>
            <pc:docMk/>
            <pc:sldMk cId="376335782" sldId="327"/>
            <ac:cxnSpMk id="162" creationId="{F7E32689-F9AD-842E-5D84-A31DC7CE7A3C}"/>
          </ac:cxnSpMkLst>
        </pc:cxnChg>
        <pc:cxnChg chg="mod">
          <ac:chgData name="Bok Haeng Baek" userId="435b85a0-b3a8-4d4b-bfbc-dfe49b1afecc" providerId="ADAL" clId="{BD44C21C-6B03-FA44-9219-A86FC7D47E6A}" dt="2023-09-27T14:20:00.278" v="1961" actId="207"/>
          <ac:cxnSpMkLst>
            <pc:docMk/>
            <pc:sldMk cId="376335782" sldId="327"/>
            <ac:cxnSpMk id="166" creationId="{C50362B8-9A40-CEE1-90AC-01C77EC26C53}"/>
          </ac:cxnSpMkLst>
        </pc:cxnChg>
        <pc:cxnChg chg="mod">
          <ac:chgData name="Bok Haeng Baek" userId="435b85a0-b3a8-4d4b-bfbc-dfe49b1afecc" providerId="ADAL" clId="{BD44C21C-6B03-FA44-9219-A86FC7D47E6A}" dt="2023-09-27T14:20:00.278" v="1961" actId="207"/>
          <ac:cxnSpMkLst>
            <pc:docMk/>
            <pc:sldMk cId="376335782" sldId="327"/>
            <ac:cxnSpMk id="168" creationId="{A7D3AE8C-B5CE-2E26-33D7-408DAD543242}"/>
          </ac:cxnSpMkLst>
        </pc:cxnChg>
        <pc:cxnChg chg="mod">
          <ac:chgData name="Bok Haeng Baek" userId="435b85a0-b3a8-4d4b-bfbc-dfe49b1afecc" providerId="ADAL" clId="{BD44C21C-6B03-FA44-9219-A86FC7D47E6A}" dt="2023-09-27T14:20:00.278" v="1961" actId="207"/>
          <ac:cxnSpMkLst>
            <pc:docMk/>
            <pc:sldMk cId="376335782" sldId="327"/>
            <ac:cxnSpMk id="170" creationId="{D486600E-355E-A5B4-9167-405DA2B7E3AD}"/>
          </ac:cxnSpMkLst>
        </pc:cxnChg>
        <pc:cxnChg chg="mod">
          <ac:chgData name="Bok Haeng Baek" userId="435b85a0-b3a8-4d4b-bfbc-dfe49b1afecc" providerId="ADAL" clId="{BD44C21C-6B03-FA44-9219-A86FC7D47E6A}" dt="2023-09-27T14:20:00.278" v="1961" actId="207"/>
          <ac:cxnSpMkLst>
            <pc:docMk/>
            <pc:sldMk cId="376335782" sldId="327"/>
            <ac:cxnSpMk id="174" creationId="{B4A6E87B-1617-159D-A8BE-7047DD471E30}"/>
          </ac:cxnSpMkLst>
        </pc:cxnChg>
        <pc:cxnChg chg="mod">
          <ac:chgData name="Bok Haeng Baek" userId="435b85a0-b3a8-4d4b-bfbc-dfe49b1afecc" providerId="ADAL" clId="{BD44C21C-6B03-FA44-9219-A86FC7D47E6A}" dt="2023-09-27T14:20:00.278" v="1961" actId="207"/>
          <ac:cxnSpMkLst>
            <pc:docMk/>
            <pc:sldMk cId="376335782" sldId="327"/>
            <ac:cxnSpMk id="177" creationId="{0EF9DB02-88B2-A3D0-8933-5E29340D2557}"/>
          </ac:cxnSpMkLst>
        </pc:cxnChg>
        <pc:cxnChg chg="mod">
          <ac:chgData name="Bok Haeng Baek" userId="435b85a0-b3a8-4d4b-bfbc-dfe49b1afecc" providerId="ADAL" clId="{BD44C21C-6B03-FA44-9219-A86FC7D47E6A}" dt="2023-09-27T14:20:00.278" v="1961" actId="207"/>
          <ac:cxnSpMkLst>
            <pc:docMk/>
            <pc:sldMk cId="376335782" sldId="327"/>
            <ac:cxnSpMk id="180" creationId="{0BC804CA-93BA-6C80-0107-F04A1F4A7BA8}"/>
          </ac:cxnSpMkLst>
        </pc:cxnChg>
        <pc:cxnChg chg="mod">
          <ac:chgData name="Bok Haeng Baek" userId="435b85a0-b3a8-4d4b-bfbc-dfe49b1afecc" providerId="ADAL" clId="{BD44C21C-6B03-FA44-9219-A86FC7D47E6A}" dt="2023-09-27T14:20:00.278" v="1961" actId="207"/>
          <ac:cxnSpMkLst>
            <pc:docMk/>
            <pc:sldMk cId="376335782" sldId="327"/>
            <ac:cxnSpMk id="181" creationId="{11153582-0D45-91A0-A451-AB1644B56258}"/>
          </ac:cxnSpMkLst>
        </pc:cxnChg>
        <pc:cxnChg chg="mod">
          <ac:chgData name="Bok Haeng Baek" userId="435b85a0-b3a8-4d4b-bfbc-dfe49b1afecc" providerId="ADAL" clId="{BD44C21C-6B03-FA44-9219-A86FC7D47E6A}" dt="2023-09-27T14:20:00.278" v="1961" actId="207"/>
          <ac:cxnSpMkLst>
            <pc:docMk/>
            <pc:sldMk cId="376335782" sldId="327"/>
            <ac:cxnSpMk id="183" creationId="{607A95EC-8727-1F65-F017-096DC0717104}"/>
          </ac:cxnSpMkLst>
        </pc:cxnChg>
        <pc:cxnChg chg="mod">
          <ac:chgData name="Bok Haeng Baek" userId="435b85a0-b3a8-4d4b-bfbc-dfe49b1afecc" providerId="ADAL" clId="{BD44C21C-6B03-FA44-9219-A86FC7D47E6A}" dt="2023-09-27T14:20:00.278" v="1961" actId="207"/>
          <ac:cxnSpMkLst>
            <pc:docMk/>
            <pc:sldMk cId="376335782" sldId="327"/>
            <ac:cxnSpMk id="185" creationId="{8FA290F4-A4C4-F4A3-DADB-B014A587F0D1}"/>
          </ac:cxnSpMkLst>
        </pc:cxnChg>
        <pc:cxnChg chg="mod">
          <ac:chgData name="Bok Haeng Baek" userId="435b85a0-b3a8-4d4b-bfbc-dfe49b1afecc" providerId="ADAL" clId="{BD44C21C-6B03-FA44-9219-A86FC7D47E6A}" dt="2023-09-27T14:20:00.278" v="1961" actId="207"/>
          <ac:cxnSpMkLst>
            <pc:docMk/>
            <pc:sldMk cId="376335782" sldId="327"/>
            <ac:cxnSpMk id="186" creationId="{39C4E3F7-FCA9-8AA4-7562-9408D16AE9C3}"/>
          </ac:cxnSpMkLst>
        </pc:cxnChg>
        <pc:cxnChg chg="mod">
          <ac:chgData name="Bok Haeng Baek" userId="435b85a0-b3a8-4d4b-bfbc-dfe49b1afecc" providerId="ADAL" clId="{BD44C21C-6B03-FA44-9219-A86FC7D47E6A}" dt="2023-09-27T14:20:00.278" v="1961" actId="207"/>
          <ac:cxnSpMkLst>
            <pc:docMk/>
            <pc:sldMk cId="376335782" sldId="327"/>
            <ac:cxnSpMk id="188" creationId="{86575199-0DCE-2635-AA03-56E0593578C2}"/>
          </ac:cxnSpMkLst>
        </pc:cxnChg>
        <pc:cxnChg chg="mod">
          <ac:chgData name="Bok Haeng Baek" userId="435b85a0-b3a8-4d4b-bfbc-dfe49b1afecc" providerId="ADAL" clId="{BD44C21C-6B03-FA44-9219-A86FC7D47E6A}" dt="2023-09-27T14:20:00.278" v="1961" actId="207"/>
          <ac:cxnSpMkLst>
            <pc:docMk/>
            <pc:sldMk cId="376335782" sldId="327"/>
            <ac:cxnSpMk id="190" creationId="{35304BD8-96EF-8FF7-F579-F2A1C81A4414}"/>
          </ac:cxnSpMkLst>
        </pc:cxnChg>
        <pc:cxnChg chg="mod">
          <ac:chgData name="Bok Haeng Baek" userId="435b85a0-b3a8-4d4b-bfbc-dfe49b1afecc" providerId="ADAL" clId="{BD44C21C-6B03-FA44-9219-A86FC7D47E6A}" dt="2023-09-27T14:20:00.278" v="1961" actId="207"/>
          <ac:cxnSpMkLst>
            <pc:docMk/>
            <pc:sldMk cId="376335782" sldId="327"/>
            <ac:cxnSpMk id="193" creationId="{CE96A7E6-FA8B-83BF-9185-C60E3AC250F4}"/>
          </ac:cxnSpMkLst>
        </pc:cxnChg>
        <pc:cxnChg chg="mod">
          <ac:chgData name="Bok Haeng Baek" userId="435b85a0-b3a8-4d4b-bfbc-dfe49b1afecc" providerId="ADAL" clId="{BD44C21C-6B03-FA44-9219-A86FC7D47E6A}" dt="2023-09-27T14:20:00.278" v="1961" actId="207"/>
          <ac:cxnSpMkLst>
            <pc:docMk/>
            <pc:sldMk cId="376335782" sldId="327"/>
            <ac:cxnSpMk id="198" creationId="{C7B54F0C-07F7-2CC3-A345-7F7BD26E517E}"/>
          </ac:cxnSpMkLst>
        </pc:cxnChg>
        <pc:cxnChg chg="mod">
          <ac:chgData name="Bok Haeng Baek" userId="435b85a0-b3a8-4d4b-bfbc-dfe49b1afecc" providerId="ADAL" clId="{BD44C21C-6B03-FA44-9219-A86FC7D47E6A}" dt="2023-09-27T14:20:00.278" v="1961" actId="207"/>
          <ac:cxnSpMkLst>
            <pc:docMk/>
            <pc:sldMk cId="376335782" sldId="327"/>
            <ac:cxnSpMk id="199" creationId="{EE0C3845-F523-E668-8518-CB22E570B451}"/>
          </ac:cxnSpMkLst>
        </pc:cxnChg>
        <pc:cxnChg chg="mod">
          <ac:chgData name="Bok Haeng Baek" userId="435b85a0-b3a8-4d4b-bfbc-dfe49b1afecc" providerId="ADAL" clId="{BD44C21C-6B03-FA44-9219-A86FC7D47E6A}" dt="2023-09-27T14:20:00.278" v="1961" actId="207"/>
          <ac:cxnSpMkLst>
            <pc:docMk/>
            <pc:sldMk cId="376335782" sldId="327"/>
            <ac:cxnSpMk id="201" creationId="{72F0C8CC-0CA5-1B3F-F448-B2B6F94BE17E}"/>
          </ac:cxnSpMkLst>
        </pc:cxnChg>
        <pc:cxnChg chg="mod">
          <ac:chgData name="Bok Haeng Baek" userId="435b85a0-b3a8-4d4b-bfbc-dfe49b1afecc" providerId="ADAL" clId="{BD44C21C-6B03-FA44-9219-A86FC7D47E6A}" dt="2023-09-27T14:20:00.278" v="1961" actId="207"/>
          <ac:cxnSpMkLst>
            <pc:docMk/>
            <pc:sldMk cId="376335782" sldId="327"/>
            <ac:cxnSpMk id="202" creationId="{74BB6DD0-776E-733D-0EAC-0257EB2DE7B4}"/>
          </ac:cxnSpMkLst>
        </pc:cxnChg>
        <pc:cxnChg chg="mod">
          <ac:chgData name="Bok Haeng Baek" userId="435b85a0-b3a8-4d4b-bfbc-dfe49b1afecc" providerId="ADAL" clId="{BD44C21C-6B03-FA44-9219-A86FC7D47E6A}" dt="2023-09-27T14:20:00.278" v="1961" actId="207"/>
          <ac:cxnSpMkLst>
            <pc:docMk/>
            <pc:sldMk cId="376335782" sldId="327"/>
            <ac:cxnSpMk id="205" creationId="{6A2ED5C1-30CE-A74D-40F0-796EA4B3ABF8}"/>
          </ac:cxnSpMkLst>
        </pc:cxnChg>
      </pc:sldChg>
      <pc:sldChg chg="modSp mod">
        <pc:chgData name="Bok Haeng Baek" userId="435b85a0-b3a8-4d4b-bfbc-dfe49b1afecc" providerId="ADAL" clId="{BD44C21C-6B03-FA44-9219-A86FC7D47E6A}" dt="2023-09-25T02:35:25.064" v="1836" actId="20577"/>
        <pc:sldMkLst>
          <pc:docMk/>
          <pc:sldMk cId="107357458" sldId="357"/>
        </pc:sldMkLst>
        <pc:spChg chg="mod">
          <ac:chgData name="Bok Haeng Baek" userId="435b85a0-b3a8-4d4b-bfbc-dfe49b1afecc" providerId="ADAL" clId="{BD44C21C-6B03-FA44-9219-A86FC7D47E6A}" dt="2023-09-25T02:35:25.064" v="1836" actId="20577"/>
          <ac:spMkLst>
            <pc:docMk/>
            <pc:sldMk cId="107357458" sldId="357"/>
            <ac:spMk id="2" creationId="{AC7B5962-7B4C-35B6-52A9-15695F17D17E}"/>
          </ac:spMkLst>
        </pc:spChg>
      </pc:sldChg>
      <pc:sldChg chg="modSp mod">
        <pc:chgData name="Bok Haeng Baek" userId="435b85a0-b3a8-4d4b-bfbc-dfe49b1afecc" providerId="ADAL" clId="{BD44C21C-6B03-FA44-9219-A86FC7D47E6A}" dt="2023-09-22T19:12:29.624" v="332" actId="122"/>
        <pc:sldMkLst>
          <pc:docMk/>
          <pc:sldMk cId="1545732866" sldId="359"/>
        </pc:sldMkLst>
        <pc:spChg chg="mod">
          <ac:chgData name="Bok Haeng Baek" userId="435b85a0-b3a8-4d4b-bfbc-dfe49b1afecc" providerId="ADAL" clId="{BD44C21C-6B03-FA44-9219-A86FC7D47E6A}" dt="2023-09-22T19:12:29.624" v="332" actId="122"/>
          <ac:spMkLst>
            <pc:docMk/>
            <pc:sldMk cId="1545732866" sldId="359"/>
            <ac:spMk id="2" creationId="{E5CE429D-1F35-6BAC-FCF3-12B331BC59C9}"/>
          </ac:spMkLst>
        </pc:spChg>
      </pc:sldChg>
      <pc:sldChg chg="modSp mod ord">
        <pc:chgData name="Bok Haeng Baek" userId="435b85a0-b3a8-4d4b-bfbc-dfe49b1afecc" providerId="ADAL" clId="{BD44C21C-6B03-FA44-9219-A86FC7D47E6A}" dt="2023-09-26T19:19:13.527" v="1859" actId="20578"/>
        <pc:sldMkLst>
          <pc:docMk/>
          <pc:sldMk cId="663023795" sldId="365"/>
        </pc:sldMkLst>
        <pc:spChg chg="mod">
          <ac:chgData name="Bok Haeng Baek" userId="435b85a0-b3a8-4d4b-bfbc-dfe49b1afecc" providerId="ADAL" clId="{BD44C21C-6B03-FA44-9219-A86FC7D47E6A}" dt="2023-09-26T19:19:11.459" v="1857" actId="20577"/>
          <ac:spMkLst>
            <pc:docMk/>
            <pc:sldMk cId="663023795" sldId="365"/>
            <ac:spMk id="8" creationId="{A0621294-D74F-437F-844B-01903E48DA7F}"/>
          </ac:spMkLst>
        </pc:spChg>
        <pc:spChg chg="mod">
          <ac:chgData name="Bok Haeng Baek" userId="435b85a0-b3a8-4d4b-bfbc-dfe49b1afecc" providerId="ADAL" clId="{BD44C21C-6B03-FA44-9219-A86FC7D47E6A}" dt="2023-09-22T19:13:35.379" v="356" actId="122"/>
          <ac:spMkLst>
            <pc:docMk/>
            <pc:sldMk cId="663023795" sldId="365"/>
            <ac:spMk id="11" creationId="{29DEF4E8-1D7A-483D-9593-DDF85DCE5F7A}"/>
          </ac:spMkLst>
        </pc:spChg>
      </pc:sldChg>
      <pc:sldChg chg="modSp mod">
        <pc:chgData name="Bok Haeng Baek" userId="435b85a0-b3a8-4d4b-bfbc-dfe49b1afecc" providerId="ADAL" clId="{BD44C21C-6B03-FA44-9219-A86FC7D47E6A}" dt="2023-09-25T02:35:01.944" v="1834" actId="20577"/>
        <pc:sldMkLst>
          <pc:docMk/>
          <pc:sldMk cId="128533076" sldId="388"/>
        </pc:sldMkLst>
        <pc:spChg chg="mod">
          <ac:chgData name="Bok Haeng Baek" userId="435b85a0-b3a8-4d4b-bfbc-dfe49b1afecc" providerId="ADAL" clId="{BD44C21C-6B03-FA44-9219-A86FC7D47E6A}" dt="2023-09-22T19:13:57.438" v="361" actId="122"/>
          <ac:spMkLst>
            <pc:docMk/>
            <pc:sldMk cId="128533076" sldId="388"/>
            <ac:spMk id="2" creationId="{F0F9AF22-76C4-F182-30B4-1F6C07F160BD}"/>
          </ac:spMkLst>
        </pc:spChg>
        <pc:spChg chg="mod">
          <ac:chgData name="Bok Haeng Baek" userId="435b85a0-b3a8-4d4b-bfbc-dfe49b1afecc" providerId="ADAL" clId="{BD44C21C-6B03-FA44-9219-A86FC7D47E6A}" dt="2023-09-25T02:35:01.944" v="1834" actId="20577"/>
          <ac:spMkLst>
            <pc:docMk/>
            <pc:sldMk cId="128533076" sldId="388"/>
            <ac:spMk id="3" creationId="{70A00EAD-7076-EC9C-A5CE-E1D1CA8FF103}"/>
          </ac:spMkLst>
        </pc:spChg>
      </pc:sldChg>
      <pc:sldChg chg="modSp mod">
        <pc:chgData name="Bok Haeng Baek" userId="435b85a0-b3a8-4d4b-bfbc-dfe49b1afecc" providerId="ADAL" clId="{BD44C21C-6B03-FA44-9219-A86FC7D47E6A}" dt="2023-09-22T19:13:45.113" v="358" actId="122"/>
        <pc:sldMkLst>
          <pc:docMk/>
          <pc:sldMk cId="437441322" sldId="389"/>
        </pc:sldMkLst>
        <pc:spChg chg="mod">
          <ac:chgData name="Bok Haeng Baek" userId="435b85a0-b3a8-4d4b-bfbc-dfe49b1afecc" providerId="ADAL" clId="{BD44C21C-6B03-FA44-9219-A86FC7D47E6A}" dt="2023-09-22T19:13:45.113" v="358" actId="122"/>
          <ac:spMkLst>
            <pc:docMk/>
            <pc:sldMk cId="437441322" sldId="389"/>
            <ac:spMk id="14" creationId="{1FFD7DB6-98CE-4BFA-39D8-0FF85E24FFA1}"/>
          </ac:spMkLst>
        </pc:spChg>
      </pc:sldChg>
      <pc:sldChg chg="addSp delSp modSp mod addAnim delAnim">
        <pc:chgData name="Bok Haeng Baek" userId="435b85a0-b3a8-4d4b-bfbc-dfe49b1afecc" providerId="ADAL" clId="{BD44C21C-6B03-FA44-9219-A86FC7D47E6A}" dt="2023-09-26T19:19:37.009" v="1862" actId="1076"/>
        <pc:sldMkLst>
          <pc:docMk/>
          <pc:sldMk cId="708958866" sldId="390"/>
        </pc:sldMkLst>
        <pc:spChg chg="mod">
          <ac:chgData name="Bok Haeng Baek" userId="435b85a0-b3a8-4d4b-bfbc-dfe49b1afecc" providerId="ADAL" clId="{BD44C21C-6B03-FA44-9219-A86FC7D47E6A}" dt="2023-09-22T19:12:44.073" v="334" actId="122"/>
          <ac:spMkLst>
            <pc:docMk/>
            <pc:sldMk cId="708958866" sldId="390"/>
            <ac:spMk id="2" creationId="{496D7824-894B-526C-28AC-DCA7AB12752B}"/>
          </ac:spMkLst>
        </pc:spChg>
        <pc:grpChg chg="mod">
          <ac:chgData name="Bok Haeng Baek" userId="435b85a0-b3a8-4d4b-bfbc-dfe49b1afecc" providerId="ADAL" clId="{BD44C21C-6B03-FA44-9219-A86FC7D47E6A}" dt="2023-09-26T19:19:37.009" v="1862" actId="1076"/>
          <ac:grpSpMkLst>
            <pc:docMk/>
            <pc:sldMk cId="708958866" sldId="390"/>
            <ac:grpSpMk id="6" creationId="{A96E5622-3C2B-2EAB-A62B-A5466CB7AA52}"/>
          </ac:grpSpMkLst>
        </pc:grpChg>
        <pc:picChg chg="add del">
          <ac:chgData name="Bok Haeng Baek" userId="435b85a0-b3a8-4d4b-bfbc-dfe49b1afecc" providerId="ADAL" clId="{BD44C21C-6B03-FA44-9219-A86FC7D47E6A}" dt="2023-09-26T19:19:28.861" v="1860" actId="478"/>
          <ac:picMkLst>
            <pc:docMk/>
            <pc:sldMk cId="708958866" sldId="390"/>
            <ac:picMk id="16" creationId="{2A310272-B22D-CBF2-5486-F91EE21ECB93}"/>
          </ac:picMkLst>
        </pc:picChg>
      </pc:sldChg>
      <pc:sldChg chg="modSp add del mod">
        <pc:chgData name="Bok Haeng Baek" userId="435b85a0-b3a8-4d4b-bfbc-dfe49b1afecc" providerId="ADAL" clId="{BD44C21C-6B03-FA44-9219-A86FC7D47E6A}" dt="2023-09-22T19:31:40.504" v="1705" actId="27636"/>
        <pc:sldMkLst>
          <pc:docMk/>
          <pc:sldMk cId="1377616332" sldId="391"/>
        </pc:sldMkLst>
        <pc:spChg chg="mod">
          <ac:chgData name="Bok Haeng Baek" userId="435b85a0-b3a8-4d4b-bfbc-dfe49b1afecc" providerId="ADAL" clId="{BD44C21C-6B03-FA44-9219-A86FC7D47E6A}" dt="2023-09-22T19:15:40.741" v="380" actId="20577"/>
          <ac:spMkLst>
            <pc:docMk/>
            <pc:sldMk cId="1377616332" sldId="391"/>
            <ac:spMk id="2" creationId="{71726160-E7D1-32BA-E76A-173A256379B9}"/>
          </ac:spMkLst>
        </pc:spChg>
        <pc:spChg chg="mod">
          <ac:chgData name="Bok Haeng Baek" userId="435b85a0-b3a8-4d4b-bfbc-dfe49b1afecc" providerId="ADAL" clId="{BD44C21C-6B03-FA44-9219-A86FC7D47E6A}" dt="2023-09-22T19:31:40.504" v="1705" actId="27636"/>
          <ac:spMkLst>
            <pc:docMk/>
            <pc:sldMk cId="1377616332" sldId="391"/>
            <ac:spMk id="3" creationId="{7D27FE76-281D-E262-C861-EF13F18A78D8}"/>
          </ac:spMkLst>
        </pc:spChg>
      </pc:sldChg>
      <pc:sldChg chg="del">
        <pc:chgData name="Bok Haeng Baek" userId="435b85a0-b3a8-4d4b-bfbc-dfe49b1afecc" providerId="ADAL" clId="{BD44C21C-6B03-FA44-9219-A86FC7D47E6A}" dt="2023-09-22T19:15:09.929" v="365" actId="2696"/>
        <pc:sldMkLst>
          <pc:docMk/>
          <pc:sldMk cId="2299333227" sldId="392"/>
        </pc:sldMkLst>
      </pc:sldChg>
      <pc:sldChg chg="del">
        <pc:chgData name="Bok Haeng Baek" userId="435b85a0-b3a8-4d4b-bfbc-dfe49b1afecc" providerId="ADAL" clId="{BD44C21C-6B03-FA44-9219-A86FC7D47E6A}" dt="2023-09-22T19:15:06.842" v="364" actId="2696"/>
        <pc:sldMkLst>
          <pc:docMk/>
          <pc:sldMk cId="2258343095" sldId="393"/>
        </pc:sldMkLst>
      </pc:sldChg>
      <pc:sldChg chg="addSp delSp modSp mod">
        <pc:chgData name="Bok Haeng Baek" userId="435b85a0-b3a8-4d4b-bfbc-dfe49b1afecc" providerId="ADAL" clId="{BD44C21C-6B03-FA44-9219-A86FC7D47E6A}" dt="2023-09-26T19:22:57.666" v="1951" actId="1076"/>
        <pc:sldMkLst>
          <pc:docMk/>
          <pc:sldMk cId="3773571620" sldId="394"/>
        </pc:sldMkLst>
        <pc:spChg chg="mod">
          <ac:chgData name="Bok Haeng Baek" userId="435b85a0-b3a8-4d4b-bfbc-dfe49b1afecc" providerId="ADAL" clId="{BD44C21C-6B03-FA44-9219-A86FC7D47E6A}" dt="2023-09-22T19:13:40.898" v="357" actId="122"/>
          <ac:spMkLst>
            <pc:docMk/>
            <pc:sldMk cId="3773571620" sldId="394"/>
            <ac:spMk id="2" creationId="{23011F04-9DB1-809B-ADB3-95DFCD6DE01D}"/>
          </ac:spMkLst>
        </pc:spChg>
        <pc:spChg chg="mod">
          <ac:chgData name="Bok Haeng Baek" userId="435b85a0-b3a8-4d4b-bfbc-dfe49b1afecc" providerId="ADAL" clId="{BD44C21C-6B03-FA44-9219-A86FC7D47E6A}" dt="2023-09-26T19:22:57.666" v="1951" actId="1076"/>
          <ac:spMkLst>
            <pc:docMk/>
            <pc:sldMk cId="3773571620" sldId="394"/>
            <ac:spMk id="8" creationId="{F1DCC57E-9CBA-BDEE-5A6B-9BE23808E97E}"/>
          </ac:spMkLst>
        </pc:spChg>
        <pc:spChg chg="mod">
          <ac:chgData name="Bok Haeng Baek" userId="435b85a0-b3a8-4d4b-bfbc-dfe49b1afecc" providerId="ADAL" clId="{BD44C21C-6B03-FA44-9219-A86FC7D47E6A}" dt="2023-09-26T19:21:10.835" v="1921" actId="1076"/>
          <ac:spMkLst>
            <pc:docMk/>
            <pc:sldMk cId="3773571620" sldId="394"/>
            <ac:spMk id="9" creationId="{DE10BE04-039B-4118-76D8-73B373A772E7}"/>
          </ac:spMkLst>
        </pc:spChg>
        <pc:spChg chg="mod">
          <ac:chgData name="Bok Haeng Baek" userId="435b85a0-b3a8-4d4b-bfbc-dfe49b1afecc" providerId="ADAL" clId="{BD44C21C-6B03-FA44-9219-A86FC7D47E6A}" dt="2023-09-26T19:21:59.005" v="1945" actId="14100"/>
          <ac:spMkLst>
            <pc:docMk/>
            <pc:sldMk cId="3773571620" sldId="394"/>
            <ac:spMk id="10" creationId="{31D63137-22A1-EE3A-7A97-6E8C38083CF2}"/>
          </ac:spMkLst>
        </pc:spChg>
        <pc:spChg chg="mod">
          <ac:chgData name="Bok Haeng Baek" userId="435b85a0-b3a8-4d4b-bfbc-dfe49b1afecc" providerId="ADAL" clId="{BD44C21C-6B03-FA44-9219-A86FC7D47E6A}" dt="2023-09-26T19:19:44.708" v="1864"/>
          <ac:spMkLst>
            <pc:docMk/>
            <pc:sldMk cId="3773571620" sldId="394"/>
            <ac:spMk id="11" creationId="{2C2EB99F-AA97-2ADF-F566-0AE075916C28}"/>
          </ac:spMkLst>
        </pc:spChg>
        <pc:spChg chg="mod">
          <ac:chgData name="Bok Haeng Baek" userId="435b85a0-b3a8-4d4b-bfbc-dfe49b1afecc" providerId="ADAL" clId="{BD44C21C-6B03-FA44-9219-A86FC7D47E6A}" dt="2023-09-26T19:19:44.708" v="1864"/>
          <ac:spMkLst>
            <pc:docMk/>
            <pc:sldMk cId="3773571620" sldId="394"/>
            <ac:spMk id="12" creationId="{5AE42F44-EFA5-7ABF-A67E-FE32A1148275}"/>
          </ac:spMkLst>
        </pc:spChg>
        <pc:spChg chg="add mod">
          <ac:chgData name="Bok Haeng Baek" userId="435b85a0-b3a8-4d4b-bfbc-dfe49b1afecc" providerId="ADAL" clId="{BD44C21C-6B03-FA44-9219-A86FC7D47E6A}" dt="2023-09-26T19:22:53.726" v="1950" actId="1076"/>
          <ac:spMkLst>
            <pc:docMk/>
            <pc:sldMk cId="3773571620" sldId="394"/>
            <ac:spMk id="14" creationId="{1FE19467-FEB1-93BA-41D1-0414FDC89C30}"/>
          </ac:spMkLst>
        </pc:spChg>
        <pc:spChg chg="add mod">
          <ac:chgData name="Bok Haeng Baek" userId="435b85a0-b3a8-4d4b-bfbc-dfe49b1afecc" providerId="ADAL" clId="{BD44C21C-6B03-FA44-9219-A86FC7D47E6A}" dt="2023-09-26T19:22:53.726" v="1950" actId="1076"/>
          <ac:spMkLst>
            <pc:docMk/>
            <pc:sldMk cId="3773571620" sldId="394"/>
            <ac:spMk id="15" creationId="{44C8A755-9781-E750-252A-4A0AACD3476D}"/>
          </ac:spMkLst>
        </pc:spChg>
        <pc:spChg chg="add mod">
          <ac:chgData name="Bok Haeng Baek" userId="435b85a0-b3a8-4d4b-bfbc-dfe49b1afecc" providerId="ADAL" clId="{BD44C21C-6B03-FA44-9219-A86FC7D47E6A}" dt="2023-09-26T19:22:53.726" v="1950" actId="1076"/>
          <ac:spMkLst>
            <pc:docMk/>
            <pc:sldMk cId="3773571620" sldId="394"/>
            <ac:spMk id="19" creationId="{39BAC9A0-2C04-AA9E-039C-2E9FF4CFA7AA}"/>
          </ac:spMkLst>
        </pc:spChg>
        <pc:grpChg chg="add mod">
          <ac:chgData name="Bok Haeng Baek" userId="435b85a0-b3a8-4d4b-bfbc-dfe49b1afecc" providerId="ADAL" clId="{BD44C21C-6B03-FA44-9219-A86FC7D47E6A}" dt="2023-09-26T19:22:53.726" v="1950" actId="1076"/>
          <ac:grpSpMkLst>
            <pc:docMk/>
            <pc:sldMk cId="3773571620" sldId="394"/>
            <ac:grpSpMk id="3" creationId="{93AC20D5-8009-0630-FCD4-9850813E401D}"/>
          </ac:grpSpMkLst>
        </pc:grpChg>
        <pc:picChg chg="mod">
          <ac:chgData name="Bok Haeng Baek" userId="435b85a0-b3a8-4d4b-bfbc-dfe49b1afecc" providerId="ADAL" clId="{BD44C21C-6B03-FA44-9219-A86FC7D47E6A}" dt="2023-09-26T19:19:44.708" v="1864"/>
          <ac:picMkLst>
            <pc:docMk/>
            <pc:sldMk cId="3773571620" sldId="394"/>
            <ac:picMk id="4" creationId="{65D71EEC-90D4-7996-38A2-16910B990E0A}"/>
          </ac:picMkLst>
        </pc:picChg>
        <pc:picChg chg="mod">
          <ac:chgData name="Bok Haeng Baek" userId="435b85a0-b3a8-4d4b-bfbc-dfe49b1afecc" providerId="ADAL" clId="{BD44C21C-6B03-FA44-9219-A86FC7D47E6A}" dt="2023-09-26T19:19:44.708" v="1864"/>
          <ac:picMkLst>
            <pc:docMk/>
            <pc:sldMk cId="3773571620" sldId="394"/>
            <ac:picMk id="6" creationId="{949A5803-2631-78A5-CAD1-4783D2697F73}"/>
          </ac:picMkLst>
        </pc:picChg>
        <pc:picChg chg="add del">
          <ac:chgData name="Bok Haeng Baek" userId="435b85a0-b3a8-4d4b-bfbc-dfe49b1afecc" providerId="ADAL" clId="{BD44C21C-6B03-FA44-9219-A86FC7D47E6A}" dt="2023-09-26T19:19:41.171" v="1863" actId="478"/>
          <ac:picMkLst>
            <pc:docMk/>
            <pc:sldMk cId="3773571620" sldId="394"/>
            <ac:picMk id="7" creationId="{5355D1F8-DD7F-C4A1-1C80-7D833D3D4462}"/>
          </ac:picMkLst>
        </pc:picChg>
        <pc:picChg chg="add mod">
          <ac:chgData name="Bok Haeng Baek" userId="435b85a0-b3a8-4d4b-bfbc-dfe49b1afecc" providerId="ADAL" clId="{BD44C21C-6B03-FA44-9219-A86FC7D47E6A}" dt="2023-09-26T19:22:53.726" v="1950" actId="1076"/>
          <ac:picMkLst>
            <pc:docMk/>
            <pc:sldMk cId="3773571620" sldId="394"/>
            <ac:picMk id="13" creationId="{E1DD521D-94A9-DB19-662D-7AE8518BE678}"/>
          </ac:picMkLst>
        </pc:picChg>
        <pc:cxnChg chg="add del mod">
          <ac:chgData name="Bok Haeng Baek" userId="435b85a0-b3a8-4d4b-bfbc-dfe49b1afecc" providerId="ADAL" clId="{BD44C21C-6B03-FA44-9219-A86FC7D47E6A}" dt="2023-09-26T19:21:47.179" v="1944" actId="478"/>
          <ac:cxnSpMkLst>
            <pc:docMk/>
            <pc:sldMk cId="3773571620" sldId="394"/>
            <ac:cxnSpMk id="17" creationId="{013DACE3-FCAA-1F08-459C-87FC07C4B114}"/>
          </ac:cxnSpMkLst>
        </pc:cxnChg>
      </pc:sldChg>
      <pc:sldChg chg="del ord">
        <pc:chgData name="Bok Haeng Baek" userId="435b85a0-b3a8-4d4b-bfbc-dfe49b1afecc" providerId="ADAL" clId="{BD44C21C-6B03-FA44-9219-A86FC7D47E6A}" dt="2023-09-22T19:14:46.484" v="362" actId="2696"/>
        <pc:sldMkLst>
          <pc:docMk/>
          <pc:sldMk cId="1671661245" sldId="396"/>
        </pc:sldMkLst>
      </pc:sldChg>
      <pc:sldChg chg="del ord">
        <pc:chgData name="Bok Haeng Baek" userId="435b85a0-b3a8-4d4b-bfbc-dfe49b1afecc" providerId="ADAL" clId="{BD44C21C-6B03-FA44-9219-A86FC7D47E6A}" dt="2023-09-22T19:14:47.105" v="363" actId="2696"/>
        <pc:sldMkLst>
          <pc:docMk/>
          <pc:sldMk cId="802665721" sldId="398"/>
        </pc:sldMkLst>
      </pc:sldChg>
      <pc:sldChg chg="modSp mod">
        <pc:chgData name="Bok Haeng Baek" userId="435b85a0-b3a8-4d4b-bfbc-dfe49b1afecc" providerId="ADAL" clId="{BD44C21C-6B03-FA44-9219-A86FC7D47E6A}" dt="2023-09-22T19:12:20.914" v="330" actId="122"/>
        <pc:sldMkLst>
          <pc:docMk/>
          <pc:sldMk cId="3253605618" sldId="399"/>
        </pc:sldMkLst>
        <pc:spChg chg="mod">
          <ac:chgData name="Bok Haeng Baek" userId="435b85a0-b3a8-4d4b-bfbc-dfe49b1afecc" providerId="ADAL" clId="{BD44C21C-6B03-FA44-9219-A86FC7D47E6A}" dt="2023-09-22T19:12:20.914" v="330" actId="122"/>
          <ac:spMkLst>
            <pc:docMk/>
            <pc:sldMk cId="3253605618" sldId="399"/>
            <ac:spMk id="2" creationId="{E5CE429D-1F35-6BAC-FCF3-12B331BC59C9}"/>
          </ac:spMkLst>
        </pc:spChg>
      </pc:sldChg>
      <pc:sldChg chg="addSp delSp modSp add mod">
        <pc:chgData name="Bok Haeng Baek" userId="435b85a0-b3a8-4d4b-bfbc-dfe49b1afecc" providerId="ADAL" clId="{BD44C21C-6B03-FA44-9219-A86FC7D47E6A}" dt="2023-09-26T19:24:31.796" v="1959" actId="1076"/>
        <pc:sldMkLst>
          <pc:docMk/>
          <pc:sldMk cId="2546685038" sldId="400"/>
        </pc:sldMkLst>
        <pc:spChg chg="mod">
          <ac:chgData name="Bok Haeng Baek" userId="435b85a0-b3a8-4d4b-bfbc-dfe49b1afecc" providerId="ADAL" clId="{BD44C21C-6B03-FA44-9219-A86FC7D47E6A}" dt="2023-09-22T19:12:11.835" v="329" actId="122"/>
          <ac:spMkLst>
            <pc:docMk/>
            <pc:sldMk cId="2546685038" sldId="400"/>
            <ac:spMk id="2" creationId="{E5CE429D-1F35-6BAC-FCF3-12B331BC59C9}"/>
          </ac:spMkLst>
        </pc:spChg>
        <pc:spChg chg="add mod">
          <ac:chgData name="Bok Haeng Baek" userId="435b85a0-b3a8-4d4b-bfbc-dfe49b1afecc" providerId="ADAL" clId="{BD44C21C-6B03-FA44-9219-A86FC7D47E6A}" dt="2023-09-22T19:23:07.978" v="1112" actId="164"/>
          <ac:spMkLst>
            <pc:docMk/>
            <pc:sldMk cId="2546685038" sldId="400"/>
            <ac:spMk id="4" creationId="{B36FAF63-98D0-A514-3E1E-A083DBD559F4}"/>
          </ac:spMkLst>
        </pc:spChg>
        <pc:spChg chg="del">
          <ac:chgData name="Bok Haeng Baek" userId="435b85a0-b3a8-4d4b-bfbc-dfe49b1afecc" providerId="ADAL" clId="{BD44C21C-6B03-FA44-9219-A86FC7D47E6A}" dt="2023-09-22T18:57:24.394" v="196" actId="478"/>
          <ac:spMkLst>
            <pc:docMk/>
            <pc:sldMk cId="2546685038" sldId="400"/>
            <ac:spMk id="9" creationId="{87ADAD82-D99E-2426-D1D2-EE4465B178F0}"/>
          </ac:spMkLst>
        </pc:spChg>
        <pc:spChg chg="del">
          <ac:chgData name="Bok Haeng Baek" userId="435b85a0-b3a8-4d4b-bfbc-dfe49b1afecc" providerId="ADAL" clId="{BD44C21C-6B03-FA44-9219-A86FC7D47E6A}" dt="2023-09-22T18:56:15.966" v="143" actId="478"/>
          <ac:spMkLst>
            <pc:docMk/>
            <pc:sldMk cId="2546685038" sldId="400"/>
            <ac:spMk id="10" creationId="{A944E99A-D472-A276-13F5-EE1B63E35852}"/>
          </ac:spMkLst>
        </pc:spChg>
        <pc:spChg chg="add mod">
          <ac:chgData name="Bok Haeng Baek" userId="435b85a0-b3a8-4d4b-bfbc-dfe49b1afecc" providerId="ADAL" clId="{BD44C21C-6B03-FA44-9219-A86FC7D47E6A}" dt="2023-09-26T19:24:31.796" v="1959" actId="1076"/>
          <ac:spMkLst>
            <pc:docMk/>
            <pc:sldMk cId="2546685038" sldId="400"/>
            <ac:spMk id="12" creationId="{043F01CE-7661-828F-68BC-B5B0B500DEC2}"/>
          </ac:spMkLst>
        </pc:spChg>
        <pc:grpChg chg="add mod">
          <ac:chgData name="Bok Haeng Baek" userId="435b85a0-b3a8-4d4b-bfbc-dfe49b1afecc" providerId="ADAL" clId="{BD44C21C-6B03-FA44-9219-A86FC7D47E6A}" dt="2023-09-26T19:24:20.910" v="1957" actId="1076"/>
          <ac:grpSpMkLst>
            <pc:docMk/>
            <pc:sldMk cId="2546685038" sldId="400"/>
            <ac:grpSpMk id="37" creationId="{2CC18387-3EB0-7C43-C05A-A21B91D443FB}"/>
          </ac:grpSpMkLst>
        </pc:grpChg>
        <pc:grpChg chg="add mod">
          <ac:chgData name="Bok Haeng Baek" userId="435b85a0-b3a8-4d4b-bfbc-dfe49b1afecc" providerId="ADAL" clId="{BD44C21C-6B03-FA44-9219-A86FC7D47E6A}" dt="2023-09-22T19:23:30.500" v="1118" actId="1076"/>
          <ac:grpSpMkLst>
            <pc:docMk/>
            <pc:sldMk cId="2546685038" sldId="400"/>
            <ac:grpSpMk id="38" creationId="{0B9E491D-163C-25BC-B676-CAE84B38085F}"/>
          </ac:grpSpMkLst>
        </pc:grpChg>
        <pc:graphicFrameChg chg="del">
          <ac:chgData name="Bok Haeng Baek" userId="435b85a0-b3a8-4d4b-bfbc-dfe49b1afecc" providerId="ADAL" clId="{BD44C21C-6B03-FA44-9219-A86FC7D47E6A}" dt="2023-09-22T18:56:14.169" v="142" actId="478"/>
          <ac:graphicFrameMkLst>
            <pc:docMk/>
            <pc:sldMk cId="2546685038" sldId="400"/>
            <ac:graphicFrameMk id="5" creationId="{A5612759-6A14-C122-7F79-C45ECCC464D8}"/>
          </ac:graphicFrameMkLst>
        </pc:graphicFrameChg>
        <pc:graphicFrameChg chg="add del mod">
          <ac:chgData name="Bok Haeng Baek" userId="435b85a0-b3a8-4d4b-bfbc-dfe49b1afecc" providerId="ADAL" clId="{BD44C21C-6B03-FA44-9219-A86FC7D47E6A}" dt="2023-09-22T18:58:25.982" v="214" actId="3680"/>
          <ac:graphicFrameMkLst>
            <pc:docMk/>
            <pc:sldMk cId="2546685038" sldId="400"/>
            <ac:graphicFrameMk id="18" creationId="{AD170F80-58B7-8DCA-4BD0-03EB64F3111B}"/>
          </ac:graphicFrameMkLst>
        </pc:graphicFrameChg>
        <pc:picChg chg="add mod">
          <ac:chgData name="Bok Haeng Baek" userId="435b85a0-b3a8-4d4b-bfbc-dfe49b1afecc" providerId="ADAL" clId="{BD44C21C-6B03-FA44-9219-A86FC7D47E6A}" dt="2023-09-22T19:23:07.978" v="1112" actId="164"/>
          <ac:picMkLst>
            <pc:docMk/>
            <pc:sldMk cId="2546685038" sldId="400"/>
            <ac:picMk id="3" creationId="{518345E7-52BF-DCD8-74AF-C73868344D37}"/>
          </ac:picMkLst>
        </pc:picChg>
        <pc:picChg chg="del">
          <ac:chgData name="Bok Haeng Baek" userId="435b85a0-b3a8-4d4b-bfbc-dfe49b1afecc" providerId="ADAL" clId="{BD44C21C-6B03-FA44-9219-A86FC7D47E6A}" dt="2023-09-22T18:56:16.643" v="144" actId="478"/>
          <ac:picMkLst>
            <pc:docMk/>
            <pc:sldMk cId="2546685038" sldId="400"/>
            <ac:picMk id="6" creationId="{21E09C6E-928D-2A9C-0898-BF4F05D7A497}"/>
          </ac:picMkLst>
        </pc:picChg>
        <pc:picChg chg="del">
          <ac:chgData name="Bok Haeng Baek" userId="435b85a0-b3a8-4d4b-bfbc-dfe49b1afecc" providerId="ADAL" clId="{BD44C21C-6B03-FA44-9219-A86FC7D47E6A}" dt="2023-09-22T18:56:11.562" v="141" actId="478"/>
          <ac:picMkLst>
            <pc:docMk/>
            <pc:sldMk cId="2546685038" sldId="400"/>
            <ac:picMk id="7" creationId="{21DE910F-33E8-7CE5-EECE-58A60583D646}"/>
          </ac:picMkLst>
        </pc:picChg>
        <pc:picChg chg="add del mod">
          <ac:chgData name="Bok Haeng Baek" userId="435b85a0-b3a8-4d4b-bfbc-dfe49b1afecc" providerId="ADAL" clId="{BD44C21C-6B03-FA44-9219-A86FC7D47E6A}" dt="2023-09-22T19:02:58.502" v="256" actId="478"/>
          <ac:picMkLst>
            <pc:docMk/>
            <pc:sldMk cId="2546685038" sldId="400"/>
            <ac:picMk id="8" creationId="{B87D90DF-A87E-B5E6-75C0-3F5830E114FC}"/>
          </ac:picMkLst>
        </pc:picChg>
        <pc:picChg chg="add mod">
          <ac:chgData name="Bok Haeng Baek" userId="435b85a0-b3a8-4d4b-bfbc-dfe49b1afecc" providerId="ADAL" clId="{BD44C21C-6B03-FA44-9219-A86FC7D47E6A}" dt="2023-09-22T19:22:56.592" v="1111" actId="164"/>
          <ac:picMkLst>
            <pc:docMk/>
            <pc:sldMk cId="2546685038" sldId="400"/>
            <ac:picMk id="11" creationId="{2FAAECFB-CD09-F770-D966-7911D8DCA7F1}"/>
          </ac:picMkLst>
        </pc:picChg>
        <pc:picChg chg="add del mod">
          <ac:chgData name="Bok Haeng Baek" userId="435b85a0-b3a8-4d4b-bfbc-dfe49b1afecc" providerId="ADAL" clId="{BD44C21C-6B03-FA44-9219-A86FC7D47E6A}" dt="2023-09-22T19:02:59.265" v="257" actId="478"/>
          <ac:picMkLst>
            <pc:docMk/>
            <pc:sldMk cId="2546685038" sldId="400"/>
            <ac:picMk id="13" creationId="{7E94CC66-497D-86B3-DC2A-2C368E0914D5}"/>
          </ac:picMkLst>
        </pc:picChg>
        <pc:picChg chg="add mod">
          <ac:chgData name="Bok Haeng Baek" userId="435b85a0-b3a8-4d4b-bfbc-dfe49b1afecc" providerId="ADAL" clId="{BD44C21C-6B03-FA44-9219-A86FC7D47E6A}" dt="2023-09-22T19:23:07.978" v="1112" actId="164"/>
          <ac:picMkLst>
            <pc:docMk/>
            <pc:sldMk cId="2546685038" sldId="400"/>
            <ac:picMk id="20" creationId="{6874EA73-7DEB-503C-638B-6C5B0C11E1DD}"/>
          </ac:picMkLst>
        </pc:picChg>
        <pc:picChg chg="add mod">
          <ac:chgData name="Bok Haeng Baek" userId="435b85a0-b3a8-4d4b-bfbc-dfe49b1afecc" providerId="ADAL" clId="{BD44C21C-6B03-FA44-9219-A86FC7D47E6A}" dt="2023-09-22T19:23:07.978" v="1112" actId="164"/>
          <ac:picMkLst>
            <pc:docMk/>
            <pc:sldMk cId="2546685038" sldId="400"/>
            <ac:picMk id="22" creationId="{67AAFD5F-9BE9-55B8-02A3-9C7C9B8E9D4D}"/>
          </ac:picMkLst>
        </pc:picChg>
        <pc:picChg chg="add del mod">
          <ac:chgData name="Bok Haeng Baek" userId="435b85a0-b3a8-4d4b-bfbc-dfe49b1afecc" providerId="ADAL" clId="{BD44C21C-6B03-FA44-9219-A86FC7D47E6A}" dt="2023-09-22T19:05:33.664" v="274" actId="478"/>
          <ac:picMkLst>
            <pc:docMk/>
            <pc:sldMk cId="2546685038" sldId="400"/>
            <ac:picMk id="24" creationId="{BCE66565-B0A8-1EA1-EA71-03A7A702BCBF}"/>
          </ac:picMkLst>
        </pc:picChg>
        <pc:picChg chg="add mod">
          <ac:chgData name="Bok Haeng Baek" userId="435b85a0-b3a8-4d4b-bfbc-dfe49b1afecc" providerId="ADAL" clId="{BD44C21C-6B03-FA44-9219-A86FC7D47E6A}" dt="2023-09-22T19:23:39.134" v="1119" actId="1076"/>
          <ac:picMkLst>
            <pc:docMk/>
            <pc:sldMk cId="2546685038" sldId="400"/>
            <ac:picMk id="26" creationId="{2C283D77-6BC7-0C31-4570-BFA14DD0AECD}"/>
          </ac:picMkLst>
        </pc:picChg>
        <pc:picChg chg="add del mod">
          <ac:chgData name="Bok Haeng Baek" userId="435b85a0-b3a8-4d4b-bfbc-dfe49b1afecc" providerId="ADAL" clId="{BD44C21C-6B03-FA44-9219-A86FC7D47E6A}" dt="2023-09-22T19:08:35.735" v="307" actId="478"/>
          <ac:picMkLst>
            <pc:docMk/>
            <pc:sldMk cId="2546685038" sldId="400"/>
            <ac:picMk id="28" creationId="{76CF3CEA-F038-0DC6-2342-052CAE91B39A}"/>
          </ac:picMkLst>
        </pc:picChg>
        <pc:picChg chg="add mod">
          <ac:chgData name="Bok Haeng Baek" userId="435b85a0-b3a8-4d4b-bfbc-dfe49b1afecc" providerId="ADAL" clId="{BD44C21C-6B03-FA44-9219-A86FC7D47E6A}" dt="2023-09-26T19:24:16.352" v="1956" actId="1076"/>
          <ac:picMkLst>
            <pc:docMk/>
            <pc:sldMk cId="2546685038" sldId="400"/>
            <ac:picMk id="30" creationId="{D225136E-62F2-5FE4-C157-891F0EBEA914}"/>
          </ac:picMkLst>
        </pc:picChg>
        <pc:picChg chg="add mod">
          <ac:chgData name="Bok Haeng Baek" userId="435b85a0-b3a8-4d4b-bfbc-dfe49b1afecc" providerId="ADAL" clId="{BD44C21C-6B03-FA44-9219-A86FC7D47E6A}" dt="2023-09-22T19:22:56.592" v="1111" actId="164"/>
          <ac:picMkLst>
            <pc:docMk/>
            <pc:sldMk cId="2546685038" sldId="400"/>
            <ac:picMk id="32" creationId="{C2F591D9-E42F-9C43-7932-ECB9A4F9DD0E}"/>
          </ac:picMkLst>
        </pc:picChg>
        <pc:picChg chg="add mod">
          <ac:chgData name="Bok Haeng Baek" userId="435b85a0-b3a8-4d4b-bfbc-dfe49b1afecc" providerId="ADAL" clId="{BD44C21C-6B03-FA44-9219-A86FC7D47E6A}" dt="2023-09-22T19:22:56.592" v="1111" actId="164"/>
          <ac:picMkLst>
            <pc:docMk/>
            <pc:sldMk cId="2546685038" sldId="400"/>
            <ac:picMk id="34" creationId="{4120C0A1-A4A0-78B8-D739-083EB8DAD3D0}"/>
          </ac:picMkLst>
        </pc:picChg>
        <pc:picChg chg="add mod">
          <ac:chgData name="Bok Haeng Baek" userId="435b85a0-b3a8-4d4b-bfbc-dfe49b1afecc" providerId="ADAL" clId="{BD44C21C-6B03-FA44-9219-A86FC7D47E6A}" dt="2023-09-22T19:23:48.618" v="1120" actId="1076"/>
          <ac:picMkLst>
            <pc:docMk/>
            <pc:sldMk cId="2546685038" sldId="400"/>
            <ac:picMk id="36" creationId="{7E95FD79-A0D8-3C35-06EC-1764B8F5F5B7}"/>
          </ac:picMkLst>
        </pc:picChg>
        <pc:cxnChg chg="add del mod">
          <ac:chgData name="Bok Haeng Baek" userId="435b85a0-b3a8-4d4b-bfbc-dfe49b1afecc" providerId="ADAL" clId="{BD44C21C-6B03-FA44-9219-A86FC7D47E6A}" dt="2023-09-22T18:58:10.959" v="210" actId="11529"/>
          <ac:cxnSpMkLst>
            <pc:docMk/>
            <pc:sldMk cId="2546685038" sldId="400"/>
            <ac:cxnSpMk id="15" creationId="{31E42D9C-D410-F357-ADDF-668183423B24}"/>
          </ac:cxnSpMkLst>
        </pc:cxnChg>
      </pc:sldChg>
    </pc:docChg>
  </pc:docChgLst>
  <pc:docChgLst>
    <pc:chgData name="Bok Haeng Baek" userId="435b85a0-b3a8-4d4b-bfbc-dfe49b1afecc" providerId="ADAL" clId="{14DD0C07-5EF9-1B43-9D8C-9ACAC38681AB}"/>
    <pc:docChg chg="modSld">
      <pc:chgData name="Bok Haeng Baek" userId="435b85a0-b3a8-4d4b-bfbc-dfe49b1afecc" providerId="ADAL" clId="{14DD0C07-5EF9-1B43-9D8C-9ACAC38681AB}" dt="2023-06-14T18:36:32.516" v="1" actId="1036"/>
      <pc:docMkLst>
        <pc:docMk/>
      </pc:docMkLst>
      <pc:sldChg chg="modSp mod">
        <pc:chgData name="Bok Haeng Baek" userId="435b85a0-b3a8-4d4b-bfbc-dfe49b1afecc" providerId="ADAL" clId="{14DD0C07-5EF9-1B43-9D8C-9ACAC38681AB}" dt="2023-06-14T18:36:32.516" v="1" actId="1036"/>
        <pc:sldMkLst>
          <pc:docMk/>
          <pc:sldMk cId="802665721" sldId="398"/>
        </pc:sldMkLst>
        <pc:picChg chg="mod">
          <ac:chgData name="Bok Haeng Baek" userId="435b85a0-b3a8-4d4b-bfbc-dfe49b1afecc" providerId="ADAL" clId="{14DD0C07-5EF9-1B43-9D8C-9ACAC38681AB}" dt="2023-06-14T18:36:32.516" v="1" actId="1036"/>
          <ac:picMkLst>
            <pc:docMk/>
            <pc:sldMk cId="802665721" sldId="398"/>
            <ac:picMk id="6" creationId="{C689A69D-AAA7-EFEE-A745-CBBF908E3342}"/>
          </ac:picMkLst>
        </pc:picChg>
      </pc:sldChg>
    </pc:docChg>
  </pc:docChgLst>
  <pc:docChgLst>
    <pc:chgData name="Bok Haeng Baek" userId="435b85a0-b3a8-4d4b-bfbc-dfe49b1afecc" providerId="ADAL" clId="{948042D8-E68A-0C45-8A79-464443637F7E}"/>
    <pc:docChg chg="undo custSel modSld">
      <pc:chgData name="Bok Haeng Baek" userId="435b85a0-b3a8-4d4b-bfbc-dfe49b1afecc" providerId="ADAL" clId="{948042D8-E68A-0C45-8A79-464443637F7E}" dt="2023-08-31T19:24:32.206" v="94" actId="1076"/>
      <pc:docMkLst>
        <pc:docMk/>
      </pc:docMkLst>
      <pc:sldChg chg="modSp mod">
        <pc:chgData name="Bok Haeng Baek" userId="435b85a0-b3a8-4d4b-bfbc-dfe49b1afecc" providerId="ADAL" clId="{948042D8-E68A-0C45-8A79-464443637F7E}" dt="2023-08-31T19:24:32.206" v="94" actId="1076"/>
        <pc:sldMkLst>
          <pc:docMk/>
          <pc:sldMk cId="2134769901" sldId="273"/>
        </pc:sldMkLst>
        <pc:picChg chg="mod">
          <ac:chgData name="Bok Haeng Baek" userId="435b85a0-b3a8-4d4b-bfbc-dfe49b1afecc" providerId="ADAL" clId="{948042D8-E68A-0C45-8A79-464443637F7E}" dt="2023-08-31T19:24:29.377" v="93" actId="1036"/>
          <ac:picMkLst>
            <pc:docMk/>
            <pc:sldMk cId="2134769901" sldId="273"/>
            <ac:picMk id="4" creationId="{0C07835C-B7E1-C157-61CD-3C4143205832}"/>
          </ac:picMkLst>
        </pc:picChg>
        <pc:picChg chg="mod">
          <ac:chgData name="Bok Haeng Baek" userId="435b85a0-b3a8-4d4b-bfbc-dfe49b1afecc" providerId="ADAL" clId="{948042D8-E68A-0C45-8A79-464443637F7E}" dt="2023-08-31T19:24:32.206" v="94" actId="1076"/>
          <ac:picMkLst>
            <pc:docMk/>
            <pc:sldMk cId="2134769901" sldId="273"/>
            <ac:picMk id="9" creationId="{308D175F-84B9-CE02-22CB-68F85388DA60}"/>
          </ac:picMkLst>
        </pc:picChg>
      </pc:sldChg>
      <pc:sldChg chg="modNotesTx">
        <pc:chgData name="Bok Haeng Baek" userId="435b85a0-b3a8-4d4b-bfbc-dfe49b1afecc" providerId="ADAL" clId="{948042D8-E68A-0C45-8A79-464443637F7E}" dt="2023-08-30T14:54:18.840" v="90" actId="20577"/>
        <pc:sldMkLst>
          <pc:docMk/>
          <pc:sldMk cId="437441322" sldId="3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10/15/23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93392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effectLst/>
                <a:latin typeface="NimbusRomNo9L"/>
              </a:rPr>
              <a:t>Ammonia (NH3) is the most abundant alkaline gas in the atmosphere and has major impacts on air, soil, and water quality. Ammonia, in general, is relatively short-lived in the boundary layer, so its day-to-day atmospheric concentration levels over a region can vary greatly depending mainly on the meteorology (e.g. wind speed, temperature), episodic events (e.g. biomass burning, spreading of fertilizer), and concentration of reactant acid gases (e.g. nitric and sulfuric acid from NO</a:t>
            </a:r>
            <a:r>
              <a:rPr lang="en-US" sz="2400" dirty="0">
                <a:effectLst/>
                <a:latin typeface="MTMI"/>
              </a:rPr>
              <a:t>x </a:t>
            </a:r>
            <a:r>
              <a:rPr lang="en-US" sz="2400" dirty="0">
                <a:effectLst/>
                <a:latin typeface="NimbusRomNo9L"/>
              </a:rPr>
              <a:t>and </a:t>
            </a:r>
            <a:r>
              <a:rPr lang="en-US" sz="2400" dirty="0" err="1">
                <a:effectLst/>
                <a:latin typeface="NimbusRomNo9L"/>
              </a:rPr>
              <a:t>SO</a:t>
            </a:r>
            <a:r>
              <a:rPr lang="en-US" sz="2400" dirty="0" err="1">
                <a:effectLst/>
                <a:latin typeface="MTMI"/>
              </a:rPr>
              <a:t>x</a:t>
            </a:r>
            <a:r>
              <a:rPr lang="en-US" sz="2400" dirty="0">
                <a:effectLst/>
                <a:latin typeface="MTMI"/>
              </a:rPr>
              <a:t> </a:t>
            </a:r>
            <a:r>
              <a:rPr lang="en-US" sz="2400" dirty="0">
                <a:effectLst/>
                <a:latin typeface="NimbusRomNo9L"/>
              </a:rPr>
              <a:t>) to produce a significant fraction (</a:t>
            </a:r>
            <a:r>
              <a:rPr lang="en-US" sz="2400" dirty="0">
                <a:effectLst/>
                <a:latin typeface="MTSYN"/>
              </a:rPr>
              <a:t>∼ </a:t>
            </a:r>
            <a:r>
              <a:rPr lang="en-US" sz="2400" dirty="0">
                <a:effectLst/>
                <a:latin typeface="NimbusRomNo9L"/>
              </a:rPr>
              <a:t>50 %) of the secondary fine particulate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NimbusRomNo9L"/>
              </a:rPr>
              <a:t>Deposition of basic ammonia and ammonium-containing  aerosols on land surfaces leads to acidification of the soil,  when ammonium is oxidized (nitrified) to nitrate (NH+  4 +  2O2 → NO−3 + 2H+ + H2O; Goulding, 2016). 2016). The protons  generated from this reaction cause the acidification. Massive atmospheric deposition of NH3 adds reactive </a:t>
            </a:r>
            <a:r>
              <a:rPr lang="en-US" sz="2400" dirty="0" err="1">
                <a:effectLst/>
                <a:latin typeface="NimbusRomNo9L"/>
              </a:rPr>
              <a:t>nitrogeninto</a:t>
            </a:r>
            <a:r>
              <a:rPr lang="en-US" sz="2400" dirty="0">
                <a:effectLst/>
                <a:latin typeface="NimbusRomNo9L"/>
              </a:rPr>
              <a:t> water that can contribute to eutrophication.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NimbusRomNo9L"/>
            </a:endParaRPr>
          </a:p>
          <a:p>
            <a:r>
              <a:rPr lang="en-US" sz="2400" dirty="0">
                <a:effectLst/>
                <a:latin typeface="NimbusRomNo9L"/>
              </a:rPr>
              <a:t>NH3 observations in US are Ammonia Network Monitoring (</a:t>
            </a:r>
            <a:r>
              <a:rPr lang="en-US" sz="2400" dirty="0" err="1">
                <a:effectLst/>
                <a:latin typeface="NimbusRomNo9L"/>
              </a:rPr>
              <a:t>AMoN</a:t>
            </a:r>
            <a:r>
              <a:rPr lang="en-US" sz="2400" dirty="0">
                <a:effectLst/>
                <a:latin typeface="NimbusRomNo9L"/>
              </a:rPr>
              <a:t>) and several NH3 satellites products. </a:t>
            </a:r>
            <a:r>
              <a:rPr lang="en-US" sz="2400" dirty="0" err="1">
                <a:effectLst/>
                <a:latin typeface="NimbusRomNo9L"/>
              </a:rPr>
              <a:t>AMoN</a:t>
            </a:r>
            <a:r>
              <a:rPr lang="en-US" sz="2400" dirty="0">
                <a:effectLst/>
                <a:latin typeface="NimbusRomNo9L"/>
              </a:rPr>
              <a:t> is a great dataset but very </a:t>
            </a:r>
            <a:r>
              <a:rPr lang="en-US" sz="2400" dirty="0" err="1">
                <a:effectLst/>
                <a:latin typeface="NimbusRomNo9L"/>
              </a:rPr>
              <a:t>sporatic</a:t>
            </a:r>
            <a:r>
              <a:rPr lang="en-US" sz="2400" dirty="0">
                <a:effectLst/>
                <a:latin typeface="NimbusRomNo9L"/>
              </a:rPr>
              <a:t> and the satellite may not be accurate as </a:t>
            </a:r>
            <a:r>
              <a:rPr lang="en-US" sz="2400" dirty="0" err="1">
                <a:effectLst/>
                <a:latin typeface="NimbusRomNo9L"/>
              </a:rPr>
              <a:t>AMoN</a:t>
            </a:r>
            <a:r>
              <a:rPr lang="en-US" sz="2400" dirty="0">
                <a:effectLst/>
                <a:latin typeface="NimbusRomNo9L"/>
              </a:rPr>
              <a:t> but better spatial coverage. </a:t>
            </a:r>
          </a:p>
          <a:p>
            <a:endParaRPr lang="en-US" sz="2400" dirty="0">
              <a:effectLst/>
              <a:latin typeface="NimbusRomNo9L"/>
            </a:endParaRPr>
          </a:p>
          <a:p>
            <a:r>
              <a:rPr lang="en-US" sz="2400" dirty="0"/>
              <a:t>Satellite observations of lower tropospheric ammonia have only been possible in the past decade through concurrent improvements in both the radiometric capabilities of infrared instruments on satellites and the radiative transfer forward modeling and inversion algorithms</a:t>
            </a:r>
          </a:p>
          <a:p>
            <a:endParaRPr lang="en-US" sz="2400" dirty="0"/>
          </a:p>
          <a:p>
            <a:r>
              <a:rPr lang="en-US" sz="2400" dirty="0" err="1"/>
              <a:t>CrIS</a:t>
            </a:r>
            <a:r>
              <a:rPr lang="en-US" sz="2400" dirty="0"/>
              <a:t> is the newest of these operational satellites and has the lowest radiometric noise in the portion of  the spectrum commonly used for ammonia retrievals over the glove</a:t>
            </a:r>
          </a:p>
          <a:p>
            <a:endParaRPr lang="en-US" sz="2400" dirty="0"/>
          </a:p>
          <a:p>
            <a:r>
              <a:rPr lang="en-US" sz="2400" dirty="0"/>
              <a:t>Comparing the model emission and  GEM-MECH concentration fields would indicate that these differences  are mainly due to the input emission fields</a:t>
            </a:r>
          </a:p>
          <a:p>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Another application of </a:t>
            </a:r>
            <a:r>
              <a:rPr lang="en-US" sz="2400" dirty="0" err="1"/>
              <a:t>CrIS</a:t>
            </a:r>
            <a:r>
              <a:rPr lang="en-US" sz="2400" dirty="0"/>
              <a:t> ammonia observations is emission estimates. Emission inventories are traditionally built  from the bottom up, using emission factors and source locations to construct a complete inventory</a:t>
            </a:r>
          </a:p>
          <a:p>
            <a:endParaRPr lang="en-US" sz="2400" dirty="0"/>
          </a:p>
          <a:p>
            <a:r>
              <a:rPr lang="en-US" sz="2400" dirty="0"/>
              <a:t>Top-down satellite observations can be used to provide another source of emissions information and to supplement the inventories with  more detailed information on hotspot locations and temporal variations (e.g. seasonal and inter-annual variations;</a:t>
            </a:r>
          </a:p>
          <a:p>
            <a:endParaRPr lang="en-US" sz="2400" dirty="0"/>
          </a:p>
          <a:p>
            <a:endParaRPr lang="en-US" sz="2400" dirty="0"/>
          </a:p>
        </p:txBody>
      </p:sp>
      <p:sp>
        <p:nvSpPr>
          <p:cNvPr id="4" name="Slide Number Placeholder 3"/>
          <p:cNvSpPr>
            <a:spLocks noGrp="1"/>
          </p:cNvSpPr>
          <p:nvPr>
            <p:ph type="sldNum" sz="quarter" idx="5"/>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2067677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22107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58462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381776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3447385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16</a:t>
            </a:fld>
            <a:endParaRPr lang="en-US"/>
          </a:p>
        </p:txBody>
      </p:sp>
    </p:spTree>
    <p:extLst>
      <p:ext uri="{BB962C8B-B14F-4D97-AF65-F5344CB8AC3E}">
        <p14:creationId xmlns:p14="http://schemas.microsoft.com/office/powerpoint/2010/main" val="256147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390551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NimbusRomNo9L"/>
              </a:rPr>
              <a:t>Suomi National Polar-orbiting Partnership (S-NPP) satellite on 28 October 2011 and on the NOAA-20 satellite on 29 November 2017. </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1720176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CNN: convolution network</a:t>
            </a:r>
            <a:endParaRPr lang="en-GB" sz="2000" dirty="0">
              <a:solidFill>
                <a:srgbClr val="0070C0"/>
              </a:solidFill>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LSTM: long short term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U-Net structure (2-layers): a u-shaped architecture with a </a:t>
            </a:r>
            <a:r>
              <a:rPr kumimoji="0" lang="en-GB" sz="2000" b="0" i="0" u="none" strike="noStrike" kern="1200" cap="none" spc="0" normalizeH="0" baseline="0" noProof="0" dirty="0" err="1">
                <a:ln>
                  <a:noFill/>
                </a:ln>
                <a:solidFill>
                  <a:srgbClr val="0070C0"/>
                </a:solidFill>
                <a:effectLst/>
                <a:uLnTx/>
                <a:uFillTx/>
                <a:latin typeface="Times New Roman" panose="02020603050405020304" pitchFamily="18" charset="0"/>
                <a:ea typeface="DengXian" panose="02010600030101010101" pitchFamily="2" charset="-122"/>
                <a:cs typeface="+mn-cs"/>
              </a:rPr>
              <a:t>downsample</a:t>
            </a:r>
            <a:r>
              <a:rPr kumimoji="0" lang="en-GB" sz="20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 function (max pooling) and a deconvolution function (up convolution)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MLP: multiple layers of </a:t>
            </a:r>
            <a:r>
              <a:rPr kumimoji="0" lang="en-GB" sz="2000" b="0" i="0" u="none" strike="noStrike" kern="1200" cap="none" spc="0" normalizeH="0" baseline="0" noProof="0" dirty="0" err="1">
                <a:ln>
                  <a:noFill/>
                </a:ln>
                <a:solidFill>
                  <a:srgbClr val="0070C0"/>
                </a:solidFill>
                <a:effectLst/>
                <a:uLnTx/>
                <a:uFillTx/>
                <a:latin typeface="Times New Roman" panose="02020603050405020304" pitchFamily="18" charset="0"/>
                <a:ea typeface="DengXian" panose="02010600030101010101" pitchFamily="2" charset="-122"/>
                <a:cs typeface="+mn-cs"/>
              </a:rPr>
              <a:t>perceptrons</a:t>
            </a:r>
            <a:r>
              <a:rPr kumimoji="0" lang="en-GB" sz="20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 with threshold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70C0"/>
                </a:solidFill>
                <a:effectLst/>
                <a:uLnTx/>
                <a:uFillTx/>
                <a:latin typeface="Times New Roman" panose="02020603050405020304" pitchFamily="18" charset="0"/>
                <a:ea typeface="DengXian" panose="02010600030101010101" pitchFamily="2" charset="-122"/>
                <a:cs typeface="+mn-cs"/>
              </a:rPr>
              <a:t>pReLU</a:t>
            </a:r>
            <a:r>
              <a:rPr kumimoji="0" lang="en-GB" sz="20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 the parametric rectified linear unit is used as the activation function</a:t>
            </a: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endParaRPr>
          </a:p>
          <a:p>
            <a:pPr marL="342900" indent="-342900">
              <a:lnSpc>
                <a:spcPct val="120000"/>
              </a:lnSpc>
              <a:spcBef>
                <a:spcPts val="600"/>
              </a:spcBef>
              <a:buFont typeface="Arial" panose="020B0604020202020204" pitchFamily="34" charset="0"/>
              <a:buChar char="•"/>
            </a:pPr>
            <a:endParaRPr lang="en-US" sz="2000" dirty="0"/>
          </a:p>
          <a:p>
            <a:pPr marL="342900" indent="-342900">
              <a:lnSpc>
                <a:spcPct val="120000"/>
              </a:lnSpc>
              <a:spcBef>
                <a:spcPts val="600"/>
              </a:spcBef>
              <a:buFont typeface="Arial" panose="020B0604020202020204" pitchFamily="34" charset="0"/>
              <a:buChar char="•"/>
            </a:pPr>
            <a:endParaRPr lang="en-US" sz="2000" dirty="0"/>
          </a:p>
          <a:p>
            <a:pPr marL="342900" indent="-342900">
              <a:lnSpc>
                <a:spcPct val="120000"/>
              </a:lnSpc>
              <a:spcBef>
                <a:spcPts val="600"/>
              </a:spcBef>
              <a:buFont typeface="Arial" panose="020B0604020202020204" pitchFamily="34" charset="0"/>
              <a:buChar char="•"/>
            </a:pPr>
            <a:r>
              <a:rPr lang="en-US" sz="2000" dirty="0"/>
              <a:t>Machine learning shows its strong ability to reveal the complex atmospheric chemistry system</a:t>
            </a:r>
          </a:p>
          <a:p>
            <a:pPr marL="971550" lvl="1" indent="-514350">
              <a:lnSpc>
                <a:spcPct val="120000"/>
              </a:lnSpc>
              <a:spcBef>
                <a:spcPts val="600"/>
              </a:spcBef>
              <a:buFont typeface="Wingdings" panose="05000000000000000000" pitchFamily="2" charset="2"/>
              <a:buChar char="ü"/>
            </a:pPr>
            <a:r>
              <a:rPr lang="en-US" sz="2000" dirty="0"/>
              <a:t>The efficiency of AQ forecasting can be enhanced with ML-built emission-concentration relationship</a:t>
            </a:r>
          </a:p>
          <a:p>
            <a:pPr marL="971550" lvl="1" indent="-514350">
              <a:lnSpc>
                <a:spcPct val="120000"/>
              </a:lnSpc>
              <a:spcBef>
                <a:spcPts val="600"/>
              </a:spcBef>
              <a:buFont typeface="Wingdings" panose="05000000000000000000" pitchFamily="2" charset="2"/>
              <a:buChar char="ü"/>
            </a:pPr>
            <a:r>
              <a:rPr lang="en-US" sz="2000" dirty="0"/>
              <a:t>Exceptional computational advantages which allows users to perform CTM applications under various scenarios</a:t>
            </a:r>
          </a:p>
          <a:p>
            <a:pPr marL="971550" lvl="1" indent="-514350">
              <a:lnSpc>
                <a:spcPct val="120000"/>
              </a:lnSpc>
              <a:spcBef>
                <a:spcPts val="600"/>
              </a:spcBef>
              <a:buFont typeface="Wingdings" panose="05000000000000000000" pitchFamily="2" charset="2"/>
              <a:buChar char="ü"/>
            </a:pPr>
            <a:r>
              <a:rPr lang="en-US" sz="2000" dirty="0"/>
              <a:t>The accuracy of AQ forecasting can be improved with ML-assimilated emissions and satellite observations</a:t>
            </a:r>
          </a:p>
          <a:p>
            <a:pPr marL="342900" indent="-342900">
              <a:lnSpc>
                <a:spcPct val="120000"/>
              </a:lnSpc>
              <a:spcBef>
                <a:spcPts val="600"/>
              </a:spcBef>
              <a:buFont typeface="Arial" panose="020B0604020202020204" pitchFamily="34" charset="0"/>
              <a:buChar char="•"/>
            </a:pPr>
            <a:r>
              <a:rPr lang="en-US" sz="2000" dirty="0"/>
              <a:t>Instant responsive CTM with a rapid refreshed emissions under the national emergency responses.</a:t>
            </a:r>
          </a:p>
          <a:p>
            <a:endParaRPr lang="en-US" dirty="0"/>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19466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3041685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1784943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URWPalladioL"/>
              </a:rPr>
              <a:t>cross-track infrared sounder (</a:t>
            </a:r>
            <a:r>
              <a:rPr lang="en-US" sz="1800" dirty="0" err="1">
                <a:effectLst/>
                <a:latin typeface="URWPalladioL"/>
              </a:rPr>
              <a:t>CrIS</a:t>
            </a:r>
            <a:r>
              <a:rPr lang="en-US" sz="1800" dirty="0">
                <a:effectLst/>
                <a:latin typeface="URWPalladioL"/>
              </a:rPr>
              <a:t>) is a satellite instrument with a Fourier-transform spectrometer onboard the Suomi National Polar-orbiting Partnership (NPP) satellite, which is part of the Joint Polar Satellite System (JPSS) program [</a:t>
            </a:r>
            <a:r>
              <a:rPr lang="en-US" sz="1800" dirty="0">
                <a:solidFill>
                  <a:srgbClr val="0772B5"/>
                </a:solidFill>
                <a:effectLst/>
                <a:latin typeface="URWPalladioL"/>
              </a:rPr>
              <a:t>30</a:t>
            </a:r>
            <a:r>
              <a:rPr lang="en-US" sz="1800" dirty="0">
                <a:effectLst/>
                <a:latin typeface="URWPalladioL"/>
              </a:rPr>
              <a:t>], launched in 2011. </a:t>
            </a:r>
            <a:r>
              <a:rPr lang="en-US" sz="1800" dirty="0" err="1">
                <a:effectLst/>
                <a:latin typeface="URWPalladioL"/>
              </a:rPr>
              <a:t>CrIS</a:t>
            </a:r>
            <a:r>
              <a:rPr lang="en-US" sz="1800" dirty="0">
                <a:effectLst/>
                <a:latin typeface="URWPalladioL"/>
              </a:rPr>
              <a:t> is in a sun-synchronous orbit, with mean local overpass times of 13:30 (ascending node) and 01:30 (descending node) [</a:t>
            </a:r>
            <a:r>
              <a:rPr lang="en-US" sz="1800" dirty="0">
                <a:solidFill>
                  <a:srgbClr val="0772B5"/>
                </a:solidFill>
                <a:effectLst/>
                <a:latin typeface="URWPalladioL"/>
              </a:rPr>
              <a:t>31</a:t>
            </a:r>
            <a:r>
              <a:rPr lang="en-US" sz="1800" dirty="0">
                <a:effectLst/>
                <a:latin typeface="URWPalladioL"/>
              </a:rPr>
              <a:t>–</a:t>
            </a:r>
            <a:r>
              <a:rPr lang="en-US" sz="1800" dirty="0">
                <a:solidFill>
                  <a:srgbClr val="0772B5"/>
                </a:solidFill>
                <a:effectLst/>
                <a:latin typeface="URWPalladioL"/>
              </a:rPr>
              <a:t>34</a:t>
            </a:r>
            <a:r>
              <a:rPr lang="en-US" sz="1800" dirty="0">
                <a:effectLst/>
                <a:latin typeface="URWPalladioL"/>
              </a:rPr>
              <a:t>]. </a:t>
            </a:r>
            <a:r>
              <a:rPr lang="en-US" sz="1800" dirty="0" err="1">
                <a:effectLst/>
                <a:latin typeface="URWPalladioL"/>
              </a:rPr>
              <a:t>CrIS</a:t>
            </a:r>
            <a:r>
              <a:rPr lang="en-US" sz="1800" dirty="0">
                <a:effectLst/>
                <a:latin typeface="URWPalladioL"/>
              </a:rPr>
              <a:t> has three bands in the infrared region (645–1095, 1210–1750, and 2155–2550 cm</a:t>
            </a:r>
            <a:r>
              <a:rPr lang="en-US" sz="1800" dirty="0">
                <a:effectLst/>
                <a:latin typeface="CMSY10"/>
              </a:rPr>
              <a:t>−</a:t>
            </a:r>
            <a:r>
              <a:rPr lang="en-US" sz="1800" dirty="0">
                <a:effectLst/>
                <a:latin typeface="URWPalladioL"/>
              </a:rPr>
              <a:t>1) with a 2200 km swath width and sets of three-by-three circular footprints, each approximately 14 km at the nadir [</a:t>
            </a:r>
            <a:r>
              <a:rPr lang="en-US" sz="1800" dirty="0">
                <a:solidFill>
                  <a:srgbClr val="0772B5"/>
                </a:solidFill>
                <a:effectLst/>
                <a:latin typeface="URWPalladioL"/>
              </a:rPr>
              <a:t>31</a:t>
            </a:r>
            <a:r>
              <a:rPr lang="en-US" sz="1800" dirty="0">
                <a:effectLst/>
                <a:latin typeface="URWPalladioL"/>
              </a:rPr>
              <a:t>–</a:t>
            </a:r>
            <a:r>
              <a:rPr lang="en-US" sz="1800" dirty="0">
                <a:solidFill>
                  <a:srgbClr val="0772B5"/>
                </a:solidFill>
                <a:effectLst/>
                <a:latin typeface="URWPalladioL"/>
              </a:rPr>
              <a:t>33</a:t>
            </a:r>
            <a:r>
              <a:rPr lang="en-US" sz="1800" dirty="0">
                <a:effectLst/>
                <a:latin typeface="URWPalladioL"/>
              </a:rPr>
              <a:t>]. The maximum sensitivity </a:t>
            </a:r>
            <a:r>
              <a:rPr lang="en-US" sz="1800" dirty="0">
                <a:effectLst/>
                <a:latin typeface="PalatinoLinotype"/>
              </a:rPr>
              <a:t>near the surface is typically ~1 </a:t>
            </a:r>
            <a:r>
              <a:rPr lang="en-US" sz="1800" dirty="0" err="1">
                <a:effectLst/>
                <a:latin typeface="PalatinoLinotype"/>
              </a:rPr>
              <a:t>ppbv</a:t>
            </a:r>
            <a:r>
              <a:rPr lang="en-US" sz="1800" dirty="0">
                <a:effectLst/>
                <a:latin typeface="PalatinoLinotype"/>
              </a:rPr>
              <a:t> [31]. </a:t>
            </a:r>
            <a:endParaRPr lang="en-US" dirty="0"/>
          </a:p>
          <a:p>
            <a:endParaRPr lang="en-US" baseline="0" dirty="0"/>
          </a:p>
          <a:p>
            <a:r>
              <a:rPr lang="en-US" sz="1800" dirty="0">
                <a:effectLst/>
                <a:latin typeface="URWPalladioL"/>
              </a:rPr>
              <a:t>We used daytime </a:t>
            </a:r>
            <a:r>
              <a:rPr lang="en-US" sz="1800" dirty="0">
                <a:effectLst/>
                <a:latin typeface="PalatinoLinotype"/>
              </a:rPr>
              <a:t>quality flag (less than 4), degrees-of-freedom-of-signal (less than or equal to 0.1) and </a:t>
            </a:r>
            <a:r>
              <a:rPr lang="el-GR" sz="1800" dirty="0">
                <a:effectLst/>
                <a:latin typeface="PalatinoLinotype"/>
              </a:rPr>
              <a:t>χ2 </a:t>
            </a:r>
            <a:r>
              <a:rPr lang="en-US" sz="1800" dirty="0">
                <a:effectLst/>
                <a:latin typeface="URWPalladioL"/>
              </a:rPr>
              <a:t>measurements and removed low-quality data or outliers by applying the standard of </a:t>
            </a:r>
            <a:r>
              <a:rPr lang="en-US" sz="1800" dirty="0">
                <a:effectLst/>
                <a:latin typeface="PalatinoLinotype"/>
              </a:rPr>
              <a:t>(greater than or equal to 0.5). </a:t>
            </a:r>
          </a:p>
          <a:p>
            <a:endParaRPr lang="en-US" sz="1800" baseline="0" dirty="0">
              <a:effectLst/>
              <a:latin typeface="PalatinoLinotype"/>
            </a:endParaRPr>
          </a:p>
          <a:p>
            <a:r>
              <a:rPr lang="en-US" sz="1800" dirty="0">
                <a:effectLst/>
                <a:latin typeface="URWPalladioL"/>
              </a:rPr>
              <a:t>These criteria were selected based on stronger correlation with </a:t>
            </a:r>
            <a:r>
              <a:rPr lang="en-US" sz="1800" dirty="0" err="1">
                <a:effectLst/>
                <a:latin typeface="PalatinoLinotype"/>
              </a:rPr>
              <a:t>Kangwha</a:t>
            </a:r>
            <a:r>
              <a:rPr lang="en-US" sz="1800" dirty="0">
                <a:effectLst/>
                <a:latin typeface="PalatinoLinotype"/>
              </a:rPr>
              <a:t>, on the western coast near the SMA.) with a range of 0.5 &lt; R &lt; 0.7. </a:t>
            </a:r>
          </a:p>
          <a:p>
            <a:endParaRPr lang="en-US" sz="1800" baseline="0">
              <a:effectLst/>
              <a:latin typeface="PalatinoLinotype"/>
            </a:endParaRPr>
          </a:p>
          <a:p>
            <a:endParaRPr lang="en-US" baseline="0" dirty="0"/>
          </a:p>
        </p:txBody>
      </p:sp>
      <p:sp>
        <p:nvSpPr>
          <p:cNvPr id="4" name="Slide Number Placeholder 3"/>
          <p:cNvSpPr>
            <a:spLocks noGrp="1"/>
          </p:cNvSpPr>
          <p:nvPr>
            <p:ph type="sldNum" sz="quarter" idx="10"/>
          </p:nvPr>
        </p:nvSpPr>
        <p:spPr/>
        <p:txBody>
          <a:bodyPr/>
          <a:lstStyle/>
          <a:p>
            <a:fld id="{88211575-A908-418F-A9BA-B7A30FB55169}" type="slidenum">
              <a:rPr lang="en-US" smtClean="0"/>
              <a:t>9</a:t>
            </a:fld>
            <a:endParaRPr lang="en-US"/>
          </a:p>
        </p:txBody>
      </p:sp>
    </p:spTree>
    <p:extLst>
      <p:ext uri="{BB962C8B-B14F-4D97-AF65-F5344CB8AC3E}">
        <p14:creationId xmlns:p14="http://schemas.microsoft.com/office/powerpoint/2010/main" val="119921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1576624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90924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10/15/23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
        <p:nvSpPr>
          <p:cNvPr id="8" name="TextBox 7">
            <a:extLst>
              <a:ext uri="{FF2B5EF4-FFF2-40B4-BE49-F238E27FC236}">
                <a16:creationId xmlns:a16="http://schemas.microsoft.com/office/drawing/2014/main" id="{41104562-731D-810E-5E21-EA7398AF4543}"/>
              </a:ext>
            </a:extLst>
          </p:cNvPr>
          <p:cNvSpPr txBox="1"/>
          <p:nvPr userDrawn="1"/>
        </p:nvSpPr>
        <p:spPr>
          <a:xfrm>
            <a:off x="5975498" y="47492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8291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8805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10/15/23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08038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9810-D96A-6246-995B-8B1B7E2E8D68}"/>
              </a:ext>
            </a:extLst>
          </p:cNvPr>
          <p:cNvSpPr>
            <a:spLocks noGrp="1"/>
          </p:cNvSpPr>
          <p:nvPr>
            <p:ph type="title"/>
          </p:nvPr>
        </p:nvSpPr>
        <p:spPr>
          <a:xfrm>
            <a:off x="816934" y="2043304"/>
            <a:ext cx="3880884" cy="1938632"/>
          </a:xfrm>
        </p:spPr>
        <p:txBody>
          <a:bodyPr anchor="t">
            <a:noAutofit/>
          </a:bodyPr>
          <a:lstStyle>
            <a:lvl1pPr>
              <a:defRPr sz="5000"/>
            </a:lvl1pPr>
          </a:lstStyle>
          <a:p>
            <a:r>
              <a:rPr lang="en-US"/>
              <a:t>Click to edit Master title style</a:t>
            </a:r>
          </a:p>
        </p:txBody>
      </p:sp>
      <p:sp>
        <p:nvSpPr>
          <p:cNvPr id="3" name="Content Placeholder 2">
            <a:extLst>
              <a:ext uri="{FF2B5EF4-FFF2-40B4-BE49-F238E27FC236}">
                <a16:creationId xmlns:a16="http://schemas.microsoft.com/office/drawing/2014/main" id="{2F2BA6F3-2EEB-9149-9441-572C950CB1A8}"/>
              </a:ext>
            </a:extLst>
          </p:cNvPr>
          <p:cNvSpPr>
            <a:spLocks noGrp="1"/>
          </p:cNvSpPr>
          <p:nvPr>
            <p:ph idx="1"/>
          </p:nvPr>
        </p:nvSpPr>
        <p:spPr>
          <a:xfrm>
            <a:off x="4862557" y="2043304"/>
            <a:ext cx="6491243" cy="3049691"/>
          </a:xfrm>
        </p:spPr>
        <p:txBody>
          <a:bodyPr anchor="t">
            <a:normAutofit/>
          </a:bodyPr>
          <a:lstStyle>
            <a:lvl1pPr marL="0" indent="0">
              <a:buNone/>
              <a:defRPr sz="2400">
                <a:solidFill>
                  <a:schemeClr val="tx1"/>
                </a:solidFill>
              </a:defRPr>
            </a:lvl1pPr>
            <a:lvl2pPr marL="457200" indent="0">
              <a:buNone/>
              <a:defRPr sz="2400">
                <a:solidFill>
                  <a:schemeClr val="tx1"/>
                </a:solidFill>
              </a:defRPr>
            </a:lvl2pPr>
            <a:lvl3pPr marL="914400" indent="0">
              <a:buNone/>
              <a:defRPr sz="2400">
                <a:solidFill>
                  <a:schemeClr val="tx1"/>
                </a:solidFill>
              </a:defRPr>
            </a:lvl3pPr>
            <a:lvl4pPr marL="1371600" indent="0">
              <a:buNone/>
              <a:defRPr sz="2400">
                <a:solidFill>
                  <a:schemeClr val="tx1"/>
                </a:solidFill>
              </a:defRPr>
            </a:lvl4pPr>
            <a:lvl5pPr marL="1828800" indent="0">
              <a:buNone/>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32F200A9-2453-BD4F-96EA-DA64A7D5D68E}"/>
              </a:ext>
            </a:extLst>
          </p:cNvPr>
          <p:cNvSpPr>
            <a:spLocks noGrp="1"/>
          </p:cNvSpPr>
          <p:nvPr>
            <p:ph type="ftr" sz="quarter" idx="11"/>
          </p:nvPr>
        </p:nvSpPr>
        <p:spPr>
          <a:xfrm>
            <a:off x="7568615" y="6356350"/>
            <a:ext cx="4114800" cy="365125"/>
          </a:xfrm>
        </p:spPr>
        <p:txBody>
          <a:bodyPr/>
          <a:lstStyle/>
          <a:p>
            <a:r>
              <a:rPr lang="en-US">
                <a:latin typeface="Calibri Light" panose="020F0302020204030204" pitchFamily="34" charset="0"/>
                <a:cs typeface="Calibri Light" panose="020F0302020204030204" pitchFamily="34" charset="0"/>
              </a:rPr>
              <a:t>George Mason University  |  </a:t>
            </a:r>
            <a:r>
              <a:rPr lang="en-US" b="1"/>
              <a:t>GMU.EDU</a:t>
            </a:r>
          </a:p>
        </p:txBody>
      </p:sp>
      <p:cxnSp>
        <p:nvCxnSpPr>
          <p:cNvPr id="4" name="Straight Connector 3">
            <a:extLst>
              <a:ext uri="{FF2B5EF4-FFF2-40B4-BE49-F238E27FC236}">
                <a16:creationId xmlns:a16="http://schemas.microsoft.com/office/drawing/2014/main" id="{A4DDAB39-7B53-3995-3E62-10E5ABCC0369}"/>
              </a:ext>
            </a:extLst>
          </p:cNvPr>
          <p:cNvCxnSpPr>
            <a:cxnSpLocks/>
          </p:cNvCxnSpPr>
          <p:nvPr userDrawn="1"/>
        </p:nvCxnSpPr>
        <p:spPr>
          <a:xfrm>
            <a:off x="4862557" y="1115831"/>
            <a:ext cx="682085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59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7820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580839"/>
          </a:xfrm>
        </p:spPr>
        <p:txBody>
          <a:bodyPr>
            <a:normAutofit/>
          </a:bodyPr>
          <a:lstStyle>
            <a:lvl1pPr>
              <a:defRPr sz="3200" cap="none" baseline="0"/>
            </a:lvl1pPr>
          </a:lstStyle>
          <a:p>
            <a:r>
              <a:rPr lang="en-US"/>
              <a:t>Click to edit Master title style</a:t>
            </a:r>
          </a:p>
        </p:txBody>
      </p:sp>
      <p:sp>
        <p:nvSpPr>
          <p:cNvPr id="3" name="Content Placeholder 2"/>
          <p:cNvSpPr>
            <a:spLocks noGrp="1"/>
          </p:cNvSpPr>
          <p:nvPr>
            <p:ph idx="1"/>
          </p:nvPr>
        </p:nvSpPr>
        <p:spPr>
          <a:xfrm>
            <a:off x="440286" y="1484158"/>
            <a:ext cx="11309338" cy="4671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75359" y="6231809"/>
            <a:ext cx="2844799" cy="365125"/>
          </a:xfrm>
        </p:spPr>
        <p:txBody>
          <a:bodyPr/>
          <a:lstStyle/>
          <a:p>
            <a:fld id="{B61BEF0D-F0BB-DE4B-95CE-6DB70DBA9567}" type="datetimeFigureOut">
              <a:rPr lang="en-US" dirty="0"/>
              <a:pPr/>
              <a:t>10/15/23</a:t>
            </a:fld>
            <a:endParaRPr lang="en-US"/>
          </a:p>
        </p:txBody>
      </p:sp>
      <p:sp>
        <p:nvSpPr>
          <p:cNvPr id="5" name="Footer Placeholder 4"/>
          <p:cNvSpPr>
            <a:spLocks noGrp="1"/>
          </p:cNvSpPr>
          <p:nvPr>
            <p:ph type="ftr" sz="quarter" idx="11"/>
          </p:nvPr>
        </p:nvSpPr>
        <p:spPr>
          <a:xfrm>
            <a:off x="440286" y="6243593"/>
            <a:ext cx="6917210" cy="365125"/>
          </a:xfrm>
        </p:spPr>
        <p:txBody>
          <a:bodyPr/>
          <a:lstStyle/>
          <a:p>
            <a:endParaRPr lang="en-US"/>
          </a:p>
        </p:txBody>
      </p:sp>
      <p:sp>
        <p:nvSpPr>
          <p:cNvPr id="6" name="Slide Number Placeholder 5"/>
          <p:cNvSpPr>
            <a:spLocks noGrp="1"/>
          </p:cNvSpPr>
          <p:nvPr>
            <p:ph type="sldNum" sz="quarter" idx="12"/>
          </p:nvPr>
        </p:nvSpPr>
        <p:spPr>
          <a:xfrm>
            <a:off x="10697116" y="6237701"/>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93710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10/15/23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8261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0667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8207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9428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654642"/>
          </a:xfrm>
        </p:spPr>
        <p:txBody>
          <a:bodyPr>
            <a:noAutofit/>
          </a:bodyPr>
          <a:lstStyle>
            <a:lvl1pPr>
              <a:defRPr sz="4000" cap="none" baseline="0"/>
            </a:lvl1p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8974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3849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10/15/23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8527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9254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10/15/23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39335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6533" y="1552398"/>
            <a:ext cx="11124980" cy="2534024"/>
          </a:xfrm>
        </p:spPr>
        <p:txBody>
          <a:bodyPr anchor="ctr">
            <a:normAutofit/>
          </a:bodyPr>
          <a:lstStyle/>
          <a:p>
            <a:pPr algn="ctr"/>
            <a:r>
              <a:rPr lang="en-US" sz="3200" cap="none" dirty="0">
                <a:solidFill>
                  <a:schemeClr val="tx2"/>
                </a:solidFill>
              </a:rPr>
              <a:t>Spatiotemporal NH</a:t>
            </a:r>
            <a:r>
              <a:rPr lang="en-US" sz="3200" cap="none" baseline="-25000" dirty="0">
                <a:solidFill>
                  <a:schemeClr val="tx2"/>
                </a:solidFill>
              </a:rPr>
              <a:t>3</a:t>
            </a:r>
            <a:r>
              <a:rPr lang="en-US" sz="3200" cap="none" dirty="0">
                <a:solidFill>
                  <a:schemeClr val="tx2"/>
                </a:solidFill>
              </a:rPr>
              <a:t> Emissions using a Physically-guided Variational Autoencoder (VAE) with Remote-sensing Observations</a:t>
            </a:r>
            <a:endParaRPr lang="en-US" sz="5400" cap="none" dirty="0">
              <a:solidFill>
                <a:schemeClr val="tx2"/>
              </a:solidFill>
            </a:endParaRPr>
          </a:p>
        </p:txBody>
      </p:sp>
      <p:sp>
        <p:nvSpPr>
          <p:cNvPr id="11" name="Rectangle 10">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C36A4DFA-7DA4-8DDB-3274-14A91989ED65}"/>
              </a:ext>
            </a:extLst>
          </p:cNvPr>
          <p:cNvSpPr txBox="1"/>
          <p:nvPr/>
        </p:nvSpPr>
        <p:spPr>
          <a:xfrm>
            <a:off x="582722" y="5847573"/>
            <a:ext cx="10988791" cy="369332"/>
          </a:xfrm>
          <a:prstGeom prst="rect">
            <a:avLst/>
          </a:prstGeom>
          <a:noFill/>
        </p:spPr>
        <p:txBody>
          <a:bodyPr wrap="square" rtlCol="0">
            <a:spAutoFit/>
          </a:bodyPr>
          <a:lstStyle/>
          <a:p>
            <a:pPr algn="r"/>
            <a:r>
              <a:rPr lang="en-US" dirty="0">
                <a:solidFill>
                  <a:schemeClr val="bg1"/>
                </a:solidFill>
              </a:rPr>
              <a:t>CMAS Conference 2023, Chapel Hill, NC | October 16~18, 2023</a:t>
            </a:r>
          </a:p>
        </p:txBody>
      </p:sp>
      <p:sp>
        <p:nvSpPr>
          <p:cNvPr id="6" name="Subtitle 5">
            <a:extLst>
              <a:ext uri="{FF2B5EF4-FFF2-40B4-BE49-F238E27FC236}">
                <a16:creationId xmlns:a16="http://schemas.microsoft.com/office/drawing/2014/main" id="{4C0DBC4D-3CE6-A2FE-F28F-5D22B5658031}"/>
              </a:ext>
            </a:extLst>
          </p:cNvPr>
          <p:cNvSpPr>
            <a:spLocks noGrp="1"/>
          </p:cNvSpPr>
          <p:nvPr>
            <p:ph type="subTitle" idx="1"/>
          </p:nvPr>
        </p:nvSpPr>
        <p:spPr>
          <a:xfrm>
            <a:off x="501311" y="4136571"/>
            <a:ext cx="10993546" cy="1025321"/>
          </a:xfrm>
        </p:spPr>
        <p:txBody>
          <a:bodyPr>
            <a:normAutofit fontScale="62500" lnSpcReduction="20000"/>
          </a:bodyPr>
          <a:lstStyle/>
          <a:p>
            <a:pPr algn="ctr">
              <a:lnSpc>
                <a:spcPct val="170000"/>
              </a:lnSpc>
            </a:pPr>
            <a:r>
              <a:rPr lang="en-US" sz="2600" cap="none" dirty="0">
                <a:solidFill>
                  <a:schemeClr val="accent2">
                    <a:lumMod val="75000"/>
                  </a:schemeClr>
                </a:solidFill>
              </a:rPr>
              <a:t>B.H. Baek</a:t>
            </a:r>
            <a:r>
              <a:rPr lang="en-US" sz="2600" cap="none" baseline="30000" dirty="0">
                <a:solidFill>
                  <a:schemeClr val="accent2">
                    <a:lumMod val="75000"/>
                  </a:schemeClr>
                </a:solidFill>
              </a:rPr>
              <a:t>1</a:t>
            </a:r>
            <a:r>
              <a:rPr lang="en-US" sz="2600" cap="none" dirty="0">
                <a:solidFill>
                  <a:schemeClr val="accent2">
                    <a:lumMod val="75000"/>
                  </a:schemeClr>
                </a:solidFill>
              </a:rPr>
              <a:t>, Jia Xing</a:t>
            </a:r>
            <a:r>
              <a:rPr lang="en-US" sz="2600" cap="none" baseline="30000" dirty="0">
                <a:solidFill>
                  <a:schemeClr val="accent2">
                    <a:lumMod val="75000"/>
                  </a:schemeClr>
                </a:solidFill>
              </a:rPr>
              <a:t>1</a:t>
            </a:r>
            <a:r>
              <a:rPr lang="en-US" sz="2600" cap="none" dirty="0">
                <a:solidFill>
                  <a:schemeClr val="accent2">
                    <a:lumMod val="75000"/>
                  </a:schemeClr>
                </a:solidFill>
              </a:rPr>
              <a:t>, Mark Shepard</a:t>
            </a:r>
            <a:r>
              <a:rPr lang="en-US" sz="2600" cap="none" baseline="30000" dirty="0">
                <a:solidFill>
                  <a:schemeClr val="accent2">
                    <a:lumMod val="75000"/>
                  </a:schemeClr>
                </a:solidFill>
              </a:rPr>
              <a:t>2</a:t>
            </a:r>
            <a:r>
              <a:rPr lang="en-US" sz="2600" cap="none" dirty="0">
                <a:solidFill>
                  <a:schemeClr val="accent2">
                    <a:lumMod val="75000"/>
                  </a:schemeClr>
                </a:solidFill>
              </a:rPr>
              <a:t>, </a:t>
            </a:r>
            <a:r>
              <a:rPr lang="en-US" sz="2600" cap="none" dirty="0" err="1">
                <a:solidFill>
                  <a:schemeClr val="accent2">
                    <a:lumMod val="75000"/>
                  </a:schemeClr>
                </a:solidFill>
              </a:rPr>
              <a:t>Siwei</a:t>
            </a:r>
            <a:r>
              <a:rPr lang="en-US" sz="2600" cap="none" dirty="0">
                <a:solidFill>
                  <a:schemeClr val="accent2">
                    <a:lumMod val="75000"/>
                  </a:schemeClr>
                </a:solidFill>
              </a:rPr>
              <a:t> Li</a:t>
            </a:r>
            <a:r>
              <a:rPr lang="en-US" sz="2600" cap="none" baseline="30000" dirty="0">
                <a:solidFill>
                  <a:schemeClr val="accent2">
                    <a:lumMod val="75000"/>
                  </a:schemeClr>
                </a:solidFill>
              </a:rPr>
              <a:t>3</a:t>
            </a:r>
            <a:r>
              <a:rPr lang="en-US" sz="2600" cap="none" dirty="0">
                <a:solidFill>
                  <a:schemeClr val="accent2">
                    <a:lumMod val="75000"/>
                  </a:schemeClr>
                </a:solidFill>
              </a:rPr>
              <a:t>, Chi-</a:t>
            </a:r>
            <a:r>
              <a:rPr lang="en-US" sz="2600" cap="none" dirty="0" err="1">
                <a:solidFill>
                  <a:schemeClr val="accent2">
                    <a:lumMod val="75000"/>
                  </a:schemeClr>
                </a:solidFill>
              </a:rPr>
              <a:t>Tsan</a:t>
            </a:r>
            <a:r>
              <a:rPr lang="en-US" sz="2600" cap="none" dirty="0">
                <a:solidFill>
                  <a:schemeClr val="accent2">
                    <a:lumMod val="75000"/>
                  </a:schemeClr>
                </a:solidFill>
              </a:rPr>
              <a:t> Wang</a:t>
            </a:r>
            <a:r>
              <a:rPr lang="en-US" sz="2600" cap="none" baseline="30000" dirty="0">
                <a:solidFill>
                  <a:schemeClr val="accent2">
                    <a:lumMod val="75000"/>
                  </a:schemeClr>
                </a:solidFill>
              </a:rPr>
              <a:t>1</a:t>
            </a:r>
            <a:r>
              <a:rPr lang="en-US" sz="2600" cap="none" dirty="0">
                <a:solidFill>
                  <a:schemeClr val="accent2">
                    <a:lumMod val="75000"/>
                  </a:schemeClr>
                </a:solidFill>
              </a:rPr>
              <a:t>, Jesse Bash</a:t>
            </a:r>
            <a:r>
              <a:rPr lang="en-US" sz="2600" cap="none" baseline="30000" dirty="0">
                <a:solidFill>
                  <a:schemeClr val="accent2">
                    <a:lumMod val="75000"/>
                  </a:schemeClr>
                </a:solidFill>
              </a:rPr>
              <a:t>3</a:t>
            </a:r>
            <a:r>
              <a:rPr lang="en-US" sz="2600" cap="none" dirty="0">
                <a:solidFill>
                  <a:schemeClr val="accent2">
                    <a:lumMod val="75000"/>
                  </a:schemeClr>
                </a:solidFill>
              </a:rPr>
              <a:t>, Enrico Dammers</a:t>
            </a:r>
            <a:r>
              <a:rPr lang="en-US" sz="2600" cap="none" baseline="30000" dirty="0">
                <a:solidFill>
                  <a:schemeClr val="accent2">
                    <a:lumMod val="75000"/>
                  </a:schemeClr>
                </a:solidFill>
              </a:rPr>
              <a:t>4</a:t>
            </a:r>
            <a:r>
              <a:rPr lang="en-US" sz="2600" cap="none" dirty="0">
                <a:solidFill>
                  <a:schemeClr val="accent2">
                    <a:lumMod val="75000"/>
                  </a:schemeClr>
                </a:solidFill>
              </a:rPr>
              <a:t>, Karen Cady-Pereira</a:t>
            </a:r>
            <a:r>
              <a:rPr lang="en-US" sz="2600" cap="none" baseline="30000" dirty="0">
                <a:solidFill>
                  <a:schemeClr val="accent2">
                    <a:lumMod val="75000"/>
                  </a:schemeClr>
                </a:solidFill>
              </a:rPr>
              <a:t>5</a:t>
            </a:r>
            <a:r>
              <a:rPr lang="en-US" sz="2600" cap="none" dirty="0">
                <a:solidFill>
                  <a:schemeClr val="accent2">
                    <a:lumMod val="75000"/>
                  </a:schemeClr>
                </a:solidFill>
              </a:rPr>
              <a:t>, Daniel Tong</a:t>
            </a:r>
            <a:r>
              <a:rPr lang="en-US" sz="2600" cap="none" baseline="30000" dirty="0">
                <a:solidFill>
                  <a:schemeClr val="accent2">
                    <a:lumMod val="75000"/>
                  </a:schemeClr>
                </a:solidFill>
              </a:rPr>
              <a:t>1</a:t>
            </a:r>
          </a:p>
          <a:p>
            <a:pPr algn="ctr">
              <a:lnSpc>
                <a:spcPct val="170000"/>
              </a:lnSpc>
            </a:pPr>
            <a:r>
              <a:rPr lang="en-US" sz="2600" cap="none" baseline="30000" dirty="0">
                <a:solidFill>
                  <a:schemeClr val="accent2">
                    <a:lumMod val="60000"/>
                    <a:lumOff val="40000"/>
                  </a:schemeClr>
                </a:solidFill>
              </a:rPr>
              <a:t>1</a:t>
            </a:r>
            <a:r>
              <a:rPr lang="en-US" sz="2600" cap="none" dirty="0">
                <a:solidFill>
                  <a:schemeClr val="accent2">
                    <a:lumMod val="60000"/>
                    <a:lumOff val="40000"/>
                  </a:schemeClr>
                </a:solidFill>
              </a:rPr>
              <a:t>George Mason University; </a:t>
            </a:r>
            <a:r>
              <a:rPr lang="en-US" sz="2600" cap="none" baseline="30000" dirty="0">
                <a:solidFill>
                  <a:schemeClr val="accent2">
                    <a:lumMod val="60000"/>
                    <a:lumOff val="40000"/>
                  </a:schemeClr>
                </a:solidFill>
              </a:rPr>
              <a:t>2</a:t>
            </a:r>
            <a:r>
              <a:rPr lang="en-US" sz="2600" cap="none" dirty="0">
                <a:solidFill>
                  <a:schemeClr val="accent2">
                    <a:lumMod val="60000"/>
                    <a:lumOff val="40000"/>
                  </a:schemeClr>
                </a:solidFill>
              </a:rPr>
              <a:t>Environment and Climate Change Canada; Wuhan University</a:t>
            </a:r>
            <a:r>
              <a:rPr lang="en-US" sz="2600" cap="none" baseline="30000" dirty="0">
                <a:solidFill>
                  <a:schemeClr val="accent2">
                    <a:lumMod val="60000"/>
                    <a:lumOff val="40000"/>
                  </a:schemeClr>
                </a:solidFill>
              </a:rPr>
              <a:t>3</a:t>
            </a:r>
            <a:r>
              <a:rPr lang="en-US" sz="2600" cap="none" dirty="0">
                <a:solidFill>
                  <a:schemeClr val="accent2">
                    <a:lumMod val="60000"/>
                    <a:lumOff val="40000"/>
                  </a:schemeClr>
                </a:solidFill>
              </a:rPr>
              <a:t>;  </a:t>
            </a:r>
            <a:r>
              <a:rPr lang="en-US" sz="2600" cap="none" baseline="30000" dirty="0">
                <a:solidFill>
                  <a:schemeClr val="accent2">
                    <a:lumMod val="60000"/>
                    <a:lumOff val="40000"/>
                  </a:schemeClr>
                </a:solidFill>
              </a:rPr>
              <a:t>4</a:t>
            </a:r>
            <a:r>
              <a:rPr lang="en-US" sz="2600" cap="none" dirty="0">
                <a:solidFill>
                  <a:schemeClr val="accent2">
                    <a:lumMod val="60000"/>
                    <a:lumOff val="40000"/>
                  </a:schemeClr>
                </a:solidFill>
              </a:rPr>
              <a:t>U.S. EPA :  </a:t>
            </a:r>
            <a:r>
              <a:rPr lang="en-US" sz="2600" cap="none" baseline="30000" dirty="0">
                <a:solidFill>
                  <a:schemeClr val="accent2">
                    <a:lumMod val="60000"/>
                    <a:lumOff val="40000"/>
                  </a:schemeClr>
                </a:solidFill>
              </a:rPr>
              <a:t>5</a:t>
            </a:r>
            <a:r>
              <a:rPr lang="en-US" sz="2600" cap="none" dirty="0">
                <a:solidFill>
                  <a:schemeClr val="accent2">
                    <a:lumMod val="60000"/>
                    <a:lumOff val="40000"/>
                  </a:schemeClr>
                </a:solidFill>
              </a:rPr>
              <a:t>TNO : </a:t>
            </a:r>
            <a:r>
              <a:rPr lang="en-US" sz="2600" cap="none" baseline="30000" dirty="0">
                <a:solidFill>
                  <a:schemeClr val="accent2">
                    <a:lumMod val="60000"/>
                    <a:lumOff val="40000"/>
                  </a:schemeClr>
                </a:solidFill>
              </a:rPr>
              <a:t>6</a:t>
            </a:r>
            <a:r>
              <a:rPr lang="en-US" sz="2600" cap="none" dirty="0">
                <a:solidFill>
                  <a:schemeClr val="accent2">
                    <a:lumMod val="60000"/>
                    <a:lumOff val="40000"/>
                  </a:schemeClr>
                </a:solidFill>
              </a:rPr>
              <a:t>AER</a:t>
            </a:r>
          </a:p>
        </p:txBody>
      </p:sp>
    </p:spTree>
    <p:extLst>
      <p:ext uri="{BB962C8B-B14F-4D97-AF65-F5344CB8AC3E}">
        <p14:creationId xmlns:p14="http://schemas.microsoft.com/office/powerpoint/2010/main" val="45001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1F04-9DB1-809B-ADB3-95DFCD6DE01D}"/>
              </a:ext>
            </a:extLst>
          </p:cNvPr>
          <p:cNvSpPr>
            <a:spLocks noGrp="1"/>
          </p:cNvSpPr>
          <p:nvPr>
            <p:ph type="title"/>
          </p:nvPr>
        </p:nvSpPr>
        <p:spPr/>
        <p:txBody>
          <a:bodyPr/>
          <a:lstStyle/>
          <a:p>
            <a:pPr algn="ctr"/>
            <a:r>
              <a:rPr lang="en-US" dirty="0"/>
              <a:t>NH</a:t>
            </a:r>
            <a:r>
              <a:rPr lang="en-US" baseline="-25000" dirty="0"/>
              <a:t>3</a:t>
            </a:r>
            <a:r>
              <a:rPr lang="en-US" dirty="0"/>
              <a:t> </a:t>
            </a:r>
            <a:r>
              <a:rPr lang="en-US" dirty="0" err="1"/>
              <a:t>CrIs</a:t>
            </a:r>
            <a:r>
              <a:rPr lang="en-US" dirty="0"/>
              <a:t> CFPR Spatiotemporal Patterns</a:t>
            </a:r>
          </a:p>
        </p:txBody>
      </p:sp>
      <p:pic>
        <p:nvPicPr>
          <p:cNvPr id="5" name="Content Placeholder 4" descr="A picture containing text, map, atlas, diagram&#10;&#10;Description automatically generated">
            <a:extLst>
              <a:ext uri="{FF2B5EF4-FFF2-40B4-BE49-F238E27FC236}">
                <a16:creationId xmlns:a16="http://schemas.microsoft.com/office/drawing/2014/main" id="{CDC6627E-D22B-BBC9-54FB-78C4FFD8E213}"/>
              </a:ext>
            </a:extLst>
          </p:cNvPr>
          <p:cNvPicPr>
            <a:picLocks noGrp="1" noChangeAspect="1"/>
          </p:cNvPicPr>
          <p:nvPr>
            <p:ph idx="1"/>
          </p:nvPr>
        </p:nvPicPr>
        <p:blipFill>
          <a:blip r:embed="rId3"/>
          <a:stretch>
            <a:fillRect/>
          </a:stretch>
        </p:blipFill>
        <p:spPr>
          <a:xfrm>
            <a:off x="127322" y="1698634"/>
            <a:ext cx="5759115" cy="4697446"/>
          </a:xfrm>
        </p:spPr>
      </p:pic>
      <p:sp>
        <p:nvSpPr>
          <p:cNvPr id="8" name="TextBox 7">
            <a:extLst>
              <a:ext uri="{FF2B5EF4-FFF2-40B4-BE49-F238E27FC236}">
                <a16:creationId xmlns:a16="http://schemas.microsoft.com/office/drawing/2014/main" id="{F1DCC57E-9CBA-BDEE-5A6B-9BE23808E97E}"/>
              </a:ext>
            </a:extLst>
          </p:cNvPr>
          <p:cNvSpPr txBox="1"/>
          <p:nvPr/>
        </p:nvSpPr>
        <p:spPr>
          <a:xfrm>
            <a:off x="6758781" y="1596743"/>
            <a:ext cx="4393126" cy="369332"/>
          </a:xfrm>
          <a:prstGeom prst="rect">
            <a:avLst/>
          </a:prstGeom>
          <a:noFill/>
        </p:spPr>
        <p:txBody>
          <a:bodyPr wrap="none" rtlCol="0">
            <a:spAutoFit/>
          </a:bodyPr>
          <a:lstStyle/>
          <a:p>
            <a:r>
              <a:rPr lang="en-US" dirty="0"/>
              <a:t>NOAA Satellites Surface NH</a:t>
            </a:r>
            <a:r>
              <a:rPr lang="en-US" baseline="-25000" dirty="0"/>
              <a:t>3</a:t>
            </a:r>
            <a:r>
              <a:rPr lang="en-US" dirty="0"/>
              <a:t> Measurements</a:t>
            </a:r>
          </a:p>
        </p:txBody>
      </p:sp>
      <p:sp>
        <p:nvSpPr>
          <p:cNvPr id="9" name="TextBox 8">
            <a:extLst>
              <a:ext uri="{FF2B5EF4-FFF2-40B4-BE49-F238E27FC236}">
                <a16:creationId xmlns:a16="http://schemas.microsoft.com/office/drawing/2014/main" id="{DE10BE04-039B-4118-76D8-73B373A772E7}"/>
              </a:ext>
            </a:extLst>
          </p:cNvPr>
          <p:cNvSpPr txBox="1"/>
          <p:nvPr/>
        </p:nvSpPr>
        <p:spPr>
          <a:xfrm>
            <a:off x="3730975" y="6406057"/>
            <a:ext cx="2155462" cy="369332"/>
          </a:xfrm>
          <a:prstGeom prst="rect">
            <a:avLst/>
          </a:prstGeom>
          <a:noFill/>
        </p:spPr>
        <p:txBody>
          <a:bodyPr wrap="none" rtlCol="0">
            <a:spAutoFit/>
          </a:bodyPr>
          <a:lstStyle/>
          <a:p>
            <a:r>
              <a:rPr lang="en-US" dirty="0"/>
              <a:t>(Shepard et al., 2020)</a:t>
            </a:r>
          </a:p>
        </p:txBody>
      </p:sp>
      <p:grpSp>
        <p:nvGrpSpPr>
          <p:cNvPr id="3" name="Group 2">
            <a:extLst>
              <a:ext uri="{FF2B5EF4-FFF2-40B4-BE49-F238E27FC236}">
                <a16:creationId xmlns:a16="http://schemas.microsoft.com/office/drawing/2014/main" id="{93AC20D5-8009-0630-FCD4-9850813E401D}"/>
              </a:ext>
            </a:extLst>
          </p:cNvPr>
          <p:cNvGrpSpPr/>
          <p:nvPr/>
        </p:nvGrpSpPr>
        <p:grpSpPr>
          <a:xfrm>
            <a:off x="6491408" y="2000535"/>
            <a:ext cx="4950358" cy="2137431"/>
            <a:chOff x="424717" y="4660738"/>
            <a:chExt cx="4950358" cy="2137431"/>
          </a:xfrm>
        </p:grpSpPr>
        <p:pic>
          <p:nvPicPr>
            <p:cNvPr id="4" name="Picture 3">
              <a:extLst>
                <a:ext uri="{FF2B5EF4-FFF2-40B4-BE49-F238E27FC236}">
                  <a16:creationId xmlns:a16="http://schemas.microsoft.com/office/drawing/2014/main" id="{65D71EEC-90D4-7996-38A2-16910B990E0A}"/>
                </a:ext>
              </a:extLst>
            </p:cNvPr>
            <p:cNvPicPr>
              <a:picLocks noChangeAspect="1"/>
            </p:cNvPicPr>
            <p:nvPr/>
          </p:nvPicPr>
          <p:blipFill rotWithShape="1">
            <a:blip r:embed="rId4">
              <a:extLst>
                <a:ext uri="{28A0092B-C50C-407E-A947-70E740481C1C}">
                  <a14:useLocalDpi xmlns:a14="http://schemas.microsoft.com/office/drawing/2010/main" val="0"/>
                </a:ext>
              </a:extLst>
            </a:blip>
            <a:srcRect r="66759" b="13589"/>
            <a:stretch/>
          </p:blipFill>
          <p:spPr>
            <a:xfrm>
              <a:off x="490659" y="5078963"/>
              <a:ext cx="2397994" cy="1621129"/>
            </a:xfrm>
            <a:prstGeom prst="rect">
              <a:avLst/>
            </a:prstGeom>
          </p:spPr>
        </p:pic>
        <p:pic>
          <p:nvPicPr>
            <p:cNvPr id="6" name="Picture 5">
              <a:extLst>
                <a:ext uri="{FF2B5EF4-FFF2-40B4-BE49-F238E27FC236}">
                  <a16:creationId xmlns:a16="http://schemas.microsoft.com/office/drawing/2014/main" id="{949A5803-2631-78A5-CAD1-4783D2697F73}"/>
                </a:ext>
              </a:extLst>
            </p:cNvPr>
            <p:cNvPicPr>
              <a:picLocks noChangeAspect="1"/>
            </p:cNvPicPr>
            <p:nvPr/>
          </p:nvPicPr>
          <p:blipFill rotWithShape="1">
            <a:blip r:embed="rId5">
              <a:extLst>
                <a:ext uri="{28A0092B-C50C-407E-A947-70E740481C1C}">
                  <a14:useLocalDpi xmlns:a14="http://schemas.microsoft.com/office/drawing/2010/main" val="0"/>
                </a:ext>
              </a:extLst>
            </a:blip>
            <a:srcRect r="66663" b="13958"/>
            <a:stretch/>
          </p:blipFill>
          <p:spPr>
            <a:xfrm>
              <a:off x="2822710" y="5052401"/>
              <a:ext cx="2404929" cy="1614195"/>
            </a:xfrm>
            <a:prstGeom prst="rect">
              <a:avLst/>
            </a:prstGeom>
          </p:spPr>
        </p:pic>
        <p:sp>
          <p:nvSpPr>
            <p:cNvPr id="10" name="Speech Bubble: Rectangle with Corners Rounded 23">
              <a:extLst>
                <a:ext uri="{FF2B5EF4-FFF2-40B4-BE49-F238E27FC236}">
                  <a16:creationId xmlns:a16="http://schemas.microsoft.com/office/drawing/2014/main" id="{31D63137-22A1-EE3A-7A97-6E8C38083CF2}"/>
                </a:ext>
              </a:extLst>
            </p:cNvPr>
            <p:cNvSpPr/>
            <p:nvPr/>
          </p:nvSpPr>
          <p:spPr>
            <a:xfrm>
              <a:off x="424717" y="5030070"/>
              <a:ext cx="4950358" cy="1768099"/>
            </a:xfrm>
            <a:prstGeom prst="wedgeRoundRectCallout">
              <a:avLst>
                <a:gd name="adj1" fmla="val 49859"/>
                <a:gd name="adj2" fmla="val 2735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C2EB99F-AA97-2ADF-F566-0AE075916C28}"/>
                </a:ext>
              </a:extLst>
            </p:cNvPr>
            <p:cNvSpPr txBox="1"/>
            <p:nvPr/>
          </p:nvSpPr>
          <p:spPr>
            <a:xfrm>
              <a:off x="3597674" y="4668806"/>
              <a:ext cx="983603" cy="369332"/>
            </a:xfrm>
            <a:prstGeom prst="rect">
              <a:avLst/>
            </a:prstGeom>
            <a:noFill/>
          </p:spPr>
          <p:txBody>
            <a:bodyPr wrap="none" rtlCol="0">
              <a:spAutoFit/>
            </a:bodyPr>
            <a:lstStyle/>
            <a:p>
              <a:r>
                <a:rPr lang="en-US" altLang="zh-CN" dirty="0">
                  <a:solidFill>
                    <a:srgbClr val="FF0000"/>
                  </a:solidFill>
                </a:rPr>
                <a:t>NOAA20</a:t>
              </a:r>
              <a:endParaRPr lang="en-US" dirty="0">
                <a:solidFill>
                  <a:srgbClr val="FF0000"/>
                </a:solidFill>
              </a:endParaRPr>
            </a:p>
          </p:txBody>
        </p:sp>
        <p:sp>
          <p:nvSpPr>
            <p:cNvPr id="12" name="TextBox 11">
              <a:extLst>
                <a:ext uri="{FF2B5EF4-FFF2-40B4-BE49-F238E27FC236}">
                  <a16:creationId xmlns:a16="http://schemas.microsoft.com/office/drawing/2014/main" id="{5AE42F44-EFA5-7ABF-A67E-FE32A1148275}"/>
                </a:ext>
              </a:extLst>
            </p:cNvPr>
            <p:cNvSpPr txBox="1"/>
            <p:nvPr/>
          </p:nvSpPr>
          <p:spPr>
            <a:xfrm>
              <a:off x="1505498" y="4660738"/>
              <a:ext cx="676788" cy="369332"/>
            </a:xfrm>
            <a:prstGeom prst="rect">
              <a:avLst/>
            </a:prstGeom>
            <a:noFill/>
          </p:spPr>
          <p:txBody>
            <a:bodyPr wrap="none" rtlCol="0">
              <a:spAutoFit/>
            </a:bodyPr>
            <a:lstStyle/>
            <a:p>
              <a:r>
                <a:rPr lang="en-US" altLang="zh-CN" dirty="0">
                  <a:solidFill>
                    <a:srgbClr val="FF0000"/>
                  </a:solidFill>
                </a:rPr>
                <a:t>SNPP</a:t>
              </a:r>
              <a:endParaRPr lang="en-US" dirty="0">
                <a:solidFill>
                  <a:srgbClr val="FF0000"/>
                </a:solidFill>
              </a:endParaRPr>
            </a:p>
          </p:txBody>
        </p:sp>
      </p:grpSp>
      <p:pic>
        <p:nvPicPr>
          <p:cNvPr id="13" name="Picture 12" descr="A picture containing text, diagram, map&#10;&#10;Description automatically generated">
            <a:extLst>
              <a:ext uri="{FF2B5EF4-FFF2-40B4-BE49-F238E27FC236}">
                <a16:creationId xmlns:a16="http://schemas.microsoft.com/office/drawing/2014/main" id="{E1DD521D-94A9-DB19-662D-7AE8518BE678}"/>
              </a:ext>
            </a:extLst>
          </p:cNvPr>
          <p:cNvPicPr>
            <a:picLocks noChangeAspect="1"/>
          </p:cNvPicPr>
          <p:nvPr/>
        </p:nvPicPr>
        <p:blipFill>
          <a:blip r:embed="rId6"/>
          <a:stretch>
            <a:fillRect/>
          </a:stretch>
        </p:blipFill>
        <p:spPr>
          <a:xfrm>
            <a:off x="6167993" y="4630938"/>
            <a:ext cx="5442815" cy="1959785"/>
          </a:xfrm>
          <a:prstGeom prst="rect">
            <a:avLst/>
          </a:prstGeom>
        </p:spPr>
      </p:pic>
      <p:sp>
        <p:nvSpPr>
          <p:cNvPr id="14" name="TextBox 13">
            <a:extLst>
              <a:ext uri="{FF2B5EF4-FFF2-40B4-BE49-F238E27FC236}">
                <a16:creationId xmlns:a16="http://schemas.microsoft.com/office/drawing/2014/main" id="{1FE19467-FEB1-93BA-41D1-0414FDC89C30}"/>
              </a:ext>
            </a:extLst>
          </p:cNvPr>
          <p:cNvSpPr txBox="1"/>
          <p:nvPr/>
        </p:nvSpPr>
        <p:spPr>
          <a:xfrm>
            <a:off x="7087095" y="4388785"/>
            <a:ext cx="1162498" cy="369332"/>
          </a:xfrm>
          <a:prstGeom prst="rect">
            <a:avLst/>
          </a:prstGeom>
          <a:noFill/>
        </p:spPr>
        <p:txBody>
          <a:bodyPr wrap="none" rtlCol="0">
            <a:spAutoFit/>
          </a:bodyPr>
          <a:lstStyle/>
          <a:p>
            <a:r>
              <a:rPr lang="en-US" altLang="zh-CN" dirty="0">
                <a:solidFill>
                  <a:srgbClr val="FF0000"/>
                </a:solidFill>
              </a:rPr>
              <a:t>Combined</a:t>
            </a:r>
            <a:endParaRPr lang="en-US" dirty="0">
              <a:solidFill>
                <a:srgbClr val="FF0000"/>
              </a:solidFill>
            </a:endParaRPr>
          </a:p>
        </p:txBody>
      </p:sp>
      <p:sp>
        <p:nvSpPr>
          <p:cNvPr id="15" name="TextBox 14">
            <a:extLst>
              <a:ext uri="{FF2B5EF4-FFF2-40B4-BE49-F238E27FC236}">
                <a16:creationId xmlns:a16="http://schemas.microsoft.com/office/drawing/2014/main" id="{44C8A755-9781-E750-252A-4A0AACD3476D}"/>
              </a:ext>
            </a:extLst>
          </p:cNvPr>
          <p:cNvSpPr txBox="1"/>
          <p:nvPr/>
        </p:nvSpPr>
        <p:spPr>
          <a:xfrm>
            <a:off x="9664981" y="4365160"/>
            <a:ext cx="1332416" cy="369332"/>
          </a:xfrm>
          <a:prstGeom prst="rect">
            <a:avLst/>
          </a:prstGeom>
          <a:noFill/>
        </p:spPr>
        <p:txBody>
          <a:bodyPr wrap="none" rtlCol="0">
            <a:spAutoFit/>
          </a:bodyPr>
          <a:lstStyle/>
          <a:p>
            <a:r>
              <a:rPr lang="en-US" altLang="zh-CN" dirty="0">
                <a:solidFill>
                  <a:srgbClr val="FF0000"/>
                </a:solidFill>
              </a:rPr>
              <a:t>Interpolated</a:t>
            </a:r>
            <a:endParaRPr lang="en-US" dirty="0">
              <a:solidFill>
                <a:srgbClr val="FF0000"/>
              </a:solidFill>
            </a:endParaRPr>
          </a:p>
        </p:txBody>
      </p:sp>
      <p:sp>
        <p:nvSpPr>
          <p:cNvPr id="19" name="Down Arrow 18">
            <a:extLst>
              <a:ext uri="{FF2B5EF4-FFF2-40B4-BE49-F238E27FC236}">
                <a16:creationId xmlns:a16="http://schemas.microsoft.com/office/drawing/2014/main" id="{39BAC9A0-2C04-AA9E-039C-2E9FF4CFA7AA}"/>
              </a:ext>
            </a:extLst>
          </p:cNvPr>
          <p:cNvSpPr/>
          <p:nvPr/>
        </p:nvSpPr>
        <p:spPr>
          <a:xfrm>
            <a:off x="7692044" y="4141902"/>
            <a:ext cx="231306" cy="2382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571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7824-894B-526C-28AC-DCA7AB12752B}"/>
              </a:ext>
            </a:extLst>
          </p:cNvPr>
          <p:cNvSpPr>
            <a:spLocks noGrp="1"/>
          </p:cNvSpPr>
          <p:nvPr>
            <p:ph type="title"/>
          </p:nvPr>
        </p:nvSpPr>
        <p:spPr/>
        <p:txBody>
          <a:bodyPr/>
          <a:lstStyle/>
          <a:p>
            <a:pPr algn="ctr"/>
            <a:r>
              <a:rPr lang="en-US" dirty="0"/>
              <a:t>2017 NEI NH</a:t>
            </a:r>
            <a:r>
              <a:rPr lang="en-US" baseline="-25000" dirty="0"/>
              <a:t>3</a:t>
            </a:r>
            <a:r>
              <a:rPr lang="en-US" dirty="0"/>
              <a:t> Emissions from Agricultural Sector</a:t>
            </a:r>
          </a:p>
        </p:txBody>
      </p:sp>
      <p:pic>
        <p:nvPicPr>
          <p:cNvPr id="12" name="Picture 11" descr="A picture containing text, screenshot, font, design&#10;&#10;Description automatically generated">
            <a:extLst>
              <a:ext uri="{FF2B5EF4-FFF2-40B4-BE49-F238E27FC236}">
                <a16:creationId xmlns:a16="http://schemas.microsoft.com/office/drawing/2014/main" id="{2366E299-DB1F-5D54-CBFF-B7F6658D61B6}"/>
              </a:ext>
            </a:extLst>
          </p:cNvPr>
          <p:cNvPicPr>
            <a:picLocks noChangeAspect="1"/>
          </p:cNvPicPr>
          <p:nvPr/>
        </p:nvPicPr>
        <p:blipFill>
          <a:blip r:embed="rId3"/>
          <a:stretch>
            <a:fillRect/>
          </a:stretch>
        </p:blipFill>
        <p:spPr>
          <a:xfrm>
            <a:off x="342900" y="5315538"/>
            <a:ext cx="1574800" cy="1385824"/>
          </a:xfrm>
          <a:prstGeom prst="rect">
            <a:avLst/>
          </a:prstGeom>
        </p:spPr>
      </p:pic>
      <p:pic>
        <p:nvPicPr>
          <p:cNvPr id="10" name="Picture 9" descr="A map of the united states&#10;&#10;Description automatically generated">
            <a:extLst>
              <a:ext uri="{FF2B5EF4-FFF2-40B4-BE49-F238E27FC236}">
                <a16:creationId xmlns:a16="http://schemas.microsoft.com/office/drawing/2014/main" id="{4417F84B-3F55-CCA3-41F0-46FC3B97F6CF}"/>
              </a:ext>
            </a:extLst>
          </p:cNvPr>
          <p:cNvPicPr>
            <a:picLocks noChangeAspect="1"/>
          </p:cNvPicPr>
          <p:nvPr/>
        </p:nvPicPr>
        <p:blipFill>
          <a:blip r:embed="rId4"/>
          <a:stretch>
            <a:fillRect/>
          </a:stretch>
        </p:blipFill>
        <p:spPr>
          <a:xfrm>
            <a:off x="0" y="1824112"/>
            <a:ext cx="5959160" cy="3753337"/>
          </a:xfrm>
          <a:prstGeom prst="rect">
            <a:avLst/>
          </a:prstGeom>
        </p:spPr>
      </p:pic>
      <p:sp>
        <p:nvSpPr>
          <p:cNvPr id="15" name="TextBox 14">
            <a:extLst>
              <a:ext uri="{FF2B5EF4-FFF2-40B4-BE49-F238E27FC236}">
                <a16:creationId xmlns:a16="http://schemas.microsoft.com/office/drawing/2014/main" id="{15382C50-5161-E5E9-6DED-38CA4FFA0265}"/>
              </a:ext>
            </a:extLst>
          </p:cNvPr>
          <p:cNvSpPr txBox="1"/>
          <p:nvPr/>
        </p:nvSpPr>
        <p:spPr>
          <a:xfrm>
            <a:off x="1718269" y="6341246"/>
            <a:ext cx="9518311" cy="369332"/>
          </a:xfrm>
          <a:prstGeom prst="rect">
            <a:avLst/>
          </a:prstGeom>
          <a:noFill/>
        </p:spPr>
        <p:txBody>
          <a:bodyPr wrap="none" rtlCol="0">
            <a:spAutoFit/>
          </a:bodyPr>
          <a:lstStyle/>
          <a:p>
            <a:r>
              <a:rPr lang="en-US" dirty="0"/>
              <a:t>Agricultural Sector: Fertilizer + Animals (Beef, Dairy, Swine, Broiler, Layers, Sheep, Horses, and Goats)</a:t>
            </a:r>
          </a:p>
        </p:txBody>
      </p:sp>
      <p:grpSp>
        <p:nvGrpSpPr>
          <p:cNvPr id="6" name="Group 5">
            <a:extLst>
              <a:ext uri="{FF2B5EF4-FFF2-40B4-BE49-F238E27FC236}">
                <a16:creationId xmlns:a16="http://schemas.microsoft.com/office/drawing/2014/main" id="{A96E5622-3C2B-2EAB-A62B-A5466CB7AA52}"/>
              </a:ext>
            </a:extLst>
          </p:cNvPr>
          <p:cNvGrpSpPr/>
          <p:nvPr/>
        </p:nvGrpSpPr>
        <p:grpSpPr>
          <a:xfrm>
            <a:off x="5826705" y="1824112"/>
            <a:ext cx="6641335" cy="3769289"/>
            <a:chOff x="5802955" y="1860797"/>
            <a:chExt cx="6389046" cy="3769289"/>
          </a:xfrm>
        </p:grpSpPr>
        <p:pic>
          <p:nvPicPr>
            <p:cNvPr id="4" name="Picture 3" descr="A map of the united states&#10;&#10;Description automatically generated">
              <a:extLst>
                <a:ext uri="{FF2B5EF4-FFF2-40B4-BE49-F238E27FC236}">
                  <a16:creationId xmlns:a16="http://schemas.microsoft.com/office/drawing/2014/main" id="{096EDFFC-4837-93D5-584D-913B41A01700}"/>
                </a:ext>
              </a:extLst>
            </p:cNvPr>
            <p:cNvPicPr>
              <a:picLocks noChangeAspect="1"/>
            </p:cNvPicPr>
            <p:nvPr/>
          </p:nvPicPr>
          <p:blipFill>
            <a:blip r:embed="rId5"/>
            <a:stretch>
              <a:fillRect/>
            </a:stretch>
          </p:blipFill>
          <p:spPr>
            <a:xfrm>
              <a:off x="5802955" y="1860797"/>
              <a:ext cx="6389045" cy="3753337"/>
            </a:xfrm>
            <a:prstGeom prst="rect">
              <a:avLst/>
            </a:prstGeom>
          </p:spPr>
        </p:pic>
        <p:sp>
          <p:nvSpPr>
            <p:cNvPr id="5" name="Rectangle 4">
              <a:extLst>
                <a:ext uri="{FF2B5EF4-FFF2-40B4-BE49-F238E27FC236}">
                  <a16:creationId xmlns:a16="http://schemas.microsoft.com/office/drawing/2014/main" id="{96A14147-6B16-48F4-0937-1A4776F3FE2B}"/>
                </a:ext>
              </a:extLst>
            </p:cNvPr>
            <p:cNvSpPr/>
            <p:nvPr/>
          </p:nvSpPr>
          <p:spPr>
            <a:xfrm>
              <a:off x="10756205" y="4934879"/>
              <a:ext cx="1435796" cy="6952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7089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31A4-EF00-2B87-BA30-5701C78C48F0}"/>
              </a:ext>
            </a:extLst>
          </p:cNvPr>
          <p:cNvSpPr>
            <a:spLocks noGrp="1"/>
          </p:cNvSpPr>
          <p:nvPr>
            <p:ph type="title"/>
          </p:nvPr>
        </p:nvSpPr>
        <p:spPr/>
        <p:txBody>
          <a:bodyPr>
            <a:normAutofit/>
          </a:bodyPr>
          <a:lstStyle/>
          <a:p>
            <a:r>
              <a:rPr lang="en-US" sz="2800" dirty="0"/>
              <a:t>2017 NEI Ag NH</a:t>
            </a:r>
            <a:r>
              <a:rPr lang="en-US" sz="2800" baseline="-25000" dirty="0"/>
              <a:t>3</a:t>
            </a:r>
            <a:r>
              <a:rPr lang="en-US" sz="2800" dirty="0"/>
              <a:t> Emissions by Animals &amp; Fertilizer (Summer)</a:t>
            </a:r>
          </a:p>
        </p:txBody>
      </p:sp>
      <p:pic>
        <p:nvPicPr>
          <p:cNvPr id="29" name="Picture 28" descr="A picture containing text, screenshot, font, design&#10;&#10;Description automatically generated">
            <a:extLst>
              <a:ext uri="{FF2B5EF4-FFF2-40B4-BE49-F238E27FC236}">
                <a16:creationId xmlns:a16="http://schemas.microsoft.com/office/drawing/2014/main" id="{23E60A26-7777-1CF8-FC40-65F5AFCEC590}"/>
              </a:ext>
            </a:extLst>
          </p:cNvPr>
          <p:cNvPicPr>
            <a:picLocks noChangeAspect="1"/>
          </p:cNvPicPr>
          <p:nvPr/>
        </p:nvPicPr>
        <p:blipFill>
          <a:blip r:embed="rId3"/>
          <a:stretch>
            <a:fillRect/>
          </a:stretch>
        </p:blipFill>
        <p:spPr>
          <a:xfrm>
            <a:off x="10334917" y="7810"/>
            <a:ext cx="1829176" cy="1574800"/>
          </a:xfrm>
          <a:prstGeom prst="rect">
            <a:avLst/>
          </a:prstGeom>
        </p:spPr>
      </p:pic>
      <p:grpSp>
        <p:nvGrpSpPr>
          <p:cNvPr id="36" name="Group 35">
            <a:extLst>
              <a:ext uri="{FF2B5EF4-FFF2-40B4-BE49-F238E27FC236}">
                <a16:creationId xmlns:a16="http://schemas.microsoft.com/office/drawing/2014/main" id="{CB6A0A29-E6BF-61B4-699E-5346C4C2160D}"/>
              </a:ext>
            </a:extLst>
          </p:cNvPr>
          <p:cNvGrpSpPr/>
          <p:nvPr/>
        </p:nvGrpSpPr>
        <p:grpSpPr>
          <a:xfrm>
            <a:off x="0" y="1504434"/>
            <a:ext cx="4023359" cy="2722126"/>
            <a:chOff x="0" y="1504434"/>
            <a:chExt cx="4023359" cy="2722126"/>
          </a:xfrm>
        </p:grpSpPr>
        <p:pic>
          <p:nvPicPr>
            <p:cNvPr id="13" name="Picture 12" descr="A map of the united states&#10;&#10;Description automatically generated">
              <a:extLst>
                <a:ext uri="{FF2B5EF4-FFF2-40B4-BE49-F238E27FC236}">
                  <a16:creationId xmlns:a16="http://schemas.microsoft.com/office/drawing/2014/main" id="{83F75D33-AFA0-8483-C844-4AD8383A270D}"/>
                </a:ext>
              </a:extLst>
            </p:cNvPr>
            <p:cNvPicPr>
              <a:picLocks noChangeAspect="1"/>
            </p:cNvPicPr>
            <p:nvPr/>
          </p:nvPicPr>
          <p:blipFill>
            <a:blip r:embed="rId4"/>
            <a:stretch>
              <a:fillRect/>
            </a:stretch>
          </p:blipFill>
          <p:spPr>
            <a:xfrm>
              <a:off x="0" y="1574800"/>
              <a:ext cx="4023359" cy="2651760"/>
            </a:xfrm>
            <a:prstGeom prst="rect">
              <a:avLst/>
            </a:prstGeom>
          </p:spPr>
        </p:pic>
        <p:sp>
          <p:nvSpPr>
            <p:cNvPr id="30" name="TextBox 29">
              <a:extLst>
                <a:ext uri="{FF2B5EF4-FFF2-40B4-BE49-F238E27FC236}">
                  <a16:creationId xmlns:a16="http://schemas.microsoft.com/office/drawing/2014/main" id="{015D9795-EE13-BD8D-D544-20AB1D884DEF}"/>
                </a:ext>
              </a:extLst>
            </p:cNvPr>
            <p:cNvSpPr txBox="1"/>
            <p:nvPr/>
          </p:nvSpPr>
          <p:spPr>
            <a:xfrm>
              <a:off x="1562100" y="1504434"/>
              <a:ext cx="593432" cy="369332"/>
            </a:xfrm>
            <a:prstGeom prst="rect">
              <a:avLst/>
            </a:prstGeom>
            <a:noFill/>
          </p:spPr>
          <p:txBody>
            <a:bodyPr wrap="none" rtlCol="0">
              <a:spAutoFit/>
            </a:bodyPr>
            <a:lstStyle/>
            <a:p>
              <a:r>
                <a:rPr lang="en-US" dirty="0"/>
                <a:t>Beef</a:t>
              </a:r>
            </a:p>
          </p:txBody>
        </p:sp>
      </p:grpSp>
      <p:grpSp>
        <p:nvGrpSpPr>
          <p:cNvPr id="37" name="Group 36">
            <a:extLst>
              <a:ext uri="{FF2B5EF4-FFF2-40B4-BE49-F238E27FC236}">
                <a16:creationId xmlns:a16="http://schemas.microsoft.com/office/drawing/2014/main" id="{D38CD5FD-1565-345D-85EF-5A42C573BB6C}"/>
              </a:ext>
            </a:extLst>
          </p:cNvPr>
          <p:cNvGrpSpPr/>
          <p:nvPr/>
        </p:nvGrpSpPr>
        <p:grpSpPr>
          <a:xfrm>
            <a:off x="4074466" y="4152073"/>
            <a:ext cx="4123800" cy="2705927"/>
            <a:chOff x="3952102" y="1634933"/>
            <a:chExt cx="4123800" cy="2705927"/>
          </a:xfrm>
        </p:grpSpPr>
        <p:pic>
          <p:nvPicPr>
            <p:cNvPr id="15" name="Picture 14" descr="A map of the united states&#10;&#10;Description automatically generated">
              <a:extLst>
                <a:ext uri="{FF2B5EF4-FFF2-40B4-BE49-F238E27FC236}">
                  <a16:creationId xmlns:a16="http://schemas.microsoft.com/office/drawing/2014/main" id="{889780D6-30B9-6C37-FF2A-E083BDE8B852}"/>
                </a:ext>
              </a:extLst>
            </p:cNvPr>
            <p:cNvPicPr>
              <a:picLocks noChangeAspect="1"/>
            </p:cNvPicPr>
            <p:nvPr/>
          </p:nvPicPr>
          <p:blipFill>
            <a:blip r:embed="rId5"/>
            <a:stretch>
              <a:fillRect/>
            </a:stretch>
          </p:blipFill>
          <p:spPr>
            <a:xfrm>
              <a:off x="3952102" y="1689100"/>
              <a:ext cx="4123800" cy="2651760"/>
            </a:xfrm>
            <a:prstGeom prst="rect">
              <a:avLst/>
            </a:prstGeom>
          </p:spPr>
        </p:pic>
        <p:sp>
          <p:nvSpPr>
            <p:cNvPr id="31" name="TextBox 30">
              <a:extLst>
                <a:ext uri="{FF2B5EF4-FFF2-40B4-BE49-F238E27FC236}">
                  <a16:creationId xmlns:a16="http://schemas.microsoft.com/office/drawing/2014/main" id="{FDE2F38C-B07C-8831-5869-E923DF147B33}"/>
                </a:ext>
              </a:extLst>
            </p:cNvPr>
            <p:cNvSpPr txBox="1"/>
            <p:nvPr/>
          </p:nvSpPr>
          <p:spPr>
            <a:xfrm>
              <a:off x="5596250" y="1634933"/>
              <a:ext cx="831318" cy="369332"/>
            </a:xfrm>
            <a:prstGeom prst="rect">
              <a:avLst/>
            </a:prstGeom>
            <a:noFill/>
          </p:spPr>
          <p:txBody>
            <a:bodyPr wrap="none" rtlCol="0">
              <a:spAutoFit/>
            </a:bodyPr>
            <a:lstStyle/>
            <a:p>
              <a:r>
                <a:rPr lang="en-US" dirty="0"/>
                <a:t>Broiler</a:t>
              </a:r>
            </a:p>
          </p:txBody>
        </p:sp>
      </p:grpSp>
      <p:grpSp>
        <p:nvGrpSpPr>
          <p:cNvPr id="38" name="Group 37">
            <a:extLst>
              <a:ext uri="{FF2B5EF4-FFF2-40B4-BE49-F238E27FC236}">
                <a16:creationId xmlns:a16="http://schemas.microsoft.com/office/drawing/2014/main" id="{B66BECA7-E039-43FF-E2B8-C441C991D378}"/>
              </a:ext>
            </a:extLst>
          </p:cNvPr>
          <p:cNvGrpSpPr/>
          <p:nvPr/>
        </p:nvGrpSpPr>
        <p:grpSpPr>
          <a:xfrm>
            <a:off x="4210348" y="1441745"/>
            <a:ext cx="3987918" cy="2722126"/>
            <a:chOff x="8204082" y="1618734"/>
            <a:chExt cx="3987918" cy="2722126"/>
          </a:xfrm>
        </p:grpSpPr>
        <p:pic>
          <p:nvPicPr>
            <p:cNvPr id="17" name="Picture 16">
              <a:extLst>
                <a:ext uri="{FF2B5EF4-FFF2-40B4-BE49-F238E27FC236}">
                  <a16:creationId xmlns:a16="http://schemas.microsoft.com/office/drawing/2014/main" id="{D21AEA7C-15FB-0842-3D81-D9500EE404D2}"/>
                </a:ext>
              </a:extLst>
            </p:cNvPr>
            <p:cNvPicPr>
              <a:picLocks noChangeAspect="1"/>
            </p:cNvPicPr>
            <p:nvPr/>
          </p:nvPicPr>
          <p:blipFill>
            <a:blip r:embed="rId6"/>
            <a:stretch>
              <a:fillRect/>
            </a:stretch>
          </p:blipFill>
          <p:spPr>
            <a:xfrm>
              <a:off x="8204082" y="1689100"/>
              <a:ext cx="3987918" cy="2651760"/>
            </a:xfrm>
            <a:prstGeom prst="rect">
              <a:avLst/>
            </a:prstGeom>
          </p:spPr>
        </p:pic>
        <p:sp>
          <p:nvSpPr>
            <p:cNvPr id="32" name="TextBox 31">
              <a:extLst>
                <a:ext uri="{FF2B5EF4-FFF2-40B4-BE49-F238E27FC236}">
                  <a16:creationId xmlns:a16="http://schemas.microsoft.com/office/drawing/2014/main" id="{4917375C-DDB6-558C-76F2-D1189F609327}"/>
                </a:ext>
              </a:extLst>
            </p:cNvPr>
            <p:cNvSpPr txBox="1"/>
            <p:nvPr/>
          </p:nvSpPr>
          <p:spPr>
            <a:xfrm>
              <a:off x="9974437" y="1618734"/>
              <a:ext cx="706091" cy="369332"/>
            </a:xfrm>
            <a:prstGeom prst="rect">
              <a:avLst/>
            </a:prstGeom>
            <a:noFill/>
          </p:spPr>
          <p:txBody>
            <a:bodyPr wrap="none" rtlCol="0">
              <a:spAutoFit/>
            </a:bodyPr>
            <a:lstStyle/>
            <a:p>
              <a:r>
                <a:rPr lang="en-US" dirty="0"/>
                <a:t>Dairy</a:t>
              </a:r>
            </a:p>
          </p:txBody>
        </p:sp>
      </p:grpSp>
      <p:grpSp>
        <p:nvGrpSpPr>
          <p:cNvPr id="39" name="Group 38">
            <a:extLst>
              <a:ext uri="{FF2B5EF4-FFF2-40B4-BE49-F238E27FC236}">
                <a16:creationId xmlns:a16="http://schemas.microsoft.com/office/drawing/2014/main" id="{C9F9297E-8833-0F67-0853-9448FD1E71CB}"/>
              </a:ext>
            </a:extLst>
          </p:cNvPr>
          <p:cNvGrpSpPr/>
          <p:nvPr/>
        </p:nvGrpSpPr>
        <p:grpSpPr>
          <a:xfrm>
            <a:off x="0" y="4206240"/>
            <a:ext cx="3987839" cy="2651760"/>
            <a:chOff x="0" y="4206240"/>
            <a:chExt cx="3987839" cy="2651760"/>
          </a:xfrm>
        </p:grpSpPr>
        <p:pic>
          <p:nvPicPr>
            <p:cNvPr id="19" name="Picture 18" descr="A map of the united states&#10;&#10;Description automatically generated">
              <a:extLst>
                <a:ext uri="{FF2B5EF4-FFF2-40B4-BE49-F238E27FC236}">
                  <a16:creationId xmlns:a16="http://schemas.microsoft.com/office/drawing/2014/main" id="{B020E43A-0B3A-A2DF-5BCF-61E85A6AD0EF}"/>
                </a:ext>
              </a:extLst>
            </p:cNvPr>
            <p:cNvPicPr>
              <a:picLocks noChangeAspect="1"/>
            </p:cNvPicPr>
            <p:nvPr/>
          </p:nvPicPr>
          <p:blipFill>
            <a:blip r:embed="rId7"/>
            <a:stretch>
              <a:fillRect/>
            </a:stretch>
          </p:blipFill>
          <p:spPr>
            <a:xfrm>
              <a:off x="0" y="4206240"/>
              <a:ext cx="3987839" cy="2651760"/>
            </a:xfrm>
            <a:prstGeom prst="rect">
              <a:avLst/>
            </a:prstGeom>
          </p:spPr>
        </p:pic>
        <p:sp>
          <p:nvSpPr>
            <p:cNvPr id="33" name="TextBox 32">
              <a:extLst>
                <a:ext uri="{FF2B5EF4-FFF2-40B4-BE49-F238E27FC236}">
                  <a16:creationId xmlns:a16="http://schemas.microsoft.com/office/drawing/2014/main" id="{5DA3E31E-4746-B838-F91C-4DCB24B4FCBF}"/>
                </a:ext>
              </a:extLst>
            </p:cNvPr>
            <p:cNvSpPr txBox="1"/>
            <p:nvPr/>
          </p:nvSpPr>
          <p:spPr>
            <a:xfrm>
              <a:off x="1443157" y="4206240"/>
              <a:ext cx="685380" cy="369332"/>
            </a:xfrm>
            <a:prstGeom prst="rect">
              <a:avLst/>
            </a:prstGeom>
            <a:noFill/>
          </p:spPr>
          <p:txBody>
            <a:bodyPr wrap="none" rtlCol="0">
              <a:spAutoFit/>
            </a:bodyPr>
            <a:lstStyle/>
            <a:p>
              <a:r>
                <a:rPr lang="en-US" dirty="0"/>
                <a:t>Layer</a:t>
              </a:r>
            </a:p>
          </p:txBody>
        </p:sp>
      </p:grpSp>
      <p:grpSp>
        <p:nvGrpSpPr>
          <p:cNvPr id="40" name="Group 39">
            <a:extLst>
              <a:ext uri="{FF2B5EF4-FFF2-40B4-BE49-F238E27FC236}">
                <a16:creationId xmlns:a16="http://schemas.microsoft.com/office/drawing/2014/main" id="{F90A8BA8-A533-F8A0-08C1-44CCDD0A28F4}"/>
              </a:ext>
            </a:extLst>
          </p:cNvPr>
          <p:cNvGrpSpPr/>
          <p:nvPr/>
        </p:nvGrpSpPr>
        <p:grpSpPr>
          <a:xfrm>
            <a:off x="8144910" y="1441745"/>
            <a:ext cx="4047090" cy="2749550"/>
            <a:chOff x="4144424" y="4108450"/>
            <a:chExt cx="4047090" cy="2749550"/>
          </a:xfrm>
        </p:grpSpPr>
        <p:pic>
          <p:nvPicPr>
            <p:cNvPr id="23" name="Picture 22" descr="A map of the united states&#10;&#10;Description automatically generated">
              <a:extLst>
                <a:ext uri="{FF2B5EF4-FFF2-40B4-BE49-F238E27FC236}">
                  <a16:creationId xmlns:a16="http://schemas.microsoft.com/office/drawing/2014/main" id="{64E2124E-11F2-8E72-0EAD-73B550762352}"/>
                </a:ext>
              </a:extLst>
            </p:cNvPr>
            <p:cNvPicPr>
              <a:picLocks noChangeAspect="1"/>
            </p:cNvPicPr>
            <p:nvPr/>
          </p:nvPicPr>
          <p:blipFill>
            <a:blip r:embed="rId8"/>
            <a:stretch>
              <a:fillRect/>
            </a:stretch>
          </p:blipFill>
          <p:spPr>
            <a:xfrm>
              <a:off x="4144424" y="4108450"/>
              <a:ext cx="4047090" cy="2749550"/>
            </a:xfrm>
            <a:prstGeom prst="rect">
              <a:avLst/>
            </a:prstGeom>
          </p:spPr>
        </p:pic>
        <p:sp>
          <p:nvSpPr>
            <p:cNvPr id="34" name="TextBox 33">
              <a:extLst>
                <a:ext uri="{FF2B5EF4-FFF2-40B4-BE49-F238E27FC236}">
                  <a16:creationId xmlns:a16="http://schemas.microsoft.com/office/drawing/2014/main" id="{479BE03D-A051-B157-762F-9F6C363C46D8}"/>
                </a:ext>
              </a:extLst>
            </p:cNvPr>
            <p:cNvSpPr txBox="1"/>
            <p:nvPr/>
          </p:nvSpPr>
          <p:spPr>
            <a:xfrm>
              <a:off x="5572028" y="4144526"/>
              <a:ext cx="734496" cy="369332"/>
            </a:xfrm>
            <a:prstGeom prst="rect">
              <a:avLst/>
            </a:prstGeom>
            <a:noFill/>
          </p:spPr>
          <p:txBody>
            <a:bodyPr wrap="none" rtlCol="0">
              <a:spAutoFit/>
            </a:bodyPr>
            <a:lstStyle/>
            <a:p>
              <a:r>
                <a:rPr lang="en-US" dirty="0"/>
                <a:t>Swine</a:t>
              </a:r>
            </a:p>
          </p:txBody>
        </p:sp>
      </p:grpSp>
      <p:grpSp>
        <p:nvGrpSpPr>
          <p:cNvPr id="41" name="Group 40">
            <a:extLst>
              <a:ext uri="{FF2B5EF4-FFF2-40B4-BE49-F238E27FC236}">
                <a16:creationId xmlns:a16="http://schemas.microsoft.com/office/drawing/2014/main" id="{34DA62A4-3331-93B2-43AD-A17703C36C88}"/>
              </a:ext>
            </a:extLst>
          </p:cNvPr>
          <p:cNvGrpSpPr/>
          <p:nvPr/>
        </p:nvGrpSpPr>
        <p:grpSpPr>
          <a:xfrm>
            <a:off x="8245187" y="4198430"/>
            <a:ext cx="3932947" cy="2651760"/>
            <a:chOff x="8255656" y="4108450"/>
            <a:chExt cx="3932947" cy="2651760"/>
          </a:xfrm>
        </p:grpSpPr>
        <p:pic>
          <p:nvPicPr>
            <p:cNvPr id="25" name="Picture 24" descr="A map of the united states&#10;&#10;Description automatically generated">
              <a:extLst>
                <a:ext uri="{FF2B5EF4-FFF2-40B4-BE49-F238E27FC236}">
                  <a16:creationId xmlns:a16="http://schemas.microsoft.com/office/drawing/2014/main" id="{4583A264-0AB4-794F-6A44-82A5303492C7}"/>
                </a:ext>
              </a:extLst>
            </p:cNvPr>
            <p:cNvPicPr>
              <a:picLocks noChangeAspect="1"/>
            </p:cNvPicPr>
            <p:nvPr/>
          </p:nvPicPr>
          <p:blipFill>
            <a:blip r:embed="rId9"/>
            <a:stretch>
              <a:fillRect/>
            </a:stretch>
          </p:blipFill>
          <p:spPr>
            <a:xfrm>
              <a:off x="8255656" y="4108450"/>
              <a:ext cx="3932947" cy="2651760"/>
            </a:xfrm>
            <a:prstGeom prst="rect">
              <a:avLst/>
            </a:prstGeom>
          </p:spPr>
        </p:pic>
        <p:sp>
          <p:nvSpPr>
            <p:cNvPr id="35" name="TextBox 34">
              <a:extLst>
                <a:ext uri="{FF2B5EF4-FFF2-40B4-BE49-F238E27FC236}">
                  <a16:creationId xmlns:a16="http://schemas.microsoft.com/office/drawing/2014/main" id="{70312643-AB58-6F83-6AEC-A470923160C1}"/>
                </a:ext>
              </a:extLst>
            </p:cNvPr>
            <p:cNvSpPr txBox="1"/>
            <p:nvPr/>
          </p:nvSpPr>
          <p:spPr>
            <a:xfrm>
              <a:off x="9814586" y="4116872"/>
              <a:ext cx="1025794" cy="369332"/>
            </a:xfrm>
            <a:prstGeom prst="rect">
              <a:avLst/>
            </a:prstGeom>
            <a:noFill/>
          </p:spPr>
          <p:txBody>
            <a:bodyPr wrap="none" rtlCol="0">
              <a:spAutoFit/>
            </a:bodyPr>
            <a:lstStyle/>
            <a:p>
              <a:r>
                <a:rPr lang="en-US" dirty="0"/>
                <a:t>Fertilizer</a:t>
              </a:r>
            </a:p>
          </p:txBody>
        </p:sp>
      </p:grpSp>
    </p:spTree>
    <p:extLst>
      <p:ext uri="{BB962C8B-B14F-4D97-AF65-F5344CB8AC3E}">
        <p14:creationId xmlns:p14="http://schemas.microsoft.com/office/powerpoint/2010/main" val="903512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737649-43A8-41E4-9BF2-E3BA5A16F0B5}"/>
              </a:ext>
            </a:extLst>
          </p:cNvPr>
          <p:cNvSpPr txBox="1"/>
          <p:nvPr/>
        </p:nvSpPr>
        <p:spPr>
          <a:xfrm>
            <a:off x="1078837" y="1430974"/>
            <a:ext cx="2505386" cy="369332"/>
          </a:xfrm>
          <a:prstGeom prst="rect">
            <a:avLst/>
          </a:prstGeom>
          <a:noFill/>
        </p:spPr>
        <p:txBody>
          <a:bodyPr wrap="square" rtlCol="0">
            <a:spAutoFit/>
          </a:bodyPr>
          <a:lstStyle/>
          <a:p>
            <a:r>
              <a:rPr lang="en-US" b="1" dirty="0"/>
              <a:t>CMAQ simulated</a:t>
            </a:r>
            <a:endParaRPr lang="en-US" b="1" dirty="0">
              <a:solidFill>
                <a:srgbClr val="FF0000"/>
              </a:solidFill>
            </a:endParaRPr>
          </a:p>
        </p:txBody>
      </p:sp>
      <p:sp>
        <p:nvSpPr>
          <p:cNvPr id="6" name="TextBox 5">
            <a:extLst>
              <a:ext uri="{FF2B5EF4-FFF2-40B4-BE49-F238E27FC236}">
                <a16:creationId xmlns:a16="http://schemas.microsoft.com/office/drawing/2014/main" id="{D27CA906-DC0F-4CDE-AF8A-911DA1EF1921}"/>
              </a:ext>
            </a:extLst>
          </p:cNvPr>
          <p:cNvSpPr txBox="1"/>
          <p:nvPr/>
        </p:nvSpPr>
        <p:spPr>
          <a:xfrm>
            <a:off x="10224095" y="2224931"/>
            <a:ext cx="1792549" cy="1200329"/>
          </a:xfrm>
          <a:prstGeom prst="rect">
            <a:avLst/>
          </a:prstGeom>
          <a:noFill/>
        </p:spPr>
        <p:txBody>
          <a:bodyPr wrap="square" rtlCol="0">
            <a:spAutoFit/>
          </a:bodyPr>
          <a:lstStyle/>
          <a:p>
            <a:r>
              <a:rPr lang="en-US" altLang="zh-CN" b="1" dirty="0"/>
              <a:t>Annual mean surface NH</a:t>
            </a:r>
            <a:r>
              <a:rPr lang="en-US" altLang="zh-CN" b="1" baseline="-25000" dirty="0"/>
              <a:t>3</a:t>
            </a:r>
            <a:r>
              <a:rPr lang="en-US" altLang="zh-CN" b="1" dirty="0"/>
              <a:t> concentration (2019)</a:t>
            </a:r>
            <a:endParaRPr lang="en-US" b="1" dirty="0"/>
          </a:p>
        </p:txBody>
      </p:sp>
      <p:sp>
        <p:nvSpPr>
          <p:cNvPr id="7" name="TextBox 6">
            <a:extLst>
              <a:ext uri="{FF2B5EF4-FFF2-40B4-BE49-F238E27FC236}">
                <a16:creationId xmlns:a16="http://schemas.microsoft.com/office/drawing/2014/main" id="{07A42423-A831-499E-ADBC-FF2F9C1C5EC0}"/>
              </a:ext>
            </a:extLst>
          </p:cNvPr>
          <p:cNvSpPr txBox="1"/>
          <p:nvPr/>
        </p:nvSpPr>
        <p:spPr>
          <a:xfrm>
            <a:off x="4430423" y="1430974"/>
            <a:ext cx="2318753" cy="369332"/>
          </a:xfrm>
          <a:prstGeom prst="rect">
            <a:avLst/>
          </a:prstGeom>
          <a:noFill/>
        </p:spPr>
        <p:txBody>
          <a:bodyPr wrap="square" rtlCol="0">
            <a:spAutoFit/>
          </a:bodyPr>
          <a:lstStyle/>
          <a:p>
            <a:r>
              <a:rPr lang="en-US" b="1" dirty="0"/>
              <a:t>VAE assimilated</a:t>
            </a:r>
            <a:endParaRPr lang="en-US" b="1" dirty="0">
              <a:solidFill>
                <a:srgbClr val="FF0000"/>
              </a:solidFill>
            </a:endParaRPr>
          </a:p>
        </p:txBody>
      </p:sp>
      <p:sp>
        <p:nvSpPr>
          <p:cNvPr id="8" name="TextBox 7">
            <a:extLst>
              <a:ext uri="{FF2B5EF4-FFF2-40B4-BE49-F238E27FC236}">
                <a16:creationId xmlns:a16="http://schemas.microsoft.com/office/drawing/2014/main" id="{72DD66DE-211E-4D11-BB6A-A6D322A611F7}"/>
              </a:ext>
            </a:extLst>
          </p:cNvPr>
          <p:cNvSpPr txBox="1"/>
          <p:nvPr/>
        </p:nvSpPr>
        <p:spPr>
          <a:xfrm>
            <a:off x="7595376" y="1425396"/>
            <a:ext cx="2318753" cy="369332"/>
          </a:xfrm>
          <a:prstGeom prst="rect">
            <a:avLst/>
          </a:prstGeom>
          <a:noFill/>
        </p:spPr>
        <p:txBody>
          <a:bodyPr wrap="square" rtlCol="0">
            <a:spAutoFit/>
          </a:bodyPr>
          <a:lstStyle/>
          <a:p>
            <a:r>
              <a:rPr lang="en-US" b="1" dirty="0"/>
              <a:t>Satellite retrieved</a:t>
            </a:r>
            <a:endParaRPr lang="en-US" b="1" dirty="0">
              <a:solidFill>
                <a:srgbClr val="FF0000"/>
              </a:solidFill>
            </a:endParaRPr>
          </a:p>
        </p:txBody>
      </p:sp>
      <p:sp>
        <p:nvSpPr>
          <p:cNvPr id="2" name="Title 1">
            <a:extLst>
              <a:ext uri="{FF2B5EF4-FFF2-40B4-BE49-F238E27FC236}">
                <a16:creationId xmlns:a16="http://schemas.microsoft.com/office/drawing/2014/main" id="{1B3A1B2C-A77A-1A3B-190A-A52EA5BEBA11}"/>
              </a:ext>
            </a:extLst>
          </p:cNvPr>
          <p:cNvSpPr>
            <a:spLocks noGrp="1"/>
          </p:cNvSpPr>
          <p:nvPr>
            <p:ph type="title"/>
          </p:nvPr>
        </p:nvSpPr>
        <p:spPr/>
        <p:txBody>
          <a:bodyPr>
            <a:normAutofit/>
          </a:bodyPr>
          <a:lstStyle/>
          <a:p>
            <a:pPr algn="ctr"/>
            <a:r>
              <a:rPr lang="en-US" altLang="zh-CN" dirty="0"/>
              <a:t>Performance of VAE-assimilation (2019)</a:t>
            </a:r>
            <a:endParaRPr lang="en-US" dirty="0"/>
          </a:p>
        </p:txBody>
      </p:sp>
      <p:pic>
        <p:nvPicPr>
          <p:cNvPr id="4" name="Picture 3">
            <a:extLst>
              <a:ext uri="{FF2B5EF4-FFF2-40B4-BE49-F238E27FC236}">
                <a16:creationId xmlns:a16="http://schemas.microsoft.com/office/drawing/2014/main" id="{0C07835C-B7E1-C157-61CD-3C4143205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41" y="1723831"/>
            <a:ext cx="9705975" cy="2524125"/>
          </a:xfrm>
          <a:prstGeom prst="rect">
            <a:avLst/>
          </a:prstGeom>
        </p:spPr>
      </p:pic>
      <p:pic>
        <p:nvPicPr>
          <p:cNvPr id="9" name="Picture 8">
            <a:extLst>
              <a:ext uri="{FF2B5EF4-FFF2-40B4-BE49-F238E27FC236}">
                <a16:creationId xmlns:a16="http://schemas.microsoft.com/office/drawing/2014/main" id="{308D175F-84B9-CE02-22CB-68F85388D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41" y="4450223"/>
            <a:ext cx="11409796" cy="2572882"/>
          </a:xfrm>
          <a:prstGeom prst="rect">
            <a:avLst/>
          </a:prstGeom>
        </p:spPr>
      </p:pic>
    </p:spTree>
    <p:extLst>
      <p:ext uri="{BB962C8B-B14F-4D97-AF65-F5344CB8AC3E}">
        <p14:creationId xmlns:p14="http://schemas.microsoft.com/office/powerpoint/2010/main" val="2134769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14F28C-0FBA-5A21-D9AD-4EB3A7903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08" y="1551512"/>
            <a:ext cx="11085600" cy="5306488"/>
          </a:xfrm>
          <a:prstGeom prst="rect">
            <a:avLst/>
          </a:prstGeom>
        </p:spPr>
      </p:pic>
      <p:sp>
        <p:nvSpPr>
          <p:cNvPr id="2" name="Title 1">
            <a:extLst>
              <a:ext uri="{FF2B5EF4-FFF2-40B4-BE49-F238E27FC236}">
                <a16:creationId xmlns:a16="http://schemas.microsoft.com/office/drawing/2014/main" id="{E5CE429D-1F35-6BAC-FCF3-12B331BC59C9}"/>
              </a:ext>
            </a:extLst>
          </p:cNvPr>
          <p:cNvSpPr>
            <a:spLocks noGrp="1"/>
          </p:cNvSpPr>
          <p:nvPr>
            <p:ph type="title"/>
          </p:nvPr>
        </p:nvSpPr>
        <p:spPr/>
        <p:txBody>
          <a:bodyPr/>
          <a:lstStyle/>
          <a:p>
            <a:r>
              <a:rPr lang="en-US" altLang="zh-CN" dirty="0"/>
              <a:t>Performance of VAE-assimilation (June 2019)</a:t>
            </a:r>
            <a:endParaRPr lang="en-US" dirty="0"/>
          </a:p>
        </p:txBody>
      </p:sp>
      <p:sp>
        <p:nvSpPr>
          <p:cNvPr id="7" name="TextBox 6">
            <a:extLst>
              <a:ext uri="{FF2B5EF4-FFF2-40B4-BE49-F238E27FC236}">
                <a16:creationId xmlns:a16="http://schemas.microsoft.com/office/drawing/2014/main" id="{9C04D979-4269-E9CF-1248-F52DBC253D00}"/>
              </a:ext>
            </a:extLst>
          </p:cNvPr>
          <p:cNvSpPr txBox="1"/>
          <p:nvPr/>
        </p:nvSpPr>
        <p:spPr>
          <a:xfrm>
            <a:off x="9394093" y="553936"/>
            <a:ext cx="2454411" cy="923330"/>
          </a:xfrm>
          <a:prstGeom prst="rect">
            <a:avLst/>
          </a:prstGeom>
          <a:solidFill>
            <a:schemeClr val="bg1"/>
          </a:solidFill>
        </p:spPr>
        <p:txBody>
          <a:bodyPr wrap="square" rtlCol="0">
            <a:spAutoFit/>
          </a:bodyPr>
          <a:lstStyle/>
          <a:p>
            <a:r>
              <a:rPr lang="en-US" dirty="0">
                <a:solidFill>
                  <a:srgbClr val="0070C0"/>
                </a:solidFill>
              </a:rPr>
              <a:t>Blue: CMAQ Simulation</a:t>
            </a:r>
          </a:p>
          <a:p>
            <a:r>
              <a:rPr lang="en-US" dirty="0">
                <a:solidFill>
                  <a:srgbClr val="C00000"/>
                </a:solidFill>
              </a:rPr>
              <a:t>Red: VAE-assimilation</a:t>
            </a:r>
          </a:p>
          <a:p>
            <a:r>
              <a:rPr lang="en-US" dirty="0"/>
              <a:t>Black: CFPR Satellite</a:t>
            </a:r>
          </a:p>
        </p:txBody>
      </p:sp>
      <p:sp>
        <p:nvSpPr>
          <p:cNvPr id="8" name="Donut 7">
            <a:extLst>
              <a:ext uri="{FF2B5EF4-FFF2-40B4-BE49-F238E27FC236}">
                <a16:creationId xmlns:a16="http://schemas.microsoft.com/office/drawing/2014/main" id="{F6A40389-FA55-8662-42B0-FC29C60B2075}"/>
              </a:ext>
            </a:extLst>
          </p:cNvPr>
          <p:cNvSpPr/>
          <p:nvPr/>
        </p:nvSpPr>
        <p:spPr>
          <a:xfrm>
            <a:off x="3673231" y="2461847"/>
            <a:ext cx="1445846" cy="1336430"/>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a:extLst>
              <a:ext uri="{FF2B5EF4-FFF2-40B4-BE49-F238E27FC236}">
                <a16:creationId xmlns:a16="http://schemas.microsoft.com/office/drawing/2014/main" id="{8B3F35E2-4385-0B40-255D-03B7912FFCD1}"/>
              </a:ext>
            </a:extLst>
          </p:cNvPr>
          <p:cNvSpPr/>
          <p:nvPr/>
        </p:nvSpPr>
        <p:spPr>
          <a:xfrm>
            <a:off x="1518138" y="3449516"/>
            <a:ext cx="1309077" cy="1221154"/>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a:extLst>
              <a:ext uri="{FF2B5EF4-FFF2-40B4-BE49-F238E27FC236}">
                <a16:creationId xmlns:a16="http://schemas.microsoft.com/office/drawing/2014/main" id="{E0BD22E5-53F7-4B27-321E-46F6BFFBBF43}"/>
              </a:ext>
            </a:extLst>
          </p:cNvPr>
          <p:cNvSpPr/>
          <p:nvPr/>
        </p:nvSpPr>
        <p:spPr>
          <a:xfrm>
            <a:off x="1449754" y="4475285"/>
            <a:ext cx="1445846" cy="1336430"/>
          </a:xfrm>
          <a:prstGeom prst="donut">
            <a:avLst>
              <a:gd name="adj"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5732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429D-1F35-6BAC-FCF3-12B331BC59C9}"/>
              </a:ext>
            </a:extLst>
          </p:cNvPr>
          <p:cNvSpPr>
            <a:spLocks noGrp="1"/>
          </p:cNvSpPr>
          <p:nvPr>
            <p:ph type="title"/>
          </p:nvPr>
        </p:nvSpPr>
        <p:spPr/>
        <p:txBody>
          <a:bodyPr/>
          <a:lstStyle/>
          <a:p>
            <a:pPr algn="ctr"/>
            <a:r>
              <a:rPr lang="en-US" dirty="0"/>
              <a:t>NH</a:t>
            </a:r>
            <a:r>
              <a:rPr lang="en-US" baseline="-25000" dirty="0"/>
              <a:t>3</a:t>
            </a:r>
            <a:r>
              <a:rPr lang="en-US" dirty="0"/>
              <a:t> Emissions Comparison (2019)</a:t>
            </a:r>
          </a:p>
        </p:txBody>
      </p:sp>
      <p:sp>
        <p:nvSpPr>
          <p:cNvPr id="9" name="TextBox 8">
            <a:extLst>
              <a:ext uri="{FF2B5EF4-FFF2-40B4-BE49-F238E27FC236}">
                <a16:creationId xmlns:a16="http://schemas.microsoft.com/office/drawing/2014/main" id="{87ADAD82-D99E-2426-D1D2-EE4465B178F0}"/>
              </a:ext>
            </a:extLst>
          </p:cNvPr>
          <p:cNvSpPr txBox="1"/>
          <p:nvPr/>
        </p:nvSpPr>
        <p:spPr>
          <a:xfrm>
            <a:off x="148456" y="5041076"/>
            <a:ext cx="572992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Important to utilize the spatial and temporal coverages from the </a:t>
            </a:r>
            <a:r>
              <a:rPr lang="en-US" sz="2000" dirty="0" err="1"/>
              <a:t>CrIs</a:t>
            </a:r>
            <a:r>
              <a:rPr lang="en-US" sz="2000" dirty="0"/>
              <a:t> NH</a:t>
            </a:r>
            <a:r>
              <a:rPr lang="en-US" sz="2000" baseline="-25000" dirty="0"/>
              <a:t>3</a:t>
            </a:r>
          </a:p>
          <a:p>
            <a:pPr marL="285750" indent="-285750">
              <a:buFont typeface="Arial" panose="020B0604020202020204" pitchFamily="34" charset="0"/>
              <a:buChar char="•"/>
            </a:pPr>
            <a:r>
              <a:rPr lang="en-US" sz="2000" b="1" u="sng" dirty="0"/>
              <a:t>Relatively</a:t>
            </a:r>
            <a:r>
              <a:rPr lang="en-US" sz="2000" dirty="0"/>
              <a:t> underestimated NH</a:t>
            </a:r>
            <a:r>
              <a:rPr lang="en-US" sz="2000" baseline="-25000" dirty="0"/>
              <a:t>3</a:t>
            </a:r>
            <a:r>
              <a:rPr lang="en-US" sz="2000" dirty="0"/>
              <a:t> from Beef vs overestimated NH</a:t>
            </a:r>
            <a:r>
              <a:rPr lang="en-US" sz="2000" baseline="-25000" dirty="0"/>
              <a:t>3</a:t>
            </a:r>
            <a:r>
              <a:rPr lang="en-US" sz="2000" dirty="0"/>
              <a:t> from Swine </a:t>
            </a:r>
          </a:p>
        </p:txBody>
      </p:sp>
      <p:sp>
        <p:nvSpPr>
          <p:cNvPr id="10" name="TextBox 9">
            <a:extLst>
              <a:ext uri="{FF2B5EF4-FFF2-40B4-BE49-F238E27FC236}">
                <a16:creationId xmlns:a16="http://schemas.microsoft.com/office/drawing/2014/main" id="{A944E99A-D472-A276-13F5-EE1B63E35852}"/>
              </a:ext>
            </a:extLst>
          </p:cNvPr>
          <p:cNvSpPr txBox="1"/>
          <p:nvPr/>
        </p:nvSpPr>
        <p:spPr>
          <a:xfrm>
            <a:off x="7952874" y="1762888"/>
            <a:ext cx="4090671"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Indicating that the significant differences over the Great Plains and Southwest regions</a:t>
            </a:r>
          </a:p>
        </p:txBody>
      </p:sp>
      <p:pic>
        <p:nvPicPr>
          <p:cNvPr id="6" name="Picture 5">
            <a:extLst>
              <a:ext uri="{FF2B5EF4-FFF2-40B4-BE49-F238E27FC236}">
                <a16:creationId xmlns:a16="http://schemas.microsoft.com/office/drawing/2014/main" id="{21E09C6E-928D-2A9C-0898-BF4F05D7A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 y="1522405"/>
            <a:ext cx="7421266" cy="3039001"/>
          </a:xfrm>
          <a:prstGeom prst="rect">
            <a:avLst/>
          </a:prstGeom>
        </p:spPr>
      </p:pic>
      <p:pic>
        <p:nvPicPr>
          <p:cNvPr id="7" name="Picture 6">
            <a:extLst>
              <a:ext uri="{FF2B5EF4-FFF2-40B4-BE49-F238E27FC236}">
                <a16:creationId xmlns:a16="http://schemas.microsoft.com/office/drawing/2014/main" id="{21DE910F-33E8-7CE5-EECE-58A60583D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30" y="3882002"/>
            <a:ext cx="6540529" cy="2907186"/>
          </a:xfrm>
          <a:prstGeom prst="rect">
            <a:avLst/>
          </a:prstGeom>
        </p:spPr>
      </p:pic>
      <p:graphicFrame>
        <p:nvGraphicFramePr>
          <p:cNvPr id="5" name="Table 4">
            <a:extLst>
              <a:ext uri="{FF2B5EF4-FFF2-40B4-BE49-F238E27FC236}">
                <a16:creationId xmlns:a16="http://schemas.microsoft.com/office/drawing/2014/main" id="{A5612759-6A14-C122-7F79-C45ECCC464D8}"/>
              </a:ext>
            </a:extLst>
          </p:cNvPr>
          <p:cNvGraphicFramePr>
            <a:graphicFrameLocks noGrp="1"/>
          </p:cNvGraphicFramePr>
          <p:nvPr>
            <p:extLst>
              <p:ext uri="{D42A27DB-BD31-4B8C-83A1-F6EECF244321}">
                <p14:modId xmlns:p14="http://schemas.microsoft.com/office/powerpoint/2010/main" val="2652173011"/>
              </p:ext>
            </p:extLst>
          </p:nvPr>
        </p:nvGraphicFramePr>
        <p:xfrm>
          <a:off x="5878376" y="3402332"/>
          <a:ext cx="5887172" cy="338737"/>
        </p:xfrm>
        <a:graphic>
          <a:graphicData uri="http://schemas.openxmlformats.org/drawingml/2006/table">
            <a:tbl>
              <a:tblPr firstRow="1" firstCol="1" bandRow="1">
                <a:tableStyleId>{2D5ABB26-0587-4C30-8999-92F81FD0307C}</a:tableStyleId>
              </a:tblPr>
              <a:tblGrid>
                <a:gridCol w="3006618">
                  <a:extLst>
                    <a:ext uri="{9D8B030D-6E8A-4147-A177-3AD203B41FA5}">
                      <a16:colId xmlns:a16="http://schemas.microsoft.com/office/drawing/2014/main" val="2651732580"/>
                    </a:ext>
                  </a:extLst>
                </a:gridCol>
                <a:gridCol w="2880554">
                  <a:extLst>
                    <a:ext uri="{9D8B030D-6E8A-4147-A177-3AD203B41FA5}">
                      <a16:colId xmlns:a16="http://schemas.microsoft.com/office/drawing/2014/main" val="2044540434"/>
                    </a:ext>
                  </a:extLst>
                </a:gridCol>
              </a:tblGrid>
              <a:tr h="338737">
                <a:tc>
                  <a:txBody>
                    <a:bodyPr/>
                    <a:lstStyle/>
                    <a:p>
                      <a:pPr marL="0" algn="ctr" defTabSz="914400" rtl="0" eaLnBrk="1" latinLnBrk="0" hangingPunct="1">
                        <a:lnSpc>
                          <a:spcPct val="107000"/>
                        </a:lnSpc>
                        <a:spcAft>
                          <a:spcPts val="0"/>
                        </a:spcAft>
                      </a:pPr>
                      <a:r>
                        <a:rPr lang="en-US" sz="1800" b="1" kern="100" dirty="0">
                          <a:effectLst/>
                        </a:rPr>
                        <a:t>Prior Emissions</a:t>
                      </a:r>
                      <a:endParaRPr lang="en-US" sz="1800" b="1" kern="100" dirty="0">
                        <a:solidFill>
                          <a:schemeClr val="tx1"/>
                        </a:solidFill>
                        <a:effectLst/>
                        <a:latin typeface="+mn-lt"/>
                        <a:ea typeface="+mn-ea"/>
                        <a:cs typeface="+mn-cs"/>
                      </a:endParaRPr>
                    </a:p>
                  </a:txBody>
                  <a:tcPr marL="0" marR="0" marT="0" marB="0"/>
                </a:tc>
                <a:tc>
                  <a:txBody>
                    <a:bodyPr/>
                    <a:lstStyle/>
                    <a:p>
                      <a:pPr marL="0" algn="ctr" defTabSz="914400" rtl="0" eaLnBrk="1" latinLnBrk="0" hangingPunct="1">
                        <a:lnSpc>
                          <a:spcPct val="107000"/>
                        </a:lnSpc>
                        <a:spcAft>
                          <a:spcPts val="0"/>
                        </a:spcAft>
                      </a:pPr>
                      <a:r>
                        <a:rPr lang="en-US" sz="1800" b="1" kern="100" dirty="0">
                          <a:effectLst/>
                        </a:rPr>
                        <a:t>Posterior Emissions</a:t>
                      </a:r>
                      <a:endParaRPr lang="en-US" sz="1800" b="1" kern="1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val="3739773710"/>
                  </a:ext>
                </a:extLst>
              </a:tr>
            </a:tbl>
          </a:graphicData>
        </a:graphic>
      </p:graphicFrame>
    </p:spTree>
    <p:extLst>
      <p:ext uri="{BB962C8B-B14F-4D97-AF65-F5344CB8AC3E}">
        <p14:creationId xmlns:p14="http://schemas.microsoft.com/office/powerpoint/2010/main" val="3253605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429D-1F35-6BAC-FCF3-12B331BC59C9}"/>
              </a:ext>
            </a:extLst>
          </p:cNvPr>
          <p:cNvSpPr>
            <a:spLocks noGrp="1"/>
          </p:cNvSpPr>
          <p:nvPr>
            <p:ph type="title"/>
          </p:nvPr>
        </p:nvSpPr>
        <p:spPr/>
        <p:txBody>
          <a:bodyPr/>
          <a:lstStyle/>
          <a:p>
            <a:pPr algn="ctr"/>
            <a:r>
              <a:rPr lang="en-US" dirty="0"/>
              <a:t>Sector-level NH</a:t>
            </a:r>
            <a:r>
              <a:rPr lang="en-US" baseline="-25000" dirty="0"/>
              <a:t>3</a:t>
            </a:r>
            <a:r>
              <a:rPr lang="en-US" dirty="0"/>
              <a:t> Emissions Comparison (2019)</a:t>
            </a:r>
          </a:p>
        </p:txBody>
      </p:sp>
      <p:grpSp>
        <p:nvGrpSpPr>
          <p:cNvPr id="38" name="Group 37">
            <a:extLst>
              <a:ext uri="{FF2B5EF4-FFF2-40B4-BE49-F238E27FC236}">
                <a16:creationId xmlns:a16="http://schemas.microsoft.com/office/drawing/2014/main" id="{0B9E491D-163C-25BC-B676-CAE84B38085F}"/>
              </a:ext>
            </a:extLst>
          </p:cNvPr>
          <p:cNvGrpSpPr/>
          <p:nvPr/>
        </p:nvGrpSpPr>
        <p:grpSpPr>
          <a:xfrm>
            <a:off x="0" y="4265433"/>
            <a:ext cx="12192000" cy="2619144"/>
            <a:chOff x="0" y="1540219"/>
            <a:chExt cx="12192000" cy="2619144"/>
          </a:xfrm>
        </p:grpSpPr>
        <p:pic>
          <p:nvPicPr>
            <p:cNvPr id="3" name="Picture 2">
              <a:extLst>
                <a:ext uri="{FF2B5EF4-FFF2-40B4-BE49-F238E27FC236}">
                  <a16:creationId xmlns:a16="http://schemas.microsoft.com/office/drawing/2014/main" id="{518345E7-52BF-DCD8-74AF-C73868344D37}"/>
                </a:ext>
              </a:extLst>
            </p:cNvPr>
            <p:cNvPicPr>
              <a:picLocks noChangeAspect="1"/>
            </p:cNvPicPr>
            <p:nvPr/>
          </p:nvPicPr>
          <p:blipFill rotWithShape="1">
            <a:blip r:embed="rId3"/>
            <a:srcRect b="703"/>
            <a:stretch/>
          </p:blipFill>
          <p:spPr>
            <a:xfrm>
              <a:off x="0" y="1789188"/>
              <a:ext cx="2833243" cy="2370175"/>
            </a:xfrm>
            <a:prstGeom prst="rect">
              <a:avLst/>
            </a:prstGeom>
          </p:spPr>
        </p:pic>
        <p:sp>
          <p:nvSpPr>
            <p:cNvPr id="4" name="TextBox 3">
              <a:extLst>
                <a:ext uri="{FF2B5EF4-FFF2-40B4-BE49-F238E27FC236}">
                  <a16:creationId xmlns:a16="http://schemas.microsoft.com/office/drawing/2014/main" id="{B36FAF63-98D0-A514-3E1E-A083DBD559F4}"/>
                </a:ext>
              </a:extLst>
            </p:cNvPr>
            <p:cNvSpPr txBox="1"/>
            <p:nvPr/>
          </p:nvSpPr>
          <p:spPr>
            <a:xfrm>
              <a:off x="643813" y="1540219"/>
              <a:ext cx="1545616" cy="400110"/>
            </a:xfrm>
            <a:prstGeom prst="rect">
              <a:avLst/>
            </a:prstGeom>
            <a:solidFill>
              <a:schemeClr val="bg1"/>
            </a:solidFill>
          </p:spPr>
          <p:txBody>
            <a:bodyPr wrap="none" rtlCol="0">
              <a:spAutoFit/>
            </a:bodyPr>
            <a:lstStyle/>
            <a:p>
              <a:r>
                <a:rPr lang="en-US" sz="2000" b="1" dirty="0"/>
                <a:t>Beef Cattle</a:t>
              </a:r>
            </a:p>
          </p:txBody>
        </p:sp>
        <p:pic>
          <p:nvPicPr>
            <p:cNvPr id="20" name="Picture 19" descr="A map of the united states&#10;&#10;Description automatically generated">
              <a:extLst>
                <a:ext uri="{FF2B5EF4-FFF2-40B4-BE49-F238E27FC236}">
                  <a16:creationId xmlns:a16="http://schemas.microsoft.com/office/drawing/2014/main" id="{6874EA73-7DEB-503C-638B-6C5B0C11E1DD}"/>
                </a:ext>
              </a:extLst>
            </p:cNvPr>
            <p:cNvPicPr>
              <a:picLocks noChangeAspect="1"/>
            </p:cNvPicPr>
            <p:nvPr/>
          </p:nvPicPr>
          <p:blipFill>
            <a:blip r:embed="rId4"/>
            <a:stretch>
              <a:fillRect/>
            </a:stretch>
          </p:blipFill>
          <p:spPr>
            <a:xfrm>
              <a:off x="2761242" y="1949328"/>
              <a:ext cx="3152270" cy="2048181"/>
            </a:xfrm>
            <a:prstGeom prst="rect">
              <a:avLst/>
            </a:prstGeom>
          </p:spPr>
        </p:pic>
        <p:pic>
          <p:nvPicPr>
            <p:cNvPr id="22" name="Picture 21" descr="A map of the united states&#10;&#10;Description automatically generated">
              <a:extLst>
                <a:ext uri="{FF2B5EF4-FFF2-40B4-BE49-F238E27FC236}">
                  <a16:creationId xmlns:a16="http://schemas.microsoft.com/office/drawing/2014/main" id="{67AAFD5F-9BE9-55B8-02A3-9C7C9B8E9D4D}"/>
                </a:ext>
              </a:extLst>
            </p:cNvPr>
            <p:cNvPicPr>
              <a:picLocks noChangeAspect="1"/>
            </p:cNvPicPr>
            <p:nvPr/>
          </p:nvPicPr>
          <p:blipFill>
            <a:blip r:embed="rId5"/>
            <a:stretch>
              <a:fillRect/>
            </a:stretch>
          </p:blipFill>
          <p:spPr>
            <a:xfrm>
              <a:off x="5904844" y="1948304"/>
              <a:ext cx="3869348" cy="2048181"/>
            </a:xfrm>
            <a:prstGeom prst="rect">
              <a:avLst/>
            </a:prstGeom>
          </p:spPr>
        </p:pic>
        <p:pic>
          <p:nvPicPr>
            <p:cNvPr id="26" name="Picture 25" descr="A map of the united states&#10;&#10;Description automatically generated">
              <a:extLst>
                <a:ext uri="{FF2B5EF4-FFF2-40B4-BE49-F238E27FC236}">
                  <a16:creationId xmlns:a16="http://schemas.microsoft.com/office/drawing/2014/main" id="{2C283D77-6BC7-0C31-4570-BFA14DD0AECD}"/>
                </a:ext>
              </a:extLst>
            </p:cNvPr>
            <p:cNvPicPr>
              <a:picLocks noChangeAspect="1"/>
            </p:cNvPicPr>
            <p:nvPr/>
          </p:nvPicPr>
          <p:blipFill>
            <a:blip r:embed="rId6"/>
            <a:stretch>
              <a:fillRect/>
            </a:stretch>
          </p:blipFill>
          <p:spPr>
            <a:xfrm>
              <a:off x="9048398" y="1948304"/>
              <a:ext cx="3143602" cy="2058371"/>
            </a:xfrm>
            <a:prstGeom prst="rect">
              <a:avLst/>
            </a:prstGeom>
          </p:spPr>
        </p:pic>
      </p:grpSp>
      <p:grpSp>
        <p:nvGrpSpPr>
          <p:cNvPr id="37" name="Group 36">
            <a:extLst>
              <a:ext uri="{FF2B5EF4-FFF2-40B4-BE49-F238E27FC236}">
                <a16:creationId xmlns:a16="http://schemas.microsoft.com/office/drawing/2014/main" id="{2CC18387-3EB0-7C43-C05A-A21B91D443FB}"/>
              </a:ext>
            </a:extLst>
          </p:cNvPr>
          <p:cNvGrpSpPr/>
          <p:nvPr/>
        </p:nvGrpSpPr>
        <p:grpSpPr>
          <a:xfrm>
            <a:off x="30700" y="1515950"/>
            <a:ext cx="12130600" cy="2587629"/>
            <a:chOff x="49198" y="4277669"/>
            <a:chExt cx="12130600" cy="2587629"/>
          </a:xfrm>
        </p:grpSpPr>
        <p:pic>
          <p:nvPicPr>
            <p:cNvPr id="11" name="Picture 10">
              <a:extLst>
                <a:ext uri="{FF2B5EF4-FFF2-40B4-BE49-F238E27FC236}">
                  <a16:creationId xmlns:a16="http://schemas.microsoft.com/office/drawing/2014/main" id="{2FAAECFB-CD09-F770-D966-7911D8DCA7F1}"/>
                </a:ext>
              </a:extLst>
            </p:cNvPr>
            <p:cNvPicPr>
              <a:picLocks noChangeAspect="1"/>
            </p:cNvPicPr>
            <p:nvPr/>
          </p:nvPicPr>
          <p:blipFill rotWithShape="1">
            <a:blip r:embed="rId7"/>
            <a:srcRect t="695" b="1121"/>
            <a:stretch/>
          </p:blipFill>
          <p:spPr>
            <a:xfrm>
              <a:off x="49198" y="4495123"/>
              <a:ext cx="2761242" cy="2370175"/>
            </a:xfrm>
            <a:prstGeom prst="rect">
              <a:avLst/>
            </a:prstGeom>
          </p:spPr>
        </p:pic>
        <p:sp>
          <p:nvSpPr>
            <p:cNvPr id="12" name="TextBox 11">
              <a:extLst>
                <a:ext uri="{FF2B5EF4-FFF2-40B4-BE49-F238E27FC236}">
                  <a16:creationId xmlns:a16="http://schemas.microsoft.com/office/drawing/2014/main" id="{043F01CE-7661-828F-68BC-B5B0B500DEC2}"/>
                </a:ext>
              </a:extLst>
            </p:cNvPr>
            <p:cNvSpPr txBox="1"/>
            <p:nvPr/>
          </p:nvSpPr>
          <p:spPr>
            <a:xfrm>
              <a:off x="599690" y="4277669"/>
              <a:ext cx="899605" cy="400110"/>
            </a:xfrm>
            <a:prstGeom prst="rect">
              <a:avLst/>
            </a:prstGeom>
            <a:solidFill>
              <a:schemeClr val="bg1"/>
            </a:solidFill>
          </p:spPr>
          <p:txBody>
            <a:bodyPr wrap="none" rtlCol="0">
              <a:spAutoFit/>
            </a:bodyPr>
            <a:lstStyle/>
            <a:p>
              <a:r>
                <a:rPr lang="en-US" sz="2000" b="1" dirty="0"/>
                <a:t>Swine</a:t>
              </a:r>
            </a:p>
          </p:txBody>
        </p:sp>
        <p:pic>
          <p:nvPicPr>
            <p:cNvPr id="30" name="Picture 29" descr="A map of the united states&#10;&#10;Description automatically generated">
              <a:extLst>
                <a:ext uri="{FF2B5EF4-FFF2-40B4-BE49-F238E27FC236}">
                  <a16:creationId xmlns:a16="http://schemas.microsoft.com/office/drawing/2014/main" id="{D225136E-62F2-5FE4-C157-891F0EBEA914}"/>
                </a:ext>
              </a:extLst>
            </p:cNvPr>
            <p:cNvPicPr>
              <a:picLocks noChangeAspect="1"/>
            </p:cNvPicPr>
            <p:nvPr/>
          </p:nvPicPr>
          <p:blipFill>
            <a:blip r:embed="rId8"/>
            <a:stretch>
              <a:fillRect/>
            </a:stretch>
          </p:blipFill>
          <p:spPr>
            <a:xfrm>
              <a:off x="2734247" y="4642106"/>
              <a:ext cx="3219794" cy="2134585"/>
            </a:xfrm>
            <a:prstGeom prst="rect">
              <a:avLst/>
            </a:prstGeom>
          </p:spPr>
        </p:pic>
        <p:pic>
          <p:nvPicPr>
            <p:cNvPr id="32" name="Picture 31" descr="A map of the united states&#10;&#10;Description automatically generated">
              <a:extLst>
                <a:ext uri="{FF2B5EF4-FFF2-40B4-BE49-F238E27FC236}">
                  <a16:creationId xmlns:a16="http://schemas.microsoft.com/office/drawing/2014/main" id="{C2F591D9-E42F-9C43-7932-ECB9A4F9DD0E}"/>
                </a:ext>
              </a:extLst>
            </p:cNvPr>
            <p:cNvPicPr>
              <a:picLocks noChangeAspect="1"/>
            </p:cNvPicPr>
            <p:nvPr/>
          </p:nvPicPr>
          <p:blipFill>
            <a:blip r:embed="rId9"/>
            <a:stretch>
              <a:fillRect/>
            </a:stretch>
          </p:blipFill>
          <p:spPr>
            <a:xfrm>
              <a:off x="5917040" y="4661794"/>
              <a:ext cx="3143763" cy="2114897"/>
            </a:xfrm>
            <a:prstGeom prst="rect">
              <a:avLst/>
            </a:prstGeom>
          </p:spPr>
        </p:pic>
        <p:pic>
          <p:nvPicPr>
            <p:cNvPr id="34" name="Picture 33" descr="A map of the united states&#10;&#10;Description automatically generated">
              <a:extLst>
                <a:ext uri="{FF2B5EF4-FFF2-40B4-BE49-F238E27FC236}">
                  <a16:creationId xmlns:a16="http://schemas.microsoft.com/office/drawing/2014/main" id="{4120C0A1-A4A0-78B8-D739-083EB8DAD3D0}"/>
                </a:ext>
              </a:extLst>
            </p:cNvPr>
            <p:cNvPicPr>
              <a:picLocks noChangeAspect="1"/>
            </p:cNvPicPr>
            <p:nvPr/>
          </p:nvPicPr>
          <p:blipFill>
            <a:blip r:embed="rId10"/>
            <a:stretch>
              <a:fillRect/>
            </a:stretch>
          </p:blipFill>
          <p:spPr>
            <a:xfrm>
              <a:off x="9060641" y="4651949"/>
              <a:ext cx="3119157" cy="2114897"/>
            </a:xfrm>
            <a:prstGeom prst="rect">
              <a:avLst/>
            </a:prstGeom>
          </p:spPr>
        </p:pic>
      </p:grpSp>
      <p:pic>
        <p:nvPicPr>
          <p:cNvPr id="36" name="Picture 35" descr="A chart of a number of numbers&#10;&#10;Description automatically generated with medium confidence">
            <a:extLst>
              <a:ext uri="{FF2B5EF4-FFF2-40B4-BE49-F238E27FC236}">
                <a16:creationId xmlns:a16="http://schemas.microsoft.com/office/drawing/2014/main" id="{7E95FD79-A0D8-3C35-06EC-1764B8F5F5B7}"/>
              </a:ext>
            </a:extLst>
          </p:cNvPr>
          <p:cNvPicPr>
            <a:picLocks noChangeAspect="1"/>
          </p:cNvPicPr>
          <p:nvPr/>
        </p:nvPicPr>
        <p:blipFill>
          <a:blip r:embed="rId11"/>
          <a:stretch>
            <a:fillRect/>
          </a:stretch>
        </p:blipFill>
        <p:spPr>
          <a:xfrm>
            <a:off x="11546360" y="3087838"/>
            <a:ext cx="567546" cy="1609526"/>
          </a:xfrm>
          <a:prstGeom prst="rect">
            <a:avLst/>
          </a:prstGeom>
        </p:spPr>
      </p:pic>
    </p:spTree>
    <p:extLst>
      <p:ext uri="{BB962C8B-B14F-4D97-AF65-F5344CB8AC3E}">
        <p14:creationId xmlns:p14="http://schemas.microsoft.com/office/powerpoint/2010/main" val="2546685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26160-E7D1-32BA-E76A-173A256379B9}"/>
              </a:ext>
            </a:extLst>
          </p:cNvPr>
          <p:cNvSpPr>
            <a:spLocks noGrp="1"/>
          </p:cNvSpPr>
          <p:nvPr>
            <p:ph type="title"/>
          </p:nvPr>
        </p:nvSpPr>
        <p:spPr/>
        <p:txBody>
          <a:bodyPr/>
          <a:lstStyle/>
          <a:p>
            <a:r>
              <a:rPr lang="en-US" dirty="0"/>
              <a:t>Findings</a:t>
            </a:r>
            <a:endParaRPr lang="en-US" baseline="-25000" dirty="0"/>
          </a:p>
        </p:txBody>
      </p:sp>
      <p:sp>
        <p:nvSpPr>
          <p:cNvPr id="3" name="Content Placeholder 2">
            <a:extLst>
              <a:ext uri="{FF2B5EF4-FFF2-40B4-BE49-F238E27FC236}">
                <a16:creationId xmlns:a16="http://schemas.microsoft.com/office/drawing/2014/main" id="{7D27FE76-281D-E262-C861-EF13F18A78D8}"/>
              </a:ext>
            </a:extLst>
          </p:cNvPr>
          <p:cNvSpPr>
            <a:spLocks noGrp="1"/>
          </p:cNvSpPr>
          <p:nvPr>
            <p:ph idx="1"/>
          </p:nvPr>
        </p:nvSpPr>
        <p:spPr>
          <a:xfrm>
            <a:off x="440286" y="1506071"/>
            <a:ext cx="11309338" cy="5148301"/>
          </a:xfrm>
        </p:spPr>
        <p:txBody>
          <a:bodyPr>
            <a:normAutofit/>
          </a:bodyPr>
          <a:lstStyle/>
          <a:p>
            <a:r>
              <a:rPr lang="en-US" sz="2400" dirty="0"/>
              <a:t>A significant amount of surface NH</a:t>
            </a:r>
            <a:r>
              <a:rPr lang="en-US" sz="2400" baseline="-25000" dirty="0"/>
              <a:t>3</a:t>
            </a:r>
            <a:r>
              <a:rPr lang="en-US" sz="2400" dirty="0"/>
              <a:t> concentrations changes by location and time/dates</a:t>
            </a:r>
          </a:p>
          <a:p>
            <a:r>
              <a:rPr lang="en-US" sz="2400" dirty="0"/>
              <a:t>Requires a better spatiotemporal representation of NH</a:t>
            </a:r>
            <a:r>
              <a:rPr lang="en-US" sz="2400" baseline="-25000" dirty="0"/>
              <a:t>3</a:t>
            </a:r>
            <a:r>
              <a:rPr lang="en-US" sz="2400" dirty="0"/>
              <a:t> from livestock wastes</a:t>
            </a:r>
          </a:p>
          <a:p>
            <a:r>
              <a:rPr lang="en-US" sz="2400" dirty="0" err="1"/>
              <a:t>DeepCTM</a:t>
            </a:r>
            <a:r>
              <a:rPr lang="en-US" sz="2400" dirty="0"/>
              <a:t>/VAE performed well in capturing the spatial and temporal differences of NEI Livestock Waste NH</a:t>
            </a:r>
            <a:r>
              <a:rPr lang="en-US" sz="2400" baseline="-25000" dirty="0"/>
              <a:t>3</a:t>
            </a:r>
            <a:r>
              <a:rPr lang="en-US" sz="2400" dirty="0"/>
              <a:t> against the observations</a:t>
            </a:r>
          </a:p>
          <a:p>
            <a:r>
              <a:rPr lang="en-US" sz="2400" dirty="0"/>
              <a:t>Identified the sector-level (anima-specific) NH</a:t>
            </a:r>
            <a:r>
              <a:rPr lang="en-US" sz="2400" baseline="-25000" dirty="0"/>
              <a:t>3</a:t>
            </a:r>
            <a:r>
              <a:rPr lang="en-US" sz="2400" dirty="0"/>
              <a:t> differences for the calibrations of animal-specific NEI Emissions from the Farm Emissions Model used in NEI development</a:t>
            </a:r>
          </a:p>
          <a:p>
            <a:r>
              <a:rPr lang="en-US" sz="2400" dirty="0"/>
              <a:t>Swine and Beef Cattle shows the lack of spatiotemporal representations</a:t>
            </a:r>
          </a:p>
          <a:p>
            <a:pPr lvl="1"/>
            <a:r>
              <a:rPr lang="en-US" sz="2200" b="1" dirty="0"/>
              <a:t>Swine</a:t>
            </a:r>
            <a:r>
              <a:rPr lang="en-US" sz="2200" dirty="0"/>
              <a:t>: </a:t>
            </a:r>
            <a:r>
              <a:rPr lang="en-US" sz="2200" i="1" u="sng" dirty="0"/>
              <a:t>Overestimations</a:t>
            </a:r>
            <a:r>
              <a:rPr lang="en-US" sz="2200" dirty="0"/>
              <a:t> of NH</a:t>
            </a:r>
            <a:r>
              <a:rPr lang="en-US" sz="2200" baseline="-25000" dirty="0"/>
              <a:t>3</a:t>
            </a:r>
            <a:r>
              <a:rPr lang="en-US" sz="2200" dirty="0"/>
              <a:t> over the areas in Iowa and NC (most swine-dense area)</a:t>
            </a:r>
          </a:p>
          <a:p>
            <a:pPr lvl="1"/>
            <a:r>
              <a:rPr lang="en-US" sz="2200" b="1" dirty="0"/>
              <a:t>Beef</a:t>
            </a:r>
            <a:r>
              <a:rPr lang="en-US" sz="2200" dirty="0"/>
              <a:t>: </a:t>
            </a:r>
            <a:r>
              <a:rPr lang="en-US" sz="2200" i="1" u="sng" dirty="0"/>
              <a:t>Underestimation </a:t>
            </a:r>
            <a:r>
              <a:rPr lang="en-US" sz="2200" dirty="0"/>
              <a:t>of NH</a:t>
            </a:r>
            <a:r>
              <a:rPr lang="en-US" sz="2200" baseline="-25000" dirty="0"/>
              <a:t>3</a:t>
            </a:r>
            <a:r>
              <a:rPr lang="en-US" sz="2200" dirty="0"/>
              <a:t> over the areas in TX, KY, CO, NE, SD, ND, and MT, while the </a:t>
            </a:r>
            <a:r>
              <a:rPr lang="en-US" sz="2200" i="1" u="sng" dirty="0"/>
              <a:t>overestimation</a:t>
            </a:r>
            <a:r>
              <a:rPr lang="en-US" sz="2200" dirty="0"/>
              <a:t> occurred over CA.  </a:t>
            </a:r>
          </a:p>
          <a:p>
            <a:pPr lvl="2"/>
            <a:r>
              <a:rPr lang="en-US" sz="2000" dirty="0"/>
              <a:t>Regional farm management practices input to the FEM need an update to address this issue.</a:t>
            </a:r>
            <a:endParaRPr lang="en-US" sz="1800" dirty="0"/>
          </a:p>
        </p:txBody>
      </p:sp>
    </p:spTree>
    <p:extLst>
      <p:ext uri="{BB962C8B-B14F-4D97-AF65-F5344CB8AC3E}">
        <p14:creationId xmlns:p14="http://schemas.microsoft.com/office/powerpoint/2010/main" val="137761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pPr algn="ctr"/>
            <a:r>
              <a:rPr lang="en-US" dirty="0">
                <a:solidFill>
                  <a:srgbClr val="FFFFFF"/>
                </a:solidFill>
              </a:rPr>
              <a:t>Thank you! </a:t>
            </a:r>
            <a:endParaRPr lang="en-US" sz="3200" dirty="0">
              <a:solidFill>
                <a:srgbClr val="FFFFFF"/>
              </a:solidFill>
            </a:endParaRPr>
          </a:p>
        </p:txBody>
      </p:sp>
      <p:sp>
        <p:nvSpPr>
          <p:cNvPr id="3" name="Content Placeholder 2"/>
          <p:cNvSpPr>
            <a:spLocks noGrp="1"/>
          </p:cNvSpPr>
          <p:nvPr>
            <p:ph idx="1"/>
          </p:nvPr>
        </p:nvSpPr>
        <p:spPr>
          <a:xfrm>
            <a:off x="5155905" y="1113764"/>
            <a:ext cx="6108179" cy="4624327"/>
          </a:xfrm>
        </p:spPr>
        <p:txBody>
          <a:bodyPr anchor="ctr">
            <a:normAutofit/>
          </a:bodyPr>
          <a:lstStyle/>
          <a:p>
            <a:pPr marL="324000" lvl="1" indent="0">
              <a:buNone/>
            </a:pPr>
            <a:r>
              <a:rPr lang="en-US" sz="2000" dirty="0"/>
              <a:t>ACKNOWLEDGEMENT</a:t>
            </a:r>
          </a:p>
          <a:p>
            <a:pPr lvl="1"/>
            <a:r>
              <a:rPr lang="en-US" sz="2000" dirty="0"/>
              <a:t>NOAA Atmospheric Chemistry, Carbon Cycle and Climate (AC4) [Grant# NA21OAR4310225]</a:t>
            </a:r>
          </a:p>
          <a:p>
            <a:pPr lvl="1"/>
            <a:r>
              <a:rPr lang="en-US" sz="2000" dirty="0"/>
              <a:t>USEPA</a:t>
            </a:r>
          </a:p>
          <a:p>
            <a:pPr lvl="1"/>
            <a:r>
              <a:rPr lang="en-US" sz="2000" dirty="0"/>
              <a:t>Korea National Institute of Environment Research</a:t>
            </a:r>
          </a:p>
        </p:txBody>
      </p:sp>
    </p:spTree>
    <p:extLst>
      <p:ext uri="{BB962C8B-B14F-4D97-AF65-F5344CB8AC3E}">
        <p14:creationId xmlns:p14="http://schemas.microsoft.com/office/powerpoint/2010/main" val="793622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FA5F-462A-F408-F9CA-085FBA92C3D3}"/>
              </a:ext>
            </a:extLst>
          </p:cNvPr>
          <p:cNvSpPr>
            <a:spLocks noGrp="1"/>
          </p:cNvSpPr>
          <p:nvPr>
            <p:ph type="title"/>
          </p:nvPr>
        </p:nvSpPr>
        <p:spPr/>
        <p:txBody>
          <a:bodyPr/>
          <a:lstStyle/>
          <a:p>
            <a:r>
              <a:rPr lang="en-US"/>
              <a:t>Motivation</a:t>
            </a:r>
            <a:endParaRPr lang="en-US" dirty="0"/>
          </a:p>
        </p:txBody>
      </p:sp>
      <p:pic>
        <p:nvPicPr>
          <p:cNvPr id="7" name="Picture 6" descr="A picture containing text, map, atlas&#10;&#10;Description automatically generated">
            <a:extLst>
              <a:ext uri="{FF2B5EF4-FFF2-40B4-BE49-F238E27FC236}">
                <a16:creationId xmlns:a16="http://schemas.microsoft.com/office/drawing/2014/main" id="{21DB2C13-D4F9-CDDE-0FEF-4E7C7006B3EA}"/>
              </a:ext>
            </a:extLst>
          </p:cNvPr>
          <p:cNvPicPr>
            <a:picLocks noChangeAspect="1"/>
          </p:cNvPicPr>
          <p:nvPr/>
        </p:nvPicPr>
        <p:blipFill>
          <a:blip r:embed="rId3"/>
          <a:stretch>
            <a:fillRect/>
          </a:stretch>
        </p:blipFill>
        <p:spPr>
          <a:xfrm>
            <a:off x="7351729" y="650801"/>
            <a:ext cx="4918930" cy="5994838"/>
          </a:xfrm>
          <a:prstGeom prst="rect">
            <a:avLst/>
          </a:prstGeom>
        </p:spPr>
      </p:pic>
      <p:sp>
        <p:nvSpPr>
          <p:cNvPr id="9" name="Content Placeholder 8">
            <a:extLst>
              <a:ext uri="{FF2B5EF4-FFF2-40B4-BE49-F238E27FC236}">
                <a16:creationId xmlns:a16="http://schemas.microsoft.com/office/drawing/2014/main" id="{A350702E-8E72-6D43-88E8-DF7A97D4293E}"/>
              </a:ext>
            </a:extLst>
          </p:cNvPr>
          <p:cNvSpPr>
            <a:spLocks noGrp="1"/>
          </p:cNvSpPr>
          <p:nvPr>
            <p:ph idx="1"/>
          </p:nvPr>
        </p:nvSpPr>
        <p:spPr>
          <a:xfrm>
            <a:off x="277318" y="1484157"/>
            <a:ext cx="7198656" cy="5253921"/>
          </a:xfrm>
        </p:spPr>
        <p:txBody>
          <a:bodyPr>
            <a:normAutofit fontScale="92500" lnSpcReduction="10000"/>
          </a:bodyPr>
          <a:lstStyle/>
          <a:p>
            <a:pPr algn="just">
              <a:lnSpc>
                <a:spcPct val="110000"/>
              </a:lnSpc>
            </a:pPr>
            <a:r>
              <a:rPr lang="en-US" altLang="en-US" sz="1800" b="1" dirty="0">
                <a:solidFill>
                  <a:schemeClr val="tx1"/>
                </a:solidFill>
                <a:latin typeface="Tahoma" panose="020B0604030504040204" pitchFamily="34" charset="0"/>
                <a:ea typeface="Batang" panose="02030600000101010101" pitchFamily="18" charset="-127"/>
              </a:rPr>
              <a:t>NH</a:t>
            </a:r>
            <a:r>
              <a:rPr lang="en-US" altLang="en-US" sz="1800" b="1" baseline="-25000" dirty="0">
                <a:solidFill>
                  <a:schemeClr val="tx1"/>
                </a:solidFill>
                <a:latin typeface="Tahoma" panose="020B0604030504040204" pitchFamily="34" charset="0"/>
                <a:ea typeface="Batang" panose="02030600000101010101" pitchFamily="18" charset="-127"/>
              </a:rPr>
              <a:t>3</a:t>
            </a:r>
            <a:r>
              <a:rPr lang="en-US" altLang="en-US" sz="1800" b="1" dirty="0">
                <a:solidFill>
                  <a:schemeClr val="tx1"/>
                </a:solidFill>
                <a:latin typeface="Tahoma" panose="020B0604030504040204" pitchFamily="34" charset="0"/>
                <a:ea typeface="Batang" panose="02030600000101010101" pitchFamily="18" charset="-127"/>
              </a:rPr>
              <a:t> : </a:t>
            </a:r>
            <a:r>
              <a:rPr lang="en-US" altLang="en-US" sz="1800" dirty="0">
                <a:solidFill>
                  <a:schemeClr val="tx1"/>
                </a:solidFill>
                <a:latin typeface="Tahoma" panose="020B0604030504040204" pitchFamily="34" charset="0"/>
                <a:ea typeface="Batang" panose="02030600000101010101" pitchFamily="18" charset="-127"/>
              </a:rPr>
              <a:t>Animal manure, production, and Application of fertilizers</a:t>
            </a:r>
          </a:p>
          <a:p>
            <a:pPr lvl="1" algn="just"/>
            <a:r>
              <a:rPr lang="en-US" altLang="ko-KR" dirty="0">
                <a:solidFill>
                  <a:schemeClr val="tx1"/>
                </a:solidFill>
                <a:latin typeface="Tahoma" panose="020B0604030504040204" pitchFamily="34" charset="0"/>
                <a:ea typeface="Batang" panose="02030600000101010101" pitchFamily="18" charset="-127"/>
              </a:rPr>
              <a:t>Short lifetime of NH</a:t>
            </a:r>
            <a:r>
              <a:rPr lang="en-US" altLang="ko-KR" baseline="-30000" dirty="0">
                <a:solidFill>
                  <a:schemeClr val="tx1"/>
                </a:solidFill>
                <a:latin typeface="Tahoma" panose="020B0604030504040204" pitchFamily="34" charset="0"/>
                <a:ea typeface="Batang" panose="02030600000101010101" pitchFamily="18" charset="-127"/>
              </a:rPr>
              <a:t>3 </a:t>
            </a:r>
            <a:r>
              <a:rPr lang="en-US" altLang="ko-KR" dirty="0">
                <a:solidFill>
                  <a:schemeClr val="tx1"/>
                </a:solidFill>
                <a:latin typeface="Tahoma" panose="020B0604030504040204" pitchFamily="34" charset="0"/>
                <a:ea typeface="Batang" panose="02030600000101010101" pitchFamily="18" charset="-127"/>
              </a:rPr>
              <a:t>(</a:t>
            </a:r>
            <a:r>
              <a:rPr lang="en-US" altLang="ko-KR" dirty="0">
                <a:solidFill>
                  <a:schemeClr val="tx1"/>
                </a:solidFill>
                <a:latin typeface="Tahoma" panose="020B0604030504040204" pitchFamily="34" charset="0"/>
                <a:ea typeface="Batang" panose="02030600000101010101" pitchFamily="18" charset="-127"/>
                <a:sym typeface="Symbol" pitchFamily="2" charset="2"/>
              </a:rPr>
              <a:t></a:t>
            </a:r>
            <a:r>
              <a:rPr lang="en-US" altLang="ko-KR" dirty="0">
                <a:solidFill>
                  <a:schemeClr val="tx1"/>
                </a:solidFill>
                <a:latin typeface="Tahoma" panose="020B0604030504040204" pitchFamily="34" charset="0"/>
                <a:ea typeface="Batang" panose="02030600000101010101" pitchFamily="18" charset="-127"/>
              </a:rPr>
              <a:t> = 0.5-5 days or less)</a:t>
            </a:r>
          </a:p>
          <a:p>
            <a:pPr lvl="1" algn="just"/>
            <a:r>
              <a:rPr lang="en-US" altLang="ko-KR" dirty="0">
                <a:solidFill>
                  <a:schemeClr val="tx1"/>
                </a:solidFill>
                <a:latin typeface="Tahoma" panose="020B0604030504040204" pitchFamily="34" charset="0"/>
                <a:ea typeface="Batang" panose="02030600000101010101" pitchFamily="18" charset="-127"/>
              </a:rPr>
              <a:t>Deposited to the surfaces near its source with relatively high </a:t>
            </a:r>
            <a:r>
              <a:rPr lang="en-US" altLang="ko-KR" sz="1600" dirty="0">
                <a:solidFill>
                  <a:schemeClr val="tx1"/>
                </a:solidFill>
                <a:latin typeface="Tahoma" panose="020B0604030504040204" pitchFamily="34" charset="0"/>
                <a:ea typeface="Batang" panose="02030600000101010101" pitchFamily="18" charset="-127"/>
              </a:rPr>
              <a:t>dry deposition.</a:t>
            </a:r>
          </a:p>
          <a:p>
            <a:pPr lvl="1" algn="just"/>
            <a:r>
              <a:rPr lang="en-US" altLang="ko-KR" dirty="0">
                <a:solidFill>
                  <a:schemeClr val="tx1"/>
                </a:solidFill>
                <a:latin typeface="Tahoma" panose="020B0604030504040204" pitchFamily="34" charset="0"/>
                <a:ea typeface="Batang" panose="02030600000101010101" pitchFamily="18" charset="-127"/>
              </a:rPr>
              <a:t>Ecosystem eutrophication</a:t>
            </a:r>
            <a:endParaRPr lang="en-US" altLang="ko-KR" sz="1600" dirty="0">
              <a:solidFill>
                <a:schemeClr val="tx1"/>
              </a:solidFill>
              <a:latin typeface="Tahoma" panose="020B0604030504040204" pitchFamily="34" charset="0"/>
              <a:ea typeface="Batang" panose="02030600000101010101" pitchFamily="18" charset="-127"/>
            </a:endParaRPr>
          </a:p>
          <a:p>
            <a:pPr algn="just">
              <a:lnSpc>
                <a:spcPct val="110000"/>
              </a:lnSpc>
            </a:pPr>
            <a:r>
              <a:rPr lang="en-US" altLang="en-US" sz="1800" b="1" u="none" dirty="0">
                <a:solidFill>
                  <a:schemeClr val="tx1"/>
                </a:solidFill>
                <a:latin typeface="Tahoma" panose="020B0604030504040204" pitchFamily="34" charset="0"/>
                <a:ea typeface="Batang" panose="02030600000101010101" pitchFamily="18" charset="-127"/>
              </a:rPr>
              <a:t>NH</a:t>
            </a:r>
            <a:r>
              <a:rPr lang="en-US" altLang="en-US" sz="1800" b="1" u="none" baseline="-25000" dirty="0">
                <a:solidFill>
                  <a:schemeClr val="tx1"/>
                </a:solidFill>
                <a:latin typeface="Tahoma" panose="020B0604030504040204" pitchFamily="34" charset="0"/>
                <a:ea typeface="Batang" panose="02030600000101010101" pitchFamily="18" charset="-127"/>
              </a:rPr>
              <a:t>4</a:t>
            </a:r>
            <a:r>
              <a:rPr lang="en-US" altLang="en-US" sz="1800" b="1" u="none" baseline="30000" dirty="0">
                <a:solidFill>
                  <a:schemeClr val="tx1"/>
                </a:solidFill>
                <a:latin typeface="Tahoma" panose="020B0604030504040204" pitchFamily="34" charset="0"/>
                <a:ea typeface="Batang" panose="02030600000101010101" pitchFamily="18" charset="-127"/>
              </a:rPr>
              <a:t>+</a:t>
            </a:r>
            <a:r>
              <a:rPr lang="en-US" altLang="en-US" b="1" baseline="30000" dirty="0">
                <a:solidFill>
                  <a:schemeClr val="tx1"/>
                </a:solidFill>
                <a:latin typeface="Tahoma" panose="020B0604030504040204" pitchFamily="34" charset="0"/>
                <a:ea typeface="Batang" panose="02030600000101010101" pitchFamily="18" charset="-127"/>
              </a:rPr>
              <a:t> </a:t>
            </a:r>
            <a:r>
              <a:rPr lang="en-US" altLang="en-US" sz="1800" u="none" dirty="0">
                <a:solidFill>
                  <a:schemeClr val="tx1"/>
                </a:solidFill>
                <a:latin typeface="Tahoma" panose="020B0604030504040204" pitchFamily="34" charset="0"/>
                <a:ea typeface="Batang" panose="02030600000101010101" pitchFamily="18" charset="-127"/>
              </a:rPr>
              <a:t>: </a:t>
            </a:r>
            <a:r>
              <a:rPr lang="en-US" altLang="en-US" sz="1800" b="0" u="none" dirty="0">
                <a:solidFill>
                  <a:schemeClr val="tx1"/>
                </a:solidFill>
                <a:latin typeface="Tahoma" panose="020B0604030504040204" pitchFamily="34" charset="0"/>
                <a:ea typeface="Batang" panose="02030600000101010101" pitchFamily="18" charset="-127"/>
              </a:rPr>
              <a:t>Neutralization process of </a:t>
            </a:r>
            <a:r>
              <a:rPr lang="en-US" altLang="en-US" dirty="0">
                <a:solidFill>
                  <a:schemeClr val="tx1"/>
                </a:solidFill>
                <a:latin typeface="Tahoma" panose="020B0604030504040204" pitchFamily="34" charset="0"/>
                <a:ea typeface="Batang" panose="02030600000101010101" pitchFamily="18" charset="-127"/>
              </a:rPr>
              <a:t>a</a:t>
            </a:r>
            <a:r>
              <a:rPr lang="en-US" altLang="en-US" sz="1800" b="0" u="none" dirty="0">
                <a:solidFill>
                  <a:schemeClr val="tx1"/>
                </a:solidFill>
                <a:latin typeface="Tahoma" panose="020B0604030504040204" pitchFamily="34" charset="0"/>
                <a:ea typeface="Batang" panose="02030600000101010101" pitchFamily="18" charset="-127"/>
              </a:rPr>
              <a:t>cid gases (H</a:t>
            </a:r>
            <a:r>
              <a:rPr lang="en-US" altLang="en-US" sz="1800" b="0" u="none" baseline="-25000" dirty="0">
                <a:solidFill>
                  <a:schemeClr val="tx1"/>
                </a:solidFill>
                <a:latin typeface="Tahoma" panose="020B0604030504040204" pitchFamily="34" charset="0"/>
                <a:ea typeface="Batang" panose="02030600000101010101" pitchFamily="18" charset="-127"/>
              </a:rPr>
              <a:t>2</a:t>
            </a:r>
            <a:r>
              <a:rPr lang="en-US" altLang="en-US" sz="1800" b="0" u="none" dirty="0">
                <a:solidFill>
                  <a:schemeClr val="tx1"/>
                </a:solidFill>
                <a:latin typeface="Tahoma" panose="020B0604030504040204" pitchFamily="34" charset="0"/>
                <a:ea typeface="Batang" panose="02030600000101010101" pitchFamily="18" charset="-127"/>
              </a:rPr>
              <a:t>SO</a:t>
            </a:r>
            <a:r>
              <a:rPr lang="en-US" altLang="en-US" sz="1800" b="0" u="none" baseline="-25000" dirty="0">
                <a:solidFill>
                  <a:schemeClr val="tx1"/>
                </a:solidFill>
                <a:latin typeface="Tahoma" panose="020B0604030504040204" pitchFamily="34" charset="0"/>
                <a:ea typeface="Batang" panose="02030600000101010101" pitchFamily="18" charset="-127"/>
              </a:rPr>
              <a:t>4</a:t>
            </a:r>
            <a:r>
              <a:rPr lang="en-US" altLang="en-US" sz="1800" b="0" u="none" dirty="0">
                <a:solidFill>
                  <a:schemeClr val="tx1"/>
                </a:solidFill>
                <a:latin typeface="Tahoma" panose="020B0604030504040204" pitchFamily="34" charset="0"/>
                <a:ea typeface="Batang" panose="02030600000101010101" pitchFamily="18" charset="-127"/>
              </a:rPr>
              <a:t>, HNO</a:t>
            </a:r>
            <a:r>
              <a:rPr lang="en-US" altLang="en-US" sz="1800" b="0" u="none" baseline="-25000" dirty="0">
                <a:solidFill>
                  <a:schemeClr val="tx1"/>
                </a:solidFill>
                <a:latin typeface="Tahoma" panose="020B0604030504040204" pitchFamily="34" charset="0"/>
                <a:ea typeface="Batang" panose="02030600000101010101" pitchFamily="18" charset="-127"/>
              </a:rPr>
              <a:t>3</a:t>
            </a:r>
            <a:r>
              <a:rPr lang="en-US" altLang="en-US" sz="1800" b="0" u="none" dirty="0">
                <a:solidFill>
                  <a:schemeClr val="tx1"/>
                </a:solidFill>
                <a:latin typeface="Tahoma" panose="020B0604030504040204" pitchFamily="34" charset="0"/>
                <a:ea typeface="Batang" panose="02030600000101010101" pitchFamily="18" charset="-127"/>
              </a:rPr>
              <a:t> and HCl) by NH</a:t>
            </a:r>
            <a:r>
              <a:rPr lang="en-US" altLang="en-US" sz="1800" b="0" u="none" baseline="-25000" dirty="0">
                <a:solidFill>
                  <a:schemeClr val="tx1"/>
                </a:solidFill>
                <a:latin typeface="Tahoma" panose="020B0604030504040204" pitchFamily="34" charset="0"/>
                <a:ea typeface="Batang" panose="02030600000101010101" pitchFamily="18" charset="-127"/>
              </a:rPr>
              <a:t>3 </a:t>
            </a:r>
            <a:r>
              <a:rPr lang="en-US" altLang="ko-KR" sz="1800" b="0" u="none" dirty="0">
                <a:solidFill>
                  <a:schemeClr val="tx1"/>
                </a:solidFill>
                <a:latin typeface="Tahoma" panose="020B0604030504040204" pitchFamily="34" charset="0"/>
                <a:ea typeface="Batang" panose="02030600000101010101" pitchFamily="18" charset="-127"/>
              </a:rPr>
              <a:t>at the surface on </a:t>
            </a:r>
            <a:r>
              <a:rPr lang="en-US" altLang="ko-KR" sz="1800" b="0" u="none" dirty="0" err="1">
                <a:solidFill>
                  <a:schemeClr val="tx1"/>
                </a:solidFill>
                <a:latin typeface="Tahoma" panose="020B0604030504040204" pitchFamily="34" charset="0"/>
                <a:ea typeface="Batang" panose="02030600000101010101" pitchFamily="18" charset="-127"/>
              </a:rPr>
              <a:t>PM</a:t>
            </a:r>
            <a:r>
              <a:rPr lang="en-US" altLang="ko-KR" sz="1800" b="0" u="none" baseline="-30000" dirty="0" err="1">
                <a:solidFill>
                  <a:schemeClr val="tx1"/>
                </a:solidFill>
                <a:latin typeface="Tahoma" panose="020B0604030504040204" pitchFamily="34" charset="0"/>
                <a:ea typeface="Batang" panose="02030600000101010101" pitchFamily="18" charset="-127"/>
              </a:rPr>
              <a:t>fine</a:t>
            </a:r>
            <a:r>
              <a:rPr lang="en-US" altLang="ko-KR" baseline="-30000" dirty="0">
                <a:solidFill>
                  <a:schemeClr val="tx1"/>
                </a:solidFill>
                <a:latin typeface="Tahoma" panose="020B0604030504040204" pitchFamily="34" charset="0"/>
                <a:ea typeface="Batang" panose="02030600000101010101" pitchFamily="18" charset="-127"/>
              </a:rPr>
              <a:t> </a:t>
            </a:r>
            <a:r>
              <a:rPr lang="en-US" altLang="ko-KR" sz="1800" b="0" u="none" dirty="0">
                <a:solidFill>
                  <a:schemeClr val="tx1"/>
                </a:solidFill>
                <a:latin typeface="Tahoma" panose="020B0604030504040204" pitchFamily="34" charset="0"/>
                <a:ea typeface="Batang" panose="02030600000101010101" pitchFamily="18" charset="-127"/>
                <a:sym typeface="Symbol" pitchFamily="2" charset="2"/>
              </a:rPr>
              <a:t></a:t>
            </a:r>
            <a:r>
              <a:rPr lang="en-US" altLang="ko-KR" sz="1800" b="0" u="none" dirty="0">
                <a:solidFill>
                  <a:schemeClr val="tx1"/>
                </a:solidFill>
                <a:latin typeface="Tahoma" panose="020B0604030504040204" pitchFamily="34" charset="0"/>
                <a:ea typeface="Batang" panose="02030600000101010101" pitchFamily="18" charset="-127"/>
              </a:rPr>
              <a:t> 2.5</a:t>
            </a:r>
            <a:r>
              <a:rPr lang="en-US" altLang="ko-KR" sz="1800" b="0" u="none" dirty="0">
                <a:solidFill>
                  <a:schemeClr val="tx1"/>
                </a:solidFill>
                <a:latin typeface="Tahoma" panose="020B0604030504040204" pitchFamily="34" charset="0"/>
                <a:ea typeface="Batang" panose="02030600000101010101" pitchFamily="18" charset="-127"/>
                <a:sym typeface="Symbol" pitchFamily="2" charset="2"/>
              </a:rPr>
              <a:t></a:t>
            </a:r>
            <a:r>
              <a:rPr lang="en-US" altLang="ko-KR" sz="1800" b="0" u="none" dirty="0">
                <a:solidFill>
                  <a:schemeClr val="tx1"/>
                </a:solidFill>
                <a:latin typeface="Tahoma" panose="020B0604030504040204" pitchFamily="34" charset="0"/>
                <a:ea typeface="Batang" panose="02030600000101010101" pitchFamily="18" charset="-127"/>
              </a:rPr>
              <a:t>m</a:t>
            </a:r>
          </a:p>
          <a:p>
            <a:pPr lvl="1" algn="just">
              <a:lnSpc>
                <a:spcPct val="110000"/>
              </a:lnSpc>
            </a:pPr>
            <a:r>
              <a:rPr lang="en-US" altLang="ko-KR" b="0" u="none" dirty="0">
                <a:solidFill>
                  <a:schemeClr val="tx1"/>
                </a:solidFill>
                <a:latin typeface="Tahoma" panose="020B0604030504040204" pitchFamily="34" charset="0"/>
                <a:ea typeface="Batang" panose="02030600000101010101" pitchFamily="18" charset="-127"/>
              </a:rPr>
              <a:t>NH</a:t>
            </a:r>
            <a:r>
              <a:rPr lang="en-US" altLang="ko-KR" b="0" u="none" baseline="-30000" dirty="0">
                <a:solidFill>
                  <a:schemeClr val="tx1"/>
                </a:solidFill>
                <a:latin typeface="Tahoma" panose="020B0604030504040204" pitchFamily="34" charset="0"/>
                <a:ea typeface="Batang" panose="02030600000101010101" pitchFamily="18" charset="-127"/>
              </a:rPr>
              <a:t>4</a:t>
            </a:r>
            <a:r>
              <a:rPr lang="en-US" altLang="ko-KR" b="0" u="none" dirty="0">
                <a:solidFill>
                  <a:schemeClr val="tx1"/>
                </a:solidFill>
                <a:latin typeface="Tahoma" panose="020B0604030504040204" pitchFamily="34" charset="0"/>
                <a:ea typeface="Batang" panose="02030600000101010101" pitchFamily="18" charset="-127"/>
              </a:rPr>
              <a:t>HSO</a:t>
            </a:r>
            <a:r>
              <a:rPr lang="en-US" altLang="ko-KR" b="0" u="none" baseline="-30000" dirty="0">
                <a:solidFill>
                  <a:schemeClr val="tx1"/>
                </a:solidFill>
                <a:latin typeface="Tahoma" panose="020B0604030504040204" pitchFamily="34" charset="0"/>
                <a:ea typeface="Batang" panose="02030600000101010101" pitchFamily="18" charset="-127"/>
              </a:rPr>
              <a:t>4</a:t>
            </a:r>
            <a:r>
              <a:rPr lang="en-US" altLang="ko-KR" b="0" u="none" dirty="0">
                <a:solidFill>
                  <a:schemeClr val="tx1"/>
                </a:solidFill>
                <a:latin typeface="Tahoma" panose="020B0604030504040204" pitchFamily="34" charset="0"/>
                <a:ea typeface="Batang" panose="02030600000101010101" pitchFamily="18" charset="-127"/>
              </a:rPr>
              <a:t>, [NH</a:t>
            </a:r>
            <a:r>
              <a:rPr lang="en-US" altLang="ko-KR" b="0" u="none" baseline="-30000" dirty="0">
                <a:solidFill>
                  <a:schemeClr val="tx1"/>
                </a:solidFill>
                <a:latin typeface="Tahoma" panose="020B0604030504040204" pitchFamily="34" charset="0"/>
                <a:ea typeface="Batang" panose="02030600000101010101" pitchFamily="18" charset="-127"/>
              </a:rPr>
              <a:t>4</a:t>
            </a:r>
            <a:r>
              <a:rPr lang="en-US" altLang="ko-KR" b="0" u="none" dirty="0">
                <a:solidFill>
                  <a:schemeClr val="tx1"/>
                </a:solidFill>
                <a:latin typeface="Tahoma" panose="020B0604030504040204" pitchFamily="34" charset="0"/>
                <a:ea typeface="Batang" panose="02030600000101010101" pitchFamily="18" charset="-127"/>
              </a:rPr>
              <a:t>]</a:t>
            </a:r>
            <a:r>
              <a:rPr lang="en-US" altLang="ko-KR" b="0" u="none" baseline="-30000" dirty="0">
                <a:solidFill>
                  <a:schemeClr val="tx1"/>
                </a:solidFill>
                <a:latin typeface="Tahoma" panose="020B0604030504040204" pitchFamily="34" charset="0"/>
                <a:ea typeface="Batang" panose="02030600000101010101" pitchFamily="18" charset="-127"/>
              </a:rPr>
              <a:t>2</a:t>
            </a:r>
            <a:r>
              <a:rPr lang="en-US" altLang="ko-KR" b="0" u="none" dirty="0">
                <a:solidFill>
                  <a:schemeClr val="tx1"/>
                </a:solidFill>
                <a:latin typeface="Tahoma" panose="020B0604030504040204" pitchFamily="34" charset="0"/>
                <a:ea typeface="Batang" panose="02030600000101010101" pitchFamily="18" charset="-127"/>
              </a:rPr>
              <a:t>SO</a:t>
            </a:r>
            <a:r>
              <a:rPr lang="en-US" altLang="ko-KR" b="0" u="none" baseline="-30000" dirty="0">
                <a:solidFill>
                  <a:schemeClr val="tx1"/>
                </a:solidFill>
                <a:latin typeface="Tahoma" panose="020B0604030504040204" pitchFamily="34" charset="0"/>
                <a:ea typeface="Batang" panose="02030600000101010101" pitchFamily="18" charset="-127"/>
              </a:rPr>
              <a:t>4</a:t>
            </a:r>
            <a:r>
              <a:rPr lang="en-US" altLang="ko-KR" baseline="-30000" dirty="0">
                <a:solidFill>
                  <a:schemeClr val="tx1"/>
                </a:solidFill>
                <a:latin typeface="Tahoma" panose="020B0604030504040204" pitchFamily="34" charset="0"/>
                <a:ea typeface="Batang" panose="02030600000101010101" pitchFamily="18" charset="-127"/>
              </a:rPr>
              <a:t>, </a:t>
            </a:r>
            <a:r>
              <a:rPr lang="en-US" altLang="ko-KR" b="0" u="none" dirty="0">
                <a:solidFill>
                  <a:schemeClr val="tx1"/>
                </a:solidFill>
                <a:latin typeface="Tahoma" panose="020B0604030504040204" pitchFamily="34" charset="0"/>
                <a:ea typeface="Batang" panose="02030600000101010101" pitchFamily="18" charset="-127"/>
              </a:rPr>
              <a:t>[NH</a:t>
            </a:r>
            <a:r>
              <a:rPr lang="en-US" altLang="ko-KR" b="0" u="none" baseline="-30000" dirty="0">
                <a:solidFill>
                  <a:schemeClr val="tx1"/>
                </a:solidFill>
                <a:latin typeface="Tahoma" panose="020B0604030504040204" pitchFamily="34" charset="0"/>
                <a:ea typeface="Batang" panose="02030600000101010101" pitchFamily="18" charset="-127"/>
              </a:rPr>
              <a:t>4</a:t>
            </a:r>
            <a:r>
              <a:rPr lang="en-US" altLang="ko-KR" b="0" u="none" dirty="0">
                <a:solidFill>
                  <a:schemeClr val="tx1"/>
                </a:solidFill>
                <a:latin typeface="Tahoma" panose="020B0604030504040204" pitchFamily="34" charset="0"/>
                <a:ea typeface="Batang" panose="02030600000101010101" pitchFamily="18" charset="-127"/>
              </a:rPr>
              <a:t>]</a:t>
            </a:r>
            <a:r>
              <a:rPr lang="en-US" altLang="ko-KR" b="0" u="none" baseline="-30000" dirty="0">
                <a:solidFill>
                  <a:schemeClr val="tx1"/>
                </a:solidFill>
                <a:latin typeface="Tahoma" panose="020B0604030504040204" pitchFamily="34" charset="0"/>
                <a:ea typeface="Batang" panose="02030600000101010101" pitchFamily="18" charset="-127"/>
              </a:rPr>
              <a:t>3</a:t>
            </a:r>
            <a:r>
              <a:rPr lang="en-US" altLang="ko-KR" b="0" u="none" dirty="0">
                <a:solidFill>
                  <a:schemeClr val="tx1"/>
                </a:solidFill>
                <a:latin typeface="Tahoma" panose="020B0604030504040204" pitchFamily="34" charset="0"/>
                <a:ea typeface="Batang" panose="02030600000101010101" pitchFamily="18" charset="-127"/>
              </a:rPr>
              <a:t>H[SO</a:t>
            </a:r>
            <a:r>
              <a:rPr lang="en-US" altLang="ko-KR" b="0" u="none" baseline="-30000" dirty="0">
                <a:solidFill>
                  <a:schemeClr val="tx1"/>
                </a:solidFill>
                <a:latin typeface="Tahoma" panose="020B0604030504040204" pitchFamily="34" charset="0"/>
                <a:ea typeface="Batang" panose="02030600000101010101" pitchFamily="18" charset="-127"/>
              </a:rPr>
              <a:t>4</a:t>
            </a:r>
            <a:r>
              <a:rPr lang="en-US" altLang="ko-KR" b="0" u="none" dirty="0">
                <a:solidFill>
                  <a:schemeClr val="tx1"/>
                </a:solidFill>
                <a:latin typeface="Tahoma" panose="020B0604030504040204" pitchFamily="34" charset="0"/>
                <a:ea typeface="Batang" panose="02030600000101010101" pitchFamily="18" charset="-127"/>
              </a:rPr>
              <a:t>]</a:t>
            </a:r>
            <a:r>
              <a:rPr lang="en-US" altLang="ko-KR" b="0" u="none" baseline="-30000" dirty="0">
                <a:solidFill>
                  <a:schemeClr val="tx1"/>
                </a:solidFill>
                <a:latin typeface="Tahoma" panose="020B0604030504040204" pitchFamily="34" charset="0"/>
                <a:ea typeface="Batang" panose="02030600000101010101" pitchFamily="18" charset="-127"/>
              </a:rPr>
              <a:t>2</a:t>
            </a:r>
            <a:r>
              <a:rPr lang="en-US" altLang="ko-KR" b="0" u="none" dirty="0">
                <a:solidFill>
                  <a:schemeClr val="tx1"/>
                </a:solidFill>
                <a:latin typeface="Tahoma" panose="020B0604030504040204" pitchFamily="34" charset="0"/>
                <a:ea typeface="Batang" panose="02030600000101010101" pitchFamily="18" charset="-127"/>
              </a:rPr>
              <a:t>, NH</a:t>
            </a:r>
            <a:r>
              <a:rPr lang="en-US" altLang="ko-KR" b="0" u="none" baseline="-30000" dirty="0">
                <a:solidFill>
                  <a:schemeClr val="tx1"/>
                </a:solidFill>
                <a:latin typeface="Tahoma" panose="020B0604030504040204" pitchFamily="34" charset="0"/>
                <a:ea typeface="Batang" panose="02030600000101010101" pitchFamily="18" charset="-127"/>
              </a:rPr>
              <a:t>4</a:t>
            </a:r>
            <a:r>
              <a:rPr lang="en-US" altLang="ko-KR" b="0" u="none" dirty="0">
                <a:solidFill>
                  <a:schemeClr val="tx1"/>
                </a:solidFill>
                <a:latin typeface="Tahoma" panose="020B0604030504040204" pitchFamily="34" charset="0"/>
                <a:ea typeface="Batang" panose="02030600000101010101" pitchFamily="18" charset="-127"/>
              </a:rPr>
              <a:t>NO</a:t>
            </a:r>
            <a:r>
              <a:rPr lang="en-US" altLang="ko-KR" b="0" u="none" baseline="-30000" dirty="0">
                <a:solidFill>
                  <a:schemeClr val="tx1"/>
                </a:solidFill>
                <a:latin typeface="Tahoma" panose="020B0604030504040204" pitchFamily="34" charset="0"/>
                <a:ea typeface="Batang" panose="02030600000101010101" pitchFamily="18" charset="-127"/>
              </a:rPr>
              <a:t>3</a:t>
            </a:r>
            <a:r>
              <a:rPr lang="en-US" altLang="ko-KR" b="0" u="none" dirty="0">
                <a:solidFill>
                  <a:schemeClr val="tx1"/>
                </a:solidFill>
                <a:latin typeface="Tahoma" panose="020B0604030504040204" pitchFamily="34" charset="0"/>
                <a:ea typeface="Batang" panose="02030600000101010101" pitchFamily="18" charset="-127"/>
              </a:rPr>
              <a:t>, </a:t>
            </a:r>
            <a:r>
              <a:rPr lang="en-US" altLang="ko-KR" sz="1600" b="0" u="none" dirty="0">
                <a:solidFill>
                  <a:schemeClr val="tx1"/>
                </a:solidFill>
                <a:latin typeface="Tahoma" panose="020B0604030504040204" pitchFamily="34" charset="0"/>
                <a:ea typeface="Batang" panose="02030600000101010101" pitchFamily="18" charset="-127"/>
              </a:rPr>
              <a:t>NH</a:t>
            </a:r>
            <a:r>
              <a:rPr lang="en-US" altLang="ko-KR" sz="1600" b="0" u="none" baseline="-30000" dirty="0">
                <a:solidFill>
                  <a:schemeClr val="tx1"/>
                </a:solidFill>
                <a:latin typeface="Tahoma" panose="020B0604030504040204" pitchFamily="34" charset="0"/>
                <a:ea typeface="Batang" panose="02030600000101010101" pitchFamily="18" charset="-127"/>
              </a:rPr>
              <a:t>4</a:t>
            </a:r>
            <a:r>
              <a:rPr lang="en-US" altLang="ko-KR" sz="1600" b="0" u="none" dirty="0">
                <a:solidFill>
                  <a:schemeClr val="tx1"/>
                </a:solidFill>
                <a:latin typeface="Tahoma" panose="020B0604030504040204" pitchFamily="34" charset="0"/>
                <a:ea typeface="Batang" panose="02030600000101010101" pitchFamily="18" charset="-127"/>
              </a:rPr>
              <a:t>Cl</a:t>
            </a:r>
            <a:r>
              <a:rPr lang="en-US" altLang="ko-KR" dirty="0">
                <a:solidFill>
                  <a:schemeClr val="tx1"/>
                </a:solidFill>
                <a:latin typeface="Tahoma" panose="020B0604030504040204" pitchFamily="34" charset="0"/>
                <a:ea typeface="Batang" panose="02030600000101010101" pitchFamily="18" charset="-127"/>
              </a:rPr>
              <a:t>,,,,</a:t>
            </a:r>
            <a:endParaRPr lang="en-US" altLang="en-US" sz="1600" b="0" u="none" dirty="0">
              <a:solidFill>
                <a:schemeClr val="tx1"/>
              </a:solidFill>
              <a:latin typeface="Tahoma" panose="020B0604030504040204" pitchFamily="34" charset="0"/>
              <a:ea typeface="Batang" panose="02030600000101010101" pitchFamily="18" charset="-127"/>
            </a:endParaRPr>
          </a:p>
          <a:p>
            <a:pPr lvl="1" algn="just">
              <a:spcBef>
                <a:spcPts val="0"/>
              </a:spcBef>
              <a:spcAft>
                <a:spcPts val="1200"/>
              </a:spcAft>
            </a:pPr>
            <a:r>
              <a:rPr lang="en-US" altLang="en-US" b="0" u="none" dirty="0">
                <a:solidFill>
                  <a:schemeClr val="tx1"/>
                </a:solidFill>
                <a:latin typeface="Tahoma" panose="020B0604030504040204" pitchFamily="34" charset="0"/>
                <a:ea typeface="Batang" panose="02030600000101010101" pitchFamily="18" charset="-127"/>
              </a:rPr>
              <a:t>Role of degradation of visibility in the local area</a:t>
            </a:r>
          </a:p>
          <a:p>
            <a:pPr lvl="1" algn="just">
              <a:spcBef>
                <a:spcPts val="0"/>
              </a:spcBef>
              <a:spcAft>
                <a:spcPts val="1200"/>
              </a:spcAft>
            </a:pPr>
            <a:r>
              <a:rPr lang="en-US" altLang="ko-KR" dirty="0">
                <a:solidFill>
                  <a:schemeClr val="tx1"/>
                </a:solidFill>
                <a:latin typeface="Tahoma" panose="020B0604030504040204" pitchFamily="34" charset="0"/>
                <a:ea typeface="Batang" panose="02030600000101010101" pitchFamily="18" charset="-127"/>
              </a:rPr>
              <a:t>Longer lifetime of NH</a:t>
            </a:r>
            <a:r>
              <a:rPr lang="en-US" altLang="ko-KR" baseline="-25000" dirty="0">
                <a:solidFill>
                  <a:schemeClr val="tx1"/>
                </a:solidFill>
                <a:latin typeface="Tahoma" panose="020B0604030504040204" pitchFamily="34" charset="0"/>
                <a:ea typeface="Batang" panose="02030600000101010101" pitchFamily="18" charset="-127"/>
              </a:rPr>
              <a:t>4</a:t>
            </a:r>
            <a:r>
              <a:rPr lang="en-US" altLang="ko-KR" baseline="30000" dirty="0">
                <a:solidFill>
                  <a:schemeClr val="tx1"/>
                </a:solidFill>
                <a:latin typeface="Tahoma" panose="020B0604030504040204" pitchFamily="34" charset="0"/>
                <a:ea typeface="Batang" panose="02030600000101010101" pitchFamily="18" charset="-127"/>
              </a:rPr>
              <a:t>+</a:t>
            </a:r>
            <a:r>
              <a:rPr lang="en-US" altLang="ko-KR" dirty="0">
                <a:solidFill>
                  <a:schemeClr val="tx1"/>
                </a:solidFill>
                <a:latin typeface="Tahoma" panose="020B0604030504040204" pitchFamily="34" charset="0"/>
                <a:ea typeface="Batang" panose="02030600000101010101" pitchFamily="18" charset="-127"/>
              </a:rPr>
              <a:t> approximately 5~10 days</a:t>
            </a:r>
          </a:p>
          <a:p>
            <a:pPr lvl="1" algn="just">
              <a:spcBef>
                <a:spcPts val="0"/>
              </a:spcBef>
              <a:spcAft>
                <a:spcPts val="1200"/>
              </a:spcAft>
            </a:pPr>
            <a:r>
              <a:rPr lang="en-US" altLang="en-US" b="0" u="none" dirty="0">
                <a:solidFill>
                  <a:schemeClr val="tx1"/>
                </a:solidFill>
                <a:latin typeface="Tahoma" panose="020B0604030504040204" pitchFamily="34" charset="0"/>
                <a:ea typeface="Batang" panose="02030600000101010101" pitchFamily="18" charset="-127"/>
              </a:rPr>
              <a:t>Ecosystem acidi</a:t>
            </a:r>
            <a:r>
              <a:rPr lang="en-US" altLang="en-US" dirty="0">
                <a:solidFill>
                  <a:schemeClr val="tx1"/>
                </a:solidFill>
                <a:latin typeface="Tahoma" panose="020B0604030504040204" pitchFamily="34" charset="0"/>
                <a:ea typeface="Batang" panose="02030600000101010101" pitchFamily="18" charset="-127"/>
              </a:rPr>
              <a:t>fication from ammonium oxidation in the atmosphere</a:t>
            </a:r>
          </a:p>
          <a:p>
            <a:pPr lvl="1" algn="just">
              <a:spcBef>
                <a:spcPts val="0"/>
              </a:spcBef>
              <a:spcAft>
                <a:spcPts val="1200"/>
              </a:spcAft>
            </a:pPr>
            <a:r>
              <a:rPr lang="en-US" altLang="ko-KR" dirty="0">
                <a:solidFill>
                  <a:schemeClr val="tx1"/>
                </a:solidFill>
                <a:latin typeface="Tahoma" panose="020B0604030504040204" pitchFamily="34" charset="0"/>
                <a:ea typeface="Batang" panose="02030600000101010101" pitchFamily="18" charset="-127"/>
              </a:rPr>
              <a:t>Sensitive spatiotemporal patterns by meteorology, events, and acid gases.</a:t>
            </a:r>
            <a:endParaRPr lang="en-US" altLang="en-US" b="0" u="none" dirty="0">
              <a:solidFill>
                <a:schemeClr val="tx1"/>
              </a:solidFill>
              <a:latin typeface="Tahoma" panose="020B0604030504040204" pitchFamily="34" charset="0"/>
              <a:ea typeface="Batang" panose="02030600000101010101" pitchFamily="18" charset="-127"/>
            </a:endParaRPr>
          </a:p>
          <a:p>
            <a:pPr>
              <a:lnSpc>
                <a:spcPct val="110000"/>
              </a:lnSpc>
            </a:pPr>
            <a:r>
              <a:rPr lang="en-US" b="1" dirty="0"/>
              <a:t>Top-down vs. Bottom-up NH</a:t>
            </a:r>
            <a:r>
              <a:rPr lang="en-US" b="1" baseline="-25000" dirty="0"/>
              <a:t>3</a:t>
            </a:r>
            <a:r>
              <a:rPr lang="en-US" b="1" dirty="0"/>
              <a:t> emissions are quite different</a:t>
            </a:r>
          </a:p>
          <a:p>
            <a:pPr lvl="1">
              <a:lnSpc>
                <a:spcPct val="110000"/>
              </a:lnSpc>
            </a:pPr>
            <a:r>
              <a:rPr lang="en-US" dirty="0"/>
              <a:t>Swine NH</a:t>
            </a:r>
            <a:r>
              <a:rPr lang="en-US" baseline="-25000" dirty="0"/>
              <a:t>3</a:t>
            </a:r>
            <a:r>
              <a:rPr lang="en-US" dirty="0"/>
              <a:t> emissions from Iowa and NC relatively overestimated?</a:t>
            </a:r>
          </a:p>
          <a:p>
            <a:pPr lvl="1">
              <a:lnSpc>
                <a:spcPct val="110000"/>
              </a:lnSpc>
            </a:pPr>
            <a:r>
              <a:rPr lang="en-US" dirty="0"/>
              <a:t>Beef NH</a:t>
            </a:r>
            <a:r>
              <a:rPr lang="en-US" baseline="-25000" dirty="0"/>
              <a:t>3</a:t>
            </a:r>
            <a:r>
              <a:rPr lang="en-US" dirty="0"/>
              <a:t> emissions from Texas, Kentucky, and Nebraska are the main NH</a:t>
            </a:r>
            <a:r>
              <a:rPr lang="en-US" baseline="-25000" dirty="0"/>
              <a:t>3</a:t>
            </a:r>
            <a:r>
              <a:rPr lang="en-US" dirty="0"/>
              <a:t> in Central US</a:t>
            </a:r>
          </a:p>
        </p:txBody>
      </p:sp>
      <p:sp>
        <p:nvSpPr>
          <p:cNvPr id="10" name="TextBox 9">
            <a:extLst>
              <a:ext uri="{FF2B5EF4-FFF2-40B4-BE49-F238E27FC236}">
                <a16:creationId xmlns:a16="http://schemas.microsoft.com/office/drawing/2014/main" id="{D227AAC5-B864-6FB9-6A07-00DB76973EB5}"/>
              </a:ext>
            </a:extLst>
          </p:cNvPr>
          <p:cNvSpPr txBox="1"/>
          <p:nvPr/>
        </p:nvSpPr>
        <p:spPr>
          <a:xfrm>
            <a:off x="10036538" y="6460973"/>
            <a:ext cx="2155462" cy="369332"/>
          </a:xfrm>
          <a:prstGeom prst="rect">
            <a:avLst/>
          </a:prstGeom>
          <a:noFill/>
        </p:spPr>
        <p:txBody>
          <a:bodyPr wrap="none" rtlCol="0">
            <a:spAutoFit/>
          </a:bodyPr>
          <a:lstStyle/>
          <a:p>
            <a:r>
              <a:rPr lang="en-US" dirty="0"/>
              <a:t>(Shepard et al., 2020)</a:t>
            </a:r>
          </a:p>
        </p:txBody>
      </p:sp>
    </p:spTree>
    <p:extLst>
      <p:ext uri="{BB962C8B-B14F-4D97-AF65-F5344CB8AC3E}">
        <p14:creationId xmlns:p14="http://schemas.microsoft.com/office/powerpoint/2010/main" val="1561274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D3F9-9939-F74F-AE0A-CE196A7EB213}"/>
              </a:ext>
            </a:extLst>
          </p:cNvPr>
          <p:cNvSpPr>
            <a:spLocks noGrp="1"/>
          </p:cNvSpPr>
          <p:nvPr>
            <p:ph type="title"/>
          </p:nvPr>
        </p:nvSpPr>
        <p:spPr>
          <a:xfrm>
            <a:off x="816934" y="2043303"/>
            <a:ext cx="3880884" cy="2974745"/>
          </a:xfrm>
        </p:spPr>
        <p:txBody>
          <a:bodyPr/>
          <a:lstStyle/>
          <a:p>
            <a:r>
              <a:rPr lang="en-US" sz="4000" cap="none" dirty="0" err="1">
                <a:solidFill>
                  <a:schemeClr val="tx1"/>
                </a:solidFill>
              </a:rPr>
              <a:t>DeepCTM</a:t>
            </a:r>
            <a:r>
              <a:rPr lang="en-US" sz="4000" cap="none" dirty="0">
                <a:solidFill>
                  <a:schemeClr val="tx1"/>
                </a:solidFill>
              </a:rPr>
              <a:t>-VAE Applications with Observations</a:t>
            </a:r>
          </a:p>
        </p:txBody>
      </p:sp>
      <p:sp>
        <p:nvSpPr>
          <p:cNvPr id="3" name="Content Placeholder 2">
            <a:extLst>
              <a:ext uri="{FF2B5EF4-FFF2-40B4-BE49-F238E27FC236}">
                <a16:creationId xmlns:a16="http://schemas.microsoft.com/office/drawing/2014/main" id="{0F50572F-68B8-7541-B291-B6DAD0AD6A6B}"/>
              </a:ext>
            </a:extLst>
          </p:cNvPr>
          <p:cNvSpPr>
            <a:spLocks noGrp="1"/>
          </p:cNvSpPr>
          <p:nvPr>
            <p:ph idx="1"/>
          </p:nvPr>
        </p:nvSpPr>
        <p:spPr>
          <a:xfrm>
            <a:off x="4797059" y="1269928"/>
            <a:ext cx="6925823" cy="5232626"/>
          </a:xfrm>
        </p:spPr>
        <p:txBody>
          <a:bodyPr>
            <a:normAutofit fontScale="92500" lnSpcReduction="10000"/>
          </a:bodyPr>
          <a:lstStyle/>
          <a:p>
            <a:pPr marL="342900" indent="-342900">
              <a:buFont typeface="Arial" panose="020B0604020202020204" pitchFamily="34" charset="0"/>
              <a:buChar char="•"/>
            </a:pPr>
            <a:r>
              <a:rPr lang="en-US" sz="2000" b="1" dirty="0"/>
              <a:t>Objectives </a:t>
            </a:r>
          </a:p>
          <a:p>
            <a:pPr marL="800100" lvl="1" indent="-342900">
              <a:buFont typeface="Arial" panose="020B0604020202020204" pitchFamily="34" charset="0"/>
              <a:buChar char="•"/>
            </a:pPr>
            <a:r>
              <a:rPr lang="en-US" sz="2000" dirty="0"/>
              <a:t>Bottom-up NH</a:t>
            </a:r>
            <a:r>
              <a:rPr lang="en-US" sz="2000" baseline="-25000" dirty="0"/>
              <a:t>3</a:t>
            </a:r>
            <a:r>
              <a:rPr lang="en-US" sz="2000" dirty="0"/>
              <a:t> Emissions Comparison against Top-down NH</a:t>
            </a:r>
            <a:r>
              <a:rPr lang="en-US" sz="2000" baseline="-25000" dirty="0"/>
              <a:t>3</a:t>
            </a:r>
            <a:r>
              <a:rPr lang="en-US" sz="2000" dirty="0"/>
              <a:t> Emissions</a:t>
            </a:r>
          </a:p>
          <a:p>
            <a:pPr marL="800100" lvl="1" indent="-342900">
              <a:buFont typeface="Arial" panose="020B0604020202020204" pitchFamily="34" charset="0"/>
              <a:buChar char="•"/>
            </a:pPr>
            <a:r>
              <a:rPr lang="en-US" sz="2000" dirty="0"/>
              <a:t>Understand the differences and identify the solution to enhance the bottom-up Inventory</a:t>
            </a:r>
          </a:p>
          <a:p>
            <a:pPr marL="342900" indent="-342900">
              <a:buFont typeface="Arial" panose="020B0604020202020204" pitchFamily="34" charset="0"/>
              <a:buChar char="•"/>
            </a:pPr>
            <a:r>
              <a:rPr lang="en-US" sz="2000" b="1" dirty="0"/>
              <a:t>Deep-Learning Chemical Transport Model (</a:t>
            </a:r>
            <a:r>
              <a:rPr lang="en-US" sz="2000" b="1" dirty="0" err="1"/>
              <a:t>Decorder</a:t>
            </a:r>
            <a:r>
              <a:rPr lang="en-US" sz="2000" b="1" dirty="0"/>
              <a:t>)</a:t>
            </a:r>
          </a:p>
          <a:p>
            <a:pPr marL="800100" lvl="1" indent="-342900">
              <a:buFont typeface="Arial" panose="020B0604020202020204" pitchFamily="34" charset="0"/>
              <a:buChar char="•"/>
            </a:pPr>
            <a:r>
              <a:rPr lang="en-US" sz="1800" dirty="0"/>
              <a:t>Development of </a:t>
            </a:r>
            <a:r>
              <a:rPr lang="en-US" sz="1800" dirty="0" err="1"/>
              <a:t>DeepCTM</a:t>
            </a:r>
            <a:r>
              <a:rPr lang="en-US" sz="1800" dirty="0"/>
              <a:t> (forward) based on the CMAQ CONUS12 simulation to understand the non-linear relationship between emissions and air quality</a:t>
            </a:r>
          </a:p>
          <a:p>
            <a:pPr marL="342900" indent="-342900">
              <a:buFont typeface="Arial" panose="020B0604020202020204" pitchFamily="34" charset="0"/>
              <a:buChar char="•"/>
            </a:pPr>
            <a:r>
              <a:rPr lang="en-US" sz="2000" b="1" dirty="0"/>
              <a:t>Variational </a:t>
            </a:r>
            <a:r>
              <a:rPr lang="en-US" sz="2000" b="1" dirty="0" err="1"/>
              <a:t>AutoEncoder</a:t>
            </a:r>
            <a:r>
              <a:rPr lang="en-US" sz="2000" b="1" dirty="0"/>
              <a:t> (VAE) Applications with </a:t>
            </a:r>
            <a:r>
              <a:rPr lang="en-US" sz="2000" b="1" dirty="0" err="1"/>
              <a:t>CrIS</a:t>
            </a:r>
            <a:r>
              <a:rPr lang="en-US" sz="2000" b="1" dirty="0"/>
              <a:t> Remote-sensing and AQS Observations</a:t>
            </a:r>
          </a:p>
          <a:p>
            <a:pPr marL="800100" lvl="1" indent="-342900">
              <a:buFont typeface="Arial" panose="020B0604020202020204" pitchFamily="34" charset="0"/>
              <a:buChar char="•"/>
            </a:pPr>
            <a:r>
              <a:rPr lang="en-US" sz="1800" dirty="0"/>
              <a:t>Development of VAE (Backward) over the U.S.</a:t>
            </a:r>
          </a:p>
          <a:p>
            <a:pPr marL="800100" lvl="1" indent="-342900">
              <a:buFont typeface="Arial" panose="020B0604020202020204" pitchFamily="34" charset="0"/>
              <a:buChar char="•"/>
            </a:pPr>
            <a:r>
              <a:rPr lang="en-US" sz="1800" dirty="0"/>
              <a:t>Data Assimilation: Surface NH</a:t>
            </a:r>
            <a:r>
              <a:rPr lang="en-US" sz="1800" baseline="-25000" dirty="0"/>
              <a:t>3</a:t>
            </a:r>
            <a:r>
              <a:rPr lang="en-US" sz="1800" dirty="0"/>
              <a:t> concentrations based on the </a:t>
            </a:r>
            <a:r>
              <a:rPr lang="en-US" sz="1800" dirty="0" err="1"/>
              <a:t>Crls</a:t>
            </a:r>
            <a:r>
              <a:rPr lang="en-US" sz="1800" dirty="0"/>
              <a:t> remote-sensing and monitoring observations.</a:t>
            </a:r>
          </a:p>
          <a:p>
            <a:pPr marL="800100" lvl="1" indent="-342900">
              <a:buFont typeface="Arial" panose="020B0604020202020204" pitchFamily="34" charset="0"/>
              <a:buChar char="•"/>
            </a:pPr>
            <a:r>
              <a:rPr lang="en-US" sz="1800" dirty="0"/>
              <a:t>Development of top-down NH</a:t>
            </a:r>
            <a:r>
              <a:rPr lang="en-US" sz="1800" baseline="-25000" dirty="0"/>
              <a:t>3</a:t>
            </a:r>
            <a:r>
              <a:rPr lang="en-US" sz="1800" dirty="0"/>
              <a:t> emissions inventory over the U.S. and compare them against the bottom-up emissions (USEPA NEI)</a:t>
            </a:r>
          </a:p>
          <a:p>
            <a:pPr marL="800100" lvl="1" indent="-342900">
              <a:buFont typeface="Arial" panose="020B0604020202020204" pitchFamily="34" charset="0"/>
              <a:buChar char="•"/>
            </a:pPr>
            <a:endParaRPr lang="en-US" sz="1800" dirty="0"/>
          </a:p>
          <a:p>
            <a:pPr marL="800100" lvl="1" indent="-342900">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D1D9DE79-FC6E-4F4A-A14B-B35ED8C1AE11}"/>
              </a:ext>
            </a:extLst>
          </p:cNvPr>
          <p:cNvSpPr>
            <a:spLocks noGrp="1"/>
          </p:cNvSpPr>
          <p:nvPr>
            <p:ph type="sldNum" sz="quarter" idx="4294967295"/>
          </p:nvPr>
        </p:nvSpPr>
        <p:spPr>
          <a:xfrm>
            <a:off x="11169434" y="783744"/>
            <a:ext cx="438150" cy="365125"/>
          </a:xfrm>
          <a:prstGeom prst="rect">
            <a:avLst/>
          </a:prstGeom>
        </p:spPr>
        <p:txBody>
          <a:bodyPr/>
          <a:lstStyle/>
          <a:p>
            <a:fld id="{7B1B3024-A1D4-C04E-86A2-C13BC47B8EC2}" type="slidenum">
              <a:rPr lang="en-US" smtClean="0"/>
              <a:pPr/>
              <a:t>3</a:t>
            </a:fld>
            <a:endParaRPr lang="en-US"/>
          </a:p>
        </p:txBody>
      </p:sp>
      <p:sp>
        <p:nvSpPr>
          <p:cNvPr id="6" name="Footer Placeholder 5">
            <a:extLst>
              <a:ext uri="{FF2B5EF4-FFF2-40B4-BE49-F238E27FC236}">
                <a16:creationId xmlns:a16="http://schemas.microsoft.com/office/drawing/2014/main" id="{85D41019-AE82-084D-A343-360D9590023D}"/>
              </a:ext>
            </a:extLst>
          </p:cNvPr>
          <p:cNvSpPr>
            <a:spLocks noGrp="1"/>
          </p:cNvSpPr>
          <p:nvPr>
            <p:ph type="ftr" sz="quarter" idx="11"/>
          </p:nvPr>
        </p:nvSpPr>
        <p:spPr>
          <a:xfrm>
            <a:off x="-976868" y="6289848"/>
            <a:ext cx="4114800" cy="365125"/>
          </a:xfrm>
        </p:spPr>
        <p:txBody>
          <a:bodyPr/>
          <a:lstStyle/>
          <a:p>
            <a:pPr algn="r"/>
            <a:r>
              <a:rPr lang="en-US"/>
              <a:t>George Mason University  |  GMU.EDU</a:t>
            </a:r>
          </a:p>
        </p:txBody>
      </p:sp>
    </p:spTree>
    <p:extLst>
      <p:ext uri="{BB962C8B-B14F-4D97-AF65-F5344CB8AC3E}">
        <p14:creationId xmlns:p14="http://schemas.microsoft.com/office/powerpoint/2010/main" val="151649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AF22-76C4-F182-30B4-1F6C07F160BD}"/>
              </a:ext>
            </a:extLst>
          </p:cNvPr>
          <p:cNvSpPr>
            <a:spLocks noGrp="1"/>
          </p:cNvSpPr>
          <p:nvPr>
            <p:ph type="title"/>
          </p:nvPr>
        </p:nvSpPr>
        <p:spPr/>
        <p:txBody>
          <a:bodyPr/>
          <a:lstStyle/>
          <a:p>
            <a:pPr algn="ctr"/>
            <a:r>
              <a:rPr lang="en-US" dirty="0"/>
              <a:t>Methodology</a:t>
            </a:r>
          </a:p>
        </p:txBody>
      </p:sp>
      <p:sp>
        <p:nvSpPr>
          <p:cNvPr id="3" name="Content Placeholder 2">
            <a:extLst>
              <a:ext uri="{FF2B5EF4-FFF2-40B4-BE49-F238E27FC236}">
                <a16:creationId xmlns:a16="http://schemas.microsoft.com/office/drawing/2014/main" id="{70A00EAD-7076-EC9C-A5CE-E1D1CA8FF103}"/>
              </a:ext>
            </a:extLst>
          </p:cNvPr>
          <p:cNvSpPr>
            <a:spLocks noGrp="1"/>
          </p:cNvSpPr>
          <p:nvPr>
            <p:ph idx="1"/>
          </p:nvPr>
        </p:nvSpPr>
        <p:spPr>
          <a:xfrm>
            <a:off x="440286" y="1484158"/>
            <a:ext cx="11309338" cy="5152616"/>
          </a:xfrm>
        </p:spPr>
        <p:txBody>
          <a:bodyPr>
            <a:normAutofit lnSpcReduction="10000"/>
          </a:bodyPr>
          <a:lstStyle/>
          <a:p>
            <a:r>
              <a:rPr lang="en-US" sz="2000" dirty="0"/>
              <a:t>Chemical Transport Model (CTM) CMAQ Simulations based on the latest U.S.EPA 2017 NEI</a:t>
            </a:r>
          </a:p>
          <a:p>
            <a:pPr lvl="1"/>
            <a:r>
              <a:rPr lang="en-US" sz="1800" dirty="0"/>
              <a:t>All emission sectors including the agricultural (ag) sector with livestock waste and fertilizers</a:t>
            </a:r>
          </a:p>
          <a:p>
            <a:r>
              <a:rPr lang="en-US" sz="2000" dirty="0"/>
              <a:t>Deep-learning </a:t>
            </a:r>
            <a:r>
              <a:rPr lang="en-US" sz="2000" dirty="0" err="1"/>
              <a:t>DeepCTM</a:t>
            </a:r>
            <a:r>
              <a:rPr lang="en-US" sz="2000" dirty="0"/>
              <a:t> development based on CTM simulations</a:t>
            </a:r>
          </a:p>
          <a:p>
            <a:pPr lvl="1"/>
            <a:r>
              <a:rPr lang="en-US" sz="1800" b="1" dirty="0"/>
              <a:t>Forward (Decoder)</a:t>
            </a:r>
            <a:r>
              <a:rPr lang="en-US" sz="1800" dirty="0"/>
              <a:t>: Emissions </a:t>
            </a:r>
            <a:r>
              <a:rPr lang="en-US" sz="1800" dirty="0">
                <a:sym typeface="Wingdings" pitchFamily="2" charset="2"/>
              </a:rPr>
              <a:t> Concentrations</a:t>
            </a:r>
            <a:endParaRPr lang="en-US" sz="1800" dirty="0"/>
          </a:p>
          <a:p>
            <a:r>
              <a:rPr lang="en-US" sz="2000" dirty="0"/>
              <a:t>NASA/NOAA’s </a:t>
            </a:r>
            <a:r>
              <a:rPr lang="en-US" sz="2000" dirty="0" err="1"/>
              <a:t>CrIS</a:t>
            </a:r>
            <a:r>
              <a:rPr lang="en-US" sz="2000" dirty="0"/>
              <a:t> NH</a:t>
            </a:r>
            <a:r>
              <a:rPr lang="en-US" sz="2000" baseline="-25000" dirty="0"/>
              <a:t>3</a:t>
            </a:r>
            <a:r>
              <a:rPr lang="en-US" sz="2000" dirty="0"/>
              <a:t> Fast Physical Retrieval (CFPR) level-2 daily average (</a:t>
            </a:r>
            <a:r>
              <a:rPr lang="en-US" sz="2000" dirty="0" err="1"/>
              <a:t>ppbv</a:t>
            </a:r>
            <a:r>
              <a:rPr lang="en-US" sz="2000" dirty="0"/>
              <a:t>) over the U.S. </a:t>
            </a:r>
          </a:p>
          <a:p>
            <a:pPr lvl="1"/>
            <a:r>
              <a:rPr lang="en-US" sz="1800" dirty="0"/>
              <a:t>Applied globally to </a:t>
            </a:r>
            <a:r>
              <a:rPr lang="en-US" sz="1800" dirty="0" err="1"/>
              <a:t>CrIs</a:t>
            </a:r>
            <a:r>
              <a:rPr lang="en-US" sz="1800" dirty="0"/>
              <a:t> spectra from May 2012</a:t>
            </a:r>
          </a:p>
          <a:p>
            <a:r>
              <a:rPr lang="en-US" sz="2000" dirty="0"/>
              <a:t>Variational </a:t>
            </a:r>
            <a:r>
              <a:rPr lang="en-US" sz="2000" dirty="0" err="1"/>
              <a:t>AutoEncoder</a:t>
            </a:r>
            <a:r>
              <a:rPr lang="en-US" sz="2000" dirty="0"/>
              <a:t> (VAE) to estimate the top-down emissions based on the </a:t>
            </a:r>
            <a:r>
              <a:rPr lang="en-US" sz="2000" dirty="0" err="1"/>
              <a:t>Crls</a:t>
            </a:r>
            <a:r>
              <a:rPr lang="en-US" sz="2000" dirty="0"/>
              <a:t> NH</a:t>
            </a:r>
            <a:r>
              <a:rPr lang="en-US" sz="2000" baseline="-25000" dirty="0"/>
              <a:t>3 </a:t>
            </a:r>
          </a:p>
          <a:p>
            <a:pPr lvl="1"/>
            <a:r>
              <a:rPr lang="en-US" sz="1800" b="1" dirty="0"/>
              <a:t>Backward (Encoder)</a:t>
            </a:r>
            <a:r>
              <a:rPr lang="en-US" sz="1800" dirty="0"/>
              <a:t>: Concentrations </a:t>
            </a:r>
            <a:r>
              <a:rPr lang="en-US" sz="1800" dirty="0">
                <a:sym typeface="Wingdings" pitchFamily="2" charset="2"/>
              </a:rPr>
              <a:t> Emissions</a:t>
            </a:r>
          </a:p>
          <a:p>
            <a:pPr lvl="1"/>
            <a:r>
              <a:rPr lang="en-US" sz="1800" dirty="0"/>
              <a:t>Based on the knowledge from the </a:t>
            </a:r>
            <a:r>
              <a:rPr lang="en-US" sz="1800" dirty="0" err="1"/>
              <a:t>Decorder</a:t>
            </a:r>
            <a:r>
              <a:rPr lang="en-US" sz="1800" dirty="0"/>
              <a:t>,  VAE can estimate the physically-informed top-down emissions based on the observations (satellite </a:t>
            </a:r>
            <a:r>
              <a:rPr lang="en-US" sz="1800" dirty="0" err="1"/>
              <a:t>Crls</a:t>
            </a:r>
            <a:r>
              <a:rPr lang="en-US" sz="1800" dirty="0"/>
              <a:t> NH</a:t>
            </a:r>
            <a:r>
              <a:rPr lang="en-US" sz="1800" baseline="-25000" dirty="0"/>
              <a:t>3</a:t>
            </a:r>
            <a:r>
              <a:rPr lang="en-US" sz="1800" dirty="0"/>
              <a:t>)</a:t>
            </a:r>
          </a:p>
          <a:p>
            <a:r>
              <a:rPr lang="en-US" sz="2000" dirty="0"/>
              <a:t>Comparison of the bottom-up and top-down emissions inventories</a:t>
            </a:r>
          </a:p>
          <a:p>
            <a:pPr lvl="1"/>
            <a:r>
              <a:rPr lang="en-US" dirty="0"/>
              <a:t>Quantitative comparisons between the NH</a:t>
            </a:r>
            <a:r>
              <a:rPr lang="en-US" baseline="-25000" dirty="0"/>
              <a:t>3</a:t>
            </a:r>
            <a:r>
              <a:rPr lang="en-US" dirty="0"/>
              <a:t> emissions over the U.S. domains</a:t>
            </a:r>
          </a:p>
          <a:p>
            <a:pPr lvl="1"/>
            <a:r>
              <a:rPr lang="en-US" dirty="0"/>
              <a:t>Sector-level NH</a:t>
            </a:r>
            <a:r>
              <a:rPr lang="en-US" baseline="-25000" dirty="0"/>
              <a:t>3</a:t>
            </a:r>
            <a:r>
              <a:rPr lang="en-US" dirty="0"/>
              <a:t> emissions corrections from Livestock wastes, Fertilizer, Wildfires, </a:t>
            </a:r>
            <a:r>
              <a:rPr lang="en-US" dirty="0" err="1"/>
              <a:t>Onroad</a:t>
            </a:r>
            <a:r>
              <a:rPr lang="en-US" dirty="0"/>
              <a:t> mobile sources, and so on</a:t>
            </a:r>
          </a:p>
        </p:txBody>
      </p:sp>
    </p:spTree>
    <p:extLst>
      <p:ext uri="{BB962C8B-B14F-4D97-AF65-F5344CB8AC3E}">
        <p14:creationId xmlns:p14="http://schemas.microsoft.com/office/powerpoint/2010/main" val="12853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6090-4AD7-C350-F02A-DFA5235E3E68}"/>
              </a:ext>
            </a:extLst>
          </p:cNvPr>
          <p:cNvSpPr>
            <a:spLocks noGrp="1"/>
          </p:cNvSpPr>
          <p:nvPr>
            <p:ph type="title"/>
          </p:nvPr>
        </p:nvSpPr>
        <p:spPr/>
        <p:txBody>
          <a:bodyPr/>
          <a:lstStyle/>
          <a:p>
            <a:pPr algn="ctr"/>
            <a:r>
              <a:rPr lang="en-US" dirty="0" err="1"/>
              <a:t>DeepCTM</a:t>
            </a:r>
            <a:r>
              <a:rPr lang="en-US" dirty="0"/>
              <a:t>: Deep-Learning CTM</a:t>
            </a:r>
          </a:p>
        </p:txBody>
      </p:sp>
      <p:pic>
        <p:nvPicPr>
          <p:cNvPr id="94" name="Content Placeholder 93" descr="Diagram&#10;&#10;Description automatically generated">
            <a:extLst>
              <a:ext uri="{FF2B5EF4-FFF2-40B4-BE49-F238E27FC236}">
                <a16:creationId xmlns:a16="http://schemas.microsoft.com/office/drawing/2014/main" id="{F0BB7EDE-93DB-53CE-579E-9D6F7887ECF9}"/>
              </a:ext>
            </a:extLst>
          </p:cNvPr>
          <p:cNvPicPr>
            <a:picLocks noGrp="1" noChangeAspect="1"/>
          </p:cNvPicPr>
          <p:nvPr>
            <p:ph idx="1"/>
          </p:nvPr>
        </p:nvPicPr>
        <p:blipFill>
          <a:blip r:embed="rId3"/>
          <a:stretch>
            <a:fillRect/>
          </a:stretch>
        </p:blipFill>
        <p:spPr>
          <a:xfrm>
            <a:off x="171728" y="1438203"/>
            <a:ext cx="5682957" cy="3513600"/>
          </a:xfrm>
        </p:spPr>
      </p:pic>
      <p:sp>
        <p:nvSpPr>
          <p:cNvPr id="97" name="TextBox 96">
            <a:extLst>
              <a:ext uri="{FF2B5EF4-FFF2-40B4-BE49-F238E27FC236}">
                <a16:creationId xmlns:a16="http://schemas.microsoft.com/office/drawing/2014/main" id="{D943455E-6582-F9C5-ADDE-EF7A00683180}"/>
              </a:ext>
            </a:extLst>
          </p:cNvPr>
          <p:cNvSpPr txBox="1"/>
          <p:nvPr/>
        </p:nvSpPr>
        <p:spPr>
          <a:xfrm>
            <a:off x="119123" y="5278298"/>
            <a:ext cx="5910869" cy="1200329"/>
          </a:xfrm>
          <a:prstGeom prst="rect">
            <a:avLst/>
          </a:prstGeom>
          <a:noFill/>
        </p:spPr>
        <p:txBody>
          <a:bodyPr wrap="square" rtlCol="0">
            <a:spAutoFit/>
          </a:bodyPr>
          <a:lstStyle/>
          <a:p>
            <a:pPr marL="285750" indent="-285750">
              <a:buFont typeface="Arial" panose="020B0604020202020204" pitchFamily="34" charset="0"/>
              <a:buChar char="•"/>
            </a:pPr>
            <a:r>
              <a:rPr lang="en-US"/>
              <a:t>Study the impacts from the inputs (Emissions, Meteorology, Concentrations, and Time)</a:t>
            </a:r>
          </a:p>
          <a:p>
            <a:pPr marL="285750" indent="-285750">
              <a:buFont typeface="Arial" panose="020B0604020202020204" pitchFamily="34" charset="0"/>
              <a:buChar char="•"/>
            </a:pPr>
            <a:r>
              <a:rPr lang="en-US"/>
              <a:t>Computationally highly efficient (&lt;2 minutes) to execute </a:t>
            </a:r>
            <a:r>
              <a:rPr lang="en-US" err="1"/>
              <a:t>DeepCTM</a:t>
            </a:r>
            <a:r>
              <a:rPr lang="en-US"/>
              <a:t> once the training of </a:t>
            </a:r>
            <a:r>
              <a:rPr lang="en-US" err="1"/>
              <a:t>DeepCTM</a:t>
            </a:r>
            <a:r>
              <a:rPr lang="en-US"/>
              <a:t> is complete</a:t>
            </a:r>
          </a:p>
        </p:txBody>
      </p:sp>
      <p:sp>
        <p:nvSpPr>
          <p:cNvPr id="98" name="TextBox 97">
            <a:extLst>
              <a:ext uri="{FF2B5EF4-FFF2-40B4-BE49-F238E27FC236}">
                <a16:creationId xmlns:a16="http://schemas.microsoft.com/office/drawing/2014/main" id="{15D7E4FE-F63A-EF6F-52F8-9B7CF1DB3C7C}"/>
              </a:ext>
            </a:extLst>
          </p:cNvPr>
          <p:cNvSpPr txBox="1"/>
          <p:nvPr/>
        </p:nvSpPr>
        <p:spPr>
          <a:xfrm>
            <a:off x="10265450" y="1412156"/>
            <a:ext cx="1710725" cy="261610"/>
          </a:xfrm>
          <a:prstGeom prst="rect">
            <a:avLst/>
          </a:prstGeom>
          <a:noFill/>
        </p:spPr>
        <p:txBody>
          <a:bodyPr wrap="none" rtlCol="0">
            <a:spAutoFit/>
          </a:bodyPr>
          <a:lstStyle>
            <a:defPPr>
              <a:defRPr lang="en-US"/>
            </a:defPPr>
            <a:lvl1pPr>
              <a:defRPr sz="1600" i="1">
                <a:solidFill>
                  <a:prstClr val="white">
                    <a:lumMod val="50000"/>
                  </a:prstClr>
                </a:solidFill>
                <a:ea typeface="微软雅黑"/>
              </a:defRPr>
            </a:lvl1pPr>
          </a:lstStyle>
          <a:p>
            <a:r>
              <a:rPr lang="en-US" sz="1100" b="1" dirty="0">
                <a:solidFill>
                  <a:schemeClr val="tx1"/>
                </a:solidFill>
              </a:rPr>
              <a:t>(Xing et al., ES&amp;T, 2020)</a:t>
            </a:r>
          </a:p>
        </p:txBody>
      </p:sp>
      <p:sp>
        <p:nvSpPr>
          <p:cNvPr id="309" name="TextBox 308">
            <a:extLst>
              <a:ext uri="{FF2B5EF4-FFF2-40B4-BE49-F238E27FC236}">
                <a16:creationId xmlns:a16="http://schemas.microsoft.com/office/drawing/2014/main" id="{10C950ED-0B9F-0A3E-ED34-69197F58186E}"/>
              </a:ext>
            </a:extLst>
          </p:cNvPr>
          <p:cNvSpPr txBox="1"/>
          <p:nvPr/>
        </p:nvSpPr>
        <p:spPr>
          <a:xfrm>
            <a:off x="7305335" y="6078199"/>
            <a:ext cx="3721302" cy="584775"/>
          </a:xfrm>
          <a:prstGeom prst="rect">
            <a:avLst/>
          </a:prstGeom>
          <a:noFill/>
        </p:spPr>
        <p:txBody>
          <a:bodyPr wrap="square" rtlCol="0">
            <a:spAutoFit/>
          </a:bodyPr>
          <a:lstStyle/>
          <a:p>
            <a:r>
              <a:rPr lang="en-US" sz="1600" b="1" dirty="0" err="1">
                <a:solidFill>
                  <a:srgbClr val="FF0000"/>
                </a:solidFill>
              </a:rPr>
              <a:t>UNet</a:t>
            </a:r>
            <a:r>
              <a:rPr lang="en-US" sz="1600" b="1" dirty="0">
                <a:solidFill>
                  <a:srgbClr val="FF0000"/>
                </a:solidFill>
              </a:rPr>
              <a:t>: </a:t>
            </a:r>
            <a:r>
              <a:rPr lang="en-US" sz="1600" dirty="0"/>
              <a:t>capture the cross-space interaction</a:t>
            </a:r>
          </a:p>
          <a:p>
            <a:r>
              <a:rPr lang="en-US" sz="1600" b="1" dirty="0">
                <a:solidFill>
                  <a:srgbClr val="FF0000"/>
                </a:solidFill>
              </a:rPr>
              <a:t>LSTM: </a:t>
            </a:r>
            <a:r>
              <a:rPr lang="en-US" sz="1600" dirty="0"/>
              <a:t>capture the temporal variation</a:t>
            </a:r>
          </a:p>
        </p:txBody>
      </p:sp>
      <p:grpSp>
        <p:nvGrpSpPr>
          <p:cNvPr id="312" name="Group 311">
            <a:extLst>
              <a:ext uri="{FF2B5EF4-FFF2-40B4-BE49-F238E27FC236}">
                <a16:creationId xmlns:a16="http://schemas.microsoft.com/office/drawing/2014/main" id="{8764F149-F043-6D4C-92B9-EA653C855A0E}"/>
              </a:ext>
            </a:extLst>
          </p:cNvPr>
          <p:cNvGrpSpPr/>
          <p:nvPr/>
        </p:nvGrpSpPr>
        <p:grpSpPr>
          <a:xfrm>
            <a:off x="5860844" y="1781896"/>
            <a:ext cx="6086749" cy="3996077"/>
            <a:chOff x="5999325" y="1779127"/>
            <a:chExt cx="6086749" cy="3996077"/>
          </a:xfrm>
        </p:grpSpPr>
        <p:grpSp>
          <p:nvGrpSpPr>
            <p:cNvPr id="96" name="Group 95">
              <a:extLst>
                <a:ext uri="{FF2B5EF4-FFF2-40B4-BE49-F238E27FC236}">
                  <a16:creationId xmlns:a16="http://schemas.microsoft.com/office/drawing/2014/main" id="{16D84D1D-95E5-39EB-4064-04E38EB36E9B}"/>
                </a:ext>
              </a:extLst>
            </p:cNvPr>
            <p:cNvGrpSpPr/>
            <p:nvPr/>
          </p:nvGrpSpPr>
          <p:grpSpPr>
            <a:xfrm>
              <a:off x="5999325" y="1779127"/>
              <a:ext cx="6086749" cy="3996077"/>
              <a:chOff x="1334260" y="1451907"/>
              <a:chExt cx="7021849" cy="4452513"/>
            </a:xfrm>
          </p:grpSpPr>
          <p:pic>
            <p:nvPicPr>
              <p:cNvPr id="142" name="Picture 141">
                <a:extLst>
                  <a:ext uri="{FF2B5EF4-FFF2-40B4-BE49-F238E27FC236}">
                    <a16:creationId xmlns:a16="http://schemas.microsoft.com/office/drawing/2014/main" id="{96D134B1-F31F-25C7-772E-0894BC7AFB45}"/>
                  </a:ext>
                </a:extLst>
              </p:cNvPr>
              <p:cNvPicPr>
                <a:picLocks noChangeAspect="1"/>
              </p:cNvPicPr>
              <p:nvPr/>
            </p:nvPicPr>
            <p:blipFill>
              <a:blip r:embed="rId4"/>
              <a:stretch>
                <a:fillRect/>
              </a:stretch>
            </p:blipFill>
            <p:spPr>
              <a:xfrm>
                <a:off x="1488621" y="4194332"/>
                <a:ext cx="1370055" cy="852531"/>
              </a:xfrm>
              <a:prstGeom prst="rect">
                <a:avLst/>
              </a:prstGeom>
            </p:spPr>
          </p:pic>
          <p:pic>
            <p:nvPicPr>
              <p:cNvPr id="143" name="Picture 142">
                <a:extLst>
                  <a:ext uri="{FF2B5EF4-FFF2-40B4-BE49-F238E27FC236}">
                    <a16:creationId xmlns:a16="http://schemas.microsoft.com/office/drawing/2014/main" id="{56FF12E4-1164-B83B-5C76-D657E80E5472}"/>
                  </a:ext>
                </a:extLst>
              </p:cNvPr>
              <p:cNvPicPr>
                <a:picLocks noChangeAspect="1"/>
              </p:cNvPicPr>
              <p:nvPr/>
            </p:nvPicPr>
            <p:blipFill>
              <a:blip r:embed="rId5"/>
              <a:stretch>
                <a:fillRect/>
              </a:stretch>
            </p:blipFill>
            <p:spPr>
              <a:xfrm>
                <a:off x="6749771" y="4020839"/>
                <a:ext cx="1050587" cy="660808"/>
              </a:xfrm>
              <a:prstGeom prst="rect">
                <a:avLst/>
              </a:prstGeom>
            </p:spPr>
          </p:pic>
          <p:pic>
            <p:nvPicPr>
              <p:cNvPr id="144" name="Picture 143">
                <a:extLst>
                  <a:ext uri="{FF2B5EF4-FFF2-40B4-BE49-F238E27FC236}">
                    <a16:creationId xmlns:a16="http://schemas.microsoft.com/office/drawing/2014/main" id="{8DA4051C-0B25-E08B-2B37-03CA7765081E}"/>
                  </a:ext>
                </a:extLst>
              </p:cNvPr>
              <p:cNvPicPr>
                <a:picLocks noChangeAspect="1"/>
              </p:cNvPicPr>
              <p:nvPr/>
            </p:nvPicPr>
            <p:blipFill>
              <a:blip r:embed="rId6"/>
              <a:stretch>
                <a:fillRect/>
              </a:stretch>
            </p:blipFill>
            <p:spPr>
              <a:xfrm>
                <a:off x="6624518" y="4086375"/>
                <a:ext cx="1065390" cy="678493"/>
              </a:xfrm>
              <a:prstGeom prst="rect">
                <a:avLst/>
              </a:prstGeom>
            </p:spPr>
          </p:pic>
          <p:pic>
            <p:nvPicPr>
              <p:cNvPr id="145" name="Picture 144">
                <a:extLst>
                  <a:ext uri="{FF2B5EF4-FFF2-40B4-BE49-F238E27FC236}">
                    <a16:creationId xmlns:a16="http://schemas.microsoft.com/office/drawing/2014/main" id="{2ABDB2E1-9C15-10D5-75DD-CF81E68836A8}"/>
                  </a:ext>
                </a:extLst>
              </p:cNvPr>
              <p:cNvPicPr>
                <a:picLocks noChangeAspect="1"/>
              </p:cNvPicPr>
              <p:nvPr/>
            </p:nvPicPr>
            <p:blipFill>
              <a:blip r:embed="rId7"/>
              <a:stretch>
                <a:fillRect/>
              </a:stretch>
            </p:blipFill>
            <p:spPr>
              <a:xfrm>
                <a:off x="6501986" y="4204325"/>
                <a:ext cx="1084077" cy="682607"/>
              </a:xfrm>
              <a:prstGeom prst="rect">
                <a:avLst/>
              </a:prstGeom>
            </p:spPr>
          </p:pic>
          <p:pic>
            <p:nvPicPr>
              <p:cNvPr id="146" name="Picture 145">
                <a:extLst>
                  <a:ext uri="{FF2B5EF4-FFF2-40B4-BE49-F238E27FC236}">
                    <a16:creationId xmlns:a16="http://schemas.microsoft.com/office/drawing/2014/main" id="{5C70923C-4F1E-9D12-40D4-C614CCC3FA26}"/>
                  </a:ext>
                </a:extLst>
              </p:cNvPr>
              <p:cNvPicPr>
                <a:picLocks noChangeAspect="1"/>
              </p:cNvPicPr>
              <p:nvPr/>
            </p:nvPicPr>
            <p:blipFill>
              <a:blip r:embed="rId8"/>
              <a:stretch>
                <a:fillRect/>
              </a:stretch>
            </p:blipFill>
            <p:spPr>
              <a:xfrm>
                <a:off x="6265304" y="4319881"/>
                <a:ext cx="1136542" cy="709768"/>
              </a:xfrm>
              <a:prstGeom prst="rect">
                <a:avLst/>
              </a:prstGeom>
            </p:spPr>
          </p:pic>
          <p:pic>
            <p:nvPicPr>
              <p:cNvPr id="147" name="Picture 146">
                <a:extLst>
                  <a:ext uri="{FF2B5EF4-FFF2-40B4-BE49-F238E27FC236}">
                    <a16:creationId xmlns:a16="http://schemas.microsoft.com/office/drawing/2014/main" id="{FB9DE2B7-2B76-30AC-AEAF-630B9A42F500}"/>
                  </a:ext>
                </a:extLst>
              </p:cNvPr>
              <p:cNvPicPr>
                <a:picLocks noChangeAspect="1"/>
              </p:cNvPicPr>
              <p:nvPr/>
            </p:nvPicPr>
            <p:blipFill>
              <a:blip r:embed="rId9"/>
              <a:stretch>
                <a:fillRect/>
              </a:stretch>
            </p:blipFill>
            <p:spPr>
              <a:xfrm>
                <a:off x="6083962" y="4400205"/>
                <a:ext cx="1099811" cy="690600"/>
              </a:xfrm>
              <a:prstGeom prst="rect">
                <a:avLst/>
              </a:prstGeom>
            </p:spPr>
          </p:pic>
          <p:pic>
            <p:nvPicPr>
              <p:cNvPr id="148" name="Picture 147">
                <a:extLst>
                  <a:ext uri="{FF2B5EF4-FFF2-40B4-BE49-F238E27FC236}">
                    <a16:creationId xmlns:a16="http://schemas.microsoft.com/office/drawing/2014/main" id="{5A3F1D25-D6A4-CA84-62CD-A73C96476293}"/>
                  </a:ext>
                </a:extLst>
              </p:cNvPr>
              <p:cNvPicPr>
                <a:picLocks noChangeAspect="1"/>
              </p:cNvPicPr>
              <p:nvPr/>
            </p:nvPicPr>
            <p:blipFill>
              <a:blip r:embed="rId10">
                <a:clrChange>
                  <a:clrFrom>
                    <a:srgbClr val="003EFF"/>
                  </a:clrFrom>
                  <a:clrTo>
                    <a:srgbClr val="003EFF">
                      <a:alpha val="0"/>
                    </a:srgbClr>
                  </a:clrTo>
                </a:clrChange>
              </a:blip>
              <a:stretch>
                <a:fillRect/>
              </a:stretch>
            </p:blipFill>
            <p:spPr>
              <a:xfrm>
                <a:off x="1334260" y="2870402"/>
                <a:ext cx="1256546" cy="769807"/>
              </a:xfrm>
              <a:prstGeom prst="rect">
                <a:avLst/>
              </a:prstGeom>
            </p:spPr>
          </p:pic>
          <p:sp>
            <p:nvSpPr>
              <p:cNvPr id="149" name="Rectangle: Rounded Corners 12">
                <a:extLst>
                  <a:ext uri="{FF2B5EF4-FFF2-40B4-BE49-F238E27FC236}">
                    <a16:creationId xmlns:a16="http://schemas.microsoft.com/office/drawing/2014/main" id="{FD87F0AF-E678-8AA5-613B-FD0D9DA52DD9}"/>
                  </a:ext>
                </a:extLst>
              </p:cNvPr>
              <p:cNvSpPr/>
              <p:nvPr/>
            </p:nvSpPr>
            <p:spPr>
              <a:xfrm>
                <a:off x="5999344" y="2391068"/>
                <a:ext cx="1254256" cy="291919"/>
              </a:xfrm>
              <a:prstGeom prst="roundRect">
                <a:avLst/>
              </a:prstGeom>
              <a:solidFill>
                <a:srgbClr val="AFDE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Concatenate</a:t>
                </a:r>
              </a:p>
            </p:txBody>
          </p:sp>
          <p:sp>
            <p:nvSpPr>
              <p:cNvPr id="150" name="Rectangle: Rounded Corners 13">
                <a:extLst>
                  <a:ext uri="{FF2B5EF4-FFF2-40B4-BE49-F238E27FC236}">
                    <a16:creationId xmlns:a16="http://schemas.microsoft.com/office/drawing/2014/main" id="{6A0F0084-D77B-6854-FB21-212B868762AC}"/>
                  </a:ext>
                </a:extLst>
              </p:cNvPr>
              <p:cNvSpPr/>
              <p:nvPr/>
            </p:nvSpPr>
            <p:spPr>
              <a:xfrm>
                <a:off x="5168833" y="3322016"/>
                <a:ext cx="541054" cy="291919"/>
              </a:xfrm>
              <a:prstGeom prst="roundRect">
                <a:avLst>
                  <a:gd name="adj" fmla="val 0"/>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cxnSp>
            <p:nvCxnSpPr>
              <p:cNvPr id="151" name="Straight Arrow Connector 150">
                <a:extLst>
                  <a:ext uri="{FF2B5EF4-FFF2-40B4-BE49-F238E27FC236}">
                    <a16:creationId xmlns:a16="http://schemas.microsoft.com/office/drawing/2014/main" id="{88C1AA86-0235-B778-CD61-D135D72091E7}"/>
                  </a:ext>
                </a:extLst>
              </p:cNvPr>
              <p:cNvCxnSpPr>
                <a:cxnSpLocks/>
                <a:stCxn id="150" idx="0"/>
                <a:endCxn id="153" idx="2"/>
              </p:cNvCxnSpPr>
              <p:nvPr/>
            </p:nvCxnSpPr>
            <p:spPr>
              <a:xfrm flipH="1" flipV="1">
                <a:off x="5439358" y="3120971"/>
                <a:ext cx="2" cy="2010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E9497779-B075-5101-9486-5611DE84FA85}"/>
                      </a:ext>
                    </a:extLst>
                  </p:cNvPr>
                  <p:cNvSpPr txBox="1"/>
                  <p:nvPr/>
                </p:nvSpPr>
                <p:spPr>
                  <a:xfrm>
                    <a:off x="5123711" y="3643562"/>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−23</m:t>
                              </m:r>
                            </m:sub>
                          </m:sSub>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2" name="TextBox 151">
                    <a:extLst>
                      <a:ext uri="{FF2B5EF4-FFF2-40B4-BE49-F238E27FC236}">
                        <a16:creationId xmlns:a16="http://schemas.microsoft.com/office/drawing/2014/main" id="{E9497779-B075-5101-9486-5611DE84FA85}"/>
                      </a:ext>
                    </a:extLst>
                  </p:cNvPr>
                  <p:cNvSpPr txBox="1">
                    <a:spLocks noRot="1" noChangeAspect="1" noMove="1" noResize="1" noEditPoints="1" noAdjustHandles="1" noChangeArrowheads="1" noChangeShapeType="1" noTextEdit="1"/>
                  </p:cNvSpPr>
                  <p:nvPr/>
                </p:nvSpPr>
                <p:spPr>
                  <a:xfrm>
                    <a:off x="5123711" y="3643562"/>
                    <a:ext cx="627203" cy="29149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3127049C-E696-8905-8715-07F1D3FC9801}"/>
                      </a:ext>
                    </a:extLst>
                  </p:cNvPr>
                  <p:cNvSpPr txBox="1"/>
                  <p:nvPr/>
                </p:nvSpPr>
                <p:spPr>
                  <a:xfrm>
                    <a:off x="5125757" y="2829480"/>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−23</m:t>
                              </m:r>
                            </m:sub>
                          </m:sSub>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3" name="TextBox 152">
                    <a:extLst>
                      <a:ext uri="{FF2B5EF4-FFF2-40B4-BE49-F238E27FC236}">
                        <a16:creationId xmlns:a16="http://schemas.microsoft.com/office/drawing/2014/main" id="{3127049C-E696-8905-8715-07F1D3FC9801}"/>
                      </a:ext>
                    </a:extLst>
                  </p:cNvPr>
                  <p:cNvSpPr txBox="1">
                    <a:spLocks noRot="1" noChangeAspect="1" noMove="1" noResize="1" noEditPoints="1" noAdjustHandles="1" noChangeArrowheads="1" noChangeShapeType="1" noTextEdit="1"/>
                  </p:cNvSpPr>
                  <p:nvPr/>
                </p:nvSpPr>
                <p:spPr>
                  <a:xfrm>
                    <a:off x="5125757" y="2829480"/>
                    <a:ext cx="627203" cy="291491"/>
                  </a:xfrm>
                  <a:prstGeom prst="rect">
                    <a:avLst/>
                  </a:prstGeom>
                  <a:blipFill>
                    <a:blip r:embed="rId12"/>
                    <a:stretch>
                      <a:fillRect/>
                    </a:stretch>
                  </a:blipFill>
                </p:spPr>
                <p:txBody>
                  <a:bodyPr/>
                  <a:lstStyle/>
                  <a:p>
                    <a:r>
                      <a:rPr lang="en-US">
                        <a:noFill/>
                      </a:rPr>
                      <a:t> </a:t>
                    </a:r>
                  </a:p>
                </p:txBody>
              </p:sp>
            </mc:Fallback>
          </mc:AlternateContent>
          <p:cxnSp>
            <p:nvCxnSpPr>
              <p:cNvPr id="154" name="Straight Arrow Connector 153">
                <a:extLst>
                  <a:ext uri="{FF2B5EF4-FFF2-40B4-BE49-F238E27FC236}">
                    <a16:creationId xmlns:a16="http://schemas.microsoft.com/office/drawing/2014/main" id="{5E52F988-E05E-EFFD-C22B-CA04B19C8246}"/>
                  </a:ext>
                </a:extLst>
              </p:cNvPr>
              <p:cNvCxnSpPr>
                <a:cxnSpLocks/>
                <a:stCxn id="150" idx="3"/>
                <a:endCxn id="155" idx="1"/>
              </p:cNvCxnSpPr>
              <p:nvPr/>
            </p:nvCxnSpPr>
            <p:spPr>
              <a:xfrm>
                <a:off x="5709886" y="3467976"/>
                <a:ext cx="1191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8">
                <a:extLst>
                  <a:ext uri="{FF2B5EF4-FFF2-40B4-BE49-F238E27FC236}">
                    <a16:creationId xmlns:a16="http://schemas.microsoft.com/office/drawing/2014/main" id="{5D1F4872-899E-B561-3A9D-D394C03F8837}"/>
                  </a:ext>
                </a:extLst>
              </p:cNvPr>
              <p:cNvSpPr/>
              <p:nvPr/>
            </p:nvSpPr>
            <p:spPr>
              <a:xfrm>
                <a:off x="5829037" y="3322016"/>
                <a:ext cx="541054" cy="291919"/>
              </a:xfrm>
              <a:prstGeom prst="roundRect">
                <a:avLst>
                  <a:gd name="adj" fmla="val 0"/>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cxnSp>
            <p:nvCxnSpPr>
              <p:cNvPr id="156" name="Straight Arrow Connector 155">
                <a:extLst>
                  <a:ext uri="{FF2B5EF4-FFF2-40B4-BE49-F238E27FC236}">
                    <a16:creationId xmlns:a16="http://schemas.microsoft.com/office/drawing/2014/main" id="{EF73A70C-BDF7-D9EB-A9D6-B2A7E3E45A38}"/>
                  </a:ext>
                </a:extLst>
              </p:cNvPr>
              <p:cNvCxnSpPr>
                <a:cxnSpLocks/>
              </p:cNvCxnSpPr>
              <p:nvPr/>
            </p:nvCxnSpPr>
            <p:spPr>
              <a:xfrm>
                <a:off x="6370091" y="3467976"/>
                <a:ext cx="1191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7" name="Rectangle: Rounded Corners 20">
                <a:extLst>
                  <a:ext uri="{FF2B5EF4-FFF2-40B4-BE49-F238E27FC236}">
                    <a16:creationId xmlns:a16="http://schemas.microsoft.com/office/drawing/2014/main" id="{5B08D8EA-B8AE-A811-7001-E0D2237BDCF0}"/>
                  </a:ext>
                </a:extLst>
              </p:cNvPr>
              <p:cNvSpPr/>
              <p:nvPr/>
            </p:nvSpPr>
            <p:spPr>
              <a:xfrm>
                <a:off x="6919102" y="3322016"/>
                <a:ext cx="541054" cy="291919"/>
              </a:xfrm>
              <a:prstGeom prst="roundRect">
                <a:avLst>
                  <a:gd name="adj" fmla="val 0"/>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cxnSp>
            <p:nvCxnSpPr>
              <p:cNvPr id="158" name="Straight Arrow Connector 157">
                <a:extLst>
                  <a:ext uri="{FF2B5EF4-FFF2-40B4-BE49-F238E27FC236}">
                    <a16:creationId xmlns:a16="http://schemas.microsoft.com/office/drawing/2014/main" id="{ED6D1C21-9F4D-577A-A951-7499BC811430}"/>
                  </a:ext>
                </a:extLst>
              </p:cNvPr>
              <p:cNvCxnSpPr>
                <a:cxnSpLocks/>
                <a:endCxn id="159" idx="1"/>
              </p:cNvCxnSpPr>
              <p:nvPr/>
            </p:nvCxnSpPr>
            <p:spPr>
              <a:xfrm>
                <a:off x="7458076" y="3467976"/>
                <a:ext cx="1191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Rectangle: Rounded Corners 22">
                <a:extLst>
                  <a:ext uri="{FF2B5EF4-FFF2-40B4-BE49-F238E27FC236}">
                    <a16:creationId xmlns:a16="http://schemas.microsoft.com/office/drawing/2014/main" id="{EA5C10B4-F4AE-66EE-BC56-9C64D3D9871A}"/>
                  </a:ext>
                </a:extLst>
              </p:cNvPr>
              <p:cNvSpPr/>
              <p:nvPr/>
            </p:nvSpPr>
            <p:spPr>
              <a:xfrm>
                <a:off x="7577227" y="3322016"/>
                <a:ext cx="541054" cy="291919"/>
              </a:xfrm>
              <a:prstGeom prst="roundRect">
                <a:avLst>
                  <a:gd name="adj" fmla="val 0"/>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cxnSp>
            <p:nvCxnSpPr>
              <p:cNvPr id="160" name="Straight Arrow Connector 159">
                <a:extLst>
                  <a:ext uri="{FF2B5EF4-FFF2-40B4-BE49-F238E27FC236}">
                    <a16:creationId xmlns:a16="http://schemas.microsoft.com/office/drawing/2014/main" id="{9E9D1552-DB7F-59CB-03B0-CBFD51AAAFE9}"/>
                  </a:ext>
                </a:extLst>
              </p:cNvPr>
              <p:cNvCxnSpPr>
                <a:cxnSpLocks/>
              </p:cNvCxnSpPr>
              <p:nvPr/>
            </p:nvCxnSpPr>
            <p:spPr>
              <a:xfrm flipV="1">
                <a:off x="6106039" y="3613935"/>
                <a:ext cx="2047" cy="185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6715DB4A-D97E-5547-9209-8889FDC4B39B}"/>
                  </a:ext>
                </a:extLst>
              </p:cNvPr>
              <p:cNvCxnSpPr>
                <a:cxnSpLocks/>
              </p:cNvCxnSpPr>
              <p:nvPr/>
            </p:nvCxnSpPr>
            <p:spPr>
              <a:xfrm flipV="1">
                <a:off x="7200604" y="3613936"/>
                <a:ext cx="1024" cy="141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F7E32689-F9AD-842E-5D84-A31DC7CE7A3C}"/>
                  </a:ext>
                </a:extLst>
              </p:cNvPr>
              <p:cNvCxnSpPr>
                <a:cxnSpLocks/>
              </p:cNvCxnSpPr>
              <p:nvPr/>
            </p:nvCxnSpPr>
            <p:spPr>
              <a:xfrm flipV="1">
                <a:off x="7875291" y="3613936"/>
                <a:ext cx="1024" cy="141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619AA4A7-FEAA-9DD8-40EA-A3FF57566945}"/>
                      </a:ext>
                    </a:extLst>
                  </p:cNvPr>
                  <p:cNvSpPr txBox="1"/>
                  <p:nvPr/>
                </p:nvSpPr>
                <p:spPr>
                  <a:xfrm>
                    <a:off x="5797286" y="3643562"/>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−22</m:t>
                              </m:r>
                            </m:sub>
                          </m:sSub>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3" name="TextBox 162">
                    <a:extLst>
                      <a:ext uri="{FF2B5EF4-FFF2-40B4-BE49-F238E27FC236}">
                        <a16:creationId xmlns:a16="http://schemas.microsoft.com/office/drawing/2014/main" id="{619AA4A7-FEAA-9DD8-40EA-A3FF57566945}"/>
                      </a:ext>
                    </a:extLst>
                  </p:cNvPr>
                  <p:cNvSpPr txBox="1">
                    <a:spLocks noRot="1" noChangeAspect="1" noMove="1" noResize="1" noEditPoints="1" noAdjustHandles="1" noChangeArrowheads="1" noChangeShapeType="1" noTextEdit="1"/>
                  </p:cNvSpPr>
                  <p:nvPr/>
                </p:nvSpPr>
                <p:spPr>
                  <a:xfrm>
                    <a:off x="5797286" y="3643562"/>
                    <a:ext cx="627203" cy="29149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DE9EFA3A-09F6-DC6B-0F3E-5B43E7B6CD4F}"/>
                      </a:ext>
                    </a:extLst>
                  </p:cNvPr>
                  <p:cNvSpPr txBox="1"/>
                  <p:nvPr/>
                </p:nvSpPr>
                <p:spPr>
                  <a:xfrm>
                    <a:off x="6885708" y="3643562"/>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4" name="TextBox 163">
                    <a:extLst>
                      <a:ext uri="{FF2B5EF4-FFF2-40B4-BE49-F238E27FC236}">
                        <a16:creationId xmlns:a16="http://schemas.microsoft.com/office/drawing/2014/main" id="{DE9EFA3A-09F6-DC6B-0F3E-5B43E7B6CD4F}"/>
                      </a:ext>
                    </a:extLst>
                  </p:cNvPr>
                  <p:cNvSpPr txBox="1">
                    <a:spLocks noRot="1" noChangeAspect="1" noMove="1" noResize="1" noEditPoints="1" noAdjustHandles="1" noChangeArrowheads="1" noChangeShapeType="1" noTextEdit="1"/>
                  </p:cNvSpPr>
                  <p:nvPr/>
                </p:nvSpPr>
                <p:spPr>
                  <a:xfrm>
                    <a:off x="6885708" y="3643562"/>
                    <a:ext cx="627203" cy="29149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636595DD-BF12-1D6D-78D2-161D45D26A9D}"/>
                      </a:ext>
                    </a:extLst>
                  </p:cNvPr>
                  <p:cNvSpPr txBox="1"/>
                  <p:nvPr/>
                </p:nvSpPr>
                <p:spPr>
                  <a:xfrm>
                    <a:off x="7542711" y="3643562"/>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5" name="TextBox 164">
                    <a:extLst>
                      <a:ext uri="{FF2B5EF4-FFF2-40B4-BE49-F238E27FC236}">
                        <a16:creationId xmlns:a16="http://schemas.microsoft.com/office/drawing/2014/main" id="{636595DD-BF12-1D6D-78D2-161D45D26A9D}"/>
                      </a:ext>
                    </a:extLst>
                  </p:cNvPr>
                  <p:cNvSpPr txBox="1">
                    <a:spLocks noRot="1" noChangeAspect="1" noMove="1" noResize="1" noEditPoints="1" noAdjustHandles="1" noChangeArrowheads="1" noChangeShapeType="1" noTextEdit="1"/>
                  </p:cNvSpPr>
                  <p:nvPr/>
                </p:nvSpPr>
                <p:spPr>
                  <a:xfrm>
                    <a:off x="7542711" y="3643562"/>
                    <a:ext cx="627203" cy="291491"/>
                  </a:xfrm>
                  <a:prstGeom prst="rect">
                    <a:avLst/>
                  </a:prstGeom>
                  <a:blipFill>
                    <a:blip r:embed="rId15"/>
                    <a:stretch>
                      <a:fillRect/>
                    </a:stretch>
                  </a:blipFill>
                </p:spPr>
                <p:txBody>
                  <a:bodyPr/>
                  <a:lstStyle/>
                  <a:p>
                    <a:r>
                      <a:rPr lang="en-US">
                        <a:noFill/>
                      </a:rPr>
                      <a:t> </a:t>
                    </a:r>
                  </a:p>
                </p:txBody>
              </p:sp>
            </mc:Fallback>
          </mc:AlternateContent>
          <p:cxnSp>
            <p:nvCxnSpPr>
              <p:cNvPr id="166" name="Straight Arrow Connector 165">
                <a:extLst>
                  <a:ext uri="{FF2B5EF4-FFF2-40B4-BE49-F238E27FC236}">
                    <a16:creationId xmlns:a16="http://schemas.microsoft.com/office/drawing/2014/main" id="{C50362B8-9A40-CEE1-90AC-01C77EC26C53}"/>
                  </a:ext>
                </a:extLst>
              </p:cNvPr>
              <p:cNvCxnSpPr>
                <a:cxnSpLocks/>
                <a:endCxn id="167" idx="2"/>
              </p:cNvCxnSpPr>
              <p:nvPr/>
            </p:nvCxnSpPr>
            <p:spPr>
              <a:xfrm flipV="1">
                <a:off x="6102710" y="3120971"/>
                <a:ext cx="0" cy="201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22EC8578-C59C-2EFE-7C17-47219364DEAD}"/>
                      </a:ext>
                    </a:extLst>
                  </p:cNvPr>
                  <p:cNvSpPr txBox="1"/>
                  <p:nvPr/>
                </p:nvSpPr>
                <p:spPr>
                  <a:xfrm>
                    <a:off x="5789108" y="2829480"/>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−22</m:t>
                              </m:r>
                            </m:sub>
                          </m:sSub>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7" name="TextBox 166">
                    <a:extLst>
                      <a:ext uri="{FF2B5EF4-FFF2-40B4-BE49-F238E27FC236}">
                        <a16:creationId xmlns:a16="http://schemas.microsoft.com/office/drawing/2014/main" id="{22EC8578-C59C-2EFE-7C17-47219364DEAD}"/>
                      </a:ext>
                    </a:extLst>
                  </p:cNvPr>
                  <p:cNvSpPr txBox="1">
                    <a:spLocks noRot="1" noChangeAspect="1" noMove="1" noResize="1" noEditPoints="1" noAdjustHandles="1" noChangeArrowheads="1" noChangeShapeType="1" noTextEdit="1"/>
                  </p:cNvSpPr>
                  <p:nvPr/>
                </p:nvSpPr>
                <p:spPr>
                  <a:xfrm>
                    <a:off x="5789108" y="2829480"/>
                    <a:ext cx="627203" cy="291491"/>
                  </a:xfrm>
                  <a:prstGeom prst="rect">
                    <a:avLst/>
                  </a:prstGeom>
                  <a:blipFill>
                    <a:blip r:embed="rId16"/>
                    <a:stretch>
                      <a:fillRect/>
                    </a:stretch>
                  </a:blipFill>
                </p:spPr>
                <p:txBody>
                  <a:bodyPr/>
                  <a:lstStyle/>
                  <a:p>
                    <a:r>
                      <a:rPr lang="en-US">
                        <a:noFill/>
                      </a:rPr>
                      <a:t> </a:t>
                    </a:r>
                  </a:p>
                </p:txBody>
              </p:sp>
            </mc:Fallback>
          </mc:AlternateContent>
          <p:cxnSp>
            <p:nvCxnSpPr>
              <p:cNvPr id="168" name="Straight Arrow Connector 167">
                <a:extLst>
                  <a:ext uri="{FF2B5EF4-FFF2-40B4-BE49-F238E27FC236}">
                    <a16:creationId xmlns:a16="http://schemas.microsoft.com/office/drawing/2014/main" id="{A7D3AE8C-B5CE-2E26-33D7-408DAD543242}"/>
                  </a:ext>
                </a:extLst>
              </p:cNvPr>
              <p:cNvCxnSpPr>
                <a:cxnSpLocks/>
                <a:endCxn id="169" idx="2"/>
              </p:cNvCxnSpPr>
              <p:nvPr/>
            </p:nvCxnSpPr>
            <p:spPr>
              <a:xfrm flipH="1" flipV="1">
                <a:off x="7194815" y="3120971"/>
                <a:ext cx="2" cy="201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B9ADF233-1DD5-C213-5B7C-948A9E688252}"/>
                      </a:ext>
                    </a:extLst>
                  </p:cNvPr>
                  <p:cNvSpPr txBox="1"/>
                  <p:nvPr/>
                </p:nvSpPr>
                <p:spPr>
                  <a:xfrm>
                    <a:off x="6881214" y="2829480"/>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9" name="TextBox 168">
                    <a:extLst>
                      <a:ext uri="{FF2B5EF4-FFF2-40B4-BE49-F238E27FC236}">
                        <a16:creationId xmlns:a16="http://schemas.microsoft.com/office/drawing/2014/main" id="{B9ADF233-1DD5-C213-5B7C-948A9E688252}"/>
                      </a:ext>
                    </a:extLst>
                  </p:cNvPr>
                  <p:cNvSpPr txBox="1">
                    <a:spLocks noRot="1" noChangeAspect="1" noMove="1" noResize="1" noEditPoints="1" noAdjustHandles="1" noChangeArrowheads="1" noChangeShapeType="1" noTextEdit="1"/>
                  </p:cNvSpPr>
                  <p:nvPr/>
                </p:nvSpPr>
                <p:spPr>
                  <a:xfrm>
                    <a:off x="6881214" y="2829480"/>
                    <a:ext cx="627203" cy="291491"/>
                  </a:xfrm>
                  <a:prstGeom prst="rect">
                    <a:avLst/>
                  </a:prstGeom>
                  <a:blipFill>
                    <a:blip r:embed="rId17"/>
                    <a:stretch>
                      <a:fillRect/>
                    </a:stretch>
                  </a:blipFill>
                </p:spPr>
                <p:txBody>
                  <a:bodyPr/>
                  <a:lstStyle/>
                  <a:p>
                    <a:r>
                      <a:rPr lang="en-US">
                        <a:noFill/>
                      </a:rPr>
                      <a:t> </a:t>
                    </a:r>
                  </a:p>
                </p:txBody>
              </p:sp>
            </mc:Fallback>
          </mc:AlternateContent>
          <p:cxnSp>
            <p:nvCxnSpPr>
              <p:cNvPr id="170" name="Straight Arrow Connector 169">
                <a:extLst>
                  <a:ext uri="{FF2B5EF4-FFF2-40B4-BE49-F238E27FC236}">
                    <a16:creationId xmlns:a16="http://schemas.microsoft.com/office/drawing/2014/main" id="{D486600E-355E-A5B4-9167-405DA2B7E3AD}"/>
                  </a:ext>
                </a:extLst>
              </p:cNvPr>
              <p:cNvCxnSpPr>
                <a:cxnSpLocks/>
                <a:endCxn id="171" idx="2"/>
              </p:cNvCxnSpPr>
              <p:nvPr/>
            </p:nvCxnSpPr>
            <p:spPr>
              <a:xfrm flipH="1" flipV="1">
                <a:off x="7858165" y="3120971"/>
                <a:ext cx="2" cy="201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047F1A16-CEAB-00E6-1F9B-0E1D1E0E8821}"/>
                      </a:ext>
                    </a:extLst>
                  </p:cNvPr>
                  <p:cNvSpPr txBox="1"/>
                  <p:nvPr/>
                </p:nvSpPr>
                <p:spPr>
                  <a:xfrm>
                    <a:off x="7544563" y="2829480"/>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1" name="TextBox 170">
                    <a:extLst>
                      <a:ext uri="{FF2B5EF4-FFF2-40B4-BE49-F238E27FC236}">
                        <a16:creationId xmlns:a16="http://schemas.microsoft.com/office/drawing/2014/main" id="{047F1A16-CEAB-00E6-1F9B-0E1D1E0E8821}"/>
                      </a:ext>
                    </a:extLst>
                  </p:cNvPr>
                  <p:cNvSpPr txBox="1">
                    <a:spLocks noRot="1" noChangeAspect="1" noMove="1" noResize="1" noEditPoints="1" noAdjustHandles="1" noChangeArrowheads="1" noChangeShapeType="1" noTextEdit="1"/>
                  </p:cNvSpPr>
                  <p:nvPr/>
                </p:nvSpPr>
                <p:spPr>
                  <a:xfrm>
                    <a:off x="7544563" y="2829480"/>
                    <a:ext cx="627203" cy="291491"/>
                  </a:xfrm>
                  <a:prstGeom prst="rect">
                    <a:avLst/>
                  </a:prstGeom>
                  <a:blipFill>
                    <a:blip r:embed="rId18"/>
                    <a:stretch>
                      <a:fillRect/>
                    </a:stretch>
                  </a:blipFill>
                </p:spPr>
                <p:txBody>
                  <a:bodyPr/>
                  <a:lstStyle/>
                  <a:p>
                    <a:r>
                      <a:rPr lang="en-US">
                        <a:noFill/>
                      </a:rPr>
                      <a:t> </a:t>
                    </a:r>
                  </a:p>
                </p:txBody>
              </p:sp>
            </mc:Fallback>
          </mc:AlternateContent>
          <p:sp>
            <p:nvSpPr>
              <p:cNvPr id="172" name="Right Brace 171">
                <a:extLst>
                  <a:ext uri="{FF2B5EF4-FFF2-40B4-BE49-F238E27FC236}">
                    <a16:creationId xmlns:a16="http://schemas.microsoft.com/office/drawing/2014/main" id="{530D28B2-8B1E-8EB4-1957-2BD1C0B2C953}"/>
                  </a:ext>
                </a:extLst>
              </p:cNvPr>
              <p:cNvSpPr/>
              <p:nvPr/>
            </p:nvSpPr>
            <p:spPr>
              <a:xfrm rot="16200000">
                <a:off x="6559134" y="1698358"/>
                <a:ext cx="152386" cy="2283530"/>
              </a:xfrm>
              <a:prstGeom prst="rightBrace">
                <a:avLst>
                  <a:gd name="adj1" fmla="val 89818"/>
                  <a:gd name="adj2" fmla="val 50000"/>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Rectangle: Rounded Corners 36">
                <a:extLst>
                  <a:ext uri="{FF2B5EF4-FFF2-40B4-BE49-F238E27FC236}">
                    <a16:creationId xmlns:a16="http://schemas.microsoft.com/office/drawing/2014/main" id="{4D68F0EB-9556-C37F-C019-29EDCE762689}"/>
                  </a:ext>
                </a:extLst>
              </p:cNvPr>
              <p:cNvSpPr/>
              <p:nvPr/>
            </p:nvSpPr>
            <p:spPr>
              <a:xfrm>
                <a:off x="6109487" y="1960290"/>
                <a:ext cx="1031987"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U-Net</a:t>
                </a:r>
              </a:p>
            </p:txBody>
          </p:sp>
          <p:cxnSp>
            <p:nvCxnSpPr>
              <p:cNvPr id="174" name="Straight Arrow Connector 173">
                <a:extLst>
                  <a:ext uri="{FF2B5EF4-FFF2-40B4-BE49-F238E27FC236}">
                    <a16:creationId xmlns:a16="http://schemas.microsoft.com/office/drawing/2014/main" id="{B4A6E87B-1617-159D-A8BE-7047DD471E30}"/>
                  </a:ext>
                </a:extLst>
              </p:cNvPr>
              <p:cNvCxnSpPr>
                <a:cxnSpLocks/>
                <a:stCxn id="149" idx="0"/>
                <a:endCxn id="173" idx="2"/>
              </p:cNvCxnSpPr>
              <p:nvPr/>
            </p:nvCxnSpPr>
            <p:spPr>
              <a:xfrm flipH="1" flipV="1">
                <a:off x="6625481" y="2252209"/>
                <a:ext cx="992" cy="138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Rectangle: Rounded Corners 38">
                <a:extLst>
                  <a:ext uri="{FF2B5EF4-FFF2-40B4-BE49-F238E27FC236}">
                    <a16:creationId xmlns:a16="http://schemas.microsoft.com/office/drawing/2014/main" id="{157FFC4C-73F8-B87C-3544-759F92B856B8}"/>
                  </a:ext>
                </a:extLst>
              </p:cNvPr>
              <p:cNvSpPr/>
              <p:nvPr/>
            </p:nvSpPr>
            <p:spPr>
              <a:xfrm>
                <a:off x="3738326" y="3585236"/>
                <a:ext cx="692822"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CNN</a:t>
                </a:r>
              </a:p>
            </p:txBody>
          </p:sp>
          <p:sp>
            <p:nvSpPr>
              <p:cNvPr id="176" name="Rectangle: Rounded Corners 39">
                <a:extLst>
                  <a:ext uri="{FF2B5EF4-FFF2-40B4-BE49-F238E27FC236}">
                    <a16:creationId xmlns:a16="http://schemas.microsoft.com/office/drawing/2014/main" id="{36D660BB-8FD0-06D0-9E88-3DAC49797292}"/>
                  </a:ext>
                </a:extLst>
              </p:cNvPr>
              <p:cNvSpPr/>
              <p:nvPr/>
            </p:nvSpPr>
            <p:spPr>
              <a:xfrm>
                <a:off x="3742367" y="3199089"/>
                <a:ext cx="692822" cy="239907"/>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prstClr val="black"/>
                    </a:solidFill>
                    <a:effectLst/>
                    <a:uLnTx/>
                    <a:uFillTx/>
                    <a:latin typeface="Calibri" panose="020F0502020204030204"/>
                    <a:ea typeface="+mn-ea"/>
                    <a:cs typeface="+mn-cs"/>
                  </a:rPr>
                  <a:t>pReLU</a:t>
                </a: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7" name="Straight Arrow Connector 176">
                <a:extLst>
                  <a:ext uri="{FF2B5EF4-FFF2-40B4-BE49-F238E27FC236}">
                    <a16:creationId xmlns:a16="http://schemas.microsoft.com/office/drawing/2014/main" id="{0EF9DB02-88B2-A3D0-8933-5E29340D2557}"/>
                  </a:ext>
                </a:extLst>
              </p:cNvPr>
              <p:cNvCxnSpPr>
                <a:cxnSpLocks/>
                <a:stCxn id="175" idx="0"/>
                <a:endCxn id="176" idx="2"/>
              </p:cNvCxnSpPr>
              <p:nvPr/>
            </p:nvCxnSpPr>
            <p:spPr>
              <a:xfrm flipV="1">
                <a:off x="4084737" y="3438996"/>
                <a:ext cx="4041" cy="146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Rectangle: Rounded Corners 42">
                <a:extLst>
                  <a:ext uri="{FF2B5EF4-FFF2-40B4-BE49-F238E27FC236}">
                    <a16:creationId xmlns:a16="http://schemas.microsoft.com/office/drawing/2014/main" id="{1292B7F7-983D-B360-574A-75939954CBE4}"/>
                  </a:ext>
                </a:extLst>
              </p:cNvPr>
              <p:cNvSpPr/>
              <p:nvPr/>
            </p:nvSpPr>
            <p:spPr>
              <a:xfrm>
                <a:off x="3738326" y="2746010"/>
                <a:ext cx="692822"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CNN</a:t>
                </a:r>
              </a:p>
            </p:txBody>
          </p:sp>
          <p:sp>
            <p:nvSpPr>
              <p:cNvPr id="179" name="Rectangle: Rounded Corners 43">
                <a:extLst>
                  <a:ext uri="{FF2B5EF4-FFF2-40B4-BE49-F238E27FC236}">
                    <a16:creationId xmlns:a16="http://schemas.microsoft.com/office/drawing/2014/main" id="{D9E6609D-ABF8-59EB-6B0B-179D4DBBDAF1}"/>
                  </a:ext>
                </a:extLst>
              </p:cNvPr>
              <p:cNvSpPr/>
              <p:nvPr/>
            </p:nvSpPr>
            <p:spPr>
              <a:xfrm>
                <a:off x="3742367" y="2359863"/>
                <a:ext cx="692822" cy="239907"/>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prstClr val="black"/>
                    </a:solidFill>
                    <a:effectLst/>
                    <a:uLnTx/>
                    <a:uFillTx/>
                    <a:latin typeface="Calibri" panose="020F0502020204030204"/>
                    <a:ea typeface="+mn-ea"/>
                    <a:cs typeface="+mn-cs"/>
                  </a:rPr>
                  <a:t>pReLU</a:t>
                </a: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0" name="Straight Arrow Connector 179">
                <a:extLst>
                  <a:ext uri="{FF2B5EF4-FFF2-40B4-BE49-F238E27FC236}">
                    <a16:creationId xmlns:a16="http://schemas.microsoft.com/office/drawing/2014/main" id="{0BC804CA-93BA-6C80-0107-F04A1F4A7BA8}"/>
                  </a:ext>
                </a:extLst>
              </p:cNvPr>
              <p:cNvCxnSpPr>
                <a:cxnSpLocks/>
                <a:stCxn id="178" idx="0"/>
                <a:endCxn id="179" idx="2"/>
              </p:cNvCxnSpPr>
              <p:nvPr/>
            </p:nvCxnSpPr>
            <p:spPr>
              <a:xfrm flipV="1">
                <a:off x="4084737" y="2599770"/>
                <a:ext cx="4041" cy="146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11153582-0D45-91A0-A451-AB1644B56258}"/>
                  </a:ext>
                </a:extLst>
              </p:cNvPr>
              <p:cNvCxnSpPr>
                <a:cxnSpLocks/>
                <a:stCxn id="176" idx="0"/>
                <a:endCxn id="178" idx="2"/>
              </p:cNvCxnSpPr>
              <p:nvPr/>
            </p:nvCxnSpPr>
            <p:spPr>
              <a:xfrm flipH="1" flipV="1">
                <a:off x="4084737" y="3037929"/>
                <a:ext cx="4041" cy="1611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Rectangle: Rounded Corners 46">
                <a:extLst>
                  <a:ext uri="{FF2B5EF4-FFF2-40B4-BE49-F238E27FC236}">
                    <a16:creationId xmlns:a16="http://schemas.microsoft.com/office/drawing/2014/main" id="{C3A7FFAB-058D-DA7E-C98C-74F525C0AD2F}"/>
                  </a:ext>
                </a:extLst>
              </p:cNvPr>
              <p:cNvSpPr/>
              <p:nvPr/>
            </p:nvSpPr>
            <p:spPr>
              <a:xfrm>
                <a:off x="3738326" y="1912522"/>
                <a:ext cx="692822"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CNN</a:t>
                </a:r>
              </a:p>
            </p:txBody>
          </p:sp>
          <p:cxnSp>
            <p:nvCxnSpPr>
              <p:cNvPr id="183" name="Straight Arrow Connector 182">
                <a:extLst>
                  <a:ext uri="{FF2B5EF4-FFF2-40B4-BE49-F238E27FC236}">
                    <a16:creationId xmlns:a16="http://schemas.microsoft.com/office/drawing/2014/main" id="{607A95EC-8727-1F65-F017-096DC0717104}"/>
                  </a:ext>
                </a:extLst>
              </p:cNvPr>
              <p:cNvCxnSpPr>
                <a:cxnSpLocks/>
                <a:stCxn id="179" idx="0"/>
                <a:endCxn id="182" idx="2"/>
              </p:cNvCxnSpPr>
              <p:nvPr/>
            </p:nvCxnSpPr>
            <p:spPr>
              <a:xfrm flipH="1" flipV="1">
                <a:off x="4084737" y="2204440"/>
                <a:ext cx="4041" cy="155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Rectangle: Rounded Corners 48">
                <a:extLst>
                  <a:ext uri="{FF2B5EF4-FFF2-40B4-BE49-F238E27FC236}">
                    <a16:creationId xmlns:a16="http://schemas.microsoft.com/office/drawing/2014/main" id="{A3752A24-2A72-E557-F71E-78475EBB38F4}"/>
                  </a:ext>
                </a:extLst>
              </p:cNvPr>
              <p:cNvSpPr/>
              <p:nvPr/>
            </p:nvSpPr>
            <p:spPr>
              <a:xfrm>
                <a:off x="4903916" y="1521277"/>
                <a:ext cx="1031987"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MLP</a:t>
                </a:r>
              </a:p>
            </p:txBody>
          </p:sp>
          <p:cxnSp>
            <p:nvCxnSpPr>
              <p:cNvPr id="185" name="Connector: Elbow 49">
                <a:extLst>
                  <a:ext uri="{FF2B5EF4-FFF2-40B4-BE49-F238E27FC236}">
                    <a16:creationId xmlns:a16="http://schemas.microsoft.com/office/drawing/2014/main" id="{8FA290F4-A4C4-F4A3-DADB-B014A587F0D1}"/>
                  </a:ext>
                </a:extLst>
              </p:cNvPr>
              <p:cNvCxnSpPr>
                <a:cxnSpLocks/>
                <a:stCxn id="173" idx="0"/>
                <a:endCxn id="184" idx="3"/>
              </p:cNvCxnSpPr>
              <p:nvPr/>
            </p:nvCxnSpPr>
            <p:spPr>
              <a:xfrm rot="16200000" flipV="1">
                <a:off x="6134165" y="1468975"/>
                <a:ext cx="293054" cy="68957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39C4E3F7-FCA9-8AA4-7562-9408D16AE9C3}"/>
                  </a:ext>
                </a:extLst>
              </p:cNvPr>
              <p:cNvCxnSpPr>
                <a:cxnSpLocks/>
              </p:cNvCxnSpPr>
              <p:nvPr/>
            </p:nvCxnSpPr>
            <p:spPr>
              <a:xfrm>
                <a:off x="6799951" y="3467976"/>
                <a:ext cx="1191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451998DB-B180-387A-344A-982E4EA3E7DC}"/>
                      </a:ext>
                    </a:extLst>
                  </p:cNvPr>
                  <p:cNvSpPr txBox="1"/>
                  <p:nvPr/>
                </p:nvSpPr>
                <p:spPr>
                  <a:xfrm>
                    <a:off x="6337428" y="3264196"/>
                    <a:ext cx="627203" cy="291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05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7" name="TextBox 186">
                    <a:extLst>
                      <a:ext uri="{FF2B5EF4-FFF2-40B4-BE49-F238E27FC236}">
                        <a16:creationId xmlns:a16="http://schemas.microsoft.com/office/drawing/2014/main" id="{451998DB-B180-387A-344A-982E4EA3E7DC}"/>
                      </a:ext>
                    </a:extLst>
                  </p:cNvPr>
                  <p:cNvSpPr txBox="1">
                    <a:spLocks noRot="1" noChangeAspect="1" noMove="1" noResize="1" noEditPoints="1" noAdjustHandles="1" noChangeArrowheads="1" noChangeShapeType="1" noTextEdit="1"/>
                  </p:cNvSpPr>
                  <p:nvPr/>
                </p:nvSpPr>
                <p:spPr>
                  <a:xfrm>
                    <a:off x="6337428" y="3264196"/>
                    <a:ext cx="627203" cy="291491"/>
                  </a:xfrm>
                  <a:prstGeom prst="rect">
                    <a:avLst/>
                  </a:prstGeom>
                  <a:blipFill>
                    <a:blip r:embed="rId19"/>
                    <a:stretch>
                      <a:fillRect/>
                    </a:stretch>
                  </a:blipFill>
                </p:spPr>
                <p:txBody>
                  <a:bodyPr/>
                  <a:lstStyle/>
                  <a:p>
                    <a:r>
                      <a:rPr lang="en-US">
                        <a:noFill/>
                      </a:rPr>
                      <a:t> </a:t>
                    </a:r>
                  </a:p>
                </p:txBody>
              </p:sp>
            </mc:Fallback>
          </mc:AlternateContent>
          <p:cxnSp>
            <p:nvCxnSpPr>
              <p:cNvPr id="188" name="Connector: Elbow 52">
                <a:extLst>
                  <a:ext uri="{FF2B5EF4-FFF2-40B4-BE49-F238E27FC236}">
                    <a16:creationId xmlns:a16="http://schemas.microsoft.com/office/drawing/2014/main" id="{86575199-0DCE-2635-AA03-56E0593578C2}"/>
                  </a:ext>
                </a:extLst>
              </p:cNvPr>
              <p:cNvCxnSpPr>
                <a:cxnSpLocks/>
                <a:stCxn id="182" idx="0"/>
                <a:endCxn id="184" idx="1"/>
              </p:cNvCxnSpPr>
              <p:nvPr/>
            </p:nvCxnSpPr>
            <p:spPr>
              <a:xfrm rot="5400000" flipH="1" flipV="1">
                <a:off x="4371684" y="1380290"/>
                <a:ext cx="245285" cy="81917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ED16C992-683A-39F5-F603-15D87C98AFF8}"/>
                  </a:ext>
                </a:extLst>
              </p:cNvPr>
              <p:cNvGrpSpPr/>
              <p:nvPr/>
            </p:nvGrpSpPr>
            <p:grpSpPr>
              <a:xfrm>
                <a:off x="3348810" y="4017616"/>
                <a:ext cx="5007299" cy="1763799"/>
                <a:chOff x="661309" y="3348753"/>
                <a:chExt cx="6001509" cy="2114006"/>
              </a:xfrm>
            </p:grpSpPr>
            <p:sp>
              <p:nvSpPr>
                <p:cNvPr id="212" name="TextBox 211">
                  <a:extLst>
                    <a:ext uri="{FF2B5EF4-FFF2-40B4-BE49-F238E27FC236}">
                      <a16:creationId xmlns:a16="http://schemas.microsoft.com/office/drawing/2014/main" id="{0990E83A-8520-3F91-DD80-55D9EA66A544}"/>
                    </a:ext>
                  </a:extLst>
                </p:cNvPr>
                <p:cNvSpPr txBox="1"/>
                <p:nvPr/>
              </p:nvSpPr>
              <p:spPr>
                <a:xfrm>
                  <a:off x="3625950" y="5006474"/>
                  <a:ext cx="1487680" cy="287715"/>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2-meter temperature</a:t>
                  </a:r>
                </a:p>
              </p:txBody>
            </p:sp>
            <p:sp>
              <p:nvSpPr>
                <p:cNvPr id="213" name="Rectangle 212">
                  <a:extLst>
                    <a:ext uri="{FF2B5EF4-FFF2-40B4-BE49-F238E27FC236}">
                      <a16:creationId xmlns:a16="http://schemas.microsoft.com/office/drawing/2014/main" id="{22C19E9A-ED29-D7C1-438E-0A753D337425}"/>
                    </a:ext>
                  </a:extLst>
                </p:cNvPr>
                <p:cNvSpPr/>
                <p:nvPr/>
              </p:nvSpPr>
              <p:spPr>
                <a:xfrm>
                  <a:off x="5207014" y="4504594"/>
                  <a:ext cx="864858" cy="2877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PBL height</a:t>
                  </a:r>
                </a:p>
              </p:txBody>
            </p:sp>
            <p:sp>
              <p:nvSpPr>
                <p:cNvPr id="214" name="Rectangle 213">
                  <a:extLst>
                    <a:ext uri="{FF2B5EF4-FFF2-40B4-BE49-F238E27FC236}">
                      <a16:creationId xmlns:a16="http://schemas.microsoft.com/office/drawing/2014/main" id="{644185B8-0D56-5F12-0952-0F3534875CCF}"/>
                    </a:ext>
                  </a:extLst>
                </p:cNvPr>
                <p:cNvSpPr/>
                <p:nvPr/>
              </p:nvSpPr>
              <p:spPr>
                <a:xfrm>
                  <a:off x="4935600" y="4674910"/>
                  <a:ext cx="944650" cy="2877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Wind speed</a:t>
                  </a:r>
                </a:p>
              </p:txBody>
            </p:sp>
            <p:sp>
              <p:nvSpPr>
                <p:cNvPr id="215" name="Rectangle 214">
                  <a:extLst>
                    <a:ext uri="{FF2B5EF4-FFF2-40B4-BE49-F238E27FC236}">
                      <a16:creationId xmlns:a16="http://schemas.microsoft.com/office/drawing/2014/main" id="{247C3756-E9EF-E0E4-7C56-9B1E10DD9BC2}"/>
                    </a:ext>
                  </a:extLst>
                </p:cNvPr>
                <p:cNvSpPr/>
                <p:nvPr/>
              </p:nvSpPr>
              <p:spPr>
                <a:xfrm>
                  <a:off x="2864781" y="5175044"/>
                  <a:ext cx="1472165" cy="2877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Short-wave radiation</a:t>
                  </a:r>
                </a:p>
              </p:txBody>
            </p:sp>
            <p:sp>
              <p:nvSpPr>
                <p:cNvPr id="216" name="Rectangle 215">
                  <a:extLst>
                    <a:ext uri="{FF2B5EF4-FFF2-40B4-BE49-F238E27FC236}">
                      <a16:creationId xmlns:a16="http://schemas.microsoft.com/office/drawing/2014/main" id="{A54572C0-158D-0E45-AFCF-93DC99C67ECB}"/>
                    </a:ext>
                  </a:extLst>
                </p:cNvPr>
                <p:cNvSpPr/>
                <p:nvPr/>
              </p:nvSpPr>
              <p:spPr>
                <a:xfrm>
                  <a:off x="4377651" y="4854965"/>
                  <a:ext cx="1673861" cy="2877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convective velocity scale</a:t>
                  </a:r>
                </a:p>
              </p:txBody>
            </p:sp>
            <p:sp>
              <p:nvSpPr>
                <p:cNvPr id="217" name="TextBox 216">
                  <a:extLst>
                    <a:ext uri="{FF2B5EF4-FFF2-40B4-BE49-F238E27FC236}">
                      <a16:creationId xmlns:a16="http://schemas.microsoft.com/office/drawing/2014/main" id="{4E875432-4FBB-D01F-24F7-FE2639A804CF}"/>
                    </a:ext>
                  </a:extLst>
                </p:cNvPr>
                <p:cNvSpPr txBox="1"/>
                <p:nvPr/>
              </p:nvSpPr>
              <p:spPr>
                <a:xfrm>
                  <a:off x="5472646" y="4320652"/>
                  <a:ext cx="771767" cy="287715"/>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humidity</a:t>
                  </a:r>
                </a:p>
              </p:txBody>
            </p:sp>
            <p:sp>
              <p:nvSpPr>
                <p:cNvPr id="218" name="TextBox 217">
                  <a:extLst>
                    <a:ext uri="{FF2B5EF4-FFF2-40B4-BE49-F238E27FC236}">
                      <a16:creationId xmlns:a16="http://schemas.microsoft.com/office/drawing/2014/main" id="{5DB4E353-0142-32B4-49FB-FB9CFD43C763}"/>
                    </a:ext>
                  </a:extLst>
                </p:cNvPr>
                <p:cNvSpPr txBox="1"/>
                <p:nvPr/>
              </p:nvSpPr>
              <p:spPr>
                <a:xfrm>
                  <a:off x="5770339" y="4152900"/>
                  <a:ext cx="663160" cy="287715"/>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U wind</a:t>
                  </a:r>
                </a:p>
              </p:txBody>
            </p:sp>
            <p:sp>
              <p:nvSpPr>
                <p:cNvPr id="219" name="TextBox 218">
                  <a:extLst>
                    <a:ext uri="{FF2B5EF4-FFF2-40B4-BE49-F238E27FC236}">
                      <a16:creationId xmlns:a16="http://schemas.microsoft.com/office/drawing/2014/main" id="{FAF36F70-06A9-ED15-95D8-FD41F5DDDF07}"/>
                    </a:ext>
                  </a:extLst>
                </p:cNvPr>
                <p:cNvSpPr txBox="1"/>
                <p:nvPr/>
              </p:nvSpPr>
              <p:spPr>
                <a:xfrm>
                  <a:off x="5945810" y="3919592"/>
                  <a:ext cx="652079" cy="287715"/>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prstClr val="black"/>
                      </a:solidFill>
                      <a:latin typeface="Calibri" panose="020F0502020204030204"/>
                    </a:rPr>
                    <a:t>V</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wind</a:t>
                  </a:r>
                </a:p>
              </p:txBody>
            </p:sp>
            <p:sp>
              <p:nvSpPr>
                <p:cNvPr id="220" name="TextBox 219">
                  <a:extLst>
                    <a:ext uri="{FF2B5EF4-FFF2-40B4-BE49-F238E27FC236}">
                      <a16:creationId xmlns:a16="http://schemas.microsoft.com/office/drawing/2014/main" id="{0128640C-B02A-4BBC-1892-6E6C49744419}"/>
                    </a:ext>
                  </a:extLst>
                </p:cNvPr>
                <p:cNvSpPr txBox="1"/>
                <p:nvPr/>
              </p:nvSpPr>
              <p:spPr>
                <a:xfrm>
                  <a:off x="6105120" y="3729587"/>
                  <a:ext cx="432650" cy="287715"/>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prstClr val="black"/>
                      </a:solidFill>
                      <a:latin typeface="Calibri" panose="020F0502020204030204"/>
                    </a:rPr>
                    <a:t>LAI</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TextBox 220">
                  <a:extLst>
                    <a:ext uri="{FF2B5EF4-FFF2-40B4-BE49-F238E27FC236}">
                      <a16:creationId xmlns:a16="http://schemas.microsoft.com/office/drawing/2014/main" id="{FA10C0E2-8307-AF6D-23B0-A2B9DDD4A4E7}"/>
                    </a:ext>
                  </a:extLst>
                </p:cNvPr>
                <p:cNvSpPr txBox="1"/>
                <p:nvPr/>
              </p:nvSpPr>
              <p:spPr>
                <a:xfrm>
                  <a:off x="6139292" y="3559238"/>
                  <a:ext cx="492496" cy="287715"/>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 b="0" dirty="0">
                      <a:solidFill>
                        <a:prstClr val="black"/>
                      </a:solidFill>
                      <a:latin typeface="Calibri" panose="020F0502020204030204"/>
                    </a:rPr>
                    <a:t>VEG</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TextBox 221">
                  <a:extLst>
                    <a:ext uri="{FF2B5EF4-FFF2-40B4-BE49-F238E27FC236}">
                      <a16:creationId xmlns:a16="http://schemas.microsoft.com/office/drawing/2014/main" id="{57D842AE-F814-1E15-6FB6-97C6B6CB0A4C}"/>
                    </a:ext>
                  </a:extLst>
                </p:cNvPr>
                <p:cNvSpPr txBox="1"/>
                <p:nvPr/>
              </p:nvSpPr>
              <p:spPr>
                <a:xfrm>
                  <a:off x="6139292" y="3348753"/>
                  <a:ext cx="523526" cy="287715"/>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 b="0" dirty="0">
                      <a:solidFill>
                        <a:prstClr val="black"/>
                      </a:solidFill>
                      <a:latin typeface="Calibri" panose="020F0502020204030204"/>
                    </a:rPr>
                    <a:t>Prep</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Rectangle 222">
                  <a:extLst>
                    <a:ext uri="{FF2B5EF4-FFF2-40B4-BE49-F238E27FC236}">
                      <a16:creationId xmlns:a16="http://schemas.microsoft.com/office/drawing/2014/main" id="{41D2D8E7-E962-6CFF-D1F2-444AFA931581}"/>
                    </a:ext>
                  </a:extLst>
                </p:cNvPr>
                <p:cNvSpPr/>
                <p:nvPr/>
              </p:nvSpPr>
              <p:spPr>
                <a:xfrm>
                  <a:off x="661309" y="4731338"/>
                  <a:ext cx="1046606" cy="2877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Calibri" panose="020F0502020204030204"/>
                    </a:rPr>
                    <a:t>terrain height</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4" name="Rectangle 223">
                  <a:extLst>
                    <a:ext uri="{FF2B5EF4-FFF2-40B4-BE49-F238E27FC236}">
                      <a16:creationId xmlns:a16="http://schemas.microsoft.com/office/drawing/2014/main" id="{E08BCCA6-D1A5-EA7D-04E8-89B972BDAE3A}"/>
                    </a:ext>
                  </a:extLst>
                </p:cNvPr>
                <p:cNvSpPr/>
                <p:nvPr/>
              </p:nvSpPr>
              <p:spPr>
                <a:xfrm>
                  <a:off x="1720326" y="4725148"/>
                  <a:ext cx="1086504" cy="2877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Calibri" panose="020F0502020204030204"/>
                    </a:rPr>
                    <a:t>grid area </a:t>
                  </a:r>
                  <a:r>
                    <a:rPr lang="en-US" altLang="zh-CN" sz="800" dirty="0">
                      <a:solidFill>
                        <a:prstClr val="black"/>
                      </a:solidFill>
                      <a:latin typeface="Calibri" panose="020F0502020204030204"/>
                    </a:rPr>
                    <a:t>scale</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90" name="Straight Connector 189">
                <a:extLst>
                  <a:ext uri="{FF2B5EF4-FFF2-40B4-BE49-F238E27FC236}">
                    <a16:creationId xmlns:a16="http://schemas.microsoft.com/office/drawing/2014/main" id="{35304BD8-96EF-8FF7-F579-F2A1C81A4414}"/>
                  </a:ext>
                </a:extLst>
              </p:cNvPr>
              <p:cNvCxnSpPr>
                <a:cxnSpLocks/>
              </p:cNvCxnSpPr>
              <p:nvPr/>
            </p:nvCxnSpPr>
            <p:spPr>
              <a:xfrm flipV="1">
                <a:off x="5659139" y="4040031"/>
                <a:ext cx="1090632" cy="729942"/>
              </a:xfrm>
              <a:prstGeom prst="line">
                <a:avLst/>
              </a:prstGeom>
              <a:ln w="19050"/>
            </p:spPr>
            <p:style>
              <a:lnRef idx="1">
                <a:schemeClr val="dk1"/>
              </a:lnRef>
              <a:fillRef idx="0">
                <a:schemeClr val="dk1"/>
              </a:fillRef>
              <a:effectRef idx="0">
                <a:schemeClr val="dk1"/>
              </a:effectRef>
              <a:fontRef idx="minor">
                <a:schemeClr val="tx1"/>
              </a:fontRef>
            </p:style>
          </p:cxnSp>
          <p:sp>
            <p:nvSpPr>
              <p:cNvPr id="191" name="Right Brace 190">
                <a:extLst>
                  <a:ext uri="{FF2B5EF4-FFF2-40B4-BE49-F238E27FC236}">
                    <a16:creationId xmlns:a16="http://schemas.microsoft.com/office/drawing/2014/main" id="{87D69B11-3461-B659-1B1A-408391DAA95D}"/>
                  </a:ext>
                </a:extLst>
              </p:cNvPr>
              <p:cNvSpPr/>
              <p:nvPr/>
            </p:nvSpPr>
            <p:spPr>
              <a:xfrm rot="14317332">
                <a:off x="6124634" y="3791257"/>
                <a:ext cx="85726" cy="1095647"/>
              </a:xfrm>
              <a:prstGeom prst="rightBrace">
                <a:avLst>
                  <a:gd name="adj1" fmla="val 433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TextBox 191">
                <a:extLst>
                  <a:ext uri="{FF2B5EF4-FFF2-40B4-BE49-F238E27FC236}">
                    <a16:creationId xmlns:a16="http://schemas.microsoft.com/office/drawing/2014/main" id="{EB3C4853-DE70-8A4D-22F4-FF5379FFAE42}"/>
                  </a:ext>
                </a:extLst>
              </p:cNvPr>
              <p:cNvSpPr txBox="1"/>
              <p:nvPr/>
            </p:nvSpPr>
            <p:spPr>
              <a:xfrm>
                <a:off x="4999638" y="4010185"/>
                <a:ext cx="1124727" cy="2829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000" b="1" i="0" u="none" strike="noStrike" kern="1200" cap="none" spc="0" normalizeH="0" baseline="-25000" noProof="0" dirty="0" err="1">
                    <a:ln>
                      <a:noFill/>
                    </a:ln>
                    <a:solidFill>
                      <a:prstClr val="black"/>
                    </a:solidFill>
                    <a:effectLst/>
                    <a:uLnTx/>
                    <a:uFillTx/>
                    <a:latin typeface="Calibri" panose="020F0502020204030204"/>
                    <a:ea typeface="+mn-ea"/>
                    <a:cs typeface="+mn-cs"/>
                  </a:rPr>
                  <a:t>Meteorology</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11</a:t>
                </a:r>
              </a:p>
            </p:txBody>
          </p:sp>
          <p:cxnSp>
            <p:nvCxnSpPr>
              <p:cNvPr id="193" name="Straight Arrow Connector 192">
                <a:extLst>
                  <a:ext uri="{FF2B5EF4-FFF2-40B4-BE49-F238E27FC236}">
                    <a16:creationId xmlns:a16="http://schemas.microsoft.com/office/drawing/2014/main" id="{CE96A7E6-FA8B-83BF-9185-C60E3AC250F4}"/>
                  </a:ext>
                </a:extLst>
              </p:cNvPr>
              <p:cNvCxnSpPr>
                <a:cxnSpLocks/>
              </p:cNvCxnSpPr>
              <p:nvPr/>
            </p:nvCxnSpPr>
            <p:spPr>
              <a:xfrm flipV="1">
                <a:off x="5434426" y="3613935"/>
                <a:ext cx="2047" cy="185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30943683-A72C-D5C7-8FF5-6D95E173AB26}"/>
                  </a:ext>
                </a:extLst>
              </p:cNvPr>
              <p:cNvGrpSpPr/>
              <p:nvPr/>
            </p:nvGrpSpPr>
            <p:grpSpPr>
              <a:xfrm>
                <a:off x="1414291" y="3585234"/>
                <a:ext cx="1561227" cy="1677036"/>
                <a:chOff x="1367119" y="3868713"/>
                <a:chExt cx="1871213" cy="2010016"/>
              </a:xfrm>
            </p:grpSpPr>
            <p:sp>
              <p:nvSpPr>
                <p:cNvPr id="209" name="TextBox 208">
                  <a:extLst>
                    <a:ext uri="{FF2B5EF4-FFF2-40B4-BE49-F238E27FC236}">
                      <a16:creationId xmlns:a16="http://schemas.microsoft.com/office/drawing/2014/main" id="{C6D792BC-FDE9-F292-C0D9-4EDEDED6C0E2}"/>
                    </a:ext>
                  </a:extLst>
                </p:cNvPr>
                <p:cNvSpPr txBox="1"/>
                <p:nvPr/>
              </p:nvSpPr>
              <p:spPr>
                <a:xfrm>
                  <a:off x="1758908" y="5591014"/>
                  <a:ext cx="1479424" cy="287715"/>
                </a:xfrm>
                <a:prstGeom prst="rect">
                  <a:avLst/>
                </a:prstGeom>
              </p:spPr>
              <p:txBody>
                <a:bodyPr wrap="square">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NH3 daily mean</a:t>
                  </a:r>
                </a:p>
              </p:txBody>
            </p:sp>
            <p:sp>
              <p:nvSpPr>
                <p:cNvPr id="210" name="TextBox 209">
                  <a:extLst>
                    <a:ext uri="{FF2B5EF4-FFF2-40B4-BE49-F238E27FC236}">
                      <a16:creationId xmlns:a16="http://schemas.microsoft.com/office/drawing/2014/main" id="{F1DFC036-EE80-EBD0-0CB4-8E33542EB331}"/>
                    </a:ext>
                  </a:extLst>
                </p:cNvPr>
                <p:cNvSpPr txBox="1"/>
                <p:nvPr/>
              </p:nvSpPr>
              <p:spPr>
                <a:xfrm>
                  <a:off x="1367119" y="4148791"/>
                  <a:ext cx="860426" cy="3390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000" b="1" i="0" u="none" strike="noStrike" kern="1200" cap="none" spc="0" normalizeH="0" baseline="-25000" noProof="0" dirty="0" err="1">
                      <a:ln>
                        <a:noFill/>
                      </a:ln>
                      <a:solidFill>
                        <a:prstClr val="black"/>
                      </a:solidFill>
                      <a:effectLst/>
                      <a:uLnTx/>
                      <a:uFillTx/>
                      <a:latin typeface="Calibri" panose="020F0502020204030204"/>
                      <a:ea typeface="+mn-ea"/>
                      <a:cs typeface="+mn-cs"/>
                    </a:rPr>
                    <a:t>emis</a:t>
                  </a:r>
                  <a:r>
                    <a:rPr kumimoji="0" lang="en-US" sz="1000" b="1" i="0" u="none" strike="noStrike" kern="1200" cap="none" spc="0" normalizeH="0" baseline="-25000" noProof="0" dirty="0">
                      <a:ln>
                        <a:noFill/>
                      </a:ln>
                      <a:solidFill>
                        <a:prstClr val="black"/>
                      </a:solidFill>
                      <a:effectLst/>
                      <a:uLnTx/>
                      <a:uFillTx/>
                      <a:latin typeface="Calibri" panose="020F0502020204030204"/>
                      <a:ea typeface="+mn-ea"/>
                      <a:cs typeface="+mn-cs"/>
                    </a:rPr>
                    <a:t>.</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211" name="TextBox 210">
                  <a:extLst>
                    <a:ext uri="{FF2B5EF4-FFF2-40B4-BE49-F238E27FC236}">
                      <a16:creationId xmlns:a16="http://schemas.microsoft.com/office/drawing/2014/main" id="{8F2DAD13-65BA-514D-F882-DFE60CFCEA28}"/>
                    </a:ext>
                  </a:extLst>
                </p:cNvPr>
                <p:cNvSpPr txBox="1"/>
                <p:nvPr/>
              </p:nvSpPr>
              <p:spPr>
                <a:xfrm>
                  <a:off x="1732296" y="3868713"/>
                  <a:ext cx="1506036" cy="287715"/>
                </a:xfrm>
                <a:prstGeom prst="rect">
                  <a:avLst/>
                </a:prstGeom>
              </p:spPr>
              <p:txBody>
                <a:bodyPr wrap="square">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NH3 </a:t>
                  </a:r>
                  <a:r>
                    <a:rPr kumimoji="0" lang="en-US" altLang="zh-CN" sz="800" b="0" i="0" u="none" strike="noStrike" kern="1200" cap="none" spc="0" normalizeH="0" baseline="0" noProof="0" dirty="0">
                      <a:ln>
                        <a:noFill/>
                      </a:ln>
                      <a:solidFill>
                        <a:prstClr val="black"/>
                      </a:solidFill>
                      <a:effectLst/>
                      <a:uLnTx/>
                      <a:uFillTx/>
                      <a:latin typeface="Calibri" panose="020F0502020204030204"/>
                      <a:ea typeface="+mn-ea"/>
                      <a:cs typeface="+mn-cs"/>
                    </a:rPr>
                    <a:t>daily mean</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5" name="TextBox 194">
                <a:extLst>
                  <a:ext uri="{FF2B5EF4-FFF2-40B4-BE49-F238E27FC236}">
                    <a16:creationId xmlns:a16="http://schemas.microsoft.com/office/drawing/2014/main" id="{332E0E83-EB7F-8160-2EFD-F112522FD6F8}"/>
                  </a:ext>
                </a:extLst>
              </p:cNvPr>
              <p:cNvSpPr txBox="1"/>
              <p:nvPr/>
            </p:nvSpPr>
            <p:spPr>
              <a:xfrm>
                <a:off x="1354436" y="2436400"/>
                <a:ext cx="695696" cy="2829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000" b="1" i="0" u="none" strike="noStrike" kern="1200" cap="none" spc="0" normalizeH="0" baseline="-25000" noProof="0" dirty="0" err="1">
                    <a:ln>
                      <a:noFill/>
                    </a:ln>
                    <a:solidFill>
                      <a:prstClr val="black"/>
                    </a:solidFill>
                    <a:effectLst/>
                    <a:uLnTx/>
                    <a:uFillTx/>
                    <a:latin typeface="Calibri" panose="020F0502020204030204"/>
                    <a:ea typeface="+mn-ea"/>
                    <a:cs typeface="+mn-cs"/>
                  </a:rPr>
                  <a:t>Conc</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196" name="Rectangle 195">
                <a:extLst>
                  <a:ext uri="{FF2B5EF4-FFF2-40B4-BE49-F238E27FC236}">
                    <a16:creationId xmlns:a16="http://schemas.microsoft.com/office/drawing/2014/main" id="{4524901C-2CA9-2D32-0338-B3ED1329A2A9}"/>
                  </a:ext>
                </a:extLst>
              </p:cNvPr>
              <p:cNvSpPr/>
              <p:nvPr/>
            </p:nvSpPr>
            <p:spPr>
              <a:xfrm>
                <a:off x="1557950" y="5347672"/>
                <a:ext cx="1185201" cy="337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Decoder</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Rectangle: Rounded Corners 62">
                <a:extLst>
                  <a:ext uri="{FF2B5EF4-FFF2-40B4-BE49-F238E27FC236}">
                    <a16:creationId xmlns:a16="http://schemas.microsoft.com/office/drawing/2014/main" id="{2CA51625-72FD-E2B2-F0A2-4551BA4B4873}"/>
                  </a:ext>
                </a:extLst>
              </p:cNvPr>
              <p:cNvSpPr/>
              <p:nvPr/>
            </p:nvSpPr>
            <p:spPr>
              <a:xfrm>
                <a:off x="3248080" y="1451907"/>
                <a:ext cx="5105108" cy="4452513"/>
              </a:xfrm>
              <a:prstGeom prst="roundRect">
                <a:avLst>
                  <a:gd name="adj" fmla="val 11849"/>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8" name="Connector: Elbow 63">
                <a:extLst>
                  <a:ext uri="{FF2B5EF4-FFF2-40B4-BE49-F238E27FC236}">
                    <a16:creationId xmlns:a16="http://schemas.microsoft.com/office/drawing/2014/main" id="{C7B54F0C-07F7-2CC3-A345-7F7BD26E517E}"/>
                  </a:ext>
                </a:extLst>
              </p:cNvPr>
              <p:cNvCxnSpPr>
                <a:cxnSpLocks/>
              </p:cNvCxnSpPr>
              <p:nvPr/>
            </p:nvCxnSpPr>
            <p:spPr>
              <a:xfrm flipV="1">
                <a:off x="2701018" y="3788397"/>
                <a:ext cx="976158" cy="802234"/>
              </a:xfrm>
              <a:prstGeom prst="bentConnector3">
                <a:avLst>
                  <a:gd name="adj1" fmla="val 38060"/>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9" name="Connector: Elbow 64">
                <a:extLst>
                  <a:ext uri="{FF2B5EF4-FFF2-40B4-BE49-F238E27FC236}">
                    <a16:creationId xmlns:a16="http://schemas.microsoft.com/office/drawing/2014/main" id="{EE0C3845-F523-E668-8518-CB22E570B451}"/>
                  </a:ext>
                </a:extLst>
              </p:cNvPr>
              <p:cNvCxnSpPr>
                <a:cxnSpLocks/>
              </p:cNvCxnSpPr>
              <p:nvPr/>
            </p:nvCxnSpPr>
            <p:spPr>
              <a:xfrm rot="16200000" flipH="1" flipV="1">
                <a:off x="3101222" y="994782"/>
                <a:ext cx="1718021" cy="2771010"/>
              </a:xfrm>
              <a:prstGeom prst="bentConnector4">
                <a:avLst>
                  <a:gd name="adj1" fmla="val -11102"/>
                  <a:gd name="adj2" fmla="val 83210"/>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465097A4-9AFC-B784-9078-A8105D211727}"/>
                  </a:ext>
                </a:extLst>
              </p:cNvPr>
              <p:cNvSpPr/>
              <p:nvPr/>
            </p:nvSpPr>
            <p:spPr>
              <a:xfrm>
                <a:off x="1532926" y="1929807"/>
                <a:ext cx="1185201" cy="3372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rPr>
                  <a:t>Encoder</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1" name="Connector: Elbow 66">
                <a:extLst>
                  <a:ext uri="{FF2B5EF4-FFF2-40B4-BE49-F238E27FC236}">
                    <a16:creationId xmlns:a16="http://schemas.microsoft.com/office/drawing/2014/main" id="{72F0C8CC-0CA5-1B3F-F448-B2B6F94BE17E}"/>
                  </a:ext>
                </a:extLst>
              </p:cNvPr>
              <p:cNvCxnSpPr>
                <a:cxnSpLocks/>
              </p:cNvCxnSpPr>
              <p:nvPr/>
            </p:nvCxnSpPr>
            <p:spPr>
              <a:xfrm>
                <a:off x="2641334" y="3363125"/>
                <a:ext cx="1044002" cy="306743"/>
              </a:xfrm>
              <a:prstGeom prst="bentConnector3">
                <a:avLst>
                  <a:gd name="adj1" fmla="val 4188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Connector: Elbow 67">
                <a:extLst>
                  <a:ext uri="{FF2B5EF4-FFF2-40B4-BE49-F238E27FC236}">
                    <a16:creationId xmlns:a16="http://schemas.microsoft.com/office/drawing/2014/main" id="{74BB6DD0-776E-733D-0EAC-0257EB2DE7B4}"/>
                  </a:ext>
                </a:extLst>
              </p:cNvPr>
              <p:cNvCxnSpPr>
                <a:cxnSpLocks/>
                <a:stCxn id="184" idx="0"/>
              </p:cNvCxnSpPr>
              <p:nvPr/>
            </p:nvCxnSpPr>
            <p:spPr>
              <a:xfrm rot="16200000" flipH="1" flipV="1">
                <a:off x="1939975" y="1110695"/>
                <a:ext cx="3069354" cy="3890516"/>
              </a:xfrm>
              <a:prstGeom prst="bentConnector4">
                <a:avLst>
                  <a:gd name="adj1" fmla="val -9321"/>
                  <a:gd name="adj2" fmla="val 10490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937DB4E0-7718-35A7-FF78-00D7DF3CB5A2}"/>
                  </a:ext>
                </a:extLst>
              </p:cNvPr>
              <p:cNvPicPr>
                <a:picLocks noChangeAspect="1"/>
              </p:cNvPicPr>
              <p:nvPr/>
            </p:nvPicPr>
            <p:blipFill>
              <a:blip r:embed="rId20"/>
              <a:stretch>
                <a:fillRect/>
              </a:stretch>
            </p:blipFill>
            <p:spPr>
              <a:xfrm>
                <a:off x="6100278" y="4500410"/>
                <a:ext cx="950705" cy="608029"/>
              </a:xfrm>
              <a:prstGeom prst="rect">
                <a:avLst/>
              </a:prstGeom>
            </p:spPr>
          </p:pic>
          <p:pic>
            <p:nvPicPr>
              <p:cNvPr id="204" name="Picture 203">
                <a:extLst>
                  <a:ext uri="{FF2B5EF4-FFF2-40B4-BE49-F238E27FC236}">
                    <a16:creationId xmlns:a16="http://schemas.microsoft.com/office/drawing/2014/main" id="{FF410516-3BF1-06F0-E266-EE0CAA554D77}"/>
                  </a:ext>
                </a:extLst>
              </p:cNvPr>
              <p:cNvPicPr>
                <a:picLocks noChangeAspect="1"/>
              </p:cNvPicPr>
              <p:nvPr/>
            </p:nvPicPr>
            <p:blipFill>
              <a:blip r:embed="rId21"/>
              <a:stretch>
                <a:fillRect/>
              </a:stretch>
            </p:blipFill>
            <p:spPr>
              <a:xfrm>
                <a:off x="5811010" y="4637509"/>
                <a:ext cx="1020271" cy="641563"/>
              </a:xfrm>
              <a:prstGeom prst="rect">
                <a:avLst/>
              </a:prstGeom>
            </p:spPr>
          </p:pic>
          <p:cxnSp>
            <p:nvCxnSpPr>
              <p:cNvPr id="205" name="Straight Connector 204">
                <a:extLst>
                  <a:ext uri="{FF2B5EF4-FFF2-40B4-BE49-F238E27FC236}">
                    <a16:creationId xmlns:a16="http://schemas.microsoft.com/office/drawing/2014/main" id="{6A2ED5C1-30CE-A74D-40F0-796EA4B3ABF8}"/>
                  </a:ext>
                </a:extLst>
              </p:cNvPr>
              <p:cNvCxnSpPr>
                <a:cxnSpLocks/>
              </p:cNvCxnSpPr>
              <p:nvPr/>
            </p:nvCxnSpPr>
            <p:spPr>
              <a:xfrm flipV="1">
                <a:off x="6511352" y="4152197"/>
                <a:ext cx="1133361" cy="683941"/>
              </a:xfrm>
              <a:prstGeom prst="line">
                <a:avLst/>
              </a:prstGeom>
              <a:ln w="19050"/>
            </p:spPr>
            <p:style>
              <a:lnRef idx="1">
                <a:schemeClr val="dk1"/>
              </a:lnRef>
              <a:fillRef idx="0">
                <a:schemeClr val="dk1"/>
              </a:fillRef>
              <a:effectRef idx="0">
                <a:schemeClr val="dk1"/>
              </a:effectRef>
              <a:fontRef idx="minor">
                <a:schemeClr val="tx1"/>
              </a:fontRef>
            </p:style>
          </p:cxnSp>
          <p:pic>
            <p:nvPicPr>
              <p:cNvPr id="206" name="Picture 205">
                <a:extLst>
                  <a:ext uri="{FF2B5EF4-FFF2-40B4-BE49-F238E27FC236}">
                    <a16:creationId xmlns:a16="http://schemas.microsoft.com/office/drawing/2014/main" id="{9A8350F3-4187-C18D-485A-96CB9F98680A}"/>
                  </a:ext>
                </a:extLst>
              </p:cNvPr>
              <p:cNvPicPr>
                <a:picLocks noChangeAspect="1"/>
              </p:cNvPicPr>
              <p:nvPr/>
            </p:nvPicPr>
            <p:blipFill>
              <a:blip r:embed="rId22"/>
              <a:stretch>
                <a:fillRect/>
              </a:stretch>
            </p:blipFill>
            <p:spPr>
              <a:xfrm>
                <a:off x="5495556" y="4763354"/>
                <a:ext cx="1008942" cy="626275"/>
              </a:xfrm>
              <a:prstGeom prst="rect">
                <a:avLst/>
              </a:prstGeom>
            </p:spPr>
          </p:pic>
          <p:sp>
            <p:nvSpPr>
              <p:cNvPr id="207" name="TextBox 206">
                <a:extLst>
                  <a:ext uri="{FF2B5EF4-FFF2-40B4-BE49-F238E27FC236}">
                    <a16:creationId xmlns:a16="http://schemas.microsoft.com/office/drawing/2014/main" id="{BAA03C50-8E6B-635A-BBE6-F62253D81326}"/>
                  </a:ext>
                </a:extLst>
              </p:cNvPr>
              <p:cNvSpPr txBox="1"/>
              <p:nvPr/>
            </p:nvSpPr>
            <p:spPr>
              <a:xfrm>
                <a:off x="3294240" y="4010185"/>
                <a:ext cx="906513" cy="2743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000" b="1" i="0" u="none" strike="noStrike" kern="1200" cap="none" spc="0" normalizeH="0" baseline="-25000" noProof="0" dirty="0" err="1">
                    <a:ln>
                      <a:noFill/>
                    </a:ln>
                    <a:solidFill>
                      <a:prstClr val="black"/>
                    </a:solidFill>
                    <a:effectLst/>
                    <a:uLnTx/>
                    <a:uFillTx/>
                    <a:latin typeface="Calibri" panose="020F0502020204030204"/>
                    <a:ea typeface="+mn-ea"/>
                    <a:cs typeface="+mn-cs"/>
                  </a:rPr>
                  <a:t>geography</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2</a:t>
                </a:r>
              </a:p>
            </p:txBody>
          </p:sp>
          <p:sp>
            <p:nvSpPr>
              <p:cNvPr id="208" name="Right Brace 207">
                <a:extLst>
                  <a:ext uri="{FF2B5EF4-FFF2-40B4-BE49-F238E27FC236}">
                    <a16:creationId xmlns:a16="http://schemas.microsoft.com/office/drawing/2014/main" id="{46514DBB-79E6-507A-7368-A26A7394E405}"/>
                  </a:ext>
                </a:extLst>
              </p:cNvPr>
              <p:cNvSpPr/>
              <p:nvPr/>
            </p:nvSpPr>
            <p:spPr>
              <a:xfrm rot="16200000">
                <a:off x="4036990" y="3966797"/>
                <a:ext cx="85726" cy="1095647"/>
              </a:xfrm>
              <a:prstGeom prst="rightBrace">
                <a:avLst>
                  <a:gd name="adj1" fmla="val 433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10" name="Picture 309">
              <a:extLst>
                <a:ext uri="{FF2B5EF4-FFF2-40B4-BE49-F238E27FC236}">
                  <a16:creationId xmlns:a16="http://schemas.microsoft.com/office/drawing/2014/main" id="{51A8DA9F-C214-52F9-C127-513616FF1A24}"/>
                </a:ext>
              </a:extLst>
            </p:cNvPr>
            <p:cNvPicPr>
              <a:picLocks noChangeAspect="1"/>
            </p:cNvPicPr>
            <p:nvPr/>
          </p:nvPicPr>
          <p:blipFill rotWithShape="1">
            <a:blip r:embed="rId23"/>
            <a:srcRect l="715"/>
            <a:stretch/>
          </p:blipFill>
          <p:spPr>
            <a:xfrm>
              <a:off x="7779788" y="4620171"/>
              <a:ext cx="776403" cy="488558"/>
            </a:xfrm>
            <a:prstGeom prst="rect">
              <a:avLst/>
            </a:prstGeom>
          </p:spPr>
        </p:pic>
        <p:pic>
          <p:nvPicPr>
            <p:cNvPr id="311" name="Picture 310">
              <a:extLst>
                <a:ext uri="{FF2B5EF4-FFF2-40B4-BE49-F238E27FC236}">
                  <a16:creationId xmlns:a16="http://schemas.microsoft.com/office/drawing/2014/main" id="{D0855DCB-80B5-856F-8354-959DA9969FC6}"/>
                </a:ext>
              </a:extLst>
            </p:cNvPr>
            <p:cNvPicPr>
              <a:picLocks noChangeAspect="1"/>
            </p:cNvPicPr>
            <p:nvPr/>
          </p:nvPicPr>
          <p:blipFill>
            <a:blip r:embed="rId24"/>
            <a:stretch>
              <a:fillRect/>
            </a:stretch>
          </p:blipFill>
          <p:spPr>
            <a:xfrm>
              <a:off x="8498145" y="4630195"/>
              <a:ext cx="730580" cy="452816"/>
            </a:xfrm>
            <a:prstGeom prst="rect">
              <a:avLst/>
            </a:prstGeom>
          </p:spPr>
        </p:pic>
      </p:grpSp>
    </p:spTree>
    <p:extLst>
      <p:ext uri="{BB962C8B-B14F-4D97-AF65-F5344CB8AC3E}">
        <p14:creationId xmlns:p14="http://schemas.microsoft.com/office/powerpoint/2010/main" val="37633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CCA549-3C50-4BB3-8B12-8685414C3603}"/>
              </a:ext>
            </a:extLst>
          </p:cNvPr>
          <p:cNvSpPr txBox="1"/>
          <p:nvPr/>
        </p:nvSpPr>
        <p:spPr>
          <a:xfrm>
            <a:off x="315972" y="-12073"/>
            <a:ext cx="9686564"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rgbClr val="0070C0"/>
                </a:solidFill>
                <a:effectLst/>
                <a:uLnTx/>
                <a:uFillTx/>
                <a:latin typeface="Microsoft YaHei" panose="020B0503020204020204" pitchFamily="34" charset="-122"/>
                <a:ea typeface="Microsoft YaHei"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Performance of VAE-decoder (forward: </a:t>
            </a:r>
            <a:r>
              <a:rPr kumimoji="0" lang="en-US" altLang="zh-CN" sz="2800" b="1" i="0" u="none" strike="noStrike" kern="1200" cap="none" spc="0" normalizeH="0" baseline="0" noProof="0" dirty="0" err="1">
                <a:ln>
                  <a:noFill/>
                </a:ln>
                <a:solidFill>
                  <a:srgbClr val="0070C0"/>
                </a:solidFill>
                <a:effectLst/>
                <a:uLnTx/>
                <a:uFillTx/>
                <a:latin typeface="Microsoft YaHei" panose="020B0503020204020204" pitchFamily="34" charset="-122"/>
                <a:ea typeface="Microsoft YaHei" panose="020B0503020204020204" pitchFamily="34" charset="-122"/>
                <a:cs typeface="+mn-cs"/>
              </a:rPr>
              <a:t>emis</a:t>
            </a:r>
            <a:r>
              <a:rPr kumimoji="0" lang="en-US" altLang="zh-CN" sz="2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-&gt;conc)</a:t>
            </a:r>
            <a:endParaRPr kumimoji="0" lang="en-US" sz="2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endParaRPr>
          </a:p>
        </p:txBody>
      </p:sp>
      <p:pic>
        <p:nvPicPr>
          <p:cNvPr id="6" name="Picture 5">
            <a:extLst>
              <a:ext uri="{FF2B5EF4-FFF2-40B4-BE49-F238E27FC236}">
                <a16:creationId xmlns:a16="http://schemas.microsoft.com/office/drawing/2014/main" id="{EC9D00FC-6727-48F9-A79C-775ABDDB5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7700" y="1970194"/>
            <a:ext cx="2399825" cy="3454294"/>
          </a:xfrm>
          <a:prstGeom prst="rect">
            <a:avLst/>
          </a:prstGeom>
        </p:spPr>
      </p:pic>
      <p:grpSp>
        <p:nvGrpSpPr>
          <p:cNvPr id="2" name="Group 1">
            <a:extLst>
              <a:ext uri="{FF2B5EF4-FFF2-40B4-BE49-F238E27FC236}">
                <a16:creationId xmlns:a16="http://schemas.microsoft.com/office/drawing/2014/main" id="{492B8729-DF21-4E45-0F56-605AFF575F13}"/>
              </a:ext>
            </a:extLst>
          </p:cNvPr>
          <p:cNvGrpSpPr/>
          <p:nvPr/>
        </p:nvGrpSpPr>
        <p:grpSpPr>
          <a:xfrm>
            <a:off x="204990" y="777273"/>
            <a:ext cx="9162883" cy="5840135"/>
            <a:chOff x="50224" y="855795"/>
            <a:chExt cx="9162883" cy="5840135"/>
          </a:xfrm>
        </p:grpSpPr>
        <p:pic>
          <p:nvPicPr>
            <p:cNvPr id="45" name="Picture 44">
              <a:extLst>
                <a:ext uri="{FF2B5EF4-FFF2-40B4-BE49-F238E27FC236}">
                  <a16:creationId xmlns:a16="http://schemas.microsoft.com/office/drawing/2014/main" id="{5C2B633C-CA13-4524-BC5F-446380353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4" y="1387777"/>
              <a:ext cx="9162883" cy="5308153"/>
            </a:xfrm>
            <a:prstGeom prst="rect">
              <a:avLst/>
            </a:prstGeom>
          </p:spPr>
        </p:pic>
        <p:grpSp>
          <p:nvGrpSpPr>
            <p:cNvPr id="7" name="Group 6">
              <a:extLst>
                <a:ext uri="{FF2B5EF4-FFF2-40B4-BE49-F238E27FC236}">
                  <a16:creationId xmlns:a16="http://schemas.microsoft.com/office/drawing/2014/main" id="{DE4AB3AC-4823-4A3B-88CD-BD118D1B5C91}"/>
                </a:ext>
              </a:extLst>
            </p:cNvPr>
            <p:cNvGrpSpPr/>
            <p:nvPr/>
          </p:nvGrpSpPr>
          <p:grpSpPr>
            <a:xfrm>
              <a:off x="111879" y="855795"/>
              <a:ext cx="9003061" cy="4999123"/>
              <a:chOff x="1125765" y="799093"/>
              <a:chExt cx="9003061" cy="4999123"/>
            </a:xfrm>
          </p:grpSpPr>
          <p:grpSp>
            <p:nvGrpSpPr>
              <p:cNvPr id="8" name="Group 7">
                <a:extLst>
                  <a:ext uri="{FF2B5EF4-FFF2-40B4-BE49-F238E27FC236}">
                    <a16:creationId xmlns:a16="http://schemas.microsoft.com/office/drawing/2014/main" id="{6EDEB2C8-5D2F-4BDE-95EF-6D01F2A39DF3}"/>
                  </a:ext>
                </a:extLst>
              </p:cNvPr>
              <p:cNvGrpSpPr/>
              <p:nvPr/>
            </p:nvGrpSpPr>
            <p:grpSpPr>
              <a:xfrm>
                <a:off x="1211255" y="799093"/>
                <a:ext cx="8917571" cy="317828"/>
                <a:chOff x="1205229" y="894455"/>
                <a:chExt cx="8917571" cy="317828"/>
              </a:xfrm>
            </p:grpSpPr>
            <p:sp>
              <p:nvSpPr>
                <p:cNvPr id="33" name="TextBox 32">
                  <a:extLst>
                    <a:ext uri="{FF2B5EF4-FFF2-40B4-BE49-F238E27FC236}">
                      <a16:creationId xmlns:a16="http://schemas.microsoft.com/office/drawing/2014/main" id="{76341B0F-DABB-4B35-9F2C-63A5CBA2F8C1}"/>
                    </a:ext>
                  </a:extLst>
                </p:cNvPr>
                <p:cNvSpPr txBox="1"/>
                <p:nvPr/>
              </p:nvSpPr>
              <p:spPr>
                <a:xfrm>
                  <a:off x="1205229" y="904506"/>
                  <a:ext cx="1139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VAE-decoder</a:t>
                  </a:r>
                </a:p>
              </p:txBody>
            </p:sp>
            <p:sp>
              <p:nvSpPr>
                <p:cNvPr id="34" name="TextBox 33">
                  <a:extLst>
                    <a:ext uri="{FF2B5EF4-FFF2-40B4-BE49-F238E27FC236}">
                      <a16:creationId xmlns:a16="http://schemas.microsoft.com/office/drawing/2014/main" id="{998CD327-DACD-4E8A-B526-39E31E6563A6}"/>
                    </a:ext>
                  </a:extLst>
                </p:cNvPr>
                <p:cNvSpPr txBox="1"/>
                <p:nvPr/>
              </p:nvSpPr>
              <p:spPr>
                <a:xfrm>
                  <a:off x="2483913" y="904505"/>
                  <a:ext cx="6663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CMAQ</a:t>
                  </a:r>
                </a:p>
              </p:txBody>
            </p:sp>
            <p:sp>
              <p:nvSpPr>
                <p:cNvPr id="35" name="TextBox 34">
                  <a:extLst>
                    <a:ext uri="{FF2B5EF4-FFF2-40B4-BE49-F238E27FC236}">
                      <a16:creationId xmlns:a16="http://schemas.microsoft.com/office/drawing/2014/main" id="{4775803C-C747-434E-8B69-BC8BD6EE4C17}"/>
                    </a:ext>
                  </a:extLst>
                </p:cNvPr>
                <p:cNvSpPr txBox="1"/>
                <p:nvPr/>
              </p:nvSpPr>
              <p:spPr>
                <a:xfrm>
                  <a:off x="3468566" y="896875"/>
                  <a:ext cx="1139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VAE-decoder</a:t>
                  </a:r>
                </a:p>
              </p:txBody>
            </p:sp>
            <p:sp>
              <p:nvSpPr>
                <p:cNvPr id="36" name="TextBox 35">
                  <a:extLst>
                    <a:ext uri="{FF2B5EF4-FFF2-40B4-BE49-F238E27FC236}">
                      <a16:creationId xmlns:a16="http://schemas.microsoft.com/office/drawing/2014/main" id="{9EC7D8D4-4A53-4E74-ADE7-C5B195864536}"/>
                    </a:ext>
                  </a:extLst>
                </p:cNvPr>
                <p:cNvSpPr txBox="1"/>
                <p:nvPr/>
              </p:nvSpPr>
              <p:spPr>
                <a:xfrm>
                  <a:off x="4896861" y="904504"/>
                  <a:ext cx="6663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CMAQ</a:t>
                  </a:r>
                </a:p>
              </p:txBody>
            </p:sp>
            <p:sp>
              <p:nvSpPr>
                <p:cNvPr id="37" name="TextBox 36">
                  <a:extLst>
                    <a:ext uri="{FF2B5EF4-FFF2-40B4-BE49-F238E27FC236}">
                      <a16:creationId xmlns:a16="http://schemas.microsoft.com/office/drawing/2014/main" id="{CB91FB58-B783-4259-8C0B-A29501023B08}"/>
                    </a:ext>
                  </a:extLst>
                </p:cNvPr>
                <p:cNvSpPr txBox="1"/>
                <p:nvPr/>
              </p:nvSpPr>
              <p:spPr>
                <a:xfrm>
                  <a:off x="5745589" y="894457"/>
                  <a:ext cx="1139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VAE-decoder</a:t>
                  </a:r>
                </a:p>
              </p:txBody>
            </p:sp>
            <p:sp>
              <p:nvSpPr>
                <p:cNvPr id="38" name="TextBox 37">
                  <a:extLst>
                    <a:ext uri="{FF2B5EF4-FFF2-40B4-BE49-F238E27FC236}">
                      <a16:creationId xmlns:a16="http://schemas.microsoft.com/office/drawing/2014/main" id="{EB9DAAB7-ADC7-4762-9F82-B3905A1F6D26}"/>
                    </a:ext>
                  </a:extLst>
                </p:cNvPr>
                <p:cNvSpPr txBox="1"/>
                <p:nvPr/>
              </p:nvSpPr>
              <p:spPr>
                <a:xfrm>
                  <a:off x="7179441" y="894456"/>
                  <a:ext cx="6663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CMAQ</a:t>
                  </a:r>
                </a:p>
              </p:txBody>
            </p:sp>
            <p:sp>
              <p:nvSpPr>
                <p:cNvPr id="39" name="TextBox 38">
                  <a:extLst>
                    <a:ext uri="{FF2B5EF4-FFF2-40B4-BE49-F238E27FC236}">
                      <a16:creationId xmlns:a16="http://schemas.microsoft.com/office/drawing/2014/main" id="{DC5873C7-51F6-4894-A45C-CE1014B4CD09}"/>
                    </a:ext>
                  </a:extLst>
                </p:cNvPr>
                <p:cNvSpPr txBox="1"/>
                <p:nvPr/>
              </p:nvSpPr>
              <p:spPr>
                <a:xfrm>
                  <a:off x="8056747" y="894455"/>
                  <a:ext cx="1139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VAE-decoder</a:t>
                  </a:r>
                </a:p>
              </p:txBody>
            </p:sp>
            <p:sp>
              <p:nvSpPr>
                <p:cNvPr id="40" name="TextBox 39">
                  <a:extLst>
                    <a:ext uri="{FF2B5EF4-FFF2-40B4-BE49-F238E27FC236}">
                      <a16:creationId xmlns:a16="http://schemas.microsoft.com/office/drawing/2014/main" id="{87F0EF3E-1EE2-41A3-B8C0-E5327A604345}"/>
                    </a:ext>
                  </a:extLst>
                </p:cNvPr>
                <p:cNvSpPr txBox="1"/>
                <p:nvPr/>
              </p:nvSpPr>
              <p:spPr>
                <a:xfrm>
                  <a:off x="9456464" y="894455"/>
                  <a:ext cx="6663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CMAQ</a:t>
                  </a:r>
                </a:p>
              </p:txBody>
            </p:sp>
          </p:grpSp>
          <p:sp>
            <p:nvSpPr>
              <p:cNvPr id="9" name="TextBox 8">
                <a:extLst>
                  <a:ext uri="{FF2B5EF4-FFF2-40B4-BE49-F238E27FC236}">
                    <a16:creationId xmlns:a16="http://schemas.microsoft.com/office/drawing/2014/main" id="{CF837A13-1D85-4BB7-8A2B-58B2F1E5ACC8}"/>
                  </a:ext>
                </a:extLst>
              </p:cNvPr>
              <p:cNvSpPr txBox="1"/>
              <p:nvPr/>
            </p:nvSpPr>
            <p:spPr>
              <a:xfrm>
                <a:off x="1125765" y="1033349"/>
                <a:ext cx="5597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Day3</a:t>
                </a:r>
              </a:p>
            </p:txBody>
          </p:sp>
          <p:sp>
            <p:nvSpPr>
              <p:cNvPr id="10" name="TextBox 9">
                <a:extLst>
                  <a:ext uri="{FF2B5EF4-FFF2-40B4-BE49-F238E27FC236}">
                    <a16:creationId xmlns:a16="http://schemas.microsoft.com/office/drawing/2014/main" id="{38F0B47C-56CA-424A-B11B-E5436757FD80}"/>
                  </a:ext>
                </a:extLst>
              </p:cNvPr>
              <p:cNvSpPr txBox="1"/>
              <p:nvPr/>
            </p:nvSpPr>
            <p:spPr>
              <a:xfrm>
                <a:off x="3462799" y="1047064"/>
                <a:ext cx="5597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Day4</a:t>
                </a:r>
              </a:p>
            </p:txBody>
          </p:sp>
          <p:sp>
            <p:nvSpPr>
              <p:cNvPr id="11" name="TextBox 10">
                <a:extLst>
                  <a:ext uri="{FF2B5EF4-FFF2-40B4-BE49-F238E27FC236}">
                    <a16:creationId xmlns:a16="http://schemas.microsoft.com/office/drawing/2014/main" id="{32AACE81-C2A8-4EC6-A0FE-E4D37B68A7B1}"/>
                  </a:ext>
                </a:extLst>
              </p:cNvPr>
              <p:cNvSpPr txBox="1"/>
              <p:nvPr/>
            </p:nvSpPr>
            <p:spPr>
              <a:xfrm>
                <a:off x="5736286" y="1033349"/>
                <a:ext cx="5597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Day5</a:t>
                </a:r>
              </a:p>
            </p:txBody>
          </p:sp>
          <p:sp>
            <p:nvSpPr>
              <p:cNvPr id="12" name="TextBox 11">
                <a:extLst>
                  <a:ext uri="{FF2B5EF4-FFF2-40B4-BE49-F238E27FC236}">
                    <a16:creationId xmlns:a16="http://schemas.microsoft.com/office/drawing/2014/main" id="{DFC1865D-8327-4A5C-ACE0-E021F13C4851}"/>
                  </a:ext>
                </a:extLst>
              </p:cNvPr>
              <p:cNvSpPr txBox="1"/>
              <p:nvPr/>
            </p:nvSpPr>
            <p:spPr>
              <a:xfrm>
                <a:off x="8009773" y="1033349"/>
                <a:ext cx="5597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Day6</a:t>
                </a:r>
              </a:p>
            </p:txBody>
          </p:sp>
          <p:sp>
            <p:nvSpPr>
              <p:cNvPr id="13" name="TextBox 12">
                <a:extLst>
                  <a:ext uri="{FF2B5EF4-FFF2-40B4-BE49-F238E27FC236}">
                    <a16:creationId xmlns:a16="http://schemas.microsoft.com/office/drawing/2014/main" id="{9796F822-2206-43F5-B3BE-EE948E987299}"/>
                  </a:ext>
                </a:extLst>
              </p:cNvPr>
              <p:cNvSpPr txBox="1"/>
              <p:nvPr/>
            </p:nvSpPr>
            <p:spPr>
              <a:xfrm>
                <a:off x="1125765" y="1928667"/>
                <a:ext cx="5597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Day7</a:t>
                </a:r>
              </a:p>
            </p:txBody>
          </p:sp>
          <p:sp>
            <p:nvSpPr>
              <p:cNvPr id="14" name="TextBox 13">
                <a:extLst>
                  <a:ext uri="{FF2B5EF4-FFF2-40B4-BE49-F238E27FC236}">
                    <a16:creationId xmlns:a16="http://schemas.microsoft.com/office/drawing/2014/main" id="{81AD9EE6-23ED-4537-A4EB-CF85A03FDBAC}"/>
                  </a:ext>
                </a:extLst>
              </p:cNvPr>
              <p:cNvSpPr txBox="1"/>
              <p:nvPr/>
            </p:nvSpPr>
            <p:spPr>
              <a:xfrm>
                <a:off x="3462799" y="1942382"/>
                <a:ext cx="5597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Day8</a:t>
                </a:r>
              </a:p>
            </p:txBody>
          </p:sp>
          <p:sp>
            <p:nvSpPr>
              <p:cNvPr id="15" name="TextBox 14">
                <a:extLst>
                  <a:ext uri="{FF2B5EF4-FFF2-40B4-BE49-F238E27FC236}">
                    <a16:creationId xmlns:a16="http://schemas.microsoft.com/office/drawing/2014/main" id="{A0AF7EE9-9648-48BE-BA32-F7BDA43B7EDF}"/>
                  </a:ext>
                </a:extLst>
              </p:cNvPr>
              <p:cNvSpPr txBox="1"/>
              <p:nvPr/>
            </p:nvSpPr>
            <p:spPr>
              <a:xfrm>
                <a:off x="5736286" y="1928667"/>
                <a:ext cx="5597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Day9</a:t>
                </a:r>
              </a:p>
            </p:txBody>
          </p:sp>
          <p:sp>
            <p:nvSpPr>
              <p:cNvPr id="16" name="TextBox 15">
                <a:extLst>
                  <a:ext uri="{FF2B5EF4-FFF2-40B4-BE49-F238E27FC236}">
                    <a16:creationId xmlns:a16="http://schemas.microsoft.com/office/drawing/2014/main" id="{7BC4436A-3228-4020-BD83-A000BF6177E9}"/>
                  </a:ext>
                </a:extLst>
              </p:cNvPr>
              <p:cNvSpPr txBox="1"/>
              <p:nvPr/>
            </p:nvSpPr>
            <p:spPr>
              <a:xfrm>
                <a:off x="8009773" y="1928667"/>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Day10</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0C2F439-6D18-4EA8-9AB7-B0AC450B466E}"/>
                  </a:ext>
                </a:extLst>
              </p:cNvPr>
              <p:cNvSpPr txBox="1"/>
              <p:nvPr/>
            </p:nvSpPr>
            <p:spPr>
              <a:xfrm>
                <a:off x="1125765" y="2837700"/>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Day11</a:t>
                </a:r>
              </a:p>
            </p:txBody>
          </p:sp>
          <p:sp>
            <p:nvSpPr>
              <p:cNvPr id="18" name="TextBox 17">
                <a:extLst>
                  <a:ext uri="{FF2B5EF4-FFF2-40B4-BE49-F238E27FC236}">
                    <a16:creationId xmlns:a16="http://schemas.microsoft.com/office/drawing/2014/main" id="{8F671683-C0E0-48FA-9B57-99276D34C2DD}"/>
                  </a:ext>
                </a:extLst>
              </p:cNvPr>
              <p:cNvSpPr txBox="1"/>
              <p:nvPr/>
            </p:nvSpPr>
            <p:spPr>
              <a:xfrm>
                <a:off x="3462799" y="2851415"/>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Day12</a:t>
                </a:r>
              </a:p>
            </p:txBody>
          </p:sp>
          <p:sp>
            <p:nvSpPr>
              <p:cNvPr id="19" name="TextBox 18">
                <a:extLst>
                  <a:ext uri="{FF2B5EF4-FFF2-40B4-BE49-F238E27FC236}">
                    <a16:creationId xmlns:a16="http://schemas.microsoft.com/office/drawing/2014/main" id="{0670D171-ECBF-44D3-8AF8-E6586A19140F}"/>
                  </a:ext>
                </a:extLst>
              </p:cNvPr>
              <p:cNvSpPr txBox="1"/>
              <p:nvPr/>
            </p:nvSpPr>
            <p:spPr>
              <a:xfrm>
                <a:off x="5736286" y="2837700"/>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Day13</a:t>
                </a:r>
              </a:p>
            </p:txBody>
          </p:sp>
          <p:sp>
            <p:nvSpPr>
              <p:cNvPr id="20" name="TextBox 19">
                <a:extLst>
                  <a:ext uri="{FF2B5EF4-FFF2-40B4-BE49-F238E27FC236}">
                    <a16:creationId xmlns:a16="http://schemas.microsoft.com/office/drawing/2014/main" id="{5FEE0702-E1CD-4C83-BE43-5E69F0F1A6D7}"/>
                  </a:ext>
                </a:extLst>
              </p:cNvPr>
              <p:cNvSpPr txBox="1"/>
              <p:nvPr/>
            </p:nvSpPr>
            <p:spPr>
              <a:xfrm>
                <a:off x="8009773" y="2837700"/>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Day14</a:t>
                </a:r>
              </a:p>
            </p:txBody>
          </p:sp>
          <p:sp>
            <p:nvSpPr>
              <p:cNvPr id="21" name="TextBox 20">
                <a:extLst>
                  <a:ext uri="{FF2B5EF4-FFF2-40B4-BE49-F238E27FC236}">
                    <a16:creationId xmlns:a16="http://schemas.microsoft.com/office/drawing/2014/main" id="{00FAA58F-1FE6-4981-88C1-3FD27F8F77BE}"/>
                  </a:ext>
                </a:extLst>
              </p:cNvPr>
              <p:cNvSpPr txBox="1"/>
              <p:nvPr/>
            </p:nvSpPr>
            <p:spPr>
              <a:xfrm>
                <a:off x="1125765" y="3718088"/>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Day15</a:t>
                </a:r>
              </a:p>
            </p:txBody>
          </p:sp>
          <p:sp>
            <p:nvSpPr>
              <p:cNvPr id="22" name="TextBox 21">
                <a:extLst>
                  <a:ext uri="{FF2B5EF4-FFF2-40B4-BE49-F238E27FC236}">
                    <a16:creationId xmlns:a16="http://schemas.microsoft.com/office/drawing/2014/main" id="{FF1BF1A7-E67B-4507-A9AD-65EA4877F18F}"/>
                  </a:ext>
                </a:extLst>
              </p:cNvPr>
              <p:cNvSpPr txBox="1"/>
              <p:nvPr/>
            </p:nvSpPr>
            <p:spPr>
              <a:xfrm>
                <a:off x="3462799" y="3731803"/>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Day16</a:t>
                </a:r>
              </a:p>
            </p:txBody>
          </p:sp>
          <p:sp>
            <p:nvSpPr>
              <p:cNvPr id="23" name="TextBox 22">
                <a:extLst>
                  <a:ext uri="{FF2B5EF4-FFF2-40B4-BE49-F238E27FC236}">
                    <a16:creationId xmlns:a16="http://schemas.microsoft.com/office/drawing/2014/main" id="{47DE4350-D281-4926-9CDA-0EC034968FE8}"/>
                  </a:ext>
                </a:extLst>
              </p:cNvPr>
              <p:cNvSpPr txBox="1"/>
              <p:nvPr/>
            </p:nvSpPr>
            <p:spPr>
              <a:xfrm>
                <a:off x="5736286" y="3718088"/>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Day17</a:t>
                </a:r>
              </a:p>
            </p:txBody>
          </p:sp>
          <p:sp>
            <p:nvSpPr>
              <p:cNvPr id="24" name="TextBox 23">
                <a:extLst>
                  <a:ext uri="{FF2B5EF4-FFF2-40B4-BE49-F238E27FC236}">
                    <a16:creationId xmlns:a16="http://schemas.microsoft.com/office/drawing/2014/main" id="{9C1055F1-2D4A-420C-AC9D-BB2CD9E13994}"/>
                  </a:ext>
                </a:extLst>
              </p:cNvPr>
              <p:cNvSpPr txBox="1"/>
              <p:nvPr/>
            </p:nvSpPr>
            <p:spPr>
              <a:xfrm>
                <a:off x="8009773" y="3718088"/>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Day18</a:t>
                </a:r>
              </a:p>
            </p:txBody>
          </p:sp>
          <p:sp>
            <p:nvSpPr>
              <p:cNvPr id="25" name="TextBox 24">
                <a:extLst>
                  <a:ext uri="{FF2B5EF4-FFF2-40B4-BE49-F238E27FC236}">
                    <a16:creationId xmlns:a16="http://schemas.microsoft.com/office/drawing/2014/main" id="{CC4E2147-DFC7-4F24-B4F9-AF14D81F39AA}"/>
                  </a:ext>
                </a:extLst>
              </p:cNvPr>
              <p:cNvSpPr txBox="1"/>
              <p:nvPr/>
            </p:nvSpPr>
            <p:spPr>
              <a:xfrm>
                <a:off x="1125765" y="4615343"/>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Day19</a:t>
                </a:r>
              </a:p>
            </p:txBody>
          </p:sp>
          <p:sp>
            <p:nvSpPr>
              <p:cNvPr id="26" name="TextBox 25">
                <a:extLst>
                  <a:ext uri="{FF2B5EF4-FFF2-40B4-BE49-F238E27FC236}">
                    <a16:creationId xmlns:a16="http://schemas.microsoft.com/office/drawing/2014/main" id="{DDE5B375-3197-4FC7-88CA-AC3FB1CBCDF3}"/>
                  </a:ext>
                </a:extLst>
              </p:cNvPr>
              <p:cNvSpPr txBox="1"/>
              <p:nvPr/>
            </p:nvSpPr>
            <p:spPr>
              <a:xfrm>
                <a:off x="3462799" y="4629058"/>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Day20</a:t>
                </a:r>
              </a:p>
            </p:txBody>
          </p:sp>
          <p:sp>
            <p:nvSpPr>
              <p:cNvPr id="27" name="TextBox 26">
                <a:extLst>
                  <a:ext uri="{FF2B5EF4-FFF2-40B4-BE49-F238E27FC236}">
                    <a16:creationId xmlns:a16="http://schemas.microsoft.com/office/drawing/2014/main" id="{7178FC70-198C-4627-B27D-BE79731071E0}"/>
                  </a:ext>
                </a:extLst>
              </p:cNvPr>
              <p:cNvSpPr txBox="1"/>
              <p:nvPr/>
            </p:nvSpPr>
            <p:spPr>
              <a:xfrm>
                <a:off x="5736286" y="4615343"/>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Day21</a:t>
                </a:r>
              </a:p>
            </p:txBody>
          </p:sp>
          <p:sp>
            <p:nvSpPr>
              <p:cNvPr id="28" name="TextBox 27">
                <a:extLst>
                  <a:ext uri="{FF2B5EF4-FFF2-40B4-BE49-F238E27FC236}">
                    <a16:creationId xmlns:a16="http://schemas.microsoft.com/office/drawing/2014/main" id="{92CA1374-6548-4D1D-9C2A-105BAC72D562}"/>
                  </a:ext>
                </a:extLst>
              </p:cNvPr>
              <p:cNvSpPr txBox="1"/>
              <p:nvPr/>
            </p:nvSpPr>
            <p:spPr>
              <a:xfrm>
                <a:off x="8009773" y="4615343"/>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Day22</a:t>
                </a:r>
              </a:p>
            </p:txBody>
          </p:sp>
          <p:sp>
            <p:nvSpPr>
              <p:cNvPr id="29" name="TextBox 28">
                <a:extLst>
                  <a:ext uri="{FF2B5EF4-FFF2-40B4-BE49-F238E27FC236}">
                    <a16:creationId xmlns:a16="http://schemas.microsoft.com/office/drawing/2014/main" id="{C2C59236-60CA-496C-BDB5-C1269189A344}"/>
                  </a:ext>
                </a:extLst>
              </p:cNvPr>
              <p:cNvSpPr txBox="1"/>
              <p:nvPr/>
            </p:nvSpPr>
            <p:spPr>
              <a:xfrm>
                <a:off x="1125765" y="5476724"/>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Day23</a:t>
                </a:r>
              </a:p>
            </p:txBody>
          </p:sp>
          <p:sp>
            <p:nvSpPr>
              <p:cNvPr id="30" name="TextBox 29">
                <a:extLst>
                  <a:ext uri="{FF2B5EF4-FFF2-40B4-BE49-F238E27FC236}">
                    <a16:creationId xmlns:a16="http://schemas.microsoft.com/office/drawing/2014/main" id="{608FE545-7DDA-467A-8638-05EF372FCF51}"/>
                  </a:ext>
                </a:extLst>
              </p:cNvPr>
              <p:cNvSpPr txBox="1"/>
              <p:nvPr/>
            </p:nvSpPr>
            <p:spPr>
              <a:xfrm>
                <a:off x="3462799" y="5490439"/>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Day24</a:t>
                </a:r>
              </a:p>
            </p:txBody>
          </p:sp>
          <p:sp>
            <p:nvSpPr>
              <p:cNvPr id="31" name="TextBox 30">
                <a:extLst>
                  <a:ext uri="{FF2B5EF4-FFF2-40B4-BE49-F238E27FC236}">
                    <a16:creationId xmlns:a16="http://schemas.microsoft.com/office/drawing/2014/main" id="{E397E2B9-5B4C-429D-883F-3C1CBBBF69C6}"/>
                  </a:ext>
                </a:extLst>
              </p:cNvPr>
              <p:cNvSpPr txBox="1"/>
              <p:nvPr/>
            </p:nvSpPr>
            <p:spPr>
              <a:xfrm>
                <a:off x="5736286" y="5476724"/>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Day25</a:t>
                </a:r>
              </a:p>
            </p:txBody>
          </p:sp>
          <p:sp>
            <p:nvSpPr>
              <p:cNvPr id="32" name="TextBox 31">
                <a:extLst>
                  <a:ext uri="{FF2B5EF4-FFF2-40B4-BE49-F238E27FC236}">
                    <a16:creationId xmlns:a16="http://schemas.microsoft.com/office/drawing/2014/main" id="{9F608FCA-2108-4712-8C7C-AF562108FC73}"/>
                  </a:ext>
                </a:extLst>
              </p:cNvPr>
              <p:cNvSpPr txBox="1"/>
              <p:nvPr/>
            </p:nvSpPr>
            <p:spPr>
              <a:xfrm>
                <a:off x="8009773" y="5476724"/>
                <a:ext cx="651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Day26</a:t>
                </a:r>
              </a:p>
            </p:txBody>
          </p:sp>
        </p:grpSp>
      </p:grpSp>
      <p:sp>
        <p:nvSpPr>
          <p:cNvPr id="41" name="TextBox 40">
            <a:extLst>
              <a:ext uri="{FF2B5EF4-FFF2-40B4-BE49-F238E27FC236}">
                <a16:creationId xmlns:a16="http://schemas.microsoft.com/office/drawing/2014/main" id="{EE92B5C6-D549-4C51-A418-0B5F7A2E5A11}"/>
              </a:ext>
            </a:extLst>
          </p:cNvPr>
          <p:cNvSpPr txBox="1"/>
          <p:nvPr/>
        </p:nvSpPr>
        <p:spPr>
          <a:xfrm>
            <a:off x="9922287" y="796085"/>
            <a:ext cx="1670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D</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aily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altLang="zh-CN"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(ppb)</a:t>
            </a:r>
          </a:p>
        </p:txBody>
      </p:sp>
      <p:sp>
        <p:nvSpPr>
          <p:cNvPr id="42" name="TextBox 41">
            <a:extLst>
              <a:ext uri="{FF2B5EF4-FFF2-40B4-BE49-F238E27FC236}">
                <a16:creationId xmlns:a16="http://schemas.microsoft.com/office/drawing/2014/main" id="{A9FEB0CB-04B9-4BFC-A830-794BD9FA2A84}"/>
              </a:ext>
            </a:extLst>
          </p:cNvPr>
          <p:cNvSpPr txBox="1"/>
          <p:nvPr/>
        </p:nvSpPr>
        <p:spPr>
          <a:xfrm>
            <a:off x="9687992" y="1296531"/>
            <a:ext cx="2139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June 2020: Day 3-27</a:t>
            </a:r>
          </a:p>
        </p:txBody>
      </p:sp>
      <p:sp>
        <p:nvSpPr>
          <p:cNvPr id="43" name="TextBox 42">
            <a:extLst>
              <a:ext uri="{FF2B5EF4-FFF2-40B4-BE49-F238E27FC236}">
                <a16:creationId xmlns:a16="http://schemas.microsoft.com/office/drawing/2014/main" id="{FF825FD6-F7EE-4034-94B0-70EA0FE4078A}"/>
              </a:ext>
            </a:extLst>
          </p:cNvPr>
          <p:cNvSpPr txBox="1"/>
          <p:nvPr/>
        </p:nvSpPr>
        <p:spPr>
          <a:xfrm>
            <a:off x="9809275" y="5776396"/>
            <a:ext cx="18966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RMSE&lt;3.0; R2&gt;0.8</a:t>
            </a:r>
          </a:p>
        </p:txBody>
      </p:sp>
    </p:spTree>
    <p:extLst>
      <p:ext uri="{BB962C8B-B14F-4D97-AF65-F5344CB8AC3E}">
        <p14:creationId xmlns:p14="http://schemas.microsoft.com/office/powerpoint/2010/main" val="344467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C2EDF2-A002-4C90-884C-FC03EAA17C7B}"/>
              </a:ext>
            </a:extLst>
          </p:cNvPr>
          <p:cNvSpPr txBox="1"/>
          <p:nvPr/>
        </p:nvSpPr>
        <p:spPr>
          <a:xfrm>
            <a:off x="614565" y="701494"/>
            <a:ext cx="11254256"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rgbClr val="0070C0"/>
                </a:solidFill>
                <a:effectLst/>
                <a:uLnTx/>
                <a:uFillTx/>
                <a:latin typeface="Microsoft YaHei" panose="020B0503020204020204" pitchFamily="34" charset="-122"/>
                <a:ea typeface="Microsoft YaHei"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The Feature </a:t>
            </a:r>
            <a:r>
              <a:rPr lang="en-US" altLang="zh-CN" dirty="0">
                <a:solidFill>
                  <a:schemeClr val="bg1"/>
                </a:solidFill>
              </a:rPr>
              <a:t>I</a:t>
            </a:r>
            <a:r>
              <a:rPr kumimoji="0" lang="en-US" altLang="zh-CN" sz="2800" b="1" i="0" u="none" strike="noStrike" kern="1200" cap="none" spc="0" normalizeH="0" baseline="0" noProof="0" dirty="0" err="1">
                <a:ln>
                  <a:noFill/>
                </a:ln>
                <a:solidFill>
                  <a:schemeClr val="bg1"/>
                </a:solidFill>
                <a:effectLst/>
                <a:uLnTx/>
                <a:uFillTx/>
                <a:latin typeface="Microsoft YaHei" panose="020B0503020204020204" pitchFamily="34" charset="-122"/>
                <a:ea typeface="Microsoft YaHei" panose="020B0503020204020204" pitchFamily="34" charset="-122"/>
                <a:cs typeface="+mn-cs"/>
              </a:rPr>
              <a:t>mpacts</a:t>
            </a:r>
            <a:r>
              <a:rPr kumimoji="0" lang="en-US" altLang="zh-CN" sz="2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on NH</a:t>
            </a:r>
            <a:r>
              <a:rPr kumimoji="0" lang="en-US" altLang="zh-CN" sz="2800" b="1" i="0" u="none" strike="noStrike" kern="1200" cap="none" spc="0" normalizeH="0" baseline="-2500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3</a:t>
            </a:r>
            <a:r>
              <a:rPr kumimoji="0" lang="en-US" altLang="zh-CN" sz="2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Concentrations</a:t>
            </a:r>
            <a:endParaRPr kumimoji="0" lang="en-US" sz="2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4" name="TextBox 3">
            <a:extLst>
              <a:ext uri="{FF2B5EF4-FFF2-40B4-BE49-F238E27FC236}">
                <a16:creationId xmlns:a16="http://schemas.microsoft.com/office/drawing/2014/main" id="{4B471EC0-2352-4B64-A7D2-D6F0901BA230}"/>
              </a:ext>
            </a:extLst>
          </p:cNvPr>
          <p:cNvSpPr txBox="1"/>
          <p:nvPr/>
        </p:nvSpPr>
        <p:spPr>
          <a:xfrm>
            <a:off x="6478753" y="1986663"/>
            <a:ext cx="5393823" cy="12899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modulating each feature one-by-one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T2</a:t>
            </a: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others</a:t>
            </a: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a:t>
            </a:r>
          </a:p>
        </p:txBody>
      </p:sp>
      <p:sp>
        <p:nvSpPr>
          <p:cNvPr id="6" name="TextBox 5">
            <a:extLst>
              <a:ext uri="{FF2B5EF4-FFF2-40B4-BE49-F238E27FC236}">
                <a16:creationId xmlns:a16="http://schemas.microsoft.com/office/drawing/2014/main" id="{34FA30B2-D75F-4E51-9575-9FCAAC477851}"/>
              </a:ext>
            </a:extLst>
          </p:cNvPr>
          <p:cNvSpPr txBox="1"/>
          <p:nvPr/>
        </p:nvSpPr>
        <p:spPr>
          <a:xfrm>
            <a:off x="6478753" y="3746239"/>
            <a:ext cx="5542425" cy="247760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NH</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concentration is contributed by </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NH</a:t>
            </a:r>
            <a:r>
              <a:rPr kumimoji="0" lang="en-US" sz="2000" b="0" i="0" u="none" strike="noStrike" kern="1200" cap="none" spc="0" normalizeH="0" baseline="-25000" noProof="0" dirty="0">
                <a:ln>
                  <a:noFill/>
                </a:ln>
                <a:solidFill>
                  <a:srgbClr val="FF0000"/>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emissions (Enh3)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initial NH</a:t>
            </a:r>
            <a:r>
              <a:rPr kumimoji="0" lang="en-US" sz="2000" b="0" i="0" u="none" strike="noStrike" kern="1200" cap="none" spc="0" normalizeH="0" baseline="-25000" noProof="0" dirty="0">
                <a:ln>
                  <a:noFill/>
                </a:ln>
                <a:solidFill>
                  <a:srgbClr val="70AD47">
                    <a:lumMod val="75000"/>
                  </a:srgbClr>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condition (Inh3)</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3CBCB"/>
                </a:solidFill>
                <a:effectLst/>
                <a:uLnTx/>
                <a:uFillTx/>
                <a:latin typeface="Calibri" panose="020F0502020204030204"/>
                <a:ea typeface="+mn-ea"/>
                <a:cs typeface="+mn-cs"/>
              </a:rPr>
              <a:t>Met variables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will modulate the </a:t>
            </a:r>
            <a:r>
              <a:rPr lang="en-US" sz="2000" dirty="0">
                <a:solidFill>
                  <a:prstClr val="black"/>
                </a:solidFill>
                <a:latin typeface="Calibri" panose="020F0502020204030204"/>
              </a:rPr>
              <a:t>NH3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concentration sensitivity to NH3 emissions</a:t>
            </a:r>
          </a:p>
          <a:p>
            <a:pPr marL="285750" indent="-285750" defTabSz="914400">
              <a:spcBef>
                <a:spcPts val="600"/>
              </a:spcBef>
              <a:buFont typeface="Arial" panose="020B0604020202020204" pitchFamily="34" charset="0"/>
              <a:buChar char="•"/>
              <a:defRPr/>
            </a:pPr>
            <a:r>
              <a:rPr lang="en-US" altLang="zh-CN" sz="2000" dirty="0" err="1">
                <a:solidFill>
                  <a:srgbClr val="FF0000"/>
                </a:solidFill>
              </a:rPr>
              <a:t>DeepCTM</a:t>
            </a:r>
            <a:r>
              <a:rPr lang="en-US" altLang="zh-CN" sz="2000" dirty="0">
                <a:solidFill>
                  <a:srgbClr val="FF0000"/>
                </a:solidFill>
              </a:rPr>
              <a:t> exhibits high efficiency in identifying the dominant factor to photochemical formation</a:t>
            </a:r>
            <a:endParaRPr lang="en-US" sz="2000" dirty="0">
              <a:solidFill>
                <a:srgbClr val="FF0000"/>
              </a:solidFil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AE87EB-7932-4A25-85E8-0A13E14F91B2}"/>
              </a:ext>
            </a:extLst>
          </p:cNvPr>
          <p:cNvSpPr txBox="1"/>
          <p:nvPr/>
        </p:nvSpPr>
        <p:spPr>
          <a:xfrm>
            <a:off x="2123093" y="1931478"/>
            <a:ext cx="2190984" cy="369332"/>
          </a:xfrm>
          <a:prstGeom prst="rect">
            <a:avLst/>
          </a:prstGeom>
          <a:noFill/>
        </p:spPr>
        <p:txBody>
          <a:bodyPr wrap="none" rtlCol="0">
            <a:spAutoFit/>
          </a:bodyPr>
          <a:lstStyle/>
          <a:p>
            <a:r>
              <a:rPr lang="en-US" dirty="0"/>
              <a:t>Monthly mean (2019)</a:t>
            </a:r>
          </a:p>
        </p:txBody>
      </p:sp>
      <p:pic>
        <p:nvPicPr>
          <p:cNvPr id="2" name="Picture 1">
            <a:extLst>
              <a:ext uri="{FF2B5EF4-FFF2-40B4-BE49-F238E27FC236}">
                <a16:creationId xmlns:a16="http://schemas.microsoft.com/office/drawing/2014/main" id="{AA675A4B-CE9B-6975-EC89-C19748507F50}"/>
              </a:ext>
            </a:extLst>
          </p:cNvPr>
          <p:cNvPicPr>
            <a:picLocks noChangeAspect="1"/>
          </p:cNvPicPr>
          <p:nvPr/>
        </p:nvPicPr>
        <p:blipFill rotWithShape="1">
          <a:blip r:embed="rId3">
            <a:extLst>
              <a:ext uri="{28A0092B-C50C-407E-A947-70E740481C1C}">
                <a14:useLocalDpi xmlns:a14="http://schemas.microsoft.com/office/drawing/2010/main" val="0"/>
              </a:ext>
            </a:extLst>
          </a:blip>
          <a:srcRect t="74988" r="35472"/>
          <a:stretch/>
        </p:blipFill>
        <p:spPr>
          <a:xfrm>
            <a:off x="441759" y="2300810"/>
            <a:ext cx="5931171" cy="3043983"/>
          </a:xfrm>
          <a:prstGeom prst="rect">
            <a:avLst/>
          </a:prstGeom>
        </p:spPr>
      </p:pic>
    </p:spTree>
    <p:extLst>
      <p:ext uri="{BB962C8B-B14F-4D97-AF65-F5344CB8AC3E}">
        <p14:creationId xmlns:p14="http://schemas.microsoft.com/office/powerpoint/2010/main" val="2506130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5962-7B4C-35B6-52A9-15695F17D17E}"/>
              </a:ext>
            </a:extLst>
          </p:cNvPr>
          <p:cNvSpPr>
            <a:spLocks noGrp="1"/>
          </p:cNvSpPr>
          <p:nvPr>
            <p:ph type="title"/>
          </p:nvPr>
        </p:nvSpPr>
        <p:spPr/>
        <p:txBody>
          <a:bodyPr>
            <a:normAutofit/>
          </a:bodyPr>
          <a:lstStyle/>
          <a:p>
            <a:pPr algn="ctr"/>
            <a:r>
              <a:rPr lang="en-US" altLang="ko-KR" dirty="0"/>
              <a:t>Variational </a:t>
            </a:r>
            <a:r>
              <a:rPr lang="en-US" altLang="ko-KR" dirty="0" err="1"/>
              <a:t>AutoEncoder</a:t>
            </a:r>
            <a:r>
              <a:rPr lang="en-US" altLang="ko-KR" dirty="0"/>
              <a:t> (VAE): Top-down Emissions</a:t>
            </a:r>
            <a:endParaRPr lang="en-US" dirty="0"/>
          </a:p>
        </p:txBody>
      </p:sp>
      <p:grpSp>
        <p:nvGrpSpPr>
          <p:cNvPr id="10" name="Group 9">
            <a:extLst>
              <a:ext uri="{FF2B5EF4-FFF2-40B4-BE49-F238E27FC236}">
                <a16:creationId xmlns:a16="http://schemas.microsoft.com/office/drawing/2014/main" id="{80854B83-08FD-EF5E-E833-DED3D744CDDE}"/>
              </a:ext>
            </a:extLst>
          </p:cNvPr>
          <p:cNvGrpSpPr>
            <a:grpSpLocks noChangeAspect="1"/>
          </p:cNvGrpSpPr>
          <p:nvPr/>
        </p:nvGrpSpPr>
        <p:grpSpPr>
          <a:xfrm>
            <a:off x="6540786" y="1425482"/>
            <a:ext cx="5193347" cy="3535402"/>
            <a:chOff x="6606674" y="2428673"/>
            <a:chExt cx="4970840" cy="3364445"/>
          </a:xfrm>
        </p:grpSpPr>
        <p:pic>
          <p:nvPicPr>
            <p:cNvPr id="11" name="Picture 10" descr="Diagram&#10;&#10;Description automatically generated">
              <a:extLst>
                <a:ext uri="{FF2B5EF4-FFF2-40B4-BE49-F238E27FC236}">
                  <a16:creationId xmlns:a16="http://schemas.microsoft.com/office/drawing/2014/main" id="{D3FD831F-5D8B-B437-C42B-ABDB47D88FDC}"/>
                </a:ext>
              </a:extLst>
            </p:cNvPr>
            <p:cNvPicPr>
              <a:picLocks noChangeAspect="1"/>
            </p:cNvPicPr>
            <p:nvPr/>
          </p:nvPicPr>
          <p:blipFill rotWithShape="1">
            <a:blip r:embed="rId3">
              <a:extLst>
                <a:ext uri="{28A0092B-C50C-407E-A947-70E740481C1C}">
                  <a14:useLocalDpi xmlns:a14="http://schemas.microsoft.com/office/drawing/2010/main" val="0"/>
                </a:ext>
              </a:extLst>
            </a:blip>
            <a:srcRect l="2704" t="3889" r="2930" b="2254"/>
            <a:stretch/>
          </p:blipFill>
          <p:spPr>
            <a:xfrm>
              <a:off x="6872321" y="2517257"/>
              <a:ext cx="4039340" cy="3275861"/>
            </a:xfrm>
            <a:prstGeom prst="rect">
              <a:avLst/>
            </a:prstGeom>
          </p:spPr>
        </p:pic>
        <p:sp>
          <p:nvSpPr>
            <p:cNvPr id="12" name="TextBox 11">
              <a:extLst>
                <a:ext uri="{FF2B5EF4-FFF2-40B4-BE49-F238E27FC236}">
                  <a16:creationId xmlns:a16="http://schemas.microsoft.com/office/drawing/2014/main" id="{2D7F5656-49D1-6D6D-04D4-D0C1EC30B4B1}"/>
                </a:ext>
              </a:extLst>
            </p:cNvPr>
            <p:cNvSpPr txBox="1"/>
            <p:nvPr/>
          </p:nvSpPr>
          <p:spPr>
            <a:xfrm>
              <a:off x="9953706" y="3571342"/>
              <a:ext cx="1623808" cy="3330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Arial"/>
                  <a:ea typeface="微软雅黑"/>
                  <a:cs typeface="+mn-cs"/>
                </a:rPr>
                <a:t>∆（</a:t>
              </a:r>
              <a:r>
                <a:rPr kumimoji="0" lang="en-US" altLang="zh-CN" sz="1800" b="1" i="0" u="none" strike="noStrike" kern="1200" cap="none" spc="0" normalizeH="0" baseline="0" noProof="0">
                  <a:ln>
                    <a:noFill/>
                  </a:ln>
                  <a:solidFill>
                    <a:prstClr val="black"/>
                  </a:solidFill>
                  <a:effectLst/>
                  <a:uLnTx/>
                  <a:uFillTx/>
                  <a:latin typeface="Arial"/>
                  <a:ea typeface="微软雅黑"/>
                  <a:cs typeface="+mn-cs"/>
                </a:rPr>
                <a:t>Sim-</a:t>
              </a:r>
              <a:r>
                <a:rPr kumimoji="0" lang="en-US" altLang="zh-CN" sz="1800" b="1" i="0" u="none" strike="noStrike" kern="1200" cap="none" spc="0" normalizeH="0" baseline="0" noProof="0" err="1">
                  <a:ln>
                    <a:noFill/>
                  </a:ln>
                  <a:solidFill>
                    <a:prstClr val="black"/>
                  </a:solidFill>
                  <a:effectLst/>
                  <a:uLnTx/>
                  <a:uFillTx/>
                  <a:latin typeface="Arial"/>
                  <a:ea typeface="微软雅黑"/>
                  <a:cs typeface="+mn-cs"/>
                </a:rPr>
                <a:t>Obs</a:t>
              </a:r>
              <a:r>
                <a:rPr kumimoji="0" lang="zh-CN" altLang="en-US" sz="1800" b="1" i="0" u="none" strike="noStrike" kern="1200" cap="none" spc="0" normalizeH="0" baseline="0" noProof="0">
                  <a:ln>
                    <a:noFill/>
                  </a:ln>
                  <a:solidFill>
                    <a:prstClr val="black"/>
                  </a:solidFill>
                  <a:effectLst/>
                  <a:uLnTx/>
                  <a:uFillTx/>
                  <a:latin typeface="Arial"/>
                  <a:ea typeface="微软雅黑"/>
                  <a:cs typeface="+mn-cs"/>
                </a:rPr>
                <a:t>）</a:t>
              </a:r>
              <a:endParaRPr kumimoji="0" lang="en-US" sz="1800" b="1"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12">
              <a:extLst>
                <a:ext uri="{FF2B5EF4-FFF2-40B4-BE49-F238E27FC236}">
                  <a16:creationId xmlns:a16="http://schemas.microsoft.com/office/drawing/2014/main" id="{E1D690E8-5331-F714-8CCA-88655A3A9FBC}"/>
                </a:ext>
              </a:extLst>
            </p:cNvPr>
            <p:cNvSpPr txBox="1"/>
            <p:nvPr/>
          </p:nvSpPr>
          <p:spPr>
            <a:xfrm>
              <a:off x="6606674" y="4242533"/>
              <a:ext cx="1207447" cy="333089"/>
            </a:xfrm>
            <a:prstGeom prst="rect">
              <a:avLst/>
            </a:prstGeom>
            <a:noFill/>
          </p:spPr>
          <p:txBody>
            <a:bodyPr wrap="none" rtlCol="0">
              <a:spAutoFit/>
            </a:bodyPr>
            <a:lstStyle>
              <a:defPPr>
                <a:defRPr lang="zh-CN"/>
              </a:defPPr>
              <a:lvl1pPr>
                <a:defRPr b="1">
                  <a:solidFill>
                    <a:srgbClr val="C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Arial"/>
                  <a:ea typeface="微软雅黑"/>
                  <a:cs typeface="+mn-cs"/>
                </a:rPr>
                <a:t>∆（</a:t>
              </a:r>
              <a:r>
                <a:rPr kumimoji="0" lang="en-US" altLang="zh-CN" sz="1800" b="1" i="0" u="none" strike="noStrike" kern="1200" cap="none" spc="0" normalizeH="0" baseline="0" noProof="0" err="1">
                  <a:ln>
                    <a:noFill/>
                  </a:ln>
                  <a:solidFill>
                    <a:prstClr val="black"/>
                  </a:solidFill>
                  <a:effectLst/>
                  <a:uLnTx/>
                  <a:uFillTx/>
                  <a:latin typeface="Arial"/>
                  <a:ea typeface="微软雅黑"/>
                  <a:cs typeface="+mn-cs"/>
                </a:rPr>
                <a:t>Emis</a:t>
              </a:r>
              <a:r>
                <a:rPr kumimoji="0" lang="zh-CN" altLang="en-US" sz="1800" b="1" i="0" u="none" strike="noStrike" kern="1200" cap="none" spc="0" normalizeH="0" baseline="0" noProof="0">
                  <a:ln>
                    <a:noFill/>
                  </a:ln>
                  <a:solidFill>
                    <a:prstClr val="black"/>
                  </a:solidFill>
                  <a:effectLst/>
                  <a:uLnTx/>
                  <a:uFillTx/>
                  <a:latin typeface="Arial"/>
                  <a:ea typeface="微软雅黑"/>
                  <a:cs typeface="+mn-cs"/>
                </a:rPr>
                <a:t>）</a:t>
              </a:r>
              <a:endParaRPr kumimoji="0" lang="en-US" sz="1800" b="1" i="0" u="none" strike="noStrike" kern="1200" cap="none" spc="0" normalizeH="0" baseline="0" noProof="0">
                <a:ln>
                  <a:noFill/>
                </a:ln>
                <a:solidFill>
                  <a:prstClr val="black"/>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781C5A26-D275-C893-F9CC-4FB09C3D6FE9}"/>
                </a:ext>
              </a:extLst>
            </p:cNvPr>
            <p:cNvSpPr txBox="1"/>
            <p:nvPr/>
          </p:nvSpPr>
          <p:spPr>
            <a:xfrm>
              <a:off x="10249997" y="2428673"/>
              <a:ext cx="1126488" cy="3330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4472C4"/>
                  </a:solidFill>
                  <a:effectLst/>
                  <a:uLnTx/>
                  <a:uFillTx/>
                  <a:latin typeface="Arial"/>
                  <a:ea typeface="微软雅黑"/>
                  <a:cs typeface="+mn-cs"/>
                </a:rPr>
                <a:t>auto-grad</a:t>
              </a:r>
              <a:endParaRPr kumimoji="0" lang="en-US" sz="1800" b="1" i="0" u="none" strike="noStrike" kern="1200" cap="none" spc="0" normalizeH="0" baseline="0" noProof="0">
                <a:ln>
                  <a:noFill/>
                </a:ln>
                <a:solidFill>
                  <a:srgbClr val="C00000"/>
                </a:solidFill>
                <a:effectLst/>
                <a:uLnTx/>
                <a:uFillTx/>
                <a:latin typeface="Arial"/>
                <a:ea typeface="微软雅黑"/>
                <a:cs typeface="+mn-cs"/>
              </a:endParaRPr>
            </a:p>
          </p:txBody>
        </p:sp>
        <p:sp>
          <p:nvSpPr>
            <p:cNvPr id="15" name="TextBox 14">
              <a:extLst>
                <a:ext uri="{FF2B5EF4-FFF2-40B4-BE49-F238E27FC236}">
                  <a16:creationId xmlns:a16="http://schemas.microsoft.com/office/drawing/2014/main" id="{FBA3F25A-9E2D-D071-99A9-845A79FF3CED}"/>
                </a:ext>
              </a:extLst>
            </p:cNvPr>
            <p:cNvSpPr txBox="1"/>
            <p:nvPr/>
          </p:nvSpPr>
          <p:spPr>
            <a:xfrm>
              <a:off x="9527794" y="4641470"/>
              <a:ext cx="1762595" cy="3330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4472C4"/>
                  </a:solidFill>
                  <a:effectLst/>
                  <a:uLnTx/>
                  <a:uFillTx/>
                  <a:latin typeface="Arial"/>
                  <a:ea typeface="微软雅黑"/>
                  <a:cs typeface="+mn-cs"/>
                </a:rPr>
                <a:t>back propagation</a:t>
              </a:r>
              <a:endParaRPr kumimoji="0" lang="en-US" sz="1800" b="0" i="0" u="none" strike="noStrike" kern="1200" cap="none" spc="0" normalizeH="0" baseline="0" noProof="0">
                <a:ln>
                  <a:noFill/>
                </a:ln>
                <a:solidFill>
                  <a:srgbClr val="C00000"/>
                </a:solidFill>
                <a:effectLst/>
                <a:uLnTx/>
                <a:uFillTx/>
                <a:latin typeface="Arial"/>
                <a:ea typeface="微软雅黑"/>
                <a:cs typeface="+mn-cs"/>
              </a:endParaRPr>
            </a:p>
          </p:txBody>
        </p:sp>
      </p:grpSp>
      <p:pic>
        <p:nvPicPr>
          <p:cNvPr id="57" name="Picture 7">
            <a:extLst>
              <a:ext uri="{FF2B5EF4-FFF2-40B4-BE49-F238E27FC236}">
                <a16:creationId xmlns:a16="http://schemas.microsoft.com/office/drawing/2014/main" id="{D9D3993E-A2D2-82B6-9408-4D4A4A08F3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68" y="1386092"/>
            <a:ext cx="5239396" cy="237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Callout: Bent Line 37">
            <a:extLst>
              <a:ext uri="{FF2B5EF4-FFF2-40B4-BE49-F238E27FC236}">
                <a16:creationId xmlns:a16="http://schemas.microsoft.com/office/drawing/2014/main" id="{A19814A0-5744-8E0B-2D11-F17914525E6A}"/>
              </a:ext>
            </a:extLst>
          </p:cNvPr>
          <p:cNvSpPr/>
          <p:nvPr/>
        </p:nvSpPr>
        <p:spPr>
          <a:xfrm>
            <a:off x="6366268" y="1431347"/>
            <a:ext cx="5373529" cy="3651158"/>
          </a:xfrm>
          <a:prstGeom prst="borderCallout2">
            <a:avLst>
              <a:gd name="adj1" fmla="val 61986"/>
              <a:gd name="adj2" fmla="val 147"/>
              <a:gd name="adj3" fmla="val 60026"/>
              <a:gd name="adj4" fmla="val -8500"/>
              <a:gd name="adj5" fmla="val 53805"/>
              <a:gd name="adj6" fmla="val -36964"/>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59" name="TextBox 58">
            <a:extLst>
              <a:ext uri="{FF2B5EF4-FFF2-40B4-BE49-F238E27FC236}">
                <a16:creationId xmlns:a16="http://schemas.microsoft.com/office/drawing/2014/main" id="{1D235474-0F26-BF11-3B07-E38D573C2019}"/>
              </a:ext>
            </a:extLst>
          </p:cNvPr>
          <p:cNvSpPr txBox="1"/>
          <p:nvPr/>
        </p:nvSpPr>
        <p:spPr>
          <a:xfrm>
            <a:off x="5919947" y="5198751"/>
            <a:ext cx="6266169" cy="15542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Based on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emission-concentration relationship</a:t>
            </a:r>
            <a:r>
              <a:rPr lang="en-US" dirty="0">
                <a:solidFill>
                  <a:prstClr val="black"/>
                </a:solidFill>
                <a:latin typeface="Calibri" panose="020F0502020204030204"/>
              </a:rPr>
              <a:t> from </a:t>
            </a:r>
            <a:r>
              <a:rPr lang="en-US" dirty="0" err="1">
                <a:solidFill>
                  <a:prstClr val="black"/>
                </a:solidFill>
                <a:latin typeface="Calibri" panose="020F0502020204030204"/>
              </a:rPr>
              <a:t>DeepCTM</a:t>
            </a:r>
            <a:r>
              <a:rPr lang="en-US" dirty="0">
                <a:solidFill>
                  <a:prstClr val="black"/>
                </a:solidFill>
                <a:latin typeface="Calibri" panose="020F0502020204030204"/>
              </a:rPr>
              <a:t>, we can accurately estimate the differences of emissions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Because of the in-depth knowledge over various impactors (emissions, meteorology, initial conc.), we can proportionally correct the emissions only.</a:t>
            </a:r>
            <a:endParaRPr lang="en-US" dirty="0"/>
          </a:p>
        </p:txBody>
      </p:sp>
      <p:pic>
        <p:nvPicPr>
          <p:cNvPr id="63" name="Picture 62">
            <a:extLst>
              <a:ext uri="{FF2B5EF4-FFF2-40B4-BE49-F238E27FC236}">
                <a16:creationId xmlns:a16="http://schemas.microsoft.com/office/drawing/2014/main" id="{F4C85EA3-30D7-457D-45DE-29E3FFD250FB}"/>
              </a:ext>
            </a:extLst>
          </p:cNvPr>
          <p:cNvPicPr>
            <a:picLocks noChangeAspect="1"/>
          </p:cNvPicPr>
          <p:nvPr/>
        </p:nvPicPr>
        <p:blipFill>
          <a:blip r:embed="rId5"/>
          <a:stretch>
            <a:fillRect/>
          </a:stretch>
        </p:blipFill>
        <p:spPr>
          <a:xfrm>
            <a:off x="326091" y="4127769"/>
            <a:ext cx="5554547" cy="2625254"/>
          </a:xfrm>
          <a:prstGeom prst="rect">
            <a:avLst/>
          </a:prstGeom>
          <a:ln>
            <a:solidFill>
              <a:sysClr val="windowText" lastClr="000000"/>
            </a:solidFill>
          </a:ln>
        </p:spPr>
      </p:pic>
      <p:sp>
        <p:nvSpPr>
          <p:cNvPr id="64" name="TextBox 63">
            <a:extLst>
              <a:ext uri="{FF2B5EF4-FFF2-40B4-BE49-F238E27FC236}">
                <a16:creationId xmlns:a16="http://schemas.microsoft.com/office/drawing/2014/main" id="{4AD4E812-AE88-6C3C-CF64-5AA53C244127}"/>
              </a:ext>
            </a:extLst>
          </p:cNvPr>
          <p:cNvSpPr txBox="1"/>
          <p:nvPr/>
        </p:nvSpPr>
        <p:spPr>
          <a:xfrm>
            <a:off x="1638165" y="3758437"/>
            <a:ext cx="3059556" cy="369332"/>
          </a:xfrm>
          <a:prstGeom prst="rect">
            <a:avLst/>
          </a:prstGeom>
          <a:noFill/>
        </p:spPr>
        <p:txBody>
          <a:bodyPr wrap="none" rtlCol="0">
            <a:spAutoFit/>
          </a:bodyPr>
          <a:lstStyle/>
          <a:p>
            <a:r>
              <a:rPr lang="en-US" dirty="0"/>
              <a:t>Variational AutoEncoder (VAE)</a:t>
            </a:r>
          </a:p>
        </p:txBody>
      </p:sp>
      <p:sp>
        <p:nvSpPr>
          <p:cNvPr id="3" name="TextBox 2">
            <a:extLst>
              <a:ext uri="{FF2B5EF4-FFF2-40B4-BE49-F238E27FC236}">
                <a16:creationId xmlns:a16="http://schemas.microsoft.com/office/drawing/2014/main" id="{A2358BCD-D6F1-C6BB-AD42-A131FBCD4D7F}"/>
              </a:ext>
            </a:extLst>
          </p:cNvPr>
          <p:cNvSpPr txBox="1"/>
          <p:nvPr/>
        </p:nvSpPr>
        <p:spPr>
          <a:xfrm>
            <a:off x="4621969" y="3825879"/>
            <a:ext cx="1710725" cy="261610"/>
          </a:xfrm>
          <a:prstGeom prst="rect">
            <a:avLst/>
          </a:prstGeom>
          <a:noFill/>
        </p:spPr>
        <p:txBody>
          <a:bodyPr wrap="none" rtlCol="0">
            <a:spAutoFit/>
          </a:bodyPr>
          <a:lstStyle>
            <a:defPPr>
              <a:defRPr lang="en-US"/>
            </a:defPPr>
            <a:lvl1pPr>
              <a:defRPr sz="1600" i="1">
                <a:solidFill>
                  <a:prstClr val="white">
                    <a:lumMod val="50000"/>
                  </a:prstClr>
                </a:solidFill>
                <a:ea typeface="微软雅黑"/>
              </a:defRPr>
            </a:lvl1pPr>
          </a:lstStyle>
          <a:p>
            <a:r>
              <a:rPr lang="en-US" sz="1100" b="1" dirty="0">
                <a:solidFill>
                  <a:schemeClr val="tx1"/>
                </a:solidFill>
              </a:rPr>
              <a:t>(Xing et al., ES&amp;T, 2022)</a:t>
            </a:r>
          </a:p>
        </p:txBody>
      </p:sp>
      <p:cxnSp>
        <p:nvCxnSpPr>
          <p:cNvPr id="5" name="Straight Arrow Connector 4">
            <a:extLst>
              <a:ext uri="{FF2B5EF4-FFF2-40B4-BE49-F238E27FC236}">
                <a16:creationId xmlns:a16="http://schemas.microsoft.com/office/drawing/2014/main" id="{C11B2CE2-C90C-E2AD-72B4-9D61EC8750E3}"/>
              </a:ext>
            </a:extLst>
          </p:cNvPr>
          <p:cNvCxnSpPr>
            <a:cxnSpLocks/>
          </p:cNvCxnSpPr>
          <p:nvPr/>
        </p:nvCxnSpPr>
        <p:spPr>
          <a:xfrm>
            <a:off x="4414684" y="3397131"/>
            <a:ext cx="1951584" cy="31250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57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527F101B-FAD1-8640-162A-44E6ABC3A722}"/>
              </a:ext>
            </a:extLst>
          </p:cNvPr>
          <p:cNvSpPr txBox="1">
            <a:spLocks noChangeArrowheads="1"/>
          </p:cNvSpPr>
          <p:nvPr/>
        </p:nvSpPr>
        <p:spPr bwMode="auto">
          <a:xfrm>
            <a:off x="409886" y="3588026"/>
            <a:ext cx="11596584" cy="32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a:spcAft>
                <a:spcPts val="100"/>
              </a:spcAft>
            </a:pPr>
            <a:r>
              <a:rPr lang="en-US" sz="2000" dirty="0" err="1"/>
              <a:t>CrIS</a:t>
            </a:r>
            <a:r>
              <a:rPr lang="en-US" sz="2000" dirty="0"/>
              <a:t> is most sensitive to NH</a:t>
            </a:r>
            <a:r>
              <a:rPr lang="en-US" sz="2000" baseline="-25000" dirty="0"/>
              <a:t>3</a:t>
            </a:r>
            <a:r>
              <a:rPr lang="en-US" sz="2000" dirty="0"/>
              <a:t> between 950 and 700 mb (~0.5 to 3 km) with minimum 0.3 </a:t>
            </a:r>
            <a:r>
              <a:rPr lang="en-US" sz="2000" dirty="0" err="1"/>
              <a:t>ppbv</a:t>
            </a:r>
            <a:r>
              <a:rPr lang="en-US" sz="2000" dirty="0"/>
              <a:t> detectability</a:t>
            </a:r>
          </a:p>
          <a:p>
            <a:pPr marL="763587" lvl="1" indent="-285750">
              <a:spcAft>
                <a:spcPts val="100"/>
              </a:spcAft>
              <a:buFont typeface="Arial"/>
              <a:buChar char="•"/>
            </a:pPr>
            <a:r>
              <a:rPr lang="en-US" dirty="0"/>
              <a:t>Not equally sensitive in the vertical and varies from profile-to-profile</a:t>
            </a:r>
          </a:p>
          <a:p>
            <a:pPr marL="763587" lvl="1" indent="-285750">
              <a:spcAft>
                <a:spcPts val="100"/>
              </a:spcAft>
              <a:buFont typeface="Arial"/>
              <a:buChar char="•"/>
            </a:pPr>
            <a:r>
              <a:rPr lang="en-US" dirty="0"/>
              <a:t>Surface retrieved values are driven by sensitivity in the boundary layer</a:t>
            </a:r>
          </a:p>
          <a:p>
            <a:pPr defTabSz="914400"/>
            <a:r>
              <a:rPr lang="en-US" altLang="en-US" sz="2000" kern="0" dirty="0">
                <a:solidFill>
                  <a:srgbClr val="000000"/>
                </a:solidFill>
                <a:latin typeface="Arial"/>
                <a:ea typeface="Arial Unicode MS"/>
                <a:cs typeface="Arial Unicode MS"/>
              </a:rPr>
              <a:t>CFPR has been validated with U.S. </a:t>
            </a:r>
            <a:r>
              <a:rPr lang="en-US" altLang="en-US" sz="2000" kern="0" dirty="0" err="1">
                <a:solidFill>
                  <a:srgbClr val="000000"/>
                </a:solidFill>
                <a:latin typeface="Arial"/>
                <a:ea typeface="Arial Unicode MS"/>
                <a:cs typeface="Arial Unicode MS"/>
              </a:rPr>
              <a:t>AMoN</a:t>
            </a:r>
            <a:r>
              <a:rPr lang="en-US" altLang="en-US" sz="2000" kern="0" dirty="0">
                <a:solidFill>
                  <a:srgbClr val="000000"/>
                </a:solidFill>
                <a:latin typeface="Arial"/>
                <a:ea typeface="Arial Unicode MS"/>
                <a:cs typeface="Arial Unicode MS"/>
              </a:rPr>
              <a:t> (Ammonia Monitoring Network) and other ground–based FTIR (Fourier Transform Infrared) spectroscopy observations to determine the errors</a:t>
            </a:r>
          </a:p>
          <a:p>
            <a:pPr lvl="1" defTabSz="914400"/>
            <a:r>
              <a:rPr lang="en-US" altLang="en-US" sz="1600" kern="0" dirty="0" err="1">
                <a:solidFill>
                  <a:srgbClr val="000000"/>
                </a:solidFill>
                <a:latin typeface="Arial"/>
                <a:ea typeface="Arial Unicode MS"/>
                <a:cs typeface="Arial Unicode MS"/>
              </a:rPr>
              <a:t>AMoN</a:t>
            </a:r>
            <a:r>
              <a:rPr lang="en-US" altLang="en-US" sz="1600" kern="0" dirty="0">
                <a:solidFill>
                  <a:srgbClr val="000000"/>
                </a:solidFill>
                <a:latin typeface="Arial"/>
                <a:ea typeface="Arial Unicode MS"/>
                <a:cs typeface="Arial Unicode MS"/>
              </a:rPr>
              <a:t>: </a:t>
            </a:r>
            <a:r>
              <a:rPr lang="en-US" altLang="en-US" sz="1600" kern="0" dirty="0" err="1">
                <a:solidFill>
                  <a:srgbClr val="000000"/>
                </a:solidFill>
                <a:latin typeface="Arial"/>
                <a:ea typeface="Arial Unicode MS"/>
                <a:cs typeface="Arial Unicode MS"/>
              </a:rPr>
              <a:t>Crls</a:t>
            </a:r>
            <a:r>
              <a:rPr lang="en-US" altLang="en-US" sz="1600" kern="0" dirty="0">
                <a:solidFill>
                  <a:srgbClr val="000000"/>
                </a:solidFill>
                <a:latin typeface="Arial"/>
                <a:ea typeface="Arial Unicode MS"/>
                <a:cs typeface="Arial Unicode MS"/>
              </a:rPr>
              <a:t> ~15% higher with a good correlation of r ~ 0.8 and a slope of 1.02</a:t>
            </a:r>
          </a:p>
          <a:p>
            <a:pPr lvl="1" defTabSz="914400"/>
            <a:r>
              <a:rPr lang="en-US" altLang="en-US" sz="1600" kern="0" dirty="0">
                <a:solidFill>
                  <a:srgbClr val="000000"/>
                </a:solidFill>
                <a:latin typeface="Arial"/>
                <a:ea typeface="Arial Unicode MS"/>
                <a:cs typeface="Arial Unicode MS"/>
              </a:rPr>
              <a:t>FTIR: </a:t>
            </a:r>
            <a:r>
              <a:rPr lang="en-US" altLang="en-US" sz="1600" kern="0" dirty="0" err="1">
                <a:solidFill>
                  <a:srgbClr val="000000"/>
                </a:solidFill>
                <a:latin typeface="Arial"/>
                <a:ea typeface="Arial Unicode MS"/>
                <a:cs typeface="Arial Unicode MS"/>
              </a:rPr>
              <a:t>Crls</a:t>
            </a:r>
            <a:r>
              <a:rPr lang="en-US" altLang="en-US" sz="1600" kern="0" dirty="0">
                <a:solidFill>
                  <a:srgbClr val="000000"/>
                </a:solidFill>
                <a:latin typeface="Arial"/>
                <a:ea typeface="Arial Unicode MS"/>
                <a:cs typeface="Arial Unicode MS"/>
              </a:rPr>
              <a:t> ~30% higher (SD~40%)</a:t>
            </a:r>
          </a:p>
          <a:p>
            <a:pPr defTabSz="914400"/>
            <a:r>
              <a:rPr lang="en-US" altLang="en-US" sz="2000" kern="0" dirty="0">
                <a:solidFill>
                  <a:srgbClr val="000000"/>
                </a:solidFill>
                <a:latin typeface="Arial"/>
                <a:ea typeface="Arial Unicode MS"/>
                <a:cs typeface="Arial Unicode MS"/>
              </a:rPr>
              <a:t>Applications to data assimilations, data fusion and model-based emissions inversions for Confined Animal Feeding Operation (CAFO) facilities located remotely.</a:t>
            </a:r>
            <a:endParaRPr lang="en-US" altLang="en-US" sz="1600" kern="0" dirty="0">
              <a:solidFill>
                <a:srgbClr val="000000"/>
              </a:solidFill>
              <a:latin typeface="Arial"/>
              <a:ea typeface="Arial Unicode MS"/>
              <a:cs typeface="Arial Unicode MS"/>
            </a:endParaRPr>
          </a:p>
        </p:txBody>
      </p:sp>
      <p:sp>
        <p:nvSpPr>
          <p:cNvPr id="14" name="Title 13">
            <a:extLst>
              <a:ext uri="{FF2B5EF4-FFF2-40B4-BE49-F238E27FC236}">
                <a16:creationId xmlns:a16="http://schemas.microsoft.com/office/drawing/2014/main" id="{1FFD7DB6-98CE-4BFA-39D8-0FF85E24FFA1}"/>
              </a:ext>
            </a:extLst>
          </p:cNvPr>
          <p:cNvSpPr>
            <a:spLocks noGrp="1"/>
          </p:cNvSpPr>
          <p:nvPr>
            <p:ph type="title"/>
          </p:nvPr>
        </p:nvSpPr>
        <p:spPr/>
        <p:txBody>
          <a:bodyPr/>
          <a:lstStyle/>
          <a:p>
            <a:pPr algn="ctr"/>
            <a:r>
              <a:rPr lang="en-US" dirty="0" err="1"/>
              <a:t>CrIS</a:t>
            </a:r>
            <a:r>
              <a:rPr lang="en-US" dirty="0"/>
              <a:t> Fast Physical Retrieval (CFPR) Algorithm for NH</a:t>
            </a:r>
            <a:r>
              <a:rPr lang="en-US" baseline="-25000" dirty="0"/>
              <a:t>3</a:t>
            </a:r>
          </a:p>
        </p:txBody>
      </p:sp>
      <p:sp>
        <p:nvSpPr>
          <p:cNvPr id="2" name="TextBox 1">
            <a:extLst>
              <a:ext uri="{FF2B5EF4-FFF2-40B4-BE49-F238E27FC236}">
                <a16:creationId xmlns:a16="http://schemas.microsoft.com/office/drawing/2014/main" id="{A313A014-86DD-FD13-6ADC-1184C547E411}"/>
              </a:ext>
            </a:extLst>
          </p:cNvPr>
          <p:cNvSpPr txBox="1"/>
          <p:nvPr/>
        </p:nvSpPr>
        <p:spPr>
          <a:xfrm>
            <a:off x="9713763" y="1407712"/>
            <a:ext cx="2155462" cy="369332"/>
          </a:xfrm>
          <a:prstGeom prst="rect">
            <a:avLst/>
          </a:prstGeom>
          <a:noFill/>
        </p:spPr>
        <p:txBody>
          <a:bodyPr wrap="none" rtlCol="0">
            <a:spAutoFit/>
          </a:bodyPr>
          <a:lstStyle/>
          <a:p>
            <a:r>
              <a:rPr lang="en-US" dirty="0"/>
              <a:t>(Shepard et al., 2020)</a:t>
            </a:r>
          </a:p>
        </p:txBody>
      </p:sp>
      <p:graphicFrame>
        <p:nvGraphicFramePr>
          <p:cNvPr id="4" name="Table 3">
            <a:extLst>
              <a:ext uri="{FF2B5EF4-FFF2-40B4-BE49-F238E27FC236}">
                <a16:creationId xmlns:a16="http://schemas.microsoft.com/office/drawing/2014/main" id="{118F1321-751F-D82C-6738-014F3867AD84}"/>
              </a:ext>
            </a:extLst>
          </p:cNvPr>
          <p:cNvGraphicFramePr>
            <a:graphicFrameLocks noGrp="1"/>
          </p:cNvGraphicFramePr>
          <p:nvPr>
            <p:extLst>
              <p:ext uri="{D42A27DB-BD31-4B8C-83A1-F6EECF244321}">
                <p14:modId xmlns:p14="http://schemas.microsoft.com/office/powerpoint/2010/main" val="1350170589"/>
              </p:ext>
            </p:extLst>
          </p:nvPr>
        </p:nvGraphicFramePr>
        <p:xfrm>
          <a:off x="439702" y="1721522"/>
          <a:ext cx="11324235" cy="1737360"/>
        </p:xfrm>
        <a:graphic>
          <a:graphicData uri="http://schemas.openxmlformats.org/drawingml/2006/table">
            <a:tbl>
              <a:tblPr firstRow="1" bandRow="1">
                <a:tableStyleId>{21E4AEA4-8DFA-4A89-87EB-49C32662AFE0}</a:tableStyleId>
              </a:tblPr>
              <a:tblGrid>
                <a:gridCol w="543370">
                  <a:extLst>
                    <a:ext uri="{9D8B030D-6E8A-4147-A177-3AD203B41FA5}">
                      <a16:colId xmlns:a16="http://schemas.microsoft.com/office/drawing/2014/main" val="20000"/>
                    </a:ext>
                  </a:extLst>
                </a:gridCol>
                <a:gridCol w="1247955">
                  <a:extLst>
                    <a:ext uri="{9D8B030D-6E8A-4147-A177-3AD203B41FA5}">
                      <a16:colId xmlns:a16="http://schemas.microsoft.com/office/drawing/2014/main" val="20001"/>
                    </a:ext>
                  </a:extLst>
                </a:gridCol>
                <a:gridCol w="1188033">
                  <a:extLst>
                    <a:ext uri="{9D8B030D-6E8A-4147-A177-3AD203B41FA5}">
                      <a16:colId xmlns:a16="http://schemas.microsoft.com/office/drawing/2014/main" val="20002"/>
                    </a:ext>
                  </a:extLst>
                </a:gridCol>
                <a:gridCol w="1023730">
                  <a:extLst>
                    <a:ext uri="{9D8B030D-6E8A-4147-A177-3AD203B41FA5}">
                      <a16:colId xmlns:a16="http://schemas.microsoft.com/office/drawing/2014/main" val="20003"/>
                    </a:ext>
                  </a:extLst>
                </a:gridCol>
                <a:gridCol w="2067339">
                  <a:extLst>
                    <a:ext uri="{9D8B030D-6E8A-4147-A177-3AD203B41FA5}">
                      <a16:colId xmlns:a16="http://schemas.microsoft.com/office/drawing/2014/main" val="20004"/>
                    </a:ext>
                  </a:extLst>
                </a:gridCol>
                <a:gridCol w="1808922">
                  <a:extLst>
                    <a:ext uri="{9D8B030D-6E8A-4147-A177-3AD203B41FA5}">
                      <a16:colId xmlns:a16="http://schemas.microsoft.com/office/drawing/2014/main" val="3712567643"/>
                    </a:ext>
                  </a:extLst>
                </a:gridCol>
                <a:gridCol w="3444886">
                  <a:extLst>
                    <a:ext uri="{9D8B030D-6E8A-4147-A177-3AD203B41FA5}">
                      <a16:colId xmlns:a16="http://schemas.microsoft.com/office/drawing/2014/main" val="2888165345"/>
                    </a:ext>
                  </a:extLst>
                </a:gridCol>
              </a:tblGrid>
              <a:tr h="676586">
                <a:tc>
                  <a:txBody>
                    <a:bodyPr/>
                    <a:lstStyle/>
                    <a:p>
                      <a:pPr algn="ctr"/>
                      <a:endParaRPr lang="en-US" sz="1400" b="1" dirty="0"/>
                    </a:p>
                  </a:txBody>
                  <a:tcPr anchor="ctr"/>
                </a:tc>
                <a:tc>
                  <a:txBody>
                    <a:bodyPr/>
                    <a:lstStyle/>
                    <a:p>
                      <a:pPr algn="ctr"/>
                      <a:r>
                        <a:rPr lang="en-CA" sz="1400" dirty="0">
                          <a:latin typeface="Arial" panose="020B0604020202020204" pitchFamily="34" charset="0"/>
                          <a:cs typeface="Arial" panose="020B0604020202020204" pitchFamily="34" charset="0"/>
                        </a:rPr>
                        <a:t>Satellite</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CA" sz="1400" dirty="0">
                          <a:latin typeface="Arial" panose="020B0604020202020204" pitchFamily="34" charset="0"/>
                          <a:cs typeface="Arial" panose="020B0604020202020204" pitchFamily="34" charset="0"/>
                        </a:rPr>
                        <a:t>Spatial</a:t>
                      </a:r>
                    </a:p>
                    <a:p>
                      <a:pPr algn="ctr"/>
                      <a:r>
                        <a:rPr lang="en-CA" sz="1400" dirty="0">
                          <a:latin typeface="Arial" panose="020B0604020202020204" pitchFamily="34" charset="0"/>
                          <a:cs typeface="Arial" panose="020B0604020202020204" pitchFamily="34" charset="0"/>
                        </a:rPr>
                        <a:t>Resolution</a:t>
                      </a:r>
                    </a:p>
                    <a:p>
                      <a:pPr algn="ctr"/>
                      <a:r>
                        <a:rPr lang="en-CA" sz="1400" dirty="0">
                          <a:latin typeface="Arial" panose="020B0604020202020204" pitchFamily="34" charset="0"/>
                          <a:cs typeface="Arial" panose="020B0604020202020204" pitchFamily="34" charset="0"/>
                        </a:rPr>
                        <a:t>(km</a:t>
                      </a:r>
                      <a:r>
                        <a:rPr lang="en-CA" sz="1400" baseline="30000" dirty="0">
                          <a:latin typeface="Arial" panose="020B0604020202020204" pitchFamily="34" charset="0"/>
                          <a:cs typeface="Arial" panose="020B0604020202020204" pitchFamily="34" charset="0"/>
                        </a:rPr>
                        <a:t>2</a:t>
                      </a:r>
                      <a:r>
                        <a:rPr lang="en-CA" sz="1400"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CA" sz="1400" dirty="0">
                          <a:latin typeface="Arial" panose="020B0604020202020204" pitchFamily="34" charset="0"/>
                          <a:cs typeface="Arial" panose="020B0604020202020204" pitchFamily="34" charset="0"/>
                        </a:rPr>
                        <a:t>Spatial</a:t>
                      </a:r>
                    </a:p>
                    <a:p>
                      <a:pPr algn="ctr"/>
                      <a:r>
                        <a:rPr lang="en-CA" sz="1400" dirty="0">
                          <a:latin typeface="Arial" panose="020B0604020202020204" pitchFamily="34" charset="0"/>
                          <a:cs typeface="Arial" panose="020B0604020202020204" pitchFamily="34" charset="0"/>
                        </a:rPr>
                        <a:t>Coverage</a:t>
                      </a:r>
                      <a:endParaRPr lang="en-US" sz="1400"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CA" sz="1400" dirty="0">
                          <a:latin typeface="Arial" panose="020B0604020202020204" pitchFamily="34" charset="0"/>
                          <a:cs typeface="Arial" panose="020B0604020202020204" pitchFamily="34" charset="0"/>
                        </a:rPr>
                        <a:t>Temporal</a:t>
                      </a:r>
                    </a:p>
                    <a:p>
                      <a:pPr algn="ctr"/>
                      <a:r>
                        <a:rPr lang="en-CA" sz="1400" dirty="0">
                          <a:latin typeface="Arial" panose="020B0604020202020204" pitchFamily="34" charset="0"/>
                          <a:cs typeface="Arial" panose="020B0604020202020204" pitchFamily="34" charset="0"/>
                        </a:rPr>
                        <a:t>Coverage</a:t>
                      </a:r>
                      <a:endParaRPr lang="en-US" sz="1400"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Retrieved Quantity</a:t>
                      </a:r>
                    </a:p>
                  </a:txBody>
                  <a:tcPr anchor="ctr"/>
                </a:tc>
                <a:tc>
                  <a:txBody>
                    <a:bodyPr/>
                    <a:lstStyle/>
                    <a:p>
                      <a:pPr algn="ctr"/>
                      <a:r>
                        <a:rPr lang="en-US" sz="1400" b="1" dirty="0">
                          <a:latin typeface="Arial" panose="020B0604020202020204" pitchFamily="34" charset="0"/>
                          <a:cs typeface="Arial" panose="020B0604020202020204" pitchFamily="34" charset="0"/>
                        </a:rPr>
                        <a:t>Comments</a:t>
                      </a:r>
                    </a:p>
                  </a:txBody>
                  <a:tcPr anchor="ctr"/>
                </a:tc>
                <a:extLst>
                  <a:ext uri="{0D108BD9-81ED-4DB2-BD59-A6C34878D82A}">
                    <a16:rowId xmlns:a16="http://schemas.microsoft.com/office/drawing/2014/main" val="10000"/>
                  </a:ext>
                </a:extLst>
              </a:tr>
              <a:tr h="949092">
                <a:tc>
                  <a:txBody>
                    <a:bodyPr/>
                    <a:lstStyle/>
                    <a:p>
                      <a:pPr algn="ctr"/>
                      <a:endParaRPr lang="en-CA" sz="1200" b="1" dirty="0">
                        <a:latin typeface="Arial" panose="020B0604020202020204" pitchFamily="34" charset="0"/>
                        <a:cs typeface="Arial" panose="020B0604020202020204" pitchFamily="34" charset="0"/>
                      </a:endParaRPr>
                    </a:p>
                    <a:p>
                      <a:pPr algn="ctr"/>
                      <a:r>
                        <a:rPr lang="en-CA" sz="1200" b="1" dirty="0">
                          <a:latin typeface="Arial" panose="020B0604020202020204" pitchFamily="34" charset="0"/>
                          <a:cs typeface="Arial" panose="020B0604020202020204" pitchFamily="34" charset="0"/>
                        </a:rPr>
                        <a:t>NH</a:t>
                      </a:r>
                      <a:r>
                        <a:rPr lang="en-CA" sz="1200" b="1" baseline="-25000" dirty="0">
                          <a:latin typeface="Arial" panose="020B0604020202020204" pitchFamily="34" charset="0"/>
                          <a:cs typeface="Arial" panose="020B0604020202020204" pitchFamily="34" charset="0"/>
                        </a:rPr>
                        <a:t>3</a:t>
                      </a:r>
                      <a:endParaRPr lang="en-US" sz="1200" b="1" baseline="-25000" dirty="0">
                        <a:latin typeface="Arial" panose="020B0604020202020204" pitchFamily="34" charset="0"/>
                        <a:cs typeface="Arial" panose="020B0604020202020204" pitchFamily="34" charset="0"/>
                      </a:endParaRPr>
                    </a:p>
                  </a:txBody>
                  <a:tcPr/>
                </a:tc>
                <a:tc>
                  <a:txBody>
                    <a:bodyPr/>
                    <a:lstStyle/>
                    <a:p>
                      <a:pPr algn="ctr"/>
                      <a:r>
                        <a:rPr lang="en-CA" sz="1200" dirty="0">
                          <a:latin typeface="Arial" panose="020B0604020202020204" pitchFamily="34" charset="0"/>
                          <a:cs typeface="Arial" panose="020B0604020202020204" pitchFamily="34" charset="0"/>
                        </a:rPr>
                        <a:t>Cross-track Infrared Sounder </a:t>
                      </a:r>
                      <a:r>
                        <a:rPr lang="en-CA" sz="1200" b="1" dirty="0">
                          <a:latin typeface="Arial" panose="020B0604020202020204" pitchFamily="34" charset="0"/>
                          <a:cs typeface="Arial" panose="020B0604020202020204" pitchFamily="34" charset="0"/>
                        </a:rPr>
                        <a:t>(CrIS)</a:t>
                      </a:r>
                    </a:p>
                    <a:p>
                      <a:pPr algn="ctr"/>
                      <a:r>
                        <a:rPr lang="en-CA" sz="1200" dirty="0">
                          <a:latin typeface="Arial" panose="020B0604020202020204" pitchFamily="34" charset="0"/>
                          <a:cs typeface="Arial" panose="020B0604020202020204" pitchFamily="34" charset="0"/>
                        </a:rPr>
                        <a:t>(2012-2038)</a:t>
                      </a:r>
                    </a:p>
                    <a:p>
                      <a:pPr algn="ctr"/>
                      <a:endParaRPr lang="en-CA" sz="1200" dirty="0">
                        <a:latin typeface="Arial" panose="020B0604020202020204" pitchFamily="34" charset="0"/>
                        <a:cs typeface="Arial" panose="020B0604020202020204" pitchFamily="34" charset="0"/>
                      </a:endParaRPr>
                    </a:p>
                  </a:txBody>
                  <a:tcPr/>
                </a:tc>
                <a:tc>
                  <a:txBody>
                    <a:bodyPr/>
                    <a:lstStyle/>
                    <a:p>
                      <a:pPr algn="ctr"/>
                      <a:endParaRPr lang="en-CA" sz="1200" dirty="0">
                        <a:latin typeface="Arial" panose="020B0604020202020204" pitchFamily="34" charset="0"/>
                        <a:cs typeface="Arial" panose="020B0604020202020204" pitchFamily="34" charset="0"/>
                      </a:endParaRPr>
                    </a:p>
                    <a:p>
                      <a:pPr algn="ctr"/>
                      <a:r>
                        <a:rPr lang="en-CA" sz="1200" dirty="0">
                          <a:latin typeface="Arial" panose="020B0604020202020204" pitchFamily="34" charset="0"/>
                          <a:cs typeface="Arial" panose="020B0604020202020204" pitchFamily="34" charset="0"/>
                        </a:rPr>
                        <a:t>14 (diameter)</a:t>
                      </a:r>
                      <a:endParaRPr lang="en-US" sz="1200" b="0" dirty="0">
                        <a:latin typeface="Arial" panose="020B0604020202020204" pitchFamily="34" charset="0"/>
                        <a:cs typeface="Arial" panose="020B0604020202020204" pitchFamily="34" charset="0"/>
                      </a:endParaRPr>
                    </a:p>
                  </a:txBody>
                  <a:tcPr/>
                </a:tc>
                <a:tc>
                  <a:txBody>
                    <a:bodyPr/>
                    <a:lstStyle/>
                    <a:p>
                      <a:pPr algn="ctr"/>
                      <a:endParaRPr lang="en-CA" sz="1200" dirty="0">
                        <a:latin typeface="Arial" panose="020B0604020202020204" pitchFamily="34" charset="0"/>
                        <a:cs typeface="Arial" panose="020B0604020202020204" pitchFamily="34" charset="0"/>
                      </a:endParaRPr>
                    </a:p>
                    <a:p>
                      <a:pPr algn="ctr"/>
                      <a:r>
                        <a:rPr lang="en-CA" sz="1200" dirty="0">
                          <a:latin typeface="Arial" panose="020B0604020202020204" pitchFamily="34" charset="0"/>
                          <a:cs typeface="Arial" panose="020B0604020202020204" pitchFamily="34" charset="0"/>
                        </a:rPr>
                        <a:t>Global</a:t>
                      </a:r>
                      <a:endParaRPr lang="en-US" sz="1200" b="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Twice a day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CrIS-SNPP</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~13:30 (</a:t>
                      </a:r>
                      <a:r>
                        <a:rPr lang="en-US" sz="1200" b="1" dirty="0">
                          <a:latin typeface="Arial" panose="020B0604020202020204" pitchFamily="34" charset="0"/>
                          <a:cs typeface="Arial" panose="020B0604020202020204" pitchFamily="34" charset="0"/>
                        </a:rPr>
                        <a:t>day</a:t>
                      </a:r>
                      <a:r>
                        <a:rPr lang="en-US" sz="1200" dirty="0">
                          <a:latin typeface="Arial" panose="020B0604020202020204" pitchFamily="34" charset="0"/>
                          <a:cs typeface="Arial" panose="020B0604020202020204" pitchFamily="34" charset="0"/>
                        </a:rPr>
                        <a:t>) ~1:30 (night)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CrIS-NOAA20@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~14:25</a:t>
                      </a:r>
                      <a:r>
                        <a:rPr lang="en-US" sz="1200" b="0" baseline="0" dirty="0">
                          <a:latin typeface="Arial" panose="020B0604020202020204" pitchFamily="34" charset="0"/>
                          <a:cs typeface="Arial" panose="020B0604020202020204" pitchFamily="34" charset="0"/>
                        </a:rPr>
                        <a:t> (</a:t>
                      </a:r>
                      <a:r>
                        <a:rPr lang="en-US" sz="1200" b="1" baseline="0" dirty="0">
                          <a:latin typeface="Arial" panose="020B0604020202020204" pitchFamily="34" charset="0"/>
                          <a:cs typeface="Arial" panose="020B0604020202020204" pitchFamily="34" charset="0"/>
                        </a:rPr>
                        <a:t>day</a:t>
                      </a:r>
                      <a:r>
                        <a:rPr lang="en-US" sz="1200" b="0" baseline="0" dirty="0">
                          <a:latin typeface="Arial" panose="020B0604020202020204" pitchFamily="34" charset="0"/>
                          <a:cs typeface="Arial" panose="020B0604020202020204" pitchFamily="34" charset="0"/>
                        </a:rPr>
                        <a:t>) 2:25 (night)</a:t>
                      </a:r>
                      <a:endParaRPr lang="en-US" sz="1200" b="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Profile</a:t>
                      </a:r>
                      <a:r>
                        <a:rPr lang="en-US" sz="1200" b="0" baseline="0" dirty="0">
                          <a:latin typeface="Arial" panose="020B0604020202020204" pitchFamily="34" charset="0"/>
                          <a:cs typeface="Arial" panose="020B0604020202020204" pitchFamily="34" charset="0"/>
                        </a:rPr>
                        <a:t> level volume mixing ratio values (</a:t>
                      </a:r>
                      <a:r>
                        <a:rPr lang="en-US" sz="1200" b="0" baseline="0" dirty="0" err="1">
                          <a:latin typeface="Arial" panose="020B0604020202020204" pitchFamily="34" charset="0"/>
                          <a:cs typeface="Arial" panose="020B0604020202020204" pitchFamily="34" charset="0"/>
                        </a:rPr>
                        <a:t>ppbv</a:t>
                      </a:r>
                      <a:r>
                        <a:rPr lang="en-US" sz="1200" b="0" baseline="0" dirty="0">
                          <a:latin typeface="Arial" panose="020B0604020202020204" pitchFamily="34" charset="0"/>
                          <a:cs typeface="Arial" panose="020B0604020202020204" pitchFamily="34" charset="0"/>
                        </a:rPr>
                        <a:t>) </a:t>
                      </a:r>
                      <a:endParaRPr lang="en-US" sz="1200" b="0" dirty="0">
                        <a:latin typeface="Arial" panose="020B0604020202020204" pitchFamily="34" charset="0"/>
                        <a:cs typeface="Arial" panose="020B0604020202020204" pitchFamily="34" charset="0"/>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Limited vertical resolution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Version 1.6</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Shephard et al., ACPD, 2020</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CFPR CrIS SNPP</a:t>
                      </a:r>
                      <a:r>
                        <a:rPr lang="en-US" sz="1200" b="0" baseline="0" dirty="0">
                          <a:latin typeface="Arial" panose="020B0604020202020204" pitchFamily="34" charset="0"/>
                          <a:cs typeface="Arial" panose="020B0604020202020204" pitchFamily="34" charset="0"/>
                        </a:rPr>
                        <a:t> : May 2012 to May 2021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latin typeface="Arial" panose="020B0604020202020204" pitchFamily="34" charset="0"/>
                          <a:cs typeface="Arial" panose="020B0604020202020204" pitchFamily="34" charset="0"/>
                        </a:rPr>
                        <a:t>CFPR CrIS NOAA : March 2019 to present</a:t>
                      </a:r>
                      <a:r>
                        <a:rPr lang="en-US" sz="1200" b="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37441322"/>
      </p:ext>
    </p:extLst>
  </p:cSld>
  <p:clrMapOvr>
    <a:masterClrMapping/>
  </p:clrMapOvr>
</p:sld>
</file>

<file path=ppt/theme/theme1.xml><?xml version="1.0" encoding="utf-8"?>
<a:theme xmlns:a="http://schemas.openxmlformats.org/drawingml/2006/main" name="Dividend">
  <a:themeElements>
    <a:clrScheme name="Custom 1">
      <a:dk1>
        <a:srgbClr val="000000"/>
      </a:dk1>
      <a:lt1>
        <a:srgbClr val="FFFFFF"/>
      </a:lt1>
      <a:dk2>
        <a:srgbClr val="3D3D3D"/>
      </a:dk2>
      <a:lt2>
        <a:srgbClr val="EBEBEB"/>
      </a:lt2>
      <a:accent1>
        <a:srgbClr val="465359"/>
      </a:accent1>
      <a:accent2>
        <a:srgbClr val="6EAD47"/>
      </a:accent2>
      <a:accent3>
        <a:srgbClr val="81A66E"/>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MU_AQ_GDIT_ORD.30Nov2022" id="{99709AF1-4F7D-844E-A383-35AB2E5AB2AD}" vid="{89CC5871-382B-2444-BF49-A8F64B4B7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11327</TotalTime>
  <Words>2154</Words>
  <Application>Microsoft Macintosh PowerPoint</Application>
  <PresentationFormat>Widescreen</PresentationFormat>
  <Paragraphs>278</Paragraphs>
  <Slides>18</Slides>
  <Notes>14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18</vt:i4>
      </vt:variant>
    </vt:vector>
  </HeadingPairs>
  <TitlesOfParts>
    <vt:vector size="35" baseType="lpstr">
      <vt:lpstr>CMSY10</vt:lpstr>
      <vt:lpstr>Microsoft YaHei</vt:lpstr>
      <vt:lpstr>MTMI</vt:lpstr>
      <vt:lpstr>MTSYN</vt:lpstr>
      <vt:lpstr>NimbusRomNo9L</vt:lpstr>
      <vt:lpstr>PalatinoLinotype</vt:lpstr>
      <vt:lpstr>URWPalladioL</vt:lpstr>
      <vt:lpstr>Arial</vt:lpstr>
      <vt:lpstr>Calibri</vt:lpstr>
      <vt:lpstr>Calibri Light</vt:lpstr>
      <vt:lpstr>Cambria Math</vt:lpstr>
      <vt:lpstr>Gill Sans MT</vt:lpstr>
      <vt:lpstr>Tahoma</vt:lpstr>
      <vt:lpstr>Times New Roman</vt:lpstr>
      <vt:lpstr>Wingdings</vt:lpstr>
      <vt:lpstr>Wingdings 2</vt:lpstr>
      <vt:lpstr>Dividend</vt:lpstr>
      <vt:lpstr>Spatiotemporal NH3 Emissions using a Physically-guided Variational Autoencoder (VAE) with Remote-sensing Observations</vt:lpstr>
      <vt:lpstr>Motivation</vt:lpstr>
      <vt:lpstr>DeepCTM-VAE Applications with Observations</vt:lpstr>
      <vt:lpstr>Methodology</vt:lpstr>
      <vt:lpstr>DeepCTM: Deep-Learning CTM</vt:lpstr>
      <vt:lpstr>PowerPoint Presentation</vt:lpstr>
      <vt:lpstr>PowerPoint Presentation</vt:lpstr>
      <vt:lpstr>Variational AutoEncoder (VAE): Top-down Emissions</vt:lpstr>
      <vt:lpstr>CrIS Fast Physical Retrieval (CFPR) Algorithm for NH3</vt:lpstr>
      <vt:lpstr>NH3 CrIs CFPR Spatiotemporal Patterns</vt:lpstr>
      <vt:lpstr>2017 NEI NH3 Emissions from Agricultural Sector</vt:lpstr>
      <vt:lpstr>2017 NEI Ag NH3 Emissions by Animals &amp; Fertilizer (Summer)</vt:lpstr>
      <vt:lpstr>Performance of VAE-assimilation (2019)</vt:lpstr>
      <vt:lpstr>Performance of VAE-assimilation (June 2019)</vt:lpstr>
      <vt:lpstr>NH3 Emissions Comparison (2019)</vt:lpstr>
      <vt:lpstr>Sector-level NH3 Emissions Comparison (2019)</vt:lpstr>
      <vt:lpstr>Findings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Ammonia Emissions Enhancements with Deep Neural Network CTM and Remote-sensing Observations</dc:title>
  <dc:creator>Bok Haeng Baek</dc:creator>
  <cp:lastModifiedBy>Bok Haeng Baek</cp:lastModifiedBy>
  <cp:revision>19</cp:revision>
  <dcterms:created xsi:type="dcterms:W3CDTF">2023-05-17T15:24:50Z</dcterms:created>
  <dcterms:modified xsi:type="dcterms:W3CDTF">2023-10-15T15:48:59Z</dcterms:modified>
</cp:coreProperties>
</file>