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5"/>
  </p:sldMasterIdLst>
  <p:notesMasterIdLst>
    <p:notesMasterId r:id="rId23"/>
  </p:notesMasterIdLst>
  <p:sldIdLst>
    <p:sldId id="256" r:id="rId6"/>
    <p:sldId id="273" r:id="rId7"/>
    <p:sldId id="274" r:id="rId8"/>
    <p:sldId id="282" r:id="rId9"/>
    <p:sldId id="281" r:id="rId10"/>
    <p:sldId id="284" r:id="rId11"/>
    <p:sldId id="286" r:id="rId12"/>
    <p:sldId id="287" r:id="rId13"/>
    <p:sldId id="290" r:id="rId14"/>
    <p:sldId id="285" r:id="rId15"/>
    <p:sldId id="291" r:id="rId16"/>
    <p:sldId id="276" r:id="rId17"/>
    <p:sldId id="288" r:id="rId18"/>
    <p:sldId id="280" r:id="rId19"/>
    <p:sldId id="279" r:id="rId20"/>
    <p:sldId id="278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on, Rich" initials="MR" lastIdx="2" clrIdx="0">
    <p:extLst>
      <p:ext uri="{19B8F6BF-5375-455C-9EA6-DF929625EA0E}">
        <p15:presenceInfo xmlns:p15="http://schemas.microsoft.com/office/powerpoint/2012/main" userId="S::Mason.Rich@epa.gov::428eca33-772a-4882-922b-631c0ec474b5" providerId="AD"/>
      </p:ext>
    </p:extLst>
  </p:cmAuthor>
  <p:cmAuthor id="2" name="David Cooley" initials="DC" lastIdx="2" clrIdx="1">
    <p:extLst>
      <p:ext uri="{19B8F6BF-5375-455C-9EA6-DF929625EA0E}">
        <p15:presenceInfo xmlns:p15="http://schemas.microsoft.com/office/powerpoint/2012/main" userId="S::David_Cooley@abtassoc.com::8aad47ac-fafe-4ee1-8392-9f37df5d850a" providerId="AD"/>
      </p:ext>
    </p:extLst>
  </p:cmAuthor>
  <p:cmAuthor id="3" name="Snyder, Jennifer" initials="SJ" lastIdx="7" clrIdx="2">
    <p:extLst>
      <p:ext uri="{19B8F6BF-5375-455C-9EA6-DF929625EA0E}">
        <p15:presenceInfo xmlns:p15="http://schemas.microsoft.com/office/powerpoint/2012/main" userId="S::Snyder.Jennifer@epa.gov::2f2d697f-2c91-46b8-a603-7d2c9e1681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80" autoAdjust="0"/>
    <p:restoredTop sz="86340" autoAdjust="0"/>
  </p:normalViewPr>
  <p:slideViewPr>
    <p:cSldViewPr snapToGrid="0">
      <p:cViewPr>
        <p:scale>
          <a:sx n="90" d="100"/>
          <a:sy n="90" d="100"/>
        </p:scale>
        <p:origin x="6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on, Rich" userId="428eca33-772a-4882-922b-631c0ec474b5" providerId="ADAL" clId="{1AEA82AD-F9A2-41D5-9EB0-EBDACF269CDC}"/>
    <pc:docChg chg="undo redo custSel addSld delSld modSld sldOrd modMainMaster">
      <pc:chgData name="Mason, Rich" userId="428eca33-772a-4882-922b-631c0ec474b5" providerId="ADAL" clId="{1AEA82AD-F9A2-41D5-9EB0-EBDACF269CDC}" dt="2023-10-17T00:02:07.777" v="7073" actId="47"/>
      <pc:docMkLst>
        <pc:docMk/>
      </pc:docMkLst>
      <pc:sldChg chg="addSp delSp modSp mod modNotesTx">
        <pc:chgData name="Mason, Rich" userId="428eca33-772a-4882-922b-631c0ec474b5" providerId="ADAL" clId="{1AEA82AD-F9A2-41D5-9EB0-EBDACF269CDC}" dt="2023-10-16T18:11:18.449" v="6611" actId="403"/>
        <pc:sldMkLst>
          <pc:docMk/>
          <pc:sldMk cId="2236872922" sldId="256"/>
        </pc:sldMkLst>
        <pc:spChg chg="mod">
          <ac:chgData name="Mason, Rich" userId="428eca33-772a-4882-922b-631c0ec474b5" providerId="ADAL" clId="{1AEA82AD-F9A2-41D5-9EB0-EBDACF269CDC}" dt="2023-10-16T18:11:18.449" v="6611" actId="403"/>
          <ac:spMkLst>
            <pc:docMk/>
            <pc:sldMk cId="2236872922" sldId="256"/>
            <ac:spMk id="2" creationId="{69D5A88B-BB9D-4E43-9DE4-0B3314B39CDD}"/>
          </ac:spMkLst>
        </pc:spChg>
        <pc:spChg chg="add del mod">
          <ac:chgData name="Mason, Rich" userId="428eca33-772a-4882-922b-631c0ec474b5" providerId="ADAL" clId="{1AEA82AD-F9A2-41D5-9EB0-EBDACF269CDC}" dt="2023-10-13T20:21:07.676" v="4456"/>
          <ac:spMkLst>
            <pc:docMk/>
            <pc:sldMk cId="2236872922" sldId="256"/>
            <ac:spMk id="6" creationId="{4E9A0488-2DFF-4436-61E3-1666CA534548}"/>
          </ac:spMkLst>
        </pc:spChg>
        <pc:spChg chg="add mod">
          <ac:chgData name="Mason, Rich" userId="428eca33-772a-4882-922b-631c0ec474b5" providerId="ADAL" clId="{1AEA82AD-F9A2-41D5-9EB0-EBDACF269CDC}" dt="2023-10-13T20:24:27.598" v="4488" actId="1076"/>
          <ac:spMkLst>
            <pc:docMk/>
            <pc:sldMk cId="2236872922" sldId="256"/>
            <ac:spMk id="8" creationId="{D45248D8-5452-6DEA-24A7-FE1ABCDF5EA2}"/>
          </ac:spMkLst>
        </pc:spChg>
        <pc:picChg chg="add mod">
          <ac:chgData name="Mason, Rich" userId="428eca33-772a-4882-922b-631c0ec474b5" providerId="ADAL" clId="{1AEA82AD-F9A2-41D5-9EB0-EBDACF269CDC}" dt="2023-10-13T20:16:16.202" v="4371" actId="1076"/>
          <ac:picMkLst>
            <pc:docMk/>
            <pc:sldMk cId="2236872922" sldId="256"/>
            <ac:picMk id="4" creationId="{A0B1AB0D-7D17-CBC7-1BA6-9E4C8C1FF155}"/>
          </ac:picMkLst>
        </pc:picChg>
        <pc:picChg chg="add mod ord">
          <ac:chgData name="Mason, Rich" userId="428eca33-772a-4882-922b-631c0ec474b5" providerId="ADAL" clId="{1AEA82AD-F9A2-41D5-9EB0-EBDACF269CDC}" dt="2023-10-16T18:10:24.195" v="6607" actId="167"/>
          <ac:picMkLst>
            <pc:docMk/>
            <pc:sldMk cId="2236872922" sldId="256"/>
            <ac:picMk id="5" creationId="{73235830-F92F-9302-3498-468E8178E656}"/>
          </ac:picMkLst>
        </pc:picChg>
        <pc:picChg chg="add del mod">
          <ac:chgData name="Mason, Rich" userId="428eca33-772a-4882-922b-631c0ec474b5" providerId="ADAL" clId="{1AEA82AD-F9A2-41D5-9EB0-EBDACF269CDC}" dt="2023-10-13T20:20:45.875" v="4451" actId="478"/>
          <ac:picMkLst>
            <pc:docMk/>
            <pc:sldMk cId="2236872922" sldId="256"/>
            <ac:picMk id="5" creationId="{99B54F83-F16E-C69C-97A7-EE4FEB532DDD}"/>
          </ac:picMkLst>
        </pc:picChg>
        <pc:picChg chg="add del mod">
          <ac:chgData name="Mason, Rich" userId="428eca33-772a-4882-922b-631c0ec474b5" providerId="ADAL" clId="{1AEA82AD-F9A2-41D5-9EB0-EBDACF269CDC}" dt="2023-10-13T21:02:43.174" v="5529" actId="478"/>
          <ac:picMkLst>
            <pc:docMk/>
            <pc:sldMk cId="2236872922" sldId="256"/>
            <ac:picMk id="10" creationId="{F2291BDC-F970-846C-FAF4-C40B7E6C2156}"/>
          </ac:picMkLst>
        </pc:picChg>
      </pc:sldChg>
      <pc:sldChg chg="modSp del mod delCm">
        <pc:chgData name="Mason, Rich" userId="428eca33-772a-4882-922b-631c0ec474b5" providerId="ADAL" clId="{1AEA82AD-F9A2-41D5-9EB0-EBDACF269CDC}" dt="2023-10-16T14:26:44.254" v="5720" actId="2696"/>
        <pc:sldMkLst>
          <pc:docMk/>
          <pc:sldMk cId="407208328" sldId="258"/>
        </pc:sldMkLst>
        <pc:spChg chg="mod">
          <ac:chgData name="Mason, Rich" userId="428eca33-772a-4882-922b-631c0ec474b5" providerId="ADAL" clId="{1AEA82AD-F9A2-41D5-9EB0-EBDACF269CDC}" dt="2023-10-13T20:33:54.515" v="4690" actId="20577"/>
          <ac:spMkLst>
            <pc:docMk/>
            <pc:sldMk cId="407208328" sldId="258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23:58.377" v="4473" actId="27636"/>
          <ac:spMkLst>
            <pc:docMk/>
            <pc:sldMk cId="407208328" sldId="258"/>
            <ac:spMk id="3" creationId="{1A99AC6F-4EE3-4C05-B98A-6A204C48E54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407208328" sldId="258"/>
            <ac:spMk id="4" creationId="{74CDA63C-382C-4BDF-B1D1-7F0CD5D1F9BC}"/>
          </ac:spMkLst>
        </pc:spChg>
      </pc:sldChg>
      <pc:sldChg chg="add del">
        <pc:chgData name="Mason, Rich" userId="428eca33-772a-4882-922b-631c0ec474b5" providerId="ADAL" clId="{1AEA82AD-F9A2-41D5-9EB0-EBDACF269CDC}" dt="2023-10-17T00:02:07.777" v="7073" actId="47"/>
        <pc:sldMkLst>
          <pc:docMk/>
          <pc:sldMk cId="1093041597" sldId="258"/>
        </pc:sldMkLst>
      </pc:sldChg>
      <pc:sldChg chg="modSp del mod">
        <pc:chgData name="Mason, Rich" userId="428eca33-772a-4882-922b-631c0ec474b5" providerId="ADAL" clId="{1AEA82AD-F9A2-41D5-9EB0-EBDACF269CDC}" dt="2023-10-13T20:35:07.944" v="4706" actId="47"/>
        <pc:sldMkLst>
          <pc:docMk/>
          <pc:sldMk cId="3232466227" sldId="259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232466227" sldId="259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23:58.409" v="4477" actId="27636"/>
          <ac:spMkLst>
            <pc:docMk/>
            <pc:sldMk cId="3232466227" sldId="259"/>
            <ac:spMk id="3" creationId="{1A99AC6F-4EE3-4C05-B98A-6A204C48E54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232466227" sldId="259"/>
            <ac:spMk id="5" creationId="{AAA7FDA5-5410-4975-95EB-DE4AD9CFB7EE}"/>
          </ac:spMkLst>
        </pc:spChg>
      </pc:sldChg>
      <pc:sldChg chg="add del">
        <pc:chgData name="Mason, Rich" userId="428eca33-772a-4882-922b-631c0ec474b5" providerId="ADAL" clId="{1AEA82AD-F9A2-41D5-9EB0-EBDACF269CDC}" dt="2023-10-17T00:02:07.777" v="7073" actId="47"/>
        <pc:sldMkLst>
          <pc:docMk/>
          <pc:sldMk cId="1384462626" sldId="260"/>
        </pc:sldMkLst>
      </pc:sldChg>
      <pc:sldChg chg="modSp del mod modNotesTx">
        <pc:chgData name="Mason, Rich" userId="428eca33-772a-4882-922b-631c0ec474b5" providerId="ADAL" clId="{1AEA82AD-F9A2-41D5-9EB0-EBDACF269CDC}" dt="2023-10-16T14:26:44.254" v="5720" actId="2696"/>
        <pc:sldMkLst>
          <pc:docMk/>
          <pc:sldMk cId="3029147075" sldId="260"/>
        </pc:sldMkLst>
        <pc:spChg chg="mod">
          <ac:chgData name="Mason, Rich" userId="428eca33-772a-4882-922b-631c0ec474b5" providerId="ADAL" clId="{1AEA82AD-F9A2-41D5-9EB0-EBDACF269CDC}" dt="2023-10-13T20:34:33.488" v="4697" actId="20577"/>
          <ac:spMkLst>
            <pc:docMk/>
            <pc:sldMk cId="3029147075" sldId="260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43:53.226" v="5014" actId="20577"/>
          <ac:spMkLst>
            <pc:docMk/>
            <pc:sldMk cId="3029147075" sldId="260"/>
            <ac:spMk id="3" creationId="{1A99AC6F-4EE3-4C05-B98A-6A204C48E54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029147075" sldId="260"/>
            <ac:spMk id="5" creationId="{2CBA5689-5255-4779-A38B-4503E8F126B9}"/>
          </ac:spMkLst>
        </pc:spChg>
      </pc:sldChg>
      <pc:sldChg chg="add del">
        <pc:chgData name="Mason, Rich" userId="428eca33-772a-4882-922b-631c0ec474b5" providerId="ADAL" clId="{1AEA82AD-F9A2-41D5-9EB0-EBDACF269CDC}" dt="2023-10-17T00:02:07.777" v="7073" actId="47"/>
        <pc:sldMkLst>
          <pc:docMk/>
          <pc:sldMk cId="2002849122" sldId="261"/>
        </pc:sldMkLst>
      </pc:sldChg>
      <pc:sldChg chg="modSp del mod">
        <pc:chgData name="Mason, Rich" userId="428eca33-772a-4882-922b-631c0ec474b5" providerId="ADAL" clId="{1AEA82AD-F9A2-41D5-9EB0-EBDACF269CDC}" dt="2023-10-16T14:26:44.254" v="5720" actId="2696"/>
        <pc:sldMkLst>
          <pc:docMk/>
          <pc:sldMk cId="2672242894" sldId="261"/>
        </pc:sldMkLst>
        <pc:spChg chg="mod">
          <ac:chgData name="Mason, Rich" userId="428eca33-772a-4882-922b-631c0ec474b5" providerId="ADAL" clId="{1AEA82AD-F9A2-41D5-9EB0-EBDACF269CDC}" dt="2023-10-13T20:34:21.788" v="4694" actId="20577"/>
          <ac:spMkLst>
            <pc:docMk/>
            <pc:sldMk cId="2672242894" sldId="261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42:02.713" v="4981" actId="6549"/>
          <ac:spMkLst>
            <pc:docMk/>
            <pc:sldMk cId="2672242894" sldId="261"/>
            <ac:spMk id="3" creationId="{1A99AC6F-4EE3-4C05-B98A-6A204C48E54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672242894" sldId="261"/>
            <ac:spMk id="5" creationId="{F5005E79-1C3E-454E-9C1C-F857E18AD62D}"/>
          </ac:spMkLst>
        </pc:spChg>
      </pc:sldChg>
      <pc:sldChg chg="modSp del mod">
        <pc:chgData name="Mason, Rich" userId="428eca33-772a-4882-922b-631c0ec474b5" providerId="ADAL" clId="{1AEA82AD-F9A2-41D5-9EB0-EBDACF269CDC}" dt="2023-10-13T20:28:01.503" v="4550" actId="47"/>
        <pc:sldMkLst>
          <pc:docMk/>
          <pc:sldMk cId="1404833813" sldId="262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404833813" sldId="262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23:58.377" v="4472" actId="27636"/>
          <ac:spMkLst>
            <pc:docMk/>
            <pc:sldMk cId="1404833813" sldId="262"/>
            <ac:spMk id="3" creationId="{1A99AC6F-4EE3-4C05-B98A-6A204C48E54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404833813" sldId="262"/>
            <ac:spMk id="5" creationId="{3C84BC74-9F15-4842-A78E-989C6F479EC3}"/>
          </ac:spMkLst>
        </pc:spChg>
      </pc:sldChg>
      <pc:sldChg chg="modSp del">
        <pc:chgData name="Mason, Rich" userId="428eca33-772a-4882-922b-631c0ec474b5" providerId="ADAL" clId="{1AEA82AD-F9A2-41D5-9EB0-EBDACF269CDC}" dt="2023-10-13T20:34:58.759" v="4702" actId="47"/>
        <pc:sldMkLst>
          <pc:docMk/>
          <pc:sldMk cId="541047561" sldId="263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541047561" sldId="263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541047561" sldId="263"/>
            <ac:spMk id="7" creationId="{6597C5FE-102A-4EA2-8898-B5E8CBCA2184}"/>
          </ac:spMkLst>
        </pc:spChg>
      </pc:sldChg>
      <pc:sldChg chg="modSp del mod">
        <pc:chgData name="Mason, Rich" userId="428eca33-772a-4882-922b-631c0ec474b5" providerId="ADAL" clId="{1AEA82AD-F9A2-41D5-9EB0-EBDACF269CDC}" dt="2023-10-16T14:26:44.254" v="5720" actId="2696"/>
        <pc:sldMkLst>
          <pc:docMk/>
          <pc:sldMk cId="1100501182" sldId="264"/>
        </pc:sldMkLst>
        <pc:spChg chg="mod">
          <ac:chgData name="Mason, Rich" userId="428eca33-772a-4882-922b-631c0ec474b5" providerId="ADAL" clId="{1AEA82AD-F9A2-41D5-9EB0-EBDACF269CDC}" dt="2023-10-13T20:34:44.580" v="4700" actId="20577"/>
          <ac:spMkLst>
            <pc:docMk/>
            <pc:sldMk cId="1100501182" sldId="264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47:00.475" v="5270" actId="20577"/>
          <ac:spMkLst>
            <pc:docMk/>
            <pc:sldMk cId="1100501182" sldId="264"/>
            <ac:spMk id="3" creationId="{1A99AC6F-4EE3-4C05-B98A-6A204C48E54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100501182" sldId="264"/>
            <ac:spMk id="5" creationId="{E7EAC1FF-6FF3-490D-8BA9-3CFF27036C2E}"/>
          </ac:spMkLst>
        </pc:spChg>
      </pc:sldChg>
      <pc:sldChg chg="add del">
        <pc:chgData name="Mason, Rich" userId="428eca33-772a-4882-922b-631c0ec474b5" providerId="ADAL" clId="{1AEA82AD-F9A2-41D5-9EB0-EBDACF269CDC}" dt="2023-10-17T00:02:07.777" v="7073" actId="47"/>
        <pc:sldMkLst>
          <pc:docMk/>
          <pc:sldMk cId="2209864552" sldId="264"/>
        </pc:sldMkLst>
      </pc:sldChg>
      <pc:sldChg chg="modSp del">
        <pc:chgData name="Mason, Rich" userId="428eca33-772a-4882-922b-631c0ec474b5" providerId="ADAL" clId="{1AEA82AD-F9A2-41D5-9EB0-EBDACF269CDC}" dt="2023-10-13T20:25:33.994" v="4490" actId="47"/>
        <pc:sldMkLst>
          <pc:docMk/>
          <pc:sldMk cId="3049495785" sldId="265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049495785" sldId="265"/>
            <ac:spMk id="2" creationId="{36488C91-8F0E-4DA8-A13E-F8C5D9F5155E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049495785" sldId="265"/>
            <ac:spMk id="4" creationId="{70CAA2EB-6082-4E40-8982-712760E2C3A6}"/>
          </ac:spMkLst>
        </pc:spChg>
      </pc:sldChg>
      <pc:sldChg chg="add del">
        <pc:chgData name="Mason, Rich" userId="428eca33-772a-4882-922b-631c0ec474b5" providerId="ADAL" clId="{1AEA82AD-F9A2-41D5-9EB0-EBDACF269CDC}" dt="2023-10-17T00:02:07.777" v="7073" actId="47"/>
        <pc:sldMkLst>
          <pc:docMk/>
          <pc:sldMk cId="466699636" sldId="266"/>
        </pc:sldMkLst>
      </pc:sldChg>
      <pc:sldChg chg="modSp del mod">
        <pc:chgData name="Mason, Rich" userId="428eca33-772a-4882-922b-631c0ec474b5" providerId="ADAL" clId="{1AEA82AD-F9A2-41D5-9EB0-EBDACF269CDC}" dt="2023-10-16T14:26:44.254" v="5720" actId="2696"/>
        <pc:sldMkLst>
          <pc:docMk/>
          <pc:sldMk cId="873432655" sldId="266"/>
        </pc:sldMkLst>
        <pc:spChg chg="mod">
          <ac:chgData name="Mason, Rich" userId="428eca33-772a-4882-922b-631c0ec474b5" providerId="ADAL" clId="{1AEA82AD-F9A2-41D5-9EB0-EBDACF269CDC}" dt="2023-10-13T20:34:07.086" v="4691"/>
          <ac:spMkLst>
            <pc:docMk/>
            <pc:sldMk cId="873432655" sldId="266"/>
            <ac:spMk id="2" creationId="{848CD09F-8635-4A69-8399-BD04E5109D8E}"/>
          </ac:spMkLst>
        </pc:spChg>
        <pc:spChg chg="mod">
          <ac:chgData name="Mason, Rich" userId="428eca33-772a-4882-922b-631c0ec474b5" providerId="ADAL" clId="{1AEA82AD-F9A2-41D5-9EB0-EBDACF269CDC}" dt="2023-10-13T20:39:40.491" v="4950" actId="6549"/>
          <ac:spMkLst>
            <pc:docMk/>
            <pc:sldMk cId="873432655" sldId="266"/>
            <ac:spMk id="3" creationId="{1A99AC6F-4EE3-4C05-B98A-6A204C48E54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873432655" sldId="266"/>
            <ac:spMk id="6" creationId="{481C17C7-2DFA-45A2-9E51-470B29D0B947}"/>
          </ac:spMkLst>
        </pc:spChg>
      </pc:sldChg>
      <pc:sldChg chg="modSp del mod">
        <pc:chgData name="Mason, Rich" userId="428eca33-772a-4882-922b-631c0ec474b5" providerId="ADAL" clId="{1AEA82AD-F9A2-41D5-9EB0-EBDACF269CDC}" dt="2023-10-13T20:27:39.828" v="4548" actId="47"/>
        <pc:sldMkLst>
          <pc:docMk/>
          <pc:sldMk cId="2045688644" sldId="267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045688644" sldId="267"/>
            <ac:spMk id="2" creationId="{2222022C-B943-4905-A831-5A99B5F1C250}"/>
          </ac:spMkLst>
        </pc:spChg>
        <pc:spChg chg="mod">
          <ac:chgData name="Mason, Rich" userId="428eca33-772a-4882-922b-631c0ec474b5" providerId="ADAL" clId="{1AEA82AD-F9A2-41D5-9EB0-EBDACF269CDC}" dt="2023-10-13T20:23:58.377" v="4471" actId="27636"/>
          <ac:spMkLst>
            <pc:docMk/>
            <pc:sldMk cId="2045688644" sldId="267"/>
            <ac:spMk id="3" creationId="{C8B33640-D4C4-4765-B528-454BE4658628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045688644" sldId="267"/>
            <ac:spMk id="6" creationId="{1C1931CA-EF24-4ABB-9F26-176BFBA01B67}"/>
          </ac:spMkLst>
        </pc:spChg>
      </pc:sldChg>
      <pc:sldChg chg="modSp del">
        <pc:chgData name="Mason, Rich" userId="428eca33-772a-4882-922b-631c0ec474b5" providerId="ADAL" clId="{1AEA82AD-F9A2-41D5-9EB0-EBDACF269CDC}" dt="2023-10-13T20:35:00.728" v="4703" actId="47"/>
        <pc:sldMkLst>
          <pc:docMk/>
          <pc:sldMk cId="197311233" sldId="268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97311233" sldId="268"/>
            <ac:spMk id="2" creationId="{9BC40AF3-E824-4DEA-8763-B1997B279741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97311233" sldId="268"/>
            <ac:spMk id="5" creationId="{2FF43E11-2E1B-44D3-AEBC-01396D5A82C4}"/>
          </ac:spMkLst>
        </pc:spChg>
      </pc:sldChg>
      <pc:sldChg chg="modSp del">
        <pc:chgData name="Mason, Rich" userId="428eca33-772a-4882-922b-631c0ec474b5" providerId="ADAL" clId="{1AEA82AD-F9A2-41D5-9EB0-EBDACF269CDC}" dt="2023-10-13T20:35:02.907" v="4704" actId="47"/>
        <pc:sldMkLst>
          <pc:docMk/>
          <pc:sldMk cId="4250149033" sldId="269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4250149033" sldId="269"/>
            <ac:spMk id="2" creationId="{96DA3A16-26E5-4687-A93E-C950CD03D8AC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4250149033" sldId="269"/>
            <ac:spMk id="6" creationId="{2A159B68-1369-45F4-836F-FC3A222CBD20}"/>
          </ac:spMkLst>
        </pc:spChg>
      </pc:sldChg>
      <pc:sldChg chg="modSp del mod">
        <pc:chgData name="Mason, Rich" userId="428eca33-772a-4882-922b-631c0ec474b5" providerId="ADAL" clId="{1AEA82AD-F9A2-41D5-9EB0-EBDACF269CDC}" dt="2023-10-13T20:35:05.674" v="4705" actId="47"/>
        <pc:sldMkLst>
          <pc:docMk/>
          <pc:sldMk cId="101143288" sldId="270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01143288" sldId="270"/>
            <ac:spMk id="2" creationId="{EF158E14-357F-4958-9E03-E3619D523222}"/>
          </ac:spMkLst>
        </pc:spChg>
        <pc:spChg chg="mod">
          <ac:chgData name="Mason, Rich" userId="428eca33-772a-4882-922b-631c0ec474b5" providerId="ADAL" clId="{1AEA82AD-F9A2-41D5-9EB0-EBDACF269CDC}" dt="2023-10-13T20:23:58.409" v="4476" actId="27636"/>
          <ac:spMkLst>
            <pc:docMk/>
            <pc:sldMk cId="101143288" sldId="270"/>
            <ac:spMk id="3" creationId="{9F5E9831-9A2E-4E3F-982B-95D9BD21278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01143288" sldId="270"/>
            <ac:spMk id="7" creationId="{25B0769F-5551-46EF-85F8-A6E224AC32B0}"/>
          </ac:spMkLst>
        </pc:spChg>
      </pc:sldChg>
      <pc:sldChg chg="modSp del">
        <pc:chgData name="Mason, Rich" userId="428eca33-772a-4882-922b-631c0ec474b5" providerId="ADAL" clId="{1AEA82AD-F9A2-41D5-9EB0-EBDACF269CDC}" dt="2023-10-13T20:34:53.695" v="4701" actId="47"/>
        <pc:sldMkLst>
          <pc:docMk/>
          <pc:sldMk cId="3356779548" sldId="272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356779548" sldId="272"/>
            <ac:spMk id="2" creationId="{2CBC0861-BA76-4DC7-8CDF-744024934782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356779548" sldId="272"/>
            <ac:spMk id="3" creationId="{1C280ED8-6F9E-454B-A989-39D423FBBC27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356779548" sldId="272"/>
            <ac:spMk id="5" creationId="{3A5AA0E8-1EEA-4095-A59C-FA61F254D1FC}"/>
          </ac:spMkLst>
        </pc:spChg>
      </pc:sldChg>
      <pc:sldChg chg="addSp delSp modSp mod setBg modAnim delDesignElem">
        <pc:chgData name="Mason, Rich" userId="428eca33-772a-4882-922b-631c0ec474b5" providerId="ADAL" clId="{1AEA82AD-F9A2-41D5-9EB0-EBDACF269CDC}" dt="2023-10-16T23:46:09.293" v="7071"/>
        <pc:sldMkLst>
          <pc:docMk/>
          <pc:sldMk cId="66436153" sldId="273"/>
        </pc:sldMkLst>
        <pc:spChg chg="mod ord">
          <ac:chgData name="Mason, Rich" userId="428eca33-772a-4882-922b-631c0ec474b5" providerId="ADAL" clId="{1AEA82AD-F9A2-41D5-9EB0-EBDACF269CDC}" dt="2023-10-16T18:12:47.092" v="6620" actId="1076"/>
          <ac:spMkLst>
            <pc:docMk/>
            <pc:sldMk cId="66436153" sldId="273"/>
            <ac:spMk id="2" creationId="{58A8611E-4F70-4B7B-B11E-FB6B8B3350C5}"/>
          </ac:spMkLst>
        </pc:spChg>
        <pc:spChg chg="add del mod">
          <ac:chgData name="Mason, Rich" userId="428eca33-772a-4882-922b-631c0ec474b5" providerId="ADAL" clId="{1AEA82AD-F9A2-41D5-9EB0-EBDACF269CDC}" dt="2023-10-13T20:23:36.614" v="4467" actId="26606"/>
          <ac:spMkLst>
            <pc:docMk/>
            <pc:sldMk cId="66436153" sldId="273"/>
            <ac:spMk id="3" creationId="{045D260C-DE9C-4324-983E-9B95DBB63B50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66436153" sldId="273"/>
            <ac:spMk id="6" creationId="{68D47F2B-FCBA-4418-A740-7CF62C5C589D}"/>
          </ac:spMkLst>
        </pc:spChg>
        <pc:spChg chg="add del">
          <ac:chgData name="Mason, Rich" userId="428eca33-772a-4882-922b-631c0ec474b5" providerId="ADAL" clId="{1AEA82AD-F9A2-41D5-9EB0-EBDACF269CDC}" dt="2023-10-13T20:23:58.285" v="4469"/>
          <ac:spMkLst>
            <pc:docMk/>
            <pc:sldMk cId="66436153" sldId="273"/>
            <ac:spMk id="11" creationId="{290FE681-1E05-478A-89DC-5F7AB37CFD77}"/>
          </ac:spMkLst>
        </pc:spChg>
        <pc:spChg chg="add del">
          <ac:chgData name="Mason, Rich" userId="428eca33-772a-4882-922b-631c0ec474b5" providerId="ADAL" clId="{1AEA82AD-F9A2-41D5-9EB0-EBDACF269CDC}" dt="2023-10-13T20:23:36.614" v="4466" actId="26606"/>
          <ac:spMkLst>
            <pc:docMk/>
            <pc:sldMk cId="66436153" sldId="273"/>
            <ac:spMk id="12" creationId="{2C33F367-76E5-4D2A-96B1-4FD443CDD1CF}"/>
          </ac:spMkLst>
        </pc:spChg>
        <pc:spChg chg="add del">
          <ac:chgData name="Mason, Rich" userId="428eca33-772a-4882-922b-631c0ec474b5" providerId="ADAL" clId="{1AEA82AD-F9A2-41D5-9EB0-EBDACF269CDC}" dt="2023-10-13T20:23:36.614" v="4466" actId="26606"/>
          <ac:spMkLst>
            <pc:docMk/>
            <pc:sldMk cId="66436153" sldId="273"/>
            <ac:spMk id="14" creationId="{6F769419-3E73-449D-B62A-0CDEC946A679}"/>
          </ac:spMkLst>
        </pc:spChg>
        <pc:spChg chg="add mod">
          <ac:chgData name="Mason, Rich" userId="428eca33-772a-4882-922b-631c0ec474b5" providerId="ADAL" clId="{1AEA82AD-F9A2-41D5-9EB0-EBDACF269CDC}" dt="2023-10-16T23:23:16.031" v="6925" actId="6549"/>
          <ac:spMkLst>
            <pc:docMk/>
            <pc:sldMk cId="66436153" sldId="273"/>
            <ac:spMk id="23" creationId="{045D260C-DE9C-4324-983E-9B95DBB63B50}"/>
          </ac:spMkLst>
        </pc:spChg>
        <pc:grpChg chg="add del">
          <ac:chgData name="Mason, Rich" userId="428eca33-772a-4882-922b-631c0ec474b5" providerId="ADAL" clId="{1AEA82AD-F9A2-41D5-9EB0-EBDACF269CDC}" dt="2023-10-13T20:23:36.614" v="4466" actId="26606"/>
          <ac:grpSpMkLst>
            <pc:docMk/>
            <pc:sldMk cId="66436153" sldId="273"/>
            <ac:grpSpMk id="16" creationId="{A6515200-42F9-488F-9895-6CDBCD1E87C8}"/>
          </ac:grpSpMkLst>
        </pc:grpChg>
        <pc:graphicFrameChg chg="add del">
          <ac:chgData name="Mason, Rich" userId="428eca33-772a-4882-922b-631c0ec474b5" providerId="ADAL" clId="{1AEA82AD-F9A2-41D5-9EB0-EBDACF269CDC}" dt="2023-10-13T20:23:36.614" v="4466" actId="26606"/>
          <ac:graphicFrameMkLst>
            <pc:docMk/>
            <pc:sldMk cId="66436153" sldId="273"/>
            <ac:graphicFrameMk id="8" creationId="{315E1034-D771-18A2-B8DE-E7C32E8B7435}"/>
          </ac:graphicFrameMkLst>
        </pc:graphicFrameChg>
        <pc:picChg chg="add mod ord">
          <ac:chgData name="Mason, Rich" userId="428eca33-772a-4882-922b-631c0ec474b5" providerId="ADAL" clId="{1AEA82AD-F9A2-41D5-9EB0-EBDACF269CDC}" dt="2023-10-16T23:02:43.643" v="6710" actId="14100"/>
          <ac:picMkLst>
            <pc:docMk/>
            <pc:sldMk cId="66436153" sldId="273"/>
            <ac:picMk id="4" creationId="{BD2CED9C-93C3-D2C3-2477-D7C6D7D2FDB1}"/>
          </ac:picMkLst>
        </pc:picChg>
        <pc:cxnChg chg="add del">
          <ac:chgData name="Mason, Rich" userId="428eca33-772a-4882-922b-631c0ec474b5" providerId="ADAL" clId="{1AEA82AD-F9A2-41D5-9EB0-EBDACF269CDC}" dt="2023-10-13T20:23:58.285" v="4469"/>
          <ac:cxnSpMkLst>
            <pc:docMk/>
            <pc:sldMk cId="66436153" sldId="273"/>
            <ac:cxnSpMk id="13" creationId="{2E2F21DC-5F0E-42CF-B89C-C1E25E175CB8}"/>
          </ac:cxnSpMkLst>
        </pc:cxnChg>
      </pc:sldChg>
      <pc:sldChg chg="addSp delSp modSp mod delCm modNotesTx">
        <pc:chgData name="Mason, Rich" userId="428eca33-772a-4882-922b-631c0ec474b5" providerId="ADAL" clId="{1AEA82AD-F9A2-41D5-9EB0-EBDACF269CDC}" dt="2023-10-16T18:16:31.097" v="6700" actId="20577"/>
        <pc:sldMkLst>
          <pc:docMk/>
          <pc:sldMk cId="3873271230" sldId="274"/>
        </pc:sldMkLst>
        <pc:spChg chg="add mod">
          <ac:chgData name="Mason, Rich" userId="428eca33-772a-4882-922b-631c0ec474b5" providerId="ADAL" clId="{1AEA82AD-F9A2-41D5-9EB0-EBDACF269CDC}" dt="2023-10-13T20:37:46.312" v="4935" actId="14100"/>
          <ac:spMkLst>
            <pc:docMk/>
            <pc:sldMk cId="3873271230" sldId="274"/>
            <ac:spMk id="2" creationId="{4C43383E-D149-4184-FC7F-24CA94EF8AEE}"/>
          </ac:spMkLst>
        </pc:spChg>
        <pc:spChg chg="add del mod">
          <ac:chgData name="Mason, Rich" userId="428eca33-772a-4882-922b-631c0ec474b5" providerId="ADAL" clId="{1AEA82AD-F9A2-41D5-9EB0-EBDACF269CDC}" dt="2023-10-13T20:35:50.306" v="4712" actId="478"/>
          <ac:spMkLst>
            <pc:docMk/>
            <pc:sldMk cId="3873271230" sldId="274"/>
            <ac:spMk id="3" creationId="{DF95CE6B-FFE1-669E-8BDA-D04598B1E1D7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873271230" sldId="274"/>
            <ac:spMk id="4" creationId="{7138D785-143C-4B2A-AF12-03B7272C00E2}"/>
          </ac:spMkLst>
        </pc:spChg>
        <pc:spChg chg="add del mod">
          <ac:chgData name="Mason, Rich" userId="428eca33-772a-4882-922b-631c0ec474b5" providerId="ADAL" clId="{1AEA82AD-F9A2-41D5-9EB0-EBDACF269CDC}" dt="2023-10-13T20:35:48.875" v="4711" actId="478"/>
          <ac:spMkLst>
            <pc:docMk/>
            <pc:sldMk cId="3873271230" sldId="274"/>
            <ac:spMk id="5" creationId="{CE9FE53D-E6BB-63AB-0327-0FFD939B7658}"/>
          </ac:spMkLst>
        </pc:spChg>
        <pc:spChg chg="mod">
          <ac:chgData name="Mason, Rich" userId="428eca33-772a-4882-922b-631c0ec474b5" providerId="ADAL" clId="{1AEA82AD-F9A2-41D5-9EB0-EBDACF269CDC}" dt="2023-10-13T20:37:33.210" v="4932" actId="1076"/>
          <ac:spMkLst>
            <pc:docMk/>
            <pc:sldMk cId="3873271230" sldId="274"/>
            <ac:spMk id="13" creationId="{A15E5C58-B855-4983-8866-B05C6F6D6E8D}"/>
          </ac:spMkLst>
        </pc:spChg>
        <pc:spChg chg="add del mod">
          <ac:chgData name="Mason, Rich" userId="428eca33-772a-4882-922b-631c0ec474b5" providerId="ADAL" clId="{1AEA82AD-F9A2-41D5-9EB0-EBDACF269CDC}" dt="2023-10-13T20:35:51.136" v="4713" actId="478"/>
          <ac:spMkLst>
            <pc:docMk/>
            <pc:sldMk cId="3873271230" sldId="274"/>
            <ac:spMk id="14" creationId="{B398E381-D522-ADE8-261D-1A4E94A077C4}"/>
          </ac:spMkLst>
        </pc:spChg>
      </pc:sldChg>
      <pc:sldChg chg="modSp del">
        <pc:chgData name="Mason, Rich" userId="428eca33-772a-4882-922b-631c0ec474b5" providerId="ADAL" clId="{1AEA82AD-F9A2-41D5-9EB0-EBDACF269CDC}" dt="2023-10-13T20:27:53.924" v="4549" actId="47"/>
        <pc:sldMkLst>
          <pc:docMk/>
          <pc:sldMk cId="1512348007" sldId="275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512348007" sldId="275"/>
            <ac:spMk id="2" creationId="{605DDEBE-ADD1-48CD-9404-1C081C9C6949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512348007" sldId="275"/>
            <ac:spMk id="7" creationId="{F6676FF5-E85D-4E6E-A026-D31D93627985}"/>
          </ac:spMkLst>
        </pc:spChg>
      </pc:sldChg>
      <pc:sldChg chg="modSp add">
        <pc:chgData name="Mason, Rich" userId="428eca33-772a-4882-922b-631c0ec474b5" providerId="ADAL" clId="{1AEA82AD-F9A2-41D5-9EB0-EBDACF269CDC}" dt="2023-10-13T20:23:58.285" v="4469"/>
        <pc:sldMkLst>
          <pc:docMk/>
          <pc:sldMk cId="3016436308" sldId="276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016436308" sldId="276"/>
            <ac:spMk id="4" creationId="{DB3B6005-3A4C-8B4F-98D7-25ECCDC42CDB}"/>
          </ac:spMkLst>
        </pc:spChg>
      </pc:sldChg>
      <pc:sldChg chg="addSp delSp modSp del mod ord">
        <pc:chgData name="Mason, Rich" userId="428eca33-772a-4882-922b-631c0ec474b5" providerId="ADAL" clId="{1AEA82AD-F9A2-41D5-9EB0-EBDACF269CDC}" dt="2023-10-13T19:46:48.777" v="3956" actId="2696"/>
        <pc:sldMkLst>
          <pc:docMk/>
          <pc:sldMk cId="3097838620" sldId="276"/>
        </pc:sldMkLst>
        <pc:spChg chg="mod">
          <ac:chgData name="Mason, Rich" userId="428eca33-772a-4882-922b-631c0ec474b5" providerId="ADAL" clId="{1AEA82AD-F9A2-41D5-9EB0-EBDACF269CDC}" dt="2023-10-13T19:00:05.011" v="3265" actId="1076"/>
          <ac:spMkLst>
            <pc:docMk/>
            <pc:sldMk cId="3097838620" sldId="276"/>
            <ac:spMk id="2" creationId="{C2790EC5-F897-8533-647B-DBB0680A11CE}"/>
          </ac:spMkLst>
        </pc:spChg>
        <pc:spChg chg="del">
          <ac:chgData name="Mason, Rich" userId="428eca33-772a-4882-922b-631c0ec474b5" providerId="ADAL" clId="{1AEA82AD-F9A2-41D5-9EB0-EBDACF269CDC}" dt="2023-10-13T18:57:51.974" v="3237" actId="478"/>
          <ac:spMkLst>
            <pc:docMk/>
            <pc:sldMk cId="3097838620" sldId="276"/>
            <ac:spMk id="3" creationId="{7F3D8D8D-3610-D56A-54AF-2FF78C760FEB}"/>
          </ac:spMkLst>
        </pc:spChg>
        <pc:picChg chg="add del mod">
          <ac:chgData name="Mason, Rich" userId="428eca33-772a-4882-922b-631c0ec474b5" providerId="ADAL" clId="{1AEA82AD-F9A2-41D5-9EB0-EBDACF269CDC}" dt="2023-10-13T19:04:02.296" v="3320" actId="478"/>
          <ac:picMkLst>
            <pc:docMk/>
            <pc:sldMk cId="3097838620" sldId="276"/>
            <ac:picMk id="5" creationId="{87461EE3-369D-42BB-B137-01081A84FA46}"/>
          </ac:picMkLst>
        </pc:picChg>
        <pc:picChg chg="add mod">
          <ac:chgData name="Mason, Rich" userId="428eca33-772a-4882-922b-631c0ec474b5" providerId="ADAL" clId="{1AEA82AD-F9A2-41D5-9EB0-EBDACF269CDC}" dt="2023-10-13T19:04:49.152" v="3329" actId="14100"/>
          <ac:picMkLst>
            <pc:docMk/>
            <pc:sldMk cId="3097838620" sldId="276"/>
            <ac:picMk id="6" creationId="{D4254980-11CE-465C-8C85-5B3DD70E9159}"/>
          </ac:picMkLst>
        </pc:picChg>
        <pc:picChg chg="add del mod">
          <ac:chgData name="Mason, Rich" userId="428eca33-772a-4882-922b-631c0ec474b5" providerId="ADAL" clId="{1AEA82AD-F9A2-41D5-9EB0-EBDACF269CDC}" dt="2023-10-13T19:04:15.099" v="3322" actId="478"/>
          <ac:picMkLst>
            <pc:docMk/>
            <pc:sldMk cId="3097838620" sldId="276"/>
            <ac:picMk id="7" creationId="{1EE3797C-BE9A-4CBE-9A72-FE0D65110CAF}"/>
          </ac:picMkLst>
        </pc:picChg>
        <pc:picChg chg="add mod">
          <ac:chgData name="Mason, Rich" userId="428eca33-772a-4882-922b-631c0ec474b5" providerId="ADAL" clId="{1AEA82AD-F9A2-41D5-9EB0-EBDACF269CDC}" dt="2023-10-13T19:04:51.664" v="3330" actId="14100"/>
          <ac:picMkLst>
            <pc:docMk/>
            <pc:sldMk cId="3097838620" sldId="276"/>
            <ac:picMk id="8" creationId="{D2C3DDF1-0849-48B2-B152-5E1FA225A3B2}"/>
          </ac:picMkLst>
        </pc:picChg>
      </pc:sldChg>
      <pc:sldChg chg="modSp del mod ord modNotesTx">
        <pc:chgData name="Mason, Rich" userId="428eca33-772a-4882-922b-631c0ec474b5" providerId="ADAL" clId="{1AEA82AD-F9A2-41D5-9EB0-EBDACF269CDC}" dt="2023-10-17T00:01:53.079" v="7072" actId="47"/>
        <pc:sldMkLst>
          <pc:docMk/>
          <pc:sldMk cId="3120685320" sldId="277"/>
        </pc:sldMkLst>
        <pc:spChg chg="mod">
          <ac:chgData name="Mason, Rich" userId="428eca33-772a-4882-922b-631c0ec474b5" providerId="ADAL" clId="{1AEA82AD-F9A2-41D5-9EB0-EBDACF269CDC}" dt="2023-10-13T21:05:30.422" v="5611" actId="20577"/>
          <ac:spMkLst>
            <pc:docMk/>
            <pc:sldMk cId="3120685320" sldId="277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120685320" sldId="277"/>
            <ac:spMk id="4" creationId="{DB3B6005-3A4C-8B4F-98D7-25ECCDC42CDB}"/>
          </ac:spMkLst>
        </pc:spChg>
        <pc:picChg chg="mod">
          <ac:chgData name="Mason, Rich" userId="428eca33-772a-4882-922b-631c0ec474b5" providerId="ADAL" clId="{1AEA82AD-F9A2-41D5-9EB0-EBDACF269CDC}" dt="2023-10-13T20:23:58.285" v="4469"/>
          <ac:picMkLst>
            <pc:docMk/>
            <pc:sldMk cId="3120685320" sldId="277"/>
            <ac:picMk id="6" creationId="{46993ED4-D79F-E5A7-F381-E54B35835E08}"/>
          </ac:picMkLst>
        </pc:picChg>
      </pc:sldChg>
      <pc:sldChg chg="addSp delSp modSp mod ord modAnim">
        <pc:chgData name="Mason, Rich" userId="428eca33-772a-4882-922b-631c0ec474b5" providerId="ADAL" clId="{1AEA82AD-F9A2-41D5-9EB0-EBDACF269CDC}" dt="2023-10-16T23:06:56.989" v="6777"/>
        <pc:sldMkLst>
          <pc:docMk/>
          <pc:sldMk cId="3709532925" sldId="278"/>
        </pc:sldMkLst>
        <pc:spChg chg="mod">
          <ac:chgData name="Mason, Rich" userId="428eca33-772a-4882-922b-631c0ec474b5" providerId="ADAL" clId="{1AEA82AD-F9A2-41D5-9EB0-EBDACF269CDC}" dt="2023-10-13T21:04:25.539" v="5532" actId="1076"/>
          <ac:spMkLst>
            <pc:docMk/>
            <pc:sldMk cId="3709532925" sldId="278"/>
            <ac:spMk id="2" creationId="{C2790EC5-F897-8533-647B-DBB0680A11CE}"/>
          </ac:spMkLst>
        </pc:spChg>
        <pc:spChg chg="del">
          <ac:chgData name="Mason, Rich" userId="428eca33-772a-4882-922b-631c0ec474b5" providerId="ADAL" clId="{1AEA82AD-F9A2-41D5-9EB0-EBDACF269CDC}" dt="2023-10-13T20:05:47.654" v="4180" actId="478"/>
          <ac:spMkLst>
            <pc:docMk/>
            <pc:sldMk cId="3709532925" sldId="278"/>
            <ac:spMk id="3" creationId="{7F3D8D8D-3610-D56A-54AF-2FF78C760FEB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709532925" sldId="278"/>
            <ac:spMk id="4" creationId="{DB3B6005-3A4C-8B4F-98D7-25ECCDC42CDB}"/>
          </ac:spMkLst>
        </pc:spChg>
        <pc:spChg chg="add mod">
          <ac:chgData name="Mason, Rich" userId="428eca33-772a-4882-922b-631c0ec474b5" providerId="ADAL" clId="{1AEA82AD-F9A2-41D5-9EB0-EBDACF269CDC}" dt="2023-10-16T23:04:35.116" v="6723" actId="1076"/>
          <ac:spMkLst>
            <pc:docMk/>
            <pc:sldMk cId="3709532925" sldId="278"/>
            <ac:spMk id="6" creationId="{E8C11DA3-7DA1-942F-4048-AB07A57A7B4A}"/>
          </ac:spMkLst>
        </pc:spChg>
        <pc:picChg chg="add mod">
          <ac:chgData name="Mason, Rich" userId="428eca33-772a-4882-922b-631c0ec474b5" providerId="ADAL" clId="{1AEA82AD-F9A2-41D5-9EB0-EBDACF269CDC}" dt="2023-10-13T21:04:28.934" v="5533" actId="1076"/>
          <ac:picMkLst>
            <pc:docMk/>
            <pc:sldMk cId="3709532925" sldId="278"/>
            <ac:picMk id="5" creationId="{1AED1F80-40B2-F3C7-01AA-386407E181AA}"/>
          </ac:picMkLst>
        </pc:picChg>
        <pc:picChg chg="add mod modCrop">
          <ac:chgData name="Mason, Rich" userId="428eca33-772a-4882-922b-631c0ec474b5" providerId="ADAL" clId="{1AEA82AD-F9A2-41D5-9EB0-EBDACF269CDC}" dt="2023-10-16T23:05:38.292" v="6776" actId="14100"/>
          <ac:picMkLst>
            <pc:docMk/>
            <pc:sldMk cId="3709532925" sldId="278"/>
            <ac:picMk id="7" creationId="{864F7E82-3618-9202-05C5-C4BE9B87EF16}"/>
          </ac:picMkLst>
        </pc:picChg>
      </pc:sldChg>
      <pc:sldChg chg="addSp modSp mod">
        <pc:chgData name="Mason, Rich" userId="428eca33-772a-4882-922b-631c0ec474b5" providerId="ADAL" clId="{1AEA82AD-F9A2-41D5-9EB0-EBDACF269CDC}" dt="2023-10-16T23:42:21.965" v="7070" actId="27636"/>
        <pc:sldMkLst>
          <pc:docMk/>
          <pc:sldMk cId="2375636548" sldId="279"/>
        </pc:sldMkLst>
        <pc:spChg chg="mod">
          <ac:chgData name="Mason, Rich" userId="428eca33-772a-4882-922b-631c0ec474b5" providerId="ADAL" clId="{1AEA82AD-F9A2-41D5-9EB0-EBDACF269CDC}" dt="2023-10-16T23:42:21.965" v="7070" actId="27636"/>
          <ac:spMkLst>
            <pc:docMk/>
            <pc:sldMk cId="2375636548" sldId="279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375636548" sldId="279"/>
            <ac:spMk id="4" creationId="{DB3B6005-3A4C-8B4F-98D7-25ECCDC42CDB}"/>
          </ac:spMkLst>
        </pc:spChg>
        <pc:picChg chg="add mod modCrop">
          <ac:chgData name="Mason, Rich" userId="428eca33-772a-4882-922b-631c0ec474b5" providerId="ADAL" clId="{1AEA82AD-F9A2-41D5-9EB0-EBDACF269CDC}" dt="2023-10-16T23:04:04.479" v="6720" actId="1076"/>
          <ac:picMkLst>
            <pc:docMk/>
            <pc:sldMk cId="2375636548" sldId="279"/>
            <ac:picMk id="5" creationId="{A544D466-E48C-D240-5369-9481EE7605FB}"/>
          </ac:picMkLst>
        </pc:picChg>
        <pc:picChg chg="mod">
          <ac:chgData name="Mason, Rich" userId="428eca33-772a-4882-922b-631c0ec474b5" providerId="ADAL" clId="{1AEA82AD-F9A2-41D5-9EB0-EBDACF269CDC}" dt="2023-10-16T23:04:14.951" v="6722" actId="14100"/>
          <ac:picMkLst>
            <pc:docMk/>
            <pc:sldMk cId="2375636548" sldId="279"/>
            <ac:picMk id="6" creationId="{19F5D48C-4DD6-AAB2-4394-D976191BC492}"/>
          </ac:picMkLst>
        </pc:picChg>
      </pc:sldChg>
      <pc:sldChg chg="addSp modSp mod ord">
        <pc:chgData name="Mason, Rich" userId="428eca33-772a-4882-922b-631c0ec474b5" providerId="ADAL" clId="{1AEA82AD-F9A2-41D5-9EB0-EBDACF269CDC}" dt="2023-10-16T23:40:48.168" v="7068" actId="1076"/>
        <pc:sldMkLst>
          <pc:docMk/>
          <pc:sldMk cId="1529667328" sldId="280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529667328" sldId="280"/>
            <ac:spMk id="2" creationId="{C2790EC5-F897-8533-647B-DBB0680A11CE}"/>
          </ac:spMkLst>
        </pc:spChg>
        <pc:spChg chg="add mod">
          <ac:chgData name="Mason, Rich" userId="428eca33-772a-4882-922b-631c0ec474b5" providerId="ADAL" clId="{1AEA82AD-F9A2-41D5-9EB0-EBDACF269CDC}" dt="2023-10-16T23:40:48.168" v="7068" actId="1076"/>
          <ac:spMkLst>
            <pc:docMk/>
            <pc:sldMk cId="1529667328" sldId="280"/>
            <ac:spMk id="3" creationId="{0428A8C1-59B6-0871-E531-D56E3FE1343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529667328" sldId="280"/>
            <ac:spMk id="4" creationId="{DB3B6005-3A4C-8B4F-98D7-25ECCDC42CDB}"/>
          </ac:spMkLst>
        </pc:spChg>
        <pc:picChg chg="mod">
          <ac:chgData name="Mason, Rich" userId="428eca33-772a-4882-922b-631c0ec474b5" providerId="ADAL" clId="{1AEA82AD-F9A2-41D5-9EB0-EBDACF269CDC}" dt="2023-10-16T23:40:42.596" v="7067" actId="1076"/>
          <ac:picMkLst>
            <pc:docMk/>
            <pc:sldMk cId="1529667328" sldId="280"/>
            <ac:picMk id="6" creationId="{E278BB68-D351-1F9A-CE33-B82BACB1A642}"/>
          </ac:picMkLst>
        </pc:picChg>
        <pc:picChg chg="mod">
          <ac:chgData name="Mason, Rich" userId="428eca33-772a-4882-922b-631c0ec474b5" providerId="ADAL" clId="{1AEA82AD-F9A2-41D5-9EB0-EBDACF269CDC}" dt="2023-10-13T18:25:50.034" v="2640" actId="1038"/>
          <ac:picMkLst>
            <pc:docMk/>
            <pc:sldMk cId="1529667328" sldId="280"/>
            <ac:picMk id="8" creationId="{C805461A-18CA-CE52-38D1-E8B2B7203730}"/>
          </ac:picMkLst>
        </pc:picChg>
      </pc:sldChg>
      <pc:sldChg chg="addSp delSp modSp mod">
        <pc:chgData name="Mason, Rich" userId="428eca33-772a-4882-922b-631c0ec474b5" providerId="ADAL" clId="{1AEA82AD-F9A2-41D5-9EB0-EBDACF269CDC}" dt="2023-10-16T23:26:02.633" v="6991" actId="20577"/>
        <pc:sldMkLst>
          <pc:docMk/>
          <pc:sldMk cId="2214378215" sldId="281"/>
        </pc:sldMkLst>
        <pc:spChg chg="mod">
          <ac:chgData name="Mason, Rich" userId="428eca33-772a-4882-922b-631c0ec474b5" providerId="ADAL" clId="{1AEA82AD-F9A2-41D5-9EB0-EBDACF269CDC}" dt="2023-10-16T23:17:47.956" v="6881" actId="14100"/>
          <ac:spMkLst>
            <pc:docMk/>
            <pc:sldMk cId="2214378215" sldId="281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6T23:26:02.633" v="6991" actId="20577"/>
          <ac:spMkLst>
            <pc:docMk/>
            <pc:sldMk cId="2214378215" sldId="281"/>
            <ac:spMk id="3" creationId="{7F3D8D8D-3610-D56A-54AF-2FF78C760FEB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214378215" sldId="281"/>
            <ac:spMk id="4" creationId="{DB3B6005-3A4C-8B4F-98D7-25ECCDC42CDB}"/>
          </ac:spMkLst>
        </pc:spChg>
        <pc:picChg chg="add del mod">
          <ac:chgData name="Mason, Rich" userId="428eca33-772a-4882-922b-631c0ec474b5" providerId="ADAL" clId="{1AEA82AD-F9A2-41D5-9EB0-EBDACF269CDC}" dt="2023-10-16T23:22:25.789" v="6884" actId="478"/>
          <ac:picMkLst>
            <pc:docMk/>
            <pc:sldMk cId="2214378215" sldId="281"/>
            <ac:picMk id="5" creationId="{D2BE09EE-5780-C85A-5E04-3D705CFD5A68}"/>
          </ac:picMkLst>
        </pc:picChg>
      </pc:sldChg>
      <pc:sldChg chg="modSp mod ord modNotesTx">
        <pc:chgData name="Mason, Rich" userId="428eca33-772a-4882-922b-631c0ec474b5" providerId="ADAL" clId="{1AEA82AD-F9A2-41D5-9EB0-EBDACF269CDC}" dt="2023-10-16T23:15:31.524" v="6857" actId="20577"/>
        <pc:sldMkLst>
          <pc:docMk/>
          <pc:sldMk cId="2262809026" sldId="282"/>
        </pc:sldMkLst>
        <pc:spChg chg="mod">
          <ac:chgData name="Mason, Rich" userId="428eca33-772a-4882-922b-631c0ec474b5" providerId="ADAL" clId="{1AEA82AD-F9A2-41D5-9EB0-EBDACF269CDC}" dt="2023-10-13T20:45:47.677" v="5184" actId="20577"/>
          <ac:spMkLst>
            <pc:docMk/>
            <pc:sldMk cId="2262809026" sldId="282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6T23:15:31.524" v="6857" actId="20577"/>
          <ac:spMkLst>
            <pc:docMk/>
            <pc:sldMk cId="2262809026" sldId="282"/>
            <ac:spMk id="3" creationId="{7F3D8D8D-3610-D56A-54AF-2FF78C760FEB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262809026" sldId="282"/>
            <ac:spMk id="4" creationId="{DB3B6005-3A4C-8B4F-98D7-25ECCDC42CDB}"/>
          </ac:spMkLst>
        </pc:spChg>
      </pc:sldChg>
      <pc:sldChg chg="modSp del">
        <pc:chgData name="Mason, Rich" userId="428eca33-772a-4882-922b-631c0ec474b5" providerId="ADAL" clId="{1AEA82AD-F9A2-41D5-9EB0-EBDACF269CDC}" dt="2023-10-13T20:41:27.088" v="4971" actId="47"/>
        <pc:sldMkLst>
          <pc:docMk/>
          <pc:sldMk cId="1311620067" sldId="283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311620067" sldId="283"/>
            <ac:spMk id="2" creationId="{5EB310BB-CF2C-B590-D36F-18D01A6DD985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311620067" sldId="283"/>
            <ac:spMk id="3" creationId="{38E89F81-7E6F-D1D6-CE9E-12437D857C78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311620067" sldId="283"/>
            <ac:spMk id="4" creationId="{24DB6830-FA20-C68B-1541-0FC58FBA99C8}"/>
          </ac:spMkLst>
        </pc:spChg>
      </pc:sldChg>
      <pc:sldChg chg="modSp add mod">
        <pc:chgData name="Mason, Rich" userId="428eca33-772a-4882-922b-631c0ec474b5" providerId="ADAL" clId="{1AEA82AD-F9A2-41D5-9EB0-EBDACF269CDC}" dt="2023-10-16T23:30:02.911" v="7050" actId="20577"/>
        <pc:sldMkLst>
          <pc:docMk/>
          <pc:sldMk cId="144753274" sldId="284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44753274" sldId="284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6T23:30:02.911" v="7050" actId="20577"/>
          <ac:spMkLst>
            <pc:docMk/>
            <pc:sldMk cId="144753274" sldId="284"/>
            <ac:spMk id="3" creationId="{7F3D8D8D-3610-D56A-54AF-2FF78C760FEB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44753274" sldId="284"/>
            <ac:spMk id="4" creationId="{DB3B6005-3A4C-8B4F-98D7-25ECCDC42CDB}"/>
          </ac:spMkLst>
        </pc:spChg>
      </pc:sldChg>
      <pc:sldChg chg="addSp delSp modSp add mod ord">
        <pc:chgData name="Mason, Rich" userId="428eca33-772a-4882-922b-631c0ec474b5" providerId="ADAL" clId="{1AEA82AD-F9A2-41D5-9EB0-EBDACF269CDC}" dt="2023-10-13T21:04:12.898" v="5531" actId="1076"/>
        <pc:sldMkLst>
          <pc:docMk/>
          <pc:sldMk cId="1601099042" sldId="285"/>
        </pc:sldMkLst>
        <pc:spChg chg="mod">
          <ac:chgData name="Mason, Rich" userId="428eca33-772a-4882-922b-631c0ec474b5" providerId="ADAL" clId="{1AEA82AD-F9A2-41D5-9EB0-EBDACF269CDC}" dt="2023-10-13T20:23:58.441" v="4481" actId="27636"/>
          <ac:spMkLst>
            <pc:docMk/>
            <pc:sldMk cId="1601099042" sldId="285"/>
            <ac:spMk id="2" creationId="{C2790EC5-F897-8533-647B-DBB0680A11CE}"/>
          </ac:spMkLst>
        </pc:spChg>
        <pc:spChg chg="del">
          <ac:chgData name="Mason, Rich" userId="428eca33-772a-4882-922b-631c0ec474b5" providerId="ADAL" clId="{1AEA82AD-F9A2-41D5-9EB0-EBDACF269CDC}" dt="2023-10-13T19:28:48.227" v="3588" actId="478"/>
          <ac:spMkLst>
            <pc:docMk/>
            <pc:sldMk cId="1601099042" sldId="285"/>
            <ac:spMk id="3" creationId="{7F3D8D8D-3610-D56A-54AF-2FF78C760FEB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601099042" sldId="285"/>
            <ac:spMk id="4" creationId="{DB3B6005-3A4C-8B4F-98D7-25ECCDC42CDB}"/>
          </ac:spMkLst>
        </pc:spChg>
        <pc:spChg chg="add mod">
          <ac:chgData name="Mason, Rich" userId="428eca33-772a-4882-922b-631c0ec474b5" providerId="ADAL" clId="{1AEA82AD-F9A2-41D5-9EB0-EBDACF269CDC}" dt="2023-10-13T19:50:50.191" v="3974" actId="1076"/>
          <ac:spMkLst>
            <pc:docMk/>
            <pc:sldMk cId="1601099042" sldId="285"/>
            <ac:spMk id="6" creationId="{8725771D-20B5-7781-7F2F-3DC748AEC703}"/>
          </ac:spMkLst>
        </pc:spChg>
        <pc:picChg chg="add mod">
          <ac:chgData name="Mason, Rich" userId="428eca33-772a-4882-922b-631c0ec474b5" providerId="ADAL" clId="{1AEA82AD-F9A2-41D5-9EB0-EBDACF269CDC}" dt="2023-10-13T21:04:12.898" v="5531" actId="1076"/>
          <ac:picMkLst>
            <pc:docMk/>
            <pc:sldMk cId="1601099042" sldId="285"/>
            <ac:picMk id="5" creationId="{59B5CF0B-8423-2053-0010-5BB2EE4EF32E}"/>
          </ac:picMkLst>
        </pc:picChg>
      </pc:sldChg>
      <pc:sldChg chg="addSp delSp modSp add mod ord modNotesTx">
        <pc:chgData name="Mason, Rich" userId="428eca33-772a-4882-922b-631c0ec474b5" providerId="ADAL" clId="{1AEA82AD-F9A2-41D5-9EB0-EBDACF269CDC}" dt="2023-10-13T20:23:58.285" v="4469"/>
        <pc:sldMkLst>
          <pc:docMk/>
          <pc:sldMk cId="2485175643" sldId="286"/>
        </pc:sldMkLst>
        <pc:spChg chg="del mod">
          <ac:chgData name="Mason, Rich" userId="428eca33-772a-4882-922b-631c0ec474b5" providerId="ADAL" clId="{1AEA82AD-F9A2-41D5-9EB0-EBDACF269CDC}" dt="2023-10-13T18:21:49.548" v="2553" actId="478"/>
          <ac:spMkLst>
            <pc:docMk/>
            <pc:sldMk cId="2485175643" sldId="286"/>
            <ac:spMk id="2" creationId="{C2790EC5-F897-8533-647B-DBB0680A11CE}"/>
          </ac:spMkLst>
        </pc:spChg>
        <pc:spChg chg="del">
          <ac:chgData name="Mason, Rich" userId="428eca33-772a-4882-922b-631c0ec474b5" providerId="ADAL" clId="{1AEA82AD-F9A2-41D5-9EB0-EBDACF269CDC}" dt="2023-10-13T18:15:58.653" v="2518" actId="478"/>
          <ac:spMkLst>
            <pc:docMk/>
            <pc:sldMk cId="2485175643" sldId="286"/>
            <ac:spMk id="3" creationId="{7F3D8D8D-3610-D56A-54AF-2FF78C760FEB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485175643" sldId="286"/>
            <ac:spMk id="4" creationId="{DB3B6005-3A4C-8B4F-98D7-25ECCDC42CDB}"/>
          </ac:spMkLst>
        </pc:spChg>
        <pc:picChg chg="add del mod">
          <ac:chgData name="Mason, Rich" userId="428eca33-772a-4882-922b-631c0ec474b5" providerId="ADAL" clId="{1AEA82AD-F9A2-41D5-9EB0-EBDACF269CDC}" dt="2023-10-13T18:21:46.482" v="2552" actId="478"/>
          <ac:picMkLst>
            <pc:docMk/>
            <pc:sldMk cId="2485175643" sldId="286"/>
            <ac:picMk id="5" creationId="{754D40A8-160A-1621-B60F-2E04CA7EBC8A}"/>
          </ac:picMkLst>
        </pc:picChg>
        <pc:picChg chg="add mod">
          <ac:chgData name="Mason, Rich" userId="428eca33-772a-4882-922b-631c0ec474b5" providerId="ADAL" clId="{1AEA82AD-F9A2-41D5-9EB0-EBDACF269CDC}" dt="2023-10-13T18:22:12.898" v="2565" actId="1036"/>
          <ac:picMkLst>
            <pc:docMk/>
            <pc:sldMk cId="2485175643" sldId="286"/>
            <ac:picMk id="6" creationId="{C074024B-5B6E-B34B-AFFE-B344B9CEC34F}"/>
          </ac:picMkLst>
        </pc:picChg>
      </pc:sldChg>
      <pc:sldChg chg="modSp add mod">
        <pc:chgData name="Mason, Rich" userId="428eca33-772a-4882-922b-631c0ec474b5" providerId="ADAL" clId="{1AEA82AD-F9A2-41D5-9EB0-EBDACF269CDC}" dt="2023-10-16T17:11:10.845" v="6549" actId="20577"/>
        <pc:sldMkLst>
          <pc:docMk/>
          <pc:sldMk cId="2715133677" sldId="287"/>
        </pc:sldMkLst>
        <pc:spChg chg="mod">
          <ac:chgData name="Mason, Rich" userId="428eca33-772a-4882-922b-631c0ec474b5" providerId="ADAL" clId="{1AEA82AD-F9A2-41D5-9EB0-EBDACF269CDC}" dt="2023-10-16T17:01:20.905" v="5797" actId="20577"/>
          <ac:spMkLst>
            <pc:docMk/>
            <pc:sldMk cId="2715133677" sldId="287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6T17:11:10.845" v="6549" actId="20577"/>
          <ac:spMkLst>
            <pc:docMk/>
            <pc:sldMk cId="2715133677" sldId="287"/>
            <ac:spMk id="3" creationId="{7F3D8D8D-3610-D56A-54AF-2FF78C760FEB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2715133677" sldId="287"/>
            <ac:spMk id="4" creationId="{DB3B6005-3A4C-8B4F-98D7-25ECCDC42CDB}"/>
          </ac:spMkLst>
        </pc:spChg>
      </pc:sldChg>
      <pc:sldChg chg="addSp delSp modSp add del mod">
        <pc:chgData name="Mason, Rich" userId="428eca33-772a-4882-922b-631c0ec474b5" providerId="ADAL" clId="{1AEA82AD-F9A2-41D5-9EB0-EBDACF269CDC}" dt="2023-10-13T19:46:48.777" v="3956" actId="2696"/>
        <pc:sldMkLst>
          <pc:docMk/>
          <pc:sldMk cId="158839370" sldId="288"/>
        </pc:sldMkLst>
        <pc:spChg chg="mod">
          <ac:chgData name="Mason, Rich" userId="428eca33-772a-4882-922b-631c0ec474b5" providerId="ADAL" clId="{1AEA82AD-F9A2-41D5-9EB0-EBDACF269CDC}" dt="2023-10-13T19:02:10.011" v="3307" actId="20577"/>
          <ac:spMkLst>
            <pc:docMk/>
            <pc:sldMk cId="158839370" sldId="288"/>
            <ac:spMk id="2" creationId="{C2790EC5-F897-8533-647B-DBB0680A11CE}"/>
          </ac:spMkLst>
        </pc:spChg>
        <pc:spChg chg="del">
          <ac:chgData name="Mason, Rich" userId="428eca33-772a-4882-922b-631c0ec474b5" providerId="ADAL" clId="{1AEA82AD-F9A2-41D5-9EB0-EBDACF269CDC}" dt="2023-10-13T19:02:14.176" v="3308" actId="478"/>
          <ac:spMkLst>
            <pc:docMk/>
            <pc:sldMk cId="158839370" sldId="288"/>
            <ac:spMk id="3" creationId="{7F3D8D8D-3610-D56A-54AF-2FF78C760FEB}"/>
          </ac:spMkLst>
        </pc:spChg>
        <pc:picChg chg="add mod">
          <ac:chgData name="Mason, Rich" userId="428eca33-772a-4882-922b-631c0ec474b5" providerId="ADAL" clId="{1AEA82AD-F9A2-41D5-9EB0-EBDACF269CDC}" dt="2023-10-13T19:03:25.060" v="3318" actId="14100"/>
          <ac:picMkLst>
            <pc:docMk/>
            <pc:sldMk cId="158839370" sldId="288"/>
            <ac:picMk id="5" creationId="{209BF501-8927-D08C-7218-62494583FE41}"/>
          </ac:picMkLst>
        </pc:picChg>
        <pc:picChg chg="add mod">
          <ac:chgData name="Mason, Rich" userId="428eca33-772a-4882-922b-631c0ec474b5" providerId="ADAL" clId="{1AEA82AD-F9A2-41D5-9EB0-EBDACF269CDC}" dt="2023-10-13T19:03:29.962" v="3319" actId="1076"/>
          <ac:picMkLst>
            <pc:docMk/>
            <pc:sldMk cId="158839370" sldId="288"/>
            <ac:picMk id="6" creationId="{6B75FB1B-096D-B7F7-CFB9-A8377132EBE8}"/>
          </ac:picMkLst>
        </pc:picChg>
      </pc:sldChg>
      <pc:sldChg chg="modSp add">
        <pc:chgData name="Mason, Rich" userId="428eca33-772a-4882-922b-631c0ec474b5" providerId="ADAL" clId="{1AEA82AD-F9A2-41D5-9EB0-EBDACF269CDC}" dt="2023-10-13T20:23:58.285" v="4469"/>
        <pc:sldMkLst>
          <pc:docMk/>
          <pc:sldMk cId="948673804" sldId="288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948673804" sldId="288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948673804" sldId="288"/>
            <ac:spMk id="4" creationId="{DB3B6005-3A4C-8B4F-98D7-25ECCDC42CDB}"/>
          </ac:spMkLst>
        </pc:spChg>
      </pc:sldChg>
      <pc:sldChg chg="modSp add del mod">
        <pc:chgData name="Mason, Rich" userId="428eca33-772a-4882-922b-631c0ec474b5" providerId="ADAL" clId="{1AEA82AD-F9A2-41D5-9EB0-EBDACF269CDC}" dt="2023-10-13T19:46:56.003" v="3958" actId="47"/>
        <pc:sldMkLst>
          <pc:docMk/>
          <pc:sldMk cId="4020300342" sldId="289"/>
        </pc:sldMkLst>
        <pc:spChg chg="mod">
          <ac:chgData name="Mason, Rich" userId="428eca33-772a-4882-922b-631c0ec474b5" providerId="ADAL" clId="{1AEA82AD-F9A2-41D5-9EB0-EBDACF269CDC}" dt="2023-10-13T19:42:48.378" v="3833" actId="20577"/>
          <ac:spMkLst>
            <pc:docMk/>
            <pc:sldMk cId="4020300342" sldId="289"/>
            <ac:spMk id="2" creationId="{C2790EC5-F897-8533-647B-DBB0680A11CE}"/>
          </ac:spMkLst>
        </pc:spChg>
      </pc:sldChg>
      <pc:sldChg chg="addSp delSp modSp add mod ord modClrScheme modAnim chgLayout modNotesTx">
        <pc:chgData name="Mason, Rich" userId="428eca33-772a-4882-922b-631c0ec474b5" providerId="ADAL" clId="{1AEA82AD-F9A2-41D5-9EB0-EBDACF269CDC}" dt="2023-10-16T23:11:18.370" v="6811"/>
        <pc:sldMkLst>
          <pc:docMk/>
          <pc:sldMk cId="1775990017" sldId="290"/>
        </pc:sldMkLst>
        <pc:spChg chg="del mod">
          <ac:chgData name="Mason, Rich" userId="428eca33-772a-4882-922b-631c0ec474b5" providerId="ADAL" clId="{1AEA82AD-F9A2-41D5-9EB0-EBDACF269CDC}" dt="2023-10-13T19:11:12.456" v="3336" actId="478"/>
          <ac:spMkLst>
            <pc:docMk/>
            <pc:sldMk cId="1775990017" sldId="290"/>
            <ac:spMk id="2" creationId="{C2790EC5-F897-8533-647B-DBB0680A11CE}"/>
          </ac:spMkLst>
        </pc:spChg>
        <pc:spChg chg="del">
          <ac:chgData name="Mason, Rich" userId="428eca33-772a-4882-922b-631c0ec474b5" providerId="ADAL" clId="{1AEA82AD-F9A2-41D5-9EB0-EBDACF269CDC}" dt="2023-10-13T19:11:05" v="3334" actId="478"/>
          <ac:spMkLst>
            <pc:docMk/>
            <pc:sldMk cId="1775990017" sldId="290"/>
            <ac:spMk id="3" creationId="{7F3D8D8D-3610-D56A-54AF-2FF78C760FEB}"/>
          </ac:spMkLst>
        </pc:spChg>
        <pc:spChg chg="mod ord">
          <ac:chgData name="Mason, Rich" userId="428eca33-772a-4882-922b-631c0ec474b5" providerId="ADAL" clId="{1AEA82AD-F9A2-41D5-9EB0-EBDACF269CDC}" dt="2023-10-13T20:23:58.285" v="4469"/>
          <ac:spMkLst>
            <pc:docMk/>
            <pc:sldMk cId="1775990017" sldId="290"/>
            <ac:spMk id="4" creationId="{DB3B6005-3A4C-8B4F-98D7-25ECCDC42CDB}"/>
          </ac:spMkLst>
        </pc:spChg>
        <pc:spChg chg="add mod ord">
          <ac:chgData name="Mason, Rich" userId="428eca33-772a-4882-922b-631c0ec474b5" providerId="ADAL" clId="{1AEA82AD-F9A2-41D5-9EB0-EBDACF269CDC}" dt="2023-10-16T17:03:36.625" v="5880" actId="20577"/>
          <ac:spMkLst>
            <pc:docMk/>
            <pc:sldMk cId="1775990017" sldId="290"/>
            <ac:spMk id="6" creationId="{97B02FD3-BB36-0DB1-223A-11B6BA3B3AC8}"/>
          </ac:spMkLst>
        </pc:spChg>
        <pc:picChg chg="add mod modCrop">
          <ac:chgData name="Mason, Rich" userId="428eca33-772a-4882-922b-631c0ec474b5" providerId="ADAL" clId="{1AEA82AD-F9A2-41D5-9EB0-EBDACF269CDC}" dt="2023-10-16T23:09:54.602" v="6805" actId="1076"/>
          <ac:picMkLst>
            <pc:docMk/>
            <pc:sldMk cId="1775990017" sldId="290"/>
            <ac:picMk id="3" creationId="{A8C95B3B-B042-310A-0DC7-DEB2C116F7B4}"/>
          </ac:picMkLst>
        </pc:picChg>
        <pc:picChg chg="add mod">
          <ac:chgData name="Mason, Rich" userId="428eca33-772a-4882-922b-631c0ec474b5" providerId="ADAL" clId="{1AEA82AD-F9A2-41D5-9EB0-EBDACF269CDC}" dt="2023-10-16T23:09:31.695" v="6798" actId="1076"/>
          <ac:picMkLst>
            <pc:docMk/>
            <pc:sldMk cId="1775990017" sldId="290"/>
            <ac:picMk id="5" creationId="{6A8707BF-AA1B-41EF-0D5A-8C41CDDB56A2}"/>
          </ac:picMkLst>
        </pc:picChg>
      </pc:sldChg>
      <pc:sldChg chg="addSp delSp modSp add mod ord">
        <pc:chgData name="Mason, Rich" userId="428eca33-772a-4882-922b-631c0ec474b5" providerId="ADAL" clId="{1AEA82AD-F9A2-41D5-9EB0-EBDACF269CDC}" dt="2023-10-13T20:23:58.285" v="4469"/>
        <pc:sldMkLst>
          <pc:docMk/>
          <pc:sldMk cId="4262440475" sldId="291"/>
        </pc:sldMkLst>
        <pc:spChg chg="mod">
          <ac:chgData name="Mason, Rich" userId="428eca33-772a-4882-922b-631c0ec474b5" providerId="ADAL" clId="{1AEA82AD-F9A2-41D5-9EB0-EBDACF269CDC}" dt="2023-10-13T19:29:38.067" v="3601" actId="20577"/>
          <ac:spMkLst>
            <pc:docMk/>
            <pc:sldMk cId="4262440475" sldId="291"/>
            <ac:spMk id="2" creationId="{C2790EC5-F897-8533-647B-DBB0680A11CE}"/>
          </ac:spMkLst>
        </pc:spChg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4262440475" sldId="291"/>
            <ac:spMk id="4" creationId="{DB3B6005-3A4C-8B4F-98D7-25ECCDC42CDB}"/>
          </ac:spMkLst>
        </pc:spChg>
        <pc:picChg chg="add mod">
          <ac:chgData name="Mason, Rich" userId="428eca33-772a-4882-922b-631c0ec474b5" providerId="ADAL" clId="{1AEA82AD-F9A2-41D5-9EB0-EBDACF269CDC}" dt="2023-10-13T19:50:23.253" v="3969" actId="1076"/>
          <ac:picMkLst>
            <pc:docMk/>
            <pc:sldMk cId="4262440475" sldId="291"/>
            <ac:picMk id="3" creationId="{02B4744B-CFFF-DF23-D631-CA5B4292BB22}"/>
          </ac:picMkLst>
        </pc:picChg>
        <pc:picChg chg="del">
          <ac:chgData name="Mason, Rich" userId="428eca33-772a-4882-922b-631c0ec474b5" providerId="ADAL" clId="{1AEA82AD-F9A2-41D5-9EB0-EBDACF269CDC}" dt="2023-10-13T19:29:30.244" v="3594" actId="478"/>
          <ac:picMkLst>
            <pc:docMk/>
            <pc:sldMk cId="4262440475" sldId="291"/>
            <ac:picMk id="5" creationId="{59B5CF0B-8423-2053-0010-5BB2EE4EF32E}"/>
          </ac:picMkLst>
        </pc:picChg>
      </pc:sldChg>
      <pc:sldChg chg="addSp delSp modSp add del mod ord">
        <pc:chgData name="Mason, Rich" userId="428eca33-772a-4882-922b-631c0ec474b5" providerId="ADAL" clId="{1AEA82AD-F9A2-41D5-9EB0-EBDACF269CDC}" dt="2023-10-16T23:36:27.281" v="7051" actId="47"/>
        <pc:sldMkLst>
          <pc:docMk/>
          <pc:sldMk cId="3817212944" sldId="292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3817212944" sldId="292"/>
            <ac:spMk id="4" creationId="{DB3B6005-3A4C-8B4F-98D7-25ECCDC42CDB}"/>
          </ac:spMkLst>
        </pc:spChg>
        <pc:picChg chg="add del mod">
          <ac:chgData name="Mason, Rich" userId="428eca33-772a-4882-922b-631c0ec474b5" providerId="ADAL" clId="{1AEA82AD-F9A2-41D5-9EB0-EBDACF269CDC}" dt="2023-10-13T19:49:28.286" v="3959" actId="478"/>
          <ac:picMkLst>
            <pc:docMk/>
            <pc:sldMk cId="3817212944" sldId="292"/>
            <ac:picMk id="3" creationId="{75ABD5CD-404B-4E5A-3ABA-5A27848C4E60}"/>
          </ac:picMkLst>
        </pc:picChg>
        <pc:picChg chg="add mod">
          <ac:chgData name="Mason, Rich" userId="428eca33-772a-4882-922b-631c0ec474b5" providerId="ADAL" clId="{1AEA82AD-F9A2-41D5-9EB0-EBDACF269CDC}" dt="2023-10-13T19:49:38.740" v="3962" actId="14100"/>
          <ac:picMkLst>
            <pc:docMk/>
            <pc:sldMk cId="3817212944" sldId="292"/>
            <ac:picMk id="5" creationId="{E6CBC90C-F051-9D2F-D276-6DF18946EBC2}"/>
          </ac:picMkLst>
        </pc:picChg>
      </pc:sldChg>
      <pc:sldChg chg="addSp modSp add del mod ord">
        <pc:chgData name="Mason, Rich" userId="428eca33-772a-4882-922b-631c0ec474b5" providerId="ADAL" clId="{1AEA82AD-F9A2-41D5-9EB0-EBDACF269CDC}" dt="2023-10-16T23:36:34.848" v="7052" actId="47"/>
        <pc:sldMkLst>
          <pc:docMk/>
          <pc:sldMk cId="1584299509" sldId="293"/>
        </pc:sldMkLst>
        <pc:spChg chg="mod">
          <ac:chgData name="Mason, Rich" userId="428eca33-772a-4882-922b-631c0ec474b5" providerId="ADAL" clId="{1AEA82AD-F9A2-41D5-9EB0-EBDACF269CDC}" dt="2023-10-13T20:23:58.285" v="4469"/>
          <ac:spMkLst>
            <pc:docMk/>
            <pc:sldMk cId="1584299509" sldId="293"/>
            <ac:spMk id="4" creationId="{DB3B6005-3A4C-8B4F-98D7-25ECCDC42CDB}"/>
          </ac:spMkLst>
        </pc:spChg>
        <pc:picChg chg="add mod">
          <ac:chgData name="Mason, Rich" userId="428eca33-772a-4882-922b-631c0ec474b5" providerId="ADAL" clId="{1AEA82AD-F9A2-41D5-9EB0-EBDACF269CDC}" dt="2023-10-13T19:49:54.786" v="3964" actId="1076"/>
          <ac:picMkLst>
            <pc:docMk/>
            <pc:sldMk cId="1584299509" sldId="293"/>
            <ac:picMk id="3" creationId="{484E2465-C372-0E12-1206-5EB0960B4211}"/>
          </ac:picMkLst>
        </pc:picChg>
      </pc:sldChg>
      <pc:sldChg chg="addSp delSp modSp new mod setBg setClrOvrMap">
        <pc:chgData name="Mason, Rich" userId="428eca33-772a-4882-922b-631c0ec474b5" providerId="ADAL" clId="{1AEA82AD-F9A2-41D5-9EB0-EBDACF269CDC}" dt="2023-10-16T18:08:56.752" v="6603" actId="20577"/>
        <pc:sldMkLst>
          <pc:docMk/>
          <pc:sldMk cId="3720222209" sldId="294"/>
        </pc:sldMkLst>
        <pc:spChg chg="mod ord">
          <ac:chgData name="Mason, Rich" userId="428eca33-772a-4882-922b-631c0ec474b5" providerId="ADAL" clId="{1AEA82AD-F9A2-41D5-9EB0-EBDACF269CDC}" dt="2023-10-16T18:08:56.752" v="6603" actId="20577"/>
          <ac:spMkLst>
            <pc:docMk/>
            <pc:sldMk cId="3720222209" sldId="294"/>
            <ac:spMk id="2" creationId="{B6A7C92C-F236-2F02-6DCE-F0D16045E8AC}"/>
          </ac:spMkLst>
        </pc:spChg>
        <pc:spChg chg="del">
          <ac:chgData name="Mason, Rich" userId="428eca33-772a-4882-922b-631c0ec474b5" providerId="ADAL" clId="{1AEA82AD-F9A2-41D5-9EB0-EBDACF269CDC}" dt="2023-10-16T18:07:13.173" v="6587" actId="478"/>
          <ac:spMkLst>
            <pc:docMk/>
            <pc:sldMk cId="3720222209" sldId="294"/>
            <ac:spMk id="3" creationId="{951096D4-9E75-B352-A76C-16289917EA18}"/>
          </ac:spMkLst>
        </pc:spChg>
        <pc:spChg chg="mod">
          <ac:chgData name="Mason, Rich" userId="428eca33-772a-4882-922b-631c0ec474b5" providerId="ADAL" clId="{1AEA82AD-F9A2-41D5-9EB0-EBDACF269CDC}" dt="2023-10-16T18:08:07.937" v="6590" actId="26606"/>
          <ac:spMkLst>
            <pc:docMk/>
            <pc:sldMk cId="3720222209" sldId="294"/>
            <ac:spMk id="4" creationId="{F6F569E9-ECFE-FDD8-96DB-0FA265E67FC4}"/>
          </ac:spMkLst>
        </pc:spChg>
        <pc:spChg chg="add">
          <ac:chgData name="Mason, Rich" userId="428eca33-772a-4882-922b-631c0ec474b5" providerId="ADAL" clId="{1AEA82AD-F9A2-41D5-9EB0-EBDACF269CDC}" dt="2023-10-16T18:08:07.937" v="6590" actId="26606"/>
          <ac:spMkLst>
            <pc:docMk/>
            <pc:sldMk cId="3720222209" sldId="294"/>
            <ac:spMk id="12" creationId="{71B2258F-86CA-4D4D-8270-BC05FCDEBFB3}"/>
          </ac:spMkLst>
        </pc:spChg>
        <pc:picChg chg="add del mod">
          <ac:chgData name="Mason, Rich" userId="428eca33-772a-4882-922b-631c0ec474b5" providerId="ADAL" clId="{1AEA82AD-F9A2-41D5-9EB0-EBDACF269CDC}" dt="2023-10-16T18:07:06.400" v="6586" actId="478"/>
          <ac:picMkLst>
            <pc:docMk/>
            <pc:sldMk cId="3720222209" sldId="294"/>
            <ac:picMk id="5" creationId="{7835E021-0BE2-FA99-E114-BD1C9FCEAC79}"/>
          </ac:picMkLst>
        </pc:picChg>
        <pc:picChg chg="add mod ord">
          <ac:chgData name="Mason, Rich" userId="428eca33-772a-4882-922b-631c0ec474b5" providerId="ADAL" clId="{1AEA82AD-F9A2-41D5-9EB0-EBDACF269CDC}" dt="2023-10-16T18:08:07.937" v="6590" actId="26606"/>
          <ac:picMkLst>
            <pc:docMk/>
            <pc:sldMk cId="3720222209" sldId="294"/>
            <ac:picMk id="7" creationId="{79EAA59D-9381-6DC1-13EE-E1FACA0CA3E7}"/>
          </ac:picMkLst>
        </pc:picChg>
      </pc:sldChg>
      <pc:sldChg chg="delSp add del mod">
        <pc:chgData name="Mason, Rich" userId="428eca33-772a-4882-922b-631c0ec474b5" providerId="ADAL" clId="{1AEA82AD-F9A2-41D5-9EB0-EBDACF269CDC}" dt="2023-10-13T20:15:00.189" v="4369" actId="47"/>
        <pc:sldMkLst>
          <pc:docMk/>
          <pc:sldMk cId="964804931" sldId="449"/>
        </pc:sldMkLst>
        <pc:picChg chg="del">
          <ac:chgData name="Mason, Rich" userId="428eca33-772a-4882-922b-631c0ec474b5" providerId="ADAL" clId="{1AEA82AD-F9A2-41D5-9EB0-EBDACF269CDC}" dt="2023-10-13T20:14:29.677" v="4353" actId="478"/>
          <ac:picMkLst>
            <pc:docMk/>
            <pc:sldMk cId="964804931" sldId="449"/>
            <ac:picMk id="2" creationId="{00000000-0000-0000-0000-000000000000}"/>
          </ac:picMkLst>
        </pc:picChg>
      </pc:sldChg>
      <pc:sldChg chg="add del">
        <pc:chgData name="Mason, Rich" userId="428eca33-772a-4882-922b-631c0ec474b5" providerId="ADAL" clId="{1AEA82AD-F9A2-41D5-9EB0-EBDACF269CDC}" dt="2023-10-13T20:22:23.862" v="4461" actId="47"/>
        <pc:sldMkLst>
          <pc:docMk/>
          <pc:sldMk cId="2167367964" sldId="450"/>
        </pc:sldMkLst>
      </pc:sldChg>
      <pc:sldMasterChg chg="setBg modSldLayout">
        <pc:chgData name="Mason, Rich" userId="428eca33-772a-4882-922b-631c0ec474b5" providerId="ADAL" clId="{1AEA82AD-F9A2-41D5-9EB0-EBDACF269CDC}" dt="2023-10-13T21:03:20.569" v="5530"/>
        <pc:sldMasterMkLst>
          <pc:docMk/>
          <pc:sldMasterMk cId="3586329678" sldId="2147483678"/>
        </pc:sldMasterMkLst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2520829911" sldId="2147483679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3906626332" sldId="2147483680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392450099" sldId="2147483681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621963679" sldId="2147483682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3054980062" sldId="2147483683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3992936143" sldId="2147483684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903131406" sldId="2147483685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3012390159" sldId="2147483686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2918810642" sldId="2147483687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1957755709" sldId="2147483688"/>
          </pc:sldLayoutMkLst>
        </pc:sldLayoutChg>
        <pc:sldLayoutChg chg="setBg">
          <pc:chgData name="Mason, Rich" userId="428eca33-772a-4882-922b-631c0ec474b5" providerId="ADAL" clId="{1AEA82AD-F9A2-41D5-9EB0-EBDACF269CDC}" dt="2023-10-13T21:03:20.569" v="5530"/>
          <pc:sldLayoutMkLst>
            <pc:docMk/>
            <pc:sldMasterMk cId="3586329678" sldId="2147483678"/>
            <pc:sldLayoutMk cId="1706490431" sldId="214748368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FD9E0-E082-403D-B62C-DA785E75576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0781C-872D-4CFB-A242-BF2C576D8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7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highlights a “half-measure” to partially correct double counting of ICI estimates when States/Locals do not provide nonpoint estimates or point inventory throughput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781C-872D-4CFB-A242-BF2C576D89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States/Locals struggle to submit ICI throughput data? A background is provided here to illustrate the numerous steps required by S/Ls to submit an Input Template –and numerous places where assumptions can go wrong!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781C-872D-4CFB-A242-BF2C576D89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781C-872D-4CFB-A242-BF2C576D89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6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 States and 7 local agencies submitted an ICI Input Template for at least 1 sector/fuel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781C-872D-4CFB-A242-BF2C576D89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SEDS is capturing all Industrial Kerosene (PT+NP), the Point inventory submittals (alone) are contradicting SEDS=0.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781C-872D-4CFB-A242-BF2C576D89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9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781C-872D-4CFB-A242-BF2C576D89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6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2B655-64F6-724E-5850-631CBD029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643A-D6B8-74DC-2664-8FA6A1397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5453A-52BE-6ED7-47C1-483D3C32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CACF-8208-44BD-890D-FC256AE50060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F0769-EC5F-93DA-75EF-A0D51E31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4E3E7-6495-4C96-3148-CC36C701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2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00A9-BDDF-465A-12CE-590DD51F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C3846-7F1B-1D30-9D73-5375EE912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8733-7748-3006-5660-E6A0C1A9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A772-617E-4A1E-98AE-2FBC81C0BC9A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D108E-1481-9D1A-D042-5C743E4A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E1BE-E172-104B-8FFB-5430199B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5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177E-08AF-A40C-B1D3-034335905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68C6-F4AE-9593-656E-9E5153752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B3C89-53A7-3F43-F20F-FF9E791A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9B1-40A6-4530-A98D-E3BA4D3D62F4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D07AB-C597-8D9E-CB05-6A05A6E1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6D2CC-8182-24AE-CE04-9CA076C80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9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6FE1-018D-65F9-6B92-E0FFF682F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775A4-E4FA-20E1-B548-721693B42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BCF95-E6B0-59A3-2B89-57F3F50A7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C434-B05D-47E2-8092-B2AF2CDD473B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99600-DD0E-51A9-BC02-3EB2BDE3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E1439-3BFE-AE2D-3876-EAB81BB8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0ABC-2842-558E-74D3-FCBD338D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A7A6C-BA7B-B686-95DB-0D74AF921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B8BEB-EE92-5795-FA3E-7EDC1D76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079C-3FC0-4501-A3DC-DCFF06CC6BF1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15066-AF68-3B75-2677-A1937C57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ECE32-40DE-9403-2C9B-395FE5CF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0278-18E5-2E27-FD08-581B9BE3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F573-3335-F6B4-E4EC-E06456E24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8F74-15C2-A2D8-C8C5-50B919C29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0E3AB-8F2E-96A5-14DD-766ED9185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7D69-589E-46C2-ACA9-9D5A7DB3E7BB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157C9-0BDC-6753-8338-6DC6B78A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F1D5C-CBE8-9EEA-BED7-FFD8354C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6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3C9D-F17A-6030-F411-A2060CDF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C041E-C58C-AB33-C6CF-51A572416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EB1F4-978B-2841-9DA6-9A6ACAE5C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43055-8147-C55D-A51E-A0EC297F8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8305E-5B74-6C3E-EF90-41F0F683C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F1FA3-3B36-B42C-3079-8AAD75C5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9B53-3DED-484B-9E3E-3BEDE1356481}" type="datetime1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A460B-B3FC-0502-1F8F-D56766BB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40E73-D776-347C-C868-89D7EB04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8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06CD-6235-959A-9CB4-5F961730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B8C8C-7A8D-3E26-C88D-1D54C354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AEF5-1D74-42C5-A08E-0CB6FACC263F}" type="datetime1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CE7F2-D698-4C7D-DCC3-2B8CBA46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182E1-B0A3-F7B8-1DBA-1A2EC32C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1850C-DBEC-C642-6C5C-488864CD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DCE5-0EED-474E-952A-BF2315DFAACE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534C2-1AC8-2DDC-9EAF-1A821B00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F82DC-1BD9-B297-134E-FBADDC74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3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66DF0-27EB-8E00-129E-F8CD30DC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563FC-000E-DDAB-BCA3-7508384A3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0DA025-7F03-D413-6A25-B52E137A6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928BF-E1FC-F734-0033-8C9EA271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2456-EBF8-464F-86F1-D4E507B80DFC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4C893-BE04-B2F6-7A81-1D6EF64C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C00D0-FC1A-6530-2E24-7DFA2EB7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9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8F91-6CAE-D272-8A27-0E2156A4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13FFC-DF9D-3CED-856F-F91AA1B2C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65315-4B86-64FF-55D5-2B4C964CE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DF379-FE3D-20C4-E8D7-6A4B0DC4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E4FC4-C367-4EA7-B82B-6886E3DE8DC9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C5754-CCA1-B154-4D3C-F75F8B9B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CD1C8-8351-C05C-E7DF-C26EB026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95000" r="9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DAC34-0336-94BF-C2F4-4B383F4D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763BB-9508-8C71-EE51-AC4501233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41425-823E-0AEC-5B10-DB16DBBB2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A9C03-1EAC-411A-ADE3-2713D7A42DEE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4578D-2F60-5CD5-E7F8-EEAB8B171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474F4-484B-E77C-5FDB-B18A49283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CBD59-6942-45DC-AC3C-EC6F8C28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mason.rich@epa.go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state/se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73235830-F92F-9302-3498-468E8178E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5A88B-BB9D-4E43-9DE4-0B3314B39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924" y="880041"/>
            <a:ext cx="9144000" cy="35154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Technique to Estimate Nonpoint Industrial, Commercial, and Institutional (ICI) Fuel Consumption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 Mason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David Cooley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Hannah Derrick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br>
              <a:rPr 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of Air and Radiation, US Environmental Protection Agency</a:t>
            </a:r>
            <a:b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Abt Associates, Inc.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1AB0D-7D17-CBC7-1BA6-9E4C8C1FF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010" y="114436"/>
            <a:ext cx="5755123" cy="512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5248D8-5452-6DEA-24A7-FE1ABCDF5EA2}"/>
              </a:ext>
            </a:extLst>
          </p:cNvPr>
          <p:cNvSpPr txBox="1"/>
          <p:nvPr/>
        </p:nvSpPr>
        <p:spPr>
          <a:xfrm>
            <a:off x="7548700" y="6167200"/>
            <a:ext cx="4643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22nd Annual CMAS Conference, Chapel Hill, NC</a:t>
            </a:r>
            <a:br>
              <a:rPr lang="en-US" dirty="0"/>
            </a:br>
            <a:r>
              <a:rPr lang="en-US" dirty="0"/>
              <a:t>October 17, 2023</a:t>
            </a:r>
          </a:p>
        </p:txBody>
      </p:sp>
    </p:spTree>
    <p:extLst>
      <p:ext uri="{BB962C8B-B14F-4D97-AF65-F5344CB8AC3E}">
        <p14:creationId xmlns:p14="http://schemas.microsoft.com/office/powerpoint/2010/main" val="22368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0"/>
            <a:ext cx="10744200" cy="1016000"/>
          </a:xfrm>
        </p:spPr>
        <p:txBody>
          <a:bodyPr>
            <a:normAutofit/>
          </a:bodyPr>
          <a:lstStyle/>
          <a:p>
            <a:r>
              <a:rPr lang="en-US" sz="4000" dirty="0"/>
              <a:t>S/L vs SEDS fuel consumption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5CF0B-8423-2053-0010-5BB2EE4EF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86482"/>
            <a:ext cx="9155649" cy="5599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5771D-20B5-7781-7F2F-3DC748AEC703}"/>
              </a:ext>
            </a:extLst>
          </p:cNvPr>
          <p:cNvSpPr txBox="1"/>
          <p:nvPr/>
        </p:nvSpPr>
        <p:spPr>
          <a:xfrm>
            <a:off x="9549349" y="1706157"/>
            <a:ext cx="246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Note:</a:t>
            </a:r>
            <a:r>
              <a:rPr lang="en-US" dirty="0"/>
              <a:t> unless Point inventory includes ALL sources, would expect S/L-submitted fuel consumption (blue) to be less than SEDS (orange)</a:t>
            </a:r>
          </a:p>
        </p:txBody>
      </p:sp>
    </p:spTree>
    <p:extLst>
      <p:ext uri="{BB962C8B-B14F-4D97-AF65-F5344CB8AC3E}">
        <p14:creationId xmlns:p14="http://schemas.microsoft.com/office/powerpoint/2010/main" val="1601099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0"/>
            <a:ext cx="107442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S/L vs SEDS fuel consumption relationships, cont.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44B-CFFF-DF23-D631-CA5B4292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966222"/>
            <a:ext cx="10744200" cy="53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4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-16662"/>
            <a:ext cx="10515600" cy="1325563"/>
          </a:xfrm>
        </p:spPr>
        <p:txBody>
          <a:bodyPr/>
          <a:lstStyle/>
          <a:p>
            <a:r>
              <a:rPr lang="en-US" dirty="0"/>
              <a:t>2020 vs 2017 SEDS: good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54980-11CE-465C-8C85-5B3DD70E9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6225"/>
            <a:ext cx="6096000" cy="3910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3DDF1-0849-48B2-B152-5E1FA225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2339"/>
            <a:ext cx="6096000" cy="39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36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vs 2017 SEDS: not so good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BF501-8927-D08C-7218-62494583F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9430"/>
            <a:ext cx="6321464" cy="4056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75FB1B-096D-B7F7-CFB9-A8377132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615" y="1959430"/>
            <a:ext cx="6314385" cy="40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NOX: New Default (left) vs no subtraction (right)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E278BB68-D351-1F9A-CE33-B82BACB1A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6" y="2109213"/>
            <a:ext cx="5819185" cy="4114687"/>
          </a:xfr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805461A-18CA-CE52-38D1-E8B2B7203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109214"/>
            <a:ext cx="5819183" cy="41146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428A8C1-59B6-0871-E531-D56E3FE13435}"/>
              </a:ext>
            </a:extLst>
          </p:cNvPr>
          <p:cNvSpPr/>
          <p:nvPr/>
        </p:nvSpPr>
        <p:spPr>
          <a:xfrm>
            <a:off x="1424763" y="2987749"/>
            <a:ext cx="1153816" cy="1552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7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9126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Applying Default approach:</a:t>
            </a:r>
            <a:br>
              <a:rPr lang="en-US" dirty="0"/>
            </a:br>
            <a:r>
              <a:rPr lang="en-US" dirty="0"/>
              <a:t>No subtraction minus Default subtraction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19F5D48C-4DD6-AAB2-4394-D976191BC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18" y="1478345"/>
            <a:ext cx="7236123" cy="51165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picture containing spring, tree, track, outdoor&#10;&#10;Description automatically generated">
            <a:extLst>
              <a:ext uri="{FF2B5EF4-FFF2-40B4-BE49-F238E27FC236}">
                <a16:creationId xmlns:a16="http://schemas.microsoft.com/office/drawing/2014/main" id="{A544D466-E48C-D240-5369-9481EE760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r="15600"/>
          <a:stretch/>
        </p:blipFill>
        <p:spPr>
          <a:xfrm>
            <a:off x="147908" y="3226280"/>
            <a:ext cx="4451410" cy="29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36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Total ICI Nonpoint NOX (tons):</a:t>
            </a:r>
            <a:br>
              <a:rPr lang="en-US" dirty="0"/>
            </a:br>
            <a:r>
              <a:rPr lang="en-US" dirty="0"/>
              <a:t>where S/L did NOT submit 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D1F80-40B2-F3C7-01AA-386407E1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70" y="1508125"/>
            <a:ext cx="8523861" cy="5030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11DA3-7DA1-942F-4048-AB07A57A7B4A}"/>
              </a:ext>
            </a:extLst>
          </p:cNvPr>
          <p:cNvSpPr txBox="1"/>
          <p:nvPr/>
        </p:nvSpPr>
        <p:spPr>
          <a:xfrm>
            <a:off x="9673459" y="1082566"/>
            <a:ext cx="1744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Observation:</a:t>
            </a:r>
          </a:p>
          <a:p>
            <a:r>
              <a:rPr lang="en-US" dirty="0"/>
              <a:t>Biggest impact in S/Ls with more-rigorous Point submittals (CO &amp; WY)</a:t>
            </a:r>
          </a:p>
        </p:txBody>
      </p:sp>
      <p:pic>
        <p:nvPicPr>
          <p:cNvPr id="7" name="Picture 6" descr="A picture containing grass, outdoor, field, standing&#10;&#10;Description automatically generated">
            <a:extLst>
              <a:ext uri="{FF2B5EF4-FFF2-40B4-BE49-F238E27FC236}">
                <a16:creationId xmlns:a16="http://schemas.microsoft.com/office/drawing/2014/main" id="{864F7E82-3618-9202-05C5-C4BE9B87E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r="13750"/>
          <a:stretch/>
        </p:blipFill>
        <p:spPr>
          <a:xfrm>
            <a:off x="8335156" y="3036495"/>
            <a:ext cx="3856844" cy="23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AA59D-9381-6DC1-13EE-E1FACA0CA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r="1760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569E9-ECFE-FDD8-96DB-0FA265E6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70CBD59-6942-45DC-AC3C-EC6F8C28C61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7C92C-F236-2F02-6DCE-F0D16045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Thank You!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20222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611E-4F70-4B7B-B11E-FB6B8B33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5" y="807522"/>
            <a:ext cx="3849432" cy="18608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cs typeface="Calibri Light"/>
              </a:rPr>
              <a:t>Background of the Nonpoint ICI Calculations</a:t>
            </a:r>
            <a:endParaRPr lang="en-US" dirty="0"/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BD2CED9C-93C3-D2C3-2477-D7C6D7D2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3" y="3198557"/>
            <a:ext cx="7419483" cy="333876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45D260C-DE9C-4324-983E-9B95DBB6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0" y="320674"/>
            <a:ext cx="7115774" cy="470852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cs typeface="Calibri"/>
              </a:rPr>
              <a:t>Point source subtraction is needed to estimate nonpoint fuel consumption for the ICI sector</a:t>
            </a: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The EPA’s Wagon Wheel uses </a:t>
            </a:r>
            <a:r>
              <a:rPr lang="en-US" u="sng" dirty="0">
                <a:solidFill>
                  <a:schemeClr val="tx1"/>
                </a:solidFill>
                <a:cs typeface="Calibri"/>
              </a:rPr>
              <a:t>total</a:t>
            </a:r>
            <a:r>
              <a:rPr lang="en-US" dirty="0">
                <a:solidFill>
                  <a:schemeClr val="tx1"/>
                </a:solidFill>
                <a:cs typeface="Calibri"/>
              </a:rPr>
              <a:t> fuel consumption by sector and fuel type from </a:t>
            </a:r>
            <a:r>
              <a:rPr lang="en-US" dirty="0">
                <a:solidFill>
                  <a:schemeClr val="tx1"/>
                </a:solidFill>
                <a:cs typeface="Calibri"/>
                <a:hlinkClick r:id="rId3"/>
              </a:rPr>
              <a:t>Energy Information Administration (EIA) State Energy Data System (SEDS)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cs typeface="Calibri"/>
              </a:rPr>
              <a:t>The Wagon Wheel subtracts point source fuel consumption from the total fuel consumption to estimate nonpoint fuel consumption:</a:t>
            </a:r>
          </a:p>
          <a:p>
            <a:endParaRPr lang="en-US" dirty="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			Nonpoint fuel consumption =</a:t>
            </a:r>
          </a:p>
          <a:p>
            <a:pPr marL="0" indent="0" algn="r">
              <a:buNone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	Total fuel consumption – </a:t>
            </a:r>
          </a:p>
          <a:p>
            <a:pPr marL="0" indent="0" algn="r">
              <a:buNone/>
            </a:pP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Point fuel consumption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47F2B-FCBA-4418-A740-7CF62C5C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70CBD59-6942-45DC-AC3C-EC6F8C28C610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9"/>
    </mc:Choice>
    <mc:Fallback xmlns="">
      <p:transition spd="slow" advTm="4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D9B3EC67-094E-4AC5-885E-222802213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497590"/>
              </p:ext>
            </p:extLst>
          </p:nvPr>
        </p:nvGraphicFramePr>
        <p:xfrm>
          <a:off x="319596" y="1597981"/>
          <a:ext cx="11549346" cy="5191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691">
                  <a:extLst>
                    <a:ext uri="{9D8B030D-6E8A-4147-A177-3AD203B41FA5}">
                      <a16:colId xmlns:a16="http://schemas.microsoft.com/office/drawing/2014/main" val="271256201"/>
                    </a:ext>
                  </a:extLst>
                </a:gridCol>
                <a:gridCol w="1318209">
                  <a:extLst>
                    <a:ext uri="{9D8B030D-6E8A-4147-A177-3AD203B41FA5}">
                      <a16:colId xmlns:a16="http://schemas.microsoft.com/office/drawing/2014/main" val="3212581173"/>
                    </a:ext>
                  </a:extLst>
                </a:gridCol>
                <a:gridCol w="213532">
                  <a:extLst>
                    <a:ext uri="{9D8B030D-6E8A-4147-A177-3AD203B41FA5}">
                      <a16:colId xmlns:a16="http://schemas.microsoft.com/office/drawing/2014/main" val="1259642637"/>
                    </a:ext>
                  </a:extLst>
                </a:gridCol>
                <a:gridCol w="1318209">
                  <a:extLst>
                    <a:ext uri="{9D8B030D-6E8A-4147-A177-3AD203B41FA5}">
                      <a16:colId xmlns:a16="http://schemas.microsoft.com/office/drawing/2014/main" val="1521715753"/>
                    </a:ext>
                  </a:extLst>
                </a:gridCol>
                <a:gridCol w="213532">
                  <a:extLst>
                    <a:ext uri="{9D8B030D-6E8A-4147-A177-3AD203B41FA5}">
                      <a16:colId xmlns:a16="http://schemas.microsoft.com/office/drawing/2014/main" val="3644730621"/>
                    </a:ext>
                  </a:extLst>
                </a:gridCol>
                <a:gridCol w="1318209">
                  <a:extLst>
                    <a:ext uri="{9D8B030D-6E8A-4147-A177-3AD203B41FA5}">
                      <a16:colId xmlns:a16="http://schemas.microsoft.com/office/drawing/2014/main" val="4218197353"/>
                    </a:ext>
                  </a:extLst>
                </a:gridCol>
                <a:gridCol w="213532">
                  <a:extLst>
                    <a:ext uri="{9D8B030D-6E8A-4147-A177-3AD203B41FA5}">
                      <a16:colId xmlns:a16="http://schemas.microsoft.com/office/drawing/2014/main" val="2744639218"/>
                    </a:ext>
                  </a:extLst>
                </a:gridCol>
                <a:gridCol w="1318209">
                  <a:extLst>
                    <a:ext uri="{9D8B030D-6E8A-4147-A177-3AD203B41FA5}">
                      <a16:colId xmlns:a16="http://schemas.microsoft.com/office/drawing/2014/main" val="1218730219"/>
                    </a:ext>
                  </a:extLst>
                </a:gridCol>
                <a:gridCol w="213532">
                  <a:extLst>
                    <a:ext uri="{9D8B030D-6E8A-4147-A177-3AD203B41FA5}">
                      <a16:colId xmlns:a16="http://schemas.microsoft.com/office/drawing/2014/main" val="4059048069"/>
                    </a:ext>
                  </a:extLst>
                </a:gridCol>
                <a:gridCol w="1318209">
                  <a:extLst>
                    <a:ext uri="{9D8B030D-6E8A-4147-A177-3AD203B41FA5}">
                      <a16:colId xmlns:a16="http://schemas.microsoft.com/office/drawing/2014/main" val="2532419833"/>
                    </a:ext>
                  </a:extLst>
                </a:gridCol>
                <a:gridCol w="213532">
                  <a:extLst>
                    <a:ext uri="{9D8B030D-6E8A-4147-A177-3AD203B41FA5}">
                      <a16:colId xmlns:a16="http://schemas.microsoft.com/office/drawing/2014/main" val="864177941"/>
                    </a:ext>
                  </a:extLst>
                </a:gridCol>
                <a:gridCol w="1318209">
                  <a:extLst>
                    <a:ext uri="{9D8B030D-6E8A-4147-A177-3AD203B41FA5}">
                      <a16:colId xmlns:a16="http://schemas.microsoft.com/office/drawing/2014/main" val="3172540982"/>
                    </a:ext>
                  </a:extLst>
                </a:gridCol>
                <a:gridCol w="213532">
                  <a:extLst>
                    <a:ext uri="{9D8B030D-6E8A-4147-A177-3AD203B41FA5}">
                      <a16:colId xmlns:a16="http://schemas.microsoft.com/office/drawing/2014/main" val="1778077224"/>
                    </a:ext>
                  </a:extLst>
                </a:gridCol>
                <a:gridCol w="1318209">
                  <a:extLst>
                    <a:ext uri="{9D8B030D-6E8A-4147-A177-3AD203B41FA5}">
                      <a16:colId xmlns:a16="http://schemas.microsoft.com/office/drawing/2014/main" val="5854832"/>
                    </a:ext>
                  </a:extLst>
                </a:gridCol>
              </a:tblGrid>
              <a:tr h="148776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Step 1: Choose ICI Input Template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Step 2: Identify ICI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Step 3: Obtain Point Throughput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Step 4: </a:t>
                      </a:r>
                    </a:p>
                    <a:p>
                      <a:r>
                        <a:rPr lang="en-US" sz="1800"/>
                        <a:t>Map Point SCCs to ICI Fuel Types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Step 5: </a:t>
                      </a:r>
                    </a:p>
                    <a:p>
                      <a:r>
                        <a:rPr lang="en-US" sz="1800"/>
                        <a:t>QA Point ICI Through-puts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Step 6: Submit Template to SharePoint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Step 7: Complete Nonpoint 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114252"/>
                  </a:ext>
                </a:extLst>
              </a:tr>
              <a:tr h="3488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245159"/>
                  </a:ext>
                </a:extLst>
              </a:tr>
              <a:tr h="843487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Option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537036"/>
                  </a:ext>
                </a:extLst>
              </a:tr>
              <a:tr h="825645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Option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531285"/>
                  </a:ext>
                </a:extLst>
              </a:tr>
              <a:tr h="825645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Option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255853"/>
                  </a:ext>
                </a:extLst>
              </a:tr>
              <a:tr h="843487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Option 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1635047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2AD933A5-76DF-427E-853D-322F6B2208FF}"/>
              </a:ext>
            </a:extLst>
          </p:cNvPr>
          <p:cNvSpPr/>
          <p:nvPr/>
        </p:nvSpPr>
        <p:spPr>
          <a:xfrm>
            <a:off x="1973450" y="2670134"/>
            <a:ext cx="951305" cy="739012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780A912-B8BD-4D4F-AB21-FFBD3ADAF0E5}"/>
              </a:ext>
            </a:extLst>
          </p:cNvPr>
          <p:cNvSpPr/>
          <p:nvPr/>
        </p:nvSpPr>
        <p:spPr>
          <a:xfrm>
            <a:off x="3493205" y="2668482"/>
            <a:ext cx="950976" cy="740664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0B33A7B-ECA9-415B-843A-16509C0D26E0}"/>
              </a:ext>
            </a:extLst>
          </p:cNvPr>
          <p:cNvSpPr/>
          <p:nvPr/>
        </p:nvSpPr>
        <p:spPr>
          <a:xfrm>
            <a:off x="6583533" y="2668482"/>
            <a:ext cx="950976" cy="740664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8466B82-649C-4261-AA3A-426A00986E2F}"/>
              </a:ext>
            </a:extLst>
          </p:cNvPr>
          <p:cNvSpPr/>
          <p:nvPr/>
        </p:nvSpPr>
        <p:spPr>
          <a:xfrm>
            <a:off x="8130578" y="2668482"/>
            <a:ext cx="950976" cy="740664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148AE4-9A23-4206-8302-D3292092B89B}"/>
              </a:ext>
            </a:extLst>
          </p:cNvPr>
          <p:cNvSpPr/>
          <p:nvPr/>
        </p:nvSpPr>
        <p:spPr>
          <a:xfrm>
            <a:off x="9667791" y="2668482"/>
            <a:ext cx="950976" cy="740664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5A6C0F9-0FD5-4DE3-9881-5EDE6BAD7BD9}"/>
              </a:ext>
            </a:extLst>
          </p:cNvPr>
          <p:cNvSpPr/>
          <p:nvPr/>
        </p:nvSpPr>
        <p:spPr>
          <a:xfrm>
            <a:off x="5018705" y="2668482"/>
            <a:ext cx="950976" cy="740664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5E5C58-B855-4983-8866-B05C6F6D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4" y="0"/>
            <a:ext cx="11825130" cy="1325563"/>
          </a:xfrm>
        </p:spPr>
        <p:txBody>
          <a:bodyPr>
            <a:normAutofit/>
          </a:bodyPr>
          <a:lstStyle/>
          <a:p>
            <a:r>
              <a:rPr lang="en-US" sz="3200" dirty="0">
                <a:cs typeface="Calibri Light"/>
              </a:rPr>
              <a:t>Background: State/Local Process for submitting ICI Input Templates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8D785-143C-4B2A-AF12-03B7272C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3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43383E-D149-4184-FC7F-24CA94EF8AEE}"/>
              </a:ext>
            </a:extLst>
          </p:cNvPr>
          <p:cNvSpPr/>
          <p:nvPr/>
        </p:nvSpPr>
        <p:spPr>
          <a:xfrm>
            <a:off x="2530235" y="1062860"/>
            <a:ext cx="6259148" cy="2645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0"/>
    </mc:Choice>
    <mc:Fallback xmlns="">
      <p:transition spd="slow" advTm="6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Defined for 2020 NEI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D8D8D-3610-D56A-54AF-2FF78C760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While AERR historically has required submittal of all emissions (including nonpoint) and point source throughput data, this has not happened in reality</a:t>
            </a:r>
          </a:p>
          <a:p>
            <a:pPr lvl="1"/>
            <a:r>
              <a:rPr lang="en-US" dirty="0"/>
              <a:t>We have not enforced these requirements in the Emissions Inventory System (EIS)</a:t>
            </a:r>
          </a:p>
          <a:p>
            <a:pPr lvl="1"/>
            <a:r>
              <a:rPr lang="en-US" dirty="0"/>
              <a:t>This is changing in proposed AERR updates</a:t>
            </a:r>
          </a:p>
          <a:p>
            <a:r>
              <a:rPr lang="en-US" dirty="0"/>
              <a:t>Resulting QA issue: For State/Locals (S/L) that do not submit nonpoint ICI emissions or input templates (point inventory throughput data), two generally bad “easy” solutions have been historically applied:</a:t>
            </a:r>
          </a:p>
          <a:p>
            <a:pPr marL="457200" lvl="1" indent="0">
              <a:buNone/>
            </a:pPr>
            <a:r>
              <a:rPr lang="en-US" dirty="0"/>
              <a:t>1) “Do nothing” approach = Nonpoint ICI estimates (from EPA Wagon Wheel tool) are a double-count with Point inventory submittals, or,</a:t>
            </a:r>
          </a:p>
          <a:p>
            <a:pPr marL="457200" lvl="1" indent="0">
              <a:buNone/>
            </a:pPr>
            <a:r>
              <a:rPr lang="en-US" dirty="0"/>
              <a:t>2) “Hand-wave away” approach = Unavoidable underestimate in Nonpoint ICI by allowing S/Ls to zero out these nonpoint estimates via the EIS Nonpoint Survey</a:t>
            </a:r>
          </a:p>
          <a:p>
            <a:pPr lvl="1"/>
            <a:r>
              <a:rPr lang="en-US" dirty="0"/>
              <a:t>To be fair, option 2 is a reasonable approach for S/Ls with robust point inventories and fuel/sectors where any estimates would likely require permits (e.g., Industrial coal)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09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3" y="347872"/>
            <a:ext cx="11248844" cy="1325563"/>
          </a:xfrm>
        </p:spPr>
        <p:txBody>
          <a:bodyPr/>
          <a:lstStyle/>
          <a:p>
            <a:r>
              <a:rPr lang="en-US" dirty="0"/>
              <a:t>“Half-Measure” Solution Outlined –for 2020 NEI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D8D8D-3610-D56A-54AF-2FF78C760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S/L Point inventory fuel consumption input templates (submitted for 2020) and analyze vs EIA SEDS data by sector and fuel type</a:t>
            </a:r>
          </a:p>
          <a:p>
            <a:r>
              <a:rPr lang="en-US" dirty="0"/>
              <a:t>Compare the S/L-submitted fuel consumption (PT) vs carbon monoxide (CO) PT emissions and vs 2020 SEDS</a:t>
            </a:r>
          </a:p>
          <a:p>
            <a:r>
              <a:rPr lang="en-US" dirty="0"/>
              <a:t>Why CO?</a:t>
            </a:r>
          </a:p>
          <a:p>
            <a:pPr lvl="1"/>
            <a:r>
              <a:rPr lang="en-US" dirty="0"/>
              <a:t>Correspondence with SLTs at “NOMAD” (Nonpoint method advisory) committee meetings: Of the list of primary ICI pollutants submitted (CAPs), deemed least-likely to be impacted by (lack of) point inventory controls</a:t>
            </a:r>
          </a:p>
          <a:p>
            <a:pPr lvl="1"/>
            <a:r>
              <a:rPr lang="en-US" dirty="0"/>
              <a:t>CO2 would have been ideal, but it’s submittal by SLTs varies widely, and SCC assignments (required to tease out fuel type) were untenable for 2020 NEI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7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Point Inventory CO emissions vs S/L fuel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D8D8D-3610-D56A-54AF-2FF78C760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default approach required looking at all S/L sector/fuel input template submittals vs their point CO emissions. Computed median thruput/CO emissions ratios. Complications:</a:t>
            </a:r>
          </a:p>
          <a:p>
            <a:pPr lvl="1"/>
            <a:r>
              <a:rPr lang="en-US" dirty="0"/>
              <a:t>2020 SEDS = 0 for several state/sector/fuel types –despite S/L emissions &gt; 0</a:t>
            </a:r>
          </a:p>
          <a:p>
            <a:pPr lvl="1"/>
            <a:r>
              <a:rPr lang="en-US" dirty="0"/>
              <a:t>S/L (point inventory) fuel consumption often &gt; SEDS (represents both point &amp; nonpoint)</a:t>
            </a:r>
          </a:p>
          <a:p>
            <a:r>
              <a:rPr lang="en-US" dirty="0"/>
              <a:t>Limiting analysis to SEDS &gt; 0 and S/L fuel consumption &gt; 1.5x SEDS was too restrictive</a:t>
            </a:r>
          </a:p>
          <a:p>
            <a:r>
              <a:rPr lang="en-US" dirty="0"/>
              <a:t>Ultimately used a “widest net” but did remove cases where S/L fuel consumption &gt; 1.5x SEDS and S/L fuel consumption &gt; 100 (UOM SEDS)</a:t>
            </a:r>
          </a:p>
          <a:p>
            <a:pPr lvl="1"/>
            <a:r>
              <a:rPr lang="en-US" dirty="0"/>
              <a:t>Found most of these were unit of measure errors, some of which were resolved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74024B-5B6E-B34B-AFFE-B344B9CEC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3693"/>
            <a:ext cx="12192000" cy="62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7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0EC5-F897-8533-647B-DBB0680A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D8D8D-3610-D56A-54AF-2FF78C760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Could these median ratios be used for other years?</a:t>
            </a:r>
          </a:p>
          <a:p>
            <a:pPr lvl="1"/>
            <a:r>
              <a:rPr lang="en-US" dirty="0"/>
              <a:t>Short answer: won’t know until we receive year-2023 S/L inputs (via EIS)</a:t>
            </a:r>
          </a:p>
          <a:p>
            <a:pPr lvl="1"/>
            <a:r>
              <a:rPr lang="en-US" dirty="0"/>
              <a:t>2020 was a “different” year…cough…Covid…cough</a:t>
            </a:r>
          </a:p>
          <a:p>
            <a:r>
              <a:rPr lang="en-US" dirty="0"/>
              <a:t>A median ratio approach will have more uncertainty for states with point inventory most-different from “median” states:</a:t>
            </a:r>
          </a:p>
          <a:p>
            <a:pPr lvl="1"/>
            <a:r>
              <a:rPr lang="en-US" dirty="0"/>
              <a:t>Mix of sources and controls; this approach treats all sources -for a given sector/fuel- the same</a:t>
            </a:r>
          </a:p>
          <a:p>
            <a:pPr lvl="1"/>
            <a:r>
              <a:rPr lang="en-US" dirty="0"/>
              <a:t>Reporting thresholds: states that report a more-complete point inventory (submit smaller sources) would expect to have different ratio of fuel consumption to emissions vs those only reporting down to regulatory requirements</a:t>
            </a:r>
          </a:p>
          <a:p>
            <a:r>
              <a:rPr lang="en-US" dirty="0"/>
              <a:t>SEDS data 2020 vs 2017 mix of correlations</a:t>
            </a:r>
          </a:p>
          <a:p>
            <a:pPr lvl="1"/>
            <a:r>
              <a:rPr lang="en-US" dirty="0"/>
              <a:t>Strongest for Industrial distillate, natural gas, wood, and commercial natural gas</a:t>
            </a:r>
          </a:p>
          <a:p>
            <a:pPr lvl="1"/>
            <a:r>
              <a:rPr lang="en-US" dirty="0"/>
              <a:t>Poor correlation for ICI residual oil and commercial distillate and wood</a:t>
            </a:r>
          </a:p>
          <a:p>
            <a:r>
              <a:rPr lang="en-US" dirty="0"/>
              <a:t>Can’t necessarily ground truth based on SEDS (next slide)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33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B02FD3-BB36-0DB1-223A-11B6BA3B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053"/>
          </a:xfrm>
        </p:spPr>
        <p:txBody>
          <a:bodyPr>
            <a:normAutofit fontScale="90000"/>
          </a:bodyPr>
          <a:lstStyle/>
          <a:p>
            <a:r>
              <a:rPr lang="en-US" dirty="0"/>
              <a:t>SEDS Limitations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6005-3A4C-8B4F-98D7-25ECCDC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BD59-6942-45DC-AC3C-EC6F8C28C61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707BF-AA1B-41EF-0D5A-8C41CDDB5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92" y="946178"/>
            <a:ext cx="10802415" cy="5363817"/>
          </a:xfrm>
          <a:prstGeom prst="rect">
            <a:avLst/>
          </a:prstGeom>
        </p:spPr>
      </p:pic>
      <p:pic>
        <p:nvPicPr>
          <p:cNvPr id="3" name="Picture 2" descr="A picture containing grass, outdoor, field, standing&#10;&#10;Description automatically generated">
            <a:extLst>
              <a:ext uri="{FF2B5EF4-FFF2-40B4-BE49-F238E27FC236}">
                <a16:creationId xmlns:a16="http://schemas.microsoft.com/office/drawing/2014/main" id="{A8C95B3B-B042-310A-0DC7-DEB2C116F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16220"/>
          <a:stretch/>
        </p:blipFill>
        <p:spPr>
          <a:xfrm rot="19191723">
            <a:off x="8281358" y="1956343"/>
            <a:ext cx="1725283" cy="10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9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2021-11-10T14:26:17+00:00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  <e3f09c3df709400db2417a7161762d62 xmlns="a7dff9ff-bcf2-41de-868a-0aff24a3ca39">
      <Terms xmlns="http://schemas.microsoft.com/office/infopath/2007/PartnerControls"/>
    </e3f09c3df709400db2417a7161762d62>
    <Category xmlns="c3efe710-1a31-4d3b-a006-9d7b8bf08c00">
      <Value>Nonpoint</Value>
    </Category>
    <MediaLengthInSeconds xmlns="c3efe710-1a31-4d3b-a006-9d7b8bf08c00" xsi:nil="true"/>
    <SharedWithUsers xmlns="a7dff9ff-bcf2-41de-868a-0aff24a3ca39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0C7F8BDE37AE40A0CF97CE338542E1" ma:contentTypeVersion="15" ma:contentTypeDescription="Create a new document." ma:contentTypeScope="" ma:versionID="8881dee743dfa481e776292360711497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a7dff9ff-bcf2-41de-868a-0aff24a3ca39" xmlns:ns6="c3efe710-1a31-4d3b-a006-9d7b8bf08c00" targetNamespace="http://schemas.microsoft.com/office/2006/metadata/properties" ma:root="true" ma:fieldsID="49c29c16bcb0ff2a54d6fc3b9261ff05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a7dff9ff-bcf2-41de-868a-0aff24a3ca39"/>
    <xsd:import namespace="c3efe710-1a31-4d3b-a006-9d7b8bf08c00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e3f09c3df709400db2417a7161762d62" minOccurs="0"/>
                <xsd:element ref="ns6:Category" minOccurs="0"/>
                <xsd:element ref="ns6:MediaServiceMetadata" minOccurs="0"/>
                <xsd:element ref="ns6:MediaServiceFastMetadata" minOccurs="0"/>
                <xsd:element ref="ns6:MediaServiceAutoTags" minOccurs="0"/>
                <xsd:element ref="ns6:MediaServiceOCR" minOccurs="0"/>
                <xsd:element ref="ns6:MediaServiceGenerationTime" minOccurs="0"/>
                <xsd:element ref="ns6:MediaServiceEventHashCode" minOccurs="0"/>
                <xsd:element ref="ns6:MediaServiceDateTaken" minOccurs="0"/>
                <xsd:element ref="ns6:MediaLengthInSeconds" minOccurs="0"/>
                <xsd:element ref="ns5:SharedWithUsers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23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8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9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10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11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15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7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8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20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22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24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5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6" nillable="true" ma:displayName="Taxonomy Catch All Column1" ma:hidden="true" ma:list="{e6afd1f7-31aa-4e13-9921-ebfdd96d1fc1}" ma:internalName="TaxCatchAllLabel" ma:readOnly="true" ma:showField="CatchAllDataLabel" ma:web="a7dff9ff-bcf2-41de-868a-0aff24a3ca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7" nillable="true" ma:displayName="Taxonomy Catch All Column" ma:hidden="true" ma:list="{e6afd1f7-31aa-4e13-9921-ebfdd96d1fc1}" ma:internalName="TaxCatchAll" ma:showField="CatchAllData" ma:web="a7dff9ff-bcf2-41de-868a-0aff24a3ca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2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9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21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ff9ff-bcf2-41de-868a-0aff24a3ca39" elementFormDefault="qualified">
    <xsd:import namespace="http://schemas.microsoft.com/office/2006/documentManagement/types"/>
    <xsd:import namespace="http://schemas.microsoft.com/office/infopath/2007/PartnerControls"/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fe710-1a31-4d3b-a006-9d7b8bf08c00" elementFormDefault="qualified">
    <xsd:import namespace="http://schemas.microsoft.com/office/2006/documentManagement/types"/>
    <xsd:import namespace="http://schemas.microsoft.com/office/infopath/2007/PartnerControls"/>
    <xsd:element name="Category" ma:index="29" nillable="true" ma:displayName="Category" ma:format="Dropdown" ma:internalName="Category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NEI"/>
                        <xsd:enumeration value="Nonpoint"/>
                        <xsd:enumeration value="Point"/>
                        <xsd:enumeration value="EIS"/>
                        <xsd:enumeration value="Oil and Gas"/>
                        <xsd:enumeration value="Onroad"/>
                        <xsd:enumeration value="Nonroad"/>
                        <xsd:enumeration value="Speciat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Metadata" ma:index="3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29f62856-1543-49d4-a736-4569d363f533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2B8429-3102-4F59-ADF6-90AB26F0E418}">
  <ds:schemaRefs>
    <ds:schemaRef ds:uri="http://www.w3.org/XML/1998/namespace"/>
    <ds:schemaRef ds:uri="http://purl.org/dc/dcmitype/"/>
    <ds:schemaRef ds:uri="http://schemas.microsoft.com/sharepoint/v3"/>
    <ds:schemaRef ds:uri="4ffa91fb-a0ff-4ac5-b2db-65c790d184a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3efe710-1a31-4d3b-a006-9d7b8bf08c00"/>
    <ds:schemaRef ds:uri="http://schemas.microsoft.com/office/2006/documentManagement/types"/>
    <ds:schemaRef ds:uri="a7dff9ff-bcf2-41de-868a-0aff24a3ca39"/>
    <ds:schemaRef ds:uri="http://schemas.microsoft.com/sharepoint/v3/fields"/>
    <ds:schemaRef ds:uri="http://schemas.microsoft.com/sharepoint.v3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25060AF-3F7E-43FA-A6C1-D7E9FEFACF51}">
  <ds:schemaRefs>
    <ds:schemaRef ds:uri="4ffa91fb-a0ff-4ac5-b2db-65c790d184a4"/>
    <ds:schemaRef ds:uri="a7dff9ff-bcf2-41de-868a-0aff24a3ca39"/>
    <ds:schemaRef ds:uri="c3efe710-1a31-4d3b-a006-9d7b8bf08c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41F8D0A-04E7-4956-A7AF-C9DBADE5F3EA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E68968E-6014-49D8-A52C-33E43B5D0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5433</TotalTime>
  <Words>1118</Words>
  <Application>Microsoft Office PowerPoint</Application>
  <PresentationFormat>Widescreen</PresentationFormat>
  <Paragraphs>118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A Technique to Estimate Nonpoint Industrial, Commercial, and Institutional (ICI) Fuel Consumption  Rich Mason1, David Cooley2, Hannah Derrick2  1Office of Air and Radiation, US Environmental Protection Agency 2Abt Associates, Inc.</vt:lpstr>
      <vt:lpstr>Background of the Nonpoint ICI Calculations</vt:lpstr>
      <vt:lpstr>Background: State/Local Process for submitting ICI Input Templates</vt:lpstr>
      <vt:lpstr>Problem Defined for 2020 NEI</vt:lpstr>
      <vt:lpstr>“Half-Measure” Solution Outlined –for 2020 NEI</vt:lpstr>
      <vt:lpstr>Using Point Inventory CO emissions vs S/L fuel consumption</vt:lpstr>
      <vt:lpstr>PowerPoint Presentation</vt:lpstr>
      <vt:lpstr>Limitations</vt:lpstr>
      <vt:lpstr>SEDS Limitations </vt:lpstr>
      <vt:lpstr>S/L vs SEDS fuel consumption relationships</vt:lpstr>
      <vt:lpstr>S/L vs SEDS fuel consumption relationships, cont.</vt:lpstr>
      <vt:lpstr>2020 vs 2017 SEDS: good correlation</vt:lpstr>
      <vt:lpstr>2020 vs 2017 SEDS: not so good correlation</vt:lpstr>
      <vt:lpstr>NOX: New Default (left) vs no subtraction (right)</vt:lpstr>
      <vt:lpstr>Impact of Applying Default approach: No subtraction minus Default subtraction</vt:lpstr>
      <vt:lpstr>Total ICI Nonpoint NOX (tons): where S/L did NOT submit inputs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Pre-processing Point Sources for Nonpoint ICI</dc:title>
  <dc:creator>Mason, Rich</dc:creator>
  <cp:lastModifiedBy>Mason, Rich</cp:lastModifiedBy>
  <cp:revision>3</cp:revision>
  <dcterms:created xsi:type="dcterms:W3CDTF">2021-11-04T16:39:34Z</dcterms:created>
  <dcterms:modified xsi:type="dcterms:W3CDTF">2023-10-17T00:02:10Z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0x010100170C7F8BDE37AE40A0CF97CE338542E1</vt:lpwstr>
  </property>
  <property fmtid="{D5CDD505-2E9C-101B-9397-08002B2CF9AE}" pid="3" name="e3f09c3df709400db2417a7161762d62">
    <vt:lpwstr/>
  </property>
  <property fmtid="{D5CDD505-2E9C-101B-9397-08002B2CF9AE}" pid="4" name="Document Type">
    <vt:lpwstr/>
  </property>
  <property fmtid="{D5CDD505-2E9C-101B-9397-08002B2CF9AE}" pid="5" name="EPA_x0020_Subject">
    <vt:lpwstr/>
  </property>
  <property fmtid="{D5CDD505-2E9C-101B-9397-08002B2CF9AE}" pid="6" name="TaxKeyword">
    <vt:lpwstr/>
  </property>
  <property fmtid="{D5CDD505-2E9C-101B-9397-08002B2CF9AE}" pid="7" name="EPA Subject">
    <vt:lpwstr/>
  </property>
  <property fmtid="{D5CDD505-2E9C-101B-9397-08002B2CF9AE}" pid="8" name="Order">
    <vt:lpwstr>354700.000000000</vt:lpwstr>
  </property>
  <property fmtid="{D5CDD505-2E9C-101B-9397-08002B2CF9AE}" pid="9" name="xd_ProgID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xd_Signature">
    <vt:lpwstr/>
  </property>
</Properties>
</file>