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58" r:id="rId6"/>
    <p:sldId id="260" r:id="rId7"/>
    <p:sldId id="345" r:id="rId8"/>
    <p:sldId id="323" r:id="rId9"/>
    <p:sldId id="341" r:id="rId10"/>
    <p:sldId id="342" r:id="rId11"/>
    <p:sldId id="325" r:id="rId12"/>
    <p:sldId id="328" r:id="rId13"/>
    <p:sldId id="329" r:id="rId14"/>
    <p:sldId id="330" r:id="rId15"/>
    <p:sldId id="331" r:id="rId16"/>
    <p:sldId id="335" r:id="rId17"/>
    <p:sldId id="334" r:id="rId18"/>
    <p:sldId id="336" r:id="rId19"/>
    <p:sldId id="339" r:id="rId20"/>
    <p:sldId id="344" r:id="rId21"/>
    <p:sldId id="338" r:id="rId22"/>
    <p:sldId id="26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玉芝 金" initials="玉金" lastIdx="1" clrIdx="0">
    <p:extLst>
      <p:ext uri="{19B8F6BF-5375-455C-9EA6-DF929625EA0E}">
        <p15:presenceInfo xmlns:p15="http://schemas.microsoft.com/office/powerpoint/2012/main" userId="5fb6ac50b7d604c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C342"/>
    <a:srgbClr val="00679C"/>
    <a:srgbClr val="0E5D86"/>
    <a:srgbClr val="2660AD"/>
    <a:srgbClr val="DDE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39" autoAdjust="0"/>
  </p:normalViewPr>
  <p:slideViewPr>
    <p:cSldViewPr snapToGrid="0">
      <p:cViewPr varScale="1">
        <p:scale>
          <a:sx n="99" d="100"/>
          <a:sy n="99" d="100"/>
        </p:scale>
        <p:origin x="9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ng, David (he/him/his)" userId="dafac2a2-b0c0-4a33-894e-ad1ddf2991f1" providerId="ADAL" clId="{AD8F369D-C179-40F8-A24F-D98852B8F029}"/>
    <pc:docChg chg="undo custSel modSld">
      <pc:chgData name="Wong, David (he/him/his)" userId="dafac2a2-b0c0-4a33-894e-ad1ddf2991f1" providerId="ADAL" clId="{AD8F369D-C179-40F8-A24F-D98852B8F029}" dt="2023-10-16T14:10:01.422" v="110" actId="255"/>
      <pc:docMkLst>
        <pc:docMk/>
      </pc:docMkLst>
      <pc:sldChg chg="modSp mod">
        <pc:chgData name="Wong, David (he/him/his)" userId="dafac2a2-b0c0-4a33-894e-ad1ddf2991f1" providerId="ADAL" clId="{AD8F369D-C179-40F8-A24F-D98852B8F029}" dt="2023-10-16T00:58:32.972" v="59" actId="20577"/>
        <pc:sldMkLst>
          <pc:docMk/>
          <pc:sldMk cId="1637995778" sldId="330"/>
        </pc:sldMkLst>
        <pc:spChg chg="mod">
          <ac:chgData name="Wong, David (he/him/his)" userId="dafac2a2-b0c0-4a33-894e-ad1ddf2991f1" providerId="ADAL" clId="{AD8F369D-C179-40F8-A24F-D98852B8F029}" dt="2023-10-16T00:58:32.972" v="59" actId="20577"/>
          <ac:spMkLst>
            <pc:docMk/>
            <pc:sldMk cId="1637995778" sldId="330"/>
            <ac:spMk id="2" creationId="{025F7C27-24E7-4CEF-AFFF-F13D8F7D3305}"/>
          </ac:spMkLst>
        </pc:spChg>
      </pc:sldChg>
      <pc:sldChg chg="addSp delSp modSp mod">
        <pc:chgData name="Wong, David (he/him/his)" userId="dafac2a2-b0c0-4a33-894e-ad1ddf2991f1" providerId="ADAL" clId="{AD8F369D-C179-40F8-A24F-D98852B8F029}" dt="2023-10-16T01:32:08.953" v="77" actId="255"/>
        <pc:sldMkLst>
          <pc:docMk/>
          <pc:sldMk cId="236077039" sldId="334"/>
        </pc:sldMkLst>
        <pc:spChg chg="mod">
          <ac:chgData name="Wong, David (he/him/his)" userId="dafac2a2-b0c0-4a33-894e-ad1ddf2991f1" providerId="ADAL" clId="{AD8F369D-C179-40F8-A24F-D98852B8F029}" dt="2023-10-16T01:32:08.953" v="77" actId="255"/>
          <ac:spMkLst>
            <pc:docMk/>
            <pc:sldMk cId="236077039" sldId="334"/>
            <ac:spMk id="2" creationId="{025F7C27-24E7-4CEF-AFFF-F13D8F7D3305}"/>
          </ac:spMkLst>
        </pc:spChg>
        <pc:picChg chg="add del mod">
          <ac:chgData name="Wong, David (he/him/his)" userId="dafac2a2-b0c0-4a33-894e-ad1ddf2991f1" providerId="ADAL" clId="{AD8F369D-C179-40F8-A24F-D98852B8F029}" dt="2023-10-15T19:03:08.575" v="10"/>
          <ac:picMkLst>
            <pc:docMk/>
            <pc:sldMk cId="236077039" sldId="334"/>
            <ac:picMk id="4" creationId="{CB972DE8-19CE-866F-A8ED-C986CD5A11AC}"/>
          </ac:picMkLst>
        </pc:picChg>
        <pc:picChg chg="add del">
          <ac:chgData name="Wong, David (he/him/his)" userId="dafac2a2-b0c0-4a33-894e-ad1ddf2991f1" providerId="ADAL" clId="{AD8F369D-C179-40F8-A24F-D98852B8F029}" dt="2023-10-15T19:03:40.768" v="12" actId="21"/>
          <ac:picMkLst>
            <pc:docMk/>
            <pc:sldMk cId="236077039" sldId="334"/>
            <ac:picMk id="5" creationId="{3BAB8C04-D80E-C226-E328-A1B3E58AAD5D}"/>
          </ac:picMkLst>
        </pc:picChg>
        <pc:picChg chg="add mod">
          <ac:chgData name="Wong, David (he/him/his)" userId="dafac2a2-b0c0-4a33-894e-ad1ddf2991f1" providerId="ADAL" clId="{AD8F369D-C179-40F8-A24F-D98852B8F029}" dt="2023-10-15T19:04:08.234" v="18" actId="1076"/>
          <ac:picMkLst>
            <pc:docMk/>
            <pc:sldMk cId="236077039" sldId="334"/>
            <ac:picMk id="8" creationId="{73EFDBDC-B745-0CAE-EECC-C9D155B0746B}"/>
          </ac:picMkLst>
        </pc:picChg>
      </pc:sldChg>
      <pc:sldChg chg="modSp mod">
        <pc:chgData name="Wong, David (he/him/his)" userId="dafac2a2-b0c0-4a33-894e-ad1ddf2991f1" providerId="ADAL" clId="{AD8F369D-C179-40F8-A24F-D98852B8F029}" dt="2023-10-16T01:54:04.600" v="91" actId="255"/>
        <pc:sldMkLst>
          <pc:docMk/>
          <pc:sldMk cId="1376935283" sldId="339"/>
        </pc:sldMkLst>
        <pc:spChg chg="mod">
          <ac:chgData name="Wong, David (he/him/his)" userId="dafac2a2-b0c0-4a33-894e-ad1ddf2991f1" providerId="ADAL" clId="{AD8F369D-C179-40F8-A24F-D98852B8F029}" dt="2023-10-16T01:54:04.600" v="91" actId="255"/>
          <ac:spMkLst>
            <pc:docMk/>
            <pc:sldMk cId="1376935283" sldId="339"/>
            <ac:spMk id="2" creationId="{025F7C27-24E7-4CEF-AFFF-F13D8F7D3305}"/>
          </ac:spMkLst>
        </pc:spChg>
      </pc:sldChg>
      <pc:sldChg chg="addSp delSp modSp mod">
        <pc:chgData name="Wong, David (he/him/his)" userId="dafac2a2-b0c0-4a33-894e-ad1ddf2991f1" providerId="ADAL" clId="{AD8F369D-C179-40F8-A24F-D98852B8F029}" dt="2023-10-16T13:02:51.785" v="93"/>
        <pc:sldMkLst>
          <pc:docMk/>
          <pc:sldMk cId="1455235866" sldId="342"/>
        </pc:sldMkLst>
        <pc:spChg chg="add mod">
          <ac:chgData name="Wong, David (he/him/his)" userId="dafac2a2-b0c0-4a33-894e-ad1ddf2991f1" providerId="ADAL" clId="{AD8F369D-C179-40F8-A24F-D98852B8F029}" dt="2023-10-16T13:02:51.785" v="93"/>
          <ac:spMkLst>
            <pc:docMk/>
            <pc:sldMk cId="1455235866" sldId="342"/>
            <ac:spMk id="4" creationId="{19776E1B-7228-CE7C-550B-51F9D560205D}"/>
          </ac:spMkLst>
        </pc:spChg>
        <pc:spChg chg="add del">
          <ac:chgData name="Wong, David (he/him/his)" userId="dafac2a2-b0c0-4a33-894e-ad1ddf2991f1" providerId="ADAL" clId="{AD8F369D-C179-40F8-A24F-D98852B8F029}" dt="2023-10-16T00:42:32.776" v="49" actId="21"/>
          <ac:spMkLst>
            <pc:docMk/>
            <pc:sldMk cId="1455235866" sldId="342"/>
            <ac:spMk id="24" creationId="{3B00EC3C-25B5-0AFD-39D5-F63ED3ADF2D3}"/>
          </ac:spMkLst>
        </pc:spChg>
      </pc:sldChg>
      <pc:sldChg chg="modSp mod">
        <pc:chgData name="Wong, David (he/him/his)" userId="dafac2a2-b0c0-4a33-894e-ad1ddf2991f1" providerId="ADAL" clId="{AD8F369D-C179-40F8-A24F-D98852B8F029}" dt="2023-10-16T14:10:01.422" v="110" actId="255"/>
        <pc:sldMkLst>
          <pc:docMk/>
          <pc:sldMk cId="3367910363" sldId="344"/>
        </pc:sldMkLst>
        <pc:spChg chg="mod">
          <ac:chgData name="Wong, David (he/him/his)" userId="dafac2a2-b0c0-4a33-894e-ad1ddf2991f1" providerId="ADAL" clId="{AD8F369D-C179-40F8-A24F-D98852B8F029}" dt="2023-10-16T14:10:01.422" v="110" actId="255"/>
          <ac:spMkLst>
            <pc:docMk/>
            <pc:sldMk cId="3367910363" sldId="344"/>
            <ac:spMk id="2" creationId="{025F7C27-24E7-4CEF-AFFF-F13D8F7D3305}"/>
          </ac:spMkLst>
        </pc:spChg>
      </pc:sldChg>
      <pc:sldChg chg="modSp mod modTransition">
        <pc:chgData name="Wong, David (he/him/his)" userId="dafac2a2-b0c0-4a33-894e-ad1ddf2991f1" providerId="ADAL" clId="{AD8F369D-C179-40F8-A24F-D98852B8F029}" dt="2023-10-15T19:06:20.407" v="39" actId="2710"/>
        <pc:sldMkLst>
          <pc:docMk/>
          <pc:sldMk cId="331817349" sldId="345"/>
        </pc:sldMkLst>
        <pc:spChg chg="mod">
          <ac:chgData name="Wong, David (he/him/his)" userId="dafac2a2-b0c0-4a33-894e-ad1ddf2991f1" providerId="ADAL" clId="{AD8F369D-C179-40F8-A24F-D98852B8F029}" dt="2023-10-15T19:06:20.407" v="39" actId="2710"/>
          <ac:spMkLst>
            <pc:docMk/>
            <pc:sldMk cId="331817349" sldId="345"/>
            <ac:spMk id="10" creationId="{D968558B-9A7E-192A-385D-28AFCB8323F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52C23D-FD22-4AB6-A0A2-319FC517A209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6E55362C-38D7-4161-978E-F08985520949}">
      <dgm:prSet phldrT="[文本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BC</a:t>
          </a:r>
          <a:endParaRPr lang="zh-CN" alt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08F5B1-670D-458D-9A7C-EFFBA4203E6B}" type="parTrans" cxnId="{F03599B8-E311-4614-BEFC-75004B7A8227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996086-B325-4F04-B9DD-21FB53A716E2}" type="sibTrans" cxnId="{F03599B8-E311-4614-BEFC-75004B7A8227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01D5FD-EA3A-483B-BA14-18F6E9160B83}" type="asst">
      <dgm:prSet phldrT="[文本]" custT="1"/>
      <dgm:spPr>
        <a:solidFill>
          <a:schemeClr val="accent4">
            <a:lumMod val="40000"/>
            <a:lumOff val="60000"/>
          </a:schemeClr>
        </a:solidFill>
        <a:ln>
          <a:solidFill>
            <a:srgbClr val="EAC342"/>
          </a:solidFill>
        </a:ln>
      </dgm:spPr>
      <dgm:t>
        <a:bodyPr/>
        <a:lstStyle/>
        <a:p>
          <a:r>
            <a: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Strong light absorption</a:t>
          </a:r>
          <a:endParaRPr lang="zh-CN" alt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4AC487-B331-476F-8B07-0FF8C52F77FC}" type="parTrans" cxnId="{228E1573-A22A-4A25-BB95-2E8A7A34A715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36FD7-EA22-470E-AC1A-44435EBD60AB}" type="sibTrans" cxnId="{228E1573-A22A-4A25-BB95-2E8A7A34A715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EE5AC5-E799-427E-A755-A7AD35713FE1}">
      <dgm:prSet phldrT="[文本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Regional air pollution</a:t>
          </a:r>
          <a:endParaRPr lang="zh-CN" alt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C8E43-70AD-4A49-89D9-4E2907A6A191}" type="parTrans" cxnId="{D798855F-8BF3-497F-833D-9FA594AE1096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480BA4-274F-49E0-A210-BE16013EC1C0}" type="sibTrans" cxnId="{D798855F-8BF3-497F-833D-9FA594AE1096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FC4091-633F-4090-90CE-402020377009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Global radiative forcing</a:t>
          </a:r>
          <a:endParaRPr lang="zh-CN" alt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449F8B-6E5A-4456-9EBB-D68FCC502C16}" type="parTrans" cxnId="{B6DD6758-F741-4213-9428-7BA8EAF3C3FB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6FC289-93B4-4A7A-9B6A-6D06F9E9F082}" type="sibTrans" cxnId="{B6DD6758-F741-4213-9428-7BA8EAF3C3FB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61BB3-E8B3-4123-89AF-67183064EDC3}" type="asst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altLang="zh-C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Direct radiative forcing</a:t>
          </a:r>
          <a:endParaRPr lang="zh-CN" alt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0508F9-A419-4768-87B7-7BF9412EAC10}" type="parTrans" cxnId="{60B67FD2-0A4C-43FC-9343-D4CE38149625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922B52-BC42-4FBF-A193-9CBBDF22EF7C}" type="sibTrans" cxnId="{60B67FD2-0A4C-43FC-9343-D4CE38149625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86D8A4-F702-442F-AEF2-CA09892E1D36}" type="asst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altLang="zh-C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Indirect radiative forcing</a:t>
          </a:r>
          <a:endParaRPr lang="zh-CN" alt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7DDA64-CE88-43C5-B7FD-7B9B29F2BD97}" type="parTrans" cxnId="{10CE53D3-ED9A-4909-AFEF-5A04227B039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826411-8472-48D9-912E-2274B25AC492}" type="sibTrans" cxnId="{10CE53D3-ED9A-4909-AFEF-5A04227B039C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E30F2B-6271-4AA7-9535-3E90910BFBD9}" type="asst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altLang="zh-C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Atmospheric stability</a:t>
          </a:r>
          <a:endParaRPr lang="zh-CN" alt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67965-6B0E-44BD-BA10-8B77D206BBFF}" type="parTrans" cxnId="{F3533638-EA46-4D2F-AB16-6D897D6855B0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F9BFA2-B7AB-4D6C-8239-1E9955AB83F5}" type="sibTrans" cxnId="{F3533638-EA46-4D2F-AB16-6D897D6855B0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C2111B-781A-4F81-9DE5-286D33FBB8AC}" type="asst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altLang="zh-C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Secondary particulate matter</a:t>
          </a:r>
          <a:endParaRPr lang="zh-CN" alt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DCCDDE-4DF3-4C0F-B57F-06D6E1CC5B55}" type="parTrans" cxnId="{64363876-8007-442A-A981-B8F30B2922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C1349C-7FBF-4A1B-A4D8-873AB918F4E1}" type="sibTrans" cxnId="{64363876-8007-442A-A981-B8F30B2922FB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FFBA0E-6108-46CE-B7DD-ADF499688094}" type="pres">
      <dgm:prSet presAssocID="{3452C23D-FD22-4AB6-A0A2-319FC517A20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7355D66-2E22-4AB1-A686-F7124F9B3D55}" type="pres">
      <dgm:prSet presAssocID="{6E55362C-38D7-4161-978E-F08985520949}" presName="hierRoot1" presStyleCnt="0">
        <dgm:presLayoutVars>
          <dgm:hierBranch val="init"/>
        </dgm:presLayoutVars>
      </dgm:prSet>
      <dgm:spPr/>
    </dgm:pt>
    <dgm:pt modelId="{9EFD3A91-CFC8-440B-BF6F-3A8AB93F7DFA}" type="pres">
      <dgm:prSet presAssocID="{6E55362C-38D7-4161-978E-F08985520949}" presName="rootComposite1" presStyleCnt="0"/>
      <dgm:spPr/>
    </dgm:pt>
    <dgm:pt modelId="{C70DA8D1-7A91-4B3B-890F-B9716845CC81}" type="pres">
      <dgm:prSet presAssocID="{6E55362C-38D7-4161-978E-F08985520949}" presName="rootText1" presStyleLbl="node0" presStyleIdx="0" presStyleCnt="1" custScaleX="31784" custLinFactNeighborX="19101" custLinFactNeighborY="-2288">
        <dgm:presLayoutVars>
          <dgm:chPref val="3"/>
        </dgm:presLayoutVars>
      </dgm:prSet>
      <dgm:spPr/>
    </dgm:pt>
    <dgm:pt modelId="{95102281-7E2C-4669-87C4-F50B1F116273}" type="pres">
      <dgm:prSet presAssocID="{6E55362C-38D7-4161-978E-F08985520949}" presName="rootConnector1" presStyleLbl="node1" presStyleIdx="0" presStyleCnt="0"/>
      <dgm:spPr/>
    </dgm:pt>
    <dgm:pt modelId="{A304C9C8-EB3C-4D86-9EC1-52B9B1094C71}" type="pres">
      <dgm:prSet presAssocID="{6E55362C-38D7-4161-978E-F08985520949}" presName="hierChild2" presStyleCnt="0"/>
      <dgm:spPr/>
    </dgm:pt>
    <dgm:pt modelId="{57221798-73E3-4141-B5BF-1C6CB55DF779}" type="pres">
      <dgm:prSet presAssocID="{36449F8B-6E5A-4456-9EBB-D68FCC502C16}" presName="Name64" presStyleLbl="parChTrans1D2" presStyleIdx="0" presStyleCnt="3"/>
      <dgm:spPr/>
    </dgm:pt>
    <dgm:pt modelId="{B8595755-2EF0-4902-BF1B-51F14D77AC2E}" type="pres">
      <dgm:prSet presAssocID="{A7FC4091-633F-4090-90CE-402020377009}" presName="hierRoot2" presStyleCnt="0">
        <dgm:presLayoutVars>
          <dgm:hierBranch val="init"/>
        </dgm:presLayoutVars>
      </dgm:prSet>
      <dgm:spPr/>
    </dgm:pt>
    <dgm:pt modelId="{BFFB2774-04AE-4F6E-A66A-B925F8C7848D}" type="pres">
      <dgm:prSet presAssocID="{A7FC4091-633F-4090-90CE-402020377009}" presName="rootComposite" presStyleCnt="0"/>
      <dgm:spPr/>
    </dgm:pt>
    <dgm:pt modelId="{1694DF48-1A4B-4F9F-8BB8-50236545860B}" type="pres">
      <dgm:prSet presAssocID="{A7FC4091-633F-4090-90CE-402020377009}" presName="rootText" presStyleLbl="node2" presStyleIdx="0" presStyleCnt="2" custScaleX="98289" custLinFactNeighborX="-19764" custLinFactNeighborY="27618">
        <dgm:presLayoutVars>
          <dgm:chPref val="3"/>
        </dgm:presLayoutVars>
      </dgm:prSet>
      <dgm:spPr/>
    </dgm:pt>
    <dgm:pt modelId="{852B5BEC-11E6-493E-8D57-E2BDCB0007FA}" type="pres">
      <dgm:prSet presAssocID="{A7FC4091-633F-4090-90CE-402020377009}" presName="rootConnector" presStyleLbl="node2" presStyleIdx="0" presStyleCnt="2"/>
      <dgm:spPr/>
    </dgm:pt>
    <dgm:pt modelId="{A904C3F8-EEFD-4AA1-BCB8-E925FD4B2332}" type="pres">
      <dgm:prSet presAssocID="{A7FC4091-633F-4090-90CE-402020377009}" presName="hierChild4" presStyleCnt="0"/>
      <dgm:spPr/>
    </dgm:pt>
    <dgm:pt modelId="{4618B4A7-72D3-4E31-94F0-3137F634733D}" type="pres">
      <dgm:prSet presAssocID="{A7FC4091-633F-4090-90CE-402020377009}" presName="hierChild5" presStyleCnt="0"/>
      <dgm:spPr/>
    </dgm:pt>
    <dgm:pt modelId="{3FD57CEF-0490-4435-B834-AD05BD9945A0}" type="pres">
      <dgm:prSet presAssocID="{FA0508F9-A419-4768-87B7-7BF9412EAC10}" presName="Name115" presStyleLbl="parChTrans1D3" presStyleIdx="0" presStyleCnt="4"/>
      <dgm:spPr/>
    </dgm:pt>
    <dgm:pt modelId="{6D067ACA-F1F7-44E4-9AAA-52D5119AAF4C}" type="pres">
      <dgm:prSet presAssocID="{B3261BB3-E8B3-4123-89AF-67183064EDC3}" presName="hierRoot3" presStyleCnt="0">
        <dgm:presLayoutVars>
          <dgm:hierBranch val="init"/>
        </dgm:presLayoutVars>
      </dgm:prSet>
      <dgm:spPr/>
    </dgm:pt>
    <dgm:pt modelId="{4C58028A-8B55-473F-B98B-5F16EE20D95E}" type="pres">
      <dgm:prSet presAssocID="{B3261BB3-E8B3-4123-89AF-67183064EDC3}" presName="rootComposite3" presStyleCnt="0"/>
      <dgm:spPr/>
    </dgm:pt>
    <dgm:pt modelId="{6A68F5B8-FCDD-468B-98C3-7BAEE22B0225}" type="pres">
      <dgm:prSet presAssocID="{B3261BB3-E8B3-4123-89AF-67183064EDC3}" presName="rootText3" presStyleLbl="asst2" presStyleIdx="0" presStyleCnt="4" custScaleX="103684" custScaleY="71465" custLinFactNeighborX="-25655" custLinFactNeighborY="40481">
        <dgm:presLayoutVars>
          <dgm:chPref val="3"/>
        </dgm:presLayoutVars>
      </dgm:prSet>
      <dgm:spPr/>
    </dgm:pt>
    <dgm:pt modelId="{E2114981-5758-4EFC-8A45-BCED3BAF58E4}" type="pres">
      <dgm:prSet presAssocID="{B3261BB3-E8B3-4123-89AF-67183064EDC3}" presName="rootConnector3" presStyleLbl="asst2" presStyleIdx="0" presStyleCnt="4"/>
      <dgm:spPr/>
    </dgm:pt>
    <dgm:pt modelId="{73EDB096-3D59-4EBA-8458-182615652D7F}" type="pres">
      <dgm:prSet presAssocID="{B3261BB3-E8B3-4123-89AF-67183064EDC3}" presName="hierChild6" presStyleCnt="0"/>
      <dgm:spPr/>
    </dgm:pt>
    <dgm:pt modelId="{5D03849E-5A14-4AD5-849F-ED6FEDF0BD22}" type="pres">
      <dgm:prSet presAssocID="{B3261BB3-E8B3-4123-89AF-67183064EDC3}" presName="hierChild7" presStyleCnt="0"/>
      <dgm:spPr/>
    </dgm:pt>
    <dgm:pt modelId="{EF40D1F6-BBE4-46A9-B0FF-1D408A6F503D}" type="pres">
      <dgm:prSet presAssocID="{257DDA64-CE88-43C5-B7FD-7B9B29F2BD97}" presName="Name115" presStyleLbl="parChTrans1D3" presStyleIdx="1" presStyleCnt="4"/>
      <dgm:spPr/>
    </dgm:pt>
    <dgm:pt modelId="{28686BC8-696E-4C06-8096-7821B68364CC}" type="pres">
      <dgm:prSet presAssocID="{2386D8A4-F702-442F-AEF2-CA09892E1D36}" presName="hierRoot3" presStyleCnt="0">
        <dgm:presLayoutVars>
          <dgm:hierBranch val="init"/>
        </dgm:presLayoutVars>
      </dgm:prSet>
      <dgm:spPr/>
    </dgm:pt>
    <dgm:pt modelId="{351D16DF-B90B-43EA-A059-F19D0137AA8A}" type="pres">
      <dgm:prSet presAssocID="{2386D8A4-F702-442F-AEF2-CA09892E1D36}" presName="rootComposite3" presStyleCnt="0"/>
      <dgm:spPr/>
    </dgm:pt>
    <dgm:pt modelId="{5EB54BBF-477D-4441-BDB6-85F010C42A8B}" type="pres">
      <dgm:prSet presAssocID="{2386D8A4-F702-442F-AEF2-CA09892E1D36}" presName="rootText3" presStyleLbl="asst2" presStyleIdx="1" presStyleCnt="4" custScaleX="103684" custScaleY="71465" custLinFactNeighborX="-25591" custLinFactNeighborY="10029">
        <dgm:presLayoutVars>
          <dgm:chPref val="3"/>
        </dgm:presLayoutVars>
      </dgm:prSet>
      <dgm:spPr/>
    </dgm:pt>
    <dgm:pt modelId="{25E08554-49CF-4025-BA83-5F6758843433}" type="pres">
      <dgm:prSet presAssocID="{2386D8A4-F702-442F-AEF2-CA09892E1D36}" presName="rootConnector3" presStyleLbl="asst2" presStyleIdx="1" presStyleCnt="4"/>
      <dgm:spPr/>
    </dgm:pt>
    <dgm:pt modelId="{795C4975-5911-42AA-A977-1775CD724FE9}" type="pres">
      <dgm:prSet presAssocID="{2386D8A4-F702-442F-AEF2-CA09892E1D36}" presName="hierChild6" presStyleCnt="0"/>
      <dgm:spPr/>
    </dgm:pt>
    <dgm:pt modelId="{D5959019-1262-4DB2-9329-8A1AB3467778}" type="pres">
      <dgm:prSet presAssocID="{2386D8A4-F702-442F-AEF2-CA09892E1D36}" presName="hierChild7" presStyleCnt="0"/>
      <dgm:spPr/>
    </dgm:pt>
    <dgm:pt modelId="{97546C18-5FA9-49B2-AA22-07173ED9C5B5}" type="pres">
      <dgm:prSet presAssocID="{0E6C8E43-70AD-4A49-89D9-4E2907A6A191}" presName="Name64" presStyleLbl="parChTrans1D2" presStyleIdx="1" presStyleCnt="3"/>
      <dgm:spPr/>
    </dgm:pt>
    <dgm:pt modelId="{30056C80-8AF3-47AD-9953-B3B55D29865A}" type="pres">
      <dgm:prSet presAssocID="{AAEE5AC5-E799-427E-A755-A7AD35713FE1}" presName="hierRoot2" presStyleCnt="0">
        <dgm:presLayoutVars>
          <dgm:hierBranch val="init"/>
        </dgm:presLayoutVars>
      </dgm:prSet>
      <dgm:spPr/>
    </dgm:pt>
    <dgm:pt modelId="{5C2EDC17-D4DC-4749-9E57-578DAE8A89BE}" type="pres">
      <dgm:prSet presAssocID="{AAEE5AC5-E799-427E-A755-A7AD35713FE1}" presName="rootComposite" presStyleCnt="0"/>
      <dgm:spPr/>
    </dgm:pt>
    <dgm:pt modelId="{960641AD-0F0F-4AFD-AA0F-2452BF24862C}" type="pres">
      <dgm:prSet presAssocID="{AAEE5AC5-E799-427E-A755-A7AD35713FE1}" presName="rootText" presStyleLbl="node2" presStyleIdx="1" presStyleCnt="2" custScaleX="98287" custLinFactNeighborX="-19762" custLinFactNeighborY="-28239">
        <dgm:presLayoutVars>
          <dgm:chPref val="3"/>
        </dgm:presLayoutVars>
      </dgm:prSet>
      <dgm:spPr/>
    </dgm:pt>
    <dgm:pt modelId="{1303FA3E-9CE7-47D3-B9A0-0FE0CC5EE8D9}" type="pres">
      <dgm:prSet presAssocID="{AAEE5AC5-E799-427E-A755-A7AD35713FE1}" presName="rootConnector" presStyleLbl="node2" presStyleIdx="1" presStyleCnt="2"/>
      <dgm:spPr/>
    </dgm:pt>
    <dgm:pt modelId="{36368BA1-57CE-4B58-BA21-29ABA8088B83}" type="pres">
      <dgm:prSet presAssocID="{AAEE5AC5-E799-427E-A755-A7AD35713FE1}" presName="hierChild4" presStyleCnt="0"/>
      <dgm:spPr/>
    </dgm:pt>
    <dgm:pt modelId="{32EBB9B0-5F95-48F4-A835-563FD892A7D5}" type="pres">
      <dgm:prSet presAssocID="{AAEE5AC5-E799-427E-A755-A7AD35713FE1}" presName="hierChild5" presStyleCnt="0"/>
      <dgm:spPr/>
    </dgm:pt>
    <dgm:pt modelId="{B2D1C1D8-3605-4EC7-B07B-331DB4B8543E}" type="pres">
      <dgm:prSet presAssocID="{92967965-6B0E-44BD-BA10-8B77D206BBFF}" presName="Name115" presStyleLbl="parChTrans1D3" presStyleIdx="2" presStyleCnt="4"/>
      <dgm:spPr/>
    </dgm:pt>
    <dgm:pt modelId="{4CE4FAC4-591B-4940-AA9A-16D50F58F0F3}" type="pres">
      <dgm:prSet presAssocID="{B7E30F2B-6271-4AA7-9535-3E90910BFBD9}" presName="hierRoot3" presStyleCnt="0">
        <dgm:presLayoutVars>
          <dgm:hierBranch val="init"/>
        </dgm:presLayoutVars>
      </dgm:prSet>
      <dgm:spPr/>
    </dgm:pt>
    <dgm:pt modelId="{92CE5173-A51E-4191-9028-22AF6B11CEF7}" type="pres">
      <dgm:prSet presAssocID="{B7E30F2B-6271-4AA7-9535-3E90910BFBD9}" presName="rootComposite3" presStyleCnt="0"/>
      <dgm:spPr/>
    </dgm:pt>
    <dgm:pt modelId="{3244A5F5-3A06-4B38-A81D-05CCD9D37743}" type="pres">
      <dgm:prSet presAssocID="{B7E30F2B-6271-4AA7-9535-3E90910BFBD9}" presName="rootText3" presStyleLbl="asst2" presStyleIdx="2" presStyleCnt="4" custScaleX="103684" custScaleY="71465" custLinFactNeighborX="-27596" custLinFactNeighborY="-12665">
        <dgm:presLayoutVars>
          <dgm:chPref val="3"/>
        </dgm:presLayoutVars>
      </dgm:prSet>
      <dgm:spPr/>
    </dgm:pt>
    <dgm:pt modelId="{736C4E70-118B-49EF-96DE-54A8AB9C50F8}" type="pres">
      <dgm:prSet presAssocID="{B7E30F2B-6271-4AA7-9535-3E90910BFBD9}" presName="rootConnector3" presStyleLbl="asst2" presStyleIdx="2" presStyleCnt="4"/>
      <dgm:spPr/>
    </dgm:pt>
    <dgm:pt modelId="{71C9369E-8819-4A6A-9696-9D9536D13BB7}" type="pres">
      <dgm:prSet presAssocID="{B7E30F2B-6271-4AA7-9535-3E90910BFBD9}" presName="hierChild6" presStyleCnt="0"/>
      <dgm:spPr/>
    </dgm:pt>
    <dgm:pt modelId="{4C2CD90C-16C4-4048-B89F-765907564EB3}" type="pres">
      <dgm:prSet presAssocID="{B7E30F2B-6271-4AA7-9535-3E90910BFBD9}" presName="hierChild7" presStyleCnt="0"/>
      <dgm:spPr/>
    </dgm:pt>
    <dgm:pt modelId="{19AE3D2C-E4BC-428A-B0A8-D0C20FF01CEE}" type="pres">
      <dgm:prSet presAssocID="{8ADCCDDE-4DF3-4C0F-B57F-06D6E1CC5B55}" presName="Name115" presStyleLbl="parChTrans1D3" presStyleIdx="3" presStyleCnt="4"/>
      <dgm:spPr/>
    </dgm:pt>
    <dgm:pt modelId="{520994E0-0413-4F95-8AFC-21C9DF02AB60}" type="pres">
      <dgm:prSet presAssocID="{E5C2111B-781A-4F81-9DE5-286D33FBB8AC}" presName="hierRoot3" presStyleCnt="0">
        <dgm:presLayoutVars>
          <dgm:hierBranch val="init"/>
        </dgm:presLayoutVars>
      </dgm:prSet>
      <dgm:spPr/>
    </dgm:pt>
    <dgm:pt modelId="{231D18CB-3FA2-44BD-8262-27610288A11D}" type="pres">
      <dgm:prSet presAssocID="{E5C2111B-781A-4F81-9DE5-286D33FBB8AC}" presName="rootComposite3" presStyleCnt="0"/>
      <dgm:spPr/>
    </dgm:pt>
    <dgm:pt modelId="{E78BFB2B-5169-4C11-91E5-D19D8CAD97D7}" type="pres">
      <dgm:prSet presAssocID="{E5C2111B-781A-4F81-9DE5-286D33FBB8AC}" presName="rootText3" presStyleLbl="asst2" presStyleIdx="3" presStyleCnt="4" custScaleX="103684" custScaleY="71465" custLinFactNeighborX="-27596" custLinFactNeighborY="-47739">
        <dgm:presLayoutVars>
          <dgm:chPref val="3"/>
        </dgm:presLayoutVars>
      </dgm:prSet>
      <dgm:spPr/>
    </dgm:pt>
    <dgm:pt modelId="{F5BBACDE-C27A-4345-9AF7-9911B3B5E579}" type="pres">
      <dgm:prSet presAssocID="{E5C2111B-781A-4F81-9DE5-286D33FBB8AC}" presName="rootConnector3" presStyleLbl="asst2" presStyleIdx="3" presStyleCnt="4"/>
      <dgm:spPr/>
    </dgm:pt>
    <dgm:pt modelId="{60BE3D48-AB98-4754-BD0A-96129B53CE8D}" type="pres">
      <dgm:prSet presAssocID="{E5C2111B-781A-4F81-9DE5-286D33FBB8AC}" presName="hierChild6" presStyleCnt="0"/>
      <dgm:spPr/>
    </dgm:pt>
    <dgm:pt modelId="{EC5D6A55-22DB-4926-9DE4-54064C03415B}" type="pres">
      <dgm:prSet presAssocID="{E5C2111B-781A-4F81-9DE5-286D33FBB8AC}" presName="hierChild7" presStyleCnt="0"/>
      <dgm:spPr/>
    </dgm:pt>
    <dgm:pt modelId="{C76F4436-A0FC-4A2C-B17C-1E020A86169C}" type="pres">
      <dgm:prSet presAssocID="{6E55362C-38D7-4161-978E-F08985520949}" presName="hierChild3" presStyleCnt="0"/>
      <dgm:spPr/>
    </dgm:pt>
    <dgm:pt modelId="{93804845-43E2-4ADD-8DAA-204B60350F4C}" type="pres">
      <dgm:prSet presAssocID="{6D4AC487-B331-476F-8B07-0FF8C52F77FC}" presName="Name115" presStyleLbl="parChTrans1D2" presStyleIdx="2" presStyleCnt="3"/>
      <dgm:spPr/>
    </dgm:pt>
    <dgm:pt modelId="{70B7D20B-6A24-4C7C-BCE5-8CBE0A35CB51}" type="pres">
      <dgm:prSet presAssocID="{1A01D5FD-EA3A-483B-BA14-18F6E9160B83}" presName="hierRoot3" presStyleCnt="0">
        <dgm:presLayoutVars>
          <dgm:hierBranch val="init"/>
        </dgm:presLayoutVars>
      </dgm:prSet>
      <dgm:spPr/>
    </dgm:pt>
    <dgm:pt modelId="{DD2118C0-23F7-47C7-8D99-89B61CA77FAA}" type="pres">
      <dgm:prSet presAssocID="{1A01D5FD-EA3A-483B-BA14-18F6E9160B83}" presName="rootComposite3" presStyleCnt="0"/>
      <dgm:spPr/>
    </dgm:pt>
    <dgm:pt modelId="{DCB7FA46-0F52-4D24-A5AE-8DDB214C16F5}" type="pres">
      <dgm:prSet presAssocID="{1A01D5FD-EA3A-483B-BA14-18F6E9160B83}" presName="rootText3" presStyleLbl="asst1" presStyleIdx="0" presStyleCnt="1" custScaleX="97836" custScaleY="65576" custLinFactNeighborX="-12739" custLinFactNeighborY="-96228">
        <dgm:presLayoutVars>
          <dgm:chPref val="3"/>
        </dgm:presLayoutVars>
      </dgm:prSet>
      <dgm:spPr/>
    </dgm:pt>
    <dgm:pt modelId="{685843A3-0E0E-40C3-8706-C28A3D2DDC61}" type="pres">
      <dgm:prSet presAssocID="{1A01D5FD-EA3A-483B-BA14-18F6E9160B83}" presName="rootConnector3" presStyleLbl="asst1" presStyleIdx="0" presStyleCnt="1"/>
      <dgm:spPr/>
    </dgm:pt>
    <dgm:pt modelId="{F36A0F59-8065-419F-BEEB-BA010A434E04}" type="pres">
      <dgm:prSet presAssocID="{1A01D5FD-EA3A-483B-BA14-18F6E9160B83}" presName="hierChild6" presStyleCnt="0"/>
      <dgm:spPr/>
    </dgm:pt>
    <dgm:pt modelId="{408FEDDC-6716-410E-9E59-4A5F9A349666}" type="pres">
      <dgm:prSet presAssocID="{1A01D5FD-EA3A-483B-BA14-18F6E9160B83}" presName="hierChild7" presStyleCnt="0"/>
      <dgm:spPr/>
    </dgm:pt>
  </dgm:ptLst>
  <dgm:cxnLst>
    <dgm:cxn modelId="{8971A50B-A6F2-4A05-B11A-C2891F57947A}" type="presOf" srcId="{B7E30F2B-6271-4AA7-9535-3E90910BFBD9}" destId="{3244A5F5-3A06-4B38-A81D-05CCD9D37743}" srcOrd="0" destOrd="0" presId="urn:microsoft.com/office/officeart/2009/3/layout/HorizontalOrganizationChart"/>
    <dgm:cxn modelId="{CFF76D0F-FE4F-4273-9683-9076B8A52218}" type="presOf" srcId="{B3261BB3-E8B3-4123-89AF-67183064EDC3}" destId="{E2114981-5758-4EFC-8A45-BCED3BAF58E4}" srcOrd="1" destOrd="0" presId="urn:microsoft.com/office/officeart/2009/3/layout/HorizontalOrganizationChart"/>
    <dgm:cxn modelId="{91C0FA18-BDA8-43A7-A5FD-D748A67CFCF3}" type="presOf" srcId="{6D4AC487-B331-476F-8B07-0FF8C52F77FC}" destId="{93804845-43E2-4ADD-8DAA-204B60350F4C}" srcOrd="0" destOrd="0" presId="urn:microsoft.com/office/officeart/2009/3/layout/HorizontalOrganizationChart"/>
    <dgm:cxn modelId="{6C9DDD1D-1DF4-427D-A8A5-973BC59DE314}" type="presOf" srcId="{257DDA64-CE88-43C5-B7FD-7B9B29F2BD97}" destId="{EF40D1F6-BBE4-46A9-B0FF-1D408A6F503D}" srcOrd="0" destOrd="0" presId="urn:microsoft.com/office/officeart/2009/3/layout/HorizontalOrganizationChart"/>
    <dgm:cxn modelId="{C1E3F52F-09DE-4AE7-9F83-037B5732E631}" type="presOf" srcId="{1A01D5FD-EA3A-483B-BA14-18F6E9160B83}" destId="{DCB7FA46-0F52-4D24-A5AE-8DDB214C16F5}" srcOrd="0" destOrd="0" presId="urn:microsoft.com/office/officeart/2009/3/layout/HorizontalOrganizationChart"/>
    <dgm:cxn modelId="{C77A1630-4AF8-434D-B321-5138F2E81733}" type="presOf" srcId="{2386D8A4-F702-442F-AEF2-CA09892E1D36}" destId="{25E08554-49CF-4025-BA83-5F6758843433}" srcOrd="1" destOrd="0" presId="urn:microsoft.com/office/officeart/2009/3/layout/HorizontalOrganizationChart"/>
    <dgm:cxn modelId="{75081930-7522-4E72-BFBD-D096D420A3E0}" type="presOf" srcId="{0E6C8E43-70AD-4A49-89D9-4E2907A6A191}" destId="{97546C18-5FA9-49B2-AA22-07173ED9C5B5}" srcOrd="0" destOrd="0" presId="urn:microsoft.com/office/officeart/2009/3/layout/HorizontalOrganizationChart"/>
    <dgm:cxn modelId="{E5C51B38-662E-4DE2-83AE-0980EE19F631}" type="presOf" srcId="{6E55362C-38D7-4161-978E-F08985520949}" destId="{C70DA8D1-7A91-4B3B-890F-B9716845CC81}" srcOrd="0" destOrd="0" presId="urn:microsoft.com/office/officeart/2009/3/layout/HorizontalOrganizationChart"/>
    <dgm:cxn modelId="{F3533638-EA46-4D2F-AB16-6D897D6855B0}" srcId="{AAEE5AC5-E799-427E-A755-A7AD35713FE1}" destId="{B7E30F2B-6271-4AA7-9535-3E90910BFBD9}" srcOrd="0" destOrd="0" parTransId="{92967965-6B0E-44BD-BA10-8B77D206BBFF}" sibTransId="{F2F9BFA2-B7AB-4D6C-8239-1E9955AB83F5}"/>
    <dgm:cxn modelId="{5F8E245C-BD57-4EA9-90A5-C8DD9A246025}" type="presOf" srcId="{6E55362C-38D7-4161-978E-F08985520949}" destId="{95102281-7E2C-4669-87C4-F50B1F116273}" srcOrd="1" destOrd="0" presId="urn:microsoft.com/office/officeart/2009/3/layout/HorizontalOrganizationChart"/>
    <dgm:cxn modelId="{D798855F-8BF3-497F-833D-9FA594AE1096}" srcId="{6E55362C-38D7-4161-978E-F08985520949}" destId="{AAEE5AC5-E799-427E-A755-A7AD35713FE1}" srcOrd="2" destOrd="0" parTransId="{0E6C8E43-70AD-4A49-89D9-4E2907A6A191}" sibTransId="{B5480BA4-274F-49E0-A210-BE16013EC1C0}"/>
    <dgm:cxn modelId="{7497BD66-DB89-4BD7-987C-24C2DBCAFA5B}" type="presOf" srcId="{36449F8B-6E5A-4456-9EBB-D68FCC502C16}" destId="{57221798-73E3-4141-B5BF-1C6CB55DF779}" srcOrd="0" destOrd="0" presId="urn:microsoft.com/office/officeart/2009/3/layout/HorizontalOrganizationChart"/>
    <dgm:cxn modelId="{5B597D6B-282A-4DBF-B121-0A4F1A169485}" type="presOf" srcId="{FA0508F9-A419-4768-87B7-7BF9412EAC10}" destId="{3FD57CEF-0490-4435-B834-AD05BD9945A0}" srcOrd="0" destOrd="0" presId="urn:microsoft.com/office/officeart/2009/3/layout/HorizontalOrganizationChart"/>
    <dgm:cxn modelId="{228E1573-A22A-4A25-BB95-2E8A7A34A715}" srcId="{6E55362C-38D7-4161-978E-F08985520949}" destId="{1A01D5FD-EA3A-483B-BA14-18F6E9160B83}" srcOrd="0" destOrd="0" parTransId="{6D4AC487-B331-476F-8B07-0FF8C52F77FC}" sibTransId="{17236FD7-EA22-470E-AC1A-44435EBD60AB}"/>
    <dgm:cxn modelId="{78817C73-100E-449C-BCF5-6F6FE2C1EC7D}" type="presOf" srcId="{AAEE5AC5-E799-427E-A755-A7AD35713FE1}" destId="{1303FA3E-9CE7-47D3-B9A0-0FE0CC5EE8D9}" srcOrd="1" destOrd="0" presId="urn:microsoft.com/office/officeart/2009/3/layout/HorizontalOrganizationChart"/>
    <dgm:cxn modelId="{64363876-8007-442A-A981-B8F30B2922FB}" srcId="{AAEE5AC5-E799-427E-A755-A7AD35713FE1}" destId="{E5C2111B-781A-4F81-9DE5-286D33FBB8AC}" srcOrd="1" destOrd="0" parTransId="{8ADCCDDE-4DF3-4C0F-B57F-06D6E1CC5B55}" sibTransId="{5CC1349C-7FBF-4A1B-A4D8-873AB918F4E1}"/>
    <dgm:cxn modelId="{B6DD6758-F741-4213-9428-7BA8EAF3C3FB}" srcId="{6E55362C-38D7-4161-978E-F08985520949}" destId="{A7FC4091-633F-4090-90CE-402020377009}" srcOrd="1" destOrd="0" parTransId="{36449F8B-6E5A-4456-9EBB-D68FCC502C16}" sibTransId="{246FC289-93B4-4A7A-9B6A-6D06F9E9F082}"/>
    <dgm:cxn modelId="{E4858F78-B8D0-482B-AD3C-BC05D9206B26}" type="presOf" srcId="{B7E30F2B-6271-4AA7-9535-3E90910BFBD9}" destId="{736C4E70-118B-49EF-96DE-54A8AB9C50F8}" srcOrd="1" destOrd="0" presId="urn:microsoft.com/office/officeart/2009/3/layout/HorizontalOrganizationChart"/>
    <dgm:cxn modelId="{4066867E-81C8-4845-A1AE-1D4F3DFBF1A2}" type="presOf" srcId="{A7FC4091-633F-4090-90CE-402020377009}" destId="{1694DF48-1A4B-4F9F-8BB8-50236545860B}" srcOrd="0" destOrd="0" presId="urn:microsoft.com/office/officeart/2009/3/layout/HorizontalOrganizationChart"/>
    <dgm:cxn modelId="{BE5EA67E-9211-4593-A5EB-42848F645BD2}" type="presOf" srcId="{1A01D5FD-EA3A-483B-BA14-18F6E9160B83}" destId="{685843A3-0E0E-40C3-8706-C28A3D2DDC61}" srcOrd="1" destOrd="0" presId="urn:microsoft.com/office/officeart/2009/3/layout/HorizontalOrganizationChart"/>
    <dgm:cxn modelId="{F181ED82-7898-4D55-BC3B-E33A95F5CD82}" type="presOf" srcId="{E5C2111B-781A-4F81-9DE5-286D33FBB8AC}" destId="{E78BFB2B-5169-4C11-91E5-D19D8CAD97D7}" srcOrd="0" destOrd="0" presId="urn:microsoft.com/office/officeart/2009/3/layout/HorizontalOrganizationChart"/>
    <dgm:cxn modelId="{BC7528A5-3904-473C-8265-13211824497A}" type="presOf" srcId="{AAEE5AC5-E799-427E-A755-A7AD35713FE1}" destId="{960641AD-0F0F-4AFD-AA0F-2452BF24862C}" srcOrd="0" destOrd="0" presId="urn:microsoft.com/office/officeart/2009/3/layout/HorizontalOrganizationChart"/>
    <dgm:cxn modelId="{F03599B8-E311-4614-BEFC-75004B7A8227}" srcId="{3452C23D-FD22-4AB6-A0A2-319FC517A209}" destId="{6E55362C-38D7-4161-978E-F08985520949}" srcOrd="0" destOrd="0" parTransId="{4408F5B1-670D-458D-9A7C-EFFBA4203E6B}" sibTransId="{41996086-B325-4F04-B9DD-21FB53A716E2}"/>
    <dgm:cxn modelId="{930354BC-6406-44AD-ACE6-0022A34C5E69}" type="presOf" srcId="{92967965-6B0E-44BD-BA10-8B77D206BBFF}" destId="{B2D1C1D8-3605-4EC7-B07B-331DB4B8543E}" srcOrd="0" destOrd="0" presId="urn:microsoft.com/office/officeart/2009/3/layout/HorizontalOrganizationChart"/>
    <dgm:cxn modelId="{53EB41BF-10A3-4D61-B47E-995C14F012A1}" type="presOf" srcId="{E5C2111B-781A-4F81-9DE5-286D33FBB8AC}" destId="{F5BBACDE-C27A-4345-9AF7-9911B3B5E579}" srcOrd="1" destOrd="0" presId="urn:microsoft.com/office/officeart/2009/3/layout/HorizontalOrganizationChart"/>
    <dgm:cxn modelId="{406ED0C3-45BB-41ED-84AF-58F730E84174}" type="presOf" srcId="{A7FC4091-633F-4090-90CE-402020377009}" destId="{852B5BEC-11E6-493E-8D57-E2BDCB0007FA}" srcOrd="1" destOrd="0" presId="urn:microsoft.com/office/officeart/2009/3/layout/HorizontalOrganizationChart"/>
    <dgm:cxn modelId="{60B67FD2-0A4C-43FC-9343-D4CE38149625}" srcId="{A7FC4091-633F-4090-90CE-402020377009}" destId="{B3261BB3-E8B3-4123-89AF-67183064EDC3}" srcOrd="0" destOrd="0" parTransId="{FA0508F9-A419-4768-87B7-7BF9412EAC10}" sibTransId="{29922B52-BC42-4FBF-A193-9CBBDF22EF7C}"/>
    <dgm:cxn modelId="{10CE53D3-ED9A-4909-AFEF-5A04227B039C}" srcId="{A7FC4091-633F-4090-90CE-402020377009}" destId="{2386D8A4-F702-442F-AEF2-CA09892E1D36}" srcOrd="1" destOrd="0" parTransId="{257DDA64-CE88-43C5-B7FD-7B9B29F2BD97}" sibTransId="{F4826411-8472-48D9-912E-2274B25AC492}"/>
    <dgm:cxn modelId="{DF82FFD3-0274-4157-8B3B-BA21D8851265}" type="presOf" srcId="{B3261BB3-E8B3-4123-89AF-67183064EDC3}" destId="{6A68F5B8-FCDD-468B-98C3-7BAEE22B0225}" srcOrd="0" destOrd="0" presId="urn:microsoft.com/office/officeart/2009/3/layout/HorizontalOrganizationChart"/>
    <dgm:cxn modelId="{D00AB5D5-79B9-4D74-9541-820D4AF24270}" type="presOf" srcId="{2386D8A4-F702-442F-AEF2-CA09892E1D36}" destId="{5EB54BBF-477D-4441-BDB6-85F010C42A8B}" srcOrd="0" destOrd="0" presId="urn:microsoft.com/office/officeart/2009/3/layout/HorizontalOrganizationChart"/>
    <dgm:cxn modelId="{2F3837F6-071A-4A2F-A179-112A70F3CA9E}" type="presOf" srcId="{8ADCCDDE-4DF3-4C0F-B57F-06D6E1CC5B55}" destId="{19AE3D2C-E4BC-428A-B0A8-D0C20FF01CEE}" srcOrd="0" destOrd="0" presId="urn:microsoft.com/office/officeart/2009/3/layout/HorizontalOrganizationChart"/>
    <dgm:cxn modelId="{46749CFB-E843-4229-90C1-FE52785E05F2}" type="presOf" srcId="{3452C23D-FD22-4AB6-A0A2-319FC517A209}" destId="{3CFFBA0E-6108-46CE-B7DD-ADF499688094}" srcOrd="0" destOrd="0" presId="urn:microsoft.com/office/officeart/2009/3/layout/HorizontalOrganizationChart"/>
    <dgm:cxn modelId="{E804AA88-8ED5-4216-92CA-F3A62DC9647D}" type="presParOf" srcId="{3CFFBA0E-6108-46CE-B7DD-ADF499688094}" destId="{17355D66-2E22-4AB1-A686-F7124F9B3D55}" srcOrd="0" destOrd="0" presId="urn:microsoft.com/office/officeart/2009/3/layout/HorizontalOrganizationChart"/>
    <dgm:cxn modelId="{1A804AAC-E872-47D5-A9E1-392CE15E8398}" type="presParOf" srcId="{17355D66-2E22-4AB1-A686-F7124F9B3D55}" destId="{9EFD3A91-CFC8-440B-BF6F-3A8AB93F7DFA}" srcOrd="0" destOrd="0" presId="urn:microsoft.com/office/officeart/2009/3/layout/HorizontalOrganizationChart"/>
    <dgm:cxn modelId="{48CC892D-9497-44B1-B721-E5A9BE483E9A}" type="presParOf" srcId="{9EFD3A91-CFC8-440B-BF6F-3A8AB93F7DFA}" destId="{C70DA8D1-7A91-4B3B-890F-B9716845CC81}" srcOrd="0" destOrd="0" presId="urn:microsoft.com/office/officeart/2009/3/layout/HorizontalOrganizationChart"/>
    <dgm:cxn modelId="{5EC3E70E-B059-4284-A347-280FFB89AB9D}" type="presParOf" srcId="{9EFD3A91-CFC8-440B-BF6F-3A8AB93F7DFA}" destId="{95102281-7E2C-4669-87C4-F50B1F116273}" srcOrd="1" destOrd="0" presId="urn:microsoft.com/office/officeart/2009/3/layout/HorizontalOrganizationChart"/>
    <dgm:cxn modelId="{5C2B7186-657A-459C-B184-4D2B3FAF3F16}" type="presParOf" srcId="{17355D66-2E22-4AB1-A686-F7124F9B3D55}" destId="{A304C9C8-EB3C-4D86-9EC1-52B9B1094C71}" srcOrd="1" destOrd="0" presId="urn:microsoft.com/office/officeart/2009/3/layout/HorizontalOrganizationChart"/>
    <dgm:cxn modelId="{2110FB95-28A9-4D8B-9A91-CFF28DCB9A52}" type="presParOf" srcId="{A304C9C8-EB3C-4D86-9EC1-52B9B1094C71}" destId="{57221798-73E3-4141-B5BF-1C6CB55DF779}" srcOrd="0" destOrd="0" presId="urn:microsoft.com/office/officeart/2009/3/layout/HorizontalOrganizationChart"/>
    <dgm:cxn modelId="{D409F562-E7E3-47D2-A1F0-5CBF046E1F56}" type="presParOf" srcId="{A304C9C8-EB3C-4D86-9EC1-52B9B1094C71}" destId="{B8595755-2EF0-4902-BF1B-51F14D77AC2E}" srcOrd="1" destOrd="0" presId="urn:microsoft.com/office/officeart/2009/3/layout/HorizontalOrganizationChart"/>
    <dgm:cxn modelId="{326D9FB2-89B5-414A-8A1A-9A0A3717AD9B}" type="presParOf" srcId="{B8595755-2EF0-4902-BF1B-51F14D77AC2E}" destId="{BFFB2774-04AE-4F6E-A66A-B925F8C7848D}" srcOrd="0" destOrd="0" presId="urn:microsoft.com/office/officeart/2009/3/layout/HorizontalOrganizationChart"/>
    <dgm:cxn modelId="{7AA8E916-B2A9-4C20-A67F-7782D110CF4A}" type="presParOf" srcId="{BFFB2774-04AE-4F6E-A66A-B925F8C7848D}" destId="{1694DF48-1A4B-4F9F-8BB8-50236545860B}" srcOrd="0" destOrd="0" presId="urn:microsoft.com/office/officeart/2009/3/layout/HorizontalOrganizationChart"/>
    <dgm:cxn modelId="{3E95ED15-7603-4DFC-8755-476740F49DBF}" type="presParOf" srcId="{BFFB2774-04AE-4F6E-A66A-B925F8C7848D}" destId="{852B5BEC-11E6-493E-8D57-E2BDCB0007FA}" srcOrd="1" destOrd="0" presId="urn:microsoft.com/office/officeart/2009/3/layout/HorizontalOrganizationChart"/>
    <dgm:cxn modelId="{D563D8FC-0E85-4D54-AAB9-13A87C90C3CB}" type="presParOf" srcId="{B8595755-2EF0-4902-BF1B-51F14D77AC2E}" destId="{A904C3F8-EEFD-4AA1-BCB8-E925FD4B2332}" srcOrd="1" destOrd="0" presId="urn:microsoft.com/office/officeart/2009/3/layout/HorizontalOrganizationChart"/>
    <dgm:cxn modelId="{4BF4002A-A761-43F1-9F3D-695CEBB678D6}" type="presParOf" srcId="{B8595755-2EF0-4902-BF1B-51F14D77AC2E}" destId="{4618B4A7-72D3-4E31-94F0-3137F634733D}" srcOrd="2" destOrd="0" presId="urn:microsoft.com/office/officeart/2009/3/layout/HorizontalOrganizationChart"/>
    <dgm:cxn modelId="{01D14BC7-26EC-41CD-A982-BECB8C04F883}" type="presParOf" srcId="{4618B4A7-72D3-4E31-94F0-3137F634733D}" destId="{3FD57CEF-0490-4435-B834-AD05BD9945A0}" srcOrd="0" destOrd="0" presId="urn:microsoft.com/office/officeart/2009/3/layout/HorizontalOrganizationChart"/>
    <dgm:cxn modelId="{FC4DA455-55E4-40FB-BAD3-AD69FEEB1D18}" type="presParOf" srcId="{4618B4A7-72D3-4E31-94F0-3137F634733D}" destId="{6D067ACA-F1F7-44E4-9AAA-52D5119AAF4C}" srcOrd="1" destOrd="0" presId="urn:microsoft.com/office/officeart/2009/3/layout/HorizontalOrganizationChart"/>
    <dgm:cxn modelId="{FE7DDAEA-98C2-4B12-BF79-944576287E6F}" type="presParOf" srcId="{6D067ACA-F1F7-44E4-9AAA-52D5119AAF4C}" destId="{4C58028A-8B55-473F-B98B-5F16EE20D95E}" srcOrd="0" destOrd="0" presId="urn:microsoft.com/office/officeart/2009/3/layout/HorizontalOrganizationChart"/>
    <dgm:cxn modelId="{4AFF4A54-B10B-45FC-80DD-4EDBC2046673}" type="presParOf" srcId="{4C58028A-8B55-473F-B98B-5F16EE20D95E}" destId="{6A68F5B8-FCDD-468B-98C3-7BAEE22B0225}" srcOrd="0" destOrd="0" presId="urn:microsoft.com/office/officeart/2009/3/layout/HorizontalOrganizationChart"/>
    <dgm:cxn modelId="{12118A97-4C53-4496-BC72-8F0FA6121DE1}" type="presParOf" srcId="{4C58028A-8B55-473F-B98B-5F16EE20D95E}" destId="{E2114981-5758-4EFC-8A45-BCED3BAF58E4}" srcOrd="1" destOrd="0" presId="urn:microsoft.com/office/officeart/2009/3/layout/HorizontalOrganizationChart"/>
    <dgm:cxn modelId="{C08114AA-F310-4159-8495-7B8BE4294C2C}" type="presParOf" srcId="{6D067ACA-F1F7-44E4-9AAA-52D5119AAF4C}" destId="{73EDB096-3D59-4EBA-8458-182615652D7F}" srcOrd="1" destOrd="0" presId="urn:microsoft.com/office/officeart/2009/3/layout/HorizontalOrganizationChart"/>
    <dgm:cxn modelId="{C9AA466B-2699-46FC-B1B1-A95FBD3D7DF5}" type="presParOf" srcId="{6D067ACA-F1F7-44E4-9AAA-52D5119AAF4C}" destId="{5D03849E-5A14-4AD5-849F-ED6FEDF0BD22}" srcOrd="2" destOrd="0" presId="urn:microsoft.com/office/officeart/2009/3/layout/HorizontalOrganizationChart"/>
    <dgm:cxn modelId="{46E638C0-8368-477A-83CF-BA5A1D2C558D}" type="presParOf" srcId="{4618B4A7-72D3-4E31-94F0-3137F634733D}" destId="{EF40D1F6-BBE4-46A9-B0FF-1D408A6F503D}" srcOrd="2" destOrd="0" presId="urn:microsoft.com/office/officeart/2009/3/layout/HorizontalOrganizationChart"/>
    <dgm:cxn modelId="{F7493A52-5D31-4A1C-B12F-82D1B5A68D85}" type="presParOf" srcId="{4618B4A7-72D3-4E31-94F0-3137F634733D}" destId="{28686BC8-696E-4C06-8096-7821B68364CC}" srcOrd="3" destOrd="0" presId="urn:microsoft.com/office/officeart/2009/3/layout/HorizontalOrganizationChart"/>
    <dgm:cxn modelId="{3ED073D9-0895-43C3-A54B-D08353CB98D8}" type="presParOf" srcId="{28686BC8-696E-4C06-8096-7821B68364CC}" destId="{351D16DF-B90B-43EA-A059-F19D0137AA8A}" srcOrd="0" destOrd="0" presId="urn:microsoft.com/office/officeart/2009/3/layout/HorizontalOrganizationChart"/>
    <dgm:cxn modelId="{BFC83E0C-C661-41B3-9685-5B440629D0D8}" type="presParOf" srcId="{351D16DF-B90B-43EA-A059-F19D0137AA8A}" destId="{5EB54BBF-477D-4441-BDB6-85F010C42A8B}" srcOrd="0" destOrd="0" presId="urn:microsoft.com/office/officeart/2009/3/layout/HorizontalOrganizationChart"/>
    <dgm:cxn modelId="{5946F9F3-70C8-4F46-903C-794639227A15}" type="presParOf" srcId="{351D16DF-B90B-43EA-A059-F19D0137AA8A}" destId="{25E08554-49CF-4025-BA83-5F6758843433}" srcOrd="1" destOrd="0" presId="urn:microsoft.com/office/officeart/2009/3/layout/HorizontalOrganizationChart"/>
    <dgm:cxn modelId="{9371FDC1-2798-4E64-8919-642CEE9E53D1}" type="presParOf" srcId="{28686BC8-696E-4C06-8096-7821B68364CC}" destId="{795C4975-5911-42AA-A977-1775CD724FE9}" srcOrd="1" destOrd="0" presId="urn:microsoft.com/office/officeart/2009/3/layout/HorizontalOrganizationChart"/>
    <dgm:cxn modelId="{F2E6F2F4-75CD-43C7-8CF2-CF2E73A06F52}" type="presParOf" srcId="{28686BC8-696E-4C06-8096-7821B68364CC}" destId="{D5959019-1262-4DB2-9329-8A1AB3467778}" srcOrd="2" destOrd="0" presId="urn:microsoft.com/office/officeart/2009/3/layout/HorizontalOrganizationChart"/>
    <dgm:cxn modelId="{49C0B207-DD77-422F-B7D9-D97802E961F9}" type="presParOf" srcId="{A304C9C8-EB3C-4D86-9EC1-52B9B1094C71}" destId="{97546C18-5FA9-49B2-AA22-07173ED9C5B5}" srcOrd="2" destOrd="0" presId="urn:microsoft.com/office/officeart/2009/3/layout/HorizontalOrganizationChart"/>
    <dgm:cxn modelId="{6D3EAEF6-4D2A-4C9C-AB98-D6064D46465C}" type="presParOf" srcId="{A304C9C8-EB3C-4D86-9EC1-52B9B1094C71}" destId="{30056C80-8AF3-47AD-9953-B3B55D29865A}" srcOrd="3" destOrd="0" presId="urn:microsoft.com/office/officeart/2009/3/layout/HorizontalOrganizationChart"/>
    <dgm:cxn modelId="{00730E84-03EC-476C-A8B1-7F29AA8A183F}" type="presParOf" srcId="{30056C80-8AF3-47AD-9953-B3B55D29865A}" destId="{5C2EDC17-D4DC-4749-9E57-578DAE8A89BE}" srcOrd="0" destOrd="0" presId="urn:microsoft.com/office/officeart/2009/3/layout/HorizontalOrganizationChart"/>
    <dgm:cxn modelId="{54469EBC-C9DC-48A4-B665-DFA09EEA3BF9}" type="presParOf" srcId="{5C2EDC17-D4DC-4749-9E57-578DAE8A89BE}" destId="{960641AD-0F0F-4AFD-AA0F-2452BF24862C}" srcOrd="0" destOrd="0" presId="urn:microsoft.com/office/officeart/2009/3/layout/HorizontalOrganizationChart"/>
    <dgm:cxn modelId="{42B0FFB9-6DE2-4464-AB79-79CA089E9352}" type="presParOf" srcId="{5C2EDC17-D4DC-4749-9E57-578DAE8A89BE}" destId="{1303FA3E-9CE7-47D3-B9A0-0FE0CC5EE8D9}" srcOrd="1" destOrd="0" presId="urn:microsoft.com/office/officeart/2009/3/layout/HorizontalOrganizationChart"/>
    <dgm:cxn modelId="{86A07D60-EEA3-4206-A933-264E1FA34151}" type="presParOf" srcId="{30056C80-8AF3-47AD-9953-B3B55D29865A}" destId="{36368BA1-57CE-4B58-BA21-29ABA8088B83}" srcOrd="1" destOrd="0" presId="urn:microsoft.com/office/officeart/2009/3/layout/HorizontalOrganizationChart"/>
    <dgm:cxn modelId="{F1478993-6A95-4994-88BC-08F5102DB21A}" type="presParOf" srcId="{30056C80-8AF3-47AD-9953-B3B55D29865A}" destId="{32EBB9B0-5F95-48F4-A835-563FD892A7D5}" srcOrd="2" destOrd="0" presId="urn:microsoft.com/office/officeart/2009/3/layout/HorizontalOrganizationChart"/>
    <dgm:cxn modelId="{20885B23-42A4-42F1-AA7D-3F0EA4489269}" type="presParOf" srcId="{32EBB9B0-5F95-48F4-A835-563FD892A7D5}" destId="{B2D1C1D8-3605-4EC7-B07B-331DB4B8543E}" srcOrd="0" destOrd="0" presId="urn:microsoft.com/office/officeart/2009/3/layout/HorizontalOrganizationChart"/>
    <dgm:cxn modelId="{6647224F-5AB5-4952-A58D-02B463E13A51}" type="presParOf" srcId="{32EBB9B0-5F95-48F4-A835-563FD892A7D5}" destId="{4CE4FAC4-591B-4940-AA9A-16D50F58F0F3}" srcOrd="1" destOrd="0" presId="urn:microsoft.com/office/officeart/2009/3/layout/HorizontalOrganizationChart"/>
    <dgm:cxn modelId="{E08F694E-09A2-4DB3-80DA-A5C477B9FE35}" type="presParOf" srcId="{4CE4FAC4-591B-4940-AA9A-16D50F58F0F3}" destId="{92CE5173-A51E-4191-9028-22AF6B11CEF7}" srcOrd="0" destOrd="0" presId="urn:microsoft.com/office/officeart/2009/3/layout/HorizontalOrganizationChart"/>
    <dgm:cxn modelId="{E120A264-449A-4BD5-A0BC-FE9F878AF326}" type="presParOf" srcId="{92CE5173-A51E-4191-9028-22AF6B11CEF7}" destId="{3244A5F5-3A06-4B38-A81D-05CCD9D37743}" srcOrd="0" destOrd="0" presId="urn:microsoft.com/office/officeart/2009/3/layout/HorizontalOrganizationChart"/>
    <dgm:cxn modelId="{E36D1B29-1AFB-4C07-B790-305AA33BFE33}" type="presParOf" srcId="{92CE5173-A51E-4191-9028-22AF6B11CEF7}" destId="{736C4E70-118B-49EF-96DE-54A8AB9C50F8}" srcOrd="1" destOrd="0" presId="urn:microsoft.com/office/officeart/2009/3/layout/HorizontalOrganizationChart"/>
    <dgm:cxn modelId="{8CBA5D62-B46B-4EE3-B6DB-166AB127A978}" type="presParOf" srcId="{4CE4FAC4-591B-4940-AA9A-16D50F58F0F3}" destId="{71C9369E-8819-4A6A-9696-9D9536D13BB7}" srcOrd="1" destOrd="0" presId="urn:microsoft.com/office/officeart/2009/3/layout/HorizontalOrganizationChart"/>
    <dgm:cxn modelId="{437C0983-A516-4CBE-B8D5-E0B4612D0B48}" type="presParOf" srcId="{4CE4FAC4-591B-4940-AA9A-16D50F58F0F3}" destId="{4C2CD90C-16C4-4048-B89F-765907564EB3}" srcOrd="2" destOrd="0" presId="urn:microsoft.com/office/officeart/2009/3/layout/HorizontalOrganizationChart"/>
    <dgm:cxn modelId="{82FA0331-E6B3-411B-B4C2-459E5B712B90}" type="presParOf" srcId="{32EBB9B0-5F95-48F4-A835-563FD892A7D5}" destId="{19AE3D2C-E4BC-428A-B0A8-D0C20FF01CEE}" srcOrd="2" destOrd="0" presId="urn:microsoft.com/office/officeart/2009/3/layout/HorizontalOrganizationChart"/>
    <dgm:cxn modelId="{5C54C748-29D2-4EEE-8A2E-A514949333F3}" type="presParOf" srcId="{32EBB9B0-5F95-48F4-A835-563FD892A7D5}" destId="{520994E0-0413-4F95-8AFC-21C9DF02AB60}" srcOrd="3" destOrd="0" presId="urn:microsoft.com/office/officeart/2009/3/layout/HorizontalOrganizationChart"/>
    <dgm:cxn modelId="{7D9A5A9E-7985-40DA-B4B3-8F7FD75C11D9}" type="presParOf" srcId="{520994E0-0413-4F95-8AFC-21C9DF02AB60}" destId="{231D18CB-3FA2-44BD-8262-27610288A11D}" srcOrd="0" destOrd="0" presId="urn:microsoft.com/office/officeart/2009/3/layout/HorizontalOrganizationChart"/>
    <dgm:cxn modelId="{8B871865-8428-4C46-8289-6E882DB8CD23}" type="presParOf" srcId="{231D18CB-3FA2-44BD-8262-27610288A11D}" destId="{E78BFB2B-5169-4C11-91E5-D19D8CAD97D7}" srcOrd="0" destOrd="0" presId="urn:microsoft.com/office/officeart/2009/3/layout/HorizontalOrganizationChart"/>
    <dgm:cxn modelId="{FEFAD450-AB33-4BEA-938A-F39053C5A455}" type="presParOf" srcId="{231D18CB-3FA2-44BD-8262-27610288A11D}" destId="{F5BBACDE-C27A-4345-9AF7-9911B3B5E579}" srcOrd="1" destOrd="0" presId="urn:microsoft.com/office/officeart/2009/3/layout/HorizontalOrganizationChart"/>
    <dgm:cxn modelId="{90909BFE-A4B9-4639-A2BA-80AC09265181}" type="presParOf" srcId="{520994E0-0413-4F95-8AFC-21C9DF02AB60}" destId="{60BE3D48-AB98-4754-BD0A-96129B53CE8D}" srcOrd="1" destOrd="0" presId="urn:microsoft.com/office/officeart/2009/3/layout/HorizontalOrganizationChart"/>
    <dgm:cxn modelId="{C4ED0C9C-8967-4F5D-8C29-AB795904CAD9}" type="presParOf" srcId="{520994E0-0413-4F95-8AFC-21C9DF02AB60}" destId="{EC5D6A55-22DB-4926-9DE4-54064C03415B}" srcOrd="2" destOrd="0" presId="urn:microsoft.com/office/officeart/2009/3/layout/HorizontalOrganizationChart"/>
    <dgm:cxn modelId="{DD6B3144-2271-43CA-AEA8-7410A1F6C6F3}" type="presParOf" srcId="{17355D66-2E22-4AB1-A686-F7124F9B3D55}" destId="{C76F4436-A0FC-4A2C-B17C-1E020A86169C}" srcOrd="2" destOrd="0" presId="urn:microsoft.com/office/officeart/2009/3/layout/HorizontalOrganizationChart"/>
    <dgm:cxn modelId="{625C6FC0-CDC8-4A25-AA5F-13576A26E394}" type="presParOf" srcId="{C76F4436-A0FC-4A2C-B17C-1E020A86169C}" destId="{93804845-43E2-4ADD-8DAA-204B60350F4C}" srcOrd="0" destOrd="0" presId="urn:microsoft.com/office/officeart/2009/3/layout/HorizontalOrganizationChart"/>
    <dgm:cxn modelId="{33912174-FEE9-459E-9494-BBDBAC77AB3C}" type="presParOf" srcId="{C76F4436-A0FC-4A2C-B17C-1E020A86169C}" destId="{70B7D20B-6A24-4C7C-BCE5-8CBE0A35CB51}" srcOrd="1" destOrd="0" presId="urn:microsoft.com/office/officeart/2009/3/layout/HorizontalOrganizationChart"/>
    <dgm:cxn modelId="{2F7075CE-CB7D-4507-A8F9-35ADC2505B19}" type="presParOf" srcId="{70B7D20B-6A24-4C7C-BCE5-8CBE0A35CB51}" destId="{DD2118C0-23F7-47C7-8D99-89B61CA77FAA}" srcOrd="0" destOrd="0" presId="urn:microsoft.com/office/officeart/2009/3/layout/HorizontalOrganizationChart"/>
    <dgm:cxn modelId="{44A833B6-9D1F-4C25-92D8-4B76B6DADA18}" type="presParOf" srcId="{DD2118C0-23F7-47C7-8D99-89B61CA77FAA}" destId="{DCB7FA46-0F52-4D24-A5AE-8DDB214C16F5}" srcOrd="0" destOrd="0" presId="urn:microsoft.com/office/officeart/2009/3/layout/HorizontalOrganizationChart"/>
    <dgm:cxn modelId="{25A57AE5-0C4F-462C-B768-A81113F846F5}" type="presParOf" srcId="{DD2118C0-23F7-47C7-8D99-89B61CA77FAA}" destId="{685843A3-0E0E-40C3-8706-C28A3D2DDC61}" srcOrd="1" destOrd="0" presId="urn:microsoft.com/office/officeart/2009/3/layout/HorizontalOrganizationChart"/>
    <dgm:cxn modelId="{B1DC4F32-325E-46C1-8177-C66AF0EBE51C}" type="presParOf" srcId="{70B7D20B-6A24-4C7C-BCE5-8CBE0A35CB51}" destId="{F36A0F59-8065-419F-BEEB-BA010A434E04}" srcOrd="1" destOrd="0" presId="urn:microsoft.com/office/officeart/2009/3/layout/HorizontalOrganizationChart"/>
    <dgm:cxn modelId="{AA893608-F01C-410D-AEA7-A4EB8DDCBBDB}" type="presParOf" srcId="{70B7D20B-6A24-4C7C-BCE5-8CBE0A35CB51}" destId="{408FEDDC-6716-410E-9E59-4A5F9A34966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04845-43E2-4ADD-8DAA-204B60350F4C}">
      <dsp:nvSpPr>
        <dsp:cNvPr id="0" name=""/>
        <dsp:cNvSpPr/>
      </dsp:nvSpPr>
      <dsp:spPr>
        <a:xfrm>
          <a:off x="1694244" y="1121504"/>
          <a:ext cx="1098843" cy="1156185"/>
        </a:xfrm>
        <a:custGeom>
          <a:avLst/>
          <a:gdLst/>
          <a:ahLst/>
          <a:cxnLst/>
          <a:rect l="0" t="0" r="0" b="0"/>
          <a:pathLst>
            <a:path>
              <a:moveTo>
                <a:pt x="0" y="1156185"/>
              </a:moveTo>
              <a:lnTo>
                <a:pt x="1098843" y="1156185"/>
              </a:lnTo>
              <a:lnTo>
                <a:pt x="1098843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E3D2C-E4BC-428A-B0A8-D0C20FF01CEE}">
      <dsp:nvSpPr>
        <dsp:cNvPr id="0" name=""/>
        <dsp:cNvSpPr/>
      </dsp:nvSpPr>
      <dsp:spPr>
        <a:xfrm>
          <a:off x="7405637" y="3287985"/>
          <a:ext cx="1843153" cy="134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43153" y="0"/>
              </a:lnTo>
              <a:lnTo>
                <a:pt x="1843153" y="134017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D1C1D8-3605-4EC7-B07B-331DB4B8543E}">
      <dsp:nvSpPr>
        <dsp:cNvPr id="0" name=""/>
        <dsp:cNvSpPr/>
      </dsp:nvSpPr>
      <dsp:spPr>
        <a:xfrm>
          <a:off x="7405637" y="3119486"/>
          <a:ext cx="1843153" cy="168498"/>
        </a:xfrm>
        <a:custGeom>
          <a:avLst/>
          <a:gdLst/>
          <a:ahLst/>
          <a:cxnLst/>
          <a:rect l="0" t="0" r="0" b="0"/>
          <a:pathLst>
            <a:path>
              <a:moveTo>
                <a:pt x="0" y="168498"/>
              </a:moveTo>
              <a:lnTo>
                <a:pt x="1843153" y="168498"/>
              </a:lnTo>
              <a:lnTo>
                <a:pt x="1843153" y="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46C18-5FA9-49B2-AA22-07173ED9C5B5}">
      <dsp:nvSpPr>
        <dsp:cNvPr id="0" name=""/>
        <dsp:cNvSpPr/>
      </dsp:nvSpPr>
      <dsp:spPr>
        <a:xfrm>
          <a:off x="1694244" y="2277690"/>
          <a:ext cx="2881151" cy="1010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93194" y="0"/>
              </a:lnTo>
              <a:lnTo>
                <a:pt x="2593194" y="1010294"/>
              </a:lnTo>
              <a:lnTo>
                <a:pt x="2881151" y="101029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0D1F6-BBE4-46A9-B0FF-1D408A6F503D}">
      <dsp:nvSpPr>
        <dsp:cNvPr id="0" name=""/>
        <dsp:cNvSpPr/>
      </dsp:nvSpPr>
      <dsp:spPr>
        <a:xfrm>
          <a:off x="7405637" y="1302130"/>
          <a:ext cx="1900946" cy="150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0946" y="0"/>
              </a:lnTo>
              <a:lnTo>
                <a:pt x="1900946" y="150801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D57CEF-0490-4435-B834-AD05BD9945A0}">
      <dsp:nvSpPr>
        <dsp:cNvPr id="0" name=""/>
        <dsp:cNvSpPr/>
      </dsp:nvSpPr>
      <dsp:spPr>
        <a:xfrm>
          <a:off x="7405637" y="1109822"/>
          <a:ext cx="1899103" cy="192308"/>
        </a:xfrm>
        <a:custGeom>
          <a:avLst/>
          <a:gdLst/>
          <a:ahLst/>
          <a:cxnLst/>
          <a:rect l="0" t="0" r="0" b="0"/>
          <a:pathLst>
            <a:path>
              <a:moveTo>
                <a:pt x="0" y="192308"/>
              </a:moveTo>
              <a:lnTo>
                <a:pt x="1899103" y="192308"/>
              </a:lnTo>
              <a:lnTo>
                <a:pt x="1899103" y="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21798-73E3-4141-B5BF-1C6CB55DF779}">
      <dsp:nvSpPr>
        <dsp:cNvPr id="0" name=""/>
        <dsp:cNvSpPr/>
      </dsp:nvSpPr>
      <dsp:spPr>
        <a:xfrm>
          <a:off x="1694244" y="1302130"/>
          <a:ext cx="2881094" cy="975559"/>
        </a:xfrm>
        <a:custGeom>
          <a:avLst/>
          <a:gdLst/>
          <a:ahLst/>
          <a:cxnLst/>
          <a:rect l="0" t="0" r="0" b="0"/>
          <a:pathLst>
            <a:path>
              <a:moveTo>
                <a:pt x="0" y="975559"/>
              </a:moveTo>
              <a:lnTo>
                <a:pt x="2593137" y="975559"/>
              </a:lnTo>
              <a:lnTo>
                <a:pt x="2593137" y="0"/>
              </a:lnTo>
              <a:lnTo>
                <a:pt x="2881094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0DA8D1-7A91-4B3B-890F-B9716845CC81}">
      <dsp:nvSpPr>
        <dsp:cNvPr id="0" name=""/>
        <dsp:cNvSpPr/>
      </dsp:nvSpPr>
      <dsp:spPr>
        <a:xfrm>
          <a:off x="779003" y="1838556"/>
          <a:ext cx="915241" cy="878268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BC</a:t>
          </a:r>
          <a:endParaRPr lang="zh-CN" alt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9003" y="1838556"/>
        <a:ext cx="915241" cy="878268"/>
      </dsp:txXfrm>
    </dsp:sp>
    <dsp:sp modelId="{1694DF48-1A4B-4F9F-8BB8-50236545860B}">
      <dsp:nvSpPr>
        <dsp:cNvPr id="0" name=""/>
        <dsp:cNvSpPr/>
      </dsp:nvSpPr>
      <dsp:spPr>
        <a:xfrm>
          <a:off x="4575339" y="862996"/>
          <a:ext cx="2830298" cy="878268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Global radiative forcing</a:t>
          </a:r>
          <a:endParaRPr lang="zh-CN" alt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5339" y="862996"/>
        <a:ext cx="2830298" cy="878268"/>
      </dsp:txXfrm>
    </dsp:sp>
    <dsp:sp modelId="{6A68F5B8-FCDD-468B-98C3-7BAEE22B0225}">
      <dsp:nvSpPr>
        <dsp:cNvPr id="0" name=""/>
        <dsp:cNvSpPr/>
      </dsp:nvSpPr>
      <dsp:spPr>
        <a:xfrm>
          <a:off x="7811915" y="482168"/>
          <a:ext cx="2985651" cy="62765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Direct radiative forcing</a:t>
          </a:r>
          <a:endParaRPr lang="zh-CN" alt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11915" y="482168"/>
        <a:ext cx="2985651" cy="627654"/>
      </dsp:txXfrm>
    </dsp:sp>
    <dsp:sp modelId="{5EB54BBF-477D-4441-BDB6-85F010C42A8B}">
      <dsp:nvSpPr>
        <dsp:cNvPr id="0" name=""/>
        <dsp:cNvSpPr/>
      </dsp:nvSpPr>
      <dsp:spPr>
        <a:xfrm>
          <a:off x="7813758" y="1452932"/>
          <a:ext cx="2985651" cy="62765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Indirect radiative forcing</a:t>
          </a:r>
          <a:endParaRPr lang="zh-CN" alt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13758" y="1452932"/>
        <a:ext cx="2985651" cy="627654"/>
      </dsp:txXfrm>
    </dsp:sp>
    <dsp:sp modelId="{960641AD-0F0F-4AFD-AA0F-2452BF24862C}">
      <dsp:nvSpPr>
        <dsp:cNvPr id="0" name=""/>
        <dsp:cNvSpPr/>
      </dsp:nvSpPr>
      <dsp:spPr>
        <a:xfrm>
          <a:off x="4575396" y="2848850"/>
          <a:ext cx="2830240" cy="878268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Regional air pollution</a:t>
          </a:r>
          <a:endParaRPr lang="zh-CN" alt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5396" y="2848850"/>
        <a:ext cx="2830240" cy="878268"/>
      </dsp:txXfrm>
    </dsp:sp>
    <dsp:sp modelId="{3244A5F5-3A06-4B38-A81D-05CCD9D37743}">
      <dsp:nvSpPr>
        <dsp:cNvPr id="0" name=""/>
        <dsp:cNvSpPr/>
      </dsp:nvSpPr>
      <dsp:spPr>
        <a:xfrm>
          <a:off x="7755965" y="2491832"/>
          <a:ext cx="2985651" cy="62765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Atmospheric stability</a:t>
          </a:r>
          <a:endParaRPr lang="zh-CN" alt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55965" y="2491832"/>
        <a:ext cx="2985651" cy="627654"/>
      </dsp:txXfrm>
    </dsp:sp>
    <dsp:sp modelId="{E78BFB2B-5169-4C11-91E5-D19D8CAD97D7}">
      <dsp:nvSpPr>
        <dsp:cNvPr id="0" name=""/>
        <dsp:cNvSpPr/>
      </dsp:nvSpPr>
      <dsp:spPr>
        <a:xfrm>
          <a:off x="7755965" y="3422002"/>
          <a:ext cx="2985651" cy="62765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Secondary particulate matter</a:t>
          </a:r>
          <a:endParaRPr lang="zh-CN" alt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55965" y="3422002"/>
        <a:ext cx="2985651" cy="627654"/>
      </dsp:txXfrm>
    </dsp:sp>
    <dsp:sp modelId="{DCB7FA46-0F52-4D24-A5AE-8DDB214C16F5}">
      <dsp:nvSpPr>
        <dsp:cNvPr id="0" name=""/>
        <dsp:cNvSpPr/>
      </dsp:nvSpPr>
      <dsp:spPr>
        <a:xfrm>
          <a:off x="1384461" y="545571"/>
          <a:ext cx="2817254" cy="575933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rgbClr val="EAC34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Strong light absorption</a:t>
          </a:r>
          <a:endParaRPr lang="zh-CN" alt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4461" y="545571"/>
        <a:ext cx="2817254" cy="575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48A16-4321-4D6A-87F8-F0F40E90025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D923C-DC03-48E4-8B00-BFDAC50E8C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35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73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877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55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930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063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445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171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185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4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90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0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769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59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92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71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756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D923C-DC03-48E4-8B00-BFDAC50E8C3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63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DD851C-4BA5-4796-B14E-B63D71C6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0129A6-B751-4C97-A646-69204F34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4C611B-45C8-411F-AE2C-F27437F2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548D159-1DB1-4C79-BFF8-47C314484D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9625" y="4115986"/>
            <a:ext cx="9144000" cy="150040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4400" b="0" kern="1200" spc="200" noProof="0" dirty="0"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spc="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南京信息工程大学</a:t>
            </a:r>
            <a:br>
              <a:rPr kumimoji="0" lang="en-US" altLang="zh-CN" sz="4400" b="1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</a:br>
            <a:r>
              <a:rPr kumimoji="0" lang="zh-CN" altLang="en-US" sz="4400" b="1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学术答辩通用</a:t>
            </a:r>
            <a:r>
              <a:rPr kumimoji="0" lang="en-US" altLang="zh-CN" sz="4400" b="1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PPT</a:t>
            </a:r>
            <a:r>
              <a:rPr kumimoji="0" lang="zh-CN" altLang="en-US" sz="4400" b="1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模板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959755-4B80-45DF-998A-F857C9E60A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799584"/>
            <a:ext cx="9144000" cy="36512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600" kern="1200" spc="200" noProof="0" dirty="0"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答辩人：魏子奇  指导老师：</a:t>
            </a:r>
            <a:r>
              <a:rPr kumimoji="0" lang="en-US" altLang="zh-CN" sz="16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XXX  </a:t>
            </a:r>
            <a:r>
              <a:rPr kumimoji="0" lang="zh-CN" altLang="en-US" sz="16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专业：</a:t>
            </a:r>
            <a:r>
              <a:rPr kumimoji="0" lang="en-US" altLang="zh-CN" sz="16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XXX</a:t>
            </a: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DC1A4E1F-DA8E-4DA3-96C4-C776EA789CFE}"/>
              </a:ext>
            </a:extLst>
          </p:cNvPr>
          <p:cNvSpPr/>
          <p:nvPr userDrawn="1"/>
        </p:nvSpPr>
        <p:spPr>
          <a:xfrm rot="1377023">
            <a:off x="327670" y="5046309"/>
            <a:ext cx="8128765" cy="3556561"/>
          </a:xfrm>
          <a:custGeom>
            <a:avLst/>
            <a:gdLst>
              <a:gd name="connsiteX0" fmla="*/ 0 w 8020114"/>
              <a:gd name="connsiteY0" fmla="*/ 3396143 h 3509023"/>
              <a:gd name="connsiteX1" fmla="*/ 8020114 w 8020114"/>
              <a:gd name="connsiteY1" fmla="*/ 0 h 3509023"/>
              <a:gd name="connsiteX2" fmla="*/ 8020114 w 8020114"/>
              <a:gd name="connsiteY2" fmla="*/ 133121 h 3509023"/>
              <a:gd name="connsiteX3" fmla="*/ 47799 w 8020114"/>
              <a:gd name="connsiteY3" fmla="*/ 3509023 h 3509023"/>
              <a:gd name="connsiteX4" fmla="*/ 0 w 8020114"/>
              <a:gd name="connsiteY4" fmla="*/ 3396143 h 35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114" h="3509023">
                <a:moveTo>
                  <a:pt x="0" y="3396143"/>
                </a:moveTo>
                <a:lnTo>
                  <a:pt x="8020114" y="0"/>
                </a:lnTo>
                <a:lnTo>
                  <a:pt x="8020114" y="133121"/>
                </a:lnTo>
                <a:lnTo>
                  <a:pt x="47799" y="3509023"/>
                </a:lnTo>
                <a:lnTo>
                  <a:pt x="0" y="3396143"/>
                </a:lnTo>
                <a:close/>
              </a:path>
            </a:pathLst>
          </a:cu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3AAC9DBE-E06D-43F6-A703-C4CDB166F3DC}"/>
              </a:ext>
            </a:extLst>
          </p:cNvPr>
          <p:cNvSpPr/>
          <p:nvPr userDrawn="1"/>
        </p:nvSpPr>
        <p:spPr>
          <a:xfrm rot="1377023">
            <a:off x="9020858" y="6139278"/>
            <a:ext cx="3061561" cy="1409307"/>
          </a:xfrm>
          <a:custGeom>
            <a:avLst/>
            <a:gdLst>
              <a:gd name="connsiteX0" fmla="*/ 1 w 3061561"/>
              <a:gd name="connsiteY0" fmla="*/ 1276186 h 1409307"/>
              <a:gd name="connsiteX1" fmla="*/ 3013762 w 3061561"/>
              <a:gd name="connsiteY1" fmla="*/ 0 h 1409307"/>
              <a:gd name="connsiteX2" fmla="*/ 3061561 w 3061561"/>
              <a:gd name="connsiteY2" fmla="*/ 112879 h 1409307"/>
              <a:gd name="connsiteX3" fmla="*/ 0 w 3061561"/>
              <a:gd name="connsiteY3" fmla="*/ 1409307 h 1409307"/>
              <a:gd name="connsiteX4" fmla="*/ 1 w 3061561"/>
              <a:gd name="connsiteY4" fmla="*/ 1276186 h 140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1561" h="1409307">
                <a:moveTo>
                  <a:pt x="1" y="1276186"/>
                </a:moveTo>
                <a:lnTo>
                  <a:pt x="3013762" y="0"/>
                </a:lnTo>
                <a:lnTo>
                  <a:pt x="3061561" y="112879"/>
                </a:lnTo>
                <a:lnTo>
                  <a:pt x="0" y="1409307"/>
                </a:lnTo>
                <a:lnTo>
                  <a:pt x="1" y="1276186"/>
                </a:lnTo>
                <a:close/>
              </a:path>
            </a:pathLst>
          </a:custGeom>
          <a:solidFill>
            <a:srgbClr val="EA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2BB3EA-341E-5766-D0B5-4D0EE308B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68" y="0"/>
            <a:ext cx="12180864" cy="250567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D8FA5A0-95A4-253B-7BCD-D06A53CD6766}"/>
              </a:ext>
            </a:extLst>
          </p:cNvPr>
          <p:cNvSpPr/>
          <p:nvPr userDrawn="1"/>
        </p:nvSpPr>
        <p:spPr>
          <a:xfrm>
            <a:off x="9260878" y="6356350"/>
            <a:ext cx="272945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05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草, 户外, 建筑, 红色&#10;&#10;描述已自动生成">
            <a:extLst>
              <a:ext uri="{FF2B5EF4-FFF2-40B4-BE49-F238E27FC236}">
                <a16:creationId xmlns:a16="http://schemas.microsoft.com/office/drawing/2014/main" id="{8553BF59-532E-42A1-8437-B67BDFAB2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DD851C-4BA5-4796-B14E-B63D71C6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0129A6-B751-4C97-A646-69204F34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4C611B-45C8-411F-AE2C-F27437F2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3D21B86-E004-4EE1-A5AA-D41F5A1CFDCD}"/>
              </a:ext>
            </a:extLst>
          </p:cNvPr>
          <p:cNvSpPr/>
          <p:nvPr userDrawn="1"/>
        </p:nvSpPr>
        <p:spPr>
          <a:xfrm>
            <a:off x="0" y="0"/>
            <a:ext cx="12192000" cy="69745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 descr="图片包含 游戏机&#10;&#10;描述已自动生成">
            <a:extLst>
              <a:ext uri="{FF2B5EF4-FFF2-40B4-BE49-F238E27FC236}">
                <a16:creationId xmlns:a16="http://schemas.microsoft.com/office/drawing/2014/main" id="{718A8119-9EC2-47E9-BD73-03B9601060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76" y="315125"/>
            <a:ext cx="2259354" cy="537942"/>
          </a:xfrm>
          <a:prstGeom prst="rect">
            <a:avLst/>
          </a:prstGeom>
        </p:spPr>
      </p:pic>
      <p:sp>
        <p:nvSpPr>
          <p:cNvPr id="37" name="标题">
            <a:extLst>
              <a:ext uri="{FF2B5EF4-FFF2-40B4-BE49-F238E27FC236}">
                <a16:creationId xmlns:a16="http://schemas.microsoft.com/office/drawing/2014/main" id="{5EB3C34D-8369-491B-BEF5-C966B2712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8188" y="2850814"/>
            <a:ext cx="7995622" cy="679982"/>
          </a:xfrm>
          <a:noFill/>
        </p:spPr>
        <p:txBody>
          <a:bodyPr>
            <a:noAutofit/>
          </a:bodyPr>
          <a:lstStyle>
            <a:lvl1pPr algn="ctr">
              <a:defRPr sz="4800" b="1">
                <a:gradFill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</a:gradFill>
              </a:defRPr>
            </a:lvl1pPr>
          </a:lstStyle>
          <a:p>
            <a:r>
              <a:rPr lang="zh-CN" altLang="en-US"/>
              <a:t>感谢您的指导！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BE6F188D-31BB-457F-956F-F2E33AC51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8188" y="3660309"/>
            <a:ext cx="7995622" cy="497714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altLang="zh-CN" sz="2000" b="0" i="0" u="none" strike="noStrike" kern="1200" cap="none" spc="200" normalizeH="0" baseline="0" dirty="0" smtClean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defRPr>
            </a:lvl1pPr>
          </a:lstStyle>
          <a:p>
            <a:pPr lvl="0"/>
            <a:r>
              <a:rPr lang="en-US" altLang="zh-CN"/>
              <a:t>Thank you for your guidance and support!</a:t>
            </a:r>
          </a:p>
        </p:txBody>
      </p:sp>
      <p:sp>
        <p:nvSpPr>
          <p:cNvPr id="42" name="文本占位符 12">
            <a:extLst>
              <a:ext uri="{FF2B5EF4-FFF2-40B4-BE49-F238E27FC236}">
                <a16:creationId xmlns:a16="http://schemas.microsoft.com/office/drawing/2014/main" id="{3FFC7889-CDF2-484A-A202-90FBDF80E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98188" y="4193067"/>
            <a:ext cx="7995622" cy="497714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altLang="zh-CN" sz="2000" b="0" i="0" u="none" strike="noStrike" kern="1200" cap="none" spc="200" normalizeH="0" baseline="0" dirty="0" smtClean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kumimoji="0" lang="zh-CN" altLang="en-US" sz="20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答辩人：魏子奇  指导老师：</a:t>
            </a:r>
            <a:r>
              <a:rPr kumimoji="0" lang="en-US" altLang="zh-CN" sz="20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XXX  </a:t>
            </a:r>
            <a:r>
              <a:rPr kumimoji="0" lang="zh-CN" altLang="en-US" sz="20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专业：</a:t>
            </a:r>
            <a:r>
              <a:rPr kumimoji="0" lang="en-US" altLang="zh-CN" sz="20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421137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BF14F8D2-92B7-4348-A125-0E6C60EC0E7C}"/>
              </a:ext>
            </a:extLst>
          </p:cNvPr>
          <p:cNvSpPr/>
          <p:nvPr userDrawn="1"/>
        </p:nvSpPr>
        <p:spPr>
          <a:xfrm>
            <a:off x="0" y="6448424"/>
            <a:ext cx="12192000" cy="462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4345B4-5AD8-4D9A-9409-B532BA7E9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B7F3-024D-429A-ABCA-81F64A6B851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5F734EE-3FED-406F-83A3-633C47E26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791953-7B80-4385-A178-C72CD796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7D63-A816-4E6A-BE97-618CAC8BA0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7C14FC7-7929-4B62-9990-7C3120DE7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0271" y="1000252"/>
            <a:ext cx="4731329" cy="516651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514350" indent="-51435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00679C"/>
              </a:buClr>
              <a:buFont typeface="+mj-lt"/>
              <a:buAutoNum type="arabicPeriod"/>
              <a:defRPr sz="2800" spc="1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/>
              <a:t>请在此输入你的标题</a:t>
            </a:r>
            <a:endParaRPr lang="en-US" altLang="zh-CN"/>
          </a:p>
          <a:p>
            <a:pPr lvl="0"/>
            <a:r>
              <a:rPr lang="zh-CN" altLang="en-US"/>
              <a:t>请在此输入你的标题</a:t>
            </a:r>
            <a:endParaRPr lang="en-US" altLang="zh-CN"/>
          </a:p>
          <a:p>
            <a:pPr lvl="0"/>
            <a:r>
              <a:rPr lang="zh-CN" altLang="en-US"/>
              <a:t>请在此输入你的标题</a:t>
            </a:r>
            <a:endParaRPr lang="en-US" altLang="zh-CN"/>
          </a:p>
          <a:p>
            <a:pPr lvl="0"/>
            <a:r>
              <a:rPr lang="zh-CN" altLang="en-US"/>
              <a:t>请在此输入你的标题</a:t>
            </a:r>
            <a:endParaRPr lang="en-US" altLang="zh-CN"/>
          </a:p>
          <a:p>
            <a:pPr lvl="0"/>
            <a:r>
              <a:rPr lang="zh-CN" altLang="en-US"/>
              <a:t>请在此输入你的标题</a:t>
            </a:r>
            <a:endParaRPr lang="en-US" altLang="zh-CN"/>
          </a:p>
        </p:txBody>
      </p:sp>
      <p:pic>
        <p:nvPicPr>
          <p:cNvPr id="9" name="图片 8" descr="图片包含 游戏机, 标志&#10;&#10;描述已自动生成">
            <a:extLst>
              <a:ext uri="{FF2B5EF4-FFF2-40B4-BE49-F238E27FC236}">
                <a16:creationId xmlns:a16="http://schemas.microsoft.com/office/drawing/2014/main" id="{7A85926B-A319-4962-8607-357CA3684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t="10731" r="31804" b="28177"/>
          <a:stretch/>
        </p:blipFill>
        <p:spPr>
          <a:xfrm>
            <a:off x="1660236" y="4113659"/>
            <a:ext cx="2606963" cy="27443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CC5DE24-4BC4-4C9F-9CF2-A53BDFEFDA67}"/>
              </a:ext>
            </a:extLst>
          </p:cNvPr>
          <p:cNvSpPr txBox="1"/>
          <p:nvPr userDrawn="1"/>
        </p:nvSpPr>
        <p:spPr>
          <a:xfrm>
            <a:off x="660400" y="1028700"/>
            <a:ext cx="3378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目录</a:t>
            </a:r>
            <a:b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CONTENTS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图片包含 户外, 建筑, 飞机, 大&#10;&#10;描述已自动生成">
            <a:extLst>
              <a:ext uri="{FF2B5EF4-FFF2-40B4-BE49-F238E27FC236}">
                <a16:creationId xmlns:a16="http://schemas.microsoft.com/office/drawing/2014/main" id="{6A1C08A7-2184-4611-BD5D-D043E9C8A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6" r="14025"/>
          <a:stretch/>
        </p:blipFill>
        <p:spPr>
          <a:xfrm>
            <a:off x="-6301" y="0"/>
            <a:ext cx="4895088" cy="689652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A1799EC-4652-43A4-9B3C-224BC146FA6F}"/>
              </a:ext>
            </a:extLst>
          </p:cNvPr>
          <p:cNvSpPr/>
          <p:nvPr userDrawn="1"/>
        </p:nvSpPr>
        <p:spPr>
          <a:xfrm>
            <a:off x="-11043" y="0"/>
            <a:ext cx="4898180" cy="68965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86D4DF5-A73B-5DAD-8CBD-03C4D14AAF06}"/>
              </a:ext>
            </a:extLst>
          </p:cNvPr>
          <p:cNvSpPr txBox="1"/>
          <p:nvPr userDrawn="1"/>
        </p:nvSpPr>
        <p:spPr>
          <a:xfrm>
            <a:off x="56988" y="3229567"/>
            <a:ext cx="320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679C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51210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我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492340-FC9D-46A4-ABE6-872A87ED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B47ED2-6F63-4076-883D-9C9F99C8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E5883-1A52-496D-AE3E-E3E6FB42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59E9FF4-6326-4A42-9BFF-9C222035D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464" y="246630"/>
            <a:ext cx="7995622" cy="67998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679C"/>
                </a:solidFill>
              </a:defRPr>
            </a:lvl1pPr>
          </a:lstStyle>
          <a:p>
            <a:r>
              <a:rPr lang="zh-CN" altLang="en-US" dirty="0"/>
              <a:t>自我介绍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56CE99A-D2BE-451A-A08A-1CC2864F3A43}"/>
              </a:ext>
            </a:extLst>
          </p:cNvPr>
          <p:cNvGrpSpPr/>
          <p:nvPr userDrawn="1"/>
        </p:nvGrpSpPr>
        <p:grpSpPr>
          <a:xfrm>
            <a:off x="764224" y="385700"/>
            <a:ext cx="285971" cy="401840"/>
            <a:chOff x="997527" y="407322"/>
            <a:chExt cx="304019" cy="192291"/>
          </a:xfrm>
          <a:solidFill>
            <a:srgbClr val="00679C"/>
          </a:solidFill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95B50D3-7F29-442E-97EC-A1B0ED22DD5B}"/>
                </a:ext>
              </a:extLst>
            </p:cNvPr>
            <p:cNvSpPr/>
            <p:nvPr/>
          </p:nvSpPr>
          <p:spPr>
            <a:xfrm>
              <a:off x="997527" y="407322"/>
              <a:ext cx="182882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71BDA3-DEFA-4A67-93CA-479B8EAF14D9}"/>
                </a:ext>
              </a:extLst>
            </p:cNvPr>
            <p:cNvSpPr/>
            <p:nvPr/>
          </p:nvSpPr>
          <p:spPr>
            <a:xfrm>
              <a:off x="1231660" y="407322"/>
              <a:ext cx="69886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FEE8F1D-7664-4729-8693-E7EC4A2D0E83}"/>
              </a:ext>
            </a:extLst>
          </p:cNvPr>
          <p:cNvSpPr/>
          <p:nvPr userDrawn="1"/>
        </p:nvSpPr>
        <p:spPr>
          <a:xfrm>
            <a:off x="1948995" y="2059537"/>
            <a:ext cx="2114550" cy="2114550"/>
          </a:xfrm>
          <a:prstGeom prst="ellipse">
            <a:avLst/>
          </a:prstGeom>
          <a:noFill/>
          <a:ln w="38100">
            <a:solidFill>
              <a:srgbClr val="0067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>
            <a:extLst>
              <a:ext uri="{FF2B5EF4-FFF2-40B4-BE49-F238E27FC236}">
                <a16:creationId xmlns:a16="http://schemas.microsoft.com/office/drawing/2014/main" id="{ADDDD1A0-9184-400F-B724-D12687838B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15294" y="2225836"/>
            <a:ext cx="1781951" cy="1781951"/>
          </a:xfrm>
          <a:prstGeom prst="ellipse">
            <a:avLst/>
          </a:prstGeom>
        </p:spPr>
        <p:txBody>
          <a:bodyPr/>
          <a:lstStyle/>
          <a:p>
            <a:r>
              <a:rPr lang="zh-CN" altLang="en-US" dirty="0"/>
              <a:t>单击添加照片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8721CB88-BD88-4575-8220-8C43E52738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8881" y="1858962"/>
            <a:ext cx="2346960" cy="681037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>
                <a:gradFill>
                  <a:gsLst>
                    <a:gs pos="0">
                      <a:srgbClr val="2660AD"/>
                    </a:gs>
                    <a:gs pos="100000">
                      <a:srgbClr val="0E5D86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zh-CN" altLang="en-US" dirty="0"/>
              <a:t>姓名：</a:t>
            </a:r>
            <a:r>
              <a:rPr lang="en-US" altLang="zh-CN" dirty="0"/>
              <a:t>XXX</a:t>
            </a:r>
            <a:endParaRPr lang="zh-CN" altLang="en-US" dirty="0"/>
          </a:p>
        </p:txBody>
      </p:sp>
      <p:sp>
        <p:nvSpPr>
          <p:cNvPr id="21" name="文本占位符 17">
            <a:extLst>
              <a:ext uri="{FF2B5EF4-FFF2-40B4-BE49-F238E27FC236}">
                <a16:creationId xmlns:a16="http://schemas.microsoft.com/office/drawing/2014/main" id="{E5BAD1F0-0C28-49D9-A52F-FE809584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8881" y="3072911"/>
            <a:ext cx="5116432" cy="167005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个人概况</a:t>
            </a:r>
          </a:p>
        </p:txBody>
      </p:sp>
      <p:sp>
        <p:nvSpPr>
          <p:cNvPr id="22" name="文本占位符 11">
            <a:extLst>
              <a:ext uri="{FF2B5EF4-FFF2-40B4-BE49-F238E27FC236}">
                <a16:creationId xmlns:a16="http://schemas.microsoft.com/office/drawing/2014/main" id="{9CDE45AF-63D4-415C-BDAD-ED30B0E992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15089" y="2241422"/>
            <a:ext cx="1791477" cy="298577"/>
          </a:xfrm>
          <a:gradFill>
            <a:gsLst>
              <a:gs pos="0">
                <a:srgbClr val="00679C"/>
              </a:gs>
              <a:gs pos="100000">
                <a:srgbClr val="2660AD"/>
              </a:gs>
            </a:gsLst>
            <a:lin ang="12900000" scaled="0"/>
          </a:gradFill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zh-CN" altLang="en-US" sz="1400" dirty="0"/>
              <a:t>英文名或其他信息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E26081-FF96-0686-F3AE-0908739892C1}"/>
              </a:ext>
            </a:extLst>
          </p:cNvPr>
          <p:cNvSpPr/>
          <p:nvPr userDrawn="1"/>
        </p:nvSpPr>
        <p:spPr>
          <a:xfrm>
            <a:off x="8592771" y="6356349"/>
            <a:ext cx="35814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40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建筑与房屋的城市空拍图&#10;&#10;描述已自动生成">
            <a:extLst>
              <a:ext uri="{FF2B5EF4-FFF2-40B4-BE49-F238E27FC236}">
                <a16:creationId xmlns:a16="http://schemas.microsoft.com/office/drawing/2014/main" id="{CAEC7CC4-1438-4501-B963-B43EA2A9A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7" b="1"/>
          <a:stretch/>
        </p:blipFill>
        <p:spPr>
          <a:xfrm>
            <a:off x="0" y="3429000"/>
            <a:ext cx="12192000" cy="347167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89BF4525-FF62-423B-BDB6-62D9C9540F88}"/>
              </a:ext>
            </a:extLst>
          </p:cNvPr>
          <p:cNvSpPr/>
          <p:nvPr userDrawn="1"/>
        </p:nvSpPr>
        <p:spPr>
          <a:xfrm flipH="1">
            <a:off x="-3982" y="3429001"/>
            <a:ext cx="12195977" cy="347167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77588DE-2291-44AB-9CB0-8EC053961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9451" y="1805672"/>
            <a:ext cx="3639652" cy="755408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defRPr lang="zh-CN" altLang="en-US" sz="3200" b="1" kern="1200" dirty="0">
                <a:solidFill>
                  <a:srgbClr val="0067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节标题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D3221-B124-481A-869A-C7585E23CC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60908" y="2540126"/>
            <a:ext cx="3628194" cy="29968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800" kern="1200" dirty="0">
                <a:solidFill>
                  <a:srgbClr val="0067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标题英文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812CFE-E8DF-48B5-8A85-E3B71483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89F016-AA0C-4F5B-8973-801FD898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0C5093-F787-42E0-AFCD-1CF058CF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362A3075-32C1-44D1-96C8-870210A4AAF4}"/>
              </a:ext>
            </a:extLst>
          </p:cNvPr>
          <p:cNvSpPr/>
          <p:nvPr/>
        </p:nvSpPr>
        <p:spPr>
          <a:xfrm>
            <a:off x="2747010" y="1805672"/>
            <a:ext cx="213982" cy="1034139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C7628F9E-F865-4215-A098-0E2368878C0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55690" y="345182"/>
            <a:ext cx="2186131" cy="295318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rgbClr val="00679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D3729A32-070A-499B-8627-53778A665B2F}"/>
              </a:ext>
            </a:extLst>
          </p:cNvPr>
          <p:cNvSpPr/>
          <p:nvPr userDrawn="1"/>
        </p:nvSpPr>
        <p:spPr>
          <a:xfrm>
            <a:off x="2995260" y="1805671"/>
            <a:ext cx="109961" cy="1034139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4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B7879-D46A-486E-95EA-DC1829231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464" y="246630"/>
            <a:ext cx="7995622" cy="67998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679C"/>
                </a:solidFill>
              </a:defRPr>
            </a:lvl1pPr>
          </a:lstStyle>
          <a:p>
            <a:r>
              <a:rPr lang="zh-CN" altLang="en-US"/>
              <a:t>学校介绍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62B5A3-A44F-4EBD-A7A4-C055C02A8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24" y="1253330"/>
            <a:ext cx="10768702" cy="4802029"/>
          </a:xfrm>
        </p:spPr>
        <p:txBody>
          <a:bodyPr>
            <a:normAutofit/>
          </a:bodyPr>
          <a:lstStyle>
            <a:lvl1pPr indent="0">
              <a:lnSpc>
                <a:spcPct val="150000"/>
              </a:lnSpc>
              <a:defRPr sz="2000"/>
            </a:lvl1pPr>
            <a:lvl2pPr indent="0">
              <a:lnSpc>
                <a:spcPct val="150000"/>
              </a:lnSpc>
              <a:defRPr sz="2000"/>
            </a:lvl2pPr>
            <a:lvl3pPr indent="0">
              <a:lnSpc>
                <a:spcPct val="150000"/>
              </a:lnSpc>
              <a:defRPr sz="2000"/>
            </a:lvl3pPr>
            <a:lvl4pPr indent="0">
              <a:lnSpc>
                <a:spcPct val="150000"/>
              </a:lnSpc>
              <a:defRPr sz="2000"/>
            </a:lvl4pPr>
            <a:lvl5pPr indent="0">
              <a:lnSpc>
                <a:spcPct val="150000"/>
              </a:lnSpc>
              <a:defRPr sz="20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9D114-48E6-4024-9422-9D19F8F8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D0433-6800-4DBB-BA43-B360B7B9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48F89-CBA6-487B-916B-7B41D7ED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A58FAEA-86E3-419C-8EBE-7D7321527142}"/>
              </a:ext>
            </a:extLst>
          </p:cNvPr>
          <p:cNvGrpSpPr/>
          <p:nvPr userDrawn="1"/>
        </p:nvGrpSpPr>
        <p:grpSpPr>
          <a:xfrm>
            <a:off x="764224" y="385700"/>
            <a:ext cx="285971" cy="401840"/>
            <a:chOff x="997527" y="407322"/>
            <a:chExt cx="304019" cy="192291"/>
          </a:xfrm>
          <a:solidFill>
            <a:srgbClr val="00679C"/>
          </a:solidFill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0DAFEB0-6A87-4521-9C24-28042DE79298}"/>
                </a:ext>
              </a:extLst>
            </p:cNvPr>
            <p:cNvSpPr/>
            <p:nvPr/>
          </p:nvSpPr>
          <p:spPr>
            <a:xfrm>
              <a:off x="997527" y="407322"/>
              <a:ext cx="182882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0C8FC94-4E29-4B55-85B5-010425850BA1}"/>
                </a:ext>
              </a:extLst>
            </p:cNvPr>
            <p:cNvSpPr/>
            <p:nvPr/>
          </p:nvSpPr>
          <p:spPr>
            <a:xfrm>
              <a:off x="1231660" y="407322"/>
              <a:ext cx="69886" cy="192291"/>
            </a:xfrm>
            <a:prstGeom prst="rect">
              <a:avLst/>
            </a:prstGeom>
            <a:solidFill>
              <a:srgbClr val="006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8B8B947A-D217-93D8-2462-022C6E48ED5A}"/>
              </a:ext>
            </a:extLst>
          </p:cNvPr>
          <p:cNvSpPr/>
          <p:nvPr userDrawn="1"/>
        </p:nvSpPr>
        <p:spPr>
          <a:xfrm>
            <a:off x="8592771" y="6356349"/>
            <a:ext cx="35814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1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492340-FC9D-46A4-ABE6-872A87ED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B47ED2-6F63-4076-883D-9C9F99C8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E5883-1A52-496D-AE3E-E3E6FB42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59E9FF4-6326-4A42-9BFF-9C222035D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464" y="246630"/>
            <a:ext cx="7995622" cy="67998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679C"/>
                </a:solidFill>
              </a:defRPr>
            </a:lvl1pPr>
          </a:lstStyle>
          <a:p>
            <a:r>
              <a:rPr lang="zh-CN" altLang="en-US"/>
              <a:t>学校介绍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56CE99A-D2BE-451A-A08A-1CC2864F3A43}"/>
              </a:ext>
            </a:extLst>
          </p:cNvPr>
          <p:cNvGrpSpPr/>
          <p:nvPr userDrawn="1"/>
        </p:nvGrpSpPr>
        <p:grpSpPr>
          <a:xfrm>
            <a:off x="764224" y="385700"/>
            <a:ext cx="285971" cy="401840"/>
            <a:chOff x="997527" y="407322"/>
            <a:chExt cx="304019" cy="192291"/>
          </a:xfrm>
          <a:solidFill>
            <a:srgbClr val="00679C"/>
          </a:solidFill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95B50D3-7F29-442E-97EC-A1B0ED22DD5B}"/>
                </a:ext>
              </a:extLst>
            </p:cNvPr>
            <p:cNvSpPr/>
            <p:nvPr/>
          </p:nvSpPr>
          <p:spPr>
            <a:xfrm>
              <a:off x="997527" y="407322"/>
              <a:ext cx="182882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71BDA3-DEFA-4A67-93CA-479B8EAF14D9}"/>
                </a:ext>
              </a:extLst>
            </p:cNvPr>
            <p:cNvSpPr/>
            <p:nvPr/>
          </p:nvSpPr>
          <p:spPr>
            <a:xfrm>
              <a:off x="1231660" y="407322"/>
              <a:ext cx="69886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BA5EF103-C3AA-EC17-9590-83BF60970A33}"/>
              </a:ext>
            </a:extLst>
          </p:cNvPr>
          <p:cNvSpPr/>
          <p:nvPr userDrawn="1"/>
        </p:nvSpPr>
        <p:spPr>
          <a:xfrm>
            <a:off x="8592771" y="6356349"/>
            <a:ext cx="35814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24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段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492340-FC9D-46A4-ABE6-872A87ED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B47ED2-6F63-4076-883D-9C9F99C8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E5883-1A52-496D-AE3E-E3E6FB42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59E9FF4-6326-4A42-9BFF-9C222035D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464" y="246630"/>
            <a:ext cx="7995622" cy="67998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679C"/>
                </a:solidFill>
              </a:defRPr>
            </a:lvl1pPr>
          </a:lstStyle>
          <a:p>
            <a:r>
              <a:rPr lang="zh-CN" altLang="en-US" dirty="0"/>
              <a:t>三段式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56CE99A-D2BE-451A-A08A-1CC2864F3A43}"/>
              </a:ext>
            </a:extLst>
          </p:cNvPr>
          <p:cNvGrpSpPr/>
          <p:nvPr userDrawn="1"/>
        </p:nvGrpSpPr>
        <p:grpSpPr>
          <a:xfrm>
            <a:off x="764224" y="385700"/>
            <a:ext cx="285971" cy="401840"/>
            <a:chOff x="997527" y="407322"/>
            <a:chExt cx="304019" cy="192291"/>
          </a:xfrm>
          <a:solidFill>
            <a:srgbClr val="00679C"/>
          </a:solidFill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95B50D3-7F29-442E-97EC-A1B0ED22DD5B}"/>
                </a:ext>
              </a:extLst>
            </p:cNvPr>
            <p:cNvSpPr/>
            <p:nvPr/>
          </p:nvSpPr>
          <p:spPr>
            <a:xfrm>
              <a:off x="997527" y="407322"/>
              <a:ext cx="182882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71BDA3-DEFA-4A67-93CA-479B8EAF14D9}"/>
                </a:ext>
              </a:extLst>
            </p:cNvPr>
            <p:cNvSpPr/>
            <p:nvPr/>
          </p:nvSpPr>
          <p:spPr>
            <a:xfrm>
              <a:off x="1231660" y="407322"/>
              <a:ext cx="69886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0D352D22-2D5A-47C2-8548-B38886E0E7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10062" y="1600200"/>
            <a:ext cx="2150967" cy="679983"/>
          </a:xfrm>
          <a:solidFill>
            <a:srgbClr val="00679C"/>
          </a:solidFill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EEFC0E84-8161-45E3-B194-0E292B9CD3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7169" y="1600200"/>
            <a:ext cx="6462362" cy="1179513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defRPr sz="1800" spc="100" baseline="0"/>
            </a:lvl1pPr>
          </a:lstStyle>
          <a:p>
            <a:pPr lvl="0"/>
            <a:r>
              <a:rPr lang="zh-CN" altLang="en-US" dirty="0"/>
              <a:t>关键词解读</a:t>
            </a:r>
          </a:p>
        </p:txBody>
      </p:sp>
      <p:sp>
        <p:nvSpPr>
          <p:cNvPr id="15" name="文本占位符 11">
            <a:extLst>
              <a:ext uri="{FF2B5EF4-FFF2-40B4-BE49-F238E27FC236}">
                <a16:creationId xmlns:a16="http://schemas.microsoft.com/office/drawing/2014/main" id="{0C65F3BB-D8D6-4EAC-82B7-498CA5CA0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0062" y="2956214"/>
            <a:ext cx="2150967" cy="679983"/>
          </a:xfrm>
          <a:solidFill>
            <a:srgbClr val="00679C"/>
          </a:solidFill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6" name="文本占位符 13">
            <a:extLst>
              <a:ext uri="{FF2B5EF4-FFF2-40B4-BE49-F238E27FC236}">
                <a16:creationId xmlns:a16="http://schemas.microsoft.com/office/drawing/2014/main" id="{5C5CF1C9-9349-4B3E-B5E8-B37DA27E27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7169" y="2956214"/>
            <a:ext cx="6462362" cy="1179513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defRPr sz="1800" spc="100" baseline="0"/>
            </a:lvl1pPr>
          </a:lstStyle>
          <a:p>
            <a:pPr lvl="0"/>
            <a:r>
              <a:rPr lang="zh-CN" altLang="en-US" dirty="0"/>
              <a:t>关键词解读</a:t>
            </a:r>
          </a:p>
        </p:txBody>
      </p:sp>
      <p:sp>
        <p:nvSpPr>
          <p:cNvPr id="17" name="文本占位符 11">
            <a:extLst>
              <a:ext uri="{FF2B5EF4-FFF2-40B4-BE49-F238E27FC236}">
                <a16:creationId xmlns:a16="http://schemas.microsoft.com/office/drawing/2014/main" id="{40B0EE7E-AB9C-407C-85B0-1BB29862CE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10061" y="4312228"/>
            <a:ext cx="2150967" cy="679983"/>
          </a:xfrm>
          <a:solidFill>
            <a:srgbClr val="00679C"/>
          </a:solidFill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8" name="文本占位符 13">
            <a:extLst>
              <a:ext uri="{FF2B5EF4-FFF2-40B4-BE49-F238E27FC236}">
                <a16:creationId xmlns:a16="http://schemas.microsoft.com/office/drawing/2014/main" id="{85194E76-3B57-4E8F-B108-3C5252F0AB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17169" y="4312228"/>
            <a:ext cx="6462362" cy="1179513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defRPr sz="1800" spc="100" baseline="0"/>
            </a:lvl1pPr>
          </a:lstStyle>
          <a:p>
            <a:pPr lvl="0"/>
            <a:r>
              <a:rPr lang="zh-CN" altLang="en-US" dirty="0"/>
              <a:t>关键词解读</a:t>
            </a:r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2F6D18EA-0284-4477-A965-4C0C81D2E12F}"/>
              </a:ext>
            </a:extLst>
          </p:cNvPr>
          <p:cNvSpPr/>
          <p:nvPr userDrawn="1"/>
        </p:nvSpPr>
        <p:spPr>
          <a:xfrm>
            <a:off x="4532247" y="1599445"/>
            <a:ext cx="109961" cy="679983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20" name="平行四边形 19">
            <a:extLst>
              <a:ext uri="{FF2B5EF4-FFF2-40B4-BE49-F238E27FC236}">
                <a16:creationId xmlns:a16="http://schemas.microsoft.com/office/drawing/2014/main" id="{83D21BBF-349D-4845-BBEA-1115E826E074}"/>
              </a:ext>
            </a:extLst>
          </p:cNvPr>
          <p:cNvSpPr/>
          <p:nvPr userDrawn="1"/>
        </p:nvSpPr>
        <p:spPr>
          <a:xfrm>
            <a:off x="4532247" y="2952261"/>
            <a:ext cx="109961" cy="679983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0BE074C4-2481-4979-8765-CEFBD9B59A55}"/>
              </a:ext>
            </a:extLst>
          </p:cNvPr>
          <p:cNvSpPr/>
          <p:nvPr userDrawn="1"/>
        </p:nvSpPr>
        <p:spPr>
          <a:xfrm>
            <a:off x="4532247" y="4305077"/>
            <a:ext cx="109961" cy="679983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AC82151-984F-490B-464A-73EBD264319A}"/>
              </a:ext>
            </a:extLst>
          </p:cNvPr>
          <p:cNvSpPr/>
          <p:nvPr userDrawn="1"/>
        </p:nvSpPr>
        <p:spPr>
          <a:xfrm>
            <a:off x="8592771" y="6356349"/>
            <a:ext cx="35814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8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492340-FC9D-46A4-ABE6-872A87ED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B47ED2-6F63-4076-883D-9C9F99C8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E5883-1A52-496D-AE3E-E3E6FB42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59E9FF4-6326-4A42-9BFF-9C222035D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464" y="246630"/>
            <a:ext cx="7995622" cy="67998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679C"/>
                </a:solidFill>
              </a:defRPr>
            </a:lvl1pPr>
          </a:lstStyle>
          <a:p>
            <a:r>
              <a:rPr lang="zh-CN" altLang="en-US" dirty="0"/>
              <a:t>图文对比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56CE99A-D2BE-451A-A08A-1CC2864F3A43}"/>
              </a:ext>
            </a:extLst>
          </p:cNvPr>
          <p:cNvGrpSpPr/>
          <p:nvPr userDrawn="1"/>
        </p:nvGrpSpPr>
        <p:grpSpPr>
          <a:xfrm>
            <a:off x="764224" y="385700"/>
            <a:ext cx="285971" cy="401840"/>
            <a:chOff x="997527" y="407322"/>
            <a:chExt cx="304019" cy="192291"/>
          </a:xfrm>
          <a:solidFill>
            <a:srgbClr val="00679C"/>
          </a:solidFill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95B50D3-7F29-442E-97EC-A1B0ED22DD5B}"/>
                </a:ext>
              </a:extLst>
            </p:cNvPr>
            <p:cNvSpPr/>
            <p:nvPr/>
          </p:nvSpPr>
          <p:spPr>
            <a:xfrm>
              <a:off x="997527" y="407322"/>
              <a:ext cx="182882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71BDA3-DEFA-4A67-93CA-479B8EAF14D9}"/>
                </a:ext>
              </a:extLst>
            </p:cNvPr>
            <p:cNvSpPr/>
            <p:nvPr/>
          </p:nvSpPr>
          <p:spPr>
            <a:xfrm>
              <a:off x="1231660" y="407322"/>
              <a:ext cx="69886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图片占位符 9">
            <a:extLst>
              <a:ext uri="{FF2B5EF4-FFF2-40B4-BE49-F238E27FC236}">
                <a16:creationId xmlns:a16="http://schemas.microsoft.com/office/drawing/2014/main" id="{C53AC89A-0D6D-47F9-BE73-EBFACC7880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5158" y="1474787"/>
            <a:ext cx="2930525" cy="4359275"/>
          </a:xfrm>
        </p:spPr>
        <p:txBody>
          <a:bodyPr/>
          <a:lstStyle/>
          <a:p>
            <a:r>
              <a:rPr lang="zh-CN" altLang="en-US" dirty="0"/>
              <a:t>单击图标添加图片</a:t>
            </a:r>
          </a:p>
        </p:txBody>
      </p:sp>
      <p:sp>
        <p:nvSpPr>
          <p:cNvPr id="13" name="文本占位符 9">
            <a:extLst>
              <a:ext uri="{FF2B5EF4-FFF2-40B4-BE49-F238E27FC236}">
                <a16:creationId xmlns:a16="http://schemas.microsoft.com/office/drawing/2014/main" id="{37B7A8AC-03EC-4FDE-93A1-F3ECFFA39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8380" y="1793830"/>
            <a:ext cx="2209800" cy="644525"/>
          </a:xfrm>
          <a:solidFill>
            <a:srgbClr val="00679C"/>
          </a:solidFill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D80F2E80-1A2D-457A-95D4-413562BD2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88380" y="2671297"/>
            <a:ext cx="6113832" cy="857747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关键词内容</a:t>
            </a:r>
          </a:p>
        </p:txBody>
      </p:sp>
      <p:sp>
        <p:nvSpPr>
          <p:cNvPr id="15" name="文本占位符 11">
            <a:extLst>
              <a:ext uri="{FF2B5EF4-FFF2-40B4-BE49-F238E27FC236}">
                <a16:creationId xmlns:a16="http://schemas.microsoft.com/office/drawing/2014/main" id="{85A19842-1AC9-4D97-B105-739F388524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8380" y="4615175"/>
            <a:ext cx="6113832" cy="857747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关键词内容</a:t>
            </a:r>
          </a:p>
        </p:txBody>
      </p:sp>
      <p:sp>
        <p:nvSpPr>
          <p:cNvPr id="16" name="文本占位符 9">
            <a:extLst>
              <a:ext uri="{FF2B5EF4-FFF2-40B4-BE49-F238E27FC236}">
                <a16:creationId xmlns:a16="http://schemas.microsoft.com/office/drawing/2014/main" id="{70800D87-961D-4CD5-9F8B-46F3B465C0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8380" y="3715852"/>
            <a:ext cx="2209800" cy="644525"/>
          </a:xfrm>
          <a:solidFill>
            <a:srgbClr val="00679C"/>
          </a:solidFill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4EEF34B3-0D2F-4D67-9638-8EC4E90DC88E}"/>
              </a:ext>
            </a:extLst>
          </p:cNvPr>
          <p:cNvSpPr/>
          <p:nvPr userDrawn="1"/>
        </p:nvSpPr>
        <p:spPr>
          <a:xfrm>
            <a:off x="6870440" y="1787869"/>
            <a:ext cx="109961" cy="650486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C550AEFB-8425-4350-BF01-339A72710DC5}"/>
              </a:ext>
            </a:extLst>
          </p:cNvPr>
          <p:cNvSpPr/>
          <p:nvPr userDrawn="1"/>
        </p:nvSpPr>
        <p:spPr>
          <a:xfrm>
            <a:off x="6870440" y="3715853"/>
            <a:ext cx="109961" cy="644524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13F35E-D5B9-23D2-7CAD-53C44217D942}"/>
              </a:ext>
            </a:extLst>
          </p:cNvPr>
          <p:cNvSpPr/>
          <p:nvPr userDrawn="1"/>
        </p:nvSpPr>
        <p:spPr>
          <a:xfrm>
            <a:off x="8592771" y="6356349"/>
            <a:ext cx="35814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462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2E6AC96-9FAD-4E99-9663-0F60DD072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6AF275-7005-410E-8336-267D39D4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921C7C-8801-40FE-ACAB-DF2253652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2799EE-77E4-12A0-1680-0550B9909A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6286" y="6430814"/>
            <a:ext cx="3485714" cy="33333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2C8DD18-1EBD-D2EE-6FD9-85C36C958B4B}"/>
              </a:ext>
            </a:extLst>
          </p:cNvPr>
          <p:cNvSpPr/>
          <p:nvPr userDrawn="1"/>
        </p:nvSpPr>
        <p:spPr>
          <a:xfrm>
            <a:off x="8592771" y="6356349"/>
            <a:ext cx="35814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12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4423762-9CAE-4D7E-958A-126FA211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8B1045-DCE6-401E-82E2-97B7C8941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86368D-BBB2-4BD3-A204-A9EA9BE98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76E49-9724-474A-8966-F1C3FFBFE99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09B76E-B491-4C26-B4C4-A603ECD64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4146E0-14C8-4C66-B9C1-8D46C34DB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0B3B348-FDBC-43E1-AC0C-FE64FEE8BA46}"/>
              </a:ext>
            </a:extLst>
          </p:cNvPr>
          <p:cNvSpPr/>
          <p:nvPr userDrawn="1"/>
        </p:nvSpPr>
        <p:spPr>
          <a:xfrm rot="1377023">
            <a:off x="327670" y="5046309"/>
            <a:ext cx="8128765" cy="3556561"/>
          </a:xfrm>
          <a:custGeom>
            <a:avLst/>
            <a:gdLst>
              <a:gd name="connsiteX0" fmla="*/ 0 w 8020114"/>
              <a:gd name="connsiteY0" fmla="*/ 3396143 h 3509023"/>
              <a:gd name="connsiteX1" fmla="*/ 8020114 w 8020114"/>
              <a:gd name="connsiteY1" fmla="*/ 0 h 3509023"/>
              <a:gd name="connsiteX2" fmla="*/ 8020114 w 8020114"/>
              <a:gd name="connsiteY2" fmla="*/ 133121 h 3509023"/>
              <a:gd name="connsiteX3" fmla="*/ 47799 w 8020114"/>
              <a:gd name="connsiteY3" fmla="*/ 3509023 h 3509023"/>
              <a:gd name="connsiteX4" fmla="*/ 0 w 8020114"/>
              <a:gd name="connsiteY4" fmla="*/ 3396143 h 35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114" h="3509023">
                <a:moveTo>
                  <a:pt x="0" y="3396143"/>
                </a:moveTo>
                <a:lnTo>
                  <a:pt x="8020114" y="0"/>
                </a:lnTo>
                <a:lnTo>
                  <a:pt x="8020114" y="133121"/>
                </a:lnTo>
                <a:lnTo>
                  <a:pt x="47799" y="3509023"/>
                </a:lnTo>
                <a:lnTo>
                  <a:pt x="0" y="3396143"/>
                </a:lnTo>
                <a:close/>
              </a:path>
            </a:pathLst>
          </a:cu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CD4EB67-67B2-440F-8430-A5E9A3F9D120}"/>
              </a:ext>
            </a:extLst>
          </p:cNvPr>
          <p:cNvSpPr/>
          <p:nvPr userDrawn="1"/>
        </p:nvSpPr>
        <p:spPr>
          <a:xfrm rot="1377023">
            <a:off x="9020858" y="6139278"/>
            <a:ext cx="3061561" cy="1409307"/>
          </a:xfrm>
          <a:custGeom>
            <a:avLst/>
            <a:gdLst>
              <a:gd name="connsiteX0" fmla="*/ 1 w 3061561"/>
              <a:gd name="connsiteY0" fmla="*/ 1276186 h 1409307"/>
              <a:gd name="connsiteX1" fmla="*/ 3013762 w 3061561"/>
              <a:gd name="connsiteY1" fmla="*/ 0 h 1409307"/>
              <a:gd name="connsiteX2" fmla="*/ 3061561 w 3061561"/>
              <a:gd name="connsiteY2" fmla="*/ 112879 h 1409307"/>
              <a:gd name="connsiteX3" fmla="*/ 0 w 3061561"/>
              <a:gd name="connsiteY3" fmla="*/ 1409307 h 1409307"/>
              <a:gd name="connsiteX4" fmla="*/ 1 w 3061561"/>
              <a:gd name="connsiteY4" fmla="*/ 1276186 h 140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1561" h="1409307">
                <a:moveTo>
                  <a:pt x="1" y="1276186"/>
                </a:moveTo>
                <a:lnTo>
                  <a:pt x="3013762" y="0"/>
                </a:lnTo>
                <a:lnTo>
                  <a:pt x="3061561" y="112879"/>
                </a:lnTo>
                <a:lnTo>
                  <a:pt x="0" y="1409307"/>
                </a:lnTo>
                <a:lnTo>
                  <a:pt x="1" y="1276186"/>
                </a:lnTo>
                <a:close/>
              </a:path>
            </a:pathLst>
          </a:custGeom>
          <a:solidFill>
            <a:srgbClr val="EA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C644F4-697C-42C1-B416-4EDB3C03D2D8}"/>
              </a:ext>
            </a:extLst>
          </p:cNvPr>
          <p:cNvSpPr txBox="1"/>
          <p:nvPr userDrawn="1"/>
        </p:nvSpPr>
        <p:spPr>
          <a:xfrm>
            <a:off x="8872139" y="6425910"/>
            <a:ext cx="322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spc="700"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明德格物  立己达人</a:t>
            </a:r>
            <a:endParaRPr lang="en-US" altLang="zh-CN" sz="1600" spc="700">
              <a:gradFill flip="none" rotWithShape="1">
                <a:gsLst>
                  <a:gs pos="0">
                    <a:srgbClr val="2660AD"/>
                  </a:gs>
                  <a:gs pos="100000">
                    <a:srgbClr val="00679C"/>
                  </a:gs>
                </a:gsLst>
                <a:lin ang="162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阿里巴巴普惠体 Mediu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745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1" r:id="rId4"/>
    <p:sldLayoutId id="2147483650" r:id="rId5"/>
    <p:sldLayoutId id="2147483654" r:id="rId6"/>
    <p:sldLayoutId id="2147483663" r:id="rId7"/>
    <p:sldLayoutId id="2147483664" r:id="rId8"/>
    <p:sldLayoutId id="2147483655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6DE379EF-7AE3-A6DD-8CC9-1E5D16B78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711" y="3039526"/>
            <a:ext cx="10822577" cy="1189175"/>
          </a:xfrm>
        </p:spPr>
        <p:txBody>
          <a:bodyPr>
            <a:noAutofit/>
          </a:bodyPr>
          <a:lstStyle/>
          <a:p>
            <a:pPr lvl="0" algn="ctr"/>
            <a:r>
              <a:rPr lang="en-US" altLang="zh-CN" sz="3600" b="1" dirty="0"/>
              <a:t>Black carbon aging process simulation</a:t>
            </a:r>
            <a:br>
              <a:rPr lang="en-US" altLang="zh-CN" sz="3600" b="1" dirty="0"/>
            </a:br>
            <a:r>
              <a:rPr lang="en-US" altLang="zh-CN" sz="3600" b="1" dirty="0"/>
              <a:t> in the WRF-CMAQ coupled model</a:t>
            </a:r>
            <a:endParaRPr lang="zh-CN" altLang="en-US" sz="3600" b="1" dirty="0"/>
          </a:p>
        </p:txBody>
      </p:sp>
      <p:sp>
        <p:nvSpPr>
          <p:cNvPr id="8" name="副标题 2">
            <a:extLst>
              <a:ext uri="{FF2B5EF4-FFF2-40B4-BE49-F238E27FC236}">
                <a16:creationId xmlns:a16="http://schemas.microsoft.com/office/drawing/2014/main" id="{52F0B1F4-0C5E-0C52-2DB3-561296EA3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3109" y="4602488"/>
            <a:ext cx="9985778" cy="1909345"/>
          </a:xfrm>
        </p:spPr>
        <p:txBody>
          <a:bodyPr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800" dirty="0" err="1"/>
              <a:t>Yuzhi</a:t>
            </a:r>
            <a:r>
              <a:rPr lang="en-US" altLang="zh-CN" sz="1800" dirty="0"/>
              <a:t> Jin</a:t>
            </a:r>
            <a:r>
              <a:rPr lang="en-US" altLang="zh-CN" sz="1800" baseline="30000" dirty="0"/>
              <a:t>1</a:t>
            </a:r>
            <a:r>
              <a:rPr lang="zh-CN" altLang="en-US" sz="1800" dirty="0"/>
              <a:t>，</a:t>
            </a:r>
            <a:r>
              <a:rPr lang="en-US" altLang="zh-CN" sz="1800" dirty="0" err="1"/>
              <a:t>Jiandong</a:t>
            </a:r>
            <a:r>
              <a:rPr lang="en-US" altLang="zh-CN" sz="1800" dirty="0"/>
              <a:t> Wang</a:t>
            </a:r>
            <a:r>
              <a:rPr lang="en-US" altLang="zh-CN" sz="1800" baseline="30000" dirty="0"/>
              <a:t>1</a:t>
            </a:r>
            <a:r>
              <a:rPr lang="zh-CN" altLang="en-US" sz="1800" dirty="0"/>
              <a:t>，</a:t>
            </a:r>
            <a:r>
              <a:rPr lang="en-US" altLang="zh-CN" sz="1800" dirty="0"/>
              <a:t>David C. Wong</a:t>
            </a:r>
            <a:r>
              <a:rPr lang="en-US" altLang="zh-CN" sz="1800" baseline="30000" dirty="0"/>
              <a:t>2</a:t>
            </a:r>
            <a:r>
              <a:rPr lang="en-US" altLang="zh-CN" sz="1800" dirty="0"/>
              <a:t>, and Chao Liu</a:t>
            </a:r>
            <a:r>
              <a:rPr lang="en-US" altLang="zh-CN" sz="1800" baseline="30000" dirty="0"/>
              <a:t>1</a:t>
            </a:r>
          </a:p>
          <a:p>
            <a:pPr algn="ctr"/>
            <a:endParaRPr lang="en-US" altLang="zh-CN" sz="1200" baseline="30000" dirty="0"/>
          </a:p>
          <a:p>
            <a:pPr>
              <a:lnSpc>
                <a:spcPct val="150000"/>
              </a:lnSpc>
            </a:pPr>
            <a:r>
              <a:rPr lang="en-US" altLang="zh-CN" sz="1200" baseline="30000" dirty="0"/>
              <a:t>1</a:t>
            </a:r>
            <a:r>
              <a:rPr lang="en-US" altLang="zh-CN" sz="1200" dirty="0"/>
              <a:t> School of Atmospheric Physics, Nanjing University of Information Science and Technology, China.</a:t>
            </a:r>
          </a:p>
          <a:p>
            <a:pPr>
              <a:lnSpc>
                <a:spcPct val="150000"/>
              </a:lnSpc>
            </a:pPr>
            <a:r>
              <a:rPr lang="en-US" altLang="zh-CN" sz="1200" baseline="30000" dirty="0"/>
              <a:t>2</a:t>
            </a:r>
            <a:r>
              <a:rPr lang="en-US" altLang="zh-CN" sz="1200" dirty="0"/>
              <a:t> Office of Research and Development, U.S. Environmental Protection Agency.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E127B10A-A769-6CBC-8B25-332A8063FC59}"/>
              </a:ext>
            </a:extLst>
          </p:cNvPr>
          <p:cNvSpPr txBox="1"/>
          <p:nvPr/>
        </p:nvSpPr>
        <p:spPr>
          <a:xfrm>
            <a:off x="1247074" y="6281058"/>
            <a:ext cx="969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</a:rPr>
              <a:t>The views expressed in this presentation are those of the authors and do not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necessarily reflect the views or policies of the U.S. EPA.</a:t>
            </a:r>
          </a:p>
        </p:txBody>
      </p:sp>
    </p:spTree>
    <p:extLst>
      <p:ext uri="{BB962C8B-B14F-4D97-AF65-F5344CB8AC3E}">
        <p14:creationId xmlns:p14="http://schemas.microsoft.com/office/powerpoint/2010/main" val="318022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Case Description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Observational data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59D50E-6CB2-A4D1-E3E0-9DC716756F2D}"/>
              </a:ext>
            </a:extLst>
          </p:cNvPr>
          <p:cNvSpPr txBox="1"/>
          <p:nvPr/>
        </p:nvSpPr>
        <p:spPr>
          <a:xfrm>
            <a:off x="576621" y="1125384"/>
            <a:ext cx="11437819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Carbonaceous Aerosols and Radiative Effects Study (</a:t>
            </a:r>
            <a:r>
              <a:rPr lang="en-US" altLang="zh-CN" sz="2000" b="1" dirty="0">
                <a:solidFill>
                  <a:srgbClr val="00679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CARES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B7D61F1-BFB1-1DA3-17B0-37C9B9F0C71D}"/>
              </a:ext>
            </a:extLst>
          </p:cNvPr>
          <p:cNvGrpSpPr/>
          <p:nvPr/>
        </p:nvGrpSpPr>
        <p:grpSpPr>
          <a:xfrm>
            <a:off x="117628" y="2654568"/>
            <a:ext cx="4190141" cy="3470935"/>
            <a:chOff x="7129373" y="1738968"/>
            <a:chExt cx="4813977" cy="418290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20218C9-5C14-F08A-64F1-A71D41A06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6289" y="1738968"/>
              <a:ext cx="4657061" cy="3796689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3FAA9CA-E5E4-0D0F-FC90-17A40508466A}"/>
                </a:ext>
              </a:extLst>
            </p:cNvPr>
            <p:cNvSpPr txBox="1"/>
            <p:nvPr/>
          </p:nvSpPr>
          <p:spPr>
            <a:xfrm>
              <a:off x="7129373" y="5588051"/>
              <a:ext cx="4657062" cy="33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Zaveri et al., 2012</a:t>
              </a:r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67948B94-5A82-9904-7513-191F148D0AFB}"/>
              </a:ext>
            </a:extLst>
          </p:cNvPr>
          <p:cNvSpPr/>
          <p:nvPr/>
        </p:nvSpPr>
        <p:spPr>
          <a:xfrm>
            <a:off x="8667206" y="6368143"/>
            <a:ext cx="3524794" cy="376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46C9A9C-4887-BF66-4EAD-4F6EB0AC3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929900"/>
              </p:ext>
            </p:extLst>
          </p:nvPr>
        </p:nvGraphicFramePr>
        <p:xfrm>
          <a:off x="5043275" y="1967184"/>
          <a:ext cx="6804000" cy="4525227"/>
        </p:xfrm>
        <a:graphic>
          <a:graphicData uri="http://schemas.openxmlformats.org/drawingml/2006/table">
            <a:tbl>
              <a:tblPr firstRow="1" firstCol="1" bandRow="1"/>
              <a:tblGrid>
                <a:gridCol w="1620000">
                  <a:extLst>
                    <a:ext uri="{9D8B030D-6E8A-4147-A177-3AD203B41FA5}">
                      <a16:colId xmlns:a16="http://schemas.microsoft.com/office/drawing/2014/main" val="221441296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42473275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171108507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268354447"/>
                    </a:ext>
                  </a:extLst>
                </a:gridCol>
              </a:tblGrid>
              <a:tr h="437547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Data type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Data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Data description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Instrument/Technique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191267"/>
                  </a:ext>
                </a:extLst>
              </a:tr>
              <a:tr h="360000">
                <a:tc rowSpan="5"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Meteorology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Temperature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Vaisala WXT-510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9637629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Meteorology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RH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Relative Humidity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Vaisala WXT-511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32097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Meteorology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Pressure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Vaisala WXT-512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928802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Meteorology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WS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 speed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Vaisala WXT-513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8150166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Meteorology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WD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 direction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Vaisala WXT-514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489272"/>
                  </a:ext>
                </a:extLst>
              </a:tr>
              <a:tr h="360000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Gas concentration</a:t>
                      </a:r>
                      <a:endParaRPr lang="zh-CN" altLang="en-US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O</a:t>
                      </a:r>
                      <a:r>
                        <a:rPr lang="en-US" sz="160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O</a:t>
                      </a:r>
                      <a:r>
                        <a:rPr lang="en-US" sz="160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concentration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UV absorption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739875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Gas concentration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SO</a:t>
                      </a:r>
                      <a:r>
                        <a:rPr lang="en-US" sz="160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SO</a:t>
                      </a:r>
                      <a:r>
                        <a:rPr lang="en-US" sz="160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concentration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Thermo</a:t>
                      </a: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Model 43i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130584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Gas concentration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NO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NO concentration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Chemiluminescence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825577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Gas concentration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NO</a:t>
                      </a:r>
                      <a:r>
                        <a:rPr lang="en-US" sz="160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NO</a:t>
                      </a:r>
                      <a:r>
                        <a:rPr lang="en-US" sz="160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concentration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Photolytic conversion CU GMAX-DOAS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7898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BC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</a:t>
                      </a:r>
                      <a:r>
                        <a:rPr lang="en-US" altLang="zh-CN" sz="160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BC</a:t>
                      </a:r>
                      <a:endParaRPr lang="zh-CN" alt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BC mass concentration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Sunset OC/EC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6652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Optics properties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</a:t>
                      </a:r>
                      <a:r>
                        <a:rPr lang="en-US" sz="1600" kern="0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abs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Absorption coefficient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PSAP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092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6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Based Model Evaluation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26E78C-3C91-797B-272B-7C01D2453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68" y="1129613"/>
            <a:ext cx="5495247" cy="54821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909B0B-274C-1595-C79A-1659549EC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21" y="1478612"/>
            <a:ext cx="5713611" cy="46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95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0" dirty="0"/>
              <a:t>New Model Results Analysis</a:t>
            </a:r>
            <a:r>
              <a:rPr lang="zh-CN" altLang="en-US" b="0" dirty="0"/>
              <a:t>：</a:t>
            </a:r>
            <a:r>
              <a:rPr lang="en-US" altLang="zh-CN" dirty="0"/>
              <a:t>Aging-related Variables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8BA88E2-18B4-0E5E-3077-3F1FC2992344}"/>
                  </a:ext>
                </a:extLst>
              </p:cNvPr>
              <p:cNvSpPr txBox="1"/>
              <p:nvPr/>
            </p:nvSpPr>
            <p:spPr>
              <a:xfrm>
                <a:off x="1045464" y="1228885"/>
                <a:ext cx="3145531" cy="581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Aging rate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8BA88E2-18B4-0E5E-3077-3F1FC2992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64" y="1228885"/>
                <a:ext cx="3145531" cy="581057"/>
              </a:xfrm>
              <a:prstGeom prst="rect">
                <a:avLst/>
              </a:prstGeom>
              <a:blipFill>
                <a:blip r:embed="rId3"/>
                <a:stretch>
                  <a:fillRect l="-2718" b="-24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B22D6630-4568-807D-0FC3-92C256F0DD09}"/>
              </a:ext>
            </a:extLst>
          </p:cNvPr>
          <p:cNvSpPr txBox="1"/>
          <p:nvPr/>
        </p:nvSpPr>
        <p:spPr>
          <a:xfrm>
            <a:off x="56707" y="2585051"/>
            <a:ext cx="152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6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Scheme1</a:t>
            </a:r>
            <a:endParaRPr lang="zh-CN" altLang="en-US" sz="2400" b="1" dirty="0">
              <a:solidFill>
                <a:srgbClr val="0067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684041-06BB-03B9-4B4A-F5776F411581}"/>
              </a:ext>
            </a:extLst>
          </p:cNvPr>
          <p:cNvSpPr txBox="1"/>
          <p:nvPr/>
        </p:nvSpPr>
        <p:spPr>
          <a:xfrm>
            <a:off x="56707" y="4701717"/>
            <a:ext cx="14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6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Scheme2</a:t>
            </a:r>
            <a:endParaRPr lang="zh-CN" altLang="en-US" sz="2400" b="1" dirty="0">
              <a:solidFill>
                <a:srgbClr val="0067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C972FEE-725F-6980-6F65-912C05205D54}"/>
              </a:ext>
            </a:extLst>
          </p:cNvPr>
          <p:cNvSpPr txBox="1"/>
          <p:nvPr/>
        </p:nvSpPr>
        <p:spPr>
          <a:xfrm>
            <a:off x="4065804" y="1228884"/>
            <a:ext cx="348076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Aging timescale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1B6EE5B-EAFB-ADFC-2093-6BF668BA9B68}"/>
                  </a:ext>
                </a:extLst>
              </p:cNvPr>
              <p:cNvSpPr txBox="1"/>
              <p:nvPr/>
            </p:nvSpPr>
            <p:spPr>
              <a:xfrm>
                <a:off x="1758606" y="2260194"/>
                <a:ext cx="8166158" cy="823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1.00644×10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1.15 days (27.6h)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1B6EE5B-EAFB-ADFC-2093-6BF668BA9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606" y="2260194"/>
                <a:ext cx="8166158" cy="823880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9AAA0DE8-A20C-DC51-7662-1E91CA6151FB}"/>
              </a:ext>
            </a:extLst>
          </p:cNvPr>
          <p:cNvGrpSpPr/>
          <p:nvPr/>
        </p:nvGrpSpPr>
        <p:grpSpPr>
          <a:xfrm>
            <a:off x="1666095" y="3577851"/>
            <a:ext cx="10469198" cy="2803977"/>
            <a:chOff x="1722802" y="3656565"/>
            <a:chExt cx="10469198" cy="28039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AA75A42-7BC7-F8FA-D3B3-5447D9845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3342"/>
            <a:stretch/>
          </p:blipFill>
          <p:spPr>
            <a:xfrm>
              <a:off x="1722802" y="3889824"/>
              <a:ext cx="10469198" cy="2570718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AE4DC37-BB39-E0EA-D61F-3507FAC4A858}"/>
                </a:ext>
              </a:extLst>
            </p:cNvPr>
            <p:cNvSpPr txBox="1"/>
            <p:nvPr/>
          </p:nvSpPr>
          <p:spPr>
            <a:xfrm>
              <a:off x="3622848" y="3656565"/>
              <a:ext cx="111996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𝒌 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</a:t>
              </a:r>
              <a:r>
                <a:rPr lang="en-US" altLang="zh-CN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9A420C-E525-BED4-EAF1-17F12C1D5ADE}"/>
                </a:ext>
              </a:extLst>
            </p:cNvPr>
            <p:cNvSpPr txBox="1"/>
            <p:nvPr/>
          </p:nvSpPr>
          <p:spPr>
            <a:xfrm>
              <a:off x="8602429" y="3663654"/>
              <a:ext cx="208683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τ</a:t>
              </a:r>
              <a:r>
                <a:rPr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(h)</a:t>
              </a:r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33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New Model Results Analysis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BC mixing state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1F7F32C-0E65-EA18-6276-73B9B3886EDD}"/>
              </a:ext>
            </a:extLst>
          </p:cNvPr>
          <p:cNvSpPr txBox="1"/>
          <p:nvPr/>
        </p:nvSpPr>
        <p:spPr>
          <a:xfrm>
            <a:off x="106325" y="4149468"/>
            <a:ext cx="3406572" cy="15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Bare BC dominates near the emission sources, while Coated BC dominates in areas further away from the sources.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151729-A9D6-5486-2E36-E857DE3C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901" y="1011867"/>
            <a:ext cx="8320774" cy="5550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E877380-CE3A-CB0F-2B32-18AD4830333C}"/>
                  </a:ext>
                </a:extLst>
              </p:cNvPr>
              <p:cNvSpPr txBox="1"/>
              <p:nvPr/>
            </p:nvSpPr>
            <p:spPr>
              <a:xfrm>
                <a:off x="208683" y="1321601"/>
                <a:ext cx="3012188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u"/>
                </a:pPr>
                <a:r>
                  <a:rPr kumimoji="0" lang="en-US" altLang="zh-CN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The number fraction of Coated BC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/>
                            <a:cs typeface="Times New Roman" panose="02020603050405020304" pitchFamily="18" charset="0"/>
                          </a:rPr>
                          <m:t>𝑁𝐹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/>
                            <a:cs typeface="Times New Roman" panose="02020603050405020304" pitchFamily="18" charset="0"/>
                          </a:rPr>
                          <m:t>𝐶𝑜𝑎𝑡𝑒𝑑</m:t>
                        </m:r>
                      </m:sub>
                    </m:sSub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E877380-CE3A-CB0F-2B32-18AD48303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83" y="1321601"/>
                <a:ext cx="3012188" cy="677108"/>
              </a:xfrm>
              <a:prstGeom prst="rect">
                <a:avLst/>
              </a:prstGeom>
              <a:blipFill>
                <a:blip r:embed="rId4"/>
                <a:stretch>
                  <a:fillRect l="-1215" t="-5405" b="-12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A320E9B-F016-0FDA-A4BD-FAF39F29F84A}"/>
                  </a:ext>
                </a:extLst>
              </p:cNvPr>
              <p:cNvSpPr txBox="1"/>
              <p:nvPr/>
            </p:nvSpPr>
            <p:spPr>
              <a:xfrm>
                <a:off x="400327" y="2156998"/>
                <a:ext cx="2628900" cy="4733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i="1" kern="12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 kern="12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𝑁𝐹</m:t>
                        </m:r>
                      </m:e>
                      <m:sub>
                        <m:r>
                          <a:rPr lang="en-US" altLang="zh-CN" sz="1600" i="1" kern="12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𝑐𝑜𝑎𝑡𝑒𝑑</m:t>
                        </m:r>
                      </m:sub>
                    </m:sSub>
                  </m:oMath>
                </a14:m>
                <a:r>
                  <a:rPr lang="en-US" altLang="zh-CN" sz="1600" kern="12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1600" i="1" kern="12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kern="12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 kern="12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𝐶𝑜𝑎𝑡𝑒𝑑𝐵𝐶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1600" i="1" kern="12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kern="12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 kern="12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𝐵𝑎𝑟𝑒𝐵𝐶</m:t>
                            </m:r>
                          </m:sub>
                        </m:sSub>
                        <m:r>
                          <a:rPr lang="en-US" altLang="zh-CN" sz="1600" i="1" kern="12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1600" i="1" kern="12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kern="12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 kern="12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𝐶𝑜𝑎𝑡𝑒𝑑𝐵𝐶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A320E9B-F016-0FDA-A4BD-FAF39F29F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27" y="2156998"/>
                <a:ext cx="2628900" cy="4733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64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New Model Results Analysis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BC mixing state (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cont’d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)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1F7F32C-0E65-EA18-6276-73B9B3886EDD}"/>
              </a:ext>
            </a:extLst>
          </p:cNvPr>
          <p:cNvSpPr txBox="1"/>
          <p:nvPr/>
        </p:nvSpPr>
        <p:spPr>
          <a:xfrm>
            <a:off x="110953" y="3141963"/>
            <a:ext cx="3262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fraction of coated BC shows a distinct increase during the local time period of 8:00-20:00.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73EFDBDC-B745-0CAE-EECC-C9D155B07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904" y="996696"/>
            <a:ext cx="7826223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463" y="246630"/>
            <a:ext cx="8314071" cy="679982"/>
          </a:xfrm>
        </p:spPr>
        <p:txBody>
          <a:bodyPr>
            <a:noAutofit/>
          </a:bodyPr>
          <a:lstStyle/>
          <a:p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New Model Results Analysis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：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Optical properties</a:t>
            </a:r>
            <a:endParaRPr lang="zh-CN" altLang="en-US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49A723E-4169-94CF-8FE8-38EED22BD2DD}"/>
                  </a:ext>
                </a:extLst>
              </p:cNvPr>
              <p:cNvSpPr txBox="1"/>
              <p:nvPr/>
            </p:nvSpPr>
            <p:spPr>
              <a:xfrm>
                <a:off x="653997" y="1078356"/>
                <a:ext cx="54420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Absorption coefficient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zh-CN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CN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kumimoji="0" lang="zh-CN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(532nm)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49A723E-4169-94CF-8FE8-38EED22BD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97" y="1078356"/>
                <a:ext cx="5442003" cy="461665"/>
              </a:xfrm>
              <a:prstGeom prst="rect">
                <a:avLst/>
              </a:prstGeom>
              <a:blipFill>
                <a:blip r:embed="rId3"/>
                <a:stretch>
                  <a:fillRect l="-1008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96590456-622E-2C53-BE88-38CAB2660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409" y="1899300"/>
            <a:ext cx="9399182" cy="456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6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New Model Results Analysis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Optical properties (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cont’d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)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12393BE-E88A-D11E-0BAC-578EE5967E47}"/>
              </a:ext>
            </a:extLst>
          </p:cNvPr>
          <p:cNvSpPr txBox="1"/>
          <p:nvPr/>
        </p:nvSpPr>
        <p:spPr>
          <a:xfrm>
            <a:off x="906680" y="4721219"/>
            <a:ext cx="4870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Considering BC aging process can reduce the MAC values.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656FC52-FC14-0900-35CA-792216347D02}"/>
              </a:ext>
            </a:extLst>
          </p:cNvPr>
          <p:cNvSpPr txBox="1"/>
          <p:nvPr/>
        </p:nvSpPr>
        <p:spPr>
          <a:xfrm>
            <a:off x="603167" y="1041104"/>
            <a:ext cx="648996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 mass absorption cross-section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(MAC)  (532nm)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DDF19D2-1327-2E54-137A-0F6E5A894157}"/>
                  </a:ext>
                </a:extLst>
              </p:cNvPr>
              <p:cNvSpPr txBox="1"/>
              <p:nvPr/>
            </p:nvSpPr>
            <p:spPr>
              <a:xfrm>
                <a:off x="1045464" y="1915566"/>
                <a:ext cx="1875562" cy="729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</a:rPr>
                        <m:t>𝑀𝐴𝐶</m:t>
                      </m:r>
                      <m:r>
                        <a:rPr lang="zh-CN" altLang="en-US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𝑎𝑏𝑠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𝐵𝐶</m:t>
                              </m:r>
                            </m:sub>
                          </m:s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DDF19D2-1327-2E54-137A-0F6E5A894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64" y="1915566"/>
                <a:ext cx="1875562" cy="7290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57FC327-9989-0BE0-F52D-133544342D87}"/>
              </a:ext>
            </a:extLst>
          </p:cNvPr>
          <p:cNvCxnSpPr>
            <a:cxnSpLocks/>
          </p:cNvCxnSpPr>
          <p:nvPr/>
        </p:nvCxnSpPr>
        <p:spPr>
          <a:xfrm>
            <a:off x="3070077" y="2136781"/>
            <a:ext cx="33310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C542C158-62B0-B839-0F61-8BCF6C52EB75}"/>
              </a:ext>
            </a:extLst>
          </p:cNvPr>
          <p:cNvSpPr txBox="1"/>
          <p:nvPr/>
        </p:nvSpPr>
        <p:spPr>
          <a:xfrm>
            <a:off x="3605654" y="1967504"/>
            <a:ext cx="2344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coefficient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437D1CA-F3A0-3EF9-D1B6-725DCE8EF7C8}"/>
              </a:ext>
            </a:extLst>
          </p:cNvPr>
          <p:cNvSpPr txBox="1"/>
          <p:nvPr/>
        </p:nvSpPr>
        <p:spPr>
          <a:xfrm>
            <a:off x="3605652" y="2306058"/>
            <a:ext cx="2710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 mass concentration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B37BCD4-425E-4782-69EC-85D07EEF131A}"/>
              </a:ext>
            </a:extLst>
          </p:cNvPr>
          <p:cNvCxnSpPr>
            <a:cxnSpLocks/>
          </p:cNvCxnSpPr>
          <p:nvPr/>
        </p:nvCxnSpPr>
        <p:spPr>
          <a:xfrm>
            <a:off x="3070077" y="2455804"/>
            <a:ext cx="33310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785BCDAF-2037-B769-E562-FA3E51D8D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133" y="1915565"/>
            <a:ext cx="5924110" cy="45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3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E0CDA61-79D1-C4FF-B5E4-069E7A115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04" y="2119594"/>
            <a:ext cx="7778513" cy="46111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463" y="246630"/>
            <a:ext cx="8314071" cy="679982"/>
          </a:xfrm>
        </p:spPr>
        <p:txBody>
          <a:bodyPr>
            <a:noAutofit/>
          </a:bodyPr>
          <a:lstStyle/>
          <a:p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New Model Results Analysis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：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Optical properties (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cont’d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)</a:t>
            </a:r>
            <a:endParaRPr lang="zh-CN" altLang="en-US" sz="21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68D6B3-A590-3940-17EE-19704FCDE385}"/>
              </a:ext>
            </a:extLst>
          </p:cNvPr>
          <p:cNvSpPr txBox="1"/>
          <p:nvPr/>
        </p:nvSpPr>
        <p:spPr>
          <a:xfrm>
            <a:off x="679750" y="1099765"/>
            <a:ext cx="6383696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4680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“Grid-Point Equivalent Particles” (GPEP)</a:t>
            </a:r>
          </a:p>
          <a:p>
            <a:pPr marL="285750" indent="-4680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Diameter of Particles (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4680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Diameter of BC Core (Dc)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73124E6-CE5F-5357-3D0B-D6FD0F467448}"/>
              </a:ext>
            </a:extLst>
          </p:cNvPr>
          <p:cNvSpPr/>
          <p:nvPr/>
        </p:nvSpPr>
        <p:spPr>
          <a:xfrm>
            <a:off x="7277276" y="3493060"/>
            <a:ext cx="1872000" cy="648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E22F9E41-045B-5E01-0D56-217BDB27B558}"/>
              </a:ext>
            </a:extLst>
          </p:cNvPr>
          <p:cNvSpPr/>
          <p:nvPr/>
        </p:nvSpPr>
        <p:spPr>
          <a:xfrm>
            <a:off x="9509755" y="3495335"/>
            <a:ext cx="1872000" cy="648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74388D8-C393-4067-896A-351EF310EE42}"/>
              </a:ext>
            </a:extLst>
          </p:cNvPr>
          <p:cNvSpPr/>
          <p:nvPr/>
        </p:nvSpPr>
        <p:spPr>
          <a:xfrm>
            <a:off x="7277276" y="5637545"/>
            <a:ext cx="1872000" cy="648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3FF953A-E716-AAAF-46EB-28126C9D35B6}"/>
              </a:ext>
            </a:extLst>
          </p:cNvPr>
          <p:cNvSpPr/>
          <p:nvPr/>
        </p:nvSpPr>
        <p:spPr>
          <a:xfrm>
            <a:off x="9509755" y="5637545"/>
            <a:ext cx="1872000" cy="648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91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New Model Results Analysis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Conclusions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84EF325-5F2E-5382-DB60-40159399DBC9}"/>
              </a:ext>
            </a:extLst>
          </p:cNvPr>
          <p:cNvSpPr txBox="1"/>
          <p:nvPr/>
        </p:nvSpPr>
        <p:spPr>
          <a:xfrm>
            <a:off x="624841" y="1918290"/>
            <a:ext cx="11621588" cy="3114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model, which takes into account the BC aging process, exhibits good performance in terms of aging-related variables, BC mixing state, and optical properties.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scheme2 better reflects the spatiotemporal distribution of aging-related variables.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explore more suitable BC aging schemes in the future.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46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7FB24-8604-47E2-A832-718D32EF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189" y="2961852"/>
            <a:ext cx="7995622" cy="1407679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altLang="zh-CN" sz="8000" spc="1000" dirty="0"/>
              <a:t>THANKS</a:t>
            </a:r>
            <a:br>
              <a:rPr lang="en-US" altLang="zh-CN" spc="1000" dirty="0"/>
            </a:br>
            <a:r>
              <a:rPr lang="en-US" altLang="zh-CN" sz="2000" dirty="0"/>
              <a:t>Email: jin@nuist.edu.cn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0252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4056DB6-CCE6-493A-AC95-F0B3500D2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4891" y="845741"/>
            <a:ext cx="6897189" cy="5166517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00679C"/>
                </a:solidFill>
              </a:rPr>
              <a:t>Introduction</a:t>
            </a:r>
          </a:p>
          <a:p>
            <a:r>
              <a:rPr lang="en-US" altLang="zh-CN" sz="2400" b="1" dirty="0">
                <a:solidFill>
                  <a:srgbClr val="00679C"/>
                </a:solidFill>
              </a:rPr>
              <a:t>BC Aging Module Development</a:t>
            </a:r>
          </a:p>
          <a:p>
            <a:r>
              <a:rPr lang="en-US" altLang="zh-CN" sz="2400" b="1" dirty="0">
                <a:solidFill>
                  <a:srgbClr val="00679C"/>
                </a:solidFill>
              </a:rPr>
              <a:t>Case Description</a:t>
            </a:r>
          </a:p>
          <a:p>
            <a:r>
              <a:rPr lang="en-US" altLang="zh-CN" sz="2400" b="1" dirty="0">
                <a:solidFill>
                  <a:srgbClr val="00679C"/>
                </a:solidFill>
              </a:rPr>
              <a:t>New Model Evaluation</a:t>
            </a:r>
          </a:p>
          <a:p>
            <a:r>
              <a:rPr lang="en-US" altLang="zh-CN" sz="2400" b="1" dirty="0">
                <a:solidFill>
                  <a:srgbClr val="00679C"/>
                </a:solidFill>
              </a:rPr>
              <a:t>New Model Results Analysis </a:t>
            </a:r>
          </a:p>
        </p:txBody>
      </p:sp>
    </p:spTree>
    <p:extLst>
      <p:ext uri="{BB962C8B-B14F-4D97-AF65-F5344CB8AC3E}">
        <p14:creationId xmlns:p14="http://schemas.microsoft.com/office/powerpoint/2010/main" val="1227718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Introduction</a:t>
            </a:r>
            <a:r>
              <a:rPr lang="zh-CN" altLang="en-US" b="0" dirty="0"/>
              <a:t>：</a:t>
            </a:r>
            <a:r>
              <a:rPr lang="en-US" altLang="zh-CN" dirty="0"/>
              <a:t>Black Carbon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E0E2C6B-8C5F-0B1C-4A08-57F6A06BFE8B}"/>
              </a:ext>
            </a:extLst>
          </p:cNvPr>
          <p:cNvSpPr txBox="1"/>
          <p:nvPr/>
        </p:nvSpPr>
        <p:spPr>
          <a:xfrm>
            <a:off x="295549" y="1197674"/>
            <a:ext cx="7124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540000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006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Carbon (BC)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Produced from the incomplete combustion of carbonaceous fuels.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6F78E6A-9A59-E9CE-B50F-06443D125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391" y="926612"/>
            <a:ext cx="1704099" cy="11458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6F8A951-541D-56FF-53CD-4650AE8F3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463" y="926612"/>
            <a:ext cx="1820988" cy="1147271"/>
          </a:xfrm>
          <a:prstGeom prst="rect">
            <a:avLst/>
          </a:prstGeom>
        </p:spPr>
      </p:pic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4AD7F7A5-F971-AE91-0BE4-C2E9AD32C1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5562378"/>
              </p:ext>
            </p:extLst>
          </p:nvPr>
        </p:nvGraphicFramePr>
        <p:xfrm>
          <a:off x="295549" y="2378249"/>
          <a:ext cx="11765297" cy="4595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47630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464" y="246630"/>
            <a:ext cx="5182949" cy="679982"/>
          </a:xfrm>
        </p:spPr>
        <p:txBody>
          <a:bodyPr/>
          <a:lstStyle/>
          <a:p>
            <a:r>
              <a:rPr lang="en-US" altLang="zh-CN" b="0" dirty="0"/>
              <a:t>Introduction</a:t>
            </a:r>
            <a:r>
              <a:rPr lang="zh-CN" altLang="en-US" b="0" dirty="0"/>
              <a:t>：</a:t>
            </a:r>
            <a:r>
              <a:rPr lang="en-US" altLang="zh-CN" dirty="0"/>
              <a:t>BC Aging Process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0CAE8E-4ACF-3001-DC46-07278A326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98" y="1340452"/>
            <a:ext cx="7050539" cy="5119305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FF0649AD-DD76-50EC-7689-C7F4D1E9AA38}"/>
              </a:ext>
            </a:extLst>
          </p:cNvPr>
          <p:cNvGrpSpPr/>
          <p:nvPr/>
        </p:nvGrpSpPr>
        <p:grpSpPr>
          <a:xfrm>
            <a:off x="8700180" y="2893763"/>
            <a:ext cx="2232000" cy="1929034"/>
            <a:chOff x="9241875" y="4300840"/>
            <a:chExt cx="2232000" cy="192903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1731116-F0C5-BF4A-FDA2-6BF733FBE632}"/>
                </a:ext>
              </a:extLst>
            </p:cNvPr>
            <p:cNvSpPr txBox="1"/>
            <p:nvPr/>
          </p:nvSpPr>
          <p:spPr>
            <a:xfrm>
              <a:off x="9241875" y="4300840"/>
              <a:ext cx="223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Optical properties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AEF7726-CCBA-4CFF-D985-A69AF66020CB}"/>
                </a:ext>
              </a:extLst>
            </p:cNvPr>
            <p:cNvSpPr/>
            <p:nvPr/>
          </p:nvSpPr>
          <p:spPr>
            <a:xfrm>
              <a:off x="9485968" y="5353351"/>
              <a:ext cx="360001" cy="3600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CF075F5B-5F85-5A6E-3BDE-B3DD8816F3DE}"/>
                </a:ext>
              </a:extLst>
            </p:cNvPr>
            <p:cNvCxnSpPr>
              <a:cxnSpLocks/>
            </p:cNvCxnSpPr>
            <p:nvPr/>
          </p:nvCxnSpPr>
          <p:spPr>
            <a:xfrm>
              <a:off x="9651232" y="4935708"/>
              <a:ext cx="0" cy="344828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62B652F6-789B-7256-1F5C-02DD30BC3E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68747" y="4819277"/>
              <a:ext cx="2421" cy="3734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4D1F429D-218F-5BFE-A289-08473F9835EA}"/>
                </a:ext>
              </a:extLst>
            </p:cNvPr>
            <p:cNvCxnSpPr>
              <a:cxnSpLocks/>
            </p:cNvCxnSpPr>
            <p:nvPr/>
          </p:nvCxnSpPr>
          <p:spPr>
            <a:xfrm>
              <a:off x="9845968" y="4818868"/>
              <a:ext cx="0" cy="366088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03211F6A-35FE-811F-8357-1692AE5B1E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70218" y="5786169"/>
              <a:ext cx="2421" cy="3734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7AACFB01-53BC-B9F7-0DBC-A6B779E0EE49}"/>
                </a:ext>
              </a:extLst>
            </p:cNvPr>
            <p:cNvCxnSpPr>
              <a:cxnSpLocks/>
            </p:cNvCxnSpPr>
            <p:nvPr/>
          </p:nvCxnSpPr>
          <p:spPr>
            <a:xfrm>
              <a:off x="9740473" y="5786169"/>
              <a:ext cx="0" cy="372868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箭头: 右 19">
              <a:extLst>
                <a:ext uri="{FF2B5EF4-FFF2-40B4-BE49-F238E27FC236}">
                  <a16:creationId xmlns:a16="http://schemas.microsoft.com/office/drawing/2014/main" id="{7BE46A6A-B5B5-A0FE-C9A9-A6CB27FEC0F6}"/>
                </a:ext>
              </a:extLst>
            </p:cNvPr>
            <p:cNvSpPr/>
            <p:nvPr/>
          </p:nvSpPr>
          <p:spPr>
            <a:xfrm flipV="1">
              <a:off x="10235752" y="5476848"/>
              <a:ext cx="244246" cy="11300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F7F53581-14D4-362E-E638-510BA73C3171}"/>
                </a:ext>
              </a:extLst>
            </p:cNvPr>
            <p:cNvGrpSpPr/>
            <p:nvPr/>
          </p:nvGrpSpPr>
          <p:grpSpPr>
            <a:xfrm>
              <a:off x="10818837" y="4836825"/>
              <a:ext cx="561153" cy="1393049"/>
              <a:chOff x="4688679" y="5745301"/>
              <a:chExt cx="504790" cy="1255706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59137BEE-C479-F711-867D-ADD6FE91578D}"/>
                  </a:ext>
                </a:extLst>
              </p:cNvPr>
              <p:cNvGrpSpPr/>
              <p:nvPr/>
            </p:nvGrpSpPr>
            <p:grpSpPr>
              <a:xfrm>
                <a:off x="4688679" y="5745301"/>
                <a:ext cx="504790" cy="840420"/>
                <a:chOff x="9163944" y="3747888"/>
                <a:chExt cx="720000" cy="1214086"/>
              </a:xfrm>
            </p:grpSpPr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1CAAD488-765E-DA6A-1B44-0DA6E3770DA4}"/>
                    </a:ext>
                  </a:extLst>
                </p:cNvPr>
                <p:cNvGrpSpPr/>
                <p:nvPr/>
              </p:nvGrpSpPr>
              <p:grpSpPr>
                <a:xfrm>
                  <a:off x="9163944" y="4241974"/>
                  <a:ext cx="720000" cy="720000"/>
                  <a:chOff x="8767471" y="1565856"/>
                  <a:chExt cx="720000" cy="720000"/>
                </a:xfrm>
              </p:grpSpPr>
              <p:sp>
                <p:nvSpPr>
                  <p:cNvPr id="30" name="椭圆 29">
                    <a:extLst>
                      <a:ext uri="{FF2B5EF4-FFF2-40B4-BE49-F238E27FC236}">
                        <a16:creationId xmlns:a16="http://schemas.microsoft.com/office/drawing/2014/main" id="{855A92C4-5857-3618-8022-522DE9BDC67F}"/>
                      </a:ext>
                    </a:extLst>
                  </p:cNvPr>
                  <p:cNvSpPr/>
                  <p:nvPr/>
                </p:nvSpPr>
                <p:spPr>
                  <a:xfrm>
                    <a:off x="8767471" y="1565856"/>
                    <a:ext cx="720000" cy="720000"/>
                  </a:xfrm>
                  <a:prstGeom prst="ellipse">
                    <a:avLst/>
                  </a:prstGeom>
                  <a:solidFill>
                    <a:srgbClr val="F8CBAD">
                      <a:alpha val="69804"/>
                    </a:srgbClr>
                  </a:solidFill>
                  <a:ln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" name="椭圆 30">
                    <a:extLst>
                      <a:ext uri="{FF2B5EF4-FFF2-40B4-BE49-F238E27FC236}">
                        <a16:creationId xmlns:a16="http://schemas.microsoft.com/office/drawing/2014/main" id="{26378E39-DC08-4D47-A4A3-3ABAAD08EA0D}"/>
                      </a:ext>
                    </a:extLst>
                  </p:cNvPr>
                  <p:cNvSpPr/>
                  <p:nvPr/>
                </p:nvSpPr>
                <p:spPr>
                  <a:xfrm>
                    <a:off x="8963433" y="1776373"/>
                    <a:ext cx="324000" cy="324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5" name="直接箭头连接符 24">
                  <a:extLst>
                    <a:ext uri="{FF2B5EF4-FFF2-40B4-BE49-F238E27FC236}">
                      <a16:creationId xmlns:a16="http://schemas.microsoft.com/office/drawing/2014/main" id="{B415BF1B-DCE8-3A44-7A5F-3309CF0924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21291" y="3916087"/>
                  <a:ext cx="0" cy="498143"/>
                </a:xfrm>
                <a:prstGeom prst="straightConnector1">
                  <a:avLst/>
                </a:prstGeom>
                <a:ln w="1905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箭头连接符 25">
                  <a:extLst>
                    <a:ext uri="{FF2B5EF4-FFF2-40B4-BE49-F238E27FC236}">
                      <a16:creationId xmlns:a16="http://schemas.microsoft.com/office/drawing/2014/main" id="{8B01C45B-4862-E760-F9B8-9EAD6F4AD4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261003" y="3747888"/>
                  <a:ext cx="3453" cy="539514"/>
                </a:xfrm>
                <a:prstGeom prst="straightConnector1">
                  <a:avLst/>
                </a:prstGeom>
                <a:ln w="1905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箭头连接符 26">
                  <a:extLst>
                    <a:ext uri="{FF2B5EF4-FFF2-40B4-BE49-F238E27FC236}">
                      <a16:creationId xmlns:a16="http://schemas.microsoft.com/office/drawing/2014/main" id="{526F9DB6-9770-0370-F7F4-977EB5BBEC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6641" y="3759871"/>
                  <a:ext cx="0" cy="498143"/>
                </a:xfrm>
                <a:prstGeom prst="straightConnector1">
                  <a:avLst/>
                </a:prstGeom>
                <a:ln w="1905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箭头连接符 27">
                  <a:extLst>
                    <a:ext uri="{FF2B5EF4-FFF2-40B4-BE49-F238E27FC236}">
                      <a16:creationId xmlns:a16="http://schemas.microsoft.com/office/drawing/2014/main" id="{BD4A504D-90B0-0601-DCBE-275FDF15E53B}"/>
                    </a:ext>
                  </a:extLst>
                </p:cNvPr>
                <p:cNvCxnSpPr>
                  <a:cxnSpLocks/>
                  <a:stCxn id="30" idx="1"/>
                </p:cNvCxnSpPr>
                <p:nvPr/>
              </p:nvCxnSpPr>
              <p:spPr>
                <a:xfrm>
                  <a:off x="9269386" y="4347416"/>
                  <a:ext cx="115946" cy="133628"/>
                </a:xfrm>
                <a:prstGeom prst="straightConnector1">
                  <a:avLst/>
                </a:prstGeom>
                <a:ln w="1905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箭头连接符 28">
                  <a:extLst>
                    <a:ext uri="{FF2B5EF4-FFF2-40B4-BE49-F238E27FC236}">
                      <a16:creationId xmlns:a16="http://schemas.microsoft.com/office/drawing/2014/main" id="{39622C7B-EDD7-1B26-4753-47F18046E8F9}"/>
                    </a:ext>
                  </a:extLst>
                </p:cNvPr>
                <p:cNvCxnSpPr>
                  <a:cxnSpLocks/>
                  <a:stCxn id="30" idx="7"/>
                </p:cNvCxnSpPr>
                <p:nvPr/>
              </p:nvCxnSpPr>
              <p:spPr>
                <a:xfrm flipH="1">
                  <a:off x="9680726" y="4347416"/>
                  <a:ext cx="97776" cy="147429"/>
                </a:xfrm>
                <a:prstGeom prst="straightConnector1">
                  <a:avLst/>
                </a:prstGeom>
                <a:ln w="1905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直接箭头连接符 22">
                <a:extLst>
                  <a:ext uri="{FF2B5EF4-FFF2-40B4-BE49-F238E27FC236}">
                    <a16:creationId xmlns:a16="http://schemas.microsoft.com/office/drawing/2014/main" id="{A1B3036B-3B8C-4557-6825-1F92F59CAA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5965" y="6656179"/>
                <a:ext cx="0" cy="344828"/>
              </a:xfrm>
              <a:prstGeom prst="straightConnector1">
                <a:avLst/>
              </a:prstGeom>
              <a:ln w="190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18FA68C-374F-5656-ACB4-8DFDFC087062}"/>
              </a:ext>
            </a:extLst>
          </p:cNvPr>
          <p:cNvGrpSpPr/>
          <p:nvPr/>
        </p:nvGrpSpPr>
        <p:grpSpPr>
          <a:xfrm>
            <a:off x="8700180" y="1635094"/>
            <a:ext cx="2232000" cy="933963"/>
            <a:chOff x="9241875" y="1959978"/>
            <a:chExt cx="2232000" cy="93396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C6756DF-7C0C-811A-5495-DC2AEA0DB629}"/>
                </a:ext>
              </a:extLst>
            </p:cNvPr>
            <p:cNvSpPr txBox="1"/>
            <p:nvPr/>
          </p:nvSpPr>
          <p:spPr>
            <a:xfrm>
              <a:off x="9241875" y="1959978"/>
              <a:ext cx="223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Mixing 	states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0E1622CE-F6D5-E9D7-3FE7-E10B95A81D79}"/>
                </a:ext>
              </a:extLst>
            </p:cNvPr>
            <p:cNvSpPr/>
            <p:nvPr/>
          </p:nvSpPr>
          <p:spPr>
            <a:xfrm>
              <a:off x="9687172" y="2693186"/>
              <a:ext cx="180000" cy="180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4A4AB6A-6E53-910E-D199-0F72FAC84FF0}"/>
                </a:ext>
              </a:extLst>
            </p:cNvPr>
            <p:cNvSpPr/>
            <p:nvPr/>
          </p:nvSpPr>
          <p:spPr>
            <a:xfrm>
              <a:off x="9406120" y="2562011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273F1943-5F7D-6992-5FFE-B9FA88E418B9}"/>
                </a:ext>
              </a:extLst>
            </p:cNvPr>
            <p:cNvGrpSpPr/>
            <p:nvPr/>
          </p:nvGrpSpPr>
          <p:grpSpPr>
            <a:xfrm>
              <a:off x="10871063" y="2533940"/>
              <a:ext cx="360001" cy="360001"/>
              <a:chOff x="8767471" y="1565856"/>
              <a:chExt cx="720000" cy="720000"/>
            </a:xfrm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B76AD997-6FD6-96E5-CCA3-35E715F7517B}"/>
                  </a:ext>
                </a:extLst>
              </p:cNvPr>
              <p:cNvSpPr/>
              <p:nvPr/>
            </p:nvSpPr>
            <p:spPr>
              <a:xfrm>
                <a:off x="8767471" y="1565856"/>
                <a:ext cx="720000" cy="720000"/>
              </a:xfrm>
              <a:prstGeom prst="ellipse">
                <a:avLst/>
              </a:prstGeom>
              <a:solidFill>
                <a:srgbClr val="F8CBAD">
                  <a:alpha val="69804"/>
                </a:srgb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FF569EE-6F39-D4ED-50F5-ADC59F621E2B}"/>
                  </a:ext>
                </a:extLst>
              </p:cNvPr>
              <p:cNvSpPr/>
              <p:nvPr/>
            </p:nvSpPr>
            <p:spPr>
              <a:xfrm>
                <a:off x="8986930" y="1785305"/>
                <a:ext cx="287999" cy="28799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箭头: 右 31">
              <a:extLst>
                <a:ext uri="{FF2B5EF4-FFF2-40B4-BE49-F238E27FC236}">
                  <a16:creationId xmlns:a16="http://schemas.microsoft.com/office/drawing/2014/main" id="{77A05281-BA7D-ED2E-281E-4ACB6FE54A60}"/>
                </a:ext>
              </a:extLst>
            </p:cNvPr>
            <p:cNvSpPr/>
            <p:nvPr/>
          </p:nvSpPr>
          <p:spPr>
            <a:xfrm flipV="1">
              <a:off x="10235752" y="2657439"/>
              <a:ext cx="244246" cy="11300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D968558B-9A7E-192A-385D-28AFCB8323FA}"/>
              </a:ext>
            </a:extLst>
          </p:cNvPr>
          <p:cNvSpPr txBox="1"/>
          <p:nvPr/>
        </p:nvSpPr>
        <p:spPr>
          <a:xfrm>
            <a:off x="8127656" y="4927131"/>
            <a:ext cx="386947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Potential impact</a:t>
            </a:r>
          </a:p>
          <a:p>
            <a:pPr marR="0" lvl="0" indent="-18000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Cloud condensation nuclei (CCN) </a:t>
            </a:r>
          </a:p>
          <a:p>
            <a:pPr marR="0" lvl="0" indent="-18000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Ice nuclei (IN) concentration</a:t>
            </a:r>
          </a:p>
          <a:p>
            <a:pPr marR="0" lvl="0" indent="-18000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Dry and wet deposition ……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17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BC Aging Module Development</a:t>
            </a:r>
            <a:r>
              <a:rPr lang="zh-CN" altLang="en-US" b="0" dirty="0"/>
              <a:t>：</a:t>
            </a:r>
            <a:r>
              <a:rPr lang="en-US" altLang="zh-CN" dirty="0"/>
              <a:t>New Species</a:t>
            </a:r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AABF7F9-640E-F761-B89A-7BE5E76D3531}"/>
              </a:ext>
            </a:extLst>
          </p:cNvPr>
          <p:cNvGrpSpPr/>
          <p:nvPr/>
        </p:nvGrpSpPr>
        <p:grpSpPr>
          <a:xfrm>
            <a:off x="8918532" y="2724442"/>
            <a:ext cx="639361" cy="635686"/>
            <a:chOff x="7314024" y="4269839"/>
            <a:chExt cx="648000" cy="64800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7736034-6DFF-0C3B-9F49-F577E03FAFA6}"/>
                </a:ext>
              </a:extLst>
            </p:cNvPr>
            <p:cNvSpPr/>
            <p:nvPr/>
          </p:nvSpPr>
          <p:spPr>
            <a:xfrm>
              <a:off x="7314024" y="4269839"/>
              <a:ext cx="648000" cy="648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A75071F-9FCA-1F60-3DB7-20C36066BC78}"/>
                </a:ext>
              </a:extLst>
            </p:cNvPr>
            <p:cNvSpPr/>
            <p:nvPr/>
          </p:nvSpPr>
          <p:spPr>
            <a:xfrm>
              <a:off x="7530024" y="4485839"/>
              <a:ext cx="216000" cy="21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5C74BDA-AE05-C3D6-3C60-6CCF62E8F758}"/>
              </a:ext>
            </a:extLst>
          </p:cNvPr>
          <p:cNvSpPr/>
          <p:nvPr/>
        </p:nvSpPr>
        <p:spPr>
          <a:xfrm>
            <a:off x="7697387" y="2953994"/>
            <a:ext cx="177600" cy="1765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1AD70F-77B8-9280-AA68-5141B2A3DA00}"/>
              </a:ext>
            </a:extLst>
          </p:cNvPr>
          <p:cNvSpPr txBox="1"/>
          <p:nvPr/>
        </p:nvSpPr>
        <p:spPr>
          <a:xfrm>
            <a:off x="8545572" y="2238764"/>
            <a:ext cx="1385283" cy="39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Coated BC</a:t>
            </a:r>
            <a:endParaRPr lang="zh-CN" altLang="en-US" sz="2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1F402EE-B5E3-3193-4C39-517AAD376FAD}"/>
              </a:ext>
            </a:extLst>
          </p:cNvPr>
          <p:cNvSpPr txBox="1"/>
          <p:nvPr/>
        </p:nvSpPr>
        <p:spPr>
          <a:xfrm>
            <a:off x="7093545" y="2240058"/>
            <a:ext cx="1385283" cy="39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Bare BC</a:t>
            </a:r>
            <a:endParaRPr lang="zh-CN" altLang="en-US" sz="2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1B748D8-D4E5-A23A-1856-4A2794C4B60F}"/>
              </a:ext>
            </a:extLst>
          </p:cNvPr>
          <p:cNvSpPr txBox="1"/>
          <p:nvPr/>
        </p:nvSpPr>
        <p:spPr>
          <a:xfrm>
            <a:off x="7502241" y="1533613"/>
            <a:ext cx="199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679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New Model</a:t>
            </a:r>
            <a:endParaRPr lang="zh-CN" altLang="en-US" sz="2400" dirty="0">
              <a:solidFill>
                <a:srgbClr val="00679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E39118D-EE84-5530-CD22-44C68AFAEF84}"/>
              </a:ext>
            </a:extLst>
          </p:cNvPr>
          <p:cNvGrpSpPr/>
          <p:nvPr/>
        </p:nvGrpSpPr>
        <p:grpSpPr>
          <a:xfrm>
            <a:off x="2279517" y="1542388"/>
            <a:ext cx="2017237" cy="1838829"/>
            <a:chOff x="2143007" y="1391209"/>
            <a:chExt cx="2017237" cy="1838829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FCB33C4-7031-6831-1E71-90B0B71E1BBE}"/>
                </a:ext>
              </a:extLst>
            </p:cNvPr>
            <p:cNvSpPr txBox="1"/>
            <p:nvPr/>
          </p:nvSpPr>
          <p:spPr>
            <a:xfrm>
              <a:off x="2143007" y="1391209"/>
              <a:ext cx="2017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679C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Default Model</a:t>
              </a:r>
              <a:endParaRPr lang="zh-CN" altLang="en-US" sz="2400" dirty="0">
                <a:solidFill>
                  <a:srgbClr val="00679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E84859C-AA8C-5D26-2179-29BAA644CF33}"/>
                </a:ext>
              </a:extLst>
            </p:cNvPr>
            <p:cNvSpPr txBox="1"/>
            <p:nvPr/>
          </p:nvSpPr>
          <p:spPr>
            <a:xfrm>
              <a:off x="2829992" y="2097654"/>
              <a:ext cx="652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BC</a:t>
              </a:r>
              <a:endParaRPr lang="zh-CN" alt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B16A669-66BD-4A35-127D-F05D42FA0818}"/>
                </a:ext>
              </a:extLst>
            </p:cNvPr>
            <p:cNvGrpSpPr/>
            <p:nvPr/>
          </p:nvGrpSpPr>
          <p:grpSpPr>
            <a:xfrm>
              <a:off x="2829992" y="2582038"/>
              <a:ext cx="648000" cy="648000"/>
              <a:chOff x="7314024" y="4269839"/>
              <a:chExt cx="648000" cy="6480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ABECF71D-C68E-0102-A236-4EAB639E3085}"/>
                  </a:ext>
                </a:extLst>
              </p:cNvPr>
              <p:cNvSpPr/>
              <p:nvPr/>
            </p:nvSpPr>
            <p:spPr>
              <a:xfrm>
                <a:off x="7314024" y="4269839"/>
                <a:ext cx="648000" cy="648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0B40A0FD-F2AF-3B6B-854E-7E90AF1D7F80}"/>
                  </a:ext>
                </a:extLst>
              </p:cNvPr>
              <p:cNvSpPr/>
              <p:nvPr/>
            </p:nvSpPr>
            <p:spPr>
              <a:xfrm>
                <a:off x="7512024" y="4467839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D21CE98-5199-B789-B21E-33041961F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572417"/>
              </p:ext>
            </p:extLst>
          </p:nvPr>
        </p:nvGraphicFramePr>
        <p:xfrm>
          <a:off x="1965690" y="4046928"/>
          <a:ext cx="8260620" cy="2537368"/>
        </p:xfrm>
        <a:graphic>
          <a:graphicData uri="http://schemas.openxmlformats.org/drawingml/2006/table">
            <a:tbl>
              <a:tblPr firstRow="1" firstCol="1" bandRow="1"/>
              <a:tblGrid>
                <a:gridCol w="1689240">
                  <a:extLst>
                    <a:ext uri="{9D8B030D-6E8A-4147-A177-3AD203B41FA5}">
                      <a16:colId xmlns:a16="http://schemas.microsoft.com/office/drawing/2014/main" val="106253985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52252843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602336294"/>
                    </a:ext>
                  </a:extLst>
                </a:gridCol>
                <a:gridCol w="1773690">
                  <a:extLst>
                    <a:ext uri="{9D8B030D-6E8A-4147-A177-3AD203B41FA5}">
                      <a16:colId xmlns:a16="http://schemas.microsoft.com/office/drawing/2014/main" val="2192502426"/>
                    </a:ext>
                  </a:extLst>
                </a:gridCol>
                <a:gridCol w="1773690">
                  <a:extLst>
                    <a:ext uri="{9D8B030D-6E8A-4147-A177-3AD203B41FA5}">
                      <a16:colId xmlns:a16="http://schemas.microsoft.com/office/drawing/2014/main" val="77571844"/>
                    </a:ext>
                  </a:extLst>
                </a:gridCol>
              </a:tblGrid>
              <a:tr h="422895">
                <a:tc rowSpan="2">
                  <a:txBody>
                    <a:bodyPr/>
                    <a:lstStyle/>
                    <a:p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Mode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Mode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Mixing state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Hygroscopicity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660134"/>
                  </a:ext>
                </a:extLst>
              </a:tr>
              <a:tr h="4228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Aitken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Accumulation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755362"/>
                  </a:ext>
                </a:extLst>
              </a:tr>
              <a:tr h="845789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Bare BC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“ABECI”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“ABECJ”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External mixing</a:t>
                      </a:r>
                      <a:endParaRPr lang="zh-CN" alt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hydrophobic</a:t>
                      </a:r>
                      <a:endParaRPr lang="zh-CN" alt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976557"/>
                  </a:ext>
                </a:extLst>
              </a:tr>
              <a:tr h="845789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Coated BC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“ACECI”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“ACECJ”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Internal mixing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hydrophilic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6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3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BC Aging Module Development</a:t>
            </a:r>
            <a:r>
              <a:rPr lang="zh-CN" altLang="en-US" b="0" dirty="0"/>
              <a:t>：</a:t>
            </a:r>
            <a:r>
              <a:rPr lang="en-US" altLang="zh-CN" dirty="0"/>
              <a:t>Aging Schemes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1D29427-1F71-C7C1-2057-32B74B2354DB}"/>
              </a:ext>
            </a:extLst>
          </p:cNvPr>
          <p:cNvSpPr txBox="1"/>
          <p:nvPr/>
        </p:nvSpPr>
        <p:spPr>
          <a:xfrm>
            <a:off x="443221" y="1160727"/>
            <a:ext cx="666760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altLang="zh-CN" sz="2000" b="1" dirty="0">
                <a:solidFill>
                  <a:srgbClr val="0E5D8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Set an e-folding conversion lifetime</a:t>
            </a:r>
            <a:r>
              <a:rPr lang="zh-CN" altLang="en-US" sz="2000" b="1" dirty="0">
                <a:solidFill>
                  <a:srgbClr val="0E5D8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endParaRPr lang="en-US" altLang="zh-CN" sz="2000" b="1" dirty="0">
              <a:solidFill>
                <a:srgbClr val="0E5D8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sz="2000" b="1" dirty="0">
                <a:solidFill>
                  <a:srgbClr val="0E5D8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Focus on the change in the properties during the BC aging process and their physical processes</a:t>
            </a:r>
            <a:r>
              <a:rPr lang="zh-CN" altLang="en-US" sz="2000" b="1" dirty="0">
                <a:solidFill>
                  <a:srgbClr val="0E5D8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endParaRPr lang="en-US" altLang="zh-CN" sz="2000" b="1" dirty="0">
              <a:solidFill>
                <a:srgbClr val="0E5D8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Set the aging process related to specific atmospheric components;</a:t>
            </a:r>
          </a:p>
          <a:p>
            <a:pPr marL="342900" marR="0" lvl="0" indent="-342900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Hydrophilicity change as an aging indicator;</a:t>
            </a:r>
          </a:p>
          <a:p>
            <a:pPr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altLang="zh-CN" sz="2000" b="1" dirty="0">
                <a:solidFill>
                  <a:srgbClr val="0E5D8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Subdivide black carbon aerosols into finer units.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two-dimensional size-BC proportion interval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；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Particle-resolved models.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9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375A764-EED8-3DE4-EA1D-C1F22C499B24}"/>
              </a:ext>
            </a:extLst>
          </p:cNvPr>
          <p:cNvSpPr txBox="1"/>
          <p:nvPr/>
        </p:nvSpPr>
        <p:spPr>
          <a:xfrm>
            <a:off x="443221" y="1160727"/>
            <a:ext cx="666760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altLang="zh-CN" sz="2000" b="1" dirty="0">
                <a:solidFill>
                  <a:srgbClr val="0E5D8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Set an e-folding conversion lifetime</a:t>
            </a:r>
            <a:r>
              <a:rPr lang="zh-CN" altLang="en-US" sz="2000" b="1" dirty="0">
                <a:solidFill>
                  <a:srgbClr val="0E5D8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endParaRPr lang="en-US" altLang="zh-CN" sz="2000" b="1" dirty="0">
              <a:solidFill>
                <a:srgbClr val="0E5D8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sz="2000" b="1" dirty="0">
                <a:solidFill>
                  <a:srgbClr val="0E5D8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Focus on the change in the properties during the BC aging process and their physical processes</a:t>
            </a:r>
            <a:r>
              <a:rPr lang="zh-CN" altLang="en-US" sz="2000" b="1" dirty="0">
                <a:solidFill>
                  <a:srgbClr val="0E5D8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endParaRPr lang="en-US" altLang="zh-CN" sz="2000" b="1" dirty="0">
              <a:solidFill>
                <a:srgbClr val="0E5D8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Set the aging process related to specific atmospheric components;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Hydrophilicity change as an aging indicator;</a:t>
            </a:r>
          </a:p>
          <a:p>
            <a:pPr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altLang="zh-CN" sz="2000" b="1" dirty="0">
                <a:solidFill>
                  <a:srgbClr val="0E5D8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Subdivide black carbon aerosols into finer units.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two-dimensional size-BC proportion interval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；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Particle-resolved models.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BC Aging Module Development</a:t>
            </a:r>
            <a:r>
              <a:rPr lang="zh-CN" altLang="en-US" b="0" dirty="0"/>
              <a:t>：</a:t>
            </a:r>
            <a:r>
              <a:rPr lang="en-US" altLang="zh-CN" dirty="0"/>
              <a:t>Aging Schemes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B00EC3C-25B5-0AFD-39D5-F63ED3ADF2D3}"/>
              </a:ext>
            </a:extLst>
          </p:cNvPr>
          <p:cNvSpPr/>
          <p:nvPr/>
        </p:nvSpPr>
        <p:spPr>
          <a:xfrm>
            <a:off x="443221" y="3714258"/>
            <a:ext cx="5822095" cy="238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1206F9E-87D9-E499-0A9D-726B872E42AF}"/>
              </a:ext>
            </a:extLst>
          </p:cNvPr>
          <p:cNvGrpSpPr/>
          <p:nvPr/>
        </p:nvGrpSpPr>
        <p:grpSpPr>
          <a:xfrm>
            <a:off x="6643475" y="1277462"/>
            <a:ext cx="5583123" cy="592850"/>
            <a:chOff x="6643475" y="1277462"/>
            <a:chExt cx="5583123" cy="592850"/>
          </a:xfrm>
        </p:grpSpPr>
        <p:sp>
          <p:nvSpPr>
            <p:cNvPr id="27" name="箭头: 右 26">
              <a:extLst>
                <a:ext uri="{FF2B5EF4-FFF2-40B4-BE49-F238E27FC236}">
                  <a16:creationId xmlns:a16="http://schemas.microsoft.com/office/drawing/2014/main" id="{BCF1814A-E84F-1E96-B9BA-B22986586603}"/>
                </a:ext>
              </a:extLst>
            </p:cNvPr>
            <p:cNvSpPr/>
            <p:nvPr/>
          </p:nvSpPr>
          <p:spPr>
            <a:xfrm>
              <a:off x="6643475" y="1415273"/>
              <a:ext cx="442049" cy="1390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AB3FF10D-960E-8BB7-7F32-614D236CF6BC}"/>
                </a:ext>
              </a:extLst>
            </p:cNvPr>
            <p:cNvGrpSpPr/>
            <p:nvPr/>
          </p:nvGrpSpPr>
          <p:grpSpPr>
            <a:xfrm>
              <a:off x="7085524" y="1277462"/>
              <a:ext cx="5141074" cy="592850"/>
              <a:chOff x="7085524" y="1241991"/>
              <a:chExt cx="5141074" cy="59285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1A287BD-8D68-B08D-7C3A-B35636B5C30A}"/>
                  </a:ext>
                </a:extLst>
              </p:cNvPr>
              <p:cNvSpPr txBox="1"/>
              <p:nvPr/>
            </p:nvSpPr>
            <p:spPr>
              <a:xfrm>
                <a:off x="8237406" y="1241991"/>
                <a:ext cx="2973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Scheme1: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1.15 days.</a:t>
                </a: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683FFB2-14CE-AAEA-553E-4073FD6262EB}"/>
                  </a:ext>
                </a:extLst>
              </p:cNvPr>
              <p:cNvSpPr txBox="1"/>
              <p:nvPr/>
            </p:nvSpPr>
            <p:spPr>
              <a:xfrm>
                <a:off x="7085524" y="1573231"/>
                <a:ext cx="514107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Cooke et al., 1999,2002; Chung and Seinfeld, 2002 ; Huang et al., 2013 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）</a:t>
                </a:r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519A4F0-189F-C851-2343-08F18EA4459B}"/>
              </a:ext>
            </a:extLst>
          </p:cNvPr>
          <p:cNvGrpSpPr/>
          <p:nvPr/>
        </p:nvGrpSpPr>
        <p:grpSpPr>
          <a:xfrm>
            <a:off x="6643474" y="2940145"/>
            <a:ext cx="5490215" cy="1273954"/>
            <a:chOff x="6643475" y="3647811"/>
            <a:chExt cx="5986586" cy="1273954"/>
          </a:xfrm>
        </p:grpSpPr>
        <p:sp>
          <p:nvSpPr>
            <p:cNvPr id="19" name="箭头: 右 18">
              <a:extLst>
                <a:ext uri="{FF2B5EF4-FFF2-40B4-BE49-F238E27FC236}">
                  <a16:creationId xmlns:a16="http://schemas.microsoft.com/office/drawing/2014/main" id="{A4A08842-4EAF-F72D-2C96-AA8F52FDC660}"/>
                </a:ext>
              </a:extLst>
            </p:cNvPr>
            <p:cNvSpPr/>
            <p:nvPr/>
          </p:nvSpPr>
          <p:spPr>
            <a:xfrm>
              <a:off x="6643475" y="3785305"/>
              <a:ext cx="442049" cy="1390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96A1DA33-CF8B-19A3-BDE7-FE1AE9F47A29}"/>
                </a:ext>
              </a:extLst>
            </p:cNvPr>
            <p:cNvGrpSpPr/>
            <p:nvPr/>
          </p:nvGrpSpPr>
          <p:grpSpPr>
            <a:xfrm>
              <a:off x="7301989" y="3647811"/>
              <a:ext cx="5328072" cy="1273954"/>
              <a:chOff x="7267391" y="3641280"/>
              <a:chExt cx="5328072" cy="1273954"/>
            </a:xfrm>
          </p:grpSpPr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F4245CF1-A2B8-69DA-E74B-F0416DBD66AE}"/>
                  </a:ext>
                </a:extLst>
              </p:cNvPr>
              <p:cNvSpPr txBox="1"/>
              <p:nvPr/>
            </p:nvSpPr>
            <p:spPr>
              <a:xfrm>
                <a:off x="7267391" y="3641280"/>
                <a:ext cx="47773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Scheme2: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OH radicals concentration.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DF26D3A1-9A91-34AB-3E0A-0BBDFF070CAF}"/>
                      </a:ext>
                    </a:extLst>
                  </p:cNvPr>
                  <p:cNvSpPr txBox="1"/>
                  <p:nvPr/>
                </p:nvSpPr>
                <p:spPr>
                  <a:xfrm>
                    <a:off x="7454389" y="4145793"/>
                    <a:ext cx="5141074" cy="76944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indent="1080000">
                      <a:lnSpc>
                        <a:spcPct val="150000"/>
                      </a:lnSpc>
                    </a:pPr>
                    <a:r>
                      <a:rPr lang="en-US" altLang="zh-CN" sz="2000" b="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       </a:t>
                    </a:r>
                    <a14:m>
                      <m:oMath xmlns:m="http://schemas.openxmlformats.org/officeDocument/2006/math">
                        <m:r>
                          <a:rPr lang="en-US" altLang="zh-CN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altLang="zh-CN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zh-CN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𝑂𝐻</m:t>
                            </m:r>
                          </m:e>
                        </m:d>
                        <m:r>
                          <a:rPr lang="en-US" altLang="zh-CN" b="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zh-CN" altLang="en-US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oMath>
                    </a14:m>
                    <a:r>
                      <a:rPr lang="en-US" altLang="zh-CN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pPr>
                      <a:buFont typeface="Arial" panose="020B0604020202020204" pitchFamily="34" charset="0"/>
                      <a:buNone/>
                    </a:pP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Where </a:t>
                    </a:r>
                    <a:r>
                      <a:rPr lang="el-GR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β</a:t>
                    </a:r>
                    <a:r>
                      <a: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is 4.6×10</a:t>
                    </a:r>
                    <a:r>
                      <a:rPr lang="en-US" altLang="zh-CN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-12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cm</a:t>
                    </a:r>
                    <a:r>
                      <a:rPr lang="en-US" altLang="zh-CN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molecule</a:t>
                    </a:r>
                    <a:r>
                      <a:rPr lang="en-US" altLang="zh-CN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s</a:t>
                    </a:r>
                    <a:r>
                      <a:rPr lang="en-US" altLang="zh-CN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</a:t>
                    </a:r>
                    <a:r>
                      <a: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，𝛼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is 5.8×10</a:t>
                    </a:r>
                    <a:r>
                      <a:rPr lang="en-US" altLang="zh-CN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-7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s</a:t>
                    </a:r>
                    <a:r>
                      <a:rPr lang="en-US" altLang="zh-CN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DF26D3A1-9A91-34AB-3E0A-0BBDFF070C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54389" y="4145793"/>
                    <a:ext cx="5141074" cy="76944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56" b="-793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94B0B2D-E19C-5DB6-09E6-85F88F3D0DCA}"/>
                  </a:ext>
                </a:extLst>
              </p:cNvPr>
              <p:cNvSpPr txBox="1"/>
              <p:nvPr/>
            </p:nvSpPr>
            <p:spPr>
              <a:xfrm>
                <a:off x="8703884" y="3955092"/>
                <a:ext cx="341191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da-DK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（</a:t>
                </a:r>
                <a:r>
                  <a:rPr kumimoji="0" lang="da-DK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Liu et al., 2011; Huang et al., 2013</a:t>
                </a:r>
                <a:r>
                  <a:rPr kumimoji="0" lang="zh-CN" altLang="da-DK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）</a:t>
                </a:r>
                <a:endPara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9776E1B-7228-CE7C-550B-51F9D560205D}"/>
              </a:ext>
            </a:extLst>
          </p:cNvPr>
          <p:cNvSpPr txBox="1"/>
          <p:nvPr/>
        </p:nvSpPr>
        <p:spPr>
          <a:xfrm>
            <a:off x="7242096" y="4729935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aging scheme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3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BC Aging Module Development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79C"/>
                </a:solidFill>
                <a:effectLst/>
                <a:uLnTx/>
                <a:uFillTx/>
                <a:latin typeface="微软雅黑"/>
                <a:ea typeface="微软雅黑"/>
                <a:cs typeface="+mj-cs"/>
              </a:rPr>
              <a:t>New Model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8EC71E-AD20-39BA-0B0A-1EE4E82C0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88" y="1498976"/>
            <a:ext cx="11263423" cy="47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0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F7C27-24E7-4CEF-AFFF-F13D8F7D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Case Description</a:t>
            </a:r>
            <a:r>
              <a:rPr lang="zh-CN" altLang="en-US" b="0" dirty="0"/>
              <a:t>：</a:t>
            </a:r>
            <a:r>
              <a:rPr lang="en-US" altLang="zh-CN" dirty="0"/>
              <a:t>Model Setup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A5FCEC-A23F-B1F3-5EE2-E73DF03324C9}"/>
              </a:ext>
            </a:extLst>
          </p:cNvPr>
          <p:cNvSpPr txBox="1"/>
          <p:nvPr/>
        </p:nvSpPr>
        <p:spPr>
          <a:xfrm>
            <a:off x="1045464" y="1163602"/>
            <a:ext cx="5579357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6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Two-way coupled </a:t>
            </a:r>
            <a:r>
              <a:rPr lang="en-US" altLang="zh-CN" sz="2000" b="1" dirty="0">
                <a:solidFill>
                  <a:srgbClr val="006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WRF4.4.1-CMAQ5.4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6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United States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6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2010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6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12km, 35 vertical layers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6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Mechanism: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“CB6r5-AERO7”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6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Assimilation Datasets: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FNL, NAM, NARR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686DB7-3478-A448-CCBD-07E39F05F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693" y="931532"/>
            <a:ext cx="5238307" cy="3271126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967146A-309F-9674-EDE3-6A2ACE483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752228"/>
              </p:ext>
            </p:extLst>
          </p:nvPr>
        </p:nvGraphicFramePr>
        <p:xfrm>
          <a:off x="673395" y="4363978"/>
          <a:ext cx="9540945" cy="2301184"/>
        </p:xfrm>
        <a:graphic>
          <a:graphicData uri="http://schemas.openxmlformats.org/drawingml/2006/table">
            <a:tbl>
              <a:tblPr firstRow="1" firstCol="1" bandRow="1"/>
              <a:tblGrid>
                <a:gridCol w="3710213">
                  <a:extLst>
                    <a:ext uri="{9D8B030D-6E8A-4147-A177-3AD203B41FA5}">
                      <a16:colId xmlns:a16="http://schemas.microsoft.com/office/drawing/2014/main" val="289445534"/>
                    </a:ext>
                  </a:extLst>
                </a:gridCol>
                <a:gridCol w="3827753">
                  <a:extLst>
                    <a:ext uri="{9D8B030D-6E8A-4147-A177-3AD203B41FA5}">
                      <a16:colId xmlns:a16="http://schemas.microsoft.com/office/drawing/2014/main" val="2065248258"/>
                    </a:ext>
                  </a:extLst>
                </a:gridCol>
                <a:gridCol w="2002979">
                  <a:extLst>
                    <a:ext uri="{9D8B030D-6E8A-4147-A177-3AD203B41FA5}">
                      <a16:colId xmlns:a16="http://schemas.microsoft.com/office/drawing/2014/main" val="1008963369"/>
                    </a:ext>
                  </a:extLst>
                </a:gridCol>
              </a:tblGrid>
              <a:tr h="287648">
                <a:tc>
                  <a:txBody>
                    <a:bodyPr/>
                    <a:lstStyle/>
                    <a:p>
                      <a:pPr algn="l"/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Physics processes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Schemes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References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147625"/>
                  </a:ext>
                </a:extLst>
              </a:tr>
              <a:tr h="287648">
                <a:tc>
                  <a:txBody>
                    <a:bodyPr/>
                    <a:lstStyle/>
                    <a:p>
                      <a:pPr algn="l"/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Microphysical Process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Morrison 2–moment Scheme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Morrison et al., 2009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658498"/>
                  </a:ext>
                </a:extLst>
              </a:tr>
              <a:tr h="287648"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Planetary Boundary Layer(PBL) Physics Process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Asymmetric Convection Model 2 Scheme(ACM2)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Pleim, 2007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569560"/>
                  </a:ext>
                </a:extLst>
              </a:tr>
              <a:tr h="287648">
                <a:tc>
                  <a:txBody>
                    <a:bodyPr/>
                    <a:lstStyle/>
                    <a:p>
                      <a:pPr algn="l"/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Cumulus Parameterization Process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Kain–Fritsch Scheme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Kain, 2004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561265"/>
                  </a:ext>
                </a:extLst>
              </a:tr>
              <a:tr h="287648"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Shortwave Radiation Process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RRTMG Shortwave Scheme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Iacono et al., 2008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054907"/>
                  </a:ext>
                </a:extLst>
              </a:tr>
              <a:tr h="287648"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Longwave Radiation Process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RRTMG Longwave Scheme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Iacono et al., 2008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413219"/>
                  </a:ext>
                </a:extLst>
              </a:tr>
              <a:tr h="287648">
                <a:tc>
                  <a:txBody>
                    <a:bodyPr/>
                    <a:lstStyle/>
                    <a:p>
                      <a:pPr algn="l"/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Land Surface Physics Process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Pleim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–Xiu Land Surface Model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Pleim and Gilliam, 2009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9359244"/>
                  </a:ext>
                </a:extLst>
              </a:tr>
              <a:tr h="287648"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Surface Layer Physics Process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Pleim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–Xiu Scheme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Pleim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, 2006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899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332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F1798C1F16BF4597978ACE664E17CF" ma:contentTypeVersion="2" ma:contentTypeDescription="Create a new document." ma:contentTypeScope="" ma:versionID="d27c28d0eda6c7338f383f31a37c05d5">
  <xsd:schema xmlns:xsd="http://www.w3.org/2001/XMLSchema" xmlns:xs="http://www.w3.org/2001/XMLSchema" xmlns:p="http://schemas.microsoft.com/office/2006/metadata/properties" xmlns:ns3="22e52b54-6ee2-4d7c-bb11-589918ac67c1" targetNamespace="http://schemas.microsoft.com/office/2006/metadata/properties" ma:root="true" ma:fieldsID="e7665bad7c7a3fb50acb85d392f51e77" ns3:_="">
    <xsd:import namespace="22e52b54-6ee2-4d7c-bb11-589918ac67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52b54-6ee2-4d7c-bb11-589918ac67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AD0CC0-8737-4D91-A284-5F0DA27482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e52b54-6ee2-4d7c-bb11-589918ac67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894E7C-C204-4F7C-9629-8F17FBC7D41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3AA80FB-A06E-411B-B346-22A82C202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6515</TotalTime>
  <Words>936</Words>
  <Application>Microsoft Office PowerPoint</Application>
  <PresentationFormat>Widescreen</PresentationFormat>
  <Paragraphs>197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微软雅黑</vt:lpstr>
      <vt:lpstr>Arial</vt:lpstr>
      <vt:lpstr>Calibri</vt:lpstr>
      <vt:lpstr>Cambria Math</vt:lpstr>
      <vt:lpstr>Times New Roman</vt:lpstr>
      <vt:lpstr>Wingdings</vt:lpstr>
      <vt:lpstr>Office 主题​​</vt:lpstr>
      <vt:lpstr>Black carbon aging process simulation  in the WRF-CMAQ coupled model</vt:lpstr>
      <vt:lpstr>PowerPoint Presentation</vt:lpstr>
      <vt:lpstr>Introduction：Black Carbon</vt:lpstr>
      <vt:lpstr>Introduction：BC Aging Process</vt:lpstr>
      <vt:lpstr>BC Aging Module Development：New Species</vt:lpstr>
      <vt:lpstr>BC Aging Module Development：Aging Schemes</vt:lpstr>
      <vt:lpstr>BC Aging Module Development：Aging Schemes</vt:lpstr>
      <vt:lpstr>BC Aging Module Development：New Model</vt:lpstr>
      <vt:lpstr>Case Description：Model Setup</vt:lpstr>
      <vt:lpstr>Case Description：Observational data</vt:lpstr>
      <vt:lpstr>Based Model Evaluation</vt:lpstr>
      <vt:lpstr>New Model Results Analysis：Aging-related Variables</vt:lpstr>
      <vt:lpstr>New Model Results Analysis：BC mixing state</vt:lpstr>
      <vt:lpstr>New Model Results Analysis：BC mixing state (cont’d)</vt:lpstr>
      <vt:lpstr>New Model Results Analysis：Optical properties</vt:lpstr>
      <vt:lpstr>New Model Results Analysis：Optical properties (cont’d)</vt:lpstr>
      <vt:lpstr>New Model Results Analysis：Optical properties (cont’d)</vt:lpstr>
      <vt:lpstr>New Model Results Analysis：Conclusions</vt:lpstr>
      <vt:lpstr>THANKS Email: jin@nuist.edu.cn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南京信息工程大学 学术答辩通用PPT模板</dc:title>
  <dc:creator>wei1012871944@live.cn</dc:creator>
  <cp:lastModifiedBy>Wong, David (he/him/his)</cp:lastModifiedBy>
  <cp:revision>235</cp:revision>
  <dcterms:created xsi:type="dcterms:W3CDTF">2020-05-01T07:14:27Z</dcterms:created>
  <dcterms:modified xsi:type="dcterms:W3CDTF">2023-10-16T14:10:22Z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0x010100C1F1798C1F16BF4597978ACE664E17CF</vt:lpwstr>
  </property>
</Properties>
</file>