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modernComment_13D_89A80356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54" r:id="rId4"/>
  </p:sldMasterIdLst>
  <p:notesMasterIdLst>
    <p:notesMasterId r:id="rId23"/>
  </p:notesMasterIdLst>
  <p:sldIdLst>
    <p:sldId id="256" r:id="rId5"/>
    <p:sldId id="319" r:id="rId6"/>
    <p:sldId id="320" r:id="rId7"/>
    <p:sldId id="316" r:id="rId8"/>
    <p:sldId id="269" r:id="rId9"/>
    <p:sldId id="279" r:id="rId10"/>
    <p:sldId id="321" r:id="rId11"/>
    <p:sldId id="270" r:id="rId12"/>
    <p:sldId id="322" r:id="rId13"/>
    <p:sldId id="318" r:id="rId14"/>
    <p:sldId id="312" r:id="rId15"/>
    <p:sldId id="330" r:id="rId16"/>
    <p:sldId id="327" r:id="rId17"/>
    <p:sldId id="329" r:id="rId18"/>
    <p:sldId id="276" r:id="rId19"/>
    <p:sldId id="265" r:id="rId20"/>
    <p:sldId id="328" r:id="rId21"/>
    <p:sldId id="317" r:id="rId2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15AA9D1-FE1B-248A-A55C-EA4F33BEF9C6}" name="Chi-tsan Wang" initials="" userId="S::cwang48@GMU.EDU::3732d3c0-5713-46ef-b87f-53795ed53a8a" providerId="AD"/>
  <p188:author id="{F8ACD4F7-611A-8B4A-1DF0-38D899281557}" name="Patrick C Campbell" initials="PC" userId="S::pcampbe8@gmu.edu::b2e8eb5d-64c8-4bb4-89a9-8766e22efb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8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D42E51-9F0D-EB40-984C-4C02AE756911}" v="387" dt="2023-10-16T01:29:38.6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36"/>
    <p:restoredTop sz="94711"/>
  </p:normalViewPr>
  <p:slideViewPr>
    <p:cSldViewPr snapToGrid="0">
      <p:cViewPr>
        <p:scale>
          <a:sx n="83" d="100"/>
          <a:sy n="83" d="100"/>
        </p:scale>
        <p:origin x="11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k C Campbell" userId="S::pcampbe8@gmu.edu::b2e8eb5d-64c8-4bb4-89a9-8766e22efb06" providerId="AD" clId="Web-{653F2285-ED47-46C1-B8D5-85CAF4895EC4}"/>
    <pc:docChg chg="">
      <pc:chgData name="Patrick C Campbell" userId="S::pcampbe8@gmu.edu::b2e8eb5d-64c8-4bb4-89a9-8766e22efb06" providerId="AD" clId="Web-{653F2285-ED47-46C1-B8D5-85CAF4895EC4}" dt="2023-10-05T19:28:24.578" v="1"/>
      <pc:docMkLst>
        <pc:docMk/>
      </pc:docMkLst>
      <pc:sldChg chg="addCm">
        <pc:chgData name="Patrick C Campbell" userId="S::pcampbe8@gmu.edu::b2e8eb5d-64c8-4bb4-89a9-8766e22efb06" providerId="AD" clId="Web-{653F2285-ED47-46C1-B8D5-85CAF4895EC4}" dt="2023-10-05T19:28:24.578" v="1"/>
        <pc:sldMkLst>
          <pc:docMk/>
          <pc:sldMk cId="2309489494" sldId="31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xmlns="" chg="add">
              <pc226:chgData name="Patrick C Campbell" userId="S::pcampbe8@gmu.edu::b2e8eb5d-64c8-4bb4-89a9-8766e22efb06" providerId="AD" clId="Web-{653F2285-ED47-46C1-B8D5-85CAF4895EC4}" dt="2023-10-05T19:28:24.578" v="1"/>
              <pc2:cmMkLst xmlns:pc2="http://schemas.microsoft.com/office/powerpoint/2019/9/main/command">
                <pc:docMk/>
                <pc:sldMk cId="2309489494" sldId="317"/>
                <pc2:cmMk id="{29DE3CBD-3F7D-4353-BA05-94F9BEDA29C4}"/>
              </pc2:cmMkLst>
            </pc226:cmChg>
          </p:ext>
        </pc:extLst>
      </pc:sldChg>
      <pc:sldChg chg="addCm">
        <pc:chgData name="Patrick C Campbell" userId="S::pcampbe8@gmu.edu::b2e8eb5d-64c8-4bb4-89a9-8766e22efb06" providerId="AD" clId="Web-{653F2285-ED47-46C1-B8D5-85CAF4895EC4}" dt="2023-10-05T19:27:43.561" v="0"/>
        <pc:sldMkLst>
          <pc:docMk/>
          <pc:sldMk cId="139390623" sldId="32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xmlns="" chg="add">
              <pc226:chgData name="Patrick C Campbell" userId="S::pcampbe8@gmu.edu::b2e8eb5d-64c8-4bb4-89a9-8766e22efb06" providerId="AD" clId="Web-{653F2285-ED47-46C1-B8D5-85CAF4895EC4}" dt="2023-10-05T19:27:43.561" v="0"/>
              <pc2:cmMkLst xmlns:pc2="http://schemas.microsoft.com/office/powerpoint/2019/9/main/command">
                <pc:docMk/>
                <pc:sldMk cId="139390623" sldId="329"/>
                <pc2:cmMk id="{E43195D0-0430-4875-8310-104BFFD6B498}"/>
              </pc2:cmMkLst>
            </pc226:cmChg>
          </p:ext>
        </pc:extLst>
      </pc:sldChg>
    </pc:docChg>
  </pc:docChgLst>
  <pc:docChgLst>
    <pc:chgData name="Chi-tsan Wang" userId="S::cwang48@gmu.edu::3732d3c0-5713-46ef-b87f-53795ed53a8a" providerId="AD" clId="Web-{C38968F5-FA2D-4090-BEDD-2ED7AA4CAF16}"/>
    <pc:docChg chg="delSld">
      <pc:chgData name="Chi-tsan Wang" userId="S::cwang48@gmu.edu::3732d3c0-5713-46ef-b87f-53795ed53a8a" providerId="AD" clId="Web-{C38968F5-FA2D-4090-BEDD-2ED7AA4CAF16}" dt="2023-10-05T19:31:23.556" v="0"/>
      <pc:docMkLst>
        <pc:docMk/>
      </pc:docMkLst>
      <pc:sldChg chg="del">
        <pc:chgData name="Chi-tsan Wang" userId="S::cwang48@gmu.edu::3732d3c0-5713-46ef-b87f-53795ed53a8a" providerId="AD" clId="Web-{C38968F5-FA2D-4090-BEDD-2ED7AA4CAF16}" dt="2023-10-05T19:31:23.556" v="0"/>
        <pc:sldMkLst>
          <pc:docMk/>
          <pc:sldMk cId="139390623" sldId="329"/>
        </pc:sldMkLst>
      </pc:sldChg>
    </pc:docChg>
  </pc:docChgLst>
  <pc:docChgLst>
    <pc:chgData name="Chi-tsan Wang" userId="3732d3c0-5713-46ef-b87f-53795ed53a8a" providerId="ADAL" clId="{5AD42E51-9F0D-EB40-984C-4C02AE756911}"/>
    <pc:docChg chg="undo custSel addSld delSld modSld sldOrd">
      <pc:chgData name="Chi-tsan Wang" userId="3732d3c0-5713-46ef-b87f-53795ed53a8a" providerId="ADAL" clId="{5AD42E51-9F0D-EB40-984C-4C02AE756911}" dt="2023-10-16T01:30:28.034" v="1320" actId="20577"/>
      <pc:docMkLst>
        <pc:docMk/>
      </pc:docMkLst>
      <pc:sldChg chg="ord">
        <pc:chgData name="Chi-tsan Wang" userId="3732d3c0-5713-46ef-b87f-53795ed53a8a" providerId="ADAL" clId="{5AD42E51-9F0D-EB40-984C-4C02AE756911}" dt="2023-10-05T17:53:10.734" v="565" actId="20578"/>
        <pc:sldMkLst>
          <pc:docMk/>
          <pc:sldMk cId="2915439" sldId="265"/>
        </pc:sldMkLst>
      </pc:sldChg>
      <pc:sldChg chg="modSp mod">
        <pc:chgData name="Chi-tsan Wang" userId="3732d3c0-5713-46ef-b87f-53795ed53a8a" providerId="ADAL" clId="{5AD42E51-9F0D-EB40-984C-4C02AE756911}" dt="2023-10-05T18:32:07.480" v="607" actId="20577"/>
        <pc:sldMkLst>
          <pc:docMk/>
          <pc:sldMk cId="3118295530" sldId="269"/>
        </pc:sldMkLst>
        <pc:graphicFrameChg chg="modGraphic">
          <ac:chgData name="Chi-tsan Wang" userId="3732d3c0-5713-46ef-b87f-53795ed53a8a" providerId="ADAL" clId="{5AD42E51-9F0D-EB40-984C-4C02AE756911}" dt="2023-10-05T18:32:07.480" v="607" actId="20577"/>
          <ac:graphicFrameMkLst>
            <pc:docMk/>
            <pc:sldMk cId="3118295530" sldId="269"/>
            <ac:graphicFrameMk id="11" creationId="{73355955-D812-DCD7-47D3-DF700405B500}"/>
          </ac:graphicFrameMkLst>
        </pc:graphicFrameChg>
      </pc:sldChg>
      <pc:sldChg chg="modSp mod">
        <pc:chgData name="Chi-tsan Wang" userId="3732d3c0-5713-46ef-b87f-53795ed53a8a" providerId="ADAL" clId="{5AD42E51-9F0D-EB40-984C-4C02AE756911}" dt="2023-10-09T18:32:48.712" v="634" actId="1076"/>
        <pc:sldMkLst>
          <pc:docMk/>
          <pc:sldMk cId="3914080304" sldId="270"/>
        </pc:sldMkLst>
        <pc:picChg chg="mod">
          <ac:chgData name="Chi-tsan Wang" userId="3732d3c0-5713-46ef-b87f-53795ed53a8a" providerId="ADAL" clId="{5AD42E51-9F0D-EB40-984C-4C02AE756911}" dt="2023-10-09T18:32:48.712" v="634" actId="1076"/>
          <ac:picMkLst>
            <pc:docMk/>
            <pc:sldMk cId="3914080304" sldId="270"/>
            <ac:picMk id="3" creationId="{8763D2C2-CA29-EA6F-0044-F22989ED399B}"/>
          </ac:picMkLst>
        </pc:picChg>
      </pc:sldChg>
      <pc:sldChg chg="modSp mod ord">
        <pc:chgData name="Chi-tsan Wang" userId="3732d3c0-5713-46ef-b87f-53795ed53a8a" providerId="ADAL" clId="{5AD42E51-9F0D-EB40-984C-4C02AE756911}" dt="2023-10-13T21:14:41.950" v="1066" actId="20577"/>
        <pc:sldMkLst>
          <pc:docMk/>
          <pc:sldMk cId="751542000" sldId="276"/>
        </pc:sldMkLst>
        <pc:spChg chg="mod">
          <ac:chgData name="Chi-tsan Wang" userId="3732d3c0-5713-46ef-b87f-53795ed53a8a" providerId="ADAL" clId="{5AD42E51-9F0D-EB40-984C-4C02AE756911}" dt="2023-10-13T21:14:41.950" v="1066" actId="20577"/>
          <ac:spMkLst>
            <pc:docMk/>
            <pc:sldMk cId="751542000" sldId="276"/>
            <ac:spMk id="6" creationId="{248C0E99-E65A-C923-DB59-408FD07F824B}"/>
          </ac:spMkLst>
        </pc:spChg>
        <pc:spChg chg="mod">
          <ac:chgData name="Chi-tsan Wang" userId="3732d3c0-5713-46ef-b87f-53795ed53a8a" providerId="ADAL" clId="{5AD42E51-9F0D-EB40-984C-4C02AE756911}" dt="2023-10-11T21:41:54.729" v="731" actId="20577"/>
          <ac:spMkLst>
            <pc:docMk/>
            <pc:sldMk cId="751542000" sldId="276"/>
            <ac:spMk id="7" creationId="{F70B49AD-2EA8-AE15-896C-F85D01F592C8}"/>
          </ac:spMkLst>
        </pc:spChg>
      </pc:sldChg>
      <pc:sldChg chg="addSp delSp modSp mod delAnim modAnim">
        <pc:chgData name="Chi-tsan Wang" userId="3732d3c0-5713-46ef-b87f-53795ed53a8a" providerId="ADAL" clId="{5AD42E51-9F0D-EB40-984C-4C02AE756911}" dt="2023-10-05T11:08:29.128" v="382" actId="20577"/>
        <pc:sldMkLst>
          <pc:docMk/>
          <pc:sldMk cId="3142373613" sldId="312"/>
        </pc:sldMkLst>
        <pc:spChg chg="del mod">
          <ac:chgData name="Chi-tsan Wang" userId="3732d3c0-5713-46ef-b87f-53795ed53a8a" providerId="ADAL" clId="{5AD42E51-9F0D-EB40-984C-4C02AE756911}" dt="2023-10-02T17:02:27.256" v="50" actId="478"/>
          <ac:spMkLst>
            <pc:docMk/>
            <pc:sldMk cId="3142373613" sldId="312"/>
            <ac:spMk id="3" creationId="{E9A8721D-5023-50C4-E1D8-C94DC50B32C4}"/>
          </ac:spMkLst>
        </pc:spChg>
        <pc:spChg chg="del">
          <ac:chgData name="Chi-tsan Wang" userId="3732d3c0-5713-46ef-b87f-53795ed53a8a" providerId="ADAL" clId="{5AD42E51-9F0D-EB40-984C-4C02AE756911}" dt="2023-10-02T17:01:11.665" v="33" actId="478"/>
          <ac:spMkLst>
            <pc:docMk/>
            <pc:sldMk cId="3142373613" sldId="312"/>
            <ac:spMk id="9" creationId="{F70F9E34-258A-3BA4-8D6A-3F9FF077FA45}"/>
          </ac:spMkLst>
        </pc:spChg>
        <pc:spChg chg="del">
          <ac:chgData name="Chi-tsan Wang" userId="3732d3c0-5713-46ef-b87f-53795ed53a8a" providerId="ADAL" clId="{5AD42E51-9F0D-EB40-984C-4C02AE756911}" dt="2023-10-02T17:02:12.315" v="46" actId="478"/>
          <ac:spMkLst>
            <pc:docMk/>
            <pc:sldMk cId="3142373613" sldId="312"/>
            <ac:spMk id="11" creationId="{2DEB9DD7-309F-D398-BE8B-7832FCBC0531}"/>
          </ac:spMkLst>
        </pc:spChg>
        <pc:spChg chg="del">
          <ac:chgData name="Chi-tsan Wang" userId="3732d3c0-5713-46ef-b87f-53795ed53a8a" providerId="ADAL" clId="{5AD42E51-9F0D-EB40-984C-4C02AE756911}" dt="2023-10-02T17:01:12.593" v="34" actId="478"/>
          <ac:spMkLst>
            <pc:docMk/>
            <pc:sldMk cId="3142373613" sldId="312"/>
            <ac:spMk id="13" creationId="{54E5393F-F9F3-5671-ADC5-25D0A684428C}"/>
          </ac:spMkLst>
        </pc:spChg>
        <pc:spChg chg="mod">
          <ac:chgData name="Chi-tsan Wang" userId="3732d3c0-5713-46ef-b87f-53795ed53a8a" providerId="ADAL" clId="{5AD42E51-9F0D-EB40-984C-4C02AE756911}" dt="2023-10-02T20:02:54.918" v="368" actId="313"/>
          <ac:spMkLst>
            <pc:docMk/>
            <pc:sldMk cId="3142373613" sldId="312"/>
            <ac:spMk id="16" creationId="{02D9036F-AF6E-7E43-1D77-759C838E3B77}"/>
          </ac:spMkLst>
        </pc:spChg>
        <pc:spChg chg="mod">
          <ac:chgData name="Chi-tsan Wang" userId="3732d3c0-5713-46ef-b87f-53795ed53a8a" providerId="ADAL" clId="{5AD42E51-9F0D-EB40-984C-4C02AE756911}" dt="2023-10-02T17:11:18.836" v="304" actId="20577"/>
          <ac:spMkLst>
            <pc:docMk/>
            <pc:sldMk cId="3142373613" sldId="312"/>
            <ac:spMk id="18" creationId="{77699DB5-78BC-C4E0-0C45-91F4716C4DA5}"/>
          </ac:spMkLst>
        </pc:spChg>
        <pc:spChg chg="del">
          <ac:chgData name="Chi-tsan Wang" userId="3732d3c0-5713-46ef-b87f-53795ed53a8a" providerId="ADAL" clId="{5AD42E51-9F0D-EB40-984C-4C02AE756911}" dt="2023-10-02T17:02:12.315" v="46" actId="478"/>
          <ac:spMkLst>
            <pc:docMk/>
            <pc:sldMk cId="3142373613" sldId="312"/>
            <ac:spMk id="19" creationId="{BECE8034-4F88-8710-36B9-A048BB21E296}"/>
          </ac:spMkLst>
        </pc:spChg>
        <pc:spChg chg="add mod">
          <ac:chgData name="Chi-tsan Wang" userId="3732d3c0-5713-46ef-b87f-53795ed53a8a" providerId="ADAL" clId="{5AD42E51-9F0D-EB40-984C-4C02AE756911}" dt="2023-10-05T11:08:29.128" v="382" actId="20577"/>
          <ac:spMkLst>
            <pc:docMk/>
            <pc:sldMk cId="3142373613" sldId="312"/>
            <ac:spMk id="20" creationId="{1609C8C7-0C07-5313-D80D-9957CC1EFBA9}"/>
          </ac:spMkLst>
        </pc:spChg>
        <pc:spChg chg="add mod">
          <ac:chgData name="Chi-tsan Wang" userId="3732d3c0-5713-46ef-b87f-53795ed53a8a" providerId="ADAL" clId="{5AD42E51-9F0D-EB40-984C-4C02AE756911}" dt="2023-10-02T17:09:18.122" v="291" actId="20577"/>
          <ac:spMkLst>
            <pc:docMk/>
            <pc:sldMk cId="3142373613" sldId="312"/>
            <ac:spMk id="21" creationId="{5B694D5D-4DF2-D869-7313-3912A193C814}"/>
          </ac:spMkLst>
        </pc:spChg>
        <pc:spChg chg="add mod">
          <ac:chgData name="Chi-tsan Wang" userId="3732d3c0-5713-46ef-b87f-53795ed53a8a" providerId="ADAL" clId="{5AD42E51-9F0D-EB40-984C-4C02AE756911}" dt="2023-10-05T11:08:27.479" v="381" actId="20577"/>
          <ac:spMkLst>
            <pc:docMk/>
            <pc:sldMk cId="3142373613" sldId="312"/>
            <ac:spMk id="22" creationId="{D5115893-DD8B-06BB-4545-C97E21297B49}"/>
          </ac:spMkLst>
        </pc:spChg>
        <pc:spChg chg="add mod">
          <ac:chgData name="Chi-tsan Wang" userId="3732d3c0-5713-46ef-b87f-53795ed53a8a" providerId="ADAL" clId="{5AD42E51-9F0D-EB40-984C-4C02AE756911}" dt="2023-10-02T17:09:11.978" v="285" actId="20577"/>
          <ac:spMkLst>
            <pc:docMk/>
            <pc:sldMk cId="3142373613" sldId="312"/>
            <ac:spMk id="23" creationId="{3C42D4FA-911C-9870-4B2C-11EE7B3D0829}"/>
          </ac:spMkLst>
        </pc:spChg>
        <pc:spChg chg="add mod">
          <ac:chgData name="Chi-tsan Wang" userId="3732d3c0-5713-46ef-b87f-53795ed53a8a" providerId="ADAL" clId="{5AD42E51-9F0D-EB40-984C-4C02AE756911}" dt="2023-10-02T17:15:58.537" v="344" actId="1076"/>
          <ac:spMkLst>
            <pc:docMk/>
            <pc:sldMk cId="3142373613" sldId="312"/>
            <ac:spMk id="31" creationId="{8E99F7A5-3FAF-DF0C-EC5C-540B4FB5B94F}"/>
          </ac:spMkLst>
        </pc:spChg>
        <pc:spChg chg="add mod">
          <ac:chgData name="Chi-tsan Wang" userId="3732d3c0-5713-46ef-b87f-53795ed53a8a" providerId="ADAL" clId="{5AD42E51-9F0D-EB40-984C-4C02AE756911}" dt="2023-10-02T17:16:08.090" v="348" actId="1076"/>
          <ac:spMkLst>
            <pc:docMk/>
            <pc:sldMk cId="3142373613" sldId="312"/>
            <ac:spMk id="32" creationId="{20155260-1978-187C-39A4-C847E8D97A75}"/>
          </ac:spMkLst>
        </pc:spChg>
        <pc:picChg chg="del">
          <ac:chgData name="Chi-tsan Wang" userId="3732d3c0-5713-46ef-b87f-53795ed53a8a" providerId="ADAL" clId="{5AD42E51-9F0D-EB40-984C-4C02AE756911}" dt="2023-10-02T17:01:10.569" v="32" actId="478"/>
          <ac:picMkLst>
            <pc:docMk/>
            <pc:sldMk cId="3142373613" sldId="312"/>
            <ac:picMk id="4" creationId="{CEBA5717-9AEE-4889-E35C-D39F2A747EA7}"/>
          </ac:picMkLst>
        </pc:picChg>
        <pc:picChg chg="del mod">
          <ac:chgData name="Chi-tsan Wang" userId="3732d3c0-5713-46ef-b87f-53795ed53a8a" providerId="ADAL" clId="{5AD42E51-9F0D-EB40-984C-4C02AE756911}" dt="2023-10-02T17:15:30.374" v="311" actId="478"/>
          <ac:picMkLst>
            <pc:docMk/>
            <pc:sldMk cId="3142373613" sldId="312"/>
            <ac:picMk id="5" creationId="{7FF33F96-37F9-EFB6-8CC0-3E1C6EBFE656}"/>
          </ac:picMkLst>
        </pc:picChg>
        <pc:picChg chg="del">
          <ac:chgData name="Chi-tsan Wang" userId="3732d3c0-5713-46ef-b87f-53795ed53a8a" providerId="ADAL" clId="{5AD42E51-9F0D-EB40-984C-4C02AE756911}" dt="2023-10-02T17:01:09.881" v="31" actId="478"/>
          <ac:picMkLst>
            <pc:docMk/>
            <pc:sldMk cId="3142373613" sldId="312"/>
            <ac:picMk id="6" creationId="{8DD98F73-0BB7-B40D-0D68-D0574E9E3F45}"/>
          </ac:picMkLst>
        </pc:picChg>
        <pc:picChg chg="del">
          <ac:chgData name="Chi-tsan Wang" userId="3732d3c0-5713-46ef-b87f-53795ed53a8a" providerId="ADAL" clId="{5AD42E51-9F0D-EB40-984C-4C02AE756911}" dt="2023-10-02T17:16:05.509" v="347" actId="478"/>
          <ac:picMkLst>
            <pc:docMk/>
            <pc:sldMk cId="3142373613" sldId="312"/>
            <ac:picMk id="7" creationId="{FF8381FE-D0A1-6F1B-5FC4-F53EF6699A97}"/>
          </ac:picMkLst>
        </pc:picChg>
        <pc:picChg chg="add del mod modCrop">
          <ac:chgData name="Chi-tsan Wang" userId="3732d3c0-5713-46ef-b87f-53795ed53a8a" providerId="ADAL" clId="{5AD42E51-9F0D-EB40-984C-4C02AE756911}" dt="2023-10-02T17:02:59.746" v="51" actId="478"/>
          <ac:picMkLst>
            <pc:docMk/>
            <pc:sldMk cId="3142373613" sldId="312"/>
            <ac:picMk id="10" creationId="{D96E9D7B-72E6-35B9-6908-1E548697D2D6}"/>
          </ac:picMkLst>
        </pc:picChg>
        <pc:picChg chg="add mod modCrop">
          <ac:chgData name="Chi-tsan Wang" userId="3732d3c0-5713-46ef-b87f-53795ed53a8a" providerId="ADAL" clId="{5AD42E51-9F0D-EB40-984C-4C02AE756911}" dt="2023-10-02T17:03:27.864" v="60" actId="1076"/>
          <ac:picMkLst>
            <pc:docMk/>
            <pc:sldMk cId="3142373613" sldId="312"/>
            <ac:picMk id="14" creationId="{D84FBBE5-7A2C-B8C2-DD65-8F6109D103C4}"/>
          </ac:picMkLst>
        </pc:picChg>
        <pc:picChg chg="add mod modCrop">
          <ac:chgData name="Chi-tsan Wang" userId="3732d3c0-5713-46ef-b87f-53795ed53a8a" providerId="ADAL" clId="{5AD42E51-9F0D-EB40-984C-4C02AE756911}" dt="2023-10-02T17:09:03.270" v="273" actId="1076"/>
          <ac:picMkLst>
            <pc:docMk/>
            <pc:sldMk cId="3142373613" sldId="312"/>
            <ac:picMk id="17" creationId="{3AD070A5-99A1-7DB7-8EF2-E50BAB0EB5A8}"/>
          </ac:picMkLst>
        </pc:picChg>
        <pc:cxnChg chg="add mod">
          <ac:chgData name="Chi-tsan Wang" userId="3732d3c0-5713-46ef-b87f-53795ed53a8a" providerId="ADAL" clId="{5AD42E51-9F0D-EB40-984C-4C02AE756911}" dt="2023-10-02T17:10:52.589" v="301" actId="14100"/>
          <ac:cxnSpMkLst>
            <pc:docMk/>
            <pc:sldMk cId="3142373613" sldId="312"/>
            <ac:cxnSpMk id="25" creationId="{690CD95B-98A5-1BE0-F027-5B68C92BBE4D}"/>
          </ac:cxnSpMkLst>
        </pc:cxnChg>
        <pc:cxnChg chg="add mod">
          <ac:chgData name="Chi-tsan Wang" userId="3732d3c0-5713-46ef-b87f-53795ed53a8a" providerId="ADAL" clId="{5AD42E51-9F0D-EB40-984C-4C02AE756911}" dt="2023-10-02T17:10:44.378" v="299" actId="1076"/>
          <ac:cxnSpMkLst>
            <pc:docMk/>
            <pc:sldMk cId="3142373613" sldId="312"/>
            <ac:cxnSpMk id="26" creationId="{E63699C7-C93E-24AC-5929-57FB386ED3D6}"/>
          </ac:cxnSpMkLst>
        </pc:cxnChg>
      </pc:sldChg>
      <pc:sldChg chg="ord">
        <pc:chgData name="Chi-tsan Wang" userId="3732d3c0-5713-46ef-b87f-53795ed53a8a" providerId="ADAL" clId="{5AD42E51-9F0D-EB40-984C-4C02AE756911}" dt="2023-10-13T20:49:52.732" v="1053" actId="20578"/>
        <pc:sldMkLst>
          <pc:docMk/>
          <pc:sldMk cId="2309489494" sldId="317"/>
        </pc:sldMkLst>
      </pc:sldChg>
      <pc:sldChg chg="addSp delSp modSp mod">
        <pc:chgData name="Chi-tsan Wang" userId="3732d3c0-5713-46ef-b87f-53795ed53a8a" providerId="ADAL" clId="{5AD42E51-9F0D-EB40-984C-4C02AE756911}" dt="2023-10-16T00:50:15.222" v="1170" actId="1076"/>
        <pc:sldMkLst>
          <pc:docMk/>
          <pc:sldMk cId="315092853" sldId="318"/>
        </pc:sldMkLst>
        <pc:spChg chg="mod">
          <ac:chgData name="Chi-tsan Wang" userId="3732d3c0-5713-46ef-b87f-53795ed53a8a" providerId="ADAL" clId="{5AD42E51-9F0D-EB40-984C-4C02AE756911}" dt="2023-10-02T16:33:09.002" v="30" actId="20577"/>
          <ac:spMkLst>
            <pc:docMk/>
            <pc:sldMk cId="315092853" sldId="318"/>
            <ac:spMk id="2" creationId="{63AD28DD-3CF3-A982-FB8F-CACF3C3C5207}"/>
          </ac:spMkLst>
        </pc:spChg>
        <pc:spChg chg="add mod">
          <ac:chgData name="Chi-tsan Wang" userId="3732d3c0-5713-46ef-b87f-53795ed53a8a" providerId="ADAL" clId="{5AD42E51-9F0D-EB40-984C-4C02AE756911}" dt="2023-10-02T20:02:37.826" v="362" actId="1076"/>
          <ac:spMkLst>
            <pc:docMk/>
            <pc:sldMk cId="315092853" sldId="318"/>
            <ac:spMk id="3" creationId="{6B5CFDA2-79F9-C3A3-A083-CD6EE10F6545}"/>
          </ac:spMkLst>
        </pc:spChg>
        <pc:spChg chg="add mod">
          <ac:chgData name="Chi-tsan Wang" userId="3732d3c0-5713-46ef-b87f-53795ed53a8a" providerId="ADAL" clId="{5AD42E51-9F0D-EB40-984C-4C02AE756911}" dt="2023-10-16T00:50:04.546" v="1166" actId="1076"/>
          <ac:spMkLst>
            <pc:docMk/>
            <pc:sldMk cId="315092853" sldId="318"/>
            <ac:spMk id="5" creationId="{FCB2E530-6D22-8C36-92E2-F6A99ED977D3}"/>
          </ac:spMkLst>
        </pc:spChg>
        <pc:spChg chg="add mod">
          <ac:chgData name="Chi-tsan Wang" userId="3732d3c0-5713-46ef-b87f-53795ed53a8a" providerId="ADAL" clId="{5AD42E51-9F0D-EB40-984C-4C02AE756911}" dt="2023-10-16T00:50:15.222" v="1170" actId="1076"/>
          <ac:spMkLst>
            <pc:docMk/>
            <pc:sldMk cId="315092853" sldId="318"/>
            <ac:spMk id="7" creationId="{00D99654-796D-3D6F-3353-64F1E232787E}"/>
          </ac:spMkLst>
        </pc:spChg>
        <pc:spChg chg="mod">
          <ac:chgData name="Chi-tsan Wang" userId="3732d3c0-5713-46ef-b87f-53795ed53a8a" providerId="ADAL" clId="{5AD42E51-9F0D-EB40-984C-4C02AE756911}" dt="2023-10-02T20:02:25.316" v="357" actId="1076"/>
          <ac:spMkLst>
            <pc:docMk/>
            <pc:sldMk cId="315092853" sldId="318"/>
            <ac:spMk id="19" creationId="{F5784F08-31E2-8C3F-3D20-BE0B7664783E}"/>
          </ac:spMkLst>
        </pc:spChg>
        <pc:spChg chg="mod">
          <ac:chgData name="Chi-tsan Wang" userId="3732d3c0-5713-46ef-b87f-53795ed53a8a" providerId="ADAL" clId="{5AD42E51-9F0D-EB40-984C-4C02AE756911}" dt="2023-10-02T20:02:13.981" v="354" actId="1076"/>
          <ac:spMkLst>
            <pc:docMk/>
            <pc:sldMk cId="315092853" sldId="318"/>
            <ac:spMk id="21" creationId="{61A234CD-EB26-2E56-E164-958985A893AA}"/>
          </ac:spMkLst>
        </pc:spChg>
        <pc:picChg chg="del mod">
          <ac:chgData name="Chi-tsan Wang" userId="3732d3c0-5713-46ef-b87f-53795ed53a8a" providerId="ADAL" clId="{5AD42E51-9F0D-EB40-984C-4C02AE756911}" dt="2023-10-16T00:49:37.532" v="1139" actId="478"/>
          <ac:picMkLst>
            <pc:docMk/>
            <pc:sldMk cId="315092853" sldId="318"/>
            <ac:picMk id="6" creationId="{41B7309F-4D9C-EF0A-D4AE-A8CF7225AEA2}"/>
          </ac:picMkLst>
        </pc:picChg>
        <pc:picChg chg="mod modCrop">
          <ac:chgData name="Chi-tsan Wang" userId="3732d3c0-5713-46ef-b87f-53795ed53a8a" providerId="ADAL" clId="{5AD42E51-9F0D-EB40-984C-4C02AE756911}" dt="2023-10-02T16:32:54.893" v="17" actId="14100"/>
          <ac:picMkLst>
            <pc:docMk/>
            <pc:sldMk cId="315092853" sldId="318"/>
            <ac:picMk id="10" creationId="{467402B3-6536-69AA-9E97-1E312070FCCC}"/>
          </ac:picMkLst>
        </pc:picChg>
        <pc:picChg chg="mod modCrop">
          <ac:chgData name="Chi-tsan Wang" userId="3732d3c0-5713-46ef-b87f-53795ed53a8a" providerId="ADAL" clId="{5AD42E51-9F0D-EB40-984C-4C02AE756911}" dt="2023-10-02T20:02:18.005" v="355" actId="1076"/>
          <ac:picMkLst>
            <pc:docMk/>
            <pc:sldMk cId="315092853" sldId="318"/>
            <ac:picMk id="12" creationId="{2945FF66-ECB0-E9CA-FC0B-B09C8E6E30BB}"/>
          </ac:picMkLst>
        </pc:picChg>
        <pc:picChg chg="del">
          <ac:chgData name="Chi-tsan Wang" userId="3732d3c0-5713-46ef-b87f-53795ed53a8a" providerId="ADAL" clId="{5AD42E51-9F0D-EB40-984C-4C02AE756911}" dt="2023-10-16T00:50:10.452" v="1169" actId="478"/>
          <ac:picMkLst>
            <pc:docMk/>
            <pc:sldMk cId="315092853" sldId="318"/>
            <ac:picMk id="18" creationId="{4EA79599-00AB-34F8-AC77-1A9FF9B3F554}"/>
          </ac:picMkLst>
        </pc:picChg>
      </pc:sldChg>
      <pc:sldChg chg="modNotesTx">
        <pc:chgData name="Chi-tsan Wang" userId="3732d3c0-5713-46ef-b87f-53795ed53a8a" providerId="ADAL" clId="{5AD42E51-9F0D-EB40-984C-4C02AE756911}" dt="2023-10-05T19:11:55.768" v="624" actId="20577"/>
        <pc:sldMkLst>
          <pc:docMk/>
          <pc:sldMk cId="1782889578" sldId="321"/>
        </pc:sldMkLst>
      </pc:sldChg>
      <pc:sldChg chg="modSp mod">
        <pc:chgData name="Chi-tsan Wang" userId="3732d3c0-5713-46ef-b87f-53795ed53a8a" providerId="ADAL" clId="{5AD42E51-9F0D-EB40-984C-4C02AE756911}" dt="2023-10-05T17:21:31.823" v="454" actId="20577"/>
        <pc:sldMkLst>
          <pc:docMk/>
          <pc:sldMk cId="2591749829" sldId="322"/>
        </pc:sldMkLst>
        <pc:spChg chg="mod">
          <ac:chgData name="Chi-tsan Wang" userId="3732d3c0-5713-46ef-b87f-53795ed53a8a" providerId="ADAL" clId="{5AD42E51-9F0D-EB40-984C-4C02AE756911}" dt="2023-10-05T17:21:31.823" v="454" actId="20577"/>
          <ac:spMkLst>
            <pc:docMk/>
            <pc:sldMk cId="2591749829" sldId="322"/>
            <ac:spMk id="8" creationId="{F1F16F01-45A3-8C52-9EC4-1A18A83C7BD8}"/>
          </ac:spMkLst>
        </pc:spChg>
      </pc:sldChg>
      <pc:sldChg chg="new del">
        <pc:chgData name="Chi-tsan Wang" userId="3732d3c0-5713-46ef-b87f-53795ed53a8a" providerId="ADAL" clId="{5AD42E51-9F0D-EB40-984C-4C02AE756911}" dt="2023-10-05T17:02:35.458" v="387" actId="2696"/>
        <pc:sldMkLst>
          <pc:docMk/>
          <pc:sldMk cId="702193633" sldId="323"/>
        </pc:sldMkLst>
      </pc:sldChg>
      <pc:sldChg chg="new del">
        <pc:chgData name="Chi-tsan Wang" userId="3732d3c0-5713-46ef-b87f-53795ed53a8a" providerId="ADAL" clId="{5AD42E51-9F0D-EB40-984C-4C02AE756911}" dt="2023-10-05T17:02:36.585" v="388" actId="2696"/>
        <pc:sldMkLst>
          <pc:docMk/>
          <pc:sldMk cId="3026807641" sldId="324"/>
        </pc:sldMkLst>
      </pc:sldChg>
      <pc:sldChg chg="new del">
        <pc:chgData name="Chi-tsan Wang" userId="3732d3c0-5713-46ef-b87f-53795ed53a8a" providerId="ADAL" clId="{5AD42E51-9F0D-EB40-984C-4C02AE756911}" dt="2023-10-05T17:02:38.146" v="390" actId="2696"/>
        <pc:sldMkLst>
          <pc:docMk/>
          <pc:sldMk cId="4239245448" sldId="325"/>
        </pc:sldMkLst>
      </pc:sldChg>
      <pc:sldChg chg="new del">
        <pc:chgData name="Chi-tsan Wang" userId="3732d3c0-5713-46ef-b87f-53795ed53a8a" providerId="ADAL" clId="{5AD42E51-9F0D-EB40-984C-4C02AE756911}" dt="2023-10-05T17:02:37.317" v="389" actId="2696"/>
        <pc:sldMkLst>
          <pc:docMk/>
          <pc:sldMk cId="3086873629" sldId="326"/>
        </pc:sldMkLst>
      </pc:sldChg>
      <pc:sldChg chg="addSp delSp modSp mod ord">
        <pc:chgData name="Chi-tsan Wang" userId="3732d3c0-5713-46ef-b87f-53795ed53a8a" providerId="ADAL" clId="{5AD42E51-9F0D-EB40-984C-4C02AE756911}" dt="2023-10-13T20:58:51.386" v="1054" actId="20578"/>
        <pc:sldMkLst>
          <pc:docMk/>
          <pc:sldMk cId="4075896291" sldId="327"/>
        </pc:sldMkLst>
        <pc:picChg chg="add del mod modCrop">
          <ac:chgData name="Chi-tsan Wang" userId="3732d3c0-5713-46ef-b87f-53795ed53a8a" providerId="ADAL" clId="{5AD42E51-9F0D-EB40-984C-4C02AE756911}" dt="2023-10-09T13:29:40.228" v="633" actId="478"/>
          <ac:picMkLst>
            <pc:docMk/>
            <pc:sldMk cId="4075896291" sldId="327"/>
            <ac:picMk id="2" creationId="{00C32A19-DB67-9F2B-628E-7151C11490B1}"/>
          </ac:picMkLst>
        </pc:picChg>
        <pc:picChg chg="mod modCrop">
          <ac:chgData name="Chi-tsan Wang" userId="3732d3c0-5713-46ef-b87f-53795ed53a8a" providerId="ADAL" clId="{5AD42E51-9F0D-EB40-984C-4C02AE756911}" dt="2023-10-05T11:08:49.407" v="386" actId="732"/>
          <ac:picMkLst>
            <pc:docMk/>
            <pc:sldMk cId="4075896291" sldId="327"/>
            <ac:picMk id="7" creationId="{76723405-944A-42AC-DEA9-490CEE1F15B3}"/>
          </ac:picMkLst>
        </pc:picChg>
      </pc:sldChg>
      <pc:sldChg chg="addSp delSp modSp new mod ord">
        <pc:chgData name="Chi-tsan Wang" userId="3732d3c0-5713-46ef-b87f-53795ed53a8a" providerId="ADAL" clId="{5AD42E51-9F0D-EB40-984C-4C02AE756911}" dt="2023-10-13T20:49:48.995" v="1052" actId="20578"/>
        <pc:sldMkLst>
          <pc:docMk/>
          <pc:sldMk cId="3726896321" sldId="328"/>
        </pc:sldMkLst>
        <pc:spChg chg="add mod">
          <ac:chgData name="Chi-tsan Wang" userId="3732d3c0-5713-46ef-b87f-53795ed53a8a" providerId="ADAL" clId="{5AD42E51-9F0D-EB40-984C-4C02AE756911}" dt="2023-10-05T17:19:39.517" v="425" actId="20577"/>
          <ac:spMkLst>
            <pc:docMk/>
            <pc:sldMk cId="3726896321" sldId="328"/>
            <ac:spMk id="7" creationId="{6DEEFA48-DA7A-7698-68C0-B947B6C8AA1C}"/>
          </ac:spMkLst>
        </pc:spChg>
        <pc:spChg chg="add mod">
          <ac:chgData name="Chi-tsan Wang" userId="3732d3c0-5713-46ef-b87f-53795ed53a8a" providerId="ADAL" clId="{5AD42E51-9F0D-EB40-984C-4C02AE756911}" dt="2023-10-05T17:42:53.058" v="563" actId="20577"/>
          <ac:spMkLst>
            <pc:docMk/>
            <pc:sldMk cId="3726896321" sldId="328"/>
            <ac:spMk id="8" creationId="{4D31C393-AD0A-6450-85D6-DC551F84EDD2}"/>
          </ac:spMkLst>
        </pc:spChg>
        <pc:spChg chg="add del mod">
          <ac:chgData name="Chi-tsan Wang" userId="3732d3c0-5713-46ef-b87f-53795ed53a8a" providerId="ADAL" clId="{5AD42E51-9F0D-EB40-984C-4C02AE756911}" dt="2023-10-05T17:25:02.821" v="457"/>
          <ac:spMkLst>
            <pc:docMk/>
            <pc:sldMk cId="3726896321" sldId="328"/>
            <ac:spMk id="9" creationId="{F69FDD9A-4237-362A-8C0E-AD6CE39E7FAC}"/>
          </ac:spMkLst>
        </pc:spChg>
        <pc:spChg chg="add del mod">
          <ac:chgData name="Chi-tsan Wang" userId="3732d3c0-5713-46ef-b87f-53795ed53a8a" providerId="ADAL" clId="{5AD42E51-9F0D-EB40-984C-4C02AE756911}" dt="2023-10-05T17:25:02.821" v="457"/>
          <ac:spMkLst>
            <pc:docMk/>
            <pc:sldMk cId="3726896321" sldId="328"/>
            <ac:spMk id="10" creationId="{C86A7C02-C890-CE25-071A-0CDEE0033E64}"/>
          </ac:spMkLst>
        </pc:spChg>
        <pc:spChg chg="add mod">
          <ac:chgData name="Chi-tsan Wang" userId="3732d3c0-5713-46ef-b87f-53795ed53a8a" providerId="ADAL" clId="{5AD42E51-9F0D-EB40-984C-4C02AE756911}" dt="2023-10-05T17:40:46.416" v="552" actId="1076"/>
          <ac:spMkLst>
            <pc:docMk/>
            <pc:sldMk cId="3726896321" sldId="328"/>
            <ac:spMk id="11" creationId="{2A1DE78A-EFEF-2C73-C869-4B3395A2BE37}"/>
          </ac:spMkLst>
        </pc:spChg>
        <pc:spChg chg="add del mod">
          <ac:chgData name="Chi-tsan Wang" userId="3732d3c0-5713-46ef-b87f-53795ed53a8a" providerId="ADAL" clId="{5AD42E51-9F0D-EB40-984C-4C02AE756911}" dt="2023-10-05T17:25:31.713" v="462" actId="478"/>
          <ac:spMkLst>
            <pc:docMk/>
            <pc:sldMk cId="3726896321" sldId="328"/>
            <ac:spMk id="12" creationId="{0EE7378A-B2A7-C5DB-E8FE-BC9A1CFC3978}"/>
          </ac:spMkLst>
        </pc:spChg>
        <pc:spChg chg="add mod">
          <ac:chgData name="Chi-tsan Wang" userId="3732d3c0-5713-46ef-b87f-53795ed53a8a" providerId="ADAL" clId="{5AD42E51-9F0D-EB40-984C-4C02AE756911}" dt="2023-10-05T19:15:16.562" v="627" actId="14100"/>
          <ac:spMkLst>
            <pc:docMk/>
            <pc:sldMk cId="3726896321" sldId="328"/>
            <ac:spMk id="14" creationId="{2A43331A-B61A-EB9D-A8F4-CF65F2D28660}"/>
          </ac:spMkLst>
        </pc:spChg>
        <pc:picChg chg="add mod modCrop">
          <ac:chgData name="Chi-tsan Wang" userId="3732d3c0-5713-46ef-b87f-53795ed53a8a" providerId="ADAL" clId="{5AD42E51-9F0D-EB40-984C-4C02AE756911}" dt="2023-10-05T17:40:19.968" v="545" actId="14100"/>
          <ac:picMkLst>
            <pc:docMk/>
            <pc:sldMk cId="3726896321" sldId="328"/>
            <ac:picMk id="4" creationId="{C77640BC-D6BF-B732-7F67-C4D4106C7174}"/>
          </ac:picMkLst>
        </pc:picChg>
        <pc:picChg chg="add mod modCrop">
          <ac:chgData name="Chi-tsan Wang" userId="3732d3c0-5713-46ef-b87f-53795ed53a8a" providerId="ADAL" clId="{5AD42E51-9F0D-EB40-984C-4C02AE756911}" dt="2023-10-05T17:40:41.228" v="551" actId="14100"/>
          <ac:picMkLst>
            <pc:docMk/>
            <pc:sldMk cId="3726896321" sldId="328"/>
            <ac:picMk id="6" creationId="{9BF401A1-CEC2-F902-6B33-841A7764E15E}"/>
          </ac:picMkLst>
        </pc:picChg>
        <pc:picChg chg="add mod">
          <ac:chgData name="Chi-tsan Wang" userId="3732d3c0-5713-46ef-b87f-53795ed53a8a" providerId="ADAL" clId="{5AD42E51-9F0D-EB40-984C-4C02AE756911}" dt="2023-10-05T19:15:10.885" v="625" actId="14100"/>
          <ac:picMkLst>
            <pc:docMk/>
            <pc:sldMk cId="3726896321" sldId="328"/>
            <ac:picMk id="13" creationId="{502F396C-8AA7-8785-6210-1CF07B758F7A}"/>
          </ac:picMkLst>
        </pc:picChg>
      </pc:sldChg>
      <pc:sldChg chg="addSp delSp modSp new mod ord">
        <pc:chgData name="Chi-tsan Wang" userId="3732d3c0-5713-46ef-b87f-53795ed53a8a" providerId="ADAL" clId="{5AD42E51-9F0D-EB40-984C-4C02AE756911}" dt="2023-10-05T17:55:43.983" v="581" actId="1076"/>
        <pc:sldMkLst>
          <pc:docMk/>
          <pc:sldMk cId="139390623" sldId="329"/>
        </pc:sldMkLst>
        <pc:spChg chg="add">
          <ac:chgData name="Chi-tsan Wang" userId="3732d3c0-5713-46ef-b87f-53795ed53a8a" providerId="ADAL" clId="{5AD42E51-9F0D-EB40-984C-4C02AE756911}" dt="2023-10-05T17:53:20.371" v="567"/>
          <ac:spMkLst>
            <pc:docMk/>
            <pc:sldMk cId="139390623" sldId="329"/>
            <ac:spMk id="3" creationId="{9F2F3384-7BC5-E3ED-B298-36C0D931C32C}"/>
          </ac:spMkLst>
        </pc:spChg>
        <pc:picChg chg="add del mod">
          <ac:chgData name="Chi-tsan Wang" userId="3732d3c0-5713-46ef-b87f-53795ed53a8a" providerId="ADAL" clId="{5AD42E51-9F0D-EB40-984C-4C02AE756911}" dt="2023-10-05T17:53:52.509" v="574" actId="478"/>
          <ac:picMkLst>
            <pc:docMk/>
            <pc:sldMk cId="139390623" sldId="329"/>
            <ac:picMk id="5" creationId="{E4CAC1AA-8F7B-1653-6D86-A0159E2F2AC0}"/>
          </ac:picMkLst>
        </pc:picChg>
        <pc:picChg chg="add mod">
          <ac:chgData name="Chi-tsan Wang" userId="3732d3c0-5713-46ef-b87f-53795ed53a8a" providerId="ADAL" clId="{5AD42E51-9F0D-EB40-984C-4C02AE756911}" dt="2023-10-05T17:55:43.983" v="581" actId="1076"/>
          <ac:picMkLst>
            <pc:docMk/>
            <pc:sldMk cId="139390623" sldId="329"/>
            <ac:picMk id="7" creationId="{AEA668A7-71CD-BE6C-B8F8-E59008EF84AE}"/>
          </ac:picMkLst>
        </pc:picChg>
      </pc:sldChg>
      <pc:sldChg chg="addSp modSp mod ord">
        <pc:chgData name="Chi-tsan Wang" userId="3732d3c0-5713-46ef-b87f-53795ed53a8a" providerId="ADAL" clId="{5AD42E51-9F0D-EB40-984C-4C02AE756911}" dt="2023-10-16T01:30:28.034" v="1320" actId="20577"/>
        <pc:sldMkLst>
          <pc:docMk/>
          <pc:sldMk cId="2799861390" sldId="329"/>
        </pc:sldMkLst>
        <pc:spChg chg="add mod">
          <ac:chgData name="Chi-tsan Wang" userId="3732d3c0-5713-46ef-b87f-53795ed53a8a" providerId="ADAL" clId="{5AD42E51-9F0D-EB40-984C-4C02AE756911}" dt="2023-10-16T01:30:28.034" v="1320" actId="20577"/>
          <ac:spMkLst>
            <pc:docMk/>
            <pc:sldMk cId="2799861390" sldId="329"/>
            <ac:spMk id="5" creationId="{DFD5923A-EE04-1614-37F3-BCA9B1E757C0}"/>
          </ac:spMkLst>
        </pc:spChg>
        <pc:picChg chg="add mod modCrop">
          <ac:chgData name="Chi-tsan Wang" userId="3732d3c0-5713-46ef-b87f-53795ed53a8a" providerId="ADAL" clId="{5AD42E51-9F0D-EB40-984C-4C02AE756911}" dt="2023-10-11T21:39:34.867" v="716" actId="732"/>
          <ac:picMkLst>
            <pc:docMk/>
            <pc:sldMk cId="2799861390" sldId="329"/>
            <ac:picMk id="4" creationId="{9FAD56D1-8103-B5FF-4909-6887E0811D12}"/>
          </ac:picMkLst>
        </pc:picChg>
        <pc:picChg chg="add mod">
          <ac:chgData name="Chi-tsan Wang" userId="3732d3c0-5713-46ef-b87f-53795ed53a8a" providerId="ADAL" clId="{5AD42E51-9F0D-EB40-984C-4C02AE756911}" dt="2023-10-11T21:39:38.427" v="717" actId="1076"/>
          <ac:picMkLst>
            <pc:docMk/>
            <pc:sldMk cId="2799861390" sldId="329"/>
            <ac:picMk id="7" creationId="{9771CC19-4A8F-A91B-A4EB-3C15B4C67664}"/>
          </ac:picMkLst>
        </pc:picChg>
      </pc:sldChg>
      <pc:sldChg chg="addSp delSp modSp new mod ord">
        <pc:chgData name="Chi-tsan Wang" userId="3732d3c0-5713-46ef-b87f-53795ed53a8a" providerId="ADAL" clId="{5AD42E51-9F0D-EB40-984C-4C02AE756911}" dt="2023-10-16T01:30:06.737" v="1319" actId="14100"/>
        <pc:sldMkLst>
          <pc:docMk/>
          <pc:sldMk cId="3327318162" sldId="330"/>
        </pc:sldMkLst>
        <pc:spChg chg="add mod">
          <ac:chgData name="Chi-tsan Wang" userId="3732d3c0-5713-46ef-b87f-53795ed53a8a" providerId="ADAL" clId="{5AD42E51-9F0D-EB40-984C-4C02AE756911}" dt="2023-10-13T21:23:10.817" v="1115" actId="1076"/>
          <ac:spMkLst>
            <pc:docMk/>
            <pc:sldMk cId="3327318162" sldId="330"/>
            <ac:spMk id="3" creationId="{881F8195-2338-CC19-1688-DC6231780AC9}"/>
          </ac:spMkLst>
        </pc:spChg>
        <pc:spChg chg="add mod">
          <ac:chgData name="Chi-tsan Wang" userId="3732d3c0-5713-46ef-b87f-53795ed53a8a" providerId="ADAL" clId="{5AD42E51-9F0D-EB40-984C-4C02AE756911}" dt="2023-10-16T01:28:07.867" v="1296" actId="1076"/>
          <ac:spMkLst>
            <pc:docMk/>
            <pc:sldMk cId="3327318162" sldId="330"/>
            <ac:spMk id="9" creationId="{ADF6AD57-7C60-3C6C-DDDE-DB27A43AA1C1}"/>
          </ac:spMkLst>
        </pc:spChg>
        <pc:spChg chg="add del mod">
          <ac:chgData name="Chi-tsan Wang" userId="3732d3c0-5713-46ef-b87f-53795ed53a8a" providerId="ADAL" clId="{5AD42E51-9F0D-EB40-984C-4C02AE756911}" dt="2023-10-16T01:22:44.548" v="1230" actId="478"/>
          <ac:spMkLst>
            <pc:docMk/>
            <pc:sldMk cId="3327318162" sldId="330"/>
            <ac:spMk id="10" creationId="{D442087D-A188-75FC-E8BA-97752AA634A9}"/>
          </ac:spMkLst>
        </pc:spChg>
        <pc:spChg chg="add mod">
          <ac:chgData name="Chi-tsan Wang" userId="3732d3c0-5713-46ef-b87f-53795ed53a8a" providerId="ADAL" clId="{5AD42E51-9F0D-EB40-984C-4C02AE756911}" dt="2023-10-16T01:30:06.737" v="1319" actId="14100"/>
          <ac:spMkLst>
            <pc:docMk/>
            <pc:sldMk cId="3327318162" sldId="330"/>
            <ac:spMk id="11" creationId="{941D3B9C-EEF3-94CB-A07E-4BC081F6AA32}"/>
          </ac:spMkLst>
        </pc:spChg>
        <pc:spChg chg="add del mod">
          <ac:chgData name="Chi-tsan Wang" userId="3732d3c0-5713-46ef-b87f-53795ed53a8a" providerId="ADAL" clId="{5AD42E51-9F0D-EB40-984C-4C02AE756911}" dt="2023-10-16T01:22:57.859" v="1235"/>
          <ac:spMkLst>
            <pc:docMk/>
            <pc:sldMk cId="3327318162" sldId="330"/>
            <ac:spMk id="12" creationId="{A247C42C-1B73-25D6-4871-C2849374CD98}"/>
          </ac:spMkLst>
        </pc:spChg>
        <pc:spChg chg="add del mod">
          <ac:chgData name="Chi-tsan Wang" userId="3732d3c0-5713-46ef-b87f-53795ed53a8a" providerId="ADAL" clId="{5AD42E51-9F0D-EB40-984C-4C02AE756911}" dt="2023-10-16T01:28:21.786" v="1297" actId="1076"/>
          <ac:spMkLst>
            <pc:docMk/>
            <pc:sldMk cId="3327318162" sldId="330"/>
            <ac:spMk id="14" creationId="{E7A0AB6D-127F-080C-40DA-7BC676131E2C}"/>
          </ac:spMkLst>
        </pc:spChg>
        <pc:spChg chg="add del mod">
          <ac:chgData name="Chi-tsan Wang" userId="3732d3c0-5713-46ef-b87f-53795ed53a8a" providerId="ADAL" clId="{5AD42E51-9F0D-EB40-984C-4C02AE756911}" dt="2023-10-16T01:29:33.059" v="1314" actId="1076"/>
          <ac:spMkLst>
            <pc:docMk/>
            <pc:sldMk cId="3327318162" sldId="330"/>
            <ac:spMk id="15" creationId="{E2FD611A-30F3-6F23-014A-36FA4A9C4662}"/>
          </ac:spMkLst>
        </pc:spChg>
        <pc:spChg chg="add del mod">
          <ac:chgData name="Chi-tsan Wang" userId="3732d3c0-5713-46ef-b87f-53795ed53a8a" providerId="ADAL" clId="{5AD42E51-9F0D-EB40-984C-4C02AE756911}" dt="2023-10-16T01:29:29.597" v="1313" actId="1076"/>
          <ac:spMkLst>
            <pc:docMk/>
            <pc:sldMk cId="3327318162" sldId="330"/>
            <ac:spMk id="16" creationId="{87321C58-04B7-1B97-5EC5-C7F8DFC9B93B}"/>
          </ac:spMkLst>
        </pc:spChg>
        <pc:spChg chg="add del mod">
          <ac:chgData name="Chi-tsan Wang" userId="3732d3c0-5713-46ef-b87f-53795ed53a8a" providerId="ADAL" clId="{5AD42E51-9F0D-EB40-984C-4C02AE756911}" dt="2023-10-16T01:29:24.462" v="1312" actId="1076"/>
          <ac:spMkLst>
            <pc:docMk/>
            <pc:sldMk cId="3327318162" sldId="330"/>
            <ac:spMk id="17" creationId="{D595E457-29B3-F885-5E42-0C03EA714DD8}"/>
          </ac:spMkLst>
        </pc:spChg>
        <pc:spChg chg="add del mod">
          <ac:chgData name="Chi-tsan Wang" userId="3732d3c0-5713-46ef-b87f-53795ed53a8a" providerId="ADAL" clId="{5AD42E51-9F0D-EB40-984C-4C02AE756911}" dt="2023-10-16T01:29:20.151" v="1311" actId="1076"/>
          <ac:spMkLst>
            <pc:docMk/>
            <pc:sldMk cId="3327318162" sldId="330"/>
            <ac:spMk id="18" creationId="{D22FD402-1F5C-9ABB-9ACA-F588BA2C622D}"/>
          </ac:spMkLst>
        </pc:spChg>
        <pc:spChg chg="add del mod">
          <ac:chgData name="Chi-tsan Wang" userId="3732d3c0-5713-46ef-b87f-53795ed53a8a" providerId="ADAL" clId="{5AD42E51-9F0D-EB40-984C-4C02AE756911}" dt="2023-10-16T01:29:09.653" v="1308" actId="1076"/>
          <ac:spMkLst>
            <pc:docMk/>
            <pc:sldMk cId="3327318162" sldId="330"/>
            <ac:spMk id="19" creationId="{4BCC10D3-A3DC-ACEA-CBE1-7E53BAF706DE}"/>
          </ac:spMkLst>
        </pc:spChg>
        <pc:spChg chg="add del mod">
          <ac:chgData name="Chi-tsan Wang" userId="3732d3c0-5713-46ef-b87f-53795ed53a8a" providerId="ADAL" clId="{5AD42E51-9F0D-EB40-984C-4C02AE756911}" dt="2023-10-16T01:25:13.371" v="1253" actId="478"/>
          <ac:spMkLst>
            <pc:docMk/>
            <pc:sldMk cId="3327318162" sldId="330"/>
            <ac:spMk id="20" creationId="{1F510A37-E3D9-5E11-761D-3FBCA7E7B437}"/>
          </ac:spMkLst>
        </pc:spChg>
        <pc:spChg chg="add del mod">
          <ac:chgData name="Chi-tsan Wang" userId="3732d3c0-5713-46ef-b87f-53795ed53a8a" providerId="ADAL" clId="{5AD42E51-9F0D-EB40-984C-4C02AE756911}" dt="2023-10-16T01:29:05.189" v="1307" actId="1076"/>
          <ac:spMkLst>
            <pc:docMk/>
            <pc:sldMk cId="3327318162" sldId="330"/>
            <ac:spMk id="21" creationId="{1DE3C5F3-88B7-036E-9362-A14563CE1094}"/>
          </ac:spMkLst>
        </pc:spChg>
        <pc:spChg chg="add del mod">
          <ac:chgData name="Chi-tsan Wang" userId="3732d3c0-5713-46ef-b87f-53795ed53a8a" providerId="ADAL" clId="{5AD42E51-9F0D-EB40-984C-4C02AE756911}" dt="2023-10-16T01:28:57.011" v="1306" actId="1076"/>
          <ac:spMkLst>
            <pc:docMk/>
            <pc:sldMk cId="3327318162" sldId="330"/>
            <ac:spMk id="22" creationId="{7CA03F00-0450-DA91-E02D-B6B57617783D}"/>
          </ac:spMkLst>
        </pc:spChg>
        <pc:spChg chg="add del mod">
          <ac:chgData name="Chi-tsan Wang" userId="3732d3c0-5713-46ef-b87f-53795ed53a8a" providerId="ADAL" clId="{5AD42E51-9F0D-EB40-984C-4C02AE756911}" dt="2023-10-16T01:28:51.541" v="1305" actId="1076"/>
          <ac:spMkLst>
            <pc:docMk/>
            <pc:sldMk cId="3327318162" sldId="330"/>
            <ac:spMk id="23" creationId="{AFFED1BF-E2F7-EB9E-1933-80974D898A84}"/>
          </ac:spMkLst>
        </pc:spChg>
        <pc:spChg chg="add del mod">
          <ac:chgData name="Chi-tsan Wang" userId="3732d3c0-5713-46ef-b87f-53795ed53a8a" providerId="ADAL" clId="{5AD42E51-9F0D-EB40-984C-4C02AE756911}" dt="2023-10-16T01:28:45.952" v="1304" actId="1076"/>
          <ac:spMkLst>
            <pc:docMk/>
            <pc:sldMk cId="3327318162" sldId="330"/>
            <ac:spMk id="24" creationId="{AE261AAB-4AF2-6547-7479-CF3CA5E71053}"/>
          </ac:spMkLst>
        </pc:spChg>
        <pc:spChg chg="add del mod">
          <ac:chgData name="Chi-tsan Wang" userId="3732d3c0-5713-46ef-b87f-53795ed53a8a" providerId="ADAL" clId="{5AD42E51-9F0D-EB40-984C-4C02AE756911}" dt="2023-10-16T01:28:32.236" v="1299" actId="1076"/>
          <ac:spMkLst>
            <pc:docMk/>
            <pc:sldMk cId="3327318162" sldId="330"/>
            <ac:spMk id="25" creationId="{4CD1B74D-2800-85DE-0488-11E57C09EDB9}"/>
          </ac:spMkLst>
        </pc:spChg>
        <pc:spChg chg="add del mod">
          <ac:chgData name="Chi-tsan Wang" userId="3732d3c0-5713-46ef-b87f-53795ed53a8a" providerId="ADAL" clId="{5AD42E51-9F0D-EB40-984C-4C02AE756911}" dt="2023-10-16T01:28:27.222" v="1298" actId="1076"/>
          <ac:spMkLst>
            <pc:docMk/>
            <pc:sldMk cId="3327318162" sldId="330"/>
            <ac:spMk id="26" creationId="{3081A599-EFA1-6F6E-BDD2-9FBEE445D3B5}"/>
          </ac:spMkLst>
        </pc:spChg>
        <pc:graphicFrameChg chg="add del">
          <ac:chgData name="Chi-tsan Wang" userId="3732d3c0-5713-46ef-b87f-53795ed53a8a" providerId="ADAL" clId="{5AD42E51-9F0D-EB40-984C-4C02AE756911}" dt="2023-10-12T16:11:50.688" v="734" actId="3680"/>
          <ac:graphicFrameMkLst>
            <pc:docMk/>
            <pc:sldMk cId="3327318162" sldId="330"/>
            <ac:graphicFrameMk id="3" creationId="{B5349B6C-BB5B-4E6E-1062-2B3386B9750D}"/>
          </ac:graphicFrameMkLst>
        </pc:graphicFrameChg>
        <pc:graphicFrameChg chg="add mod modGraphic">
          <ac:chgData name="Chi-tsan Wang" userId="3732d3c0-5713-46ef-b87f-53795ed53a8a" providerId="ADAL" clId="{5AD42E51-9F0D-EB40-984C-4C02AE756911}" dt="2023-10-16T01:27:45.469" v="1293" actId="1076"/>
          <ac:graphicFrameMkLst>
            <pc:docMk/>
            <pc:sldMk cId="3327318162" sldId="330"/>
            <ac:graphicFrameMk id="4" creationId="{5C09E256-9366-7DBD-7062-23F67CBF5E89}"/>
          </ac:graphicFrameMkLst>
        </pc:graphicFrameChg>
        <pc:picChg chg="add del mod modCrop">
          <ac:chgData name="Chi-tsan Wang" userId="3732d3c0-5713-46ef-b87f-53795ed53a8a" providerId="ADAL" clId="{5AD42E51-9F0D-EB40-984C-4C02AE756911}" dt="2023-10-16T01:22:45.756" v="1231" actId="478"/>
          <ac:picMkLst>
            <pc:docMk/>
            <pc:sldMk cId="3327318162" sldId="330"/>
            <ac:picMk id="5" creationId="{3A028C8E-F776-BFC7-9404-63068B1BAB59}"/>
          </ac:picMkLst>
        </pc:picChg>
        <pc:picChg chg="add mod">
          <ac:chgData name="Chi-tsan Wang" userId="3732d3c0-5713-46ef-b87f-53795ed53a8a" providerId="ADAL" clId="{5AD42E51-9F0D-EB40-984C-4C02AE756911}" dt="2023-10-16T01:29:15.351" v="1310" actId="1076"/>
          <ac:picMkLst>
            <pc:docMk/>
            <pc:sldMk cId="3327318162" sldId="330"/>
            <ac:picMk id="6" creationId="{07370DB4-4AB2-C7F0-D690-ACBAE5CB28C1}"/>
          </ac:picMkLst>
        </pc:picChg>
        <pc:picChg chg="add mod">
          <ac:chgData name="Chi-tsan Wang" userId="3732d3c0-5713-46ef-b87f-53795ed53a8a" providerId="ADAL" clId="{5AD42E51-9F0D-EB40-984C-4C02AE756911}" dt="2023-10-16T01:27:31.714" v="1289" actId="1076"/>
          <ac:picMkLst>
            <pc:docMk/>
            <pc:sldMk cId="3327318162" sldId="330"/>
            <ac:picMk id="7" creationId="{017473F9-EB44-D9CA-72A6-8C5DC94FCC8E}"/>
          </ac:picMkLst>
        </pc:picChg>
        <pc:picChg chg="add del mod">
          <ac:chgData name="Chi-tsan Wang" userId="3732d3c0-5713-46ef-b87f-53795ed53a8a" providerId="ADAL" clId="{5AD42E51-9F0D-EB40-984C-4C02AE756911}" dt="2023-10-16T01:22:41.875" v="1229" actId="478"/>
          <ac:picMkLst>
            <pc:docMk/>
            <pc:sldMk cId="3327318162" sldId="330"/>
            <ac:picMk id="8" creationId="{337A6BB3-C269-FC27-8734-C1A349B1C329}"/>
          </ac:picMkLst>
        </pc:picChg>
        <pc:picChg chg="add del mod">
          <ac:chgData name="Chi-tsan Wang" userId="3732d3c0-5713-46ef-b87f-53795ed53a8a" providerId="ADAL" clId="{5AD42E51-9F0D-EB40-984C-4C02AE756911}" dt="2023-10-16T01:23:47.445" v="1240" actId="478"/>
          <ac:picMkLst>
            <pc:docMk/>
            <pc:sldMk cId="3327318162" sldId="330"/>
            <ac:picMk id="13" creationId="{5E81AEE5-80B1-3A4E-3C2F-CE097338FBB1}"/>
          </ac:picMkLst>
        </pc:picChg>
      </pc:sldChg>
    </pc:docChg>
  </pc:docChgLst>
  <pc:docChgLst>
    <pc:chgData name="Chi-tsan Wang" userId="3732d3c0-5713-46ef-b87f-53795ed53a8a" providerId="ADAL" clId="{5C6A5B8E-4CB2-CE45-A570-0EE473DC6A85}"/>
    <pc:docChg chg="custSel addSld modSld">
      <pc:chgData name="Chi-tsan Wang" userId="3732d3c0-5713-46ef-b87f-53795ed53a8a" providerId="ADAL" clId="{5C6A5B8E-4CB2-CE45-A570-0EE473DC6A85}" dt="2023-10-09T22:25:25.416" v="63" actId="20577"/>
      <pc:docMkLst>
        <pc:docMk/>
      </pc:docMkLst>
      <pc:sldChg chg="modSp mod">
        <pc:chgData name="Chi-tsan Wang" userId="3732d3c0-5713-46ef-b87f-53795ed53a8a" providerId="ADAL" clId="{5C6A5B8E-4CB2-CE45-A570-0EE473DC6A85}" dt="2023-10-09T22:10:51.441" v="62" actId="207"/>
        <pc:sldMkLst>
          <pc:docMk/>
          <pc:sldMk cId="3142373613" sldId="312"/>
        </pc:sldMkLst>
        <pc:spChg chg="mod">
          <ac:chgData name="Chi-tsan Wang" userId="3732d3c0-5713-46ef-b87f-53795ed53a8a" providerId="ADAL" clId="{5C6A5B8E-4CB2-CE45-A570-0EE473DC6A85}" dt="2023-10-09T22:10:51.441" v="62" actId="207"/>
          <ac:spMkLst>
            <pc:docMk/>
            <pc:sldMk cId="3142373613" sldId="312"/>
            <ac:spMk id="18" creationId="{77699DB5-78BC-C4E0-0C45-91F4716C4DA5}"/>
          </ac:spMkLst>
        </pc:spChg>
      </pc:sldChg>
      <pc:sldChg chg="addSp delSp modSp add mod modNotesTx">
        <pc:chgData name="Chi-tsan Wang" userId="3732d3c0-5713-46ef-b87f-53795ed53a8a" providerId="ADAL" clId="{5C6A5B8E-4CB2-CE45-A570-0EE473DC6A85}" dt="2023-10-09T22:25:25.416" v="63" actId="20577"/>
        <pc:sldMkLst>
          <pc:docMk/>
          <pc:sldMk cId="4075896291" sldId="327"/>
        </pc:sldMkLst>
        <pc:spChg chg="mod">
          <ac:chgData name="Chi-tsan Wang" userId="3732d3c0-5713-46ef-b87f-53795ed53a8a" providerId="ADAL" clId="{5C6A5B8E-4CB2-CE45-A570-0EE473DC6A85}" dt="2023-10-03T15:05:28.757" v="22" actId="20577"/>
          <ac:spMkLst>
            <pc:docMk/>
            <pc:sldMk cId="4075896291" sldId="327"/>
            <ac:spMk id="5" creationId="{73F9662D-AC85-CBA7-6BBE-FAB318DD421C}"/>
          </ac:spMkLst>
        </pc:spChg>
        <pc:spChg chg="mod">
          <ac:chgData name="Chi-tsan Wang" userId="3732d3c0-5713-46ef-b87f-53795ed53a8a" providerId="ADAL" clId="{5C6A5B8E-4CB2-CE45-A570-0EE473DC6A85}" dt="2023-10-03T15:05:21.952" v="13" actId="20577"/>
          <ac:spMkLst>
            <pc:docMk/>
            <pc:sldMk cId="4075896291" sldId="327"/>
            <ac:spMk id="6" creationId="{874F3E3B-AA31-1D9C-39AA-F90AFEBEBCF6}"/>
          </ac:spMkLst>
        </pc:spChg>
        <pc:spChg chg="del">
          <ac:chgData name="Chi-tsan Wang" userId="3732d3c0-5713-46ef-b87f-53795ed53a8a" providerId="ADAL" clId="{5C6A5B8E-4CB2-CE45-A570-0EE473DC6A85}" dt="2023-10-03T16:12:48.576" v="60" actId="478"/>
          <ac:spMkLst>
            <pc:docMk/>
            <pc:sldMk cId="4075896291" sldId="327"/>
            <ac:spMk id="12" creationId="{26B10FFC-7433-A88F-FA54-92295635F6CD}"/>
          </ac:spMkLst>
        </pc:spChg>
        <pc:picChg chg="del">
          <ac:chgData name="Chi-tsan Wang" userId="3732d3c0-5713-46ef-b87f-53795ed53a8a" providerId="ADAL" clId="{5C6A5B8E-4CB2-CE45-A570-0EE473DC6A85}" dt="2023-10-03T15:06:04.127" v="29" actId="478"/>
          <ac:picMkLst>
            <pc:docMk/>
            <pc:sldMk cId="4075896291" sldId="327"/>
            <ac:picMk id="3" creationId="{8763D2C2-CA29-EA6F-0044-F22989ED399B}"/>
          </ac:picMkLst>
        </pc:picChg>
        <pc:picChg chg="add mod modCrop">
          <ac:chgData name="Chi-tsan Wang" userId="3732d3c0-5713-46ef-b87f-53795ed53a8a" providerId="ADAL" clId="{5C6A5B8E-4CB2-CE45-A570-0EE473DC6A85}" dt="2023-10-03T15:07:01.956" v="42" actId="1076"/>
          <ac:picMkLst>
            <pc:docMk/>
            <pc:sldMk cId="4075896291" sldId="327"/>
            <ac:picMk id="7" creationId="{76723405-944A-42AC-DEA9-490CEE1F15B3}"/>
          </ac:picMkLst>
        </pc:picChg>
        <pc:picChg chg="add mod modCrop">
          <ac:chgData name="Chi-tsan Wang" userId="3732d3c0-5713-46ef-b87f-53795ed53a8a" providerId="ADAL" clId="{5C6A5B8E-4CB2-CE45-A570-0EE473DC6A85}" dt="2023-10-03T15:07:01.956" v="42" actId="1076"/>
          <ac:picMkLst>
            <pc:docMk/>
            <pc:sldMk cId="4075896291" sldId="327"/>
            <ac:picMk id="8" creationId="{53198EE4-CA76-1199-E0E4-2B4F05E7D888}"/>
          </ac:picMkLst>
        </pc:picChg>
        <pc:picChg chg="del">
          <ac:chgData name="Chi-tsan Wang" userId="3732d3c0-5713-46ef-b87f-53795ed53a8a" providerId="ADAL" clId="{5C6A5B8E-4CB2-CE45-A570-0EE473DC6A85}" dt="2023-10-03T15:06:04.894" v="30" actId="478"/>
          <ac:picMkLst>
            <pc:docMk/>
            <pc:sldMk cId="4075896291" sldId="327"/>
            <ac:picMk id="9" creationId="{7AB48B79-5AB2-74B5-9AD7-71CD49609B1E}"/>
          </ac:picMkLst>
        </pc:picChg>
        <pc:picChg chg="add mod modCrop">
          <ac:chgData name="Chi-tsan Wang" userId="3732d3c0-5713-46ef-b87f-53795ed53a8a" providerId="ADAL" clId="{5C6A5B8E-4CB2-CE45-A570-0EE473DC6A85}" dt="2023-10-03T15:28:12.405" v="47" actId="14100"/>
          <ac:picMkLst>
            <pc:docMk/>
            <pc:sldMk cId="4075896291" sldId="327"/>
            <ac:picMk id="14" creationId="{F8CA800D-53D0-10A1-F3CA-F608B0ADEC24}"/>
          </ac:picMkLst>
        </pc:picChg>
        <pc:picChg chg="add mod modCrop">
          <ac:chgData name="Chi-tsan Wang" userId="3732d3c0-5713-46ef-b87f-53795ed53a8a" providerId="ADAL" clId="{5C6A5B8E-4CB2-CE45-A570-0EE473DC6A85}" dt="2023-10-03T15:29:04.801" v="59" actId="1037"/>
          <ac:picMkLst>
            <pc:docMk/>
            <pc:sldMk cId="4075896291" sldId="327"/>
            <ac:picMk id="15" creationId="{4DC8C78A-17E1-6DF8-5AE0-26267A78094C}"/>
          </ac:picMkLst>
        </pc:picChg>
        <pc:picChg chg="del">
          <ac:chgData name="Chi-tsan Wang" userId="3732d3c0-5713-46ef-b87f-53795ed53a8a" providerId="ADAL" clId="{5C6A5B8E-4CB2-CE45-A570-0EE473DC6A85}" dt="2023-10-03T15:05:35.298" v="23" actId="478"/>
          <ac:picMkLst>
            <pc:docMk/>
            <pc:sldMk cId="4075896291" sldId="327"/>
            <ac:picMk id="16" creationId="{38A40937-651A-3A3A-86B9-331459AA10D8}"/>
          </ac:picMkLst>
        </pc:picChg>
        <pc:picChg chg="del">
          <ac:chgData name="Chi-tsan Wang" userId="3732d3c0-5713-46ef-b87f-53795ed53a8a" providerId="ADAL" clId="{5C6A5B8E-4CB2-CE45-A570-0EE473DC6A85}" dt="2023-10-03T15:05:37.647" v="24" actId="478"/>
          <ac:picMkLst>
            <pc:docMk/>
            <pc:sldMk cId="4075896291" sldId="327"/>
            <ac:picMk id="17" creationId="{3D1FE55D-B020-1547-4F59-489239CFBBB0}"/>
          </ac:picMkLst>
        </pc:picChg>
      </pc:sldChg>
      <pc:sldChg chg="new">
        <pc:chgData name="Chi-tsan Wang" userId="3732d3c0-5713-46ef-b87f-53795ed53a8a" providerId="ADAL" clId="{5C6A5B8E-4CB2-CE45-A570-0EE473DC6A85}" dt="2023-10-09T22:10:19.999" v="61" actId="680"/>
        <pc:sldMkLst>
          <pc:docMk/>
          <pc:sldMk cId="2799861390" sldId="329"/>
        </pc:sldMkLst>
      </pc:sldChg>
    </pc:docChg>
  </pc:docChgLst>
</pc:chgInfo>
</file>

<file path=ppt/comments/modernComment_13D_89A8035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9DE3CBD-3F7D-4353-BA05-94F9BEDA29C4}" authorId="{F8ACD4F7-611A-8B4A-1DF0-38D899281557}" created="2023-10-05T19:28:24.578">
    <pc:sldMkLst xmlns:pc="http://schemas.microsoft.com/office/powerpoint/2013/main/command">
      <pc:docMk/>
      <pc:sldMk cId="2309489494" sldId="317"/>
    </pc:sldMkLst>
    <p188:txBody>
      <a:bodyPr/>
      <a:lstStyle/>
      <a:p>
        <a:r>
          <a:rPr lang="en-US"/>
          <a:t>[@Chi-tsan Wang] We can leave this slide in for backup, but would defer to [@Irena Ivanova] AirNow point evaluation near one of your case studies if you decide to show an evaluation slide at all. 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7B18D4-81E9-40A8-B36C-695BA2769ADA}" type="doc">
      <dgm:prSet loTypeId="urn:microsoft.com/office/officeart/2005/8/layout/list1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6CFB66B5-BCE4-4101-B6BE-6E5DEF521321}">
      <dgm:prSet/>
      <dgm:spPr/>
      <dgm:t>
        <a:bodyPr/>
        <a:lstStyle/>
        <a:p>
          <a:r>
            <a:rPr lang="en-US"/>
            <a:t>Research Background</a:t>
          </a:r>
        </a:p>
      </dgm:t>
    </dgm:pt>
    <dgm:pt modelId="{EE8B341E-1947-4124-8E4A-C713D811123A}" type="parTrans" cxnId="{A866E372-E1EE-4E01-9E96-5944B4BDC7B3}">
      <dgm:prSet/>
      <dgm:spPr/>
      <dgm:t>
        <a:bodyPr/>
        <a:lstStyle/>
        <a:p>
          <a:endParaRPr lang="en-US"/>
        </a:p>
      </dgm:t>
    </dgm:pt>
    <dgm:pt modelId="{529F2398-FD92-4723-89B1-EC73C13D897F}" type="sibTrans" cxnId="{A866E372-E1EE-4E01-9E96-5944B4BDC7B3}">
      <dgm:prSet/>
      <dgm:spPr/>
      <dgm:t>
        <a:bodyPr/>
        <a:lstStyle/>
        <a:p>
          <a:endParaRPr lang="en-US"/>
        </a:p>
      </dgm:t>
    </dgm:pt>
    <dgm:pt modelId="{9E954B07-B544-4320-B410-5660C4D63BFA}">
      <dgm:prSet/>
      <dgm:spPr/>
      <dgm:t>
        <a:bodyPr/>
        <a:lstStyle/>
        <a:p>
          <a:r>
            <a:rPr lang="en-US"/>
            <a:t>Objectives </a:t>
          </a:r>
        </a:p>
      </dgm:t>
    </dgm:pt>
    <dgm:pt modelId="{502D95F0-6D53-4171-A709-F9971BCF6D0F}" type="parTrans" cxnId="{020B37BF-A1C0-4E18-8ADE-0E265BD0A1BA}">
      <dgm:prSet/>
      <dgm:spPr/>
      <dgm:t>
        <a:bodyPr/>
        <a:lstStyle/>
        <a:p>
          <a:endParaRPr lang="en-US"/>
        </a:p>
      </dgm:t>
    </dgm:pt>
    <dgm:pt modelId="{A98BFFD0-E6B2-4111-843C-BB74EAC16E19}" type="sibTrans" cxnId="{020B37BF-A1C0-4E18-8ADE-0E265BD0A1BA}">
      <dgm:prSet/>
      <dgm:spPr/>
      <dgm:t>
        <a:bodyPr/>
        <a:lstStyle/>
        <a:p>
          <a:endParaRPr lang="en-US"/>
        </a:p>
      </dgm:t>
    </dgm:pt>
    <dgm:pt modelId="{49850A71-D521-4114-8C05-4F7A0A4CC658}">
      <dgm:prSet/>
      <dgm:spPr/>
      <dgm:t>
        <a:bodyPr/>
        <a:lstStyle/>
        <a:p>
          <a:r>
            <a:rPr lang="en-US"/>
            <a:t>Methods</a:t>
          </a:r>
        </a:p>
      </dgm:t>
    </dgm:pt>
    <dgm:pt modelId="{13AEF58B-CB8F-40D3-AF29-952B4F80563A}" type="parTrans" cxnId="{388A16DE-B95D-4A0D-922E-F95C1B515E4B}">
      <dgm:prSet/>
      <dgm:spPr/>
      <dgm:t>
        <a:bodyPr/>
        <a:lstStyle/>
        <a:p>
          <a:endParaRPr lang="en-US"/>
        </a:p>
      </dgm:t>
    </dgm:pt>
    <dgm:pt modelId="{13373E89-7BD7-418C-97B5-6217FBEB0164}" type="sibTrans" cxnId="{388A16DE-B95D-4A0D-922E-F95C1B515E4B}">
      <dgm:prSet/>
      <dgm:spPr/>
      <dgm:t>
        <a:bodyPr/>
        <a:lstStyle/>
        <a:p>
          <a:endParaRPr lang="en-US"/>
        </a:p>
      </dgm:t>
    </dgm:pt>
    <dgm:pt modelId="{4AF6C936-09CA-42A0-960E-95C9DF8D95F7}">
      <dgm:prSet/>
      <dgm:spPr/>
      <dgm:t>
        <a:bodyPr/>
        <a:lstStyle/>
        <a:p>
          <a:r>
            <a:rPr lang="en-US"/>
            <a:t>Results</a:t>
          </a:r>
        </a:p>
      </dgm:t>
    </dgm:pt>
    <dgm:pt modelId="{64BD569C-35F3-4EB0-AFF9-7FA4A707034D}" type="parTrans" cxnId="{CFC96DC4-CF41-4406-A5E2-2B37C17270D9}">
      <dgm:prSet/>
      <dgm:spPr/>
      <dgm:t>
        <a:bodyPr/>
        <a:lstStyle/>
        <a:p>
          <a:endParaRPr lang="en-US"/>
        </a:p>
      </dgm:t>
    </dgm:pt>
    <dgm:pt modelId="{9E89667F-B29C-40F4-A962-AE9024407CEA}" type="sibTrans" cxnId="{CFC96DC4-CF41-4406-A5E2-2B37C17270D9}">
      <dgm:prSet/>
      <dgm:spPr/>
      <dgm:t>
        <a:bodyPr/>
        <a:lstStyle/>
        <a:p>
          <a:endParaRPr lang="en-US"/>
        </a:p>
      </dgm:t>
    </dgm:pt>
    <dgm:pt modelId="{982D1AB0-A015-4D47-A59B-6F576299687A}">
      <dgm:prSet/>
      <dgm:spPr/>
      <dgm:t>
        <a:bodyPr/>
        <a:lstStyle/>
        <a:p>
          <a:r>
            <a:rPr lang="en-US"/>
            <a:t>Conclusions</a:t>
          </a:r>
        </a:p>
      </dgm:t>
    </dgm:pt>
    <dgm:pt modelId="{08E0E45E-4B75-4D5F-9223-331937C857DF}" type="parTrans" cxnId="{5D70E23C-923E-484B-9309-8C5C673A896D}">
      <dgm:prSet/>
      <dgm:spPr/>
      <dgm:t>
        <a:bodyPr/>
        <a:lstStyle/>
        <a:p>
          <a:endParaRPr lang="en-US"/>
        </a:p>
      </dgm:t>
    </dgm:pt>
    <dgm:pt modelId="{C06BCDBD-9AF9-4AA7-83B0-E846DFF28953}" type="sibTrans" cxnId="{5D70E23C-923E-484B-9309-8C5C673A896D}">
      <dgm:prSet/>
      <dgm:spPr/>
      <dgm:t>
        <a:bodyPr/>
        <a:lstStyle/>
        <a:p>
          <a:endParaRPr lang="en-US"/>
        </a:p>
      </dgm:t>
    </dgm:pt>
    <dgm:pt modelId="{F6685E38-5DD8-5544-ADED-39449EDE43AB}" type="pres">
      <dgm:prSet presAssocID="{477B18D4-81E9-40A8-B36C-695BA2769ADA}" presName="linear" presStyleCnt="0">
        <dgm:presLayoutVars>
          <dgm:dir/>
          <dgm:animLvl val="lvl"/>
          <dgm:resizeHandles val="exact"/>
        </dgm:presLayoutVars>
      </dgm:prSet>
      <dgm:spPr/>
    </dgm:pt>
    <dgm:pt modelId="{33FD2F04-D585-694C-BCF7-711456A50436}" type="pres">
      <dgm:prSet presAssocID="{6CFB66B5-BCE4-4101-B6BE-6E5DEF521321}" presName="parentLin" presStyleCnt="0"/>
      <dgm:spPr/>
    </dgm:pt>
    <dgm:pt modelId="{ECBD8805-E2FD-E948-A4D7-6C96CC33AE26}" type="pres">
      <dgm:prSet presAssocID="{6CFB66B5-BCE4-4101-B6BE-6E5DEF521321}" presName="parentLeftMargin" presStyleLbl="node1" presStyleIdx="0" presStyleCnt="5"/>
      <dgm:spPr/>
    </dgm:pt>
    <dgm:pt modelId="{BBFDF686-C0C8-5A41-8265-6760D5126352}" type="pres">
      <dgm:prSet presAssocID="{6CFB66B5-BCE4-4101-B6BE-6E5DEF52132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1B22EED2-05A9-7B4B-BFF6-761A3E1E2824}" type="pres">
      <dgm:prSet presAssocID="{6CFB66B5-BCE4-4101-B6BE-6E5DEF521321}" presName="negativeSpace" presStyleCnt="0"/>
      <dgm:spPr/>
    </dgm:pt>
    <dgm:pt modelId="{F8C156C7-D72A-EA4F-A47F-63FCB92C1238}" type="pres">
      <dgm:prSet presAssocID="{6CFB66B5-BCE4-4101-B6BE-6E5DEF521321}" presName="childText" presStyleLbl="conFgAcc1" presStyleIdx="0" presStyleCnt="5">
        <dgm:presLayoutVars>
          <dgm:bulletEnabled val="1"/>
        </dgm:presLayoutVars>
      </dgm:prSet>
      <dgm:spPr/>
    </dgm:pt>
    <dgm:pt modelId="{132245DA-9121-DF4A-A7A6-8243A9E43080}" type="pres">
      <dgm:prSet presAssocID="{529F2398-FD92-4723-89B1-EC73C13D897F}" presName="spaceBetweenRectangles" presStyleCnt="0"/>
      <dgm:spPr/>
    </dgm:pt>
    <dgm:pt modelId="{8E87ECB8-B638-CC4B-A395-D4599570F19D}" type="pres">
      <dgm:prSet presAssocID="{9E954B07-B544-4320-B410-5660C4D63BFA}" presName="parentLin" presStyleCnt="0"/>
      <dgm:spPr/>
    </dgm:pt>
    <dgm:pt modelId="{BC6B17BF-A658-314A-8A12-880ACE7D59D0}" type="pres">
      <dgm:prSet presAssocID="{9E954B07-B544-4320-B410-5660C4D63BFA}" presName="parentLeftMargin" presStyleLbl="node1" presStyleIdx="0" presStyleCnt="5"/>
      <dgm:spPr/>
    </dgm:pt>
    <dgm:pt modelId="{B27B8326-C12F-E745-A3AE-D0FC405F6A11}" type="pres">
      <dgm:prSet presAssocID="{9E954B07-B544-4320-B410-5660C4D63BF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73D4D2B-E060-A448-8212-3AB5FE9CBB57}" type="pres">
      <dgm:prSet presAssocID="{9E954B07-B544-4320-B410-5660C4D63BFA}" presName="negativeSpace" presStyleCnt="0"/>
      <dgm:spPr/>
    </dgm:pt>
    <dgm:pt modelId="{C0F02E7D-DC5F-D14E-94E5-9145BA64F45F}" type="pres">
      <dgm:prSet presAssocID="{9E954B07-B544-4320-B410-5660C4D63BFA}" presName="childText" presStyleLbl="conFgAcc1" presStyleIdx="1" presStyleCnt="5">
        <dgm:presLayoutVars>
          <dgm:bulletEnabled val="1"/>
        </dgm:presLayoutVars>
      </dgm:prSet>
      <dgm:spPr/>
    </dgm:pt>
    <dgm:pt modelId="{CC885EE8-A929-CC40-B5EB-6C8792C1A733}" type="pres">
      <dgm:prSet presAssocID="{A98BFFD0-E6B2-4111-843C-BB74EAC16E19}" presName="spaceBetweenRectangles" presStyleCnt="0"/>
      <dgm:spPr/>
    </dgm:pt>
    <dgm:pt modelId="{A107A6A8-7790-6F47-96D9-2D334AA757AD}" type="pres">
      <dgm:prSet presAssocID="{49850A71-D521-4114-8C05-4F7A0A4CC658}" presName="parentLin" presStyleCnt="0"/>
      <dgm:spPr/>
    </dgm:pt>
    <dgm:pt modelId="{CBB2E01E-8BB0-454E-93B8-9C852515A498}" type="pres">
      <dgm:prSet presAssocID="{49850A71-D521-4114-8C05-4F7A0A4CC658}" presName="parentLeftMargin" presStyleLbl="node1" presStyleIdx="1" presStyleCnt="5"/>
      <dgm:spPr/>
    </dgm:pt>
    <dgm:pt modelId="{67CB73A6-6983-CF42-8428-73515CAE59AB}" type="pres">
      <dgm:prSet presAssocID="{49850A71-D521-4114-8C05-4F7A0A4CC658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37D6A2F-0F70-7149-A018-7292CB8F1C7C}" type="pres">
      <dgm:prSet presAssocID="{49850A71-D521-4114-8C05-4F7A0A4CC658}" presName="negativeSpace" presStyleCnt="0"/>
      <dgm:spPr/>
    </dgm:pt>
    <dgm:pt modelId="{4A113EAD-BF24-4348-B6D4-CB19B747FF7D}" type="pres">
      <dgm:prSet presAssocID="{49850A71-D521-4114-8C05-4F7A0A4CC658}" presName="childText" presStyleLbl="conFgAcc1" presStyleIdx="2" presStyleCnt="5">
        <dgm:presLayoutVars>
          <dgm:bulletEnabled val="1"/>
        </dgm:presLayoutVars>
      </dgm:prSet>
      <dgm:spPr/>
    </dgm:pt>
    <dgm:pt modelId="{F3BCCBC2-7598-CE41-A08B-6E4DD764AD14}" type="pres">
      <dgm:prSet presAssocID="{13373E89-7BD7-418C-97B5-6217FBEB0164}" presName="spaceBetweenRectangles" presStyleCnt="0"/>
      <dgm:spPr/>
    </dgm:pt>
    <dgm:pt modelId="{4C2F3E3E-A728-4B41-B43E-E898D333861F}" type="pres">
      <dgm:prSet presAssocID="{4AF6C936-09CA-42A0-960E-95C9DF8D95F7}" presName="parentLin" presStyleCnt="0"/>
      <dgm:spPr/>
    </dgm:pt>
    <dgm:pt modelId="{6F1B658B-9AC4-7144-9403-E662233F21B8}" type="pres">
      <dgm:prSet presAssocID="{4AF6C936-09CA-42A0-960E-95C9DF8D95F7}" presName="parentLeftMargin" presStyleLbl="node1" presStyleIdx="2" presStyleCnt="5"/>
      <dgm:spPr/>
    </dgm:pt>
    <dgm:pt modelId="{48772E21-86DF-1B4E-97B7-2EC7A38F35F2}" type="pres">
      <dgm:prSet presAssocID="{4AF6C936-09CA-42A0-960E-95C9DF8D95F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B92DB76-A211-FA49-B1CE-920B3734E16E}" type="pres">
      <dgm:prSet presAssocID="{4AF6C936-09CA-42A0-960E-95C9DF8D95F7}" presName="negativeSpace" presStyleCnt="0"/>
      <dgm:spPr/>
    </dgm:pt>
    <dgm:pt modelId="{3CB1804F-A813-374A-A1BD-0C545C8011B5}" type="pres">
      <dgm:prSet presAssocID="{4AF6C936-09CA-42A0-960E-95C9DF8D95F7}" presName="childText" presStyleLbl="conFgAcc1" presStyleIdx="3" presStyleCnt="5">
        <dgm:presLayoutVars>
          <dgm:bulletEnabled val="1"/>
        </dgm:presLayoutVars>
      </dgm:prSet>
      <dgm:spPr/>
    </dgm:pt>
    <dgm:pt modelId="{EC463D80-AA3E-9F47-B9DB-2CE5EAF819AE}" type="pres">
      <dgm:prSet presAssocID="{9E89667F-B29C-40F4-A962-AE9024407CEA}" presName="spaceBetweenRectangles" presStyleCnt="0"/>
      <dgm:spPr/>
    </dgm:pt>
    <dgm:pt modelId="{4C457E1D-646C-134D-B9B4-58306645B55F}" type="pres">
      <dgm:prSet presAssocID="{982D1AB0-A015-4D47-A59B-6F576299687A}" presName="parentLin" presStyleCnt="0"/>
      <dgm:spPr/>
    </dgm:pt>
    <dgm:pt modelId="{04E45E83-E48C-824A-B7AF-D33B3910B910}" type="pres">
      <dgm:prSet presAssocID="{982D1AB0-A015-4D47-A59B-6F576299687A}" presName="parentLeftMargin" presStyleLbl="node1" presStyleIdx="3" presStyleCnt="5"/>
      <dgm:spPr/>
    </dgm:pt>
    <dgm:pt modelId="{B8ACF98B-09FE-ED44-8671-02318DB8B958}" type="pres">
      <dgm:prSet presAssocID="{982D1AB0-A015-4D47-A59B-6F576299687A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6D82F0E5-0C95-C24E-89FC-8B7612EBCD95}" type="pres">
      <dgm:prSet presAssocID="{982D1AB0-A015-4D47-A59B-6F576299687A}" presName="negativeSpace" presStyleCnt="0"/>
      <dgm:spPr/>
    </dgm:pt>
    <dgm:pt modelId="{3CC749EE-E715-0E45-A253-C930D4A38564}" type="pres">
      <dgm:prSet presAssocID="{982D1AB0-A015-4D47-A59B-6F576299687A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F2F91D10-424D-C846-80E1-971CA091DE33}" type="presOf" srcId="{4AF6C936-09CA-42A0-960E-95C9DF8D95F7}" destId="{6F1B658B-9AC4-7144-9403-E662233F21B8}" srcOrd="0" destOrd="0" presId="urn:microsoft.com/office/officeart/2005/8/layout/list1"/>
    <dgm:cxn modelId="{4A5CCB29-F0D2-EB40-9301-440562FE910C}" type="presOf" srcId="{477B18D4-81E9-40A8-B36C-695BA2769ADA}" destId="{F6685E38-5DD8-5544-ADED-39449EDE43AB}" srcOrd="0" destOrd="0" presId="urn:microsoft.com/office/officeart/2005/8/layout/list1"/>
    <dgm:cxn modelId="{CBDED32C-1D82-744D-A8EE-7947ADD95E2E}" type="presOf" srcId="{6CFB66B5-BCE4-4101-B6BE-6E5DEF521321}" destId="{ECBD8805-E2FD-E948-A4D7-6C96CC33AE26}" srcOrd="0" destOrd="0" presId="urn:microsoft.com/office/officeart/2005/8/layout/list1"/>
    <dgm:cxn modelId="{22D7722F-62F0-C149-83E3-F5FE46C45574}" type="presOf" srcId="{982D1AB0-A015-4D47-A59B-6F576299687A}" destId="{B8ACF98B-09FE-ED44-8671-02318DB8B958}" srcOrd="1" destOrd="0" presId="urn:microsoft.com/office/officeart/2005/8/layout/list1"/>
    <dgm:cxn modelId="{5D70E23C-923E-484B-9309-8C5C673A896D}" srcId="{477B18D4-81E9-40A8-B36C-695BA2769ADA}" destId="{982D1AB0-A015-4D47-A59B-6F576299687A}" srcOrd="4" destOrd="0" parTransId="{08E0E45E-4B75-4D5F-9223-331937C857DF}" sibTransId="{C06BCDBD-9AF9-4AA7-83B0-E846DFF28953}"/>
    <dgm:cxn modelId="{CF7B7F47-C033-A345-906B-CA9964D7FBEC}" type="presOf" srcId="{49850A71-D521-4114-8C05-4F7A0A4CC658}" destId="{CBB2E01E-8BB0-454E-93B8-9C852515A498}" srcOrd="0" destOrd="0" presId="urn:microsoft.com/office/officeart/2005/8/layout/list1"/>
    <dgm:cxn modelId="{16C03B4D-43B0-064E-9383-4BCFB118835F}" type="presOf" srcId="{982D1AB0-A015-4D47-A59B-6F576299687A}" destId="{04E45E83-E48C-824A-B7AF-D33B3910B910}" srcOrd="0" destOrd="0" presId="urn:microsoft.com/office/officeart/2005/8/layout/list1"/>
    <dgm:cxn modelId="{A866E372-E1EE-4E01-9E96-5944B4BDC7B3}" srcId="{477B18D4-81E9-40A8-B36C-695BA2769ADA}" destId="{6CFB66B5-BCE4-4101-B6BE-6E5DEF521321}" srcOrd="0" destOrd="0" parTransId="{EE8B341E-1947-4124-8E4A-C713D811123A}" sibTransId="{529F2398-FD92-4723-89B1-EC73C13D897F}"/>
    <dgm:cxn modelId="{51978588-33F0-8F4D-9F86-4AD7996ABDA9}" type="presOf" srcId="{4AF6C936-09CA-42A0-960E-95C9DF8D95F7}" destId="{48772E21-86DF-1B4E-97B7-2EC7A38F35F2}" srcOrd="1" destOrd="0" presId="urn:microsoft.com/office/officeart/2005/8/layout/list1"/>
    <dgm:cxn modelId="{5D0CB2A5-33BD-6C4C-860B-D7146CDB69D8}" type="presOf" srcId="{49850A71-D521-4114-8C05-4F7A0A4CC658}" destId="{67CB73A6-6983-CF42-8428-73515CAE59AB}" srcOrd="1" destOrd="0" presId="urn:microsoft.com/office/officeart/2005/8/layout/list1"/>
    <dgm:cxn modelId="{001A09BA-F610-C34F-A726-0C5F731258DB}" type="presOf" srcId="{9E954B07-B544-4320-B410-5660C4D63BFA}" destId="{B27B8326-C12F-E745-A3AE-D0FC405F6A11}" srcOrd="1" destOrd="0" presId="urn:microsoft.com/office/officeart/2005/8/layout/list1"/>
    <dgm:cxn modelId="{020B37BF-A1C0-4E18-8ADE-0E265BD0A1BA}" srcId="{477B18D4-81E9-40A8-B36C-695BA2769ADA}" destId="{9E954B07-B544-4320-B410-5660C4D63BFA}" srcOrd="1" destOrd="0" parTransId="{502D95F0-6D53-4171-A709-F9971BCF6D0F}" sibTransId="{A98BFFD0-E6B2-4111-843C-BB74EAC16E19}"/>
    <dgm:cxn modelId="{CFC96DC4-CF41-4406-A5E2-2B37C17270D9}" srcId="{477B18D4-81E9-40A8-B36C-695BA2769ADA}" destId="{4AF6C936-09CA-42A0-960E-95C9DF8D95F7}" srcOrd="3" destOrd="0" parTransId="{64BD569C-35F3-4EB0-AFF9-7FA4A707034D}" sibTransId="{9E89667F-B29C-40F4-A962-AE9024407CEA}"/>
    <dgm:cxn modelId="{BCD29FD1-6413-D94C-A535-F38D632377DE}" type="presOf" srcId="{6CFB66B5-BCE4-4101-B6BE-6E5DEF521321}" destId="{BBFDF686-C0C8-5A41-8265-6760D5126352}" srcOrd="1" destOrd="0" presId="urn:microsoft.com/office/officeart/2005/8/layout/list1"/>
    <dgm:cxn modelId="{388A16DE-B95D-4A0D-922E-F95C1B515E4B}" srcId="{477B18D4-81E9-40A8-B36C-695BA2769ADA}" destId="{49850A71-D521-4114-8C05-4F7A0A4CC658}" srcOrd="2" destOrd="0" parTransId="{13AEF58B-CB8F-40D3-AF29-952B4F80563A}" sibTransId="{13373E89-7BD7-418C-97B5-6217FBEB0164}"/>
    <dgm:cxn modelId="{7DE74CF9-2FFB-E24B-9285-323105B9922A}" type="presOf" srcId="{9E954B07-B544-4320-B410-5660C4D63BFA}" destId="{BC6B17BF-A658-314A-8A12-880ACE7D59D0}" srcOrd="0" destOrd="0" presId="urn:microsoft.com/office/officeart/2005/8/layout/list1"/>
    <dgm:cxn modelId="{EC7BA45D-8957-5845-894C-B82A118D8A8C}" type="presParOf" srcId="{F6685E38-5DD8-5544-ADED-39449EDE43AB}" destId="{33FD2F04-D585-694C-BCF7-711456A50436}" srcOrd="0" destOrd="0" presId="urn:microsoft.com/office/officeart/2005/8/layout/list1"/>
    <dgm:cxn modelId="{C1325DAF-4375-DC49-8961-EFB4DB5B8637}" type="presParOf" srcId="{33FD2F04-D585-694C-BCF7-711456A50436}" destId="{ECBD8805-E2FD-E948-A4D7-6C96CC33AE26}" srcOrd="0" destOrd="0" presId="urn:microsoft.com/office/officeart/2005/8/layout/list1"/>
    <dgm:cxn modelId="{71BF588D-8748-4E4A-8B03-322817E1D2F8}" type="presParOf" srcId="{33FD2F04-D585-694C-BCF7-711456A50436}" destId="{BBFDF686-C0C8-5A41-8265-6760D5126352}" srcOrd="1" destOrd="0" presId="urn:microsoft.com/office/officeart/2005/8/layout/list1"/>
    <dgm:cxn modelId="{A17215A8-33A1-6446-9AC8-45994E705092}" type="presParOf" srcId="{F6685E38-5DD8-5544-ADED-39449EDE43AB}" destId="{1B22EED2-05A9-7B4B-BFF6-761A3E1E2824}" srcOrd="1" destOrd="0" presId="urn:microsoft.com/office/officeart/2005/8/layout/list1"/>
    <dgm:cxn modelId="{0851FFC2-96ED-FB41-A3D1-439B6C5BF51B}" type="presParOf" srcId="{F6685E38-5DD8-5544-ADED-39449EDE43AB}" destId="{F8C156C7-D72A-EA4F-A47F-63FCB92C1238}" srcOrd="2" destOrd="0" presId="urn:microsoft.com/office/officeart/2005/8/layout/list1"/>
    <dgm:cxn modelId="{85BD68B2-6330-D940-A81B-2BC4E81E9E77}" type="presParOf" srcId="{F6685E38-5DD8-5544-ADED-39449EDE43AB}" destId="{132245DA-9121-DF4A-A7A6-8243A9E43080}" srcOrd="3" destOrd="0" presId="urn:microsoft.com/office/officeart/2005/8/layout/list1"/>
    <dgm:cxn modelId="{9C8B2542-7F70-A647-A8B8-EAA6F21E0303}" type="presParOf" srcId="{F6685E38-5DD8-5544-ADED-39449EDE43AB}" destId="{8E87ECB8-B638-CC4B-A395-D4599570F19D}" srcOrd="4" destOrd="0" presId="urn:microsoft.com/office/officeart/2005/8/layout/list1"/>
    <dgm:cxn modelId="{4C58412B-E402-7A4C-874D-F1CC8A2BE7E6}" type="presParOf" srcId="{8E87ECB8-B638-CC4B-A395-D4599570F19D}" destId="{BC6B17BF-A658-314A-8A12-880ACE7D59D0}" srcOrd="0" destOrd="0" presId="urn:microsoft.com/office/officeart/2005/8/layout/list1"/>
    <dgm:cxn modelId="{22E5B1C3-7D70-AB4D-A41B-84B495F2AFA7}" type="presParOf" srcId="{8E87ECB8-B638-CC4B-A395-D4599570F19D}" destId="{B27B8326-C12F-E745-A3AE-D0FC405F6A11}" srcOrd="1" destOrd="0" presId="urn:microsoft.com/office/officeart/2005/8/layout/list1"/>
    <dgm:cxn modelId="{48CAD5C5-207C-F34A-B5C0-482B81B5B98C}" type="presParOf" srcId="{F6685E38-5DD8-5544-ADED-39449EDE43AB}" destId="{F73D4D2B-E060-A448-8212-3AB5FE9CBB57}" srcOrd="5" destOrd="0" presId="urn:microsoft.com/office/officeart/2005/8/layout/list1"/>
    <dgm:cxn modelId="{A1CA1636-2B68-2548-92B9-8FD05E3CF95D}" type="presParOf" srcId="{F6685E38-5DD8-5544-ADED-39449EDE43AB}" destId="{C0F02E7D-DC5F-D14E-94E5-9145BA64F45F}" srcOrd="6" destOrd="0" presId="urn:microsoft.com/office/officeart/2005/8/layout/list1"/>
    <dgm:cxn modelId="{B51DD395-7D62-9C4F-A54A-855382A3EA71}" type="presParOf" srcId="{F6685E38-5DD8-5544-ADED-39449EDE43AB}" destId="{CC885EE8-A929-CC40-B5EB-6C8792C1A733}" srcOrd="7" destOrd="0" presId="urn:microsoft.com/office/officeart/2005/8/layout/list1"/>
    <dgm:cxn modelId="{59EA7DEE-6480-8049-A717-8069EB7EDD8C}" type="presParOf" srcId="{F6685E38-5DD8-5544-ADED-39449EDE43AB}" destId="{A107A6A8-7790-6F47-96D9-2D334AA757AD}" srcOrd="8" destOrd="0" presId="urn:microsoft.com/office/officeart/2005/8/layout/list1"/>
    <dgm:cxn modelId="{F0124282-B9BE-4041-8C23-CCFC27CBE875}" type="presParOf" srcId="{A107A6A8-7790-6F47-96D9-2D334AA757AD}" destId="{CBB2E01E-8BB0-454E-93B8-9C852515A498}" srcOrd="0" destOrd="0" presId="urn:microsoft.com/office/officeart/2005/8/layout/list1"/>
    <dgm:cxn modelId="{AA7AB028-386F-3242-954E-F8EDAC9CB8E9}" type="presParOf" srcId="{A107A6A8-7790-6F47-96D9-2D334AA757AD}" destId="{67CB73A6-6983-CF42-8428-73515CAE59AB}" srcOrd="1" destOrd="0" presId="urn:microsoft.com/office/officeart/2005/8/layout/list1"/>
    <dgm:cxn modelId="{12607625-B27B-5C4F-9A8D-AEA8F7D5020A}" type="presParOf" srcId="{F6685E38-5DD8-5544-ADED-39449EDE43AB}" destId="{537D6A2F-0F70-7149-A018-7292CB8F1C7C}" srcOrd="9" destOrd="0" presId="urn:microsoft.com/office/officeart/2005/8/layout/list1"/>
    <dgm:cxn modelId="{ABC74C38-DACE-FB41-B913-C16E2B4B4C04}" type="presParOf" srcId="{F6685E38-5DD8-5544-ADED-39449EDE43AB}" destId="{4A113EAD-BF24-4348-B6D4-CB19B747FF7D}" srcOrd="10" destOrd="0" presId="urn:microsoft.com/office/officeart/2005/8/layout/list1"/>
    <dgm:cxn modelId="{5D604A3B-2F0E-9F4A-A65D-0163E3F299BE}" type="presParOf" srcId="{F6685E38-5DD8-5544-ADED-39449EDE43AB}" destId="{F3BCCBC2-7598-CE41-A08B-6E4DD764AD14}" srcOrd="11" destOrd="0" presId="urn:microsoft.com/office/officeart/2005/8/layout/list1"/>
    <dgm:cxn modelId="{B621E425-DDAF-B34C-ABEC-234B0C71D6E2}" type="presParOf" srcId="{F6685E38-5DD8-5544-ADED-39449EDE43AB}" destId="{4C2F3E3E-A728-4B41-B43E-E898D333861F}" srcOrd="12" destOrd="0" presId="urn:microsoft.com/office/officeart/2005/8/layout/list1"/>
    <dgm:cxn modelId="{53081A5C-BE7F-2448-990D-234F86DF4FCF}" type="presParOf" srcId="{4C2F3E3E-A728-4B41-B43E-E898D333861F}" destId="{6F1B658B-9AC4-7144-9403-E662233F21B8}" srcOrd="0" destOrd="0" presId="urn:microsoft.com/office/officeart/2005/8/layout/list1"/>
    <dgm:cxn modelId="{D4F50541-CA12-1246-8956-BE6E9B123EEF}" type="presParOf" srcId="{4C2F3E3E-A728-4B41-B43E-E898D333861F}" destId="{48772E21-86DF-1B4E-97B7-2EC7A38F35F2}" srcOrd="1" destOrd="0" presId="urn:microsoft.com/office/officeart/2005/8/layout/list1"/>
    <dgm:cxn modelId="{08C33E6B-3F4A-9F4A-A632-3AD600BDC799}" type="presParOf" srcId="{F6685E38-5DD8-5544-ADED-39449EDE43AB}" destId="{FB92DB76-A211-FA49-B1CE-920B3734E16E}" srcOrd="13" destOrd="0" presId="urn:microsoft.com/office/officeart/2005/8/layout/list1"/>
    <dgm:cxn modelId="{A9D1B975-EC4C-7E44-8711-18FBE1E4632E}" type="presParOf" srcId="{F6685E38-5DD8-5544-ADED-39449EDE43AB}" destId="{3CB1804F-A813-374A-A1BD-0C545C8011B5}" srcOrd="14" destOrd="0" presId="urn:microsoft.com/office/officeart/2005/8/layout/list1"/>
    <dgm:cxn modelId="{FAE60B8B-F84F-7B44-A440-718AA1247CF5}" type="presParOf" srcId="{F6685E38-5DD8-5544-ADED-39449EDE43AB}" destId="{EC463D80-AA3E-9F47-B9DB-2CE5EAF819AE}" srcOrd="15" destOrd="0" presId="urn:microsoft.com/office/officeart/2005/8/layout/list1"/>
    <dgm:cxn modelId="{B5C60B15-EB5A-2049-B447-01E68F9ECA98}" type="presParOf" srcId="{F6685E38-5DD8-5544-ADED-39449EDE43AB}" destId="{4C457E1D-646C-134D-B9B4-58306645B55F}" srcOrd="16" destOrd="0" presId="urn:microsoft.com/office/officeart/2005/8/layout/list1"/>
    <dgm:cxn modelId="{20B33105-12B0-084F-B374-344BCEA461CC}" type="presParOf" srcId="{4C457E1D-646C-134D-B9B4-58306645B55F}" destId="{04E45E83-E48C-824A-B7AF-D33B3910B910}" srcOrd="0" destOrd="0" presId="urn:microsoft.com/office/officeart/2005/8/layout/list1"/>
    <dgm:cxn modelId="{CA32E95B-75B4-BA46-97D9-8E64428360EF}" type="presParOf" srcId="{4C457E1D-646C-134D-B9B4-58306645B55F}" destId="{B8ACF98B-09FE-ED44-8671-02318DB8B958}" srcOrd="1" destOrd="0" presId="urn:microsoft.com/office/officeart/2005/8/layout/list1"/>
    <dgm:cxn modelId="{4CAAD2A2-A7C6-844A-9DE5-B9CFAD04735A}" type="presParOf" srcId="{F6685E38-5DD8-5544-ADED-39449EDE43AB}" destId="{6D82F0E5-0C95-C24E-89FC-8B7612EBCD95}" srcOrd="17" destOrd="0" presId="urn:microsoft.com/office/officeart/2005/8/layout/list1"/>
    <dgm:cxn modelId="{39C652A9-11AC-3F41-84FD-C801436D7E04}" type="presParOf" srcId="{F6685E38-5DD8-5544-ADED-39449EDE43AB}" destId="{3CC749EE-E715-0E45-A253-C930D4A38564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C156C7-D72A-EA4F-A47F-63FCB92C1238}">
      <dsp:nvSpPr>
        <dsp:cNvPr id="0" name=""/>
        <dsp:cNvSpPr/>
      </dsp:nvSpPr>
      <dsp:spPr>
        <a:xfrm>
          <a:off x="0" y="337337"/>
          <a:ext cx="469773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FDF686-C0C8-5A41-8265-6760D5126352}">
      <dsp:nvSpPr>
        <dsp:cNvPr id="0" name=""/>
        <dsp:cNvSpPr/>
      </dsp:nvSpPr>
      <dsp:spPr>
        <a:xfrm>
          <a:off x="234886" y="71657"/>
          <a:ext cx="3288411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294" tIns="0" rIns="12429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Research Background</a:t>
          </a:r>
        </a:p>
      </dsp:txBody>
      <dsp:txXfrm>
        <a:off x="260825" y="97596"/>
        <a:ext cx="3236533" cy="479482"/>
      </dsp:txXfrm>
    </dsp:sp>
    <dsp:sp modelId="{C0F02E7D-DC5F-D14E-94E5-9145BA64F45F}">
      <dsp:nvSpPr>
        <dsp:cNvPr id="0" name=""/>
        <dsp:cNvSpPr/>
      </dsp:nvSpPr>
      <dsp:spPr>
        <a:xfrm>
          <a:off x="0" y="1153818"/>
          <a:ext cx="469773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7B8326-C12F-E745-A3AE-D0FC405F6A11}">
      <dsp:nvSpPr>
        <dsp:cNvPr id="0" name=""/>
        <dsp:cNvSpPr/>
      </dsp:nvSpPr>
      <dsp:spPr>
        <a:xfrm>
          <a:off x="234886" y="888137"/>
          <a:ext cx="3288411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294" tIns="0" rIns="12429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Objectives </a:t>
          </a:r>
        </a:p>
      </dsp:txBody>
      <dsp:txXfrm>
        <a:off x="260825" y="914076"/>
        <a:ext cx="3236533" cy="479482"/>
      </dsp:txXfrm>
    </dsp:sp>
    <dsp:sp modelId="{4A113EAD-BF24-4348-B6D4-CB19B747FF7D}">
      <dsp:nvSpPr>
        <dsp:cNvPr id="0" name=""/>
        <dsp:cNvSpPr/>
      </dsp:nvSpPr>
      <dsp:spPr>
        <a:xfrm>
          <a:off x="0" y="1970297"/>
          <a:ext cx="469773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CB73A6-6983-CF42-8428-73515CAE59AB}">
      <dsp:nvSpPr>
        <dsp:cNvPr id="0" name=""/>
        <dsp:cNvSpPr/>
      </dsp:nvSpPr>
      <dsp:spPr>
        <a:xfrm>
          <a:off x="234886" y="1704618"/>
          <a:ext cx="3288411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294" tIns="0" rIns="12429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Methods</a:t>
          </a:r>
        </a:p>
      </dsp:txBody>
      <dsp:txXfrm>
        <a:off x="260825" y="1730557"/>
        <a:ext cx="3236533" cy="479482"/>
      </dsp:txXfrm>
    </dsp:sp>
    <dsp:sp modelId="{3CB1804F-A813-374A-A1BD-0C545C8011B5}">
      <dsp:nvSpPr>
        <dsp:cNvPr id="0" name=""/>
        <dsp:cNvSpPr/>
      </dsp:nvSpPr>
      <dsp:spPr>
        <a:xfrm>
          <a:off x="0" y="2786778"/>
          <a:ext cx="469773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772E21-86DF-1B4E-97B7-2EC7A38F35F2}">
      <dsp:nvSpPr>
        <dsp:cNvPr id="0" name=""/>
        <dsp:cNvSpPr/>
      </dsp:nvSpPr>
      <dsp:spPr>
        <a:xfrm>
          <a:off x="234886" y="2521097"/>
          <a:ext cx="3288411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294" tIns="0" rIns="12429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Results</a:t>
          </a:r>
        </a:p>
      </dsp:txBody>
      <dsp:txXfrm>
        <a:off x="260825" y="2547036"/>
        <a:ext cx="3236533" cy="479482"/>
      </dsp:txXfrm>
    </dsp:sp>
    <dsp:sp modelId="{3CC749EE-E715-0E45-A253-C930D4A38564}">
      <dsp:nvSpPr>
        <dsp:cNvPr id="0" name=""/>
        <dsp:cNvSpPr/>
      </dsp:nvSpPr>
      <dsp:spPr>
        <a:xfrm>
          <a:off x="0" y="3603258"/>
          <a:ext cx="469773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ACF98B-09FE-ED44-8671-02318DB8B958}">
      <dsp:nvSpPr>
        <dsp:cNvPr id="0" name=""/>
        <dsp:cNvSpPr/>
      </dsp:nvSpPr>
      <dsp:spPr>
        <a:xfrm>
          <a:off x="234886" y="3337578"/>
          <a:ext cx="3288411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294" tIns="0" rIns="12429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Conclusions</a:t>
          </a:r>
        </a:p>
      </dsp:txBody>
      <dsp:txXfrm>
        <a:off x="260825" y="3363517"/>
        <a:ext cx="3236533" cy="479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82758-416E-D14D-AD7D-7316AFA75F1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F4E2F-0058-6E4A-A5F4-2C60FC701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87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F4E2F-0058-6E4A-A5F4-2C60FC7016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513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Model performance evaluation.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F4E2F-0058-6E4A-A5F4-2C60FC70160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39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 Horizonal wind speed reduced? Or this already considered in CMAQ?  Summarize two tables.  5.3.1. </a:t>
            </a:r>
          </a:p>
          <a:p>
            <a:r>
              <a:rPr lang="en-US"/>
              <a:t>Put the simulation period, simulation scenario.</a:t>
            </a:r>
          </a:p>
          <a:p>
            <a:r>
              <a:rPr lang="en-US"/>
              <a:t>Mothed 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F4E2F-0058-6E4A-A5F4-2C60FC7016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50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F4E2F-0058-6E4A-A5F4-2C60FC7016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747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Result, subtitle 2019 same time period. </a:t>
            </a:r>
          </a:p>
          <a:p>
            <a:r>
              <a:rPr lang="en-US"/>
              <a:t>2019 ozone. 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F4E2F-0058-6E4A-A5F4-2C60FC7016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169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F4E2F-0058-6E4A-A5F4-2C60FC7016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65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F4E2F-0058-6E4A-A5F4-2C60FC7016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355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F4E2F-0058-6E4A-A5F4-2C60FC70160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524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F4E2F-0058-6E4A-A5F4-2C60FC7016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08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F4E2F-0058-6E4A-A5F4-2C60FC7016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2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580F-C769-684E-91DC-784CDD145E71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3024-A1D4-C04E-86A2-C13BC47B8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9392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580F-C769-684E-91DC-784CDD145E71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3024-A1D4-C04E-86A2-C13BC47B8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8536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580F-C769-684E-91DC-784CDD145E71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3024-A1D4-C04E-86A2-C13BC47B8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29605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F87B14-9769-B94E-9B32-EF61976B88C8}"/>
              </a:ext>
            </a:extLst>
          </p:cNvPr>
          <p:cNvSpPr/>
          <p:nvPr userDrawn="1"/>
        </p:nvSpPr>
        <p:spPr>
          <a:xfrm>
            <a:off x="1" y="0"/>
            <a:ext cx="5796419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0634E82-1173-1A4A-AD1C-FEBF8269C8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0144" y="528523"/>
            <a:ext cx="519296" cy="5040504"/>
          </a:xfrm>
          <a:prstGeom prst="rect">
            <a:avLst/>
          </a:prstGeom>
        </p:spPr>
      </p:pic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96BCE9A2-9430-AD4F-8856-CF22F83889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96420" y="0"/>
            <a:ext cx="3347581" cy="5143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39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893EB9F-8114-834D-8EFA-9153D7E16EE1}"/>
              </a:ext>
            </a:extLst>
          </p:cNvPr>
          <p:cNvSpPr/>
          <p:nvPr userDrawn="1"/>
        </p:nvSpPr>
        <p:spPr>
          <a:xfrm>
            <a:off x="0" y="1"/>
            <a:ext cx="9144000" cy="22854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B32DEC-A0F5-084C-A9EB-F66071B5B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196" y="487497"/>
            <a:ext cx="6135301" cy="6527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35A45F-90C7-C849-861F-09BB92E649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0196" y="2571751"/>
            <a:ext cx="6135301" cy="188595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600075" indent="-257175">
              <a:lnSpc>
                <a:spcPct val="100000"/>
              </a:lnSpc>
              <a:buFont typeface="Arial" panose="020B0604020202020204" pitchFamily="34" charset="0"/>
              <a:buChar char="•"/>
              <a:defRPr sz="1650"/>
            </a:lvl2pPr>
            <a:lvl3pPr marL="942975" indent="-257175">
              <a:lnSpc>
                <a:spcPct val="100000"/>
              </a:lnSpc>
              <a:buFont typeface="Arial" panose="020B0604020202020204" pitchFamily="34" charset="0"/>
              <a:buChar char="•"/>
              <a:defRPr sz="1650"/>
            </a:lvl3pPr>
            <a:lvl4pPr marL="1243013" indent="-214313">
              <a:lnSpc>
                <a:spcPct val="100000"/>
              </a:lnSpc>
              <a:buFont typeface="Arial" panose="020B0604020202020204" pitchFamily="34" charset="0"/>
              <a:buChar char="•"/>
              <a:defRPr sz="1650"/>
            </a:lvl4pPr>
            <a:lvl5pPr marL="1585913" indent="-214313">
              <a:lnSpc>
                <a:spcPct val="100000"/>
              </a:lnSpc>
              <a:buFont typeface="Arial" panose="020B0604020202020204" pitchFamily="34" charset="0"/>
              <a:buChar char="•"/>
              <a:defRPr sz="16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176400-9AF7-F841-939C-63251A76C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3024-A1D4-C04E-86A2-C13BC47B8EC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EBEDEF-8B53-2741-93C4-2B960A781E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0144" y="528523"/>
            <a:ext cx="519296" cy="5040504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8F5BB0-BA62-0344-9F77-7003B060DE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10196" y="1231107"/>
            <a:ext cx="4502944" cy="421481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3377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and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FF792B-EECA-2748-A2E4-4C612F7CEFF5}"/>
              </a:ext>
            </a:extLst>
          </p:cNvPr>
          <p:cNvSpPr/>
          <p:nvPr userDrawn="1"/>
        </p:nvSpPr>
        <p:spPr>
          <a:xfrm>
            <a:off x="0" y="1"/>
            <a:ext cx="6345716" cy="51434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B462E8A-D0CE-AB4E-A32A-51402BF364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45715" y="0"/>
            <a:ext cx="2798285" cy="5143500"/>
          </a:xfrm>
        </p:spPr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8052B9E-8574-1E4A-A9E2-B997C300537C}"/>
              </a:ext>
            </a:extLst>
          </p:cNvPr>
          <p:cNvGrpSpPr/>
          <p:nvPr userDrawn="1"/>
        </p:nvGrpSpPr>
        <p:grpSpPr>
          <a:xfrm>
            <a:off x="3566346" y="4093441"/>
            <a:ext cx="2136032" cy="415373"/>
            <a:chOff x="4372071" y="3418257"/>
            <a:chExt cx="3470796" cy="67493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7E45BC1-E74E-E648-88A9-EB3ABC5357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2071" y="3418257"/>
              <a:ext cx="674932" cy="67493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D871733-9C04-9C44-84C6-33A0FC8986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8969" y="3418257"/>
              <a:ext cx="674932" cy="67493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30628B1-C967-9E4D-A5A7-57F2C4E721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7935" y="3418257"/>
              <a:ext cx="674932" cy="67493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839D6BD-DE5B-4749-8199-9F2B5294D5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1037" y="3418257"/>
              <a:ext cx="674932" cy="67493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C79E68D-ED48-9A4F-A808-CBAA49DC01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0003" y="3418257"/>
              <a:ext cx="674932" cy="674932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85322-D3F5-8A4A-8200-A0649DE9906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7983" y="588539"/>
            <a:ext cx="1949902" cy="130540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A9A60D-1F32-AE4E-9139-882FEFF631A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3490" y="3694341"/>
            <a:ext cx="2564606" cy="600075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bg1"/>
                </a:solidFill>
              </a:defRPr>
            </a:lvl2pPr>
            <a:lvl3pPr marL="685800" indent="0">
              <a:buNone/>
              <a:defRPr sz="1500">
                <a:solidFill>
                  <a:schemeClr val="bg1"/>
                </a:solidFill>
              </a:defRPr>
            </a:lvl3pPr>
            <a:lvl4pPr marL="1028700" indent="0">
              <a:buNone/>
              <a:defRPr sz="1500">
                <a:solidFill>
                  <a:schemeClr val="bg1"/>
                </a:solidFill>
              </a:defRPr>
            </a:lvl4pPr>
            <a:lvl5pPr marL="1371600" indent="0"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contact information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DC5AAC1-130D-624E-8664-3513ED806AA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42925" y="2306698"/>
            <a:ext cx="5158979" cy="367904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2"/>
                </a:solidFill>
              </a:defRPr>
            </a:lvl2pPr>
            <a:lvl3pPr marL="685800" indent="0">
              <a:buNone/>
              <a:defRPr sz="1350">
                <a:solidFill>
                  <a:schemeClr val="tx2"/>
                </a:solidFill>
              </a:defRPr>
            </a:lvl3pPr>
            <a:lvl4pPr marL="1028700" indent="0">
              <a:buNone/>
              <a:defRPr sz="1350">
                <a:solidFill>
                  <a:schemeClr val="tx2"/>
                </a:solidFill>
              </a:defRPr>
            </a:lvl4pPr>
            <a:lvl5pPr marL="1371600" indent="0">
              <a:buNone/>
              <a:defRPr sz="135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LEARN MORE AT GMU.EDU</a:t>
            </a:r>
          </a:p>
        </p:txBody>
      </p:sp>
    </p:spTree>
    <p:extLst>
      <p:ext uri="{BB962C8B-B14F-4D97-AF65-F5344CB8AC3E}">
        <p14:creationId xmlns:p14="http://schemas.microsoft.com/office/powerpoint/2010/main" val="3632355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893EB9F-8114-834D-8EFA-9153D7E16EE1}"/>
              </a:ext>
            </a:extLst>
          </p:cNvPr>
          <p:cNvSpPr/>
          <p:nvPr userDrawn="1"/>
        </p:nvSpPr>
        <p:spPr>
          <a:xfrm>
            <a:off x="1210196" y="419"/>
            <a:ext cx="7465588" cy="44577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01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B32DEC-A0F5-084C-A9EB-F66071B5B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201" y="512285"/>
            <a:ext cx="7490781" cy="6527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35A45F-90C7-C849-861F-09BB92E649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03201" y="2290820"/>
            <a:ext cx="2419862" cy="148316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</a:defRPr>
            </a:lvl1pPr>
            <a:lvl2pPr marL="342900" indent="0">
              <a:lnSpc>
                <a:spcPct val="100000"/>
              </a:lnSpc>
              <a:buFont typeface="Arial" panose="020B0604020202020204" pitchFamily="34" charset="0"/>
              <a:buNone/>
              <a:defRPr sz="165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Font typeface="Arial" panose="020B0604020202020204" pitchFamily="34" charset="0"/>
              <a:buNone/>
              <a:defRPr sz="165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Font typeface="Arial" panose="020B0604020202020204" pitchFamily="34" charset="0"/>
              <a:buNone/>
              <a:defRPr sz="165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Font typeface="Arial" panose="020B0604020202020204" pitchFamily="34" charset="0"/>
              <a:buNone/>
              <a:defRPr sz="16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176400-9AF7-F841-939C-63251A76C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3024-A1D4-C04E-86A2-C13BC47B8EC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8F5BB0-BA62-0344-9F77-7003B060DE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03760" y="1559561"/>
            <a:ext cx="2419303" cy="601136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F695791-6204-084B-8ADE-26E8AC582CB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53816" y="2290820"/>
            <a:ext cx="2419862" cy="148316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</a:defRPr>
            </a:lvl1pPr>
            <a:lvl2pPr marL="342900" indent="0">
              <a:lnSpc>
                <a:spcPct val="100000"/>
              </a:lnSpc>
              <a:buFont typeface="Arial" panose="020B0604020202020204" pitchFamily="34" charset="0"/>
              <a:buNone/>
              <a:defRPr sz="165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Font typeface="Arial" panose="020B0604020202020204" pitchFamily="34" charset="0"/>
              <a:buNone/>
              <a:defRPr sz="165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Font typeface="Arial" panose="020B0604020202020204" pitchFamily="34" charset="0"/>
              <a:buNone/>
              <a:defRPr sz="165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Font typeface="Arial" panose="020B0604020202020204" pitchFamily="34" charset="0"/>
              <a:buNone/>
              <a:defRPr sz="16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D31B0EE-D6C6-B248-A423-D3C3BC51B5B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54375" y="1559561"/>
            <a:ext cx="2419303" cy="601136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39A6C1-AF90-6B46-B5FC-C8F194B292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0144" y="528523"/>
            <a:ext cx="519296" cy="504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23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qu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1CDDFF-AE58-9F4A-9E8E-9694DFFFF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3024-A1D4-C04E-86A2-C13BC47B8EC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7F36C37F-E095-F24E-A0EF-44DDF6EE48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37491" y="685800"/>
            <a:ext cx="3762261" cy="188595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81832670-2457-FF4C-A3CE-B5AC93C76FF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899752" y="685800"/>
            <a:ext cx="3762261" cy="188595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8BEBB1B1-4FFD-E642-8A16-EF65525FD34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137491" y="2567862"/>
            <a:ext cx="3762261" cy="188595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18893E53-3A73-464F-8367-F627915FF2B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99752" y="2567862"/>
            <a:ext cx="3762261" cy="188595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A38189-EDCF-014B-8DE9-1CAE999333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9324" y="2245375"/>
            <a:ext cx="4745516" cy="652750"/>
          </a:xfrm>
          <a:solidFill>
            <a:srgbClr val="000000"/>
          </a:solidFill>
        </p:spPr>
        <p:txBody>
          <a:bodyPr anchor="ctr">
            <a:normAutofit/>
          </a:bodyPr>
          <a:lstStyle>
            <a:lvl1pPr algn="ctr">
              <a:defRPr sz="262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Edit title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AD81B10-69AF-804B-A230-5FA4218E38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0144" y="528523"/>
            <a:ext cx="519296" cy="504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49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1DF6E-897B-D548-B13E-D70DE2F6D9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8692" y="1076325"/>
            <a:ext cx="3868340" cy="617934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F6AC20-FCAA-B94B-AAC8-F8819DB0C2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48692" y="1834309"/>
            <a:ext cx="3868340" cy="223286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342900" indent="0">
              <a:buNone/>
              <a:defRPr sz="1800"/>
            </a:lvl2pPr>
            <a:lvl3pPr marL="685800" indent="0">
              <a:buNone/>
              <a:defRPr sz="1800"/>
            </a:lvl3pPr>
            <a:lvl4pPr marL="1028700" indent="0">
              <a:buNone/>
              <a:defRPr sz="1800"/>
            </a:lvl4pPr>
            <a:lvl5pPr marL="13716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2596DF-E60F-2E40-9B51-0066A2B77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3024-A1D4-C04E-86A2-C13BC47B8EC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2F807D5F-25A9-FD48-89AB-34E0139D7479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577676" y="997744"/>
            <a:ext cx="3148013" cy="3148013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1E4479-A54F-6344-A5DF-93A7D6F0DF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0144" y="528523"/>
            <a:ext cx="519296" cy="504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43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1DF6E-897B-D548-B13E-D70DE2F6D9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7007" y="2302961"/>
            <a:ext cx="4678343" cy="1803576"/>
          </a:xfrm>
        </p:spPr>
        <p:txBody>
          <a:bodyPr anchor="b">
            <a:noAutofit/>
          </a:bodyPr>
          <a:lstStyle>
            <a:lvl1pPr marL="0" indent="0" algn="r">
              <a:buNone/>
              <a:defRPr sz="30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F6AC20-FCAA-B94B-AAC8-F8819DB0C2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35516" y="4232659"/>
            <a:ext cx="3579835" cy="382034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800">
                <a:solidFill>
                  <a:schemeClr val="bg1"/>
                </a:solidFill>
              </a:defRPr>
            </a:lvl2pPr>
            <a:lvl3pPr marL="685800" indent="0">
              <a:buNone/>
              <a:defRPr sz="1800">
                <a:solidFill>
                  <a:schemeClr val="bg1"/>
                </a:solidFill>
              </a:defRPr>
            </a:lvl3pPr>
            <a:lvl4pPr marL="1028700" indent="0">
              <a:buNone/>
              <a:defRPr sz="1800">
                <a:solidFill>
                  <a:schemeClr val="bg1"/>
                </a:solidFill>
              </a:defRPr>
            </a:lvl4pPr>
            <a:lvl5pPr marL="1371600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16B4CD-D554-C14C-8C4C-FB0B8C25AA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0144" y="528524"/>
            <a:ext cx="519296" cy="504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86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s w green boxes on yello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238248A-AC25-4B4D-A727-E636D02E1EC2}"/>
              </a:ext>
            </a:extLst>
          </p:cNvPr>
          <p:cNvSpPr/>
          <p:nvPr userDrawn="1"/>
        </p:nvSpPr>
        <p:spPr>
          <a:xfrm>
            <a:off x="1545116" y="2431975"/>
            <a:ext cx="2140027" cy="27115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1DF6E-897B-D548-B13E-D70DE2F6D9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2338" y="2571751"/>
            <a:ext cx="1907128" cy="603173"/>
          </a:xfrm>
        </p:spPr>
        <p:txBody>
          <a:bodyPr anchor="b">
            <a:noAutofit/>
          </a:bodyPr>
          <a:lstStyle>
            <a:lvl1pPr marL="0" indent="0" algn="l">
              <a:buNone/>
              <a:defRPr sz="21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F6AC20-FCAA-B94B-AAC8-F8819DB0C2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2338" y="3352893"/>
            <a:ext cx="1791451" cy="110480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50">
                <a:solidFill>
                  <a:schemeClr val="bg1"/>
                </a:solidFill>
              </a:defRPr>
            </a:lvl1pPr>
            <a:lvl2pPr marL="342900" indent="0">
              <a:buNone/>
              <a:defRPr sz="1800">
                <a:solidFill>
                  <a:schemeClr val="bg1"/>
                </a:solidFill>
              </a:defRPr>
            </a:lvl2pPr>
            <a:lvl3pPr marL="685800" indent="0">
              <a:buNone/>
              <a:defRPr sz="1800">
                <a:solidFill>
                  <a:schemeClr val="bg1"/>
                </a:solidFill>
              </a:defRPr>
            </a:lvl3pPr>
            <a:lvl4pPr marL="1028700" indent="0">
              <a:buNone/>
              <a:defRPr sz="1800">
                <a:solidFill>
                  <a:schemeClr val="bg1"/>
                </a:solidFill>
              </a:defRPr>
            </a:lvl4pPr>
            <a:lvl5pPr marL="1371600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16B4CD-D554-C14C-8C4C-FB0B8C25AA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0144" y="528524"/>
            <a:ext cx="519296" cy="5040501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D09C0B4-0187-4841-B19E-63BA998D90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45246" y="1111325"/>
            <a:ext cx="2139553" cy="132065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0AA78EC-3815-B64B-96BD-84554A3D5E4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453879" y="367145"/>
            <a:ext cx="6155460" cy="471488"/>
          </a:xfrm>
        </p:spPr>
        <p:txBody>
          <a:bodyPr anchor="b">
            <a:noAutofit/>
          </a:bodyPr>
          <a:lstStyle>
            <a:lvl1pPr marL="0" indent="0" algn="r">
              <a:buNone/>
              <a:defRPr sz="3375" b="1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/>
                </a:solidFill>
              </a:defRPr>
            </a:lvl2pPr>
            <a:lvl3pPr marL="685800" indent="0">
              <a:buNone/>
              <a:defRPr>
                <a:solidFill>
                  <a:schemeClr val="tx1"/>
                </a:solidFill>
              </a:defRPr>
            </a:lvl3pPr>
            <a:lvl4pPr marL="1028700" indent="0">
              <a:buNone/>
              <a:defRPr>
                <a:solidFill>
                  <a:schemeClr val="tx1"/>
                </a:solidFill>
              </a:defRPr>
            </a:lvl4pPr>
            <a:lvl5pPr marL="13716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A953B41-50A1-F847-9DEA-7428D16DA784}"/>
              </a:ext>
            </a:extLst>
          </p:cNvPr>
          <p:cNvSpPr/>
          <p:nvPr userDrawn="1"/>
        </p:nvSpPr>
        <p:spPr>
          <a:xfrm>
            <a:off x="3982598" y="2431975"/>
            <a:ext cx="2140027" cy="27115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05EB8759-2444-C34D-9FD9-3096022AF7A5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099820" y="2571751"/>
            <a:ext cx="1907128" cy="603173"/>
          </a:xfrm>
        </p:spPr>
        <p:txBody>
          <a:bodyPr anchor="b">
            <a:noAutofit/>
          </a:bodyPr>
          <a:lstStyle>
            <a:lvl1pPr marL="0" indent="0" algn="l">
              <a:buNone/>
              <a:defRPr sz="21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70D3E8BD-2A0F-1743-B98C-6F9285B393A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099820" y="3352893"/>
            <a:ext cx="1791451" cy="110480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50">
                <a:solidFill>
                  <a:schemeClr val="bg1"/>
                </a:solidFill>
              </a:defRPr>
            </a:lvl1pPr>
            <a:lvl2pPr marL="342900" indent="0">
              <a:buNone/>
              <a:defRPr sz="1800">
                <a:solidFill>
                  <a:schemeClr val="bg1"/>
                </a:solidFill>
              </a:defRPr>
            </a:lvl2pPr>
            <a:lvl3pPr marL="685800" indent="0">
              <a:buNone/>
              <a:defRPr sz="1800">
                <a:solidFill>
                  <a:schemeClr val="bg1"/>
                </a:solidFill>
              </a:defRPr>
            </a:lvl3pPr>
            <a:lvl4pPr marL="1028700" indent="0">
              <a:buNone/>
              <a:defRPr sz="1800">
                <a:solidFill>
                  <a:schemeClr val="bg1"/>
                </a:solidFill>
              </a:defRPr>
            </a:lvl4pPr>
            <a:lvl5pPr marL="1371600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9F95E2F7-76AD-C74C-9771-101449E80D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82728" y="1111325"/>
            <a:ext cx="2139553" cy="1320650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215A3A3-7DDE-9A43-AA7B-04CDB2296606}"/>
              </a:ext>
            </a:extLst>
          </p:cNvPr>
          <p:cNvSpPr/>
          <p:nvPr userDrawn="1"/>
        </p:nvSpPr>
        <p:spPr>
          <a:xfrm>
            <a:off x="6469656" y="2431975"/>
            <a:ext cx="2140027" cy="27115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5149C403-A4D1-1C48-A94A-B56E344BB8E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586878" y="2571751"/>
            <a:ext cx="1907128" cy="603173"/>
          </a:xfrm>
        </p:spPr>
        <p:txBody>
          <a:bodyPr anchor="b">
            <a:noAutofit/>
          </a:bodyPr>
          <a:lstStyle>
            <a:lvl1pPr marL="0" indent="0" algn="l">
              <a:buNone/>
              <a:defRPr sz="21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505B9DED-2C1F-F04E-A71A-4F29DE15D2AB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586878" y="3352893"/>
            <a:ext cx="1791451" cy="110480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50">
                <a:solidFill>
                  <a:schemeClr val="bg1"/>
                </a:solidFill>
              </a:defRPr>
            </a:lvl1pPr>
            <a:lvl2pPr marL="342900" indent="0">
              <a:buNone/>
              <a:defRPr sz="1800">
                <a:solidFill>
                  <a:schemeClr val="bg1"/>
                </a:solidFill>
              </a:defRPr>
            </a:lvl2pPr>
            <a:lvl3pPr marL="685800" indent="0">
              <a:buNone/>
              <a:defRPr sz="1800">
                <a:solidFill>
                  <a:schemeClr val="bg1"/>
                </a:solidFill>
              </a:defRPr>
            </a:lvl3pPr>
            <a:lvl4pPr marL="1028700" indent="0">
              <a:buNone/>
              <a:defRPr sz="1800">
                <a:solidFill>
                  <a:schemeClr val="bg1"/>
                </a:solidFill>
              </a:defRPr>
            </a:lvl4pPr>
            <a:lvl5pPr marL="1371600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Picture Placeholder 9">
            <a:extLst>
              <a:ext uri="{FF2B5EF4-FFF2-40B4-BE49-F238E27FC236}">
                <a16:creationId xmlns:a16="http://schemas.microsoft.com/office/drawing/2014/main" id="{7309A364-207C-3749-92C3-AE458D58BB5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69786" y="1111325"/>
            <a:ext cx="2139553" cy="13206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289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580F-C769-684E-91DC-784CDD145E71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3024-A1D4-C04E-86A2-C13BC47B8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20647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B462E8A-D0CE-AB4E-A32A-51402BF364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67025" y="685800"/>
            <a:ext cx="5648325" cy="37719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2596DF-E60F-2E40-9B51-0066A2B77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3024-A1D4-C04E-86A2-C13BC47B8EC2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1E4479-A54F-6344-A5DF-93A7D6F0DF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0144" y="528523"/>
            <a:ext cx="519296" cy="504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078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FF792B-EECA-2748-A2E4-4C612F7CEFF5}"/>
              </a:ext>
            </a:extLst>
          </p:cNvPr>
          <p:cNvSpPr/>
          <p:nvPr userDrawn="1"/>
        </p:nvSpPr>
        <p:spPr>
          <a:xfrm>
            <a:off x="0" y="1"/>
            <a:ext cx="6858000" cy="22867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F6AC20-FCAA-B94B-AAC8-F8819DB0C2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9584" y="3115019"/>
            <a:ext cx="3559703" cy="1335795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685800" indent="0"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028700" indent="0"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371600" indent="0"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2596DF-E60F-2E40-9B51-0066A2B77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3024-A1D4-C04E-86A2-C13BC47B8EC2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1E4479-A54F-6344-A5DF-93A7D6F0DF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0144" y="528523"/>
            <a:ext cx="519296" cy="504050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6E3D87B-D085-0343-AD9E-9E1845A9E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584" y="512285"/>
            <a:ext cx="3716693" cy="6527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750CBA07-8444-2141-8A9C-B808E00E80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9584" y="2571750"/>
            <a:ext cx="3559703" cy="429327"/>
          </a:xfr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B462E8A-D0CE-AB4E-A32A-51402BF364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5470" y="685800"/>
            <a:ext cx="3309880" cy="3771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37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orig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F87B14-9769-B94E-9B32-EF61976B88C8}"/>
              </a:ext>
            </a:extLst>
          </p:cNvPr>
          <p:cNvSpPr/>
          <p:nvPr userDrawn="1"/>
        </p:nvSpPr>
        <p:spPr>
          <a:xfrm>
            <a:off x="1" y="0"/>
            <a:ext cx="5796419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64FD434-8A8A-3542-A295-00E4AFE50C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96420" y="0"/>
            <a:ext cx="3347581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6D5DD8-68AC-C148-B682-BAAEB2643E94}"/>
              </a:ext>
            </a:extLst>
          </p:cNvPr>
          <p:cNvSpPr/>
          <p:nvPr userDrawn="1"/>
        </p:nvSpPr>
        <p:spPr>
          <a:xfrm>
            <a:off x="1412913" y="705721"/>
            <a:ext cx="6769715" cy="3751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B48DBE-A1C0-CE4A-9A4C-79C746B09A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83715" y="2085583"/>
            <a:ext cx="4117285" cy="1644041"/>
          </a:xfrm>
        </p:spPr>
        <p:txBody>
          <a:bodyPr anchor="b"/>
          <a:lstStyle>
            <a:lvl1pPr algn="r">
              <a:defRPr sz="4500" b="1" i="0">
                <a:latin typeface="+mj-lt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077352-A975-B349-B4FD-F88E8C33D9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3715" y="3861147"/>
            <a:ext cx="4117285" cy="450938"/>
          </a:xfrm>
        </p:spPr>
        <p:txBody>
          <a:bodyPr>
            <a:normAutofit/>
          </a:bodyPr>
          <a:lstStyle>
            <a:lvl1pPr marL="0" indent="0" algn="r">
              <a:buNone/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2F623E-0830-524E-8444-0A8B7FBF9B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129" y="946434"/>
            <a:ext cx="1535996" cy="10283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BA85C6-FE82-804C-93AF-BD8E748114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0144" y="528523"/>
            <a:ext cx="519296" cy="504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787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ig photo-orig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B462E8A-D0CE-AB4E-A32A-51402BF364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67025" y="685800"/>
            <a:ext cx="5648325" cy="37719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FF792B-EECA-2748-A2E4-4C612F7CEFF5}"/>
              </a:ext>
            </a:extLst>
          </p:cNvPr>
          <p:cNvSpPr/>
          <p:nvPr userDrawn="1"/>
        </p:nvSpPr>
        <p:spPr>
          <a:xfrm>
            <a:off x="1323904" y="1859098"/>
            <a:ext cx="3248096" cy="20243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F6AC20-FCAA-B94B-AAC8-F8819DB0C2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62489" y="2057400"/>
            <a:ext cx="2949767" cy="165253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800">
                <a:solidFill>
                  <a:schemeClr val="bg1"/>
                </a:solidFill>
              </a:defRPr>
            </a:lvl2pPr>
            <a:lvl3pPr marL="685800" indent="0">
              <a:buNone/>
              <a:defRPr sz="1800">
                <a:solidFill>
                  <a:schemeClr val="bg1"/>
                </a:solidFill>
              </a:defRPr>
            </a:lvl3pPr>
            <a:lvl4pPr marL="1028700" indent="0">
              <a:buNone/>
              <a:defRPr sz="1800">
                <a:solidFill>
                  <a:schemeClr val="bg1"/>
                </a:solidFill>
              </a:defRPr>
            </a:lvl4pPr>
            <a:lvl5pPr marL="1371600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2596DF-E60F-2E40-9B51-0066A2B77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3024-A1D4-C04E-86A2-C13BC47B8EC2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1E4479-A54F-6344-A5DF-93A7D6F0DF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0144" y="528523"/>
            <a:ext cx="519296" cy="504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09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580F-C769-684E-91DC-784CDD145E71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3024-A1D4-C04E-86A2-C13BC47B8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8605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580F-C769-684E-91DC-784CDD145E71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3024-A1D4-C04E-86A2-C13BC47B8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7680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580F-C769-684E-91DC-784CDD145E71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3024-A1D4-C04E-86A2-C13BC47B8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699332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580F-C769-684E-91DC-784CDD145E71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3024-A1D4-C04E-86A2-C13BC47B8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5869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580F-C769-684E-91DC-784CDD145E71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3024-A1D4-C04E-86A2-C13BC47B8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78693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580F-C769-684E-91DC-784CDD145E71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3024-A1D4-C04E-86A2-C13BC47B8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569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580F-C769-684E-91DC-784CDD145E71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3024-A1D4-C04E-86A2-C13BC47B8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51428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3580F-C769-684E-91DC-784CDD145E71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B3024-A1D4-C04E-86A2-C13BC47B8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17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  <p:sldLayoutId id="2147484066" r:id="rId12"/>
    <p:sldLayoutId id="2147484067" r:id="rId13"/>
    <p:sldLayoutId id="2147484053" r:id="rId14"/>
    <p:sldLayoutId id="2147483741" r:id="rId15"/>
    <p:sldLayoutId id="2147483738" r:id="rId16"/>
    <p:sldLayoutId id="2147483737" r:id="rId17"/>
    <p:sldLayoutId id="2147483742" r:id="rId18"/>
    <p:sldLayoutId id="2147483743" r:id="rId19"/>
    <p:sldLayoutId id="2147483744" r:id="rId20"/>
    <p:sldLayoutId id="2147483745" r:id="rId21"/>
    <p:sldLayoutId id="2147483740" r:id="rId22"/>
    <p:sldLayoutId id="2147483747" r:id="rId2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2808" userDrawn="1">
          <p15:clr>
            <a:srgbClr val="F26B43"/>
          </p15:clr>
        </p15:guide>
        <p15:guide id="4" orient="horz" pos="432" userDrawn="1">
          <p15:clr>
            <a:srgbClr val="F26B43"/>
          </p15:clr>
        </p15:guide>
        <p15:guide id="5" orient="horz" pos="14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D_89A8035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8918EB6-B74D-214D-A992-AEC39C287CF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2765" y="482600"/>
            <a:ext cx="2719392" cy="4178300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2D23D5-9524-454C-832F-971A364D0DA8}"/>
              </a:ext>
            </a:extLst>
          </p:cNvPr>
          <p:cNvSpPr/>
          <p:nvPr/>
        </p:nvSpPr>
        <p:spPr>
          <a:xfrm>
            <a:off x="1431844" y="1121006"/>
            <a:ext cx="5499347" cy="3047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7AAAAE3-B605-D447-B74F-9143EF175E10}"/>
              </a:ext>
            </a:extLst>
          </p:cNvPr>
          <p:cNvSpPr txBox="1">
            <a:spLocks/>
          </p:cNvSpPr>
          <p:nvPr/>
        </p:nvSpPr>
        <p:spPr>
          <a:xfrm>
            <a:off x="3438987" y="1771541"/>
            <a:ext cx="3344658" cy="1335530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555498">
              <a:spcAft>
                <a:spcPts val="450"/>
              </a:spcAft>
            </a:pPr>
            <a:r>
              <a:rPr lang="en-US" sz="2430">
                <a:latin typeface="Times New Roman" panose="02020603050405020304" pitchFamily="18" charset="0"/>
              </a:rPr>
              <a:t>Quantifying the effects of vegetative in-canopy photolysis and turbulence processes on U.S. air quality</a:t>
            </a:r>
            <a:r>
              <a:rPr lang="en-US" sz="2430"/>
              <a:t> </a:t>
            </a:r>
            <a:endParaRPr lang="en-US" sz="300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332C9DD-0D8E-B441-AE30-7EA0240C57E8}"/>
              </a:ext>
            </a:extLst>
          </p:cNvPr>
          <p:cNvSpPr txBox="1">
            <a:spLocks/>
          </p:cNvSpPr>
          <p:nvPr/>
        </p:nvSpPr>
        <p:spPr>
          <a:xfrm>
            <a:off x="1611719" y="3067469"/>
            <a:ext cx="5171925" cy="3663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55498">
              <a:lnSpc>
                <a:spcPct val="125000"/>
              </a:lnSpc>
              <a:spcBef>
                <a:spcPts val="0"/>
              </a:spcBef>
              <a:spcAft>
                <a:spcPts val="450"/>
              </a:spcAft>
            </a:pPr>
            <a:r>
              <a:rPr lang="en-US" sz="1094">
                <a:latin typeface="Times New Roman" panose="02020603050405020304" pitchFamily="18" charset="0"/>
              </a:rPr>
              <a:t>Chi-</a:t>
            </a:r>
            <a:r>
              <a:rPr lang="en-US" sz="1094" err="1">
                <a:latin typeface="Times New Roman" panose="02020603050405020304" pitchFamily="18" charset="0"/>
              </a:rPr>
              <a:t>Tsan</a:t>
            </a:r>
            <a:r>
              <a:rPr lang="en-US" sz="1094">
                <a:latin typeface="Times New Roman" panose="02020603050405020304" pitchFamily="18" charset="0"/>
              </a:rPr>
              <a:t> Wang, Patrick Campbell, </a:t>
            </a:r>
            <a:r>
              <a:rPr lang="en-US" sz="1094" err="1">
                <a:latin typeface="Times New Roman" panose="02020603050405020304" pitchFamily="18" charset="0"/>
              </a:rPr>
              <a:t>Siqi</a:t>
            </a:r>
            <a:r>
              <a:rPr lang="en-US" sz="1094">
                <a:latin typeface="Times New Roman" panose="02020603050405020304" pitchFamily="18" charset="0"/>
              </a:rPr>
              <a:t> Ma, Irena Ivanova, Paul Makar, Daniel Tong, </a:t>
            </a:r>
            <a:br>
              <a:rPr lang="en-US" sz="1094">
                <a:latin typeface="Times New Roman" panose="02020603050405020304" pitchFamily="18" charset="0"/>
              </a:rPr>
            </a:br>
            <a:r>
              <a:rPr lang="en-US" sz="1094">
                <a:latin typeface="Times New Roman" panose="02020603050405020304" pitchFamily="18" charset="0"/>
              </a:rPr>
              <a:t>Bok H. </a:t>
            </a:r>
            <a:r>
              <a:rPr lang="en-US" sz="1094" err="1">
                <a:latin typeface="Times New Roman" panose="02020603050405020304" pitchFamily="18" charset="0"/>
              </a:rPr>
              <a:t>Baek</a:t>
            </a:r>
            <a:r>
              <a:rPr lang="en-US" sz="1094">
                <a:latin typeface="Times New Roman" panose="02020603050405020304" pitchFamily="18" charset="0"/>
              </a:rPr>
              <a:t>, Center of Spatial Information Science and System </a:t>
            </a:r>
            <a:endParaRPr lang="en-US" sz="135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169DAB-65E0-2A41-B5E0-9003AC3CF7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7518" y="1251432"/>
            <a:ext cx="1247759" cy="835342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EE2BBD98-2D82-A105-22CD-1A61CC3F638F}"/>
              </a:ext>
            </a:extLst>
          </p:cNvPr>
          <p:cNvSpPr txBox="1">
            <a:spLocks/>
          </p:cNvSpPr>
          <p:nvPr/>
        </p:nvSpPr>
        <p:spPr>
          <a:xfrm>
            <a:off x="3290274" y="3656177"/>
            <a:ext cx="3524722" cy="366318"/>
          </a:xfrm>
          <a:prstGeom prst="rect">
            <a:avLst/>
          </a:prstGeom>
        </p:spPr>
        <p:txBody>
          <a:bodyPr lIns="68580" tIns="34290" rIns="68580" bIns="34290" anchor="t">
            <a:normAutofit lnSpcReduction="100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55498">
              <a:lnSpc>
                <a:spcPct val="105000"/>
              </a:lnSpc>
              <a:spcBef>
                <a:spcPts val="0"/>
              </a:spcBef>
              <a:spcAft>
                <a:spcPts val="450"/>
              </a:spcAft>
            </a:pPr>
            <a:r>
              <a:rPr lang="en-US" sz="975">
                <a:latin typeface="Arial"/>
                <a:cs typeface="Arial"/>
              </a:rPr>
              <a:t>Research support by</a:t>
            </a:r>
            <a:r>
              <a:rPr lang="zh-TW" altLang="en-US" sz="975">
                <a:latin typeface="Arial"/>
                <a:cs typeface="Arial"/>
              </a:rPr>
              <a:t> </a:t>
            </a:r>
            <a:r>
              <a:rPr lang="en-US" sz="975">
                <a:latin typeface="Arial"/>
                <a:cs typeface="Arial"/>
              </a:rPr>
              <a:t>NOAA/In-Canopy Processes project</a:t>
            </a:r>
            <a:r>
              <a:rPr lang="zh-TW" altLang="en-US" sz="975">
                <a:latin typeface="Arial"/>
                <a:cs typeface="Arial"/>
              </a:rPr>
              <a:t> </a:t>
            </a:r>
            <a:r>
              <a:rPr lang="en-US" altLang="zh-TW" sz="975">
                <a:latin typeface="Arial"/>
                <a:cs typeface="Arial"/>
              </a:rPr>
              <a:t>&amp;</a:t>
            </a:r>
            <a:r>
              <a:rPr lang="en-US" sz="975">
                <a:latin typeface="Arial"/>
                <a:cs typeface="Arial"/>
              </a:rPr>
              <a:t> NOAA/Emission Inventories satellite project </a:t>
            </a:r>
            <a:endParaRPr lang="en-US" sz="975">
              <a:latin typeface="Arial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215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98ED0-B079-0581-3A0C-35410BDB0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3024-A1D4-C04E-86A2-C13BC47B8EC2}" type="slidenum">
              <a:rPr lang="en-US" smtClean="0"/>
              <a:t>10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AD28DD-3CF3-A982-FB8F-CACF3C3C52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904875"/>
            <a:ext cx="6251575" cy="1042988"/>
          </a:xfrm>
        </p:spPr>
        <p:txBody>
          <a:bodyPr>
            <a:normAutofit/>
          </a:bodyPr>
          <a:lstStyle/>
          <a:p>
            <a:pPr algn="ctr"/>
            <a:r>
              <a:rPr lang="en-US" sz="2100" b="1" dirty="0">
                <a:solidFill>
                  <a:srgbClr val="262626"/>
                </a:solidFill>
                <a:latin typeface="Arial"/>
                <a:cs typeface="Arial"/>
              </a:rPr>
              <a:t>Case Study:  PA result timeseri</a:t>
            </a:r>
            <a:r>
              <a:rPr lang="en-US" altLang="zh-TW" sz="2100" b="1" dirty="0">
                <a:solidFill>
                  <a:srgbClr val="262626"/>
                </a:solidFill>
                <a:latin typeface="Arial"/>
                <a:ea typeface="新細明體"/>
                <a:cs typeface="Arial"/>
              </a:rPr>
              <a:t>es on August 03, 2019 in eastern forest in KY (37.167, -83.268), surface layer</a:t>
            </a:r>
            <a:endParaRPr lang="en-US" sz="2100" b="1" dirty="0">
              <a:solidFill>
                <a:srgbClr val="262626"/>
              </a:solidFill>
              <a:latin typeface="Arial"/>
              <a:cs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C95C27B-AEA5-E774-85BF-51C4FECA6505}"/>
              </a:ext>
            </a:extLst>
          </p:cNvPr>
          <p:cNvSpPr txBox="1">
            <a:spLocks/>
          </p:cNvSpPr>
          <p:nvPr/>
        </p:nvSpPr>
        <p:spPr>
          <a:xfrm>
            <a:off x="441458" y="154387"/>
            <a:ext cx="8556604" cy="681347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>
                <a:cs typeface="Times New Roman"/>
              </a:rPr>
              <a:t>Results: Ozone time series plot with PA result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7402B3-6536-69AA-9E97-1E312070FC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8" t="11836" r="9480" b="3096"/>
          <a:stretch/>
        </p:blipFill>
        <p:spPr>
          <a:xfrm>
            <a:off x="165746" y="2296988"/>
            <a:ext cx="3910501" cy="28374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45FF66-ECB0-E9CA-FC0B-B09C8E6E30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273" r="9033" b="1378"/>
          <a:stretch/>
        </p:blipFill>
        <p:spPr>
          <a:xfrm>
            <a:off x="4318378" y="2298931"/>
            <a:ext cx="3937167" cy="28374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2367AB9-DB0F-50FD-533A-06129B53974C}"/>
              </a:ext>
            </a:extLst>
          </p:cNvPr>
          <p:cNvSpPr txBox="1"/>
          <p:nvPr/>
        </p:nvSpPr>
        <p:spPr>
          <a:xfrm>
            <a:off x="1841260" y="1860433"/>
            <a:ext cx="5021964" cy="536878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1013" b="1" dirty="0"/>
              <a:t>Ozone hourly concentration with all and delta processes for </a:t>
            </a:r>
            <a:endParaRPr lang="en-US" sz="1013" dirty="0"/>
          </a:p>
          <a:p>
            <a:pPr algn="ctr"/>
            <a:r>
              <a:rPr lang="en-US" sz="1013" b="1" dirty="0"/>
              <a:t>Canopy (left) and Canopy-Base (Right)</a:t>
            </a:r>
            <a:endParaRPr lang="en-US" sz="1013" dirty="0">
              <a:cs typeface="Calibri"/>
            </a:endParaRPr>
          </a:p>
          <a:p>
            <a:pPr algn="ctr"/>
            <a:endParaRPr lang="en-US" sz="1013" b="1" dirty="0">
              <a:cs typeface="Calibri"/>
            </a:endParaRP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F5784F08-31E2-8C3F-3D20-BE0B7664783E}"/>
              </a:ext>
            </a:extLst>
          </p:cNvPr>
          <p:cNvSpPr/>
          <p:nvPr/>
        </p:nvSpPr>
        <p:spPr>
          <a:xfrm>
            <a:off x="6088555" y="2795724"/>
            <a:ext cx="193203" cy="25346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61A234CD-EB26-2E56-E164-958985A893AA}"/>
              </a:ext>
            </a:extLst>
          </p:cNvPr>
          <p:cNvSpPr/>
          <p:nvPr/>
        </p:nvSpPr>
        <p:spPr>
          <a:xfrm rot="10800000">
            <a:off x="6102799" y="3954536"/>
            <a:ext cx="193203" cy="253466"/>
          </a:xfrm>
          <a:prstGeom prst="downArrow">
            <a:avLst/>
          </a:prstGeom>
          <a:solidFill>
            <a:srgbClr val="FF8893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B87381-3498-4466-D525-95F4813EDC1C}"/>
              </a:ext>
            </a:extLst>
          </p:cNvPr>
          <p:cNvSpPr txBox="1"/>
          <p:nvPr/>
        </p:nvSpPr>
        <p:spPr>
          <a:xfrm>
            <a:off x="6373685" y="4005510"/>
            <a:ext cx="1324722" cy="392415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r>
              <a:rPr lang="en-US" sz="1050" i="1">
                <a:cs typeface="Calibri"/>
              </a:rPr>
              <a:t>Reduced photolysis</a:t>
            </a:r>
            <a:endParaRPr lang="en-US" sz="1050" i="1"/>
          </a:p>
          <a:p>
            <a:r>
              <a:rPr lang="en-US" sz="1050" i="1"/>
              <a:t>Late Vertical diffusion</a:t>
            </a:r>
            <a:endParaRPr lang="en-US" sz="1013"/>
          </a:p>
        </p:txBody>
      </p:sp>
      <p:pic>
        <p:nvPicPr>
          <p:cNvPr id="14" name="Picture 13" descr="A map with a red pin on it&#10;&#10;Description automatically generated">
            <a:extLst>
              <a:ext uri="{FF2B5EF4-FFF2-40B4-BE49-F238E27FC236}">
                <a16:creationId xmlns:a16="http://schemas.microsoft.com/office/drawing/2014/main" id="{44A38769-0C36-6EF3-14E1-793199DE75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9530" y="876892"/>
            <a:ext cx="1352966" cy="1292516"/>
          </a:xfrm>
          <a:prstGeom prst="rect">
            <a:avLst/>
          </a:prstGeo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6B5CFDA2-79F9-C3A3-A083-CD6EE10F6545}"/>
              </a:ext>
            </a:extLst>
          </p:cNvPr>
          <p:cNvSpPr/>
          <p:nvPr/>
        </p:nvSpPr>
        <p:spPr>
          <a:xfrm rot="10800000">
            <a:off x="5806216" y="3948251"/>
            <a:ext cx="193203" cy="25346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B2E530-6D22-8C36-92E2-F6A99ED977D3}"/>
              </a:ext>
            </a:extLst>
          </p:cNvPr>
          <p:cNvSpPr txBox="1"/>
          <p:nvPr/>
        </p:nvSpPr>
        <p:spPr>
          <a:xfrm rot="16200000">
            <a:off x="3435299" y="3406342"/>
            <a:ext cx="1541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Process rate (ppb /</a:t>
            </a:r>
            <a:r>
              <a:rPr lang="en-US" sz="1200" dirty="0" err="1"/>
              <a:t>hr</a:t>
            </a:r>
            <a:r>
              <a:rPr lang="en-US" sz="1200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D99654-796D-3D6F-3353-64F1E232787E}"/>
              </a:ext>
            </a:extLst>
          </p:cNvPr>
          <p:cNvSpPr txBox="1"/>
          <p:nvPr/>
        </p:nvSpPr>
        <p:spPr>
          <a:xfrm rot="16200000">
            <a:off x="7624761" y="3394597"/>
            <a:ext cx="1541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Process rate (ppb /</a:t>
            </a:r>
            <a:r>
              <a:rPr lang="en-US" sz="1200" dirty="0" err="1"/>
              <a:t>hr</a:t>
            </a:r>
            <a:r>
              <a:rPr lang="en-US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5092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7699DB5-78BC-C4E0-0C45-91F4716C4DA5}"/>
              </a:ext>
            </a:extLst>
          </p:cNvPr>
          <p:cNvSpPr txBox="1"/>
          <p:nvPr/>
        </p:nvSpPr>
        <p:spPr>
          <a:xfrm>
            <a:off x="92560" y="3887892"/>
            <a:ext cx="7393654" cy="117724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1800" dirty="0"/>
              <a:t>Summary of canopy effects in 1st model layer for Ozone and NOx: </a:t>
            </a:r>
          </a:p>
          <a:p>
            <a:pPr marL="257175" indent="-257175">
              <a:buAutoNum type="arabicPeriod"/>
            </a:pPr>
            <a:r>
              <a:rPr lang="en-US" sz="1800" dirty="0"/>
              <a:t>Canopy reduce the transport effect for Ozone and NOx</a:t>
            </a:r>
            <a:endParaRPr lang="en-US" sz="1800" dirty="0">
              <a:cs typeface="Calibri"/>
            </a:endParaRPr>
          </a:p>
          <a:p>
            <a:pPr marL="257175" indent="-257175">
              <a:buAutoNum type="arabicPeriod"/>
            </a:pPr>
            <a:r>
              <a:rPr lang="en-US" sz="1800" dirty="0"/>
              <a:t>Most of the NO become NO</a:t>
            </a:r>
            <a:r>
              <a:rPr lang="en-US" sz="1800" baseline="-25000" dirty="0"/>
              <a:t>2</a:t>
            </a:r>
            <a:r>
              <a:rPr lang="en-US" sz="1800" dirty="0"/>
              <a:t> (NO + (O</a:t>
            </a:r>
            <a:r>
              <a:rPr lang="en-US" sz="1800" baseline="-25000" dirty="0"/>
              <a:t>3</a:t>
            </a:r>
            <a:r>
              <a:rPr lang="en-US" dirty="0"/>
              <a:t>,</a:t>
            </a:r>
            <a:r>
              <a:rPr lang="en-US" sz="1800" dirty="0"/>
              <a:t> HO</a:t>
            </a:r>
            <a:r>
              <a:rPr lang="en-US" sz="1800" baseline="-25000" dirty="0"/>
              <a:t>2</a:t>
            </a:r>
            <a:r>
              <a:rPr lang="en-US" sz="1800" dirty="0"/>
              <a:t>, RO</a:t>
            </a:r>
            <a:r>
              <a:rPr lang="en-US" sz="1800" baseline="-25000" dirty="0"/>
              <a:t>2</a:t>
            </a:r>
            <a:r>
              <a:rPr lang="en-US" sz="1800" dirty="0"/>
              <a:t>) -&gt; NO</a:t>
            </a:r>
            <a:r>
              <a:rPr lang="en-US" sz="1800" baseline="-25000" dirty="0"/>
              <a:t>2</a:t>
            </a:r>
            <a:r>
              <a:rPr lang="en-US" sz="1800" dirty="0"/>
              <a:t>) at </a:t>
            </a:r>
            <a:r>
              <a:rPr lang="en-US" sz="1800">
                <a:solidFill>
                  <a:srgbClr val="FF0000"/>
                </a:solidFill>
              </a:rPr>
              <a:t>the surface and transport to upper layer. </a:t>
            </a:r>
            <a:endParaRPr lang="en-US" sz="1800">
              <a:solidFill>
                <a:srgbClr val="FF0000"/>
              </a:solidFill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DF09F4-BA91-97B5-F3B4-EE3482363F19}"/>
              </a:ext>
            </a:extLst>
          </p:cNvPr>
          <p:cNvSpPr txBox="1">
            <a:spLocks/>
          </p:cNvSpPr>
          <p:nvPr/>
        </p:nvSpPr>
        <p:spPr>
          <a:xfrm>
            <a:off x="613843" y="55756"/>
            <a:ext cx="8556604" cy="681347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>
                <a:cs typeface="Times New Roman"/>
              </a:rPr>
              <a:t>Results: NOx time series plot with PA result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D9036F-AF6E-7E43-1D77-759C838E3B77}"/>
              </a:ext>
            </a:extLst>
          </p:cNvPr>
          <p:cNvSpPr txBox="1"/>
          <p:nvPr/>
        </p:nvSpPr>
        <p:spPr>
          <a:xfrm>
            <a:off x="382228" y="630208"/>
            <a:ext cx="7648526" cy="90024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1800" b="1" dirty="0"/>
              <a:t>Surface NO</a:t>
            </a:r>
            <a:r>
              <a:rPr lang="en-US" sz="1800" b="1" baseline="-25000" dirty="0"/>
              <a:t>X</a:t>
            </a:r>
            <a:r>
              <a:rPr lang="en-US" sz="1800" b="1" dirty="0"/>
              <a:t> hourly “</a:t>
            </a:r>
            <a:r>
              <a:rPr lang="en-US" b="1" dirty="0"/>
              <a:t>d</a:t>
            </a:r>
            <a:r>
              <a:rPr lang="en-US" sz="1800" b="1" dirty="0"/>
              <a:t>elta” concentration and processes for Canopy - Base, </a:t>
            </a:r>
            <a:br>
              <a:rPr lang="en-US" sz="1800" b="1" dirty="0"/>
            </a:br>
            <a:r>
              <a:rPr lang="en-US" sz="1800" b="1" dirty="0"/>
              <a:t>NO (</a:t>
            </a:r>
            <a:r>
              <a:rPr lang="en-US" b="1" dirty="0"/>
              <a:t>left) and NO</a:t>
            </a:r>
            <a:r>
              <a:rPr lang="en-US" b="1" baseline="-25000" dirty="0"/>
              <a:t>2</a:t>
            </a:r>
            <a:r>
              <a:rPr lang="en-US" b="1" dirty="0"/>
              <a:t> (Right) </a:t>
            </a:r>
            <a:endParaRPr lang="en-US" sz="1800" dirty="0"/>
          </a:p>
          <a:p>
            <a:pPr algn="ctr"/>
            <a:endParaRPr lang="en-US" sz="1800" b="1" dirty="0">
              <a:cs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84FBBE5-7A2C-B8C2-DD65-8F6109D103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1" t="10940" r="9191" b="5816"/>
          <a:stretch/>
        </p:blipFill>
        <p:spPr>
          <a:xfrm>
            <a:off x="382228" y="1175681"/>
            <a:ext cx="3845643" cy="27122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D070A5-99A1-7DB7-8EF2-E50BAB0EB5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32" r="9002" b="4566"/>
          <a:stretch/>
        </p:blipFill>
        <p:spPr>
          <a:xfrm>
            <a:off x="4307219" y="1196883"/>
            <a:ext cx="3910013" cy="271221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609C8C7-0C07-5313-D80D-9957CC1EFBA9}"/>
              </a:ext>
            </a:extLst>
          </p:cNvPr>
          <p:cNvSpPr txBox="1"/>
          <p:nvPr/>
        </p:nvSpPr>
        <p:spPr>
          <a:xfrm>
            <a:off x="1113246" y="1419031"/>
            <a:ext cx="2415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Reduction of vertical transport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694D5D-4DF2-D869-7313-3912A193C814}"/>
              </a:ext>
            </a:extLst>
          </p:cNvPr>
          <p:cNvSpPr txBox="1"/>
          <p:nvPr/>
        </p:nvSpPr>
        <p:spPr>
          <a:xfrm>
            <a:off x="1065444" y="3083868"/>
            <a:ext cx="2864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Increasing chemical loss (NO-&gt; NO2)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115893-DD8B-06BB-4545-C97E21297B49}"/>
              </a:ext>
            </a:extLst>
          </p:cNvPr>
          <p:cNvSpPr txBox="1"/>
          <p:nvPr/>
        </p:nvSpPr>
        <p:spPr>
          <a:xfrm>
            <a:off x="4888490" y="3094541"/>
            <a:ext cx="2228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Increasing vertical transport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42D4FA-911C-9870-4B2C-11EE7B3D0829}"/>
              </a:ext>
            </a:extLst>
          </p:cNvPr>
          <p:cNvSpPr txBox="1"/>
          <p:nvPr/>
        </p:nvSpPr>
        <p:spPr>
          <a:xfrm>
            <a:off x="4888490" y="1201703"/>
            <a:ext cx="3314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Increasing chemical formation (NO-&gt; NO2) 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90CD95B-98A5-1BE0-F027-5B68C92BBE4D}"/>
              </a:ext>
            </a:extLst>
          </p:cNvPr>
          <p:cNvCxnSpPr>
            <a:cxnSpLocks/>
          </p:cNvCxnSpPr>
          <p:nvPr/>
        </p:nvCxnSpPr>
        <p:spPr>
          <a:xfrm flipV="1">
            <a:off x="3190568" y="2014573"/>
            <a:ext cx="2895600" cy="6970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63699C7-C93E-24AC-5929-57FB386ED3D6}"/>
              </a:ext>
            </a:extLst>
          </p:cNvPr>
          <p:cNvCxnSpPr>
            <a:cxnSpLocks/>
          </p:cNvCxnSpPr>
          <p:nvPr/>
        </p:nvCxnSpPr>
        <p:spPr>
          <a:xfrm>
            <a:off x="3196241" y="2292792"/>
            <a:ext cx="2935619" cy="5782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E99F7A5-3FAF-DF0C-EC5C-540B4FB5B94F}"/>
              </a:ext>
            </a:extLst>
          </p:cNvPr>
          <p:cNvSpPr txBox="1"/>
          <p:nvPr/>
        </p:nvSpPr>
        <p:spPr>
          <a:xfrm rot="16200000">
            <a:off x="-713424" y="2296835"/>
            <a:ext cx="2032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Delta process (Canopy - Base)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155260-1978-187C-39A4-C847E8D97A75}"/>
              </a:ext>
            </a:extLst>
          </p:cNvPr>
          <p:cNvSpPr txBox="1"/>
          <p:nvPr/>
        </p:nvSpPr>
        <p:spPr>
          <a:xfrm rot="16200000">
            <a:off x="7324735" y="2328208"/>
            <a:ext cx="2032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Delta process (Canopy - Base)</a:t>
            </a:r>
          </a:p>
        </p:txBody>
      </p:sp>
    </p:spTree>
    <p:extLst>
      <p:ext uri="{BB962C8B-B14F-4D97-AF65-F5344CB8AC3E}">
        <p14:creationId xmlns:p14="http://schemas.microsoft.com/office/powerpoint/2010/main" val="314237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AA2025-E2A4-DFAD-2816-5DEC3DFDA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3024-A1D4-C04E-86A2-C13BC47B8EC2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C09E256-9366-7DBD-7062-23F67CBF5E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536646"/>
              </p:ext>
            </p:extLst>
          </p:nvPr>
        </p:nvGraphicFramePr>
        <p:xfrm>
          <a:off x="2197615" y="3391782"/>
          <a:ext cx="5045871" cy="1751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468">
                  <a:extLst>
                    <a:ext uri="{9D8B030D-6E8A-4147-A177-3AD203B41FA5}">
                      <a16:colId xmlns:a16="http://schemas.microsoft.com/office/drawing/2014/main" val="2629563976"/>
                    </a:ext>
                  </a:extLst>
                </a:gridCol>
                <a:gridCol w="1253772">
                  <a:extLst>
                    <a:ext uri="{9D8B030D-6E8A-4147-A177-3AD203B41FA5}">
                      <a16:colId xmlns:a16="http://schemas.microsoft.com/office/drawing/2014/main" val="4079648413"/>
                    </a:ext>
                  </a:extLst>
                </a:gridCol>
                <a:gridCol w="1269163">
                  <a:extLst>
                    <a:ext uri="{9D8B030D-6E8A-4147-A177-3AD203B41FA5}">
                      <a16:colId xmlns:a16="http://schemas.microsoft.com/office/drawing/2014/main" val="3335639367"/>
                    </a:ext>
                  </a:extLst>
                </a:gridCol>
                <a:gridCol w="1261468">
                  <a:extLst>
                    <a:ext uri="{9D8B030D-6E8A-4147-A177-3AD203B41FA5}">
                      <a16:colId xmlns:a16="http://schemas.microsoft.com/office/drawing/2014/main" val="2388448591"/>
                    </a:ext>
                  </a:extLst>
                </a:gridCol>
              </a:tblGrid>
              <a:tr h="401026">
                <a:tc>
                  <a:txBody>
                    <a:bodyPr/>
                    <a:lstStyle/>
                    <a:p>
                      <a:r>
                        <a:rPr lang="en-US" sz="1200" dirty="0" err="1"/>
                        <a:t>Sepcies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Model SCE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MB (ppb)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NMB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096629"/>
                  </a:ext>
                </a:extLst>
              </a:tr>
              <a:tr h="247940">
                <a:tc rowSpan="2">
                  <a:txBody>
                    <a:bodyPr/>
                    <a:lstStyle/>
                    <a:p>
                      <a:r>
                        <a:rPr lang="en-US" sz="1200" dirty="0"/>
                        <a:t>O</a:t>
                      </a:r>
                      <a:r>
                        <a:rPr lang="en-US" sz="1200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+2.47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+4.15%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3242516"/>
                  </a:ext>
                </a:extLst>
              </a:tr>
              <a:tr h="40102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Canopy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+1.05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+1.7%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5357398"/>
                  </a:ext>
                </a:extLst>
              </a:tr>
              <a:tr h="247940">
                <a:tc rowSpan="2">
                  <a:txBody>
                    <a:bodyPr/>
                    <a:lstStyle/>
                    <a:p>
                      <a:r>
                        <a:rPr lang="en-US" sz="1200" dirty="0"/>
                        <a:t>NO</a:t>
                      </a:r>
                      <a:r>
                        <a:rPr lang="en-US" sz="12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-0.56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-1.8%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7210948"/>
                  </a:ext>
                </a:extLst>
              </a:tr>
              <a:tr h="40102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Canopy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-0.46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-1.5%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912174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81F8195-2338-CC19-1688-DC6231780AC9}"/>
              </a:ext>
            </a:extLst>
          </p:cNvPr>
          <p:cNvSpPr txBox="1"/>
          <p:nvPr/>
        </p:nvSpPr>
        <p:spPr>
          <a:xfrm>
            <a:off x="270588" y="180152"/>
            <a:ext cx="7717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 Evaluation for Eastern US and Forest fraction &gt; 50% AQS grid cell locations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370DB4-4AB2-C7F0-D690-ACBAE5CB2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88" y="419878"/>
            <a:ext cx="8640147" cy="30894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7473F9-EB44-D9CA-72A6-8C5DC94FCC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915" t="12612" r="2236" b="78472"/>
          <a:stretch/>
        </p:blipFill>
        <p:spPr>
          <a:xfrm>
            <a:off x="7925863" y="769005"/>
            <a:ext cx="799693" cy="43827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F6AD57-7C60-3C6C-DDDE-DB27A43AA1C1}"/>
              </a:ext>
            </a:extLst>
          </p:cNvPr>
          <p:cNvSpPr txBox="1"/>
          <p:nvPr/>
        </p:nvSpPr>
        <p:spPr>
          <a:xfrm rot="16200000">
            <a:off x="62839" y="1987673"/>
            <a:ext cx="4154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A0AB6D-127F-080C-40DA-7BC676131E2C}"/>
              </a:ext>
            </a:extLst>
          </p:cNvPr>
          <p:cNvSpPr txBox="1"/>
          <p:nvPr/>
        </p:nvSpPr>
        <p:spPr>
          <a:xfrm>
            <a:off x="906670" y="3085764"/>
            <a:ext cx="26321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FD611A-30F3-6F23-014A-36FA4A9C4662}"/>
              </a:ext>
            </a:extLst>
          </p:cNvPr>
          <p:cNvSpPr txBox="1"/>
          <p:nvPr/>
        </p:nvSpPr>
        <p:spPr>
          <a:xfrm>
            <a:off x="1538237" y="3085763"/>
            <a:ext cx="26321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321C58-04B7-1B97-5EC5-C7F8DFC9B93B}"/>
              </a:ext>
            </a:extLst>
          </p:cNvPr>
          <p:cNvSpPr txBox="1"/>
          <p:nvPr/>
        </p:nvSpPr>
        <p:spPr>
          <a:xfrm>
            <a:off x="2183862" y="3085763"/>
            <a:ext cx="17382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95E457-29B3-F885-5E42-0C03EA714DD8}"/>
              </a:ext>
            </a:extLst>
          </p:cNvPr>
          <p:cNvSpPr txBox="1"/>
          <p:nvPr/>
        </p:nvSpPr>
        <p:spPr>
          <a:xfrm>
            <a:off x="2788030" y="3085764"/>
            <a:ext cx="26321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2FD402-1F5C-9ABB-9ACA-F588BA2C622D}"/>
              </a:ext>
            </a:extLst>
          </p:cNvPr>
          <p:cNvSpPr txBox="1"/>
          <p:nvPr/>
        </p:nvSpPr>
        <p:spPr>
          <a:xfrm>
            <a:off x="3439369" y="3096281"/>
            <a:ext cx="26321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CC10D3-A3DC-ACEA-CBE1-7E53BAF706DE}"/>
              </a:ext>
            </a:extLst>
          </p:cNvPr>
          <p:cNvSpPr txBox="1"/>
          <p:nvPr/>
        </p:nvSpPr>
        <p:spPr>
          <a:xfrm>
            <a:off x="4039754" y="3096281"/>
            <a:ext cx="34176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E3C5F3-88B7-036E-9362-A14563CE1094}"/>
              </a:ext>
            </a:extLst>
          </p:cNvPr>
          <p:cNvSpPr txBox="1"/>
          <p:nvPr/>
        </p:nvSpPr>
        <p:spPr>
          <a:xfrm>
            <a:off x="5302157" y="3114783"/>
            <a:ext cx="34176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A03F00-0450-DA91-E02D-B6B57617783D}"/>
              </a:ext>
            </a:extLst>
          </p:cNvPr>
          <p:cNvSpPr txBox="1"/>
          <p:nvPr/>
        </p:nvSpPr>
        <p:spPr>
          <a:xfrm>
            <a:off x="5941187" y="3098299"/>
            <a:ext cx="34176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FED1BF-E2F7-EB9E-1933-80974D898A84}"/>
              </a:ext>
            </a:extLst>
          </p:cNvPr>
          <p:cNvSpPr txBox="1"/>
          <p:nvPr/>
        </p:nvSpPr>
        <p:spPr>
          <a:xfrm>
            <a:off x="6567647" y="3105532"/>
            <a:ext cx="34176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18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261AAB-4AF2-6547-7479-CF3CA5E71053}"/>
              </a:ext>
            </a:extLst>
          </p:cNvPr>
          <p:cNvSpPr txBox="1"/>
          <p:nvPr/>
        </p:nvSpPr>
        <p:spPr>
          <a:xfrm>
            <a:off x="7180445" y="3096281"/>
            <a:ext cx="34176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20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D1B74D-2800-85DE-0488-11E57C09EDB9}"/>
              </a:ext>
            </a:extLst>
          </p:cNvPr>
          <p:cNvSpPr txBox="1"/>
          <p:nvPr/>
        </p:nvSpPr>
        <p:spPr>
          <a:xfrm>
            <a:off x="8143400" y="3105937"/>
            <a:ext cx="34176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22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81A599-EFA1-6F6E-BDD2-9FBEE445D3B5}"/>
              </a:ext>
            </a:extLst>
          </p:cNvPr>
          <p:cNvSpPr txBox="1"/>
          <p:nvPr/>
        </p:nvSpPr>
        <p:spPr>
          <a:xfrm>
            <a:off x="8669976" y="3096281"/>
            <a:ext cx="31284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LT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1D3B9C-EEF3-94CB-A07E-4BC081F6AA32}"/>
              </a:ext>
            </a:extLst>
          </p:cNvPr>
          <p:cNvSpPr/>
          <p:nvPr/>
        </p:nvSpPr>
        <p:spPr>
          <a:xfrm>
            <a:off x="2481944" y="769004"/>
            <a:ext cx="3161974" cy="25937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318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7A7A6-F7AE-D44D-998C-BD8CB824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3024-A1D4-C04E-86A2-C13BC47B8EC2}" type="slidenum">
              <a:rPr lang="en-US" smtClean="0"/>
              <a:t>13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4F3E3B-AA31-1D9C-39AA-F90AFEBEBC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57300" y="112713"/>
            <a:ext cx="7886700" cy="68262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44546A"/>
                </a:solidFill>
                <a:cs typeface="Times New Roman"/>
              </a:rPr>
              <a:t>Results: PM25_TOT difference spatial plot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F9662D-AC85-CBA7-6BBE-FAB318DD421C}"/>
              </a:ext>
            </a:extLst>
          </p:cNvPr>
          <p:cNvSpPr txBox="1"/>
          <p:nvPr/>
        </p:nvSpPr>
        <p:spPr>
          <a:xfrm>
            <a:off x="545759" y="795186"/>
            <a:ext cx="7954357" cy="715581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algn="ctr"/>
            <a:r>
              <a:rPr lang="en-US" sz="2100" b="1" dirty="0">
                <a:latin typeface="Arial"/>
                <a:cs typeface="Arial"/>
              </a:rPr>
              <a:t>Model result :Average PM25 difference (Canopy - no Canopy)</a:t>
            </a:r>
          </a:p>
          <a:p>
            <a:pPr algn="ctr"/>
            <a:r>
              <a:rPr lang="en-US" sz="2100" b="1" dirty="0">
                <a:latin typeface="Arial"/>
                <a:cs typeface="Arial"/>
              </a:rPr>
              <a:t>August 2019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B3E14D-2789-1A45-3CC8-62DC43C48ACB}"/>
              </a:ext>
            </a:extLst>
          </p:cNvPr>
          <p:cNvSpPr txBox="1"/>
          <p:nvPr/>
        </p:nvSpPr>
        <p:spPr>
          <a:xfrm>
            <a:off x="1729058" y="1385989"/>
            <a:ext cx="882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Surface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742676-1BD4-E97A-645D-EB8657392031}"/>
              </a:ext>
            </a:extLst>
          </p:cNvPr>
          <p:cNvSpPr txBox="1"/>
          <p:nvPr/>
        </p:nvSpPr>
        <p:spPr>
          <a:xfrm>
            <a:off x="6109597" y="1411707"/>
            <a:ext cx="971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2</a:t>
            </a:r>
            <a:r>
              <a:rPr lang="en-US" sz="1800" baseline="30000"/>
              <a:t>nd</a:t>
            </a:r>
            <a:r>
              <a:rPr lang="en-US" sz="1800"/>
              <a:t> layer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723405-944A-42AC-DEA9-490CEE1F15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45" t="25033" r="24820" b="23319"/>
          <a:stretch/>
        </p:blipFill>
        <p:spPr>
          <a:xfrm>
            <a:off x="65620" y="1755321"/>
            <a:ext cx="4061219" cy="2476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198EE4-CA76-1199-E0E4-2B4F05E7D8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608" t="11508" r="10220" b="10526"/>
          <a:stretch/>
        </p:blipFill>
        <p:spPr>
          <a:xfrm>
            <a:off x="4096639" y="1781039"/>
            <a:ext cx="497470" cy="2389909"/>
          </a:xfrm>
          <a:prstGeom prst="rect">
            <a:avLst/>
          </a:prstGeom>
        </p:spPr>
      </p:pic>
      <p:pic>
        <p:nvPicPr>
          <p:cNvPr id="14" name="Picture 13" descr="A map of the united states&#10;&#10;Description automatically generated">
            <a:extLst>
              <a:ext uri="{FF2B5EF4-FFF2-40B4-BE49-F238E27FC236}">
                <a16:creationId xmlns:a16="http://schemas.microsoft.com/office/drawing/2014/main" id="{F8CA800D-53D0-10A1-F3CA-F608B0ADEC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68" t="25034" r="25012" b="23752"/>
          <a:stretch/>
        </p:blipFill>
        <p:spPr>
          <a:xfrm>
            <a:off x="4594108" y="1781038"/>
            <a:ext cx="3963321" cy="2415627"/>
          </a:xfrm>
          <a:prstGeom prst="rect">
            <a:avLst/>
          </a:prstGeom>
        </p:spPr>
      </p:pic>
      <p:pic>
        <p:nvPicPr>
          <p:cNvPr id="15" name="Picture 14" descr="A map of the united states&#10;&#10;Description automatically generated">
            <a:extLst>
              <a:ext uri="{FF2B5EF4-FFF2-40B4-BE49-F238E27FC236}">
                <a16:creationId xmlns:a16="http://schemas.microsoft.com/office/drawing/2014/main" id="{4DC8C78A-17E1-6DF8-5AE0-26267A7809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046" t="11185" r="10522" b="10596"/>
          <a:stretch/>
        </p:blipFill>
        <p:spPr>
          <a:xfrm>
            <a:off x="8541527" y="1781038"/>
            <a:ext cx="506455" cy="238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96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A27560-456A-3EE1-48BE-5505DEAAC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3024-A1D4-C04E-86A2-C13BC47B8EC2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" name="Picture 3" descr="A map of the united states&#10;&#10;Description automatically generated">
            <a:extLst>
              <a:ext uri="{FF2B5EF4-FFF2-40B4-BE49-F238E27FC236}">
                <a16:creationId xmlns:a16="http://schemas.microsoft.com/office/drawing/2014/main" id="{9FAD56D1-8103-B5FF-4909-6887E0811D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277"/>
          <a:stretch/>
        </p:blipFill>
        <p:spPr>
          <a:xfrm>
            <a:off x="1" y="1131333"/>
            <a:ext cx="3848100" cy="38623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D5923A-EE04-1614-37F3-BCA9B1E757C0}"/>
              </a:ext>
            </a:extLst>
          </p:cNvPr>
          <p:cNvSpPr txBox="1"/>
          <p:nvPr/>
        </p:nvSpPr>
        <p:spPr>
          <a:xfrm>
            <a:off x="414337" y="762000"/>
            <a:ext cx="6760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SVOC condensation from Monoterpene contribute the PM2.5 changes</a:t>
            </a:r>
          </a:p>
        </p:txBody>
      </p:sp>
      <p:pic>
        <p:nvPicPr>
          <p:cNvPr id="7" name="Picture 6" descr="A map of the united states&#10;&#10;Description automatically generated">
            <a:extLst>
              <a:ext uri="{FF2B5EF4-FFF2-40B4-BE49-F238E27FC236}">
                <a16:creationId xmlns:a16="http://schemas.microsoft.com/office/drawing/2014/main" id="{9771CC19-4A8F-A91B-A4EB-3C15B4C67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024" y="1131332"/>
            <a:ext cx="5149852" cy="386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61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7A7A6-F7AE-D44D-998C-BD8CB824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3024-A1D4-C04E-86A2-C13BC47B8EC2}" type="slidenum">
              <a:rPr lang="en-US" smtClean="0"/>
              <a:t>15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CA767B-09FC-28C3-FE6A-41D1F8A264EB}"/>
              </a:ext>
            </a:extLst>
          </p:cNvPr>
          <p:cNvSpPr txBox="1">
            <a:spLocks/>
          </p:cNvSpPr>
          <p:nvPr/>
        </p:nvSpPr>
        <p:spPr>
          <a:xfrm>
            <a:off x="713801" y="154214"/>
            <a:ext cx="8556604" cy="681347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>
                <a:cs typeface="Times New Roman"/>
              </a:rPr>
              <a:t>Conclusions and Future work: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8C0E99-E65A-C923-DB59-408FD07F824B}"/>
              </a:ext>
            </a:extLst>
          </p:cNvPr>
          <p:cNvSpPr txBox="1"/>
          <p:nvPr/>
        </p:nvSpPr>
        <p:spPr>
          <a:xfrm>
            <a:off x="394216" y="753025"/>
            <a:ext cx="8356904" cy="3300904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marL="385445" indent="-385445">
              <a:buAutoNum type="arabicPeriod"/>
            </a:pPr>
            <a:r>
              <a:rPr lang="en-US" sz="2100" dirty="0">
                <a:cs typeface="Calibri"/>
              </a:rPr>
              <a:t>The canopy reduces photolysis during the day and significantly shifts the surface daytime ozone chemical processes</a:t>
            </a:r>
            <a:r>
              <a:rPr lang="zh-TW" altLang="en-US" sz="2100" dirty="0">
                <a:cs typeface="Calibri"/>
              </a:rPr>
              <a:t> </a:t>
            </a:r>
            <a:r>
              <a:rPr lang="en-US" altLang="zh-TW" sz="2100" dirty="0">
                <a:cs typeface="Calibri"/>
              </a:rPr>
              <a:t>rate</a:t>
            </a:r>
            <a:r>
              <a:rPr lang="en-US" sz="2100" dirty="0">
                <a:cs typeface="Calibri"/>
              </a:rPr>
              <a:t> about   -110% to -250%. (Aug. 2019)</a:t>
            </a:r>
            <a:endParaRPr lang="en-US" sz="2100" dirty="0">
              <a:ea typeface="Calibri" panose="020F0502020204030204"/>
              <a:cs typeface="Calibri" panose="020F0502020204030204"/>
            </a:endParaRPr>
          </a:p>
          <a:p>
            <a:pPr marL="385763" indent="-385763">
              <a:buAutoNum type="arabicPeriod"/>
            </a:pPr>
            <a:r>
              <a:rPr lang="en-US" sz="2100" dirty="0"/>
              <a:t>The canopy reduces the vertical transport for air pollutants (Ozone, NO</a:t>
            </a:r>
            <a:r>
              <a:rPr lang="en-US" sz="2100" baseline="-25000" dirty="0"/>
              <a:t>x</a:t>
            </a:r>
            <a:r>
              <a:rPr lang="en-US" sz="2100" dirty="0"/>
              <a:t>, and VOCs). Delays the nighttime and morning vertical transport.</a:t>
            </a:r>
            <a:endParaRPr lang="en-US" sz="2100" dirty="0">
              <a:cs typeface="Calibri"/>
            </a:endParaRPr>
          </a:p>
          <a:p>
            <a:pPr marL="385763" indent="-385763">
              <a:buAutoNum type="arabicPeriod"/>
            </a:pPr>
            <a:r>
              <a:rPr lang="en-US" sz="2100" dirty="0"/>
              <a:t>Overall shifts oxidant concentrations and changes the distribution of primary (NO</a:t>
            </a:r>
            <a:r>
              <a:rPr lang="en-US" sz="2100" baseline="-25000" dirty="0"/>
              <a:t>x</a:t>
            </a:r>
            <a:r>
              <a:rPr lang="en-US" sz="2100" dirty="0"/>
              <a:t>) and formation of secondary pollutants (Ozone).  </a:t>
            </a:r>
            <a:endParaRPr lang="en-US" sz="2100" dirty="0">
              <a:cs typeface="Calibri"/>
            </a:endParaRPr>
          </a:p>
          <a:p>
            <a:pPr marL="385763" indent="-385763">
              <a:buAutoNum type="arabicPeriod"/>
            </a:pPr>
            <a:r>
              <a:rPr lang="en-US" sz="2100" dirty="0">
                <a:cs typeface="Calibri"/>
              </a:rPr>
              <a:t>The canopy correction improves both Ozone and NO</a:t>
            </a:r>
            <a:r>
              <a:rPr lang="en-US" sz="1425" baseline="-25000" dirty="0">
                <a:cs typeface="Calibri"/>
              </a:rPr>
              <a:t>2</a:t>
            </a:r>
            <a:r>
              <a:rPr lang="en-US" sz="2100" dirty="0">
                <a:cs typeface="Calibri"/>
              </a:rPr>
              <a:t> model performance compared to </a:t>
            </a:r>
            <a:r>
              <a:rPr lang="en-US" sz="2100" dirty="0" err="1">
                <a:cs typeface="Calibri"/>
              </a:rPr>
              <a:t>AirNow</a:t>
            </a:r>
            <a:r>
              <a:rPr lang="en-US" sz="2100" dirty="0">
                <a:cs typeface="Calibri"/>
              </a:rPr>
              <a:t> observations.</a:t>
            </a:r>
          </a:p>
          <a:p>
            <a:pPr marL="385763" indent="-385763">
              <a:buAutoNum type="arabicPeriod"/>
            </a:pPr>
            <a:endParaRPr lang="en-US" sz="2100" dirty="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0B49AD-2EA8-AE15-896C-F85D01F592C8}"/>
              </a:ext>
            </a:extLst>
          </p:cNvPr>
          <p:cNvSpPr txBox="1"/>
          <p:nvPr/>
        </p:nvSpPr>
        <p:spPr>
          <a:xfrm>
            <a:off x="394216" y="3781589"/>
            <a:ext cx="8121134" cy="103874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2100" dirty="0"/>
              <a:t>Future tasks: </a:t>
            </a:r>
          </a:p>
          <a:p>
            <a:pPr marL="385763" indent="-385763">
              <a:buAutoNum type="arabicPeriod"/>
            </a:pPr>
            <a:r>
              <a:rPr lang="en-US" sz="2100" dirty="0"/>
              <a:t>Canopy effects using additional model layers and sensitivity tests.</a:t>
            </a:r>
            <a:endParaRPr lang="en-US" sz="2100" dirty="0">
              <a:cs typeface="Calibri"/>
            </a:endParaRPr>
          </a:p>
          <a:p>
            <a:pPr marL="385763" indent="-385763">
              <a:buAutoNum type="arabicPeriod"/>
            </a:pPr>
            <a:r>
              <a:rPr lang="en-US" sz="2100" dirty="0">
                <a:cs typeface="Calibri"/>
              </a:rPr>
              <a:t>Use of field/satellite/aircraft data for improved evaluations.</a:t>
            </a:r>
          </a:p>
        </p:txBody>
      </p:sp>
    </p:spTree>
    <p:extLst>
      <p:ext uri="{BB962C8B-B14F-4D97-AF65-F5344CB8AC3E}">
        <p14:creationId xmlns:p14="http://schemas.microsoft.com/office/powerpoint/2010/main" val="751542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FCBD7A-80CD-3349-AF1B-1BF118155D43}"/>
              </a:ext>
            </a:extLst>
          </p:cNvPr>
          <p:cNvSpPr txBox="1"/>
          <p:nvPr/>
        </p:nvSpPr>
        <p:spPr>
          <a:xfrm>
            <a:off x="191811" y="845044"/>
            <a:ext cx="3842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cwang48@gmu.edu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22951-B9C8-C88D-2022-6240245DCCB5}"/>
              </a:ext>
            </a:extLst>
          </p:cNvPr>
          <p:cNvSpPr txBox="1"/>
          <p:nvPr/>
        </p:nvSpPr>
        <p:spPr>
          <a:xfrm>
            <a:off x="54422" y="2945757"/>
            <a:ext cx="26474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/>
              <a:t>Thank you</a:t>
            </a:r>
          </a:p>
        </p:txBody>
      </p:sp>
      <p:pic>
        <p:nvPicPr>
          <p:cNvPr id="7" name="Picture 6" descr="Looking up view of tall trees&#10;&#10;Description automatically generated">
            <a:extLst>
              <a:ext uri="{FF2B5EF4-FFF2-40B4-BE49-F238E27FC236}">
                <a16:creationId xmlns:a16="http://schemas.microsoft.com/office/drawing/2014/main" id="{E90547DD-C120-59B5-64A9-2B2366F620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7222" y="397027"/>
            <a:ext cx="4692563" cy="4453004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0A0006D8-25D7-1211-0DA9-1464C6B3A9F4}"/>
              </a:ext>
            </a:extLst>
          </p:cNvPr>
          <p:cNvSpPr txBox="1">
            <a:spLocks/>
          </p:cNvSpPr>
          <p:nvPr/>
        </p:nvSpPr>
        <p:spPr>
          <a:xfrm>
            <a:off x="148518" y="3322133"/>
            <a:ext cx="3928704" cy="1640440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555498">
              <a:lnSpc>
                <a:spcPct val="105000"/>
              </a:lnSpc>
              <a:spcBef>
                <a:spcPts val="0"/>
              </a:spcBef>
              <a:spcAft>
                <a:spcPts val="450"/>
              </a:spcAft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Patrick Campbell, </a:t>
            </a:r>
            <a:r>
              <a:rPr lang="en-US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Siqi</a:t>
            </a: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Ma, Irena Ivanova, Paul Makar, Daniel Tong, </a:t>
            </a:r>
            <a:b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Bok H. </a:t>
            </a:r>
            <a:r>
              <a:rPr lang="en-US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Baek</a:t>
            </a:r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555498">
              <a:lnSpc>
                <a:spcPct val="105000"/>
              </a:lnSpc>
              <a:spcBef>
                <a:spcPts val="0"/>
              </a:spcBef>
              <a:spcAft>
                <a:spcPts val="450"/>
              </a:spcAft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Research support by</a:t>
            </a:r>
            <a:r>
              <a:rPr lang="zh-TW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NOAA/In-Canopy Processes project</a:t>
            </a:r>
            <a:r>
              <a:rPr lang="zh-TW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40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NOAA/Emission Inventories satellite project </a:t>
            </a:r>
            <a:endParaRPr lang="en-US" sz="140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292488-718A-BB4D-413D-0695F31AD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3024-A1D4-C04E-86A2-C13BC47B8EC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7640BC-D6BF-B732-7F67-C4D4106C71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1" r="9332" b="961"/>
          <a:stretch/>
        </p:blipFill>
        <p:spPr>
          <a:xfrm>
            <a:off x="166218" y="2088037"/>
            <a:ext cx="3576224" cy="30191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F401A1-CEC2-F902-6B33-841A7764E1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1" r="9442" b="1021"/>
          <a:stretch/>
        </p:blipFill>
        <p:spPr>
          <a:xfrm>
            <a:off x="3910425" y="2088037"/>
            <a:ext cx="3718705" cy="30191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DEEFA48-DA7A-7698-68C0-B947B6C8AA1C}"/>
              </a:ext>
            </a:extLst>
          </p:cNvPr>
          <p:cNvSpPr txBox="1">
            <a:spLocks/>
          </p:cNvSpPr>
          <p:nvPr/>
        </p:nvSpPr>
        <p:spPr>
          <a:xfrm>
            <a:off x="0" y="36055"/>
            <a:ext cx="7489825" cy="654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2"/>
                </a:solidFill>
                <a:cs typeface="Times New Roman"/>
              </a:rPr>
              <a:t>Results: PM25 time series plot with PA result</a:t>
            </a:r>
            <a:endParaRPr lang="en-US" dirty="0">
              <a:solidFill>
                <a:schemeClr val="tx2"/>
              </a:solidFill>
              <a:cs typeface="Calibri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1C393-AD0A-6450-85D6-DC551F84EDD2}"/>
              </a:ext>
            </a:extLst>
          </p:cNvPr>
          <p:cNvSpPr txBox="1"/>
          <p:nvPr/>
        </p:nvSpPr>
        <p:spPr>
          <a:xfrm>
            <a:off x="436753" y="682729"/>
            <a:ext cx="4389772" cy="11772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262626"/>
                </a:solidFill>
                <a:latin typeface="Arial"/>
                <a:cs typeface="Arial"/>
              </a:rPr>
              <a:t>PA result timeseries for average August 2019</a:t>
            </a:r>
            <a:r>
              <a:rPr lang="zh-TW" altLang="en-US" b="1" dirty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262626"/>
                </a:solidFill>
                <a:latin typeface="Arial"/>
                <a:cs typeface="Arial"/>
              </a:rPr>
              <a:t>for</a:t>
            </a:r>
            <a:r>
              <a:rPr lang="en-US" b="1" dirty="0">
                <a:latin typeface="Arial"/>
                <a:cs typeface="Arial"/>
              </a:rPr>
              <a:t> Canopy (left) and Canopy-Base (Right)</a:t>
            </a:r>
            <a:endParaRPr lang="en-US" dirty="0">
              <a:latin typeface="Arial"/>
              <a:cs typeface="Arial"/>
            </a:endParaRPr>
          </a:p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1DE78A-EFEF-2C73-C869-4B3395A2BE37}"/>
              </a:ext>
            </a:extLst>
          </p:cNvPr>
          <p:cNvSpPr txBox="1"/>
          <p:nvPr/>
        </p:nvSpPr>
        <p:spPr>
          <a:xfrm rot="16200000">
            <a:off x="6751326" y="3361005"/>
            <a:ext cx="2032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Delta process (Canopy - Base)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2F396C-8AA7-8785-6210-1CF07B758F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45" t="25033" r="24820" b="23319"/>
          <a:stretch/>
        </p:blipFill>
        <p:spPr>
          <a:xfrm>
            <a:off x="4994624" y="505475"/>
            <a:ext cx="2663184" cy="162370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A43331A-B61A-EB9D-A8F4-CF65F2D28660}"/>
              </a:ext>
            </a:extLst>
          </p:cNvPr>
          <p:cNvSpPr/>
          <p:nvPr/>
        </p:nvSpPr>
        <p:spPr>
          <a:xfrm flipV="1">
            <a:off x="6336149" y="1503401"/>
            <a:ext cx="243759" cy="23061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96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D99B3E-FB03-87EB-2F13-CEB68D13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00F07-1580-B441-A828-5F85E7B263B9}" type="slidenum">
              <a:rPr lang="en-US" smtClean="0"/>
              <a:t>18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80EEA6B-8183-F97F-256F-69CC896BDB70}"/>
              </a:ext>
            </a:extLst>
          </p:cNvPr>
          <p:cNvSpPr txBox="1">
            <a:spLocks/>
          </p:cNvSpPr>
          <p:nvPr/>
        </p:nvSpPr>
        <p:spPr>
          <a:xfrm>
            <a:off x="550751" y="0"/>
            <a:ext cx="8556604" cy="681347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>
                <a:cs typeface="Times New Roman"/>
              </a:rPr>
              <a:t>Results</a:t>
            </a:r>
            <a:r>
              <a:rPr lang="en-US" sz="3300">
                <a:latin typeface="Calibri Light"/>
                <a:cs typeface="Times New Roman"/>
              </a:rPr>
              <a:t>: Model performance</a:t>
            </a:r>
          </a:p>
        </p:txBody>
      </p:sp>
      <p:pic>
        <p:nvPicPr>
          <p:cNvPr id="7" name="Picture 6" descr="A map of the united states with different colored circles&#10;&#10;Description automatically generated">
            <a:extLst>
              <a:ext uri="{FF2B5EF4-FFF2-40B4-BE49-F238E27FC236}">
                <a16:creationId xmlns:a16="http://schemas.microsoft.com/office/drawing/2014/main" id="{5AA8965C-DE35-CD4F-9F0B-2B83D8563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984" y="641848"/>
            <a:ext cx="5283844" cy="3975551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8942137-6CA3-D9A3-6B2F-84F6A584A3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781032"/>
              </p:ext>
            </p:extLst>
          </p:nvPr>
        </p:nvGraphicFramePr>
        <p:xfrm>
          <a:off x="3971563" y="1511943"/>
          <a:ext cx="932306" cy="1127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66153">
                  <a:extLst>
                    <a:ext uri="{9D8B030D-6E8A-4147-A177-3AD203B41FA5}">
                      <a16:colId xmlns:a16="http://schemas.microsoft.com/office/drawing/2014/main" val="2279475827"/>
                    </a:ext>
                  </a:extLst>
                </a:gridCol>
                <a:gridCol w="466153">
                  <a:extLst>
                    <a:ext uri="{9D8B030D-6E8A-4147-A177-3AD203B41FA5}">
                      <a16:colId xmlns:a16="http://schemas.microsoft.com/office/drawing/2014/main" val="3499616201"/>
                    </a:ext>
                  </a:extLst>
                </a:gridCol>
              </a:tblGrid>
              <a:tr h="308610">
                <a:tc>
                  <a:txBody>
                    <a:bodyPr/>
                    <a:lstStyle/>
                    <a:p>
                      <a:r>
                        <a:rPr lang="en-US" sz="800">
                          <a:solidFill>
                            <a:srgbClr val="000000"/>
                          </a:solidFill>
                        </a:rPr>
                        <a:t>MB (ppb)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solidFill>
                            <a:srgbClr val="000000"/>
                          </a:solidFill>
                        </a:rPr>
                        <a:t>+3.8</a:t>
                      </a: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5052444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rgbClr val="000000"/>
                          </a:solidFill>
                        </a:rPr>
                        <a:t>NMB</a:t>
                      </a:r>
                    </a:p>
                    <a:p>
                      <a:pPr lvl="0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</a:rPr>
                        <a:t>(%)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solidFill>
                            <a:srgbClr val="000000"/>
                          </a:solidFill>
                        </a:rPr>
                        <a:t>+14.3</a:t>
                      </a: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895954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r>
                        <a:rPr lang="en-US" sz="800">
                          <a:solidFill>
                            <a:srgbClr val="000000"/>
                          </a:solidFill>
                        </a:rPr>
                        <a:t>NME</a:t>
                      </a:r>
                    </a:p>
                    <a:p>
                      <a:pPr lvl="0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</a:rPr>
                        <a:t>(%)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solidFill>
                            <a:srgbClr val="000000"/>
                          </a:solidFill>
                        </a:rPr>
                        <a:t>33.4</a:t>
                      </a: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3998959"/>
                  </a:ext>
                </a:extLst>
              </a:tr>
              <a:tr h="188595">
                <a:tc>
                  <a:txBody>
                    <a:bodyPr/>
                    <a:lstStyle/>
                    <a:p>
                      <a:r>
                        <a:rPr lang="en-US" sz="800">
                          <a:solidFill>
                            <a:srgbClr val="000000"/>
                          </a:solidFill>
                        </a:rPr>
                        <a:t>IOA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rgbClr val="000000"/>
                          </a:solidFill>
                        </a:rPr>
                        <a:t>0.83</a:t>
                      </a: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032810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1FA92E5-9393-B146-AE76-AE2432EF79D0}"/>
              </a:ext>
            </a:extLst>
          </p:cNvPr>
          <p:cNvSpPr txBox="1"/>
          <p:nvPr/>
        </p:nvSpPr>
        <p:spPr>
          <a:xfrm>
            <a:off x="6279267" y="643842"/>
            <a:ext cx="2416214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13" b="1">
                <a:cs typeface="Calibri"/>
              </a:rPr>
              <a:t>Southeast U.S. Only (EPA R4)</a:t>
            </a:r>
            <a:endParaRPr lang="en-US" sz="1013" b="1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9463D50-6847-235A-F106-7C3568F133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588919"/>
              </p:ext>
            </p:extLst>
          </p:nvPr>
        </p:nvGraphicFramePr>
        <p:xfrm>
          <a:off x="3971563" y="3523043"/>
          <a:ext cx="932306" cy="1127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66153">
                  <a:extLst>
                    <a:ext uri="{9D8B030D-6E8A-4147-A177-3AD203B41FA5}">
                      <a16:colId xmlns:a16="http://schemas.microsoft.com/office/drawing/2014/main" val="2279475827"/>
                    </a:ext>
                  </a:extLst>
                </a:gridCol>
                <a:gridCol w="466153">
                  <a:extLst>
                    <a:ext uri="{9D8B030D-6E8A-4147-A177-3AD203B41FA5}">
                      <a16:colId xmlns:a16="http://schemas.microsoft.com/office/drawing/2014/main" val="3499616201"/>
                    </a:ext>
                  </a:extLst>
                </a:gridCol>
              </a:tblGrid>
              <a:tr h="308610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rgbClr val="000000"/>
                          </a:solidFill>
                        </a:rPr>
                        <a:t>MB (ppb)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solidFill>
                            <a:srgbClr val="000000"/>
                          </a:solidFill>
                        </a:rPr>
                        <a:t>+3.1</a:t>
                      </a:r>
                      <a:endParaRPr lang="en-US" sz="100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052444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rgbClr val="000000"/>
                          </a:solidFill>
                        </a:rPr>
                        <a:t>NMB</a:t>
                      </a:r>
                    </a:p>
                    <a:p>
                      <a:pPr lvl="0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</a:rPr>
                        <a:t>(%)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solidFill>
                            <a:srgbClr val="000000"/>
                          </a:solidFill>
                        </a:rPr>
                        <a:t>+12.1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95954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r>
                        <a:rPr lang="en-US" sz="800">
                          <a:solidFill>
                            <a:srgbClr val="000000"/>
                          </a:solidFill>
                        </a:rPr>
                        <a:t>NME</a:t>
                      </a:r>
                    </a:p>
                    <a:p>
                      <a:pPr lvl="0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</a:rPr>
                        <a:t>(%)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solidFill>
                            <a:srgbClr val="000000"/>
                          </a:solidFill>
                        </a:rPr>
                        <a:t>32.7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998959"/>
                  </a:ext>
                </a:extLst>
              </a:tr>
              <a:tr h="188595">
                <a:tc>
                  <a:txBody>
                    <a:bodyPr/>
                    <a:lstStyle/>
                    <a:p>
                      <a:r>
                        <a:rPr lang="en-US" sz="800">
                          <a:solidFill>
                            <a:srgbClr val="000000"/>
                          </a:solidFill>
                        </a:rPr>
                        <a:t>IOA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rgbClr val="000000"/>
                          </a:solidFill>
                        </a:rPr>
                        <a:t>0.83</a:t>
                      </a: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032810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971D828-241B-0E88-5536-E4E1270B7EC7}"/>
              </a:ext>
            </a:extLst>
          </p:cNvPr>
          <p:cNvSpPr txBox="1"/>
          <p:nvPr/>
        </p:nvSpPr>
        <p:spPr>
          <a:xfrm>
            <a:off x="188089" y="4557532"/>
            <a:ext cx="8825696" cy="6232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FF0000"/>
                </a:solidFill>
                <a:cs typeface="Calibri"/>
              </a:rPr>
              <a:t>Reduces systematic ozone overpredictions in regions of contiguous canopies.</a:t>
            </a:r>
            <a:endParaRPr lang="en-US" sz="120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FF0000"/>
                </a:solidFill>
                <a:cs typeface="Calibri"/>
              </a:rPr>
              <a:t>Larger impacts exist at the </a:t>
            </a:r>
            <a:r>
              <a:rPr lang="en-US" sz="1200" err="1">
                <a:solidFill>
                  <a:srgbClr val="FF0000"/>
                </a:solidFill>
                <a:cs typeface="Calibri"/>
              </a:rPr>
              <a:t>AirNow</a:t>
            </a:r>
            <a:r>
              <a:rPr lang="en-US" sz="1200">
                <a:solidFill>
                  <a:srgbClr val="FF0000"/>
                </a:solidFill>
                <a:cs typeface="Calibri"/>
              </a:rPr>
              <a:t> site-level, although still not situated in regions of canopies (need improved evaluation).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FF0000"/>
                </a:solidFill>
                <a:cs typeface="Calibri"/>
              </a:rPr>
              <a:t>Further canopy tests are underway that can increase canopy impacts (e.g., increased model vertical resolution).  </a:t>
            </a:r>
          </a:p>
        </p:txBody>
      </p:sp>
      <p:pic>
        <p:nvPicPr>
          <p:cNvPr id="13" name="Picture 1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71F3E5E4-4230-B297-EA6A-2CC1E9F5F4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0579" y="866844"/>
            <a:ext cx="2744647" cy="19846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BAF0C6-6963-D4B9-1201-6DC9ED347B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0579" y="2686922"/>
            <a:ext cx="2744647" cy="19905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1F52AFA-272E-EB9B-E70D-46817F71FF65}"/>
              </a:ext>
            </a:extLst>
          </p:cNvPr>
          <p:cNvSpPr txBox="1"/>
          <p:nvPr/>
        </p:nvSpPr>
        <p:spPr>
          <a:xfrm>
            <a:off x="6199689" y="969379"/>
            <a:ext cx="889804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13">
                <a:cs typeface="Calibri"/>
              </a:rPr>
              <a:t>Ozone</a:t>
            </a:r>
            <a:endParaRPr lang="en-US" sz="1013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78D39A-3AB2-A40E-04F4-8E46C9D7BC1C}"/>
              </a:ext>
            </a:extLst>
          </p:cNvPr>
          <p:cNvSpPr txBox="1"/>
          <p:nvPr/>
        </p:nvSpPr>
        <p:spPr>
          <a:xfrm>
            <a:off x="6163518" y="2799626"/>
            <a:ext cx="889804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13">
                <a:cs typeface="Calibri"/>
              </a:rPr>
              <a:t>NO</a:t>
            </a:r>
            <a:r>
              <a:rPr lang="en-US" sz="1013" baseline="-25000">
                <a:cs typeface="Calibri"/>
              </a:rPr>
              <a:t>2</a:t>
            </a:r>
            <a:endParaRPr lang="en-US" sz="1013" baseline="-25000"/>
          </a:p>
        </p:txBody>
      </p:sp>
    </p:spTree>
    <p:extLst>
      <p:ext uri="{BB962C8B-B14F-4D97-AF65-F5344CB8AC3E}">
        <p14:creationId xmlns:p14="http://schemas.microsoft.com/office/powerpoint/2010/main" val="230948949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B3CC4-5FE2-2A6F-BC69-0172AD6FD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17892"/>
            <a:ext cx="2530602" cy="4175918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z="3900">
                <a:solidFill>
                  <a:schemeClr val="tx1"/>
                </a:solidFill>
              </a:rPr>
              <a:t>Outline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65309A89-D532-A141-21D0-17B4EE0F851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72323837"/>
              </p:ext>
            </p:extLst>
          </p:nvPr>
        </p:nvGraphicFramePr>
        <p:xfrm>
          <a:off x="3819906" y="465294"/>
          <a:ext cx="4697730" cy="4128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01AF84-E34D-4F85-A7D2-AE4BCEC1D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68580" tIns="34290" rIns="68580" bIns="34290" rtlCol="0" anchor="ctr">
            <a:normAutofit/>
          </a:bodyPr>
          <a:lstStyle/>
          <a:p>
            <a:pPr>
              <a:spcAft>
                <a:spcPts val="450"/>
              </a:spcAft>
            </a:pPr>
            <a:fld id="{7B1B3024-A1D4-C04E-86A2-C13BC47B8EC2}" type="slidenum">
              <a:rPr lang="en-US"/>
              <a:pPr>
                <a:spcAft>
                  <a:spcPts val="45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44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B3ADCC8-2838-F56C-1E12-66431A89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312" y="726095"/>
            <a:ext cx="2928539" cy="1145564"/>
          </a:xfrm>
        </p:spPr>
        <p:txBody>
          <a:bodyPr/>
          <a:lstStyle/>
          <a:p>
            <a:pPr defTabSz="562356"/>
            <a:r>
              <a:rPr lang="en-US" sz="2706"/>
              <a:t>Research background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D4B1D-741D-D6F9-AE10-F20D3CC06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7312" y="2829020"/>
            <a:ext cx="6575902" cy="1955600"/>
          </a:xfrm>
        </p:spPr>
        <p:txBody>
          <a:bodyPr>
            <a:noAutofit/>
          </a:bodyPr>
          <a:lstStyle/>
          <a:p>
            <a:pPr marL="210185" indent="-210185" defTabSz="562356">
              <a:lnSpc>
                <a:spcPct val="90000"/>
              </a:lnSpc>
              <a:spcBef>
                <a:spcPts val="615"/>
              </a:spcBef>
              <a:buFont typeface="Arial" panose="020B0604020202020204" pitchFamily="34" charset="0"/>
              <a:buChar char="•"/>
            </a:pPr>
            <a:r>
              <a:rPr lang="en-US" sz="1350">
                <a:solidFill>
                  <a:srgbClr val="000000"/>
                </a:solidFill>
                <a:latin typeface="Helvetica Neue"/>
                <a:cs typeface="Arial"/>
              </a:rPr>
              <a:t>Atmosphere-biosphere interactions have important effects on air quality.</a:t>
            </a:r>
          </a:p>
          <a:p>
            <a:pPr marL="210185" indent="-210185" defTabSz="562356">
              <a:lnSpc>
                <a:spcPct val="90000"/>
              </a:lnSpc>
              <a:spcBef>
                <a:spcPts val="615"/>
              </a:spcBef>
              <a:buFont typeface="Arial" panose="020B0604020202020204" pitchFamily="34" charset="0"/>
              <a:buChar char="•"/>
            </a:pPr>
            <a:r>
              <a:rPr lang="en-US" sz="1350">
                <a:solidFill>
                  <a:srgbClr val="000000"/>
                </a:solidFill>
                <a:latin typeface="Helvetica Neue"/>
                <a:cs typeface="Arial"/>
              </a:rPr>
              <a:t>Historically, chemical transport models (CTMs) have been well developed to account for simulating the bulk effects (e.g., biogenic emissions, dry deposition, etc.) of the overlaying and vegetative canopy top processes.</a:t>
            </a:r>
          </a:p>
          <a:p>
            <a:pPr marL="210185" indent="-210185" defTabSz="562356">
              <a:lnSpc>
                <a:spcPct val="90000"/>
              </a:lnSpc>
              <a:spcBef>
                <a:spcPts val="615"/>
              </a:spcBef>
              <a:buFont typeface="Arial" panose="020B0604020202020204" pitchFamily="34" charset="0"/>
              <a:buChar char="•"/>
            </a:pPr>
            <a:r>
              <a:rPr lang="en-US" sz="1350">
                <a:solidFill>
                  <a:srgbClr val="000000"/>
                </a:solidFill>
                <a:latin typeface="Helvetica Neue"/>
                <a:cs typeface="Arial"/>
              </a:rPr>
              <a:t>However, most CTMs continue to rely on the approximate, but useful “big-leaf” model for the air-canopy interface, with little to no representation of the underlying </a:t>
            </a:r>
            <a:r>
              <a:rPr lang="en-US" sz="1350" b="1">
                <a:solidFill>
                  <a:srgbClr val="000000"/>
                </a:solidFill>
                <a:latin typeface="Helvetica Neue"/>
                <a:cs typeface="Arial"/>
              </a:rPr>
              <a:t>in-canopy</a:t>
            </a:r>
            <a:r>
              <a:rPr lang="en-US" sz="1350">
                <a:solidFill>
                  <a:srgbClr val="000000"/>
                </a:solidFill>
                <a:latin typeface="Helvetica Neue"/>
                <a:cs typeface="Arial"/>
              </a:rPr>
              <a:t> processes, especially at the "leaf-scale".</a:t>
            </a:r>
          </a:p>
          <a:p>
            <a:pPr marL="210185" indent="-210185" defTabSz="562356">
              <a:lnSpc>
                <a:spcPct val="90000"/>
              </a:lnSpc>
              <a:spcBef>
                <a:spcPts val="615"/>
              </a:spcBef>
              <a:buFont typeface="Arial" panose="020B0604020202020204" pitchFamily="34" charset="0"/>
              <a:buChar char="•"/>
            </a:pPr>
            <a:r>
              <a:rPr lang="en-US" sz="1350">
                <a:solidFill>
                  <a:srgbClr val="FF0000"/>
                </a:solidFill>
                <a:latin typeface="Helvetica Neue"/>
                <a:cs typeface="Arial"/>
              </a:rPr>
              <a:t>Systematic ozone overpredictions in CTMs are linked to distinct vertical gradients of ozone measured within dense forest canopies of the U.S. (Makar et al., 2017)</a:t>
            </a:r>
          </a:p>
          <a:p>
            <a:pPr marL="210185" indent="-210185" defTabSz="562356">
              <a:lnSpc>
                <a:spcPct val="90000"/>
              </a:lnSpc>
              <a:spcBef>
                <a:spcPts val="615"/>
              </a:spcBef>
              <a:buFont typeface="Arial" panose="020B0604020202020204" pitchFamily="34" charset="0"/>
              <a:buChar char="•"/>
            </a:pPr>
            <a:r>
              <a:rPr lang="en-US" sz="1350" b="1">
                <a:latin typeface="Arial"/>
                <a:cs typeface="Arial"/>
              </a:rPr>
              <a:t>In-Canopy processes : </a:t>
            </a:r>
            <a:r>
              <a:rPr lang="en-US" sz="1350">
                <a:latin typeface="Arial"/>
                <a:cs typeface="Arial"/>
              </a:rPr>
              <a:t>Winds, dry deposition, </a:t>
            </a:r>
            <a:r>
              <a:rPr lang="en-US" sz="1350">
                <a:solidFill>
                  <a:srgbClr val="FF0000"/>
                </a:solidFill>
                <a:latin typeface="Arial"/>
                <a:cs typeface="Arial"/>
              </a:rPr>
              <a:t>photolysis, eddy diffusion</a:t>
            </a:r>
            <a:endParaRPr lang="en-US" sz="1350" b="1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0DFB8B-BBA8-E870-6491-387CC4322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5516" y="4433926"/>
            <a:ext cx="1705268" cy="226974"/>
          </a:xfrm>
        </p:spPr>
        <p:txBody>
          <a:bodyPr/>
          <a:lstStyle/>
          <a:p>
            <a:pPr defTabSz="562356">
              <a:spcAft>
                <a:spcPts val="450"/>
              </a:spcAft>
            </a:pPr>
            <a:fld id="{7B1B3024-A1D4-C04E-86A2-C13BC47B8EC2}" type="slidenum">
              <a:rPr lang="en-US" sz="738"/>
              <a:pPr defTabSz="562356">
                <a:spcAft>
                  <a:spcPts val="450"/>
                </a:spcAft>
              </a:pPr>
              <a:t>3</a:t>
            </a:fld>
            <a:endParaRPr lang="en-US"/>
          </a:p>
        </p:txBody>
      </p:sp>
      <p:pic>
        <p:nvPicPr>
          <p:cNvPr id="7" name="Picture 2" descr="Rainforest canopy in Borneo. Photo by Rhett A. Butler.">
            <a:extLst>
              <a:ext uri="{FF2B5EF4-FFF2-40B4-BE49-F238E27FC236}">
                <a16:creationId xmlns:a16="http://schemas.microsoft.com/office/drawing/2014/main" id="{9DD6B0D2-2F47-6D83-7723-72CA0E939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3794" y="737"/>
            <a:ext cx="3441619" cy="229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orest cover by climatic domain.">
            <a:extLst>
              <a:ext uri="{FF2B5EF4-FFF2-40B4-BE49-F238E27FC236}">
                <a16:creationId xmlns:a16="http://schemas.microsoft.com/office/drawing/2014/main" id="{1D9C60E0-09AA-06B2-B681-EA26BF605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5412" y="369"/>
            <a:ext cx="1635268" cy="227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F02971-7743-9ABA-4883-8F404E4477D5}"/>
              </a:ext>
            </a:extLst>
          </p:cNvPr>
          <p:cNvSpPr txBox="1"/>
          <p:nvPr/>
        </p:nvSpPr>
        <p:spPr>
          <a:xfrm>
            <a:off x="4964594" y="2108233"/>
            <a:ext cx="2195352" cy="364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62356">
              <a:spcAft>
                <a:spcPts val="450"/>
              </a:spcAft>
            </a:pPr>
            <a:r>
              <a:rPr lang="en-US" sz="677">
                <a:solidFill>
                  <a:schemeClr val="bg1"/>
                </a:solidFill>
              </a:rPr>
              <a:t>https://</a:t>
            </a:r>
            <a:r>
              <a:rPr lang="en-US" sz="677" err="1">
                <a:solidFill>
                  <a:schemeClr val="bg1"/>
                </a:solidFill>
              </a:rPr>
              <a:t>rainforests.mongabay.com</a:t>
            </a:r>
            <a:r>
              <a:rPr lang="en-US" sz="677">
                <a:solidFill>
                  <a:schemeClr val="bg1"/>
                </a:solidFill>
              </a:rPr>
              <a:t>/0303.htm</a:t>
            </a:r>
          </a:p>
          <a:p>
            <a:pPr defTabSz="562356">
              <a:spcAft>
                <a:spcPts val="450"/>
              </a:spcAft>
            </a:pPr>
            <a:r>
              <a:rPr lang="en-US" sz="677">
                <a:solidFill>
                  <a:schemeClr val="bg1"/>
                </a:solidFill>
              </a:rPr>
              <a:t>https://</a:t>
            </a:r>
            <a:r>
              <a:rPr lang="en-US" sz="677" err="1">
                <a:solidFill>
                  <a:schemeClr val="bg1"/>
                </a:solidFill>
              </a:rPr>
              <a:t>rainforests.mongabay.com</a:t>
            </a:r>
            <a:r>
              <a:rPr lang="en-US" sz="677">
                <a:solidFill>
                  <a:schemeClr val="bg1"/>
                </a:solidFill>
              </a:rPr>
              <a:t>/0202.htm</a:t>
            </a:r>
            <a:endParaRPr lang="en-US" sz="825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486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9E8EA-70EC-6E1F-2923-C1010B787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D2BDE-8DC4-1B1B-319C-3CB77ACA4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5057" y="3010131"/>
            <a:ext cx="8113960" cy="1446331"/>
          </a:xfrm>
        </p:spPr>
        <p:txBody>
          <a:bodyPr>
            <a:noAutofit/>
          </a:bodyPr>
          <a:lstStyle/>
          <a:p>
            <a:pPr marL="342900" indent="-342900">
              <a:buChar char="•"/>
            </a:pPr>
            <a:r>
              <a:rPr lang="en-US" sz="2100">
                <a:solidFill>
                  <a:srgbClr val="000000"/>
                </a:solidFill>
                <a:latin typeface="Helvetica Neue"/>
                <a:cs typeface="Arial"/>
              </a:rPr>
              <a:t>Develop and employ explicit, but simplified parameterizations for the effects of </a:t>
            </a:r>
            <a:r>
              <a:rPr lang="en-US" sz="2100">
                <a:solidFill>
                  <a:srgbClr val="FF0000"/>
                </a:solidFill>
                <a:latin typeface="Helvetica Neue"/>
                <a:cs typeface="Arial"/>
              </a:rPr>
              <a:t>in-canopy photolysis attenuation</a:t>
            </a:r>
            <a:r>
              <a:rPr lang="en-US" sz="2100">
                <a:solidFill>
                  <a:srgbClr val="000000"/>
                </a:solidFill>
                <a:latin typeface="Helvetica Neue"/>
                <a:cs typeface="Arial"/>
              </a:rPr>
              <a:t> and </a:t>
            </a:r>
            <a:r>
              <a:rPr lang="en-US" sz="2100">
                <a:solidFill>
                  <a:srgbClr val="FF0000"/>
                </a:solidFill>
                <a:latin typeface="Helvetica Neue"/>
                <a:cs typeface="Arial"/>
              </a:rPr>
              <a:t>modulated vertical turbulence/eddy diffusivity </a:t>
            </a:r>
            <a:endParaRPr lang="en-US">
              <a:cs typeface="Calibri" panose="020F0502020204030204"/>
            </a:endParaRPr>
          </a:p>
          <a:p>
            <a:pPr marL="342900" indent="-342900">
              <a:buChar char="•"/>
            </a:pPr>
            <a:r>
              <a:rPr lang="en-US" sz="2100">
                <a:solidFill>
                  <a:srgbClr val="000000"/>
                </a:solidFill>
                <a:latin typeface="Helvetica Neue"/>
                <a:cs typeface="Arial"/>
              </a:rPr>
              <a:t>Implement these canopy effects in variant of the George Mason University (GMU) air quality modeling system.</a:t>
            </a:r>
            <a:endParaRPr lang="en-US">
              <a:cs typeface="Calibri" panose="020F0502020204030204"/>
            </a:endParaRPr>
          </a:p>
          <a:p>
            <a:pPr marL="342900" indent="-342900">
              <a:buChar char="•"/>
            </a:pPr>
            <a:r>
              <a:rPr lang="en-US" sz="2100">
                <a:solidFill>
                  <a:srgbClr val="000000"/>
                </a:solidFill>
                <a:latin typeface="Helvetica Neue"/>
                <a:cs typeface="Arial"/>
              </a:rPr>
              <a:t>Investigate and quantify the canopy chemical and transport impacts on systematic ozone overpredictions in areas of contiguous canopies.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E94FB-64B5-AEE2-219E-8E4317B41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3024-A1D4-C04E-86A2-C13BC47B8EC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20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7A7A6-F7AE-D44D-998C-BD8CB824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68580" tIns="34290" rIns="68580" bIns="34290" rtlCol="0" anchor="ctr">
            <a:normAutofit/>
          </a:bodyPr>
          <a:lstStyle/>
          <a:p>
            <a:pPr>
              <a:spcAft>
                <a:spcPts val="450"/>
              </a:spcAft>
            </a:pPr>
            <a:fld id="{7B1B3024-A1D4-C04E-86A2-C13BC47B8EC2}" type="slidenum">
              <a:rPr lang="en-US" smtClean="0"/>
              <a:pPr>
                <a:spcAft>
                  <a:spcPts val="450"/>
                </a:spcAft>
              </a:pPr>
              <a:t>5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B4ECF1-C3B7-C4A3-77E7-32ED2630598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6988"/>
            <a:ext cx="7886700" cy="1130300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kern="1200">
                <a:solidFill>
                  <a:srgbClr val="44546A"/>
                </a:solidFill>
                <a:latin typeface="+mj-lt"/>
                <a:ea typeface="+mj-ea"/>
                <a:cs typeface="+mj-cs"/>
              </a:rPr>
              <a:t>Methods: CTM model configuration </a:t>
            </a: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73355955-D812-DCD7-47D3-DF700405B5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079034"/>
              </p:ext>
            </p:extLst>
          </p:nvPr>
        </p:nvGraphicFramePr>
        <p:xfrm>
          <a:off x="1286816" y="1022361"/>
          <a:ext cx="6654889" cy="3969153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629066">
                  <a:extLst>
                    <a:ext uri="{9D8B030D-6E8A-4147-A177-3AD203B41FA5}">
                      <a16:colId xmlns:a16="http://schemas.microsoft.com/office/drawing/2014/main" val="1364789087"/>
                    </a:ext>
                  </a:extLst>
                </a:gridCol>
                <a:gridCol w="5025823">
                  <a:extLst>
                    <a:ext uri="{9D8B030D-6E8A-4147-A177-3AD203B41FA5}">
                      <a16:colId xmlns:a16="http://schemas.microsoft.com/office/drawing/2014/main" val="1137619180"/>
                    </a:ext>
                  </a:extLst>
                </a:gridCol>
              </a:tblGrid>
              <a:tr h="32081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8925" marR="58925" marT="29462" marB="29462"/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8925" marR="58925" marT="29462" marB="29462"/>
                </a:tc>
                <a:extLst>
                  <a:ext uri="{0D108BD9-81ED-4DB2-BD59-A6C34878D82A}">
                    <a16:rowId xmlns:a16="http://schemas.microsoft.com/office/drawing/2014/main" val="2103200976"/>
                  </a:ext>
                </a:extLst>
              </a:tr>
              <a:tr h="671736">
                <a:tc>
                  <a:txBody>
                    <a:bodyPr/>
                    <a:lstStyle/>
                    <a:p>
                      <a:r>
                        <a:rPr lang="en-US" sz="1300"/>
                        <a:t>CTM model</a:t>
                      </a:r>
                    </a:p>
                  </a:txBody>
                  <a:tcPr marL="58925" marR="58925" marT="29462" marB="29462"/>
                </a:tc>
                <a:tc>
                  <a:txBody>
                    <a:bodyPr/>
                    <a:lstStyle/>
                    <a:p>
                      <a:r>
                        <a:rPr lang="en-US" sz="1300" b="1"/>
                        <a:t>CMAQv5.3.1 with Canopy</a:t>
                      </a:r>
                    </a:p>
                    <a:p>
                      <a:r>
                        <a:rPr lang="en-US" sz="1300"/>
                        <a:t>(https://github.com/GMU-SESS-AQ/CMAQ/tree/5.3.1_gmu-dev-canopy)</a:t>
                      </a:r>
                    </a:p>
                  </a:txBody>
                  <a:tcPr marL="58925" marR="58925" marT="29462" marB="29462"/>
                </a:tc>
                <a:extLst>
                  <a:ext uri="{0D108BD9-81ED-4DB2-BD59-A6C34878D82A}">
                    <a16:rowId xmlns:a16="http://schemas.microsoft.com/office/drawing/2014/main" val="249793980"/>
                  </a:ext>
                </a:extLst>
              </a:tr>
              <a:tr h="44754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300"/>
                        <a:t>Model Domain/Res.</a:t>
                      </a:r>
                    </a:p>
                  </a:txBody>
                  <a:tcPr marL="58925" marR="58925" marT="29462" marB="29462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300"/>
                        <a:t>CONUS @ 12x12 km horizontal with 35 vertical layers </a:t>
                      </a:r>
                      <a:endParaRPr lang="en-US" sz="1000"/>
                    </a:p>
                    <a:p>
                      <a:pPr lvl="0">
                        <a:buNone/>
                      </a:pPr>
                      <a:r>
                        <a:rPr lang="en-US" sz="1300"/>
                        <a:t>(~ 40 m 1st layer thickness)</a:t>
                      </a:r>
                    </a:p>
                  </a:txBody>
                  <a:tcPr marL="58925" marR="58925" marT="29462" marB="29462"/>
                </a:tc>
                <a:extLst>
                  <a:ext uri="{0D108BD9-81ED-4DB2-BD59-A6C34878D82A}">
                    <a16:rowId xmlns:a16="http://schemas.microsoft.com/office/drawing/2014/main" val="1816813466"/>
                  </a:ext>
                </a:extLst>
              </a:tr>
              <a:tr h="27890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300"/>
                        <a:t>Simulation period</a:t>
                      </a:r>
                      <a:endParaRPr lang="en-US" sz="1000"/>
                    </a:p>
                  </a:txBody>
                  <a:tcPr marL="58925" marR="58925" marT="29462" marB="29462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300" b="1" dirty="0"/>
                        <a:t>August 2019</a:t>
                      </a:r>
                      <a:endParaRPr lang="en-US" sz="1000" b="1" dirty="0"/>
                    </a:p>
                  </a:txBody>
                  <a:tcPr marL="58925" marR="58925" marT="29462" marB="29462"/>
                </a:tc>
                <a:extLst>
                  <a:ext uri="{0D108BD9-81ED-4DB2-BD59-A6C34878D82A}">
                    <a16:rowId xmlns:a16="http://schemas.microsoft.com/office/drawing/2014/main" val="3352522558"/>
                  </a:ext>
                </a:extLst>
              </a:tr>
              <a:tr h="447545">
                <a:tc>
                  <a:txBody>
                    <a:bodyPr/>
                    <a:lstStyle/>
                    <a:p>
                      <a:r>
                        <a:rPr lang="en-US" sz="1300"/>
                        <a:t>Meteorology </a:t>
                      </a:r>
                    </a:p>
                  </a:txBody>
                  <a:tcPr marL="58925" marR="58925" marT="29462" marB="29462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NOAA Global Forecast System Version 16 </a:t>
                      </a:r>
                      <a:endParaRPr lang="en-US" sz="1000"/>
                    </a:p>
                    <a:p>
                      <a:pPr lvl="0">
                        <a:buNone/>
                      </a:pPr>
                      <a:r>
                        <a:rPr lang="en-US" sz="1300"/>
                        <a:t>(Interpolated 13 km --&gt; 12 km horizontal and 127L --&gt; 35 L vertical)</a:t>
                      </a:r>
                    </a:p>
                  </a:txBody>
                  <a:tcPr marL="58925" marR="58925" marT="29462" marB="29462"/>
                </a:tc>
                <a:extLst>
                  <a:ext uri="{0D108BD9-81ED-4DB2-BD59-A6C34878D82A}">
                    <a16:rowId xmlns:a16="http://schemas.microsoft.com/office/drawing/2014/main" val="3193459583"/>
                  </a:ext>
                </a:extLst>
              </a:tr>
              <a:tr h="278909">
                <a:tc>
                  <a:txBody>
                    <a:bodyPr/>
                    <a:lstStyle/>
                    <a:p>
                      <a:r>
                        <a:rPr lang="en-US" sz="1300"/>
                        <a:t>Emissions</a:t>
                      </a:r>
                    </a:p>
                  </a:txBody>
                  <a:tcPr marL="58925" marR="58925" marT="29462" marB="29462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NEI 2019</a:t>
                      </a:r>
                    </a:p>
                  </a:txBody>
                  <a:tcPr marL="58925" marR="58925" marT="29462" marB="29462"/>
                </a:tc>
                <a:extLst>
                  <a:ext uri="{0D108BD9-81ED-4DB2-BD59-A6C34878D82A}">
                    <a16:rowId xmlns:a16="http://schemas.microsoft.com/office/drawing/2014/main" val="246125608"/>
                  </a:ext>
                </a:extLst>
              </a:tr>
              <a:tr h="278909">
                <a:tc>
                  <a:txBody>
                    <a:bodyPr/>
                    <a:lstStyle/>
                    <a:p>
                      <a:r>
                        <a:rPr lang="en-US" sz="1300"/>
                        <a:t>Wildfire emission</a:t>
                      </a:r>
                    </a:p>
                  </a:txBody>
                  <a:tcPr marL="58925" marR="58925" marT="29462" marB="29462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NEI 2019 wildfire data</a:t>
                      </a:r>
                    </a:p>
                  </a:txBody>
                  <a:tcPr marL="58925" marR="58925" marT="29462" marB="29462"/>
                </a:tc>
                <a:extLst>
                  <a:ext uri="{0D108BD9-81ED-4DB2-BD59-A6C34878D82A}">
                    <a16:rowId xmlns:a16="http://schemas.microsoft.com/office/drawing/2014/main" val="3800228950"/>
                  </a:ext>
                </a:extLst>
              </a:tr>
              <a:tr h="475322">
                <a:tc>
                  <a:txBody>
                    <a:bodyPr/>
                    <a:lstStyle/>
                    <a:p>
                      <a:r>
                        <a:rPr lang="en-US" sz="1300"/>
                        <a:t>Basic Canopy Effects</a:t>
                      </a:r>
                    </a:p>
                  </a:txBody>
                  <a:tcPr marL="58925" marR="58925" marT="29462" marB="29462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Photolysis Attenuation and reduced vertical turbulence</a:t>
                      </a:r>
                    </a:p>
                  </a:txBody>
                  <a:tcPr marL="58925" marR="58925" marT="29462" marB="29462"/>
                </a:tc>
                <a:extLst>
                  <a:ext uri="{0D108BD9-81ED-4DB2-BD59-A6C34878D82A}">
                    <a16:rowId xmlns:a16="http://schemas.microsoft.com/office/drawing/2014/main" val="1089471496"/>
                  </a:ext>
                </a:extLst>
              </a:tr>
              <a:tr h="475322">
                <a:tc>
                  <a:txBody>
                    <a:bodyPr/>
                    <a:lstStyle/>
                    <a:p>
                      <a:r>
                        <a:rPr lang="en-US" sz="1300"/>
                        <a:t>Chemical mechanism</a:t>
                      </a:r>
                    </a:p>
                  </a:txBody>
                  <a:tcPr marL="58925" marR="58925" marT="29462" marB="29462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CB6r3 with Aero7</a:t>
                      </a:r>
                    </a:p>
                  </a:txBody>
                  <a:tcPr marL="58925" marR="58925" marT="29462" marB="29462"/>
                </a:tc>
                <a:extLst>
                  <a:ext uri="{0D108BD9-81ED-4DB2-BD59-A6C34878D82A}">
                    <a16:rowId xmlns:a16="http://schemas.microsoft.com/office/drawing/2014/main" val="4092371269"/>
                  </a:ext>
                </a:extLst>
              </a:tr>
              <a:tr h="278909">
                <a:tc>
                  <a:txBody>
                    <a:bodyPr/>
                    <a:lstStyle/>
                    <a:p>
                      <a:r>
                        <a:rPr lang="en-US" sz="1300"/>
                        <a:t>Simulation cases</a:t>
                      </a:r>
                    </a:p>
                  </a:txBody>
                  <a:tcPr marL="58925" marR="58925" marT="29462" marB="29462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Canopy effect turn on (</a:t>
                      </a:r>
                      <a:r>
                        <a:rPr lang="en-US" sz="1300" b="1" dirty="0"/>
                        <a:t>canopy </a:t>
                      </a:r>
                      <a:r>
                        <a:rPr lang="en-US" sz="1300" b="0" dirty="0"/>
                        <a:t>case</a:t>
                      </a:r>
                      <a:r>
                        <a:rPr lang="en-US" sz="1300" dirty="0"/>
                        <a:t>) and off (</a:t>
                      </a:r>
                      <a:r>
                        <a:rPr lang="en-US" sz="1300" b="1" dirty="0"/>
                        <a:t>base </a:t>
                      </a:r>
                      <a:r>
                        <a:rPr lang="en-US" sz="1300" b="0" dirty="0"/>
                        <a:t>case</a:t>
                      </a:r>
                      <a:r>
                        <a:rPr lang="en-US" sz="1300" dirty="0"/>
                        <a:t>)</a:t>
                      </a:r>
                    </a:p>
                  </a:txBody>
                  <a:tcPr marL="58925" marR="58925" marT="29462" marB="29462"/>
                </a:tc>
                <a:extLst>
                  <a:ext uri="{0D108BD9-81ED-4DB2-BD59-A6C34878D82A}">
                    <a16:rowId xmlns:a16="http://schemas.microsoft.com/office/drawing/2014/main" val="1805740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8295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4DF832-5645-DFE8-FEE1-1C679B1F9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3024-A1D4-C04E-86A2-C13BC47B8EC2}" type="slidenum">
              <a:rPr lang="en-US" smtClean="0"/>
              <a:t>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70A922-C245-9E8A-C117-9F5308A8D2B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660525" y="908050"/>
            <a:ext cx="7483475" cy="600075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latin typeface="Arial"/>
                <a:cs typeface="Arial"/>
              </a:rPr>
              <a:t>Input variables added for canopy criteria and correction</a:t>
            </a:r>
            <a:endParaRPr lang="en-US" b="1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50F2178-C5E7-80C3-5841-D50B087E3D42}"/>
              </a:ext>
            </a:extLst>
          </p:cNvPr>
          <p:cNvSpPr txBox="1">
            <a:spLocks/>
          </p:cNvSpPr>
          <p:nvPr/>
        </p:nvSpPr>
        <p:spPr>
          <a:xfrm>
            <a:off x="513826" y="176881"/>
            <a:ext cx="7579517" cy="652750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/>
              <a:t>Methods: Canopy configuration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DC71FEB-E0D5-AAA3-9717-BDE625DA6D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46098"/>
              </p:ext>
            </p:extLst>
          </p:nvPr>
        </p:nvGraphicFramePr>
        <p:xfrm>
          <a:off x="1130673" y="1319318"/>
          <a:ext cx="7000864" cy="3228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3989">
                  <a:extLst>
                    <a:ext uri="{9D8B030D-6E8A-4147-A177-3AD203B41FA5}">
                      <a16:colId xmlns:a16="http://schemas.microsoft.com/office/drawing/2014/main" val="243993151"/>
                    </a:ext>
                  </a:extLst>
                </a:gridCol>
                <a:gridCol w="2933254">
                  <a:extLst>
                    <a:ext uri="{9D8B030D-6E8A-4147-A177-3AD203B41FA5}">
                      <a16:colId xmlns:a16="http://schemas.microsoft.com/office/drawing/2014/main" val="1301929982"/>
                    </a:ext>
                  </a:extLst>
                </a:gridCol>
                <a:gridCol w="2333621">
                  <a:extLst>
                    <a:ext uri="{9D8B030D-6E8A-4147-A177-3AD203B41FA5}">
                      <a16:colId xmlns:a16="http://schemas.microsoft.com/office/drawing/2014/main" val="414145409"/>
                    </a:ext>
                  </a:extLst>
                </a:gridCol>
              </a:tblGrid>
              <a:tr h="917469">
                <a:tc>
                  <a:txBody>
                    <a:bodyPr/>
                    <a:lstStyle/>
                    <a:p>
                      <a:r>
                        <a:rPr lang="en-US" sz="1800"/>
                        <a:t>Canopy variables 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Descriptions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Criteria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88852991"/>
                  </a:ext>
                </a:extLst>
              </a:tr>
              <a:tr h="352873">
                <a:tc>
                  <a:txBody>
                    <a:bodyPr/>
                    <a:lstStyle/>
                    <a:p>
                      <a:r>
                        <a:rPr lang="en-US" sz="1800"/>
                        <a:t>FCH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Forest canopy Height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&gt; 10 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00242300"/>
                  </a:ext>
                </a:extLst>
              </a:tr>
              <a:tr h="352873">
                <a:tc>
                  <a:txBody>
                    <a:bodyPr/>
                    <a:lstStyle/>
                    <a:p>
                      <a:r>
                        <a:rPr lang="en-US" sz="1800"/>
                        <a:t>FRT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Forest Fraction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&gt; 0.5 (50%)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45844851"/>
                  </a:ext>
                </a:extLst>
              </a:tr>
              <a:tr h="635171">
                <a:tc>
                  <a:txBody>
                    <a:bodyPr/>
                    <a:lstStyle/>
                    <a:p>
                      <a:r>
                        <a:rPr lang="en-US" sz="1800"/>
                        <a:t>POPU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Population density (10km</a:t>
                      </a:r>
                      <a:r>
                        <a:rPr lang="en-US" sz="1800" baseline="30000"/>
                        <a:t>2</a:t>
                      </a:r>
                      <a:r>
                        <a:rPr lang="en-US" sz="1800"/>
                        <a:t>) 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&lt; 10000 people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52177588"/>
                  </a:ext>
                </a:extLst>
              </a:tr>
              <a:tr h="352873">
                <a:tc>
                  <a:txBody>
                    <a:bodyPr/>
                    <a:lstStyle/>
                    <a:p>
                      <a:r>
                        <a:rPr lang="en-US" sz="1800"/>
                        <a:t>LAI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Leaf Area Index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&gt; 0.1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54457551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1800"/>
                        <a:t>CLU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Clumping index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dirty="0"/>
                        <a:t>EXP(-0.5*LAI*CLU) &gt; 0.45 </a:t>
                      </a:r>
                      <a:r>
                        <a:rPr lang="en-US" sz="1800" i="1" dirty="0"/>
                        <a:t>and</a:t>
                      </a:r>
                      <a:r>
                        <a:rPr lang="en-US" sz="1800" dirty="0"/>
                        <a:t> FCH &lt; 18 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2780783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1495474-F7D6-0D5C-E246-1FABCEB10C09}"/>
              </a:ext>
            </a:extLst>
          </p:cNvPr>
          <p:cNvSpPr txBox="1"/>
          <p:nvPr/>
        </p:nvSpPr>
        <p:spPr>
          <a:xfrm>
            <a:off x="2521696" y="4685323"/>
            <a:ext cx="4718360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13" dirty="0">
                <a:cs typeface="Calibri"/>
              </a:rPr>
              <a:t>Data and thresholds adapted from on Makar et al. (2017)</a:t>
            </a:r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29796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7A7A6-F7AE-D44D-998C-BD8CB824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28066">
              <a:spcAft>
                <a:spcPts val="450"/>
              </a:spcAft>
            </a:pPr>
            <a:fld id="{7B1B3024-A1D4-C04E-86A2-C13BC47B8EC2}" type="slidenum">
              <a:rPr lang="en-US" sz="693"/>
              <a:pPr defTabSz="528066">
                <a:spcAft>
                  <a:spcPts val="450"/>
                </a:spcAft>
              </a:pPr>
              <a:t>7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B4ECF1-C3B7-C4A3-77E7-32ED2630598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07950"/>
            <a:ext cx="7880350" cy="76200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3075">
                <a:solidFill>
                  <a:srgbClr val="44546A"/>
                </a:solidFill>
              </a:rPr>
              <a:t>Methods: Canopy Parameterizations in CMAQ </a:t>
            </a:r>
          </a:p>
        </p:txBody>
      </p:sp>
      <p:pic>
        <p:nvPicPr>
          <p:cNvPr id="2" name="Picture 1" descr="A black and white image of a mathematical equation&#10;&#10;Description automatically generated">
            <a:extLst>
              <a:ext uri="{FF2B5EF4-FFF2-40B4-BE49-F238E27FC236}">
                <a16:creationId xmlns:a16="http://schemas.microsoft.com/office/drawing/2014/main" id="{900CC01C-8D9C-6D67-738F-635672358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49" y="1508966"/>
            <a:ext cx="3733565" cy="1037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4833B4-98E8-7032-9CD5-1B2D33E24AE3}"/>
              </a:ext>
            </a:extLst>
          </p:cNvPr>
          <p:cNvSpPr txBox="1"/>
          <p:nvPr/>
        </p:nvSpPr>
        <p:spPr>
          <a:xfrm>
            <a:off x="893224" y="1055244"/>
            <a:ext cx="2504012" cy="3181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528066">
              <a:spcAft>
                <a:spcPts val="450"/>
              </a:spcAft>
            </a:pPr>
            <a:r>
              <a:rPr lang="en-US" sz="1617" b="1">
                <a:latin typeface="Arial"/>
              </a:rPr>
              <a:t>Photolysis Attenuation</a:t>
            </a:r>
            <a:endParaRPr lang="en-US" sz="1013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AD3006-E797-8B79-246C-66E2EB2E6BB6}"/>
              </a:ext>
            </a:extLst>
          </p:cNvPr>
          <p:cNvSpPr txBox="1"/>
          <p:nvPr/>
        </p:nvSpPr>
        <p:spPr>
          <a:xfrm>
            <a:off x="5100718" y="1054407"/>
            <a:ext cx="2504012" cy="3181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528066">
              <a:spcAft>
                <a:spcPts val="450"/>
              </a:spcAft>
            </a:pPr>
            <a:r>
              <a:rPr lang="en-US" sz="1617" b="1">
                <a:latin typeface="Arial"/>
              </a:rPr>
              <a:t>Eddy Diffusivity </a:t>
            </a:r>
            <a:endParaRPr lang="en-US" sz="2100" b="1">
              <a:latin typeface="Arial"/>
              <a:cs typeface="Arial"/>
            </a:endParaRPr>
          </a:p>
        </p:txBody>
      </p:sp>
      <p:pic>
        <p:nvPicPr>
          <p:cNvPr id="7" name="Picture 6" descr="A black rectangular object with black text&#10;&#10;Description automatically generated">
            <a:extLst>
              <a:ext uri="{FF2B5EF4-FFF2-40B4-BE49-F238E27FC236}">
                <a16:creationId xmlns:a16="http://schemas.microsoft.com/office/drawing/2014/main" id="{207A048D-90E1-A647-9673-E4F8B0E20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526" y="1485007"/>
            <a:ext cx="3091982" cy="2062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C2DCDB-F3AB-11B8-FEEE-E3FB05CE2D2E}"/>
              </a:ext>
            </a:extLst>
          </p:cNvPr>
          <p:cNvSpPr txBox="1"/>
          <p:nvPr/>
        </p:nvSpPr>
        <p:spPr>
          <a:xfrm>
            <a:off x="1750082" y="4680170"/>
            <a:ext cx="9086399" cy="4451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14313" indent="-214313" defTabSz="528066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13" b="1" dirty="0">
                <a:cs typeface="Calibri"/>
              </a:rPr>
              <a:t>Parameterizations based on Makar et al. (2017), but not exact methodology.  </a:t>
            </a:r>
            <a:endParaRPr lang="en-US" sz="1013" dirty="0">
              <a:cs typeface="Calibri" panose="020F0502020204030204"/>
            </a:endParaRPr>
          </a:p>
          <a:p>
            <a:pPr marL="214313" indent="-214313" defTabSz="528066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13" b="1" dirty="0">
                <a:cs typeface="Calibri"/>
              </a:rPr>
              <a:t>Work here is based on original model vertical structure, with simplified integrated canopy effects.</a:t>
            </a:r>
            <a:endParaRPr lang="en-US" sz="1013" dirty="0">
              <a:cs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FEC862-B7F3-8E8E-2A36-4F46408601AA}"/>
              </a:ext>
            </a:extLst>
          </p:cNvPr>
          <p:cNvSpPr txBox="1"/>
          <p:nvPr/>
        </p:nvSpPr>
        <p:spPr>
          <a:xfrm>
            <a:off x="471339" y="2682098"/>
            <a:ext cx="3016364" cy="16414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528066">
              <a:spcAft>
                <a:spcPts val="45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Probability of beam penetration (i.e., fractional light penetration;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Nilson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, 1971;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Monsi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and Saeki, 1953) depends on LAI, leaf projection (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G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), clumping index (</a:t>
            </a:r>
            <a:r>
              <a:rPr lang="en-US" sz="1400" i="1" dirty="0" err="1">
                <a:solidFill>
                  <a:srgbClr val="000000"/>
                </a:solidFill>
                <a:latin typeface="Arial"/>
                <a:cs typeface="Arial"/>
              </a:rPr>
              <a:t>Ω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), and solar zenith angle (</a:t>
            </a:r>
            <a:r>
              <a:rPr lang="en-US" sz="1400" i="1" dirty="0" err="1">
                <a:solidFill>
                  <a:srgbClr val="000000"/>
                </a:solidFill>
                <a:latin typeface="Arial"/>
                <a:cs typeface="Arial"/>
              </a:rPr>
              <a:t>θ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). </a:t>
            </a:r>
          </a:p>
          <a:p>
            <a:pPr>
              <a:spcAft>
                <a:spcPts val="450"/>
              </a:spcAft>
            </a:pPr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9ECFF3-6B40-7676-A25F-EAF8DCE7F478}"/>
              </a:ext>
            </a:extLst>
          </p:cNvPr>
          <p:cNvSpPr txBox="1"/>
          <p:nvPr/>
        </p:nvSpPr>
        <p:spPr>
          <a:xfrm>
            <a:off x="4801029" y="3577767"/>
            <a:ext cx="2878246" cy="14306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528066">
              <a:spcAft>
                <a:spcPts val="450"/>
              </a:spcAft>
            </a:pPr>
            <a:r>
              <a:rPr lang="en-US" sz="1155" dirty="0">
                <a:solidFill>
                  <a:srgbClr val="000000"/>
                </a:solidFill>
                <a:latin typeface="Arial"/>
                <a:cs typeface="Arial"/>
              </a:rPr>
              <a:t>Modified turbulent diffusivity based on the </a:t>
            </a:r>
            <a:r>
              <a:rPr lang="en-US" sz="1155" dirty="0" err="1">
                <a:solidFill>
                  <a:srgbClr val="000000"/>
                </a:solidFill>
                <a:latin typeface="Arial"/>
                <a:cs typeface="Arial"/>
              </a:rPr>
              <a:t>Raupach</a:t>
            </a:r>
            <a:r>
              <a:rPr lang="en-US" sz="1155" dirty="0">
                <a:solidFill>
                  <a:srgbClr val="000000"/>
                </a:solidFill>
                <a:latin typeface="Arial"/>
                <a:cs typeface="Arial"/>
              </a:rPr>
              <a:t> (1989) near field theory for turbulence within the forest canopy. </a:t>
            </a:r>
            <a:r>
              <a:rPr lang="en-US" sz="1155" i="1" dirty="0">
                <a:solidFill>
                  <a:srgbClr val="000000"/>
                </a:solidFill>
                <a:latin typeface="Arial"/>
                <a:cs typeface="Arial"/>
              </a:rPr>
              <a:t>K</a:t>
            </a:r>
            <a:r>
              <a:rPr lang="en-US" sz="1155" dirty="0">
                <a:solidFill>
                  <a:srgbClr val="000000"/>
                </a:solidFill>
                <a:latin typeface="Arial"/>
                <a:cs typeface="Arial"/>
              </a:rPr>
              <a:t> is scaled to 1st model layer and depends on variance in Eulerian vertical velocity (</a:t>
            </a:r>
            <a:r>
              <a:rPr lang="en-US" sz="924" i="1" dirty="0">
                <a:solidFill>
                  <a:srgbClr val="000000"/>
                </a:solidFill>
                <a:latin typeface="Arial"/>
                <a:cs typeface="Arial"/>
              </a:rPr>
              <a:t>σ</a:t>
            </a:r>
            <a:r>
              <a:rPr lang="en-US" sz="924" i="1" baseline="3000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924" i="1" baseline="-25000" dirty="0">
                <a:solidFill>
                  <a:srgbClr val="000000"/>
                </a:solidFill>
                <a:latin typeface="Arial"/>
                <a:cs typeface="Arial"/>
              </a:rPr>
              <a:t>w</a:t>
            </a:r>
            <a:r>
              <a:rPr lang="en-US" sz="1155" dirty="0">
                <a:solidFill>
                  <a:srgbClr val="000000"/>
                </a:solidFill>
                <a:latin typeface="Arial"/>
                <a:cs typeface="Arial"/>
              </a:rPr>
              <a:t>) and turbulent length scale (</a:t>
            </a:r>
            <a:r>
              <a:rPr lang="en-US" sz="1155" i="1" dirty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en-US" sz="1155" i="1" baseline="-25000" dirty="0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lang="en-US" sz="1155" dirty="0">
                <a:solidFill>
                  <a:srgbClr val="000000"/>
                </a:solidFill>
                <a:latin typeface="Arial"/>
                <a:cs typeface="Arial"/>
              </a:rPr>
              <a:t>).  </a:t>
            </a:r>
            <a:endParaRPr lang="en-US" sz="1040" dirty="0">
              <a:cs typeface="Calibri"/>
            </a:endParaRPr>
          </a:p>
          <a:p>
            <a:pPr>
              <a:spcAft>
                <a:spcPts val="450"/>
              </a:spcAft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782889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7A7A6-F7AE-D44D-998C-BD8CB824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3024-A1D4-C04E-86A2-C13BC47B8EC2}" type="slidenum">
              <a:rPr lang="en-US" smtClean="0"/>
              <a:t>8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4F3E3B-AA31-1D9C-39AA-F90AFEBEBC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57300" y="112713"/>
            <a:ext cx="7886700" cy="6826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4546A"/>
                </a:solidFill>
                <a:cs typeface="Times New Roman"/>
              </a:rPr>
              <a:t>Results: Ozone difference spatial plot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F9662D-AC85-CBA7-6BBE-FAB318DD421C}"/>
              </a:ext>
            </a:extLst>
          </p:cNvPr>
          <p:cNvSpPr txBox="1"/>
          <p:nvPr/>
        </p:nvSpPr>
        <p:spPr>
          <a:xfrm>
            <a:off x="484844" y="795186"/>
            <a:ext cx="8076185" cy="715581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algn="ctr"/>
            <a:r>
              <a:rPr lang="en-US" sz="2100" b="1" dirty="0">
                <a:latin typeface="Arial"/>
                <a:cs typeface="Arial"/>
              </a:rPr>
              <a:t>Model result :Average Ozone difference (Canopy - no Canopy)</a:t>
            </a:r>
          </a:p>
          <a:p>
            <a:pPr algn="ctr"/>
            <a:r>
              <a:rPr lang="en-US" sz="2100" b="1" dirty="0">
                <a:latin typeface="Arial"/>
                <a:cs typeface="Arial"/>
              </a:rPr>
              <a:t>August 2019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B3E14D-2789-1A45-3CC8-62DC43C48ACB}"/>
              </a:ext>
            </a:extLst>
          </p:cNvPr>
          <p:cNvSpPr txBox="1"/>
          <p:nvPr/>
        </p:nvSpPr>
        <p:spPr>
          <a:xfrm>
            <a:off x="1729058" y="1385989"/>
            <a:ext cx="882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Surface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742676-1BD4-E97A-645D-EB8657392031}"/>
              </a:ext>
            </a:extLst>
          </p:cNvPr>
          <p:cNvSpPr txBox="1"/>
          <p:nvPr/>
        </p:nvSpPr>
        <p:spPr>
          <a:xfrm>
            <a:off x="6109597" y="1411707"/>
            <a:ext cx="971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2</a:t>
            </a:r>
            <a:r>
              <a:rPr lang="en-US" sz="1800" baseline="30000"/>
              <a:t>nd</a:t>
            </a:r>
            <a:r>
              <a:rPr lang="en-US" sz="1800"/>
              <a:t> layer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B10FFC-7433-A88F-FA54-92295635F6CD}"/>
              </a:ext>
            </a:extLst>
          </p:cNvPr>
          <p:cNvSpPr txBox="1"/>
          <p:nvPr/>
        </p:nvSpPr>
        <p:spPr>
          <a:xfrm>
            <a:off x="372728" y="4231384"/>
            <a:ext cx="8159405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1. Ozone decrease in the morning, evening  and night on surface layer, this decrease happened in the eastern area.</a:t>
            </a:r>
          </a:p>
          <a:p>
            <a:r>
              <a:rPr lang="en-US" sz="1013" dirty="0"/>
              <a:t>2. The second layer ozone increase.</a:t>
            </a:r>
          </a:p>
        </p:txBody>
      </p:sp>
      <p:pic>
        <p:nvPicPr>
          <p:cNvPr id="9" name="Picture 8" descr="A map of the united states&#10;&#10;Description automatically generated">
            <a:extLst>
              <a:ext uri="{FF2B5EF4-FFF2-40B4-BE49-F238E27FC236}">
                <a16:creationId xmlns:a16="http://schemas.microsoft.com/office/drawing/2014/main" id="{7AB48B79-5AB2-74B5-9AD7-71CD49609B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6127" y="1743811"/>
            <a:ext cx="521890" cy="22781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A40937-651A-3A3A-86B9-331459AA10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79" t="24858" r="24098" b="23372"/>
          <a:stretch/>
        </p:blipFill>
        <p:spPr>
          <a:xfrm>
            <a:off x="403324" y="1732453"/>
            <a:ext cx="3785300" cy="2284886"/>
          </a:xfrm>
          <a:prstGeom prst="rect">
            <a:avLst/>
          </a:prstGeom>
        </p:spPr>
      </p:pic>
      <p:pic>
        <p:nvPicPr>
          <p:cNvPr id="17" name="Picture 16" descr="A map of the united states&#10;&#10;Description automatically generated">
            <a:extLst>
              <a:ext uri="{FF2B5EF4-FFF2-40B4-BE49-F238E27FC236}">
                <a16:creationId xmlns:a16="http://schemas.microsoft.com/office/drawing/2014/main" id="{3D1FE55D-B020-1547-4F59-489239CFBB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1199" y="1724812"/>
            <a:ext cx="426663" cy="2284886"/>
          </a:xfrm>
          <a:prstGeom prst="rect">
            <a:avLst/>
          </a:prstGeom>
        </p:spPr>
      </p:pic>
      <p:pic>
        <p:nvPicPr>
          <p:cNvPr id="3" name="Picture 2" descr="A map of the united states&#10;&#10;Description automatically generated">
            <a:extLst>
              <a:ext uri="{FF2B5EF4-FFF2-40B4-BE49-F238E27FC236}">
                <a16:creationId xmlns:a16="http://schemas.microsoft.com/office/drawing/2014/main" id="{8763D2C2-CA29-EA6F-0044-F22989ED39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74" t="25151" r="25154" b="23739"/>
          <a:stretch/>
        </p:blipFill>
        <p:spPr>
          <a:xfrm>
            <a:off x="4646146" y="1743414"/>
            <a:ext cx="3711696" cy="226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80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55869-3A18-0856-0B4D-27DC346FC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3024-A1D4-C04E-86A2-C13BC47B8EC2}" type="slidenum">
              <a:rPr lang="en-US" smtClean="0"/>
              <a:t>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A9B5FB-38EA-CAAB-CB76-DA53C470893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44463"/>
            <a:ext cx="7489825" cy="6540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  <a:cs typeface="Times New Roman"/>
              </a:rPr>
              <a:t>Results: Ozone time series plot with PA result</a:t>
            </a:r>
            <a:endParaRPr lang="en-US" dirty="0">
              <a:solidFill>
                <a:schemeClr val="tx2"/>
              </a:solidFill>
              <a:cs typeface="Calibri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F16F01-45A3-8C52-9EC4-1A18A83C7BD8}"/>
              </a:ext>
            </a:extLst>
          </p:cNvPr>
          <p:cNvSpPr txBox="1"/>
          <p:nvPr/>
        </p:nvSpPr>
        <p:spPr>
          <a:xfrm>
            <a:off x="436752" y="791137"/>
            <a:ext cx="8387303" cy="13619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b="1" dirty="0">
                <a:solidFill>
                  <a:srgbClr val="262626"/>
                </a:solidFill>
                <a:latin typeface="Arial"/>
                <a:cs typeface="Arial"/>
              </a:rPr>
              <a:t>PA result timeseries for average August 2019 over eastern CONUS in regions of contiguous canopies for</a:t>
            </a:r>
            <a:r>
              <a:rPr lang="en-US" sz="2100" b="1" dirty="0">
                <a:latin typeface="Arial"/>
                <a:cs typeface="Arial"/>
              </a:rPr>
              <a:t> </a:t>
            </a:r>
            <a:endParaRPr lang="en-US" sz="2100" dirty="0">
              <a:latin typeface="Arial"/>
              <a:cs typeface="Arial"/>
            </a:endParaRPr>
          </a:p>
          <a:p>
            <a:pPr algn="ctr"/>
            <a:r>
              <a:rPr lang="en-US" sz="2100" b="1" dirty="0">
                <a:latin typeface="Arial"/>
                <a:cs typeface="Arial"/>
              </a:rPr>
              <a:t> Canopy (Left) and Canopy-Base (Right)</a:t>
            </a:r>
            <a:endParaRPr lang="en-US" sz="2100" dirty="0">
              <a:latin typeface="Arial"/>
              <a:cs typeface="Arial"/>
            </a:endParaRPr>
          </a:p>
          <a:p>
            <a:pPr algn="ctr"/>
            <a:endParaRPr lang="en-US" sz="2100" dirty="0">
              <a:latin typeface="Arial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DEC362-C9F5-192A-46BA-1295C888DF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78" r="9381" b="5201"/>
          <a:stretch/>
        </p:blipFill>
        <p:spPr>
          <a:xfrm>
            <a:off x="-187181" y="2024519"/>
            <a:ext cx="4460713" cy="31189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A192E1-458B-2B18-1FF4-E14372793DDE}"/>
              </a:ext>
            </a:extLst>
          </p:cNvPr>
          <p:cNvSpPr txBox="1"/>
          <p:nvPr/>
        </p:nvSpPr>
        <p:spPr>
          <a:xfrm>
            <a:off x="568577" y="1798483"/>
            <a:ext cx="3688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Eastern US Sep.2019 monthly average by hour Ozone PA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AC0DA4D-4CAE-B64E-CE51-88D6105A83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" t="11110" r="8529" b="4117"/>
          <a:stretch/>
        </p:blipFill>
        <p:spPr>
          <a:xfrm>
            <a:off x="4491908" y="2063883"/>
            <a:ext cx="4332147" cy="308075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68A8B0-475C-DFD7-21B7-AE86A76452C6}"/>
              </a:ext>
            </a:extLst>
          </p:cNvPr>
          <p:cNvSpPr txBox="1"/>
          <p:nvPr/>
        </p:nvSpPr>
        <p:spPr>
          <a:xfrm>
            <a:off x="4491908" y="1798069"/>
            <a:ext cx="4637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Eastern US monthly average by hour Delta Ozone conc and process rate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6094D4-CE9F-C938-9295-37F6D0F7A8E3}"/>
              </a:ext>
            </a:extLst>
          </p:cNvPr>
          <p:cNvSpPr txBox="1"/>
          <p:nvPr/>
        </p:nvSpPr>
        <p:spPr>
          <a:xfrm>
            <a:off x="489851" y="2093769"/>
            <a:ext cx="12458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Solid color : canopy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5C04461-9C26-AA94-9F45-756517937C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243" t="8471" r="2460" b="35359"/>
          <a:stretch/>
        </p:blipFill>
        <p:spPr>
          <a:xfrm>
            <a:off x="4456999" y="2220727"/>
            <a:ext cx="92525" cy="169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498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B21ED9AAB56944B4A2702326003A48" ma:contentTypeVersion="10" ma:contentTypeDescription="Create a new document." ma:contentTypeScope="" ma:versionID="d08af6413f7a4711bd57b709b96fed06">
  <xsd:schema xmlns:xsd="http://www.w3.org/2001/XMLSchema" xmlns:xs="http://www.w3.org/2001/XMLSchema" xmlns:p="http://schemas.microsoft.com/office/2006/metadata/properties" xmlns:ns2="49345f7b-a35e-41a1-99ae-fdc40d813a1b" targetNamespace="http://schemas.microsoft.com/office/2006/metadata/properties" ma:root="true" ma:fieldsID="69e567e28d3797878069782f9032a6f6" ns2:_="">
    <xsd:import namespace="49345f7b-a35e-41a1-99ae-fdc40d813a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345f7b-a35e-41a1-99ae-fdc40d813a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16c1bbba-1a2d-496b-84ee-32d9150662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9345f7b-a35e-41a1-99ae-fdc40d813a1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DB555C2-EF0F-4871-89E6-AC06E6208A1F}">
  <ds:schemaRefs>
    <ds:schemaRef ds:uri="49345f7b-a35e-41a1-99ae-fdc40d813a1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B7B29BB-7B0E-4A47-8B89-1579F81F64E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BCB081-C752-4512-84DD-231025680C05}">
  <ds:schemaRefs>
    <ds:schemaRef ds:uri="http://www.w3.org/XML/1998/namespace"/>
    <ds:schemaRef ds:uri="http://purl.org/dc/terms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49345f7b-a35e-41a1-99ae-fdc40d813a1b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17439</TotalTime>
  <Words>1371</Words>
  <Application>Microsoft Office PowerPoint</Application>
  <PresentationFormat>On-screen Show (16:9)</PresentationFormat>
  <Paragraphs>218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Helvetica Neue</vt:lpstr>
      <vt:lpstr>Times New Roman</vt:lpstr>
      <vt:lpstr>Office Theme</vt:lpstr>
      <vt:lpstr>PowerPoint Presentation</vt:lpstr>
      <vt:lpstr>Outline</vt:lpstr>
      <vt:lpstr>Research background </vt:lpstr>
      <vt:lpstr>Objectives</vt:lpstr>
      <vt:lpstr>Methods: CTM model configuration </vt:lpstr>
      <vt:lpstr>PowerPoint Presentation</vt:lpstr>
      <vt:lpstr>Methods: Canopy Parameterizations in CMAQ </vt:lpstr>
      <vt:lpstr>Results: Ozone difference spatial plot</vt:lpstr>
      <vt:lpstr>Results: Ozone time series plot with PA result</vt:lpstr>
      <vt:lpstr>Case Study:  PA result timeseries on August 03, 2019 in eastern forest in KY (37.167, -83.268), surface layer</vt:lpstr>
      <vt:lpstr>PowerPoint Presentation</vt:lpstr>
      <vt:lpstr>PowerPoint Presentation</vt:lpstr>
      <vt:lpstr>Results: PM25_TOT difference spatial plot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Brandt</dc:creator>
  <cp:lastModifiedBy>FridayCenter.com@ad.unc.edu</cp:lastModifiedBy>
  <cp:revision>3</cp:revision>
  <cp:lastPrinted>2023-08-28T14:07:02Z</cp:lastPrinted>
  <dcterms:created xsi:type="dcterms:W3CDTF">2021-02-10T16:59:59Z</dcterms:created>
  <dcterms:modified xsi:type="dcterms:W3CDTF">2023-10-16T16:34:41Z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0x010100ADB21ED9AAB56944B4A2702326003A48</vt:lpwstr>
  </property>
  <property fmtid="{D5CDD505-2E9C-101B-9397-08002B2CF9AE}" pid="3" name="MediaServiceImageTags">
    <vt:lpwstr/>
  </property>
</Properties>
</file>