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5"/>
  </p:notesMasterIdLst>
  <p:sldIdLst>
    <p:sldId id="262" r:id="rId6"/>
    <p:sldId id="872" r:id="rId7"/>
    <p:sldId id="938" r:id="rId8"/>
    <p:sldId id="889" r:id="rId9"/>
    <p:sldId id="949" r:id="rId10"/>
    <p:sldId id="950" r:id="rId11"/>
    <p:sldId id="956" r:id="rId12"/>
    <p:sldId id="886" r:id="rId13"/>
    <p:sldId id="948" r:id="rId14"/>
    <p:sldId id="953" r:id="rId15"/>
    <p:sldId id="944" r:id="rId16"/>
    <p:sldId id="945" r:id="rId17"/>
    <p:sldId id="946" r:id="rId18"/>
    <p:sldId id="951" r:id="rId19"/>
    <p:sldId id="958" r:id="rId20"/>
    <p:sldId id="947" r:id="rId21"/>
    <p:sldId id="900" r:id="rId22"/>
    <p:sldId id="957" r:id="rId23"/>
    <p:sldId id="8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A8EBC32-ACD7-9E2E-9F7D-FB402BF56FFD}" name="Kang, Daiwen" initials="KD" userId="S::Kang.Daiwen@epa.gov::784166b3-6536-477e-8272-bedb45b1adb6" providerId="AD"/>
  <p188:author id="{B381CF71-A8A6-B14F-3322-5AE29BF0F48C}" name="Madden, Mike" initials="MM" userId="S::Madden.Mike@epa.gov::33dc4378-0cd5-42d2-9f40-6ff00a0b0cf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, Daiwen" initials="KD" lastIdx="10" clrIdx="0">
    <p:extLst>
      <p:ext uri="{19B8F6BF-5375-455C-9EA6-DF929625EA0E}">
        <p15:presenceInfo xmlns:p15="http://schemas.microsoft.com/office/powerpoint/2012/main" xmlns="" userId="S::Kang.Daiwen@epa.gov::784166b3-6536-477e-8272-bedb45b1adb6" providerId="AD"/>
      </p:ext>
    </p:extLst>
  </p:cmAuthor>
  <p:cmAuthor id="2" name="Madden, Mike" initials="MM" lastIdx="1" clrIdx="1">
    <p:extLst>
      <p:ext uri="{19B8F6BF-5375-455C-9EA6-DF929625EA0E}">
        <p15:presenceInfo xmlns:p15="http://schemas.microsoft.com/office/powerpoint/2012/main" xmlns="" userId="S::Madden.Mike@epa.gov::33dc4378-0cd5-42d2-9f40-6ff00a0b0cf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C9DE00"/>
    <a:srgbClr val="800080"/>
    <a:srgbClr val="FF5050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92965" autoAdjust="0"/>
  </p:normalViewPr>
  <p:slideViewPr>
    <p:cSldViewPr snapToGrid="0">
      <p:cViewPr>
        <p:scale>
          <a:sx n="100" d="100"/>
          <a:sy n="100" d="100"/>
        </p:scale>
        <p:origin x="1140" y="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ng, Daiwen" userId="784166b3-6536-477e-8272-bedb45b1adb6" providerId="ADAL" clId="{ADC34A95-AF12-4F5F-AF72-3DC77426118B}"/>
    <pc:docChg chg="undo custSel modSld">
      <pc:chgData name="Kang, Daiwen" userId="784166b3-6536-477e-8272-bedb45b1adb6" providerId="ADAL" clId="{ADC34A95-AF12-4F5F-AF72-3DC77426118B}" dt="2022-10-06T18:06:46.418" v="34"/>
      <pc:docMkLst>
        <pc:docMk/>
      </pc:docMkLst>
      <pc:sldChg chg="modSp mod addCm">
        <pc:chgData name="Kang, Daiwen" userId="784166b3-6536-477e-8272-bedb45b1adb6" providerId="ADAL" clId="{ADC34A95-AF12-4F5F-AF72-3DC77426118B}" dt="2022-10-06T16:43:15.570" v="17"/>
        <pc:sldMkLst>
          <pc:docMk/>
          <pc:sldMk cId="454286974" sldId="889"/>
        </pc:sldMkLst>
        <pc:graphicFrameChg chg="modGraphic">
          <ac:chgData name="Kang, Daiwen" userId="784166b3-6536-477e-8272-bedb45b1adb6" providerId="ADAL" clId="{ADC34A95-AF12-4F5F-AF72-3DC77426118B}" dt="2022-10-06T16:42:03.377" v="16" actId="20577"/>
          <ac:graphicFrameMkLst>
            <pc:docMk/>
            <pc:sldMk cId="454286974" sldId="889"/>
            <ac:graphicFrameMk id="6" creationId="{5747C70E-E0AC-4124-8ACD-2F16F9FCA96A}"/>
          </ac:graphicFrameMkLst>
        </pc:graphicFrameChg>
      </pc:sldChg>
      <pc:sldChg chg="addCm">
        <pc:chgData name="Kang, Daiwen" userId="784166b3-6536-477e-8272-bedb45b1adb6" providerId="ADAL" clId="{ADC34A95-AF12-4F5F-AF72-3DC77426118B}" dt="2022-10-06T18:06:46.418" v="34"/>
        <pc:sldMkLst>
          <pc:docMk/>
          <pc:sldMk cId="2926335736" sldId="892"/>
        </pc:sldMkLst>
      </pc:sldChg>
      <pc:sldChg chg="modSp mod addCm">
        <pc:chgData name="Kang, Daiwen" userId="784166b3-6536-477e-8272-bedb45b1adb6" providerId="ADAL" clId="{ADC34A95-AF12-4F5F-AF72-3DC77426118B}" dt="2022-10-06T18:05:01.441" v="33"/>
        <pc:sldMkLst>
          <pc:docMk/>
          <pc:sldMk cId="3605402442" sldId="938"/>
        </pc:sldMkLst>
        <pc:graphicFrameChg chg="modGraphic">
          <ac:chgData name="Kang, Daiwen" userId="784166b3-6536-477e-8272-bedb45b1adb6" providerId="ADAL" clId="{ADC34A95-AF12-4F5F-AF72-3DC77426118B}" dt="2022-10-06T16:40:24.929" v="13" actId="20577"/>
          <ac:graphicFrameMkLst>
            <pc:docMk/>
            <pc:sldMk cId="3605402442" sldId="938"/>
            <ac:graphicFrameMk id="7" creationId="{D3AA1365-71D9-409D-B2CA-47B21A5CE66A}"/>
          </ac:graphicFrameMkLst>
        </pc:graphicFrameChg>
      </pc:sldChg>
      <pc:sldChg chg="addCm">
        <pc:chgData name="Kang, Daiwen" userId="784166b3-6536-477e-8272-bedb45b1adb6" providerId="ADAL" clId="{ADC34A95-AF12-4F5F-AF72-3DC77426118B}" dt="2022-10-06T17:42:25.221" v="21"/>
        <pc:sldMkLst>
          <pc:docMk/>
          <pc:sldMk cId="2048584006" sldId="945"/>
        </pc:sldMkLst>
      </pc:sldChg>
      <pc:sldChg chg="addCm">
        <pc:chgData name="Kang, Daiwen" userId="784166b3-6536-477e-8272-bedb45b1adb6" providerId="ADAL" clId="{ADC34A95-AF12-4F5F-AF72-3DC77426118B}" dt="2022-10-06T17:38:58.931" v="20"/>
        <pc:sldMkLst>
          <pc:docMk/>
          <pc:sldMk cId="3094700112" sldId="947"/>
        </pc:sldMkLst>
      </pc:sldChg>
      <pc:sldChg chg="addCm">
        <pc:chgData name="Kang, Daiwen" userId="784166b3-6536-477e-8272-bedb45b1adb6" providerId="ADAL" clId="{ADC34A95-AF12-4F5F-AF72-3DC77426118B}" dt="2022-10-06T16:45:08.331" v="18"/>
        <pc:sldMkLst>
          <pc:docMk/>
          <pc:sldMk cId="980076728" sldId="949"/>
        </pc:sldMkLst>
      </pc:sldChg>
      <pc:sldChg chg="addSp modSp mod addCm modCm">
        <pc:chgData name="Kang, Daiwen" userId="784166b3-6536-477e-8272-bedb45b1adb6" providerId="ADAL" clId="{ADC34A95-AF12-4F5F-AF72-3DC77426118B}" dt="2022-10-06T17:47:29.654" v="31" actId="1076"/>
        <pc:sldMkLst>
          <pc:docMk/>
          <pc:sldMk cId="1030534134" sldId="951"/>
        </pc:sldMkLst>
        <pc:spChg chg="add mod">
          <ac:chgData name="Kang, Daiwen" userId="784166b3-6536-477e-8272-bedb45b1adb6" providerId="ADAL" clId="{ADC34A95-AF12-4F5F-AF72-3DC77426118B}" dt="2022-10-06T17:47:21.916" v="29" actId="1076"/>
          <ac:spMkLst>
            <pc:docMk/>
            <pc:sldMk cId="1030534134" sldId="951"/>
            <ac:spMk id="2" creationId="{0537F153-B844-4B73-8F6B-6FF2CD1C866B}"/>
          </ac:spMkLst>
        </pc:spChg>
        <pc:spChg chg="add mod">
          <ac:chgData name="Kang, Daiwen" userId="784166b3-6536-477e-8272-bedb45b1adb6" providerId="ADAL" clId="{ADC34A95-AF12-4F5F-AF72-3DC77426118B}" dt="2022-10-06T17:47:29.654" v="31" actId="1076"/>
          <ac:spMkLst>
            <pc:docMk/>
            <pc:sldMk cId="1030534134" sldId="951"/>
            <ac:spMk id="36" creationId="{9314753C-4A49-4FDC-BE9F-A7B03C69A4EB}"/>
          </ac:spMkLst>
        </pc:spChg>
        <pc:graphicFrameChg chg="modGraphic">
          <ac:chgData name="Kang, Daiwen" userId="784166b3-6536-477e-8272-bedb45b1adb6" providerId="ADAL" clId="{ADC34A95-AF12-4F5F-AF72-3DC77426118B}" dt="2022-10-06T16:37:15.915" v="8" actId="20577"/>
          <ac:graphicFrameMkLst>
            <pc:docMk/>
            <pc:sldMk cId="1030534134" sldId="951"/>
            <ac:graphicFrameMk id="17" creationId="{005B703B-131B-4556-BC95-2CD1BA0AD61C}"/>
          </ac:graphicFrameMkLst>
        </pc:graphicFrameChg>
        <pc:picChg chg="mod">
          <ac:chgData name="Kang, Daiwen" userId="784166b3-6536-477e-8272-bedb45b1adb6" providerId="ADAL" clId="{ADC34A95-AF12-4F5F-AF72-3DC77426118B}" dt="2022-10-06T17:47:05.823" v="26" actId="1076"/>
          <ac:picMkLst>
            <pc:docMk/>
            <pc:sldMk cId="1030534134" sldId="951"/>
            <ac:picMk id="39" creationId="{EEB969C3-960D-41FF-890B-286962F22F81}"/>
          </ac:picMkLst>
        </pc:picChg>
      </pc:sldChg>
      <pc:sldChg chg="addCm">
        <pc:chgData name="Kang, Daiwen" userId="784166b3-6536-477e-8272-bedb45b1adb6" providerId="ADAL" clId="{ADC34A95-AF12-4F5F-AF72-3DC77426118B}" dt="2022-10-06T17:55:06.764" v="32"/>
        <pc:sldMkLst>
          <pc:docMk/>
          <pc:sldMk cId="803088249" sldId="954"/>
        </pc:sldMkLst>
      </pc:sldChg>
    </pc:docChg>
  </pc:docChgLst>
  <pc:docChgLst>
    <pc:chgData name="Madden, Mike" userId="33dc4378-0cd5-42d2-9f40-6ff00a0b0cf3" providerId="ADAL" clId="{02D19777-1874-4898-A6C9-970B59F0C5F0}"/>
    <pc:docChg chg="modSld">
      <pc:chgData name="Madden, Mike" userId="33dc4378-0cd5-42d2-9f40-6ff00a0b0cf3" providerId="ADAL" clId="{02D19777-1874-4898-A6C9-970B59F0C5F0}" dt="2022-10-06T18:14:59.491" v="207" actId="1076"/>
      <pc:docMkLst>
        <pc:docMk/>
      </pc:docMkLst>
      <pc:sldChg chg="modSp mod modCm">
        <pc:chgData name="Madden, Mike" userId="33dc4378-0cd5-42d2-9f40-6ff00a0b0cf3" providerId="ADAL" clId="{02D19777-1874-4898-A6C9-970B59F0C5F0}" dt="2022-10-06T18:14:59.491" v="207" actId="1076"/>
        <pc:sldMkLst>
          <pc:docMk/>
          <pc:sldMk cId="2926335736" sldId="892"/>
        </pc:sldMkLst>
        <pc:spChg chg="mod">
          <ac:chgData name="Madden, Mike" userId="33dc4378-0cd5-42d2-9f40-6ff00a0b0cf3" providerId="ADAL" clId="{02D19777-1874-4898-A6C9-970B59F0C5F0}" dt="2022-10-06T18:14:59.491" v="207" actId="1076"/>
          <ac:spMkLst>
            <pc:docMk/>
            <pc:sldMk cId="2926335736" sldId="892"/>
            <ac:spMk id="6" creationId="{91BEC8D2-31C3-4A9C-8D3C-6FE019802659}"/>
          </ac:spMkLst>
        </pc:spChg>
        <pc:spChg chg="mod">
          <ac:chgData name="Madden, Mike" userId="33dc4378-0cd5-42d2-9f40-6ff00a0b0cf3" providerId="ADAL" clId="{02D19777-1874-4898-A6C9-970B59F0C5F0}" dt="2022-10-06T18:14:54.594" v="206" actId="20577"/>
          <ac:spMkLst>
            <pc:docMk/>
            <pc:sldMk cId="2926335736" sldId="892"/>
            <ac:spMk id="16" creationId="{0D8FEE05-2340-47B0-961C-2BF9AB077602}"/>
          </ac:spMkLst>
        </pc:spChg>
      </pc:sldChg>
    </pc:docChg>
  </pc:docChgLst>
  <pc:docChgLst>
    <pc:chgData name="Madden, Mike" userId="33dc4378-0cd5-42d2-9f40-6ff00a0b0cf3" providerId="ADAL" clId="{0063B113-9890-4E18-84FE-697A0E2934B7}"/>
    <pc:docChg chg="undo redo custSel modSld">
      <pc:chgData name="Madden, Mike" userId="33dc4378-0cd5-42d2-9f40-6ff00a0b0cf3" providerId="ADAL" clId="{0063B113-9890-4E18-84FE-697A0E2934B7}" dt="2022-10-12T14:25:34.096" v="665" actId="1035"/>
      <pc:docMkLst>
        <pc:docMk/>
      </pc:docMkLst>
      <pc:sldChg chg="modSp mod delCm">
        <pc:chgData name="Madden, Mike" userId="33dc4378-0cd5-42d2-9f40-6ff00a0b0cf3" providerId="ADAL" clId="{0063B113-9890-4E18-84FE-697A0E2934B7}" dt="2022-10-12T14:25:34.096" v="665" actId="1035"/>
        <pc:sldMkLst>
          <pc:docMk/>
          <pc:sldMk cId="454286974" sldId="889"/>
        </pc:sldMkLst>
        <pc:spChg chg="mod">
          <ac:chgData name="Madden, Mike" userId="33dc4378-0cd5-42d2-9f40-6ff00a0b0cf3" providerId="ADAL" clId="{0063B113-9890-4E18-84FE-697A0E2934B7}" dt="2022-10-12T14:14:56.179" v="232" actId="1035"/>
          <ac:spMkLst>
            <pc:docMk/>
            <pc:sldMk cId="454286974" sldId="889"/>
            <ac:spMk id="17" creationId="{EB442132-0B92-4863-B66A-372EFFA091F4}"/>
          </ac:spMkLst>
        </pc:spChg>
        <pc:graphicFrameChg chg="mod modGraphic">
          <ac:chgData name="Madden, Mike" userId="33dc4378-0cd5-42d2-9f40-6ff00a0b0cf3" providerId="ADAL" clId="{0063B113-9890-4E18-84FE-697A0E2934B7}" dt="2022-10-12T14:21:17.719" v="523" actId="14734"/>
          <ac:graphicFrameMkLst>
            <pc:docMk/>
            <pc:sldMk cId="454286974" sldId="889"/>
            <ac:graphicFrameMk id="6" creationId="{5747C70E-E0AC-4124-8ACD-2F16F9FCA96A}"/>
          </ac:graphicFrameMkLst>
        </pc:graphicFrameChg>
        <pc:picChg chg="mod">
          <ac:chgData name="Madden, Mike" userId="33dc4378-0cd5-42d2-9f40-6ff00a0b0cf3" providerId="ADAL" clId="{0063B113-9890-4E18-84FE-697A0E2934B7}" dt="2022-10-12T14:23:07.683" v="624" actId="1038"/>
          <ac:picMkLst>
            <pc:docMk/>
            <pc:sldMk cId="454286974" sldId="889"/>
            <ac:picMk id="3" creationId="{06C1A8ED-C08C-4225-BF31-E050CA05B13E}"/>
          </ac:picMkLst>
        </pc:picChg>
        <pc:picChg chg="mod modCrop">
          <ac:chgData name="Madden, Mike" userId="33dc4378-0cd5-42d2-9f40-6ff00a0b0cf3" providerId="ADAL" clId="{0063B113-9890-4E18-84FE-697A0E2934B7}" dt="2022-10-12T14:24:08.797" v="638" actId="14100"/>
          <ac:picMkLst>
            <pc:docMk/>
            <pc:sldMk cId="454286974" sldId="889"/>
            <ac:picMk id="7" creationId="{3440A97C-D531-4BF0-9C4D-270A8FC159C7}"/>
          </ac:picMkLst>
        </pc:picChg>
        <pc:picChg chg="mod">
          <ac:chgData name="Madden, Mike" userId="33dc4378-0cd5-42d2-9f40-6ff00a0b0cf3" providerId="ADAL" clId="{0063B113-9890-4E18-84FE-697A0E2934B7}" dt="2022-10-12T14:23:11.315" v="625" actId="1076"/>
          <ac:picMkLst>
            <pc:docMk/>
            <pc:sldMk cId="454286974" sldId="889"/>
            <ac:picMk id="11" creationId="{AFFC09EB-2E59-46C0-B5D9-E9E5D3B652ED}"/>
          </ac:picMkLst>
        </pc:picChg>
        <pc:picChg chg="mod">
          <ac:chgData name="Madden, Mike" userId="33dc4378-0cd5-42d2-9f40-6ff00a0b0cf3" providerId="ADAL" clId="{0063B113-9890-4E18-84FE-697A0E2934B7}" dt="2022-10-12T14:25:34.096" v="665" actId="1035"/>
          <ac:picMkLst>
            <pc:docMk/>
            <pc:sldMk cId="454286974" sldId="889"/>
            <ac:picMk id="14" creationId="{33E1F42F-7825-4BB1-8887-1BA738C7F061}"/>
          </ac:picMkLst>
        </pc:picChg>
        <pc:picChg chg="mod">
          <ac:chgData name="Madden, Mike" userId="33dc4378-0cd5-42d2-9f40-6ff00a0b0cf3" providerId="ADAL" clId="{0063B113-9890-4E18-84FE-697A0E2934B7}" dt="2022-10-12T14:22:41.410" v="596" actId="1037"/>
          <ac:picMkLst>
            <pc:docMk/>
            <pc:sldMk cId="454286974" sldId="889"/>
            <ac:picMk id="19" creationId="{1204CFFE-10CE-488E-90F4-60D9D84A033B}"/>
          </ac:picMkLst>
        </pc:picChg>
        <pc:picChg chg="mod">
          <ac:chgData name="Madden, Mike" userId="33dc4378-0cd5-42d2-9f40-6ff00a0b0cf3" providerId="ADAL" clId="{0063B113-9890-4E18-84FE-697A0E2934B7}" dt="2022-10-12T14:21:13.499" v="522" actId="1076"/>
          <ac:picMkLst>
            <pc:docMk/>
            <pc:sldMk cId="454286974" sldId="889"/>
            <ac:picMk id="23" creationId="{8FFDC22D-0060-454C-ABA8-68AD73F81AB5}"/>
          </ac:picMkLst>
        </pc:picChg>
        <pc:picChg chg="mod">
          <ac:chgData name="Madden, Mike" userId="33dc4378-0cd5-42d2-9f40-6ff00a0b0cf3" providerId="ADAL" clId="{0063B113-9890-4E18-84FE-697A0E2934B7}" dt="2022-10-12T14:21:39.002" v="549" actId="1037"/>
          <ac:picMkLst>
            <pc:docMk/>
            <pc:sldMk cId="454286974" sldId="889"/>
            <ac:picMk id="25" creationId="{3197D39A-E737-41B6-AB03-F99386C9658B}"/>
          </ac:picMkLst>
        </pc:picChg>
        <pc:picChg chg="mod">
          <ac:chgData name="Madden, Mike" userId="33dc4378-0cd5-42d2-9f40-6ff00a0b0cf3" providerId="ADAL" clId="{0063B113-9890-4E18-84FE-697A0E2934B7}" dt="2022-10-12T14:24:20.565" v="646" actId="1036"/>
          <ac:picMkLst>
            <pc:docMk/>
            <pc:sldMk cId="454286974" sldId="889"/>
            <ac:picMk id="29" creationId="{49D66355-FC5C-4CE5-9366-38587C5774DD}"/>
          </ac:picMkLst>
        </pc:picChg>
        <pc:picChg chg="mod">
          <ac:chgData name="Madden, Mike" userId="33dc4378-0cd5-42d2-9f40-6ff00a0b0cf3" providerId="ADAL" clId="{0063B113-9890-4E18-84FE-697A0E2934B7}" dt="2022-10-12T14:21:10.528" v="521" actId="1076"/>
          <ac:picMkLst>
            <pc:docMk/>
            <pc:sldMk cId="454286974" sldId="889"/>
            <ac:picMk id="33" creationId="{942281C6-3D12-47CF-A51C-483BEB93858C}"/>
          </ac:picMkLst>
        </pc:picChg>
        <pc:picChg chg="mod">
          <ac:chgData name="Madden, Mike" userId="33dc4378-0cd5-42d2-9f40-6ff00a0b0cf3" providerId="ADAL" clId="{0063B113-9890-4E18-84FE-697A0E2934B7}" dt="2022-10-12T14:22:36.298" v="586" actId="14100"/>
          <ac:picMkLst>
            <pc:docMk/>
            <pc:sldMk cId="454286974" sldId="889"/>
            <ac:picMk id="36" creationId="{28335126-A8C3-4794-8EC7-1623AB38A165}"/>
          </ac:picMkLst>
        </pc:picChg>
        <pc:picChg chg="mod">
          <ac:chgData name="Madden, Mike" userId="33dc4378-0cd5-42d2-9f40-6ff00a0b0cf3" providerId="ADAL" clId="{0063B113-9890-4E18-84FE-697A0E2934B7}" dt="2022-10-12T14:25:05.104" v="658" actId="1036"/>
          <ac:picMkLst>
            <pc:docMk/>
            <pc:sldMk cId="454286974" sldId="889"/>
            <ac:picMk id="38" creationId="{D041B814-7A4F-486A-B45C-5D766EABCD96}"/>
          </ac:picMkLst>
        </pc:picChg>
        <pc:picChg chg="mod modCrop">
          <ac:chgData name="Madden, Mike" userId="33dc4378-0cd5-42d2-9f40-6ff00a0b0cf3" providerId="ADAL" clId="{0063B113-9890-4E18-84FE-697A0E2934B7}" dt="2022-10-12T14:24:55.395" v="654" actId="1036"/>
          <ac:picMkLst>
            <pc:docMk/>
            <pc:sldMk cId="454286974" sldId="889"/>
            <ac:picMk id="40" creationId="{44A61D88-2CC1-417E-9F8B-CB95088C1182}"/>
          </ac:picMkLst>
        </pc:picChg>
        <pc:picChg chg="mod">
          <ac:chgData name="Madden, Mike" userId="33dc4378-0cd5-42d2-9f40-6ff00a0b0cf3" providerId="ADAL" clId="{0063B113-9890-4E18-84FE-697A0E2934B7}" dt="2022-10-12T14:25:12.443" v="661" actId="1037"/>
          <ac:picMkLst>
            <pc:docMk/>
            <pc:sldMk cId="454286974" sldId="889"/>
            <ac:picMk id="42" creationId="{FBDEF963-C7FD-4AFC-B572-73B9122BC20B}"/>
          </ac:picMkLst>
        </pc:picChg>
      </pc:sldChg>
      <pc:sldChg chg="delCm">
        <pc:chgData name="Madden, Mike" userId="33dc4378-0cd5-42d2-9f40-6ff00a0b0cf3" providerId="ADAL" clId="{0063B113-9890-4E18-84FE-697A0E2934B7}" dt="2022-10-12T14:11:43.853" v="121"/>
        <pc:sldMkLst>
          <pc:docMk/>
          <pc:sldMk cId="2926335736" sldId="892"/>
        </pc:sldMkLst>
      </pc:sldChg>
      <pc:sldChg chg="modSp mod">
        <pc:chgData name="Madden, Mike" userId="33dc4378-0cd5-42d2-9f40-6ff00a0b0cf3" providerId="ADAL" clId="{0063B113-9890-4E18-84FE-697A0E2934B7}" dt="2022-10-12T14:12:41.589" v="156"/>
        <pc:sldMkLst>
          <pc:docMk/>
          <pc:sldMk cId="3856039282" sldId="900"/>
        </pc:sldMkLst>
        <pc:spChg chg="mod">
          <ac:chgData name="Madden, Mike" userId="33dc4378-0cd5-42d2-9f40-6ff00a0b0cf3" providerId="ADAL" clId="{0063B113-9890-4E18-84FE-697A0E2934B7}" dt="2022-10-12T14:12:41.589" v="156"/>
          <ac:spMkLst>
            <pc:docMk/>
            <pc:sldMk cId="3856039282" sldId="900"/>
            <ac:spMk id="9" creationId="{6755C320-BD6F-4FC4-AE7C-8F45F4A93A43}"/>
          </ac:spMkLst>
        </pc:spChg>
      </pc:sldChg>
      <pc:sldChg chg="delCm">
        <pc:chgData name="Madden, Mike" userId="33dc4378-0cd5-42d2-9f40-6ff00a0b0cf3" providerId="ADAL" clId="{0063B113-9890-4E18-84FE-697A0E2934B7}" dt="2022-10-12T14:11:17.212" v="117"/>
        <pc:sldMkLst>
          <pc:docMk/>
          <pc:sldMk cId="3605402442" sldId="938"/>
        </pc:sldMkLst>
      </pc:sldChg>
      <pc:sldChg chg="delCm">
        <pc:chgData name="Madden, Mike" userId="33dc4378-0cd5-42d2-9f40-6ff00a0b0cf3" providerId="ADAL" clId="{0063B113-9890-4E18-84FE-697A0E2934B7}" dt="2022-10-12T14:11:27.600" v="118"/>
        <pc:sldMkLst>
          <pc:docMk/>
          <pc:sldMk cId="2048584006" sldId="945"/>
        </pc:sldMkLst>
      </pc:sldChg>
      <pc:sldChg chg="delCm">
        <pc:chgData name="Madden, Mike" userId="33dc4378-0cd5-42d2-9f40-6ff00a0b0cf3" providerId="ADAL" clId="{0063B113-9890-4E18-84FE-697A0E2934B7}" dt="2022-10-12T14:11:38.020" v="120"/>
        <pc:sldMkLst>
          <pc:docMk/>
          <pc:sldMk cId="3094700112" sldId="947"/>
        </pc:sldMkLst>
      </pc:sldChg>
      <pc:sldChg chg="delSp modSp mod">
        <pc:chgData name="Madden, Mike" userId="33dc4378-0cd5-42d2-9f40-6ff00a0b0cf3" providerId="ADAL" clId="{0063B113-9890-4E18-84FE-697A0E2934B7}" dt="2022-10-12T14:09:47.508" v="98" actId="1037"/>
        <pc:sldMkLst>
          <pc:docMk/>
          <pc:sldMk cId="3890778727" sldId="948"/>
        </pc:sldMkLst>
        <pc:spChg chg="mod">
          <ac:chgData name="Madden, Mike" userId="33dc4378-0cd5-42d2-9f40-6ff00a0b0cf3" providerId="ADAL" clId="{0063B113-9890-4E18-84FE-697A0E2934B7}" dt="2022-10-12T14:09:47.508" v="98" actId="1037"/>
          <ac:spMkLst>
            <pc:docMk/>
            <pc:sldMk cId="3890778727" sldId="948"/>
            <ac:spMk id="18" creationId="{D65DC231-3223-48D7-8DE9-3B9A4B190721}"/>
          </ac:spMkLst>
        </pc:spChg>
        <pc:graphicFrameChg chg="mod modGraphic">
          <ac:chgData name="Madden, Mike" userId="33dc4378-0cd5-42d2-9f40-6ff00a0b0cf3" providerId="ADAL" clId="{0063B113-9890-4E18-84FE-697A0E2934B7}" dt="2022-10-12T14:08:43.637" v="27" actId="14734"/>
          <ac:graphicFrameMkLst>
            <pc:docMk/>
            <pc:sldMk cId="3890778727" sldId="948"/>
            <ac:graphicFrameMk id="7" creationId="{F0336F15-0DBE-47F2-949B-5BB167AD804F}"/>
          </ac:graphicFrameMkLst>
        </pc:graphicFrameChg>
        <pc:graphicFrameChg chg="mod modGraphic">
          <ac:chgData name="Madden, Mike" userId="33dc4378-0cd5-42d2-9f40-6ff00a0b0cf3" providerId="ADAL" clId="{0063B113-9890-4E18-84FE-697A0E2934B7}" dt="2022-10-12T14:09:35.065" v="78" actId="14734"/>
          <ac:graphicFrameMkLst>
            <pc:docMk/>
            <pc:sldMk cId="3890778727" sldId="948"/>
            <ac:graphicFrameMk id="12" creationId="{8F5A84E1-1F09-4B83-AC0D-354BA2AC5B8B}"/>
          </ac:graphicFrameMkLst>
        </pc:graphicFrameChg>
        <pc:picChg chg="del">
          <ac:chgData name="Madden, Mike" userId="33dc4378-0cd5-42d2-9f40-6ff00a0b0cf3" providerId="ADAL" clId="{0063B113-9890-4E18-84FE-697A0E2934B7}" dt="2022-10-12T14:07:36.278" v="6" actId="478"/>
          <ac:picMkLst>
            <pc:docMk/>
            <pc:sldMk cId="3890778727" sldId="948"/>
            <ac:picMk id="14" creationId="{2DA1A783-7038-45F6-B9D3-B3AC6545437D}"/>
          </ac:picMkLst>
        </pc:picChg>
        <pc:picChg chg="mod">
          <ac:chgData name="Madden, Mike" userId="33dc4378-0cd5-42d2-9f40-6ff00a0b0cf3" providerId="ADAL" clId="{0063B113-9890-4E18-84FE-697A0E2934B7}" dt="2022-10-12T14:08:57.628" v="39" actId="1038"/>
          <ac:picMkLst>
            <pc:docMk/>
            <pc:sldMk cId="3890778727" sldId="948"/>
            <ac:picMk id="16" creationId="{6A091AB6-D1A3-41EF-A7F0-047208282B49}"/>
          </ac:picMkLst>
        </pc:picChg>
        <pc:picChg chg="mod">
          <ac:chgData name="Madden, Mike" userId="33dc4378-0cd5-42d2-9f40-6ff00a0b0cf3" providerId="ADAL" clId="{0063B113-9890-4E18-84FE-697A0E2934B7}" dt="2022-10-12T14:08:52.538" v="31" actId="14100"/>
          <ac:picMkLst>
            <pc:docMk/>
            <pc:sldMk cId="3890778727" sldId="948"/>
            <ac:picMk id="20" creationId="{536EDFD0-7838-46A0-AE9A-9074DC3D323C}"/>
          </ac:picMkLst>
        </pc:picChg>
        <pc:picChg chg="mod">
          <ac:chgData name="Madden, Mike" userId="33dc4378-0cd5-42d2-9f40-6ff00a0b0cf3" providerId="ADAL" clId="{0063B113-9890-4E18-84FE-697A0E2934B7}" dt="2022-10-12T14:09:25.133" v="77" actId="14100"/>
          <ac:picMkLst>
            <pc:docMk/>
            <pc:sldMk cId="3890778727" sldId="948"/>
            <ac:picMk id="21" creationId="{0F7B9104-ED06-41AC-B781-FC71E21F7488}"/>
          </ac:picMkLst>
        </pc:picChg>
        <pc:picChg chg="mod">
          <ac:chgData name="Madden, Mike" userId="33dc4378-0cd5-42d2-9f40-6ff00a0b0cf3" providerId="ADAL" clId="{0063B113-9890-4E18-84FE-697A0E2934B7}" dt="2022-10-12T14:08:57.628" v="39" actId="1038"/>
          <ac:picMkLst>
            <pc:docMk/>
            <pc:sldMk cId="3890778727" sldId="948"/>
            <ac:picMk id="22" creationId="{68162A4E-47A8-4F3F-89E7-BD1E4DE0B1A9}"/>
          </ac:picMkLst>
        </pc:picChg>
        <pc:picChg chg="mod">
          <ac:chgData name="Madden, Mike" userId="33dc4378-0cd5-42d2-9f40-6ff00a0b0cf3" providerId="ADAL" clId="{0063B113-9890-4E18-84FE-697A0E2934B7}" dt="2022-10-12T14:08:41.215" v="26" actId="14100"/>
          <ac:picMkLst>
            <pc:docMk/>
            <pc:sldMk cId="3890778727" sldId="948"/>
            <ac:picMk id="23" creationId="{A8C0AE3C-CF59-4997-BB69-CE6ED50894FB}"/>
          </ac:picMkLst>
        </pc:picChg>
        <pc:picChg chg="mod">
          <ac:chgData name="Madden, Mike" userId="33dc4378-0cd5-42d2-9f40-6ff00a0b0cf3" providerId="ADAL" clId="{0063B113-9890-4E18-84FE-697A0E2934B7}" dt="2022-10-12T14:09:20.833" v="75" actId="14100"/>
          <ac:picMkLst>
            <pc:docMk/>
            <pc:sldMk cId="3890778727" sldId="948"/>
            <ac:picMk id="24" creationId="{A7A041EE-C28C-49A3-A4D1-9218399B013F}"/>
          </ac:picMkLst>
        </pc:picChg>
        <pc:picChg chg="mod">
          <ac:chgData name="Madden, Mike" userId="33dc4378-0cd5-42d2-9f40-6ff00a0b0cf3" providerId="ADAL" clId="{0063B113-9890-4E18-84FE-697A0E2934B7}" dt="2022-10-12T14:08:26.473" v="20" actId="14100"/>
          <ac:picMkLst>
            <pc:docMk/>
            <pc:sldMk cId="3890778727" sldId="948"/>
            <ac:picMk id="25" creationId="{2B9AE12B-A936-4A88-9F85-980CE883524C}"/>
          </ac:picMkLst>
        </pc:picChg>
        <pc:picChg chg="mod">
          <ac:chgData name="Madden, Mike" userId="33dc4378-0cd5-42d2-9f40-6ff00a0b0cf3" providerId="ADAL" clId="{0063B113-9890-4E18-84FE-697A0E2934B7}" dt="2022-10-12T14:09:13.552" v="59" actId="1037"/>
          <ac:picMkLst>
            <pc:docMk/>
            <pc:sldMk cId="3890778727" sldId="948"/>
            <ac:picMk id="26" creationId="{67A6BA6C-1D40-4E05-883D-A464526FD20C}"/>
          </ac:picMkLst>
        </pc:picChg>
      </pc:sldChg>
      <pc:sldChg chg="delCm">
        <pc:chgData name="Madden, Mike" userId="33dc4378-0cd5-42d2-9f40-6ff00a0b0cf3" providerId="ADAL" clId="{0063B113-9890-4E18-84FE-697A0E2934B7}" dt="2022-10-12T14:11:11.781" v="116"/>
        <pc:sldMkLst>
          <pc:docMk/>
          <pc:sldMk cId="980076728" sldId="949"/>
        </pc:sldMkLst>
      </pc:sldChg>
      <pc:sldChg chg="delCm">
        <pc:chgData name="Madden, Mike" userId="33dc4378-0cd5-42d2-9f40-6ff00a0b0cf3" providerId="ADAL" clId="{0063B113-9890-4E18-84FE-697A0E2934B7}" dt="2022-10-12T14:11:32.906" v="119"/>
        <pc:sldMkLst>
          <pc:docMk/>
          <pc:sldMk cId="1030534134" sldId="951"/>
        </pc:sldMkLst>
      </pc:sldChg>
      <pc:sldChg chg="modSp mod">
        <pc:chgData name="Madden, Mike" userId="33dc4378-0cd5-42d2-9f40-6ff00a0b0cf3" providerId="ADAL" clId="{0063B113-9890-4E18-84FE-697A0E2934B7}" dt="2022-10-12T14:13:12.316" v="184" actId="1038"/>
        <pc:sldMkLst>
          <pc:docMk/>
          <pc:sldMk cId="2495630911" sldId="958"/>
        </pc:sldMkLst>
        <pc:spChg chg="mod">
          <ac:chgData name="Madden, Mike" userId="33dc4378-0cd5-42d2-9f40-6ff00a0b0cf3" providerId="ADAL" clId="{0063B113-9890-4E18-84FE-697A0E2934B7}" dt="2022-10-12T14:13:12.316" v="184" actId="1038"/>
          <ac:spMkLst>
            <pc:docMk/>
            <pc:sldMk cId="2495630911" sldId="958"/>
            <ac:spMk id="23" creationId="{02708CAC-73B5-4262-9B99-2FAF2DFDB2EA}"/>
          </ac:spMkLst>
        </pc:spChg>
      </pc:sldChg>
    </pc:docChg>
  </pc:docChgLst>
  <pc:docChgLst>
    <pc:chgData name="Madden, Mike" userId="33dc4378-0cd5-42d2-9f40-6ff00a0b0cf3" providerId="ADAL" clId="{D8256E81-4318-4E00-A7F8-CAB1A0A28FA9}"/>
    <pc:docChg chg="undo redo custSel modSld">
      <pc:chgData name="Madden, Mike" userId="33dc4378-0cd5-42d2-9f40-6ff00a0b0cf3" providerId="ADAL" clId="{D8256E81-4318-4E00-A7F8-CAB1A0A28FA9}" dt="2022-10-06T19:32:44.337" v="644"/>
      <pc:docMkLst>
        <pc:docMk/>
      </pc:docMkLst>
      <pc:sldChg chg="addSp delSp modSp mod modCm">
        <pc:chgData name="Madden, Mike" userId="33dc4378-0cd5-42d2-9f40-6ff00a0b0cf3" providerId="ADAL" clId="{D8256E81-4318-4E00-A7F8-CAB1A0A28FA9}" dt="2022-10-06T19:32:44.337" v="644"/>
        <pc:sldMkLst>
          <pc:docMk/>
          <pc:sldMk cId="454286974" sldId="889"/>
        </pc:sldMkLst>
        <pc:spChg chg="mod">
          <ac:chgData name="Madden, Mike" userId="33dc4378-0cd5-42d2-9f40-6ff00a0b0cf3" providerId="ADAL" clId="{D8256E81-4318-4E00-A7F8-CAB1A0A28FA9}" dt="2022-10-06T19:15:09.231" v="325" actId="20577"/>
          <ac:spMkLst>
            <pc:docMk/>
            <pc:sldMk cId="454286974" sldId="889"/>
            <ac:spMk id="17" creationId="{EB442132-0B92-4863-B66A-372EFFA091F4}"/>
          </ac:spMkLst>
        </pc:spChg>
        <pc:graphicFrameChg chg="modGraphic">
          <ac:chgData name="Madden, Mike" userId="33dc4378-0cd5-42d2-9f40-6ff00a0b0cf3" providerId="ADAL" clId="{D8256E81-4318-4E00-A7F8-CAB1A0A28FA9}" dt="2022-10-06T19:31:57.948" v="643" actId="20577"/>
          <ac:graphicFrameMkLst>
            <pc:docMk/>
            <pc:sldMk cId="454286974" sldId="889"/>
            <ac:graphicFrameMk id="6" creationId="{5747C70E-E0AC-4124-8ACD-2F16F9FCA96A}"/>
          </ac:graphicFrameMkLst>
        </pc:graphicFrameChg>
        <pc:picChg chg="add mod modCrop">
          <ac:chgData name="Madden, Mike" userId="33dc4378-0cd5-42d2-9f40-6ff00a0b0cf3" providerId="ADAL" clId="{D8256E81-4318-4E00-A7F8-CAB1A0A28FA9}" dt="2022-10-06T19:16:27.136" v="349" actId="1038"/>
          <ac:picMkLst>
            <pc:docMk/>
            <pc:sldMk cId="454286974" sldId="889"/>
            <ac:picMk id="3" creationId="{06C1A8ED-C08C-4225-BF31-E050CA05B13E}"/>
          </ac:picMkLst>
        </pc:picChg>
        <pc:picChg chg="del">
          <ac:chgData name="Madden, Mike" userId="33dc4378-0cd5-42d2-9f40-6ff00a0b0cf3" providerId="ADAL" clId="{D8256E81-4318-4E00-A7F8-CAB1A0A28FA9}" dt="2022-10-06T19:17:13.808" v="374" actId="478"/>
          <ac:picMkLst>
            <pc:docMk/>
            <pc:sldMk cId="454286974" sldId="889"/>
            <ac:picMk id="4" creationId="{938CC55F-E2BA-414E-8CD3-02A51DAE687B}"/>
          </ac:picMkLst>
        </pc:picChg>
        <pc:picChg chg="add mod modCrop">
          <ac:chgData name="Madden, Mike" userId="33dc4378-0cd5-42d2-9f40-6ff00a0b0cf3" providerId="ADAL" clId="{D8256E81-4318-4E00-A7F8-CAB1A0A28FA9}" dt="2022-10-06T19:17:10.635" v="373" actId="1037"/>
          <ac:picMkLst>
            <pc:docMk/>
            <pc:sldMk cId="454286974" sldId="889"/>
            <ac:picMk id="7" creationId="{3440A97C-D531-4BF0-9C4D-270A8FC159C7}"/>
          </ac:picMkLst>
        </pc:picChg>
        <pc:picChg chg="del">
          <ac:chgData name="Madden, Mike" userId="33dc4378-0cd5-42d2-9f40-6ff00a0b0cf3" providerId="ADAL" clId="{D8256E81-4318-4E00-A7F8-CAB1A0A28FA9}" dt="2022-10-06T19:15:32.270" v="326" actId="478"/>
          <ac:picMkLst>
            <pc:docMk/>
            <pc:sldMk cId="454286974" sldId="889"/>
            <ac:picMk id="8" creationId="{02360F17-3EE1-4067-8378-29CF85C2A489}"/>
          </ac:picMkLst>
        </pc:picChg>
        <pc:picChg chg="del">
          <ac:chgData name="Madden, Mike" userId="33dc4378-0cd5-42d2-9f40-6ff00a0b0cf3" providerId="ADAL" clId="{D8256E81-4318-4E00-A7F8-CAB1A0A28FA9}" dt="2022-10-06T19:15:33.022" v="328" actId="478"/>
          <ac:picMkLst>
            <pc:docMk/>
            <pc:sldMk cId="454286974" sldId="889"/>
            <ac:picMk id="10" creationId="{A9428B51-AE7B-4E7A-918A-84BF9F09C860}"/>
          </ac:picMkLst>
        </pc:picChg>
        <pc:picChg chg="add mod modCrop">
          <ac:chgData name="Madden, Mike" userId="33dc4378-0cd5-42d2-9f40-6ff00a0b0cf3" providerId="ADAL" clId="{D8256E81-4318-4E00-A7F8-CAB1A0A28FA9}" dt="2022-10-06T19:19:43.115" v="416" actId="1038"/>
          <ac:picMkLst>
            <pc:docMk/>
            <pc:sldMk cId="454286974" sldId="889"/>
            <ac:picMk id="11" creationId="{AFFC09EB-2E59-46C0-B5D9-E9E5D3B652ED}"/>
          </ac:picMkLst>
        </pc:picChg>
        <pc:picChg chg="del">
          <ac:chgData name="Madden, Mike" userId="33dc4378-0cd5-42d2-9f40-6ff00a0b0cf3" providerId="ADAL" clId="{D8256E81-4318-4E00-A7F8-CAB1A0A28FA9}" dt="2022-10-06T19:15:32.643" v="327" actId="478"/>
          <ac:picMkLst>
            <pc:docMk/>
            <pc:sldMk cId="454286974" sldId="889"/>
            <ac:picMk id="13" creationId="{11032934-01D4-4BF0-91CA-194DEEBA33D4}"/>
          </ac:picMkLst>
        </pc:picChg>
        <pc:picChg chg="add mod modCrop">
          <ac:chgData name="Madden, Mike" userId="33dc4378-0cd5-42d2-9f40-6ff00a0b0cf3" providerId="ADAL" clId="{D8256E81-4318-4E00-A7F8-CAB1A0A28FA9}" dt="2022-10-06T19:19:37.498" v="414" actId="1036"/>
          <ac:picMkLst>
            <pc:docMk/>
            <pc:sldMk cId="454286974" sldId="889"/>
            <ac:picMk id="14" creationId="{33E1F42F-7825-4BB1-8887-1BA738C7F061}"/>
          </ac:picMkLst>
        </pc:picChg>
        <pc:picChg chg="del">
          <ac:chgData name="Madden, Mike" userId="33dc4378-0cd5-42d2-9f40-6ff00a0b0cf3" providerId="ADAL" clId="{D8256E81-4318-4E00-A7F8-CAB1A0A28FA9}" dt="2022-10-06T19:15:37.304" v="337" actId="478"/>
          <ac:picMkLst>
            <pc:docMk/>
            <pc:sldMk cId="454286974" sldId="889"/>
            <ac:picMk id="16" creationId="{C7AD5674-0062-461C-B124-9F1BA49DE930}"/>
          </ac:picMkLst>
        </pc:picChg>
        <pc:picChg chg="add mod modCrop">
          <ac:chgData name="Madden, Mike" userId="33dc4378-0cd5-42d2-9f40-6ff00a0b0cf3" providerId="ADAL" clId="{D8256E81-4318-4E00-A7F8-CAB1A0A28FA9}" dt="2022-10-06T19:20:44.094" v="438" actId="1036"/>
          <ac:picMkLst>
            <pc:docMk/>
            <pc:sldMk cId="454286974" sldId="889"/>
            <ac:picMk id="19" creationId="{1204CFFE-10CE-488E-90F4-60D9D84A033B}"/>
          </ac:picMkLst>
        </pc:picChg>
        <pc:picChg chg="del">
          <ac:chgData name="Madden, Mike" userId="33dc4378-0cd5-42d2-9f40-6ff00a0b0cf3" providerId="ADAL" clId="{D8256E81-4318-4E00-A7F8-CAB1A0A28FA9}" dt="2022-10-06T19:15:34.242" v="331" actId="478"/>
          <ac:picMkLst>
            <pc:docMk/>
            <pc:sldMk cId="454286974" sldId="889"/>
            <ac:picMk id="20" creationId="{E50D91D2-4493-4397-817A-BB63006D43D7}"/>
          </ac:picMkLst>
        </pc:picChg>
        <pc:picChg chg="del">
          <ac:chgData name="Madden, Mike" userId="33dc4378-0cd5-42d2-9f40-6ff00a0b0cf3" providerId="ADAL" clId="{D8256E81-4318-4E00-A7F8-CAB1A0A28FA9}" dt="2022-10-06T19:15:33.423" v="329" actId="478"/>
          <ac:picMkLst>
            <pc:docMk/>
            <pc:sldMk cId="454286974" sldId="889"/>
            <ac:picMk id="22" creationId="{4F23E795-2FBD-4E6A-BD32-8D24211B9041}"/>
          </ac:picMkLst>
        </pc:picChg>
        <pc:picChg chg="add mod modCrop">
          <ac:chgData name="Madden, Mike" userId="33dc4378-0cd5-42d2-9f40-6ff00a0b0cf3" providerId="ADAL" clId="{D8256E81-4318-4E00-A7F8-CAB1A0A28FA9}" dt="2022-10-06T19:21:34.806" v="492" actId="1038"/>
          <ac:picMkLst>
            <pc:docMk/>
            <pc:sldMk cId="454286974" sldId="889"/>
            <ac:picMk id="23" creationId="{8FFDC22D-0060-454C-ABA8-68AD73F81AB5}"/>
          </ac:picMkLst>
        </pc:picChg>
        <pc:picChg chg="del">
          <ac:chgData name="Madden, Mike" userId="33dc4378-0cd5-42d2-9f40-6ff00a0b0cf3" providerId="ADAL" clId="{D8256E81-4318-4E00-A7F8-CAB1A0A28FA9}" dt="2022-10-06T19:15:33.836" v="330" actId="478"/>
          <ac:picMkLst>
            <pc:docMk/>
            <pc:sldMk cId="454286974" sldId="889"/>
            <ac:picMk id="24" creationId="{10E0EDAD-A50D-4BCB-B7AB-59297F6BF2EC}"/>
          </ac:picMkLst>
        </pc:picChg>
        <pc:picChg chg="add mod modCrop">
          <ac:chgData name="Madden, Mike" userId="33dc4378-0cd5-42d2-9f40-6ff00a0b0cf3" providerId="ADAL" clId="{D8256E81-4318-4E00-A7F8-CAB1A0A28FA9}" dt="2022-10-06T19:17:52.216" v="386" actId="1076"/>
          <ac:picMkLst>
            <pc:docMk/>
            <pc:sldMk cId="454286974" sldId="889"/>
            <ac:picMk id="25" creationId="{3197D39A-E737-41B6-AB03-F99386C9658B}"/>
          </ac:picMkLst>
        </pc:picChg>
        <pc:picChg chg="del">
          <ac:chgData name="Madden, Mike" userId="33dc4378-0cd5-42d2-9f40-6ff00a0b0cf3" providerId="ADAL" clId="{D8256E81-4318-4E00-A7F8-CAB1A0A28FA9}" dt="2022-10-06T19:15:36.842" v="336" actId="478"/>
          <ac:picMkLst>
            <pc:docMk/>
            <pc:sldMk cId="454286974" sldId="889"/>
            <ac:picMk id="26" creationId="{E1F1DEB0-33A3-43E3-91F4-0F85D48FD227}"/>
          </ac:picMkLst>
        </pc:picChg>
        <pc:picChg chg="del">
          <ac:chgData name="Madden, Mike" userId="33dc4378-0cd5-42d2-9f40-6ff00a0b0cf3" providerId="ADAL" clId="{D8256E81-4318-4E00-A7F8-CAB1A0A28FA9}" dt="2022-10-06T19:15:34.698" v="332" actId="478"/>
          <ac:picMkLst>
            <pc:docMk/>
            <pc:sldMk cId="454286974" sldId="889"/>
            <ac:picMk id="28" creationId="{7FB2A844-59B4-4BFC-AB74-E336ED3A62C2}"/>
          </ac:picMkLst>
        </pc:picChg>
        <pc:picChg chg="add mod modCrop">
          <ac:chgData name="Madden, Mike" userId="33dc4378-0cd5-42d2-9f40-6ff00a0b0cf3" providerId="ADAL" clId="{D8256E81-4318-4E00-A7F8-CAB1A0A28FA9}" dt="2022-10-06T19:22:19.093" v="505" actId="14100"/>
          <ac:picMkLst>
            <pc:docMk/>
            <pc:sldMk cId="454286974" sldId="889"/>
            <ac:picMk id="29" creationId="{49D66355-FC5C-4CE5-9366-38587C5774DD}"/>
          </ac:picMkLst>
        </pc:picChg>
        <pc:picChg chg="del">
          <ac:chgData name="Madden, Mike" userId="33dc4378-0cd5-42d2-9f40-6ff00a0b0cf3" providerId="ADAL" clId="{D8256E81-4318-4E00-A7F8-CAB1A0A28FA9}" dt="2022-10-06T19:15:35.546" v="334" actId="478"/>
          <ac:picMkLst>
            <pc:docMk/>
            <pc:sldMk cId="454286974" sldId="889"/>
            <ac:picMk id="30" creationId="{BCC2B9F3-7CA1-4256-856B-E9379940C7BE}"/>
          </ac:picMkLst>
        </pc:picChg>
        <pc:picChg chg="del">
          <ac:chgData name="Madden, Mike" userId="33dc4378-0cd5-42d2-9f40-6ff00a0b0cf3" providerId="ADAL" clId="{D8256E81-4318-4E00-A7F8-CAB1A0A28FA9}" dt="2022-10-06T19:15:36.049" v="335" actId="478"/>
          <ac:picMkLst>
            <pc:docMk/>
            <pc:sldMk cId="454286974" sldId="889"/>
            <ac:picMk id="32" creationId="{DFEA6A04-4D05-4838-A12D-29A6D67EF90E}"/>
          </ac:picMkLst>
        </pc:picChg>
        <pc:picChg chg="add mod modCrop">
          <ac:chgData name="Madden, Mike" userId="33dc4378-0cd5-42d2-9f40-6ff00a0b0cf3" providerId="ADAL" clId="{D8256E81-4318-4E00-A7F8-CAB1A0A28FA9}" dt="2022-10-06T19:23:07.940" v="515" actId="14100"/>
          <ac:picMkLst>
            <pc:docMk/>
            <pc:sldMk cId="454286974" sldId="889"/>
            <ac:picMk id="33" creationId="{942281C6-3D12-47CF-A51C-483BEB93858C}"/>
          </ac:picMkLst>
        </pc:picChg>
        <pc:picChg chg="del">
          <ac:chgData name="Madden, Mike" userId="33dc4378-0cd5-42d2-9f40-6ff00a0b0cf3" providerId="ADAL" clId="{D8256E81-4318-4E00-A7F8-CAB1A0A28FA9}" dt="2022-10-06T19:15:35.130" v="333" actId="478"/>
          <ac:picMkLst>
            <pc:docMk/>
            <pc:sldMk cId="454286974" sldId="889"/>
            <ac:picMk id="34" creationId="{F3EAA359-DE37-4470-A294-749EA6FE429A}"/>
          </ac:picMkLst>
        </pc:picChg>
        <pc:picChg chg="add mod modCrop">
          <ac:chgData name="Madden, Mike" userId="33dc4378-0cd5-42d2-9f40-6ff00a0b0cf3" providerId="ADAL" clId="{D8256E81-4318-4E00-A7F8-CAB1A0A28FA9}" dt="2022-10-06T19:23:44.804" v="527" actId="14100"/>
          <ac:picMkLst>
            <pc:docMk/>
            <pc:sldMk cId="454286974" sldId="889"/>
            <ac:picMk id="36" creationId="{28335126-A8C3-4794-8EC7-1623AB38A165}"/>
          </ac:picMkLst>
        </pc:picChg>
        <pc:picChg chg="add mod modCrop">
          <ac:chgData name="Madden, Mike" userId="33dc4378-0cd5-42d2-9f40-6ff00a0b0cf3" providerId="ADAL" clId="{D8256E81-4318-4E00-A7F8-CAB1A0A28FA9}" dt="2022-10-06T19:24:30.973" v="540" actId="1038"/>
          <ac:picMkLst>
            <pc:docMk/>
            <pc:sldMk cId="454286974" sldId="889"/>
            <ac:picMk id="38" creationId="{D041B814-7A4F-486A-B45C-5D766EABCD96}"/>
          </ac:picMkLst>
        </pc:picChg>
        <pc:picChg chg="add mod modCrop">
          <ac:chgData name="Madden, Mike" userId="33dc4378-0cd5-42d2-9f40-6ff00a0b0cf3" providerId="ADAL" clId="{D8256E81-4318-4E00-A7F8-CAB1A0A28FA9}" dt="2022-10-06T19:25:40.478" v="556" actId="14100"/>
          <ac:picMkLst>
            <pc:docMk/>
            <pc:sldMk cId="454286974" sldId="889"/>
            <ac:picMk id="40" creationId="{44A61D88-2CC1-417E-9F8B-CB95088C1182}"/>
          </ac:picMkLst>
        </pc:picChg>
        <pc:picChg chg="add mod modCrop">
          <ac:chgData name="Madden, Mike" userId="33dc4378-0cd5-42d2-9f40-6ff00a0b0cf3" providerId="ADAL" clId="{D8256E81-4318-4E00-A7F8-CAB1A0A28FA9}" dt="2022-10-06T19:26:41.035" v="603" actId="1036"/>
          <ac:picMkLst>
            <pc:docMk/>
            <pc:sldMk cId="454286974" sldId="889"/>
            <ac:picMk id="42" creationId="{FBDEF963-C7FD-4AFC-B572-73B9122BC20B}"/>
          </ac:picMkLst>
        </pc:picChg>
      </pc:sldChg>
      <pc:sldChg chg="modSp mod delCm modCm">
        <pc:chgData name="Madden, Mike" userId="33dc4378-0cd5-42d2-9f40-6ff00a0b0cf3" providerId="ADAL" clId="{D8256E81-4318-4E00-A7F8-CAB1A0A28FA9}" dt="2022-10-06T18:16:55.261" v="25"/>
        <pc:sldMkLst>
          <pc:docMk/>
          <pc:sldMk cId="3605402442" sldId="938"/>
        </pc:sldMkLst>
        <pc:spChg chg="mod">
          <ac:chgData name="Madden, Mike" userId="33dc4378-0cd5-42d2-9f40-6ff00a0b0cf3" providerId="ADAL" clId="{D8256E81-4318-4E00-A7F8-CAB1A0A28FA9}" dt="2022-10-06T18:16:42.542" v="4" actId="20577"/>
          <ac:spMkLst>
            <pc:docMk/>
            <pc:sldMk cId="3605402442" sldId="938"/>
            <ac:spMk id="6" creationId="{FC99D5C5-8270-4E1C-8899-0406175E1736}"/>
          </ac:spMkLst>
        </pc:spChg>
        <pc:spChg chg="mod">
          <ac:chgData name="Madden, Mike" userId="33dc4378-0cd5-42d2-9f40-6ff00a0b0cf3" providerId="ADAL" clId="{D8256E81-4318-4E00-A7F8-CAB1A0A28FA9}" dt="2022-10-06T18:16:52.756" v="24" actId="20577"/>
          <ac:spMkLst>
            <pc:docMk/>
            <pc:sldMk cId="3605402442" sldId="938"/>
            <ac:spMk id="8" creationId="{622D53F1-5FE3-4EC0-B693-0C6B83B234CB}"/>
          </ac:spMkLst>
        </pc:spChg>
        <pc:graphicFrameChg chg="modGraphic">
          <ac:chgData name="Madden, Mike" userId="33dc4378-0cd5-42d2-9f40-6ff00a0b0cf3" providerId="ADAL" clId="{D8256E81-4318-4E00-A7F8-CAB1A0A28FA9}" dt="2022-10-06T18:16:08.010" v="1" actId="20577"/>
          <ac:graphicFrameMkLst>
            <pc:docMk/>
            <pc:sldMk cId="3605402442" sldId="938"/>
            <ac:graphicFrameMk id="7" creationId="{D3AA1365-71D9-409D-B2CA-47B21A5CE66A}"/>
          </ac:graphicFrameMkLst>
        </pc:graphicFrameChg>
      </pc:sldChg>
      <pc:sldChg chg="modSp mod modCm">
        <pc:chgData name="Madden, Mike" userId="33dc4378-0cd5-42d2-9f40-6ff00a0b0cf3" providerId="ADAL" clId="{D8256E81-4318-4E00-A7F8-CAB1A0A28FA9}" dt="2022-10-06T18:55:43.281" v="312"/>
        <pc:sldMkLst>
          <pc:docMk/>
          <pc:sldMk cId="2048584006" sldId="945"/>
        </pc:sldMkLst>
        <pc:spChg chg="mod">
          <ac:chgData name="Madden, Mike" userId="33dc4378-0cd5-42d2-9f40-6ff00a0b0cf3" providerId="ADAL" clId="{D8256E81-4318-4E00-A7F8-CAB1A0A28FA9}" dt="2022-10-06T18:55:24.599" v="283" actId="20577"/>
          <ac:spMkLst>
            <pc:docMk/>
            <pc:sldMk cId="2048584006" sldId="945"/>
            <ac:spMk id="16" creationId="{FDD53EB8-D094-4113-9DE4-38EAD3A6DE5F}"/>
          </ac:spMkLst>
        </pc:spChg>
        <pc:spChg chg="mod">
          <ac:chgData name="Madden, Mike" userId="33dc4378-0cd5-42d2-9f40-6ff00a0b0cf3" providerId="ADAL" clId="{D8256E81-4318-4E00-A7F8-CAB1A0A28FA9}" dt="2022-10-06T18:55:18.172" v="269" actId="20577"/>
          <ac:spMkLst>
            <pc:docMk/>
            <pc:sldMk cId="2048584006" sldId="945"/>
            <ac:spMk id="33" creationId="{AC333FE9-883F-4CA8-B7B0-389AB46ECC6A}"/>
          </ac:spMkLst>
        </pc:spChg>
      </pc:sldChg>
      <pc:sldChg chg="modSp mod">
        <pc:chgData name="Madden, Mike" userId="33dc4378-0cd5-42d2-9f40-6ff00a0b0cf3" providerId="ADAL" clId="{D8256E81-4318-4E00-A7F8-CAB1A0A28FA9}" dt="2022-10-06T18:55:38.589" v="311" actId="20577"/>
        <pc:sldMkLst>
          <pc:docMk/>
          <pc:sldMk cId="2487481753" sldId="946"/>
        </pc:sldMkLst>
        <pc:spChg chg="mod">
          <ac:chgData name="Madden, Mike" userId="33dc4378-0cd5-42d2-9f40-6ff00a0b0cf3" providerId="ADAL" clId="{D8256E81-4318-4E00-A7F8-CAB1A0A28FA9}" dt="2022-10-06T18:55:34.833" v="297" actId="20577"/>
          <ac:spMkLst>
            <pc:docMk/>
            <pc:sldMk cId="2487481753" sldId="946"/>
            <ac:spMk id="31" creationId="{CC3C3769-2110-4554-BEF3-B1940652308B}"/>
          </ac:spMkLst>
        </pc:spChg>
        <pc:spChg chg="mod">
          <ac:chgData name="Madden, Mike" userId="33dc4378-0cd5-42d2-9f40-6ff00a0b0cf3" providerId="ADAL" clId="{D8256E81-4318-4E00-A7F8-CAB1A0A28FA9}" dt="2022-10-06T18:55:38.589" v="311" actId="20577"/>
          <ac:spMkLst>
            <pc:docMk/>
            <pc:sldMk cId="2487481753" sldId="946"/>
            <ac:spMk id="32" creationId="{E52ABC6F-07BD-4871-BC28-EF7C53A47D34}"/>
          </ac:spMkLst>
        </pc:spChg>
      </pc:sldChg>
      <pc:sldChg chg="addSp delSp modSp mod modCm">
        <pc:chgData name="Madden, Mike" userId="33dc4378-0cd5-42d2-9f40-6ff00a0b0cf3" providerId="ADAL" clId="{D8256E81-4318-4E00-A7F8-CAB1A0A28FA9}" dt="2022-10-06T18:49:50.026" v="168" actId="20577"/>
        <pc:sldMkLst>
          <pc:docMk/>
          <pc:sldMk cId="3094700112" sldId="947"/>
        </pc:sldMkLst>
        <pc:spChg chg="del">
          <ac:chgData name="Madden, Mike" userId="33dc4378-0cd5-42d2-9f40-6ff00a0b0cf3" providerId="ADAL" clId="{D8256E81-4318-4E00-A7F8-CAB1A0A28FA9}" dt="2022-10-06T18:44:37.478" v="86" actId="478"/>
          <ac:spMkLst>
            <pc:docMk/>
            <pc:sldMk cId="3094700112" sldId="947"/>
            <ac:spMk id="12" creationId="{BB9329AC-B424-4A7F-8F8C-E48CA8F57753}"/>
          </ac:spMkLst>
        </pc:spChg>
        <pc:spChg chg="mod">
          <ac:chgData name="Madden, Mike" userId="33dc4378-0cd5-42d2-9f40-6ff00a0b0cf3" providerId="ADAL" clId="{D8256E81-4318-4E00-A7F8-CAB1A0A28FA9}" dt="2022-10-06T18:49:36.790" v="166" actId="20577"/>
          <ac:spMkLst>
            <pc:docMk/>
            <pc:sldMk cId="3094700112" sldId="947"/>
            <ac:spMk id="13" creationId="{7BFE388D-3B97-4EDF-8804-7F9519217599}"/>
          </ac:spMkLst>
        </pc:spChg>
        <pc:spChg chg="add mod">
          <ac:chgData name="Madden, Mike" userId="33dc4378-0cd5-42d2-9f40-6ff00a0b0cf3" providerId="ADAL" clId="{D8256E81-4318-4E00-A7F8-CAB1A0A28FA9}" dt="2022-10-06T18:49:50.026" v="168" actId="20577"/>
          <ac:spMkLst>
            <pc:docMk/>
            <pc:sldMk cId="3094700112" sldId="947"/>
            <ac:spMk id="17" creationId="{DB8D6A15-0E6C-4BA3-9B70-28E4DE25828C}"/>
          </ac:spMkLst>
        </pc:spChg>
        <pc:picChg chg="del">
          <ac:chgData name="Madden, Mike" userId="33dc4378-0cd5-42d2-9f40-6ff00a0b0cf3" providerId="ADAL" clId="{D8256E81-4318-4E00-A7F8-CAB1A0A28FA9}" dt="2022-10-06T18:42:59.369" v="74" actId="478"/>
          <ac:picMkLst>
            <pc:docMk/>
            <pc:sldMk cId="3094700112" sldId="947"/>
            <ac:picMk id="4" creationId="{646C53EC-C173-491C-8A97-2CE2AAE160E6}"/>
          </ac:picMkLst>
        </pc:picChg>
        <pc:picChg chg="add del mod ord">
          <ac:chgData name="Madden, Mike" userId="33dc4378-0cd5-42d2-9f40-6ff00a0b0cf3" providerId="ADAL" clId="{D8256E81-4318-4E00-A7F8-CAB1A0A28FA9}" dt="2022-10-06T18:43:28.982" v="80" actId="478"/>
          <ac:picMkLst>
            <pc:docMk/>
            <pc:sldMk cId="3094700112" sldId="947"/>
            <ac:picMk id="5" creationId="{1B3EB5A7-9C44-4D9E-B877-C3B8F954CF87}"/>
          </ac:picMkLst>
        </pc:picChg>
        <pc:picChg chg="add del">
          <ac:chgData name="Madden, Mike" userId="33dc4378-0cd5-42d2-9f40-6ff00a0b0cf3" providerId="ADAL" clId="{D8256E81-4318-4E00-A7F8-CAB1A0A28FA9}" dt="2022-10-06T18:47:58.776" v="140" actId="478"/>
          <ac:picMkLst>
            <pc:docMk/>
            <pc:sldMk cId="3094700112" sldId="947"/>
            <ac:picMk id="6" creationId="{0EADE799-0813-4A69-A153-75235F5D09F5}"/>
          </ac:picMkLst>
        </pc:picChg>
        <pc:picChg chg="add del mod ord">
          <ac:chgData name="Madden, Mike" userId="33dc4378-0cd5-42d2-9f40-6ff00a0b0cf3" providerId="ADAL" clId="{D8256E81-4318-4E00-A7F8-CAB1A0A28FA9}" dt="2022-10-06T18:45:34.793" v="87" actId="478"/>
          <ac:picMkLst>
            <pc:docMk/>
            <pc:sldMk cId="3094700112" sldId="947"/>
            <ac:picMk id="8" creationId="{D285FFC9-F096-4DC1-BB79-626B2847F71A}"/>
          </ac:picMkLst>
        </pc:picChg>
        <pc:picChg chg="add mod ord">
          <ac:chgData name="Madden, Mike" userId="33dc4378-0cd5-42d2-9f40-6ff00a0b0cf3" providerId="ADAL" clId="{D8256E81-4318-4E00-A7F8-CAB1A0A28FA9}" dt="2022-10-06T18:46:54.474" v="97" actId="1038"/>
          <ac:picMkLst>
            <pc:docMk/>
            <pc:sldMk cId="3094700112" sldId="947"/>
            <ac:picMk id="15" creationId="{3BD3B69F-019F-46C9-807E-1BD03E86DA81}"/>
          </ac:picMkLst>
        </pc:picChg>
        <pc:picChg chg="add mod ord">
          <ac:chgData name="Madden, Mike" userId="33dc4378-0cd5-42d2-9f40-6ff00a0b0cf3" providerId="ADAL" clId="{D8256E81-4318-4E00-A7F8-CAB1A0A28FA9}" dt="2022-10-06T18:48:21.119" v="145" actId="1076"/>
          <ac:picMkLst>
            <pc:docMk/>
            <pc:sldMk cId="3094700112" sldId="947"/>
            <ac:picMk id="18" creationId="{3B93B063-1F89-44E6-9FBE-45DEFEB0444C}"/>
          </ac:picMkLst>
        </pc:picChg>
      </pc:sldChg>
      <pc:sldChg chg="addSp delSp modSp mod modCm">
        <pc:chgData name="Madden, Mike" userId="33dc4378-0cd5-42d2-9f40-6ff00a0b0cf3" providerId="ADAL" clId="{D8256E81-4318-4E00-A7F8-CAB1A0A28FA9}" dt="2022-10-06T18:23:06.114" v="72" actId="1035"/>
        <pc:sldMkLst>
          <pc:docMk/>
          <pc:sldMk cId="980076728" sldId="949"/>
        </pc:sldMkLst>
        <pc:spChg chg="mod">
          <ac:chgData name="Madden, Mike" userId="33dc4378-0cd5-42d2-9f40-6ff00a0b0cf3" providerId="ADAL" clId="{D8256E81-4318-4E00-A7F8-CAB1A0A28FA9}" dt="2022-10-06T18:21:14.959" v="62" actId="1035"/>
          <ac:spMkLst>
            <pc:docMk/>
            <pc:sldMk cId="980076728" sldId="949"/>
            <ac:spMk id="10" creationId="{C220AA07-7AC9-4CC5-B46B-096BC5480F7A}"/>
          </ac:spMkLst>
        </pc:spChg>
        <pc:spChg chg="add del mod">
          <ac:chgData name="Madden, Mike" userId="33dc4378-0cd5-42d2-9f40-6ff00a0b0cf3" providerId="ADAL" clId="{D8256E81-4318-4E00-A7F8-CAB1A0A28FA9}" dt="2022-10-06T18:19:40.601" v="42" actId="478"/>
          <ac:spMkLst>
            <pc:docMk/>
            <pc:sldMk cId="980076728" sldId="949"/>
            <ac:spMk id="12" creationId="{A2842E38-94EC-472A-B227-B2B4B16EC3E5}"/>
          </ac:spMkLst>
        </pc:spChg>
        <pc:spChg chg="add mod">
          <ac:chgData name="Madden, Mike" userId="33dc4378-0cd5-42d2-9f40-6ff00a0b0cf3" providerId="ADAL" clId="{D8256E81-4318-4E00-A7F8-CAB1A0A28FA9}" dt="2022-10-06T18:23:06.114" v="72" actId="1035"/>
          <ac:spMkLst>
            <pc:docMk/>
            <pc:sldMk cId="980076728" sldId="949"/>
            <ac:spMk id="16" creationId="{C36370EE-74FC-4269-880F-6424CD8CF548}"/>
          </ac:spMkLst>
        </pc:spChg>
        <pc:spChg chg="add del mod">
          <ac:chgData name="Madden, Mike" userId="33dc4378-0cd5-42d2-9f40-6ff00a0b0cf3" providerId="ADAL" clId="{D8256E81-4318-4E00-A7F8-CAB1A0A28FA9}" dt="2022-10-06T18:20:10.996" v="50"/>
          <ac:spMkLst>
            <pc:docMk/>
            <pc:sldMk cId="980076728" sldId="949"/>
            <ac:spMk id="17" creationId="{11E15D1B-DBA5-4837-A696-036EEE619CA7}"/>
          </ac:spMkLst>
        </pc:spChg>
      </pc:sldChg>
      <pc:sldChg chg="addSp delSp modSp mod delCm modCm">
        <pc:chgData name="Madden, Mike" userId="33dc4378-0cd5-42d2-9f40-6ff00a0b0cf3" providerId="ADAL" clId="{D8256E81-4318-4E00-A7F8-CAB1A0A28FA9}" dt="2022-10-06T18:54:43.896" v="255"/>
        <pc:sldMkLst>
          <pc:docMk/>
          <pc:sldMk cId="1030534134" sldId="951"/>
        </pc:sldMkLst>
        <pc:spChg chg="mod">
          <ac:chgData name="Madden, Mike" userId="33dc4378-0cd5-42d2-9f40-6ff00a0b0cf3" providerId="ADAL" clId="{D8256E81-4318-4E00-A7F8-CAB1A0A28FA9}" dt="2022-10-06T18:54:31.725" v="251" actId="14100"/>
          <ac:spMkLst>
            <pc:docMk/>
            <pc:sldMk cId="1030534134" sldId="951"/>
            <ac:spMk id="2" creationId="{0537F153-B844-4B73-8F6B-6FF2CD1C866B}"/>
          </ac:spMkLst>
        </pc:spChg>
        <pc:spChg chg="mod">
          <ac:chgData name="Madden, Mike" userId="33dc4378-0cd5-42d2-9f40-6ff00a0b0cf3" providerId="ADAL" clId="{D8256E81-4318-4E00-A7F8-CAB1A0A28FA9}" dt="2022-10-06T18:52:11.397" v="218"/>
          <ac:spMkLst>
            <pc:docMk/>
            <pc:sldMk cId="1030534134" sldId="951"/>
            <ac:spMk id="12" creationId="{07A0C13E-540B-479C-83BC-F4EF1A184109}"/>
          </ac:spMkLst>
        </pc:spChg>
        <pc:spChg chg="mod">
          <ac:chgData name="Madden, Mike" userId="33dc4378-0cd5-42d2-9f40-6ff00a0b0cf3" providerId="ADAL" clId="{D8256E81-4318-4E00-A7F8-CAB1A0A28FA9}" dt="2022-10-06T18:51:23.695" v="208" actId="1035"/>
          <ac:spMkLst>
            <pc:docMk/>
            <pc:sldMk cId="1030534134" sldId="951"/>
            <ac:spMk id="14" creationId="{4CA2BC10-3536-43B8-B3B3-0E18B12E76D5}"/>
          </ac:spMkLst>
        </pc:spChg>
        <pc:spChg chg="mod">
          <ac:chgData name="Madden, Mike" userId="33dc4378-0cd5-42d2-9f40-6ff00a0b0cf3" providerId="ADAL" clId="{D8256E81-4318-4E00-A7F8-CAB1A0A28FA9}" dt="2022-10-06T18:53:07.471" v="239" actId="1037"/>
          <ac:spMkLst>
            <pc:docMk/>
            <pc:sldMk cId="1030534134" sldId="951"/>
            <ac:spMk id="16" creationId="{1B21604B-1809-4A57-B53A-7EB40D19CBFB}"/>
          </ac:spMkLst>
        </pc:spChg>
        <pc:spChg chg="mod">
          <ac:chgData name="Madden, Mike" userId="33dc4378-0cd5-42d2-9f40-6ff00a0b0cf3" providerId="ADAL" clId="{D8256E81-4318-4E00-A7F8-CAB1A0A28FA9}" dt="2022-10-06T18:53:07.471" v="239" actId="1037"/>
          <ac:spMkLst>
            <pc:docMk/>
            <pc:sldMk cId="1030534134" sldId="951"/>
            <ac:spMk id="20" creationId="{94CAC308-9C25-47CB-90ED-3A7CE532BFFF}"/>
          </ac:spMkLst>
        </pc:spChg>
        <pc:spChg chg="mod">
          <ac:chgData name="Madden, Mike" userId="33dc4378-0cd5-42d2-9f40-6ff00a0b0cf3" providerId="ADAL" clId="{D8256E81-4318-4E00-A7F8-CAB1A0A28FA9}" dt="2022-10-06T18:51:16.006" v="190" actId="1036"/>
          <ac:spMkLst>
            <pc:docMk/>
            <pc:sldMk cId="1030534134" sldId="951"/>
            <ac:spMk id="22" creationId="{C5725FC9-5912-4F76-86C3-2F4E0BACB2CB}"/>
          </ac:spMkLst>
        </pc:spChg>
        <pc:spChg chg="mod">
          <ac:chgData name="Madden, Mike" userId="33dc4378-0cd5-42d2-9f40-6ff00a0b0cf3" providerId="ADAL" clId="{D8256E81-4318-4E00-A7F8-CAB1A0A28FA9}" dt="2022-10-06T18:51:16.006" v="190" actId="1036"/>
          <ac:spMkLst>
            <pc:docMk/>
            <pc:sldMk cId="1030534134" sldId="951"/>
            <ac:spMk id="24" creationId="{74835D24-9632-418D-8C79-5CEE290C4EFC}"/>
          </ac:spMkLst>
        </pc:spChg>
        <pc:spChg chg="mod">
          <ac:chgData name="Madden, Mike" userId="33dc4378-0cd5-42d2-9f40-6ff00a0b0cf3" providerId="ADAL" clId="{D8256E81-4318-4E00-A7F8-CAB1A0A28FA9}" dt="2022-10-06T18:51:16.006" v="190" actId="1036"/>
          <ac:spMkLst>
            <pc:docMk/>
            <pc:sldMk cId="1030534134" sldId="951"/>
            <ac:spMk id="26" creationId="{85272879-0991-4DDC-821C-C54DFFEBC759}"/>
          </ac:spMkLst>
        </pc:spChg>
        <pc:spChg chg="mod">
          <ac:chgData name="Madden, Mike" userId="33dc4378-0cd5-42d2-9f40-6ff00a0b0cf3" providerId="ADAL" clId="{D8256E81-4318-4E00-A7F8-CAB1A0A28FA9}" dt="2022-10-06T18:51:16.006" v="190" actId="1036"/>
          <ac:spMkLst>
            <pc:docMk/>
            <pc:sldMk cId="1030534134" sldId="951"/>
            <ac:spMk id="27" creationId="{BBF6ECCB-05A3-453F-BEDE-A989C64264C2}"/>
          </ac:spMkLst>
        </pc:spChg>
        <pc:spChg chg="mod">
          <ac:chgData name="Madden, Mike" userId="33dc4378-0cd5-42d2-9f40-6ff00a0b0cf3" providerId="ADAL" clId="{D8256E81-4318-4E00-A7F8-CAB1A0A28FA9}" dt="2022-10-06T18:51:16.006" v="190" actId="1036"/>
          <ac:spMkLst>
            <pc:docMk/>
            <pc:sldMk cId="1030534134" sldId="951"/>
            <ac:spMk id="29" creationId="{59E64C62-F998-4C67-8F87-C11876D5B8EE}"/>
          </ac:spMkLst>
        </pc:spChg>
        <pc:spChg chg="mod">
          <ac:chgData name="Madden, Mike" userId="33dc4378-0cd5-42d2-9f40-6ff00a0b0cf3" providerId="ADAL" clId="{D8256E81-4318-4E00-A7F8-CAB1A0A28FA9}" dt="2022-10-06T18:51:16.006" v="190" actId="1036"/>
          <ac:spMkLst>
            <pc:docMk/>
            <pc:sldMk cId="1030534134" sldId="951"/>
            <ac:spMk id="30" creationId="{A5332CF7-B910-44F4-BEA9-72DCD7B7AE9F}"/>
          </ac:spMkLst>
        </pc:spChg>
        <pc:spChg chg="del mod">
          <ac:chgData name="Madden, Mike" userId="33dc4378-0cd5-42d2-9f40-6ff00a0b0cf3" providerId="ADAL" clId="{D8256E81-4318-4E00-A7F8-CAB1A0A28FA9}" dt="2022-10-06T18:53:38.271" v="241" actId="478"/>
          <ac:spMkLst>
            <pc:docMk/>
            <pc:sldMk cId="1030534134" sldId="951"/>
            <ac:spMk id="36" creationId="{9314753C-4A49-4FDC-BE9F-A7B03C69A4EB}"/>
          </ac:spMkLst>
        </pc:spChg>
        <pc:spChg chg="add mod">
          <ac:chgData name="Madden, Mike" userId="33dc4378-0cd5-42d2-9f40-6ff00a0b0cf3" providerId="ADAL" clId="{D8256E81-4318-4E00-A7F8-CAB1A0A28FA9}" dt="2022-10-06T18:53:07.471" v="239" actId="1037"/>
          <ac:spMkLst>
            <pc:docMk/>
            <pc:sldMk cId="1030534134" sldId="951"/>
            <ac:spMk id="40" creationId="{040F3918-56F4-42B2-B6E7-CCF5AC3F51A2}"/>
          </ac:spMkLst>
        </pc:spChg>
        <pc:spChg chg="add mod">
          <ac:chgData name="Madden, Mike" userId="33dc4378-0cd5-42d2-9f40-6ff00a0b0cf3" providerId="ADAL" clId="{D8256E81-4318-4E00-A7F8-CAB1A0A28FA9}" dt="2022-10-06T18:54:34.989" v="252" actId="14100"/>
          <ac:spMkLst>
            <pc:docMk/>
            <pc:sldMk cId="1030534134" sldId="951"/>
            <ac:spMk id="42" creationId="{34BC840D-4EAA-48C4-9357-1961E3ADC3BF}"/>
          </ac:spMkLst>
        </pc:spChg>
        <pc:spChg chg="add mod">
          <ac:chgData name="Madden, Mike" userId="33dc4378-0cd5-42d2-9f40-6ff00a0b0cf3" providerId="ADAL" clId="{D8256E81-4318-4E00-A7F8-CAB1A0A28FA9}" dt="2022-10-06T18:54:40.525" v="254" actId="14100"/>
          <ac:spMkLst>
            <pc:docMk/>
            <pc:sldMk cId="1030534134" sldId="951"/>
            <ac:spMk id="44" creationId="{2A96010F-3D18-4699-976F-870C1AF3E412}"/>
          </ac:spMkLst>
        </pc:spChg>
        <pc:spChg chg="add mod">
          <ac:chgData name="Madden, Mike" userId="33dc4378-0cd5-42d2-9f40-6ff00a0b0cf3" providerId="ADAL" clId="{D8256E81-4318-4E00-A7F8-CAB1A0A28FA9}" dt="2022-10-06T18:54:38.191" v="253" actId="14100"/>
          <ac:spMkLst>
            <pc:docMk/>
            <pc:sldMk cId="1030534134" sldId="951"/>
            <ac:spMk id="46" creationId="{8B2B9113-19BA-4335-ABB5-4A8ABF219A15}"/>
          </ac:spMkLst>
        </pc:spChg>
        <pc:graphicFrameChg chg="mod">
          <ac:chgData name="Madden, Mike" userId="33dc4378-0cd5-42d2-9f40-6ff00a0b0cf3" providerId="ADAL" clId="{D8256E81-4318-4E00-A7F8-CAB1A0A28FA9}" dt="2022-10-06T18:51:16.006" v="190" actId="1036"/>
          <ac:graphicFrameMkLst>
            <pc:docMk/>
            <pc:sldMk cId="1030534134" sldId="951"/>
            <ac:graphicFrameMk id="17" creationId="{005B703B-131B-4556-BC95-2CD1BA0AD61C}"/>
          </ac:graphicFrameMkLst>
        </pc:graphicFrame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4" creationId="{4AAFFF95-C2C6-4950-9862-D39F316714D5}"/>
          </ac:picMkLst>
        </pc:picChg>
        <pc:picChg chg="add mod modCrop">
          <ac:chgData name="Madden, Mike" userId="33dc4378-0cd5-42d2-9f40-6ff00a0b0cf3" providerId="ADAL" clId="{D8256E81-4318-4E00-A7F8-CAB1A0A28FA9}" dt="2022-10-06T18:53:07.471" v="239" actId="1037"/>
          <ac:picMkLst>
            <pc:docMk/>
            <pc:sldMk cId="1030534134" sldId="951"/>
            <ac:picMk id="6" creationId="{7EC7983E-0D96-4623-ACB4-C68A4541FB39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31" creationId="{F3249CBD-BB27-44BA-B9FC-463B0CD8494D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33" creationId="{46777CFE-3166-494F-8641-C7410A806F9D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35" creationId="{F01C508E-BD2C-4B7B-A420-8702D2F60A5F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37" creationId="{877DA391-5439-44C8-8758-86C047158D9D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39" creationId="{EEB969C3-960D-41FF-890B-286962F22F81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41" creationId="{2B3BA3E1-3CDE-4387-9B57-50576E927AD0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43" creationId="{D9647C91-07EF-4ACF-BD36-21125816D399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45" creationId="{9EB758C9-4EF5-4DE7-B852-5F952F65D29B}"/>
          </ac:picMkLst>
        </pc:picChg>
        <pc:picChg chg="mod">
          <ac:chgData name="Madden, Mike" userId="33dc4378-0cd5-42d2-9f40-6ff00a0b0cf3" providerId="ADAL" clId="{D8256E81-4318-4E00-A7F8-CAB1A0A28FA9}" dt="2022-10-06T18:54:13.961" v="247" actId="1076"/>
          <ac:picMkLst>
            <pc:docMk/>
            <pc:sldMk cId="1030534134" sldId="951"/>
            <ac:picMk id="47" creationId="{CFA1278A-FCC7-4DBC-84F4-D0511E4EF195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49" creationId="{4B3889F2-FB07-49C8-8DD3-75618A80FD14}"/>
          </ac:picMkLst>
        </pc:picChg>
        <pc:picChg chg="mod">
          <ac:chgData name="Madden, Mike" userId="33dc4378-0cd5-42d2-9f40-6ff00a0b0cf3" providerId="ADAL" clId="{D8256E81-4318-4E00-A7F8-CAB1A0A28FA9}" dt="2022-10-06T18:51:16.006" v="190" actId="1036"/>
          <ac:picMkLst>
            <pc:docMk/>
            <pc:sldMk cId="1030534134" sldId="951"/>
            <ac:picMk id="51" creationId="{EBB5E793-3D7E-4BB2-BE88-ECBDD2F6259C}"/>
          </ac:picMkLst>
        </pc:picChg>
        <pc:cxnChg chg="mod">
          <ac:chgData name="Madden, Mike" userId="33dc4378-0cd5-42d2-9f40-6ff00a0b0cf3" providerId="ADAL" clId="{D8256E81-4318-4E00-A7F8-CAB1A0A28FA9}" dt="2022-10-06T18:51:23.695" v="208" actId="1035"/>
          <ac:cxnSpMkLst>
            <pc:docMk/>
            <pc:sldMk cId="1030534134" sldId="951"/>
            <ac:cxnSpMk id="5" creationId="{DCA869BD-E56B-4164-A902-CEAB9BE8953A}"/>
          </ac:cxnSpMkLst>
        </pc:cxnChg>
        <pc:cxnChg chg="mod">
          <ac:chgData name="Madden, Mike" userId="33dc4378-0cd5-42d2-9f40-6ff00a0b0cf3" providerId="ADAL" clId="{D8256E81-4318-4E00-A7F8-CAB1A0A28FA9}" dt="2022-10-06T18:51:23.695" v="208" actId="1035"/>
          <ac:cxnSpMkLst>
            <pc:docMk/>
            <pc:sldMk cId="1030534134" sldId="951"/>
            <ac:cxnSpMk id="13" creationId="{9254CC28-87F5-4E5A-9431-F64E04CCFA5C}"/>
          </ac:cxnSpMkLst>
        </pc:cxnChg>
        <pc:cxnChg chg="mod">
          <ac:chgData name="Madden, Mike" userId="33dc4378-0cd5-42d2-9f40-6ff00a0b0cf3" providerId="ADAL" clId="{D8256E81-4318-4E00-A7F8-CAB1A0A28FA9}" dt="2022-10-06T18:53:07.471" v="239" actId="1037"/>
          <ac:cxnSpMkLst>
            <pc:docMk/>
            <pc:sldMk cId="1030534134" sldId="951"/>
            <ac:cxnSpMk id="15" creationId="{B31D1286-4769-474C-9B92-BABFDC447FA5}"/>
          </ac:cxnSpMkLst>
        </pc:cxnChg>
        <pc:cxnChg chg="mod">
          <ac:chgData name="Madden, Mike" userId="33dc4378-0cd5-42d2-9f40-6ff00a0b0cf3" providerId="ADAL" clId="{D8256E81-4318-4E00-A7F8-CAB1A0A28FA9}" dt="2022-10-06T18:53:07.471" v="239" actId="1037"/>
          <ac:cxnSpMkLst>
            <pc:docMk/>
            <pc:sldMk cId="1030534134" sldId="951"/>
            <ac:cxnSpMk id="19" creationId="{79BDF11F-52F7-467A-AD6A-B7B0D402D4EC}"/>
          </ac:cxnSpMkLst>
        </pc:cxnChg>
        <pc:cxnChg chg="mod">
          <ac:chgData name="Madden, Mike" userId="33dc4378-0cd5-42d2-9f40-6ff00a0b0cf3" providerId="ADAL" clId="{D8256E81-4318-4E00-A7F8-CAB1A0A28FA9}" dt="2022-10-06T18:51:16.006" v="190" actId="1036"/>
          <ac:cxnSpMkLst>
            <pc:docMk/>
            <pc:sldMk cId="1030534134" sldId="951"/>
            <ac:cxnSpMk id="21" creationId="{BED7E088-C1CE-43B7-8BC0-10A39D188EE8}"/>
          </ac:cxnSpMkLst>
        </pc:cxnChg>
        <pc:cxnChg chg="mod">
          <ac:chgData name="Madden, Mike" userId="33dc4378-0cd5-42d2-9f40-6ff00a0b0cf3" providerId="ADAL" clId="{D8256E81-4318-4E00-A7F8-CAB1A0A28FA9}" dt="2022-10-06T18:51:16.006" v="190" actId="1036"/>
          <ac:cxnSpMkLst>
            <pc:docMk/>
            <pc:sldMk cId="1030534134" sldId="951"/>
            <ac:cxnSpMk id="25" creationId="{DDEDF43D-378B-4BAE-892B-E48E231EBD6C}"/>
          </ac:cxnSpMkLst>
        </pc:cxnChg>
        <pc:cxnChg chg="mod">
          <ac:chgData name="Madden, Mike" userId="33dc4378-0cd5-42d2-9f40-6ff00a0b0cf3" providerId="ADAL" clId="{D8256E81-4318-4E00-A7F8-CAB1A0A28FA9}" dt="2022-10-06T18:51:16.006" v="190" actId="1036"/>
          <ac:cxnSpMkLst>
            <pc:docMk/>
            <pc:sldMk cId="1030534134" sldId="951"/>
            <ac:cxnSpMk id="28" creationId="{0C2B74EE-C5E8-457B-822A-69AA11693335}"/>
          </ac:cxnSpMkLst>
        </pc:cxnChg>
      </pc:sldChg>
    </pc:docChg>
  </pc:docChgLst>
  <pc:docChgLst>
    <pc:chgData name="Madden, Mike" userId="33dc4378-0cd5-42d2-9f40-6ff00a0b0cf3" providerId="ADAL" clId="{8FFAD0BF-E155-4B01-B5FA-BA3ECD50BBBD}"/>
    <pc:docChg chg="undo custSel addSld delSld modSld">
      <pc:chgData name="Madden, Mike" userId="33dc4378-0cd5-42d2-9f40-6ff00a0b0cf3" providerId="ADAL" clId="{8FFAD0BF-E155-4B01-B5FA-BA3ECD50BBBD}" dt="2022-10-11T17:25:44.538" v="819" actId="2696"/>
      <pc:docMkLst>
        <pc:docMk/>
      </pc:docMkLst>
      <pc:sldChg chg="modSp mod">
        <pc:chgData name="Madden, Mike" userId="33dc4378-0cd5-42d2-9f40-6ff00a0b0cf3" providerId="ADAL" clId="{8FFAD0BF-E155-4B01-B5FA-BA3ECD50BBBD}" dt="2022-10-10T19:49:28.050" v="222" actId="20577"/>
        <pc:sldMkLst>
          <pc:docMk/>
          <pc:sldMk cId="0" sldId="262"/>
        </pc:sldMkLst>
        <pc:spChg chg="mod">
          <ac:chgData name="Madden, Mike" userId="33dc4378-0cd5-42d2-9f40-6ff00a0b0cf3" providerId="ADAL" clId="{8FFAD0BF-E155-4B01-B5FA-BA3ECD50BBBD}" dt="2022-10-10T19:49:28.050" v="222" actId="20577"/>
          <ac:spMkLst>
            <pc:docMk/>
            <pc:sldMk cId="0" sldId="262"/>
            <ac:spMk id="13" creationId="{00000000-0000-0000-0000-000000000000}"/>
          </ac:spMkLst>
        </pc:spChg>
      </pc:sldChg>
      <pc:sldChg chg="modSp mod modNotesTx">
        <pc:chgData name="Madden, Mike" userId="33dc4378-0cd5-42d2-9f40-6ff00a0b0cf3" providerId="ADAL" clId="{8FFAD0BF-E155-4B01-B5FA-BA3ECD50BBBD}" dt="2022-10-11T14:35:46.977" v="646" actId="20577"/>
        <pc:sldMkLst>
          <pc:docMk/>
          <pc:sldMk cId="3869974028" sldId="872"/>
        </pc:sldMkLst>
        <pc:spChg chg="mod">
          <ac:chgData name="Madden, Mike" userId="33dc4378-0cd5-42d2-9f40-6ff00a0b0cf3" providerId="ADAL" clId="{8FFAD0BF-E155-4B01-B5FA-BA3ECD50BBBD}" dt="2022-10-11T14:28:36.262" v="527" actId="20577"/>
          <ac:spMkLst>
            <pc:docMk/>
            <pc:sldMk cId="3869974028" sldId="872"/>
            <ac:spMk id="3" creationId="{00000000-0000-0000-0000-000000000000}"/>
          </ac:spMkLst>
        </pc:spChg>
      </pc:sldChg>
      <pc:sldChg chg="modSp mod">
        <pc:chgData name="Madden, Mike" userId="33dc4378-0cd5-42d2-9f40-6ff00a0b0cf3" providerId="ADAL" clId="{8FFAD0BF-E155-4B01-B5FA-BA3ECD50BBBD}" dt="2022-10-10T19:38:44.073" v="160" actId="14100"/>
        <pc:sldMkLst>
          <pc:docMk/>
          <pc:sldMk cId="454286974" sldId="889"/>
        </pc:sldMkLst>
        <pc:spChg chg="mod">
          <ac:chgData name="Madden, Mike" userId="33dc4378-0cd5-42d2-9f40-6ff00a0b0cf3" providerId="ADAL" clId="{8FFAD0BF-E155-4B01-B5FA-BA3ECD50BBBD}" dt="2022-10-10T19:38:44.073" v="160" actId="14100"/>
          <ac:spMkLst>
            <pc:docMk/>
            <pc:sldMk cId="454286974" sldId="889"/>
            <ac:spMk id="17" creationId="{EB442132-0B92-4863-B66A-372EFFA091F4}"/>
          </ac:spMkLst>
        </pc:spChg>
      </pc:sldChg>
      <pc:sldChg chg="modSp mod">
        <pc:chgData name="Madden, Mike" userId="33dc4378-0cd5-42d2-9f40-6ff00a0b0cf3" providerId="ADAL" clId="{8FFAD0BF-E155-4B01-B5FA-BA3ECD50BBBD}" dt="2022-10-11T17:23:42.596" v="818" actId="6549"/>
        <pc:sldMkLst>
          <pc:docMk/>
          <pc:sldMk cId="3605402442" sldId="938"/>
        </pc:sldMkLst>
        <pc:spChg chg="mod">
          <ac:chgData name="Madden, Mike" userId="33dc4378-0cd5-42d2-9f40-6ff00a0b0cf3" providerId="ADAL" clId="{8FFAD0BF-E155-4B01-B5FA-BA3ECD50BBBD}" dt="2022-10-10T19:50:37.446" v="233" actId="20577"/>
          <ac:spMkLst>
            <pc:docMk/>
            <pc:sldMk cId="3605402442" sldId="938"/>
            <ac:spMk id="6" creationId="{FC99D5C5-8270-4E1C-8899-0406175E1736}"/>
          </ac:spMkLst>
        </pc:spChg>
        <pc:graphicFrameChg chg="modGraphic">
          <ac:chgData name="Madden, Mike" userId="33dc4378-0cd5-42d2-9f40-6ff00a0b0cf3" providerId="ADAL" clId="{8FFAD0BF-E155-4B01-B5FA-BA3ECD50BBBD}" dt="2022-10-11T17:23:42.596" v="818" actId="6549"/>
          <ac:graphicFrameMkLst>
            <pc:docMk/>
            <pc:sldMk cId="3605402442" sldId="938"/>
            <ac:graphicFrameMk id="7" creationId="{D3AA1365-71D9-409D-B2CA-47B21A5CE66A}"/>
          </ac:graphicFrameMkLst>
        </pc:graphicFrameChg>
      </pc:sldChg>
      <pc:sldChg chg="modSp mod">
        <pc:chgData name="Madden, Mike" userId="33dc4378-0cd5-42d2-9f40-6ff00a0b0cf3" providerId="ADAL" clId="{8FFAD0BF-E155-4B01-B5FA-BA3ECD50BBBD}" dt="2022-10-10T21:20:34.740" v="239" actId="20577"/>
        <pc:sldMkLst>
          <pc:docMk/>
          <pc:sldMk cId="1213313949" sldId="944"/>
        </pc:sldMkLst>
        <pc:spChg chg="mod">
          <ac:chgData name="Madden, Mike" userId="33dc4378-0cd5-42d2-9f40-6ff00a0b0cf3" providerId="ADAL" clId="{8FFAD0BF-E155-4B01-B5FA-BA3ECD50BBBD}" dt="2022-10-10T21:20:34.740" v="239" actId="20577"/>
          <ac:spMkLst>
            <pc:docMk/>
            <pc:sldMk cId="1213313949" sldId="944"/>
            <ac:spMk id="13" creationId="{9755A92F-D401-462E-B934-3D71D6BC2A6B}"/>
          </ac:spMkLst>
        </pc:spChg>
      </pc:sldChg>
      <pc:sldChg chg="modSp mod">
        <pc:chgData name="Madden, Mike" userId="33dc4378-0cd5-42d2-9f40-6ff00a0b0cf3" providerId="ADAL" clId="{8FFAD0BF-E155-4B01-B5FA-BA3ECD50BBBD}" dt="2022-10-10T21:23:18.896" v="356" actId="20577"/>
        <pc:sldMkLst>
          <pc:docMk/>
          <pc:sldMk cId="2048584006" sldId="945"/>
        </pc:sldMkLst>
        <pc:spChg chg="mod">
          <ac:chgData name="Madden, Mike" userId="33dc4378-0cd5-42d2-9f40-6ff00a0b0cf3" providerId="ADAL" clId="{8FFAD0BF-E155-4B01-B5FA-BA3ECD50BBBD}" dt="2022-10-10T21:23:18.896" v="356" actId="20577"/>
          <ac:spMkLst>
            <pc:docMk/>
            <pc:sldMk cId="2048584006" sldId="945"/>
            <ac:spMk id="37" creationId="{E6FB315A-99AA-4A6F-AC08-B45567C467FF}"/>
          </ac:spMkLst>
        </pc:spChg>
      </pc:sldChg>
      <pc:sldChg chg="modSp mod">
        <pc:chgData name="Madden, Mike" userId="33dc4378-0cd5-42d2-9f40-6ff00a0b0cf3" providerId="ADAL" clId="{8FFAD0BF-E155-4B01-B5FA-BA3ECD50BBBD}" dt="2022-10-10T19:39:38.528" v="187" actId="20577"/>
        <pc:sldMkLst>
          <pc:docMk/>
          <pc:sldMk cId="2487481753" sldId="946"/>
        </pc:sldMkLst>
        <pc:graphicFrameChg chg="modGraphic">
          <ac:chgData name="Madden, Mike" userId="33dc4378-0cd5-42d2-9f40-6ff00a0b0cf3" providerId="ADAL" clId="{8FFAD0BF-E155-4B01-B5FA-BA3ECD50BBBD}" dt="2022-10-10T19:39:38.528" v="187" actId="20577"/>
          <ac:graphicFrameMkLst>
            <pc:docMk/>
            <pc:sldMk cId="2487481753" sldId="946"/>
            <ac:graphicFrameMk id="17" creationId="{7B999E29-A997-45EF-91F3-FCCBD7A5585B}"/>
          </ac:graphicFrameMkLst>
        </pc:graphicFrameChg>
      </pc:sldChg>
      <pc:sldChg chg="addSp delSp modSp mod modNotesTx">
        <pc:chgData name="Madden, Mike" userId="33dc4378-0cd5-42d2-9f40-6ff00a0b0cf3" providerId="ADAL" clId="{8FFAD0BF-E155-4B01-B5FA-BA3ECD50BBBD}" dt="2022-10-10T21:21:47.286" v="319" actId="20577"/>
        <pc:sldMkLst>
          <pc:docMk/>
          <pc:sldMk cId="3890778727" sldId="948"/>
        </pc:sldMkLst>
        <pc:spChg chg="mod">
          <ac:chgData name="Madden, Mike" userId="33dc4378-0cd5-42d2-9f40-6ff00a0b0cf3" providerId="ADAL" clId="{8FFAD0BF-E155-4B01-B5FA-BA3ECD50BBBD}" dt="2022-10-10T21:21:47.286" v="319" actId="20577"/>
          <ac:spMkLst>
            <pc:docMk/>
            <pc:sldMk cId="3890778727" sldId="948"/>
            <ac:spMk id="17" creationId="{EB442132-0B92-4863-B66A-372EFFA091F4}"/>
          </ac:spMkLst>
        </pc:spChg>
        <pc:graphicFrameChg chg="modGraphic">
          <ac:chgData name="Madden, Mike" userId="33dc4378-0cd5-42d2-9f40-6ff00a0b0cf3" providerId="ADAL" clId="{8FFAD0BF-E155-4B01-B5FA-BA3ECD50BBBD}" dt="2022-10-10T21:21:36.632" v="301" actId="20577"/>
          <ac:graphicFrameMkLst>
            <pc:docMk/>
            <pc:sldMk cId="3890778727" sldId="948"/>
            <ac:graphicFrameMk id="7" creationId="{F0336F15-0DBE-47F2-949B-5BB167AD804F}"/>
          </ac:graphicFrameMkLst>
        </pc:graphicFrameChg>
        <pc:graphicFrameChg chg="modGraphic">
          <ac:chgData name="Madden, Mike" userId="33dc4378-0cd5-42d2-9f40-6ff00a0b0cf3" providerId="ADAL" clId="{8FFAD0BF-E155-4B01-B5FA-BA3ECD50BBBD}" dt="2022-10-10T21:21:40.359" v="311" actId="20577"/>
          <ac:graphicFrameMkLst>
            <pc:docMk/>
            <pc:sldMk cId="3890778727" sldId="948"/>
            <ac:graphicFrameMk id="12" creationId="{8F5A84E1-1F09-4B83-AC0D-354BA2AC5B8B}"/>
          </ac:graphicFrameMkLst>
        </pc:graphicFrameChg>
        <pc:picChg chg="del">
          <ac:chgData name="Madden, Mike" userId="33dc4378-0cd5-42d2-9f40-6ff00a0b0cf3" providerId="ADAL" clId="{8FFAD0BF-E155-4B01-B5FA-BA3ECD50BBBD}" dt="2022-10-10T21:20:52.196" v="243" actId="478"/>
          <ac:picMkLst>
            <pc:docMk/>
            <pc:sldMk cId="3890778727" sldId="948"/>
            <ac:picMk id="3" creationId="{62A5713B-912F-41EA-8B69-DFEE4CC2DBB4}"/>
          </ac:picMkLst>
        </pc:picChg>
        <pc:picChg chg="del">
          <ac:chgData name="Madden, Mike" userId="33dc4378-0cd5-42d2-9f40-6ff00a0b0cf3" providerId="ADAL" clId="{8FFAD0BF-E155-4B01-B5FA-BA3ECD50BBBD}" dt="2022-10-10T21:20:51.180" v="241" actId="478"/>
          <ac:picMkLst>
            <pc:docMk/>
            <pc:sldMk cId="3890778727" sldId="948"/>
            <ac:picMk id="8" creationId="{75C32F40-4356-44D2-B371-56FA4DF3C7D1}"/>
          </ac:picMkLst>
        </pc:picChg>
        <pc:picChg chg="del">
          <ac:chgData name="Madden, Mike" userId="33dc4378-0cd5-42d2-9f40-6ff00a0b0cf3" providerId="ADAL" clId="{8FFAD0BF-E155-4B01-B5FA-BA3ECD50BBBD}" dt="2022-10-10T21:20:50.650" v="240" actId="478"/>
          <ac:picMkLst>
            <pc:docMk/>
            <pc:sldMk cId="3890778727" sldId="948"/>
            <ac:picMk id="9" creationId="{48D7328A-6F74-4FFC-A587-137EC395F8D8}"/>
          </ac:picMkLst>
        </pc:picChg>
        <pc:picChg chg="del">
          <ac:chgData name="Madden, Mike" userId="33dc4378-0cd5-42d2-9f40-6ff00a0b0cf3" providerId="ADAL" clId="{8FFAD0BF-E155-4B01-B5FA-BA3ECD50BBBD}" dt="2022-10-10T21:20:51.587" v="242" actId="478"/>
          <ac:picMkLst>
            <pc:docMk/>
            <pc:sldMk cId="3890778727" sldId="948"/>
            <ac:picMk id="11" creationId="{813F1348-C564-4EBD-9D77-A0A8C2A9CAE9}"/>
          </ac:picMkLst>
        </pc:picChg>
        <pc:picChg chg="del">
          <ac:chgData name="Madden, Mike" userId="33dc4378-0cd5-42d2-9f40-6ff00a0b0cf3" providerId="ADAL" clId="{8FFAD0BF-E155-4B01-B5FA-BA3ECD50BBBD}" dt="2022-10-10T21:21:10.597" v="250" actId="478"/>
          <ac:picMkLst>
            <pc:docMk/>
            <pc:sldMk cId="3890778727" sldId="948"/>
            <ac:picMk id="13" creationId="{64B2A117-1E7C-4F6E-B59B-EA73983846F0}"/>
          </ac:picMkLst>
        </pc:picChg>
        <pc:picChg chg="del">
          <ac:chgData name="Madden, Mike" userId="33dc4378-0cd5-42d2-9f40-6ff00a0b0cf3" providerId="ADAL" clId="{8FFAD0BF-E155-4B01-B5FA-BA3ECD50BBBD}" dt="2022-10-10T21:20:52.673" v="244" actId="478"/>
          <ac:picMkLst>
            <pc:docMk/>
            <pc:sldMk cId="3890778727" sldId="948"/>
            <ac:picMk id="15" creationId="{D9032D18-4939-4F8C-AE00-BC3F88C79567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16" creationId="{6A091AB6-D1A3-41EF-A7F0-047208282B49}"/>
          </ac:picMkLst>
        </pc:picChg>
        <pc:picChg chg="del">
          <ac:chgData name="Madden, Mike" userId="33dc4378-0cd5-42d2-9f40-6ff00a0b0cf3" providerId="ADAL" clId="{8FFAD0BF-E155-4B01-B5FA-BA3ECD50BBBD}" dt="2022-10-10T21:20:53.186" v="245" actId="478"/>
          <ac:picMkLst>
            <pc:docMk/>
            <pc:sldMk cId="3890778727" sldId="948"/>
            <ac:picMk id="19" creationId="{ED0DB6E4-3764-453D-ACF7-0242ACAC738E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0" creationId="{536EDFD0-7838-46A0-AE9A-9074DC3D323C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1" creationId="{0F7B9104-ED06-41AC-B781-FC71E21F7488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2" creationId="{68162A4E-47A8-4F3F-89E7-BD1E4DE0B1A9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3" creationId="{A8C0AE3C-CF59-4997-BB69-CE6ED50894FB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4" creationId="{A7A041EE-C28C-49A3-A4D1-9218399B013F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5" creationId="{2B9AE12B-A936-4A88-9F85-980CE883524C}"/>
          </ac:picMkLst>
        </pc:picChg>
        <pc:picChg chg="add mod">
          <ac:chgData name="Madden, Mike" userId="33dc4378-0cd5-42d2-9f40-6ff00a0b0cf3" providerId="ADAL" clId="{8FFAD0BF-E155-4B01-B5FA-BA3ECD50BBBD}" dt="2022-10-10T21:20:56.381" v="247"/>
          <ac:picMkLst>
            <pc:docMk/>
            <pc:sldMk cId="3890778727" sldId="948"/>
            <ac:picMk id="26" creationId="{67A6BA6C-1D40-4E05-883D-A464526FD20C}"/>
          </ac:picMkLst>
        </pc:picChg>
      </pc:sldChg>
      <pc:sldChg chg="delSp modSp mod">
        <pc:chgData name="Madden, Mike" userId="33dc4378-0cd5-42d2-9f40-6ff00a0b0cf3" providerId="ADAL" clId="{8FFAD0BF-E155-4B01-B5FA-BA3ECD50BBBD}" dt="2022-10-10T19:36:54.785" v="1" actId="1076"/>
        <pc:sldMkLst>
          <pc:docMk/>
          <pc:sldMk cId="1645478784" sldId="950"/>
        </pc:sldMkLst>
        <pc:spChg chg="del">
          <ac:chgData name="Madden, Mike" userId="33dc4378-0cd5-42d2-9f40-6ff00a0b0cf3" providerId="ADAL" clId="{8FFAD0BF-E155-4B01-B5FA-BA3ECD50BBBD}" dt="2022-10-10T19:36:48.786" v="0" actId="478"/>
          <ac:spMkLst>
            <pc:docMk/>
            <pc:sldMk cId="1645478784" sldId="950"/>
            <ac:spMk id="22" creationId="{4442FE85-D15A-45C7-8F25-4EA83734C510}"/>
          </ac:spMkLst>
        </pc:spChg>
        <pc:spChg chg="mod">
          <ac:chgData name="Madden, Mike" userId="33dc4378-0cd5-42d2-9f40-6ff00a0b0cf3" providerId="ADAL" clId="{8FFAD0BF-E155-4B01-B5FA-BA3ECD50BBBD}" dt="2022-10-10T19:36:54.785" v="1" actId="1076"/>
          <ac:spMkLst>
            <pc:docMk/>
            <pc:sldMk cId="1645478784" sldId="950"/>
            <ac:spMk id="30" creationId="{BB9308FB-C567-40C7-A3C9-67F6B5F9C91D}"/>
          </ac:spMkLst>
        </pc:spChg>
      </pc:sldChg>
      <pc:sldChg chg="addSp delSp modSp mod">
        <pc:chgData name="Madden, Mike" userId="33dc4378-0cd5-42d2-9f40-6ff00a0b0cf3" providerId="ADAL" clId="{8FFAD0BF-E155-4B01-B5FA-BA3ECD50BBBD}" dt="2022-10-10T19:47:19.545" v="219" actId="1036"/>
        <pc:sldMkLst>
          <pc:docMk/>
          <pc:sldMk cId="1704282112" sldId="953"/>
        </pc:sldMkLst>
        <pc:picChg chg="add mod">
          <ac:chgData name="Madden, Mike" userId="33dc4378-0cd5-42d2-9f40-6ff00a0b0cf3" providerId="ADAL" clId="{8FFAD0BF-E155-4B01-B5FA-BA3ECD50BBBD}" dt="2022-10-10T19:47:19.545" v="219" actId="1036"/>
          <ac:picMkLst>
            <pc:docMk/>
            <pc:sldMk cId="1704282112" sldId="953"/>
            <ac:picMk id="3" creationId="{B1FDF74A-ED3A-4656-BF7F-38D81B178CE9}"/>
          </ac:picMkLst>
        </pc:picChg>
        <pc:picChg chg="del">
          <ac:chgData name="Madden, Mike" userId="33dc4378-0cd5-42d2-9f40-6ff00a0b0cf3" providerId="ADAL" clId="{8FFAD0BF-E155-4B01-B5FA-BA3ECD50BBBD}" dt="2022-10-10T19:46:53.696" v="201" actId="478"/>
          <ac:picMkLst>
            <pc:docMk/>
            <pc:sldMk cId="1704282112" sldId="953"/>
            <ac:picMk id="4" creationId="{E904C17A-12C5-45FC-B285-DC207724A1EC}"/>
          </ac:picMkLst>
        </pc:picChg>
      </pc:sldChg>
      <pc:sldChg chg="addSp delSp modSp del mod modNotesTx">
        <pc:chgData name="Madden, Mike" userId="33dc4378-0cd5-42d2-9f40-6ff00a0b0cf3" providerId="ADAL" clId="{8FFAD0BF-E155-4B01-B5FA-BA3ECD50BBBD}" dt="2022-10-11T17:25:44.538" v="819" actId="2696"/>
        <pc:sldMkLst>
          <pc:docMk/>
          <pc:sldMk cId="803088249" sldId="954"/>
        </pc:sldMkLst>
        <pc:spChg chg="add mod">
          <ac:chgData name="Madden, Mike" userId="33dc4378-0cd5-42d2-9f40-6ff00a0b0cf3" providerId="ADAL" clId="{8FFAD0BF-E155-4B01-B5FA-BA3ECD50BBBD}" dt="2022-10-10T21:44:19.426" v="409" actId="1037"/>
          <ac:spMkLst>
            <pc:docMk/>
            <pc:sldMk cId="803088249" sldId="954"/>
            <ac:spMk id="2" creationId="{6F4077A2-FC71-400A-8314-E6F1FEE76025}"/>
          </ac:spMkLst>
        </pc:spChg>
        <pc:spChg chg="add mod">
          <ac:chgData name="Madden, Mike" userId="33dc4378-0cd5-42d2-9f40-6ff00a0b0cf3" providerId="ADAL" clId="{8FFAD0BF-E155-4B01-B5FA-BA3ECD50BBBD}" dt="2022-10-10T21:45:32.691" v="451" actId="208"/>
          <ac:spMkLst>
            <pc:docMk/>
            <pc:sldMk cId="803088249" sldId="954"/>
            <ac:spMk id="4" creationId="{8DE4264E-D444-48A8-B7C2-C7181FAAACB7}"/>
          </ac:spMkLst>
        </pc:spChg>
        <pc:spChg chg="add del">
          <ac:chgData name="Madden, Mike" userId="33dc4378-0cd5-42d2-9f40-6ff00a0b0cf3" providerId="ADAL" clId="{8FFAD0BF-E155-4B01-B5FA-BA3ECD50BBBD}" dt="2022-10-11T15:03:13.094" v="649" actId="478"/>
          <ac:spMkLst>
            <pc:docMk/>
            <pc:sldMk cId="803088249" sldId="954"/>
            <ac:spMk id="5" creationId="{F6E27C96-B0D2-4ABA-B15B-428F323B0053}"/>
          </ac:spMkLst>
        </pc:spChg>
        <pc:spChg chg="add del">
          <ac:chgData name="Madden, Mike" userId="33dc4378-0cd5-42d2-9f40-6ff00a0b0cf3" providerId="ADAL" clId="{8FFAD0BF-E155-4B01-B5FA-BA3ECD50BBBD}" dt="2022-10-11T15:03:13.094" v="649" actId="478"/>
          <ac:spMkLst>
            <pc:docMk/>
            <pc:sldMk cId="803088249" sldId="954"/>
            <ac:spMk id="6" creationId="{558A4C87-97F8-47F9-821E-A9A64349E8B2}"/>
          </ac:spMkLst>
        </pc:spChg>
        <pc:spChg chg="mod ord">
          <ac:chgData name="Madden, Mike" userId="33dc4378-0cd5-42d2-9f40-6ff00a0b0cf3" providerId="ADAL" clId="{8FFAD0BF-E155-4B01-B5FA-BA3ECD50BBBD}" dt="2022-10-11T15:04:30.401" v="668" actId="1076"/>
          <ac:spMkLst>
            <pc:docMk/>
            <pc:sldMk cId="803088249" sldId="954"/>
            <ac:spMk id="8" creationId="{093D3AF9-CDDE-40E5-8199-1F8EDE31274C}"/>
          </ac:spMkLst>
        </pc:spChg>
        <pc:spChg chg="mod">
          <ac:chgData name="Madden, Mike" userId="33dc4378-0cd5-42d2-9f40-6ff00a0b0cf3" providerId="ADAL" clId="{8FFAD0BF-E155-4B01-B5FA-BA3ECD50BBBD}" dt="2022-10-10T21:40:17.878" v="368" actId="1076"/>
          <ac:spMkLst>
            <pc:docMk/>
            <pc:sldMk cId="803088249" sldId="954"/>
            <ac:spMk id="9" creationId="{7A88A868-6032-46BB-B867-3E77D134CAAA}"/>
          </ac:spMkLst>
        </pc:spChg>
        <pc:spChg chg="mod">
          <ac:chgData name="Madden, Mike" userId="33dc4378-0cd5-42d2-9f40-6ff00a0b0cf3" providerId="ADAL" clId="{8FFAD0BF-E155-4B01-B5FA-BA3ECD50BBBD}" dt="2022-10-10T21:40:22.768" v="373" actId="1035"/>
          <ac:spMkLst>
            <pc:docMk/>
            <pc:sldMk cId="803088249" sldId="954"/>
            <ac:spMk id="10" creationId="{99156148-93E3-401C-A686-745D8B1C13B4}"/>
          </ac:spMkLst>
        </pc:spChg>
        <pc:spChg chg="mod">
          <ac:chgData name="Madden, Mike" userId="33dc4378-0cd5-42d2-9f40-6ff00a0b0cf3" providerId="ADAL" clId="{8FFAD0BF-E155-4B01-B5FA-BA3ECD50BBBD}" dt="2022-10-10T21:40:27.434" v="382" actId="1036"/>
          <ac:spMkLst>
            <pc:docMk/>
            <pc:sldMk cId="803088249" sldId="954"/>
            <ac:spMk id="11" creationId="{FB631EDC-C0B4-4AAF-9F99-9BC376D7EA59}"/>
          </ac:spMkLst>
        </pc:spChg>
        <pc:spChg chg="add mod">
          <ac:chgData name="Madden, Mike" userId="33dc4378-0cd5-42d2-9f40-6ff00a0b0cf3" providerId="ADAL" clId="{8FFAD0BF-E155-4B01-B5FA-BA3ECD50BBBD}" dt="2022-10-10T21:45:28.783" v="450" actId="208"/>
          <ac:spMkLst>
            <pc:docMk/>
            <pc:sldMk cId="803088249" sldId="954"/>
            <ac:spMk id="14" creationId="{78864692-BC55-49CD-BCB2-A7760CEF0B0A}"/>
          </ac:spMkLst>
        </pc:spChg>
        <pc:spChg chg="add mod">
          <ac:chgData name="Madden, Mike" userId="33dc4378-0cd5-42d2-9f40-6ff00a0b0cf3" providerId="ADAL" clId="{8FFAD0BF-E155-4B01-B5FA-BA3ECD50BBBD}" dt="2022-10-10T21:45:37.138" v="452" actId="208"/>
          <ac:spMkLst>
            <pc:docMk/>
            <pc:sldMk cId="803088249" sldId="954"/>
            <ac:spMk id="15" creationId="{AD946D12-0D06-4D0B-A2E3-AC4140DD0D58}"/>
          </ac:spMkLst>
        </pc:spChg>
        <pc:spChg chg="add mod">
          <ac:chgData name="Madden, Mike" userId="33dc4378-0cd5-42d2-9f40-6ff00a0b0cf3" providerId="ADAL" clId="{8FFAD0BF-E155-4B01-B5FA-BA3ECD50BBBD}" dt="2022-10-10T21:45:24.427" v="449" actId="208"/>
          <ac:spMkLst>
            <pc:docMk/>
            <pc:sldMk cId="803088249" sldId="954"/>
            <ac:spMk id="16" creationId="{8BFEDA9F-C33F-4E00-B57B-BED713248C26}"/>
          </ac:spMkLst>
        </pc:spChg>
        <pc:picChg chg="add del mod modCrop">
          <ac:chgData name="Madden, Mike" userId="33dc4378-0cd5-42d2-9f40-6ff00a0b0cf3" providerId="ADAL" clId="{8FFAD0BF-E155-4B01-B5FA-BA3ECD50BBBD}" dt="2022-10-11T15:04:12.654" v="663" actId="1076"/>
          <ac:picMkLst>
            <pc:docMk/>
            <pc:sldMk cId="803088249" sldId="954"/>
            <ac:picMk id="3" creationId="{33EECB54-E18C-4318-802E-B53DE9A1E87E}"/>
          </ac:picMkLst>
        </pc:picChg>
        <pc:picChg chg="add mod modCrop">
          <ac:chgData name="Madden, Mike" userId="33dc4378-0cd5-42d2-9f40-6ff00a0b0cf3" providerId="ADAL" clId="{8FFAD0BF-E155-4B01-B5FA-BA3ECD50BBBD}" dt="2022-10-11T15:04:17.891" v="665" actId="14100"/>
          <ac:picMkLst>
            <pc:docMk/>
            <pc:sldMk cId="803088249" sldId="954"/>
            <ac:picMk id="17" creationId="{433E8281-A5B0-4D55-AB79-B19AA4D91187}"/>
          </ac:picMkLst>
        </pc:picChg>
      </pc:sldChg>
      <pc:sldChg chg="modSp mod">
        <pc:chgData name="Madden, Mike" userId="33dc4378-0cd5-42d2-9f40-6ff00a0b0cf3" providerId="ADAL" clId="{8FFAD0BF-E155-4B01-B5FA-BA3ECD50BBBD}" dt="2022-10-10T19:40:12.586" v="200" actId="20577"/>
        <pc:sldMkLst>
          <pc:docMk/>
          <pc:sldMk cId="891369001" sldId="957"/>
        </pc:sldMkLst>
        <pc:spChg chg="mod">
          <ac:chgData name="Madden, Mike" userId="33dc4378-0cd5-42d2-9f40-6ff00a0b0cf3" providerId="ADAL" clId="{8FFAD0BF-E155-4B01-B5FA-BA3ECD50BBBD}" dt="2022-10-10T19:40:12.586" v="200" actId="20577"/>
          <ac:spMkLst>
            <pc:docMk/>
            <pc:sldMk cId="891369001" sldId="957"/>
            <ac:spMk id="9" creationId="{6755C320-BD6F-4FC4-AE7C-8F45F4A93A43}"/>
          </ac:spMkLst>
        </pc:spChg>
      </pc:sldChg>
      <pc:sldChg chg="addSp delSp modSp add mod">
        <pc:chgData name="Madden, Mike" userId="33dc4378-0cd5-42d2-9f40-6ff00a0b0cf3" providerId="ADAL" clId="{8FFAD0BF-E155-4B01-B5FA-BA3ECD50BBBD}" dt="2022-10-11T15:17:53.848" v="815" actId="1036"/>
        <pc:sldMkLst>
          <pc:docMk/>
          <pc:sldMk cId="2495630911" sldId="958"/>
        </pc:sldMkLst>
        <pc:spChg chg="mod">
          <ac:chgData name="Madden, Mike" userId="33dc4378-0cd5-42d2-9f40-6ff00a0b0cf3" providerId="ADAL" clId="{8FFAD0BF-E155-4B01-B5FA-BA3ECD50BBBD}" dt="2022-10-11T15:17:53.848" v="815" actId="1036"/>
          <ac:spMkLst>
            <pc:docMk/>
            <pc:sldMk cId="2495630911" sldId="958"/>
            <ac:spMk id="2" creationId="{6F4077A2-FC71-400A-8314-E6F1FEE76025}"/>
          </ac:spMkLst>
        </pc:spChg>
        <pc:spChg chg="mod">
          <ac:chgData name="Madden, Mike" userId="33dc4378-0cd5-42d2-9f40-6ff00a0b0cf3" providerId="ADAL" clId="{8FFAD0BF-E155-4B01-B5FA-BA3ECD50BBBD}" dt="2022-10-11T15:17:10.706" v="794" actId="1037"/>
          <ac:spMkLst>
            <pc:docMk/>
            <pc:sldMk cId="2495630911" sldId="958"/>
            <ac:spMk id="4" creationId="{8DE4264E-D444-48A8-B7C2-C7181FAAACB7}"/>
          </ac:spMkLst>
        </pc:spChg>
        <pc:spChg chg="mod ord">
          <ac:chgData name="Madden, Mike" userId="33dc4378-0cd5-42d2-9f40-6ff00a0b0cf3" providerId="ADAL" clId="{8FFAD0BF-E155-4B01-B5FA-BA3ECD50BBBD}" dt="2022-10-11T15:06:55.244" v="713" actId="1076"/>
          <ac:spMkLst>
            <pc:docMk/>
            <pc:sldMk cId="2495630911" sldId="958"/>
            <ac:spMk id="7" creationId="{2101A6EC-9D72-4FD3-B88F-5F9471DB57B4}"/>
          </ac:spMkLst>
        </pc:spChg>
        <pc:spChg chg="mod">
          <ac:chgData name="Madden, Mike" userId="33dc4378-0cd5-42d2-9f40-6ff00a0b0cf3" providerId="ADAL" clId="{8FFAD0BF-E155-4B01-B5FA-BA3ECD50BBBD}" dt="2022-10-11T15:06:55.244" v="713" actId="1076"/>
          <ac:spMkLst>
            <pc:docMk/>
            <pc:sldMk cId="2495630911" sldId="958"/>
            <ac:spMk id="8" creationId="{093D3AF9-CDDE-40E5-8199-1F8EDE31274C}"/>
          </ac:spMkLst>
        </pc:spChg>
        <pc:spChg chg="mod">
          <ac:chgData name="Madden, Mike" userId="33dc4378-0cd5-42d2-9f40-6ff00a0b0cf3" providerId="ADAL" clId="{8FFAD0BF-E155-4B01-B5FA-BA3ECD50BBBD}" dt="2022-10-11T15:17:41.146" v="811" actId="1038"/>
          <ac:spMkLst>
            <pc:docMk/>
            <pc:sldMk cId="2495630911" sldId="958"/>
            <ac:spMk id="9" creationId="{7A88A868-6032-46BB-B867-3E77D134CAAA}"/>
          </ac:spMkLst>
        </pc:spChg>
        <pc:spChg chg="mod">
          <ac:chgData name="Madden, Mike" userId="33dc4378-0cd5-42d2-9f40-6ff00a0b0cf3" providerId="ADAL" clId="{8FFAD0BF-E155-4B01-B5FA-BA3ECD50BBBD}" dt="2022-10-11T15:04:50.305" v="672" actId="1076"/>
          <ac:spMkLst>
            <pc:docMk/>
            <pc:sldMk cId="2495630911" sldId="958"/>
            <ac:spMk id="10" creationId="{99156148-93E3-401C-A686-745D8B1C13B4}"/>
          </ac:spMkLst>
        </pc:spChg>
        <pc:spChg chg="mod">
          <ac:chgData name="Madden, Mike" userId="33dc4378-0cd5-42d2-9f40-6ff00a0b0cf3" providerId="ADAL" clId="{8FFAD0BF-E155-4B01-B5FA-BA3ECD50BBBD}" dt="2022-10-11T15:17:17.978" v="800" actId="20577"/>
          <ac:spMkLst>
            <pc:docMk/>
            <pc:sldMk cId="2495630911" sldId="958"/>
            <ac:spMk id="11" creationId="{FB631EDC-C0B4-4AAF-9F99-9BC376D7EA59}"/>
          </ac:spMkLst>
        </pc:spChg>
        <pc:spChg chg="mod">
          <ac:chgData name="Madden, Mike" userId="33dc4378-0cd5-42d2-9f40-6ff00a0b0cf3" providerId="ADAL" clId="{8FFAD0BF-E155-4B01-B5FA-BA3ECD50BBBD}" dt="2022-10-11T15:17:23.831" v="802" actId="1038"/>
          <ac:spMkLst>
            <pc:docMk/>
            <pc:sldMk cId="2495630911" sldId="958"/>
            <ac:spMk id="14" creationId="{78864692-BC55-49CD-BCB2-A7760CEF0B0A}"/>
          </ac:spMkLst>
        </pc:spChg>
        <pc:spChg chg="mod">
          <ac:chgData name="Madden, Mike" userId="33dc4378-0cd5-42d2-9f40-6ff00a0b0cf3" providerId="ADAL" clId="{8FFAD0BF-E155-4B01-B5FA-BA3ECD50BBBD}" dt="2022-10-11T15:16:44.261" v="787" actId="1035"/>
          <ac:spMkLst>
            <pc:docMk/>
            <pc:sldMk cId="2495630911" sldId="958"/>
            <ac:spMk id="15" creationId="{AD946D12-0D06-4D0B-A2E3-AC4140DD0D58}"/>
          </ac:spMkLst>
        </pc:spChg>
        <pc:spChg chg="mod">
          <ac:chgData name="Madden, Mike" userId="33dc4378-0cd5-42d2-9f40-6ff00a0b0cf3" providerId="ADAL" clId="{8FFAD0BF-E155-4B01-B5FA-BA3ECD50BBBD}" dt="2022-10-11T15:16:52.093" v="789" actId="1038"/>
          <ac:spMkLst>
            <pc:docMk/>
            <pc:sldMk cId="2495630911" sldId="958"/>
            <ac:spMk id="16" creationId="{8BFEDA9F-C33F-4E00-B57B-BED713248C26}"/>
          </ac:spMkLst>
        </pc:spChg>
        <pc:spChg chg="add del mod">
          <ac:chgData name="Madden, Mike" userId="33dc4378-0cd5-42d2-9f40-6ff00a0b0cf3" providerId="ADAL" clId="{8FFAD0BF-E155-4B01-B5FA-BA3ECD50BBBD}" dt="2022-10-11T15:16:04.723" v="759" actId="478"/>
          <ac:spMkLst>
            <pc:docMk/>
            <pc:sldMk cId="2495630911" sldId="958"/>
            <ac:spMk id="19" creationId="{CA0B1C47-502F-4F44-B629-9DB33424F3DF}"/>
          </ac:spMkLst>
        </pc:spChg>
        <pc:spChg chg="add del mod">
          <ac:chgData name="Madden, Mike" userId="33dc4378-0cd5-42d2-9f40-6ff00a0b0cf3" providerId="ADAL" clId="{8FFAD0BF-E155-4B01-B5FA-BA3ECD50BBBD}" dt="2022-10-11T15:16:04.723" v="759" actId="478"/>
          <ac:spMkLst>
            <pc:docMk/>
            <pc:sldMk cId="2495630911" sldId="958"/>
            <ac:spMk id="20" creationId="{A187E9DF-D24F-4CCD-B7AF-F240382CC5C9}"/>
          </ac:spMkLst>
        </pc:spChg>
        <pc:picChg chg="del mod">
          <ac:chgData name="Madden, Mike" userId="33dc4378-0cd5-42d2-9f40-6ff00a0b0cf3" providerId="ADAL" clId="{8FFAD0BF-E155-4B01-B5FA-BA3ECD50BBBD}" dt="2022-10-11T15:16:02.227" v="758" actId="478"/>
          <ac:picMkLst>
            <pc:docMk/>
            <pc:sldMk cId="2495630911" sldId="958"/>
            <ac:picMk id="3" creationId="{33EECB54-E18C-4318-802E-B53DE9A1E87E}"/>
          </ac:picMkLst>
        </pc:picChg>
        <pc:picChg chg="add mod ord">
          <ac:chgData name="Madden, Mike" userId="33dc4378-0cd5-42d2-9f40-6ff00a0b0cf3" providerId="ADAL" clId="{8FFAD0BF-E155-4B01-B5FA-BA3ECD50BBBD}" dt="2022-10-11T15:16:20.131" v="776" actId="1035"/>
          <ac:picMkLst>
            <pc:docMk/>
            <pc:sldMk cId="2495630911" sldId="958"/>
            <ac:picMk id="12" creationId="{97BDBC02-5484-4A8D-A381-F2851B6D69E1}"/>
          </ac:picMkLst>
        </pc:picChg>
        <pc:picChg chg="add del mod">
          <ac:chgData name="Madden, Mike" userId="33dc4378-0cd5-42d2-9f40-6ff00a0b0cf3" providerId="ADAL" clId="{8FFAD0BF-E155-4B01-B5FA-BA3ECD50BBBD}" dt="2022-10-11T15:16:00.460" v="757" actId="478"/>
          <ac:picMkLst>
            <pc:docMk/>
            <pc:sldMk cId="2495630911" sldId="958"/>
            <ac:picMk id="17" creationId="{433E8281-A5B0-4D55-AB79-B19AA4D9118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https://usepa-my.sharepoint.com/personal/madden_mike_epa_gov/Documents/Profile/Desktop/Conferences%20and%20Meetings/CMAS%202022/Materials%20for%20Powerpoint/Emissions/CSV_FILES/2016%20Monthly%20LNOx%20Emission%20Totals%20-%20R%20Script%20Outpu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'GEIA WITH NO2'!$L$3</c:f>
              <c:strCache>
                <c:ptCount val="1"/>
                <c:pt idx="0">
                  <c:v>GEIA</c:v>
                </c:pt>
              </c:strCache>
            </c:strRef>
          </c:tx>
          <c:spPr>
            <a:ln w="28575" cap="rnd">
              <a:solidFill>
                <a:srgbClr val="5F2987"/>
              </a:solidFill>
              <a:round/>
            </a:ln>
            <a:effectLst/>
          </c:spPr>
          <c:marker>
            <c:symbol val="none"/>
          </c:marker>
          <c:cat>
            <c:strRef>
              <c:f>'GEIA WITH NO2'!$K$4:$K$15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'GEIA WITH NO2'!$L$4:$L$15</c:f>
              <c:numCache>
                <c:formatCode>General</c:formatCode>
                <c:ptCount val="12"/>
                <c:pt idx="0">
                  <c:v>94.081767700156178</c:v>
                </c:pt>
                <c:pt idx="1">
                  <c:v>94.232442553886727</c:v>
                </c:pt>
                <c:pt idx="2">
                  <c:v>86.238891793033673</c:v>
                </c:pt>
                <c:pt idx="3">
                  <c:v>85.686316840315484</c:v>
                </c:pt>
                <c:pt idx="4">
                  <c:v>73.241897055491179</c:v>
                </c:pt>
                <c:pt idx="5">
                  <c:v>57.141742849277058</c:v>
                </c:pt>
                <c:pt idx="6">
                  <c:v>47.554669603334737</c:v>
                </c:pt>
                <c:pt idx="7">
                  <c:v>55.219325900950317</c:v>
                </c:pt>
                <c:pt idx="8">
                  <c:v>71.864583425002266</c:v>
                </c:pt>
                <c:pt idx="9">
                  <c:v>83.906022125661778</c:v>
                </c:pt>
                <c:pt idx="10">
                  <c:v>88.251584616980253</c:v>
                </c:pt>
                <c:pt idx="11">
                  <c:v>91.019821896355992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F8-4728-99F9-4E26B0009113}"/>
            </c:ext>
          </c:extLst>
        </c:ser>
        <c:ser>
          <c:idx val="1"/>
          <c:order val="1"/>
          <c:tx>
            <c:strRef>
              <c:f>'GEIA WITH NO2'!$M$3</c:f>
              <c:strCache>
                <c:ptCount val="1"/>
                <c:pt idx="0">
                  <c:v>WWLLN</c:v>
                </c:pt>
              </c:strCache>
            </c:strRef>
          </c:tx>
          <c:spPr>
            <a:ln w="28575" cap="rnd">
              <a:solidFill>
                <a:srgbClr val="69D7ED"/>
              </a:solidFill>
              <a:round/>
            </a:ln>
            <a:effectLst/>
          </c:spPr>
          <c:marker>
            <c:symbol val="none"/>
          </c:marker>
          <c:cat>
            <c:strRef>
              <c:f>'GEIA WITH NO2'!$K$4:$K$15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'GEIA WITH NO2'!$M$4:$M$15</c:f>
              <c:numCache>
                <c:formatCode>General</c:formatCode>
                <c:ptCount val="12"/>
                <c:pt idx="0">
                  <c:v>71.922813253301271</c:v>
                </c:pt>
                <c:pt idx="1">
                  <c:v>71.645967667754206</c:v>
                </c:pt>
                <c:pt idx="2">
                  <c:v>58.830887576834606</c:v>
                </c:pt>
                <c:pt idx="3">
                  <c:v>58.475815106457084</c:v>
                </c:pt>
                <c:pt idx="4">
                  <c:v>57.486170446733404</c:v>
                </c:pt>
                <c:pt idx="5">
                  <c:v>51.746697008311344</c:v>
                </c:pt>
                <c:pt idx="6">
                  <c:v>48.298441734956796</c:v>
                </c:pt>
                <c:pt idx="7">
                  <c:v>52.906644271674672</c:v>
                </c:pt>
                <c:pt idx="8">
                  <c:v>67.867930669151036</c:v>
                </c:pt>
                <c:pt idx="9">
                  <c:v>81.345459359813574</c:v>
                </c:pt>
                <c:pt idx="10">
                  <c:v>81.053154386963911</c:v>
                </c:pt>
                <c:pt idx="11">
                  <c:v>80.35245447138918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F8-4728-99F9-4E26B0009113}"/>
            </c:ext>
          </c:extLst>
        </c:ser>
        <c:ser>
          <c:idx val="2"/>
          <c:order val="2"/>
          <c:tx>
            <c:strRef>
              <c:f>'GEIA WITH NO2'!$N$3</c:f>
              <c:strCache>
                <c:ptCount val="1"/>
                <c:pt idx="0">
                  <c:v>WWLLNs</c:v>
                </c:pt>
              </c:strCache>
            </c:strRef>
          </c:tx>
          <c:spPr>
            <a:ln w="28575" cap="rnd">
              <a:solidFill>
                <a:srgbClr val="FF5050"/>
              </a:solidFill>
              <a:round/>
            </a:ln>
            <a:effectLst/>
          </c:spPr>
          <c:marker>
            <c:symbol val="none"/>
          </c:marker>
          <c:cat>
            <c:strRef>
              <c:f>'GEIA WITH NO2'!$K$4:$K$15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'GEIA WITH NO2'!$N$4:$N$15</c:f>
              <c:numCache>
                <c:formatCode>General</c:formatCode>
                <c:ptCount val="12"/>
                <c:pt idx="0">
                  <c:v>69.744917547374286</c:v>
                </c:pt>
                <c:pt idx="1">
                  <c:v>69.988353057083899</c:v>
                </c:pt>
                <c:pt idx="2">
                  <c:v>58.174471351203721</c:v>
                </c:pt>
                <c:pt idx="3">
                  <c:v>58.478092726244022</c:v>
                </c:pt>
                <c:pt idx="4">
                  <c:v>56.267442839023339</c:v>
                </c:pt>
                <c:pt idx="5">
                  <c:v>48.70659309375857</c:v>
                </c:pt>
                <c:pt idx="6">
                  <c:v>43.844907352212395</c:v>
                </c:pt>
                <c:pt idx="7">
                  <c:v>49.43333139011191</c:v>
                </c:pt>
                <c:pt idx="8">
                  <c:v>66.865237753243363</c:v>
                </c:pt>
                <c:pt idx="9">
                  <c:v>81.35717979686828</c:v>
                </c:pt>
                <c:pt idx="10">
                  <c:v>80.730173885929077</c:v>
                </c:pt>
                <c:pt idx="11">
                  <c:v>77.458791390333161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F8-4728-99F9-4E26B0009113}"/>
            </c:ext>
          </c:extLst>
        </c:ser>
        <c:dLbls/>
        <c:marker val="1"/>
        <c:axId val="236421888"/>
        <c:axId val="236561920"/>
      </c:lineChart>
      <c:catAx>
        <c:axId val="2364218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561920"/>
        <c:crosses val="autoZero"/>
        <c:auto val="1"/>
        <c:lblAlgn val="ctr"/>
        <c:lblOffset val="100"/>
      </c:catAx>
      <c:valAx>
        <c:axId val="23656192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 b="1"/>
                  <a:t>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3642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D068C-6A9E-4EB8-A029-41DED9DDCD19}" type="datetimeFigureOut">
              <a:rPr lang="en-US" smtClean="0"/>
              <a:pPr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A1247-7F80-45CF-B7DD-6443D5F595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313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3AB5D-A950-4AE7-AC6B-9D5657576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668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3692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362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 sentence to next slide: “What about the vertical ozone across the hemisphere and across time?”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007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5501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785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5446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154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08473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332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*Note in the presentation the use of a diurnal profile during the presentation and go into a few details.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98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15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GEIA figures and total numbers above include both GEIA lightning NO and NO2.</a:t>
            </a:r>
          </a:p>
          <a:p>
            <a:r>
              <a:rPr lang="en-US" dirty="0"/>
              <a:t>Make comments about:</a:t>
            </a:r>
          </a:p>
          <a:p>
            <a:r>
              <a:rPr lang="en-US" dirty="0"/>
              <a:t>-Winter: more representation of tropical lightning emissions for colder months.</a:t>
            </a:r>
          </a:p>
          <a:p>
            <a:r>
              <a:rPr lang="en-US" dirty="0"/>
              <a:t>-During the summer, the scaled WWLLN configuration with NLDN accentuates U.S. Great Plains and Midwestern lightning emissions, as well as Southern Europe.</a:t>
            </a:r>
          </a:p>
          <a:p>
            <a:r>
              <a:rPr lang="en-US" dirty="0"/>
              <a:t>-GEIA emissions are smoother, more broad-scale.</a:t>
            </a:r>
          </a:p>
          <a:p>
            <a:r>
              <a:rPr lang="en-US" dirty="0"/>
              <a:t>-During the summer, GEIA estimates considerably more lightning nox 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156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The GEIA numbers include NO &amp; NO2 (double checked) </a:t>
            </a:r>
          </a:p>
          <a:p>
            <a:r>
              <a:rPr lang="en-US" dirty="0"/>
              <a:t>/work/MOD3EVAL/</a:t>
            </a:r>
            <a:r>
              <a:rPr lang="en-US" dirty="0" err="1"/>
              <a:t>jmadden</a:t>
            </a:r>
            <a:r>
              <a:rPr lang="en-US" dirty="0"/>
              <a:t>/Projects/hemisphere/</a:t>
            </a:r>
            <a:r>
              <a:rPr lang="en-US" dirty="0" err="1"/>
              <a:t>plotting_r</a:t>
            </a:r>
            <a:r>
              <a:rPr lang="en-US" dirty="0"/>
              <a:t>/timeseries/</a:t>
            </a:r>
            <a:r>
              <a:rPr lang="en-US" dirty="0" err="1"/>
              <a:t>LNOX_Emissions</a:t>
            </a:r>
            <a:r>
              <a:rPr lang="en-US" dirty="0"/>
              <a:t>/ts_emis_ltngno_cmaqv532_ALL_CASES_FOUR_REGIONS_CMAS_geia_monthly_totals.NITROGEN_ONLY.R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694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806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GEIA reports higher percentages of LNO</a:t>
            </a:r>
            <a:r>
              <a:rPr lang="en-US" baseline="-25000" dirty="0"/>
              <a:t>x</a:t>
            </a:r>
            <a:r>
              <a:rPr lang="en-US" baseline="0" dirty="0"/>
              <a:t> throughout the hemisphere (with a small exception for the United States and Canada.)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09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340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in the presentation that the ozone difference may be higher than shown in the plots… you can mention that we limited the scale to 10 ppbv.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633A1B-E4ED-4A2A-87DF-7B125DA7738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349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9484" y="-87313"/>
            <a:ext cx="12441768" cy="70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22352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72681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01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3E4C855-0D5A-43B5-9AE9-B246E7BCA83E}" type="datetime1">
              <a:rPr lang="en-US" smtClean="0"/>
              <a:pPr>
                <a:defRPr/>
              </a:pPr>
              <a:t>10/16/2022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034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295400"/>
            <a:ext cx="7315200" cy="3432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CAE432C-788B-4688-8500-F961586FCCC7}" type="datetime1">
              <a:rPr lang="en-US" smtClean="0"/>
              <a:pPr>
                <a:defRPr/>
              </a:pPr>
              <a:t>10/16/2022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3520-B10A-4E49-A936-40400F3D6D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15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</p:spPr>
        <p:txBody>
          <a:bodyPr wrap="none" anchor="ctr"/>
          <a:lstStyle/>
          <a:p>
            <a:endParaRPr lang="en-US" sz="180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176672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790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-75414" y="1375789"/>
            <a:ext cx="12405674" cy="110077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/>
              <a:t>Evaluating Methods of Representing Lightning NO</a:t>
            </a:r>
            <a:r>
              <a:rPr lang="en-US" sz="3600" baseline="-25000" dirty="0"/>
              <a:t>x</a:t>
            </a:r>
            <a:r>
              <a:rPr lang="en-US" sz="3600" dirty="0"/>
              <a:t> Emissions Across the Northern Hemisphere</a:t>
            </a: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1191247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Office of Research and Development</a:t>
            </a:r>
            <a:endParaRPr lang="en-US" sz="900" b="1" dirty="0">
              <a:solidFill>
                <a:srgbClr val="000000"/>
              </a:solidFill>
              <a:latin typeface="Arial" charset="0"/>
              <a:ea typeface="ＭＳ Ｐゴシック" pitchFamily="1" charset="-128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FFFFFF"/>
                </a:solidFill>
                <a:latin typeface="Arial" charset="0"/>
                <a:ea typeface="ＭＳ Ｐゴシック" pitchFamily="1" charset="-128"/>
              </a:rPr>
              <a:t>Center for Environmental Measurement &amp; Modeling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066800" y="2491898"/>
            <a:ext cx="10058399" cy="2453907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/>
          <a:p>
            <a:endParaRPr lang="en-US" sz="2000" i="0" dirty="0">
              <a:latin typeface="+mn-lt"/>
            </a:endParaRPr>
          </a:p>
          <a:p>
            <a:pPr algn="ctr"/>
            <a:r>
              <a:rPr lang="en-US" dirty="0">
                <a:latin typeface="+mj-lt"/>
              </a:rPr>
              <a:t>J. Mike Madden, Daiwen Kang, James D. East, Golam Sarwar,</a:t>
            </a:r>
          </a:p>
          <a:p>
            <a:pPr algn="ctr"/>
            <a:r>
              <a:rPr lang="en-US" dirty="0">
                <a:latin typeface="+mj-lt"/>
              </a:rPr>
              <a:t>Christian Hogrefe, Rohit Mathur, and Barron H. Henderson</a:t>
            </a:r>
          </a:p>
          <a:p>
            <a:pPr algn="ctr">
              <a:lnSpc>
                <a:spcPct val="100000"/>
              </a:lnSpc>
            </a:pPr>
            <a:endParaRPr lang="en-US" sz="1200" i="0" dirty="0"/>
          </a:p>
          <a:p>
            <a:pPr algn="ctr">
              <a:lnSpc>
                <a:spcPct val="100000"/>
              </a:lnSpc>
            </a:pPr>
            <a:r>
              <a:rPr lang="en-US" i="0" dirty="0">
                <a:latin typeface="+mj-lt"/>
              </a:rPr>
              <a:t>U.S. Environmental Protection Agency</a:t>
            </a:r>
          </a:p>
          <a:p>
            <a:pPr algn="ctr">
              <a:lnSpc>
                <a:spcPct val="100000"/>
              </a:lnSpc>
            </a:pPr>
            <a:r>
              <a:rPr lang="en-US" i="0" dirty="0">
                <a:latin typeface="+mj-lt"/>
              </a:rPr>
              <a:t> Research Triangle Park, NC, USA </a:t>
            </a:r>
            <a:endParaRPr lang="en-US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A34FF8-ABC8-427B-83AD-A1F07C72BC54}"/>
              </a:ext>
            </a:extLst>
          </p:cNvPr>
          <p:cNvSpPr txBox="1"/>
          <p:nvPr/>
        </p:nvSpPr>
        <p:spPr>
          <a:xfrm>
            <a:off x="-75414" y="5070160"/>
            <a:ext cx="1240567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21</a:t>
            </a:r>
            <a:r>
              <a:rPr lang="en-US" sz="2400" baseline="300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Annual Community Modeling and Analysis System (CMAS) Conference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October 17-19,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  <a:ea typeface="ＭＳ Ｐゴシック" pitchFamily="1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5FEA42-1B38-4AFA-B086-A9F200DEA9F5}"/>
              </a:ext>
            </a:extLst>
          </p:cNvPr>
          <p:cNvSpPr txBox="1"/>
          <p:nvPr/>
        </p:nvSpPr>
        <p:spPr>
          <a:xfrm>
            <a:off x="4013027" y="6041017"/>
            <a:ext cx="8178973" cy="5957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Disclaimer: The views expressed in this presentation are those of the authors and do not necessarily represent the views or policies of the U.S. Environmental Protection Agency.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1577340" y="77448"/>
            <a:ext cx="10363648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Effects on Air Quality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53996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3703CDA-3E05-4BCD-A05F-0154A322B32E}"/>
              </a:ext>
            </a:extLst>
          </p:cNvPr>
          <p:cNvSpPr txBox="1"/>
          <p:nvPr/>
        </p:nvSpPr>
        <p:spPr>
          <a:xfrm>
            <a:off x="654049" y="748289"/>
            <a:ext cx="4537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Daily Means of CMAQ Surface O</a:t>
            </a:r>
            <a:r>
              <a:rPr lang="en-US" sz="3200" b="1" baseline="-25000" dirty="0">
                <a:latin typeface="+mj-lt"/>
              </a:rPr>
              <a:t>3</a:t>
            </a:r>
            <a:r>
              <a:rPr lang="en-US" sz="3200" b="1" dirty="0">
                <a:latin typeface="+mj-lt"/>
              </a:rPr>
              <a:t> (ppb)</a:t>
            </a:r>
            <a:endParaRPr lang="en-US" sz="32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EA8D6F8-81CA-441A-BF52-4A1D9E2BAE3E}"/>
              </a:ext>
            </a:extLst>
          </p:cNvPr>
          <p:cNvSpPr txBox="1"/>
          <p:nvPr/>
        </p:nvSpPr>
        <p:spPr>
          <a:xfrm>
            <a:off x="251012" y="3067380"/>
            <a:ext cx="533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The inclusion of LNO</a:t>
            </a:r>
            <a:r>
              <a:rPr lang="en-US" sz="2400" b="1" baseline="-25000" dirty="0">
                <a:latin typeface="+mj-lt"/>
              </a:rPr>
              <a:t>x</a:t>
            </a:r>
            <a:r>
              <a:rPr lang="en-US" sz="2400" b="1" dirty="0">
                <a:latin typeface="+mj-lt"/>
              </a:rPr>
              <a:t> generally increases surface O</a:t>
            </a:r>
            <a:r>
              <a:rPr lang="en-US" sz="2400" b="1" baseline="-25000" dirty="0">
                <a:latin typeface="+mj-lt"/>
              </a:rPr>
              <a:t>3</a:t>
            </a:r>
            <a:r>
              <a:rPr lang="en-US" sz="2400" b="1" dirty="0">
                <a:latin typeface="+mj-lt"/>
              </a:rPr>
              <a:t>, with larger differences between configurations for the warmer months. </a:t>
            </a:r>
            <a:endParaRPr lang="en-US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716D5E5-5E8C-4BA6-92BD-65A54F824CBE}"/>
              </a:ext>
            </a:extLst>
          </p:cNvPr>
          <p:cNvSpPr txBox="1"/>
          <p:nvPr/>
        </p:nvSpPr>
        <p:spPr>
          <a:xfrm>
            <a:off x="251012" y="4755092"/>
            <a:ext cx="5338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The O</a:t>
            </a:r>
            <a:r>
              <a:rPr lang="en-US" sz="2400" b="1" baseline="-25000" dirty="0">
                <a:latin typeface="+mj-lt"/>
              </a:rPr>
              <a:t>3</a:t>
            </a:r>
            <a:r>
              <a:rPr lang="en-US" sz="2400" b="1" dirty="0">
                <a:latin typeface="+mj-lt"/>
              </a:rPr>
              <a:t> differences, between the simulations conducted with WWLLN/WWLLNs &amp; GEIA, are accentuated for higher latitudes.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483213-85E8-4B91-8BFA-907DD38EB48F}"/>
              </a:ext>
            </a:extLst>
          </p:cNvPr>
          <p:cNvSpPr txBox="1"/>
          <p:nvPr/>
        </p:nvSpPr>
        <p:spPr>
          <a:xfrm>
            <a:off x="-601753" y="1732743"/>
            <a:ext cx="6402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9DE0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 err="1"/>
              <a:t>NO_LNO</a:t>
            </a:r>
            <a:r>
              <a:rPr lang="en-US" sz="2200" b="1" baseline="-25000" dirty="0" err="1"/>
              <a:t>x</a:t>
            </a:r>
            <a:r>
              <a:rPr lang="en-US" sz="2200" b="1" baseline="-25000" dirty="0"/>
              <a:t>        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GEIA </a:t>
            </a:r>
          </a:p>
          <a:p>
            <a:pPr algn="ctr"/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</a:rPr>
              <a:t>   —</a:t>
            </a:r>
            <a:r>
              <a:rPr lang="en-US" sz="2200" b="1" dirty="0"/>
              <a:t>WWLLN     </a:t>
            </a:r>
            <a:r>
              <a:rPr lang="en-US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WWLLNs</a:t>
            </a:r>
            <a:r>
              <a:rPr lang="en-US" sz="2400" b="1" dirty="0"/>
              <a:t>  </a:t>
            </a:r>
            <a:endParaRPr lang="en-US" sz="2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FDF74A-ED3A-4656-BF7F-38D81B17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363" y="752362"/>
            <a:ext cx="6252988" cy="601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4282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217B80-E860-4C0B-AD9D-D55124AE6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233" y="2804711"/>
            <a:ext cx="4034743" cy="2989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EA2F6D-510C-4B27-8318-C81A90A788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6" y="2804710"/>
            <a:ext cx="4047192" cy="3011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4DDCAFA-9F4E-4F40-BF29-E02BEE1ED3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734" y="2819951"/>
            <a:ext cx="4022535" cy="298192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5F7C5E4-9360-44E4-A359-58FD55602671}"/>
              </a:ext>
            </a:extLst>
          </p:cNvPr>
          <p:cNvSpPr txBox="1"/>
          <p:nvPr/>
        </p:nvSpPr>
        <p:spPr>
          <a:xfrm>
            <a:off x="398561" y="2332502"/>
            <a:ext cx="3375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Mean Bias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96DBEB3-A826-4967-A14C-5E0DEB526393}"/>
              </a:ext>
            </a:extLst>
          </p:cNvPr>
          <p:cNvSpPr txBox="1"/>
          <p:nvPr/>
        </p:nvSpPr>
        <p:spPr>
          <a:xfrm>
            <a:off x="4542760" y="2334404"/>
            <a:ext cx="3375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RMSE (ppb)</a:t>
            </a:r>
            <a:endParaRPr lang="en-US" sz="24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81921D8-CE05-4071-A4B2-C4EEAB63D645}"/>
              </a:ext>
            </a:extLst>
          </p:cNvPr>
          <p:cNvSpPr txBox="1"/>
          <p:nvPr/>
        </p:nvSpPr>
        <p:spPr>
          <a:xfrm>
            <a:off x="8439124" y="2309121"/>
            <a:ext cx="33752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Correlation</a:t>
            </a:r>
            <a:endParaRPr lang="en-US" sz="24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1D97D7D1-8048-4F6F-8E1E-6545BC1DF3F7}"/>
              </a:ext>
            </a:extLst>
          </p:cNvPr>
          <p:cNvSpPr txBox="1">
            <a:spLocks/>
          </p:cNvSpPr>
          <p:nvPr/>
        </p:nvSpPr>
        <p:spPr>
          <a:xfrm>
            <a:off x="1938130" y="150688"/>
            <a:ext cx="10253869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Effects on Air Quality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06875DB-255C-4358-B82C-9F53C9F6DDEC}"/>
              </a:ext>
            </a:extLst>
          </p:cNvPr>
          <p:cNvSpPr txBox="1">
            <a:spLocks/>
          </p:cNvSpPr>
          <p:nvPr/>
        </p:nvSpPr>
        <p:spPr>
          <a:xfrm>
            <a:off x="276224" y="996489"/>
            <a:ext cx="11661553" cy="145365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 performance analysis for July 2016, using AQS data, reveals that the introduction of LNO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improves simulated estimates of surface-level O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for the Western U.S. (the opposite for the Eastern U.S.).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9755A92F-D401-462E-B934-3D71D6BC2A6B}"/>
              </a:ext>
            </a:extLst>
          </p:cNvPr>
          <p:cNvSpPr txBox="1">
            <a:spLocks/>
          </p:cNvSpPr>
          <p:nvPr/>
        </p:nvSpPr>
        <p:spPr>
          <a:xfrm>
            <a:off x="605327" y="6185463"/>
            <a:ext cx="11661553" cy="4643669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also see improved upper-air O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estimates, for example…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B65372-49EA-426D-B697-729595F4A36D}"/>
              </a:ext>
            </a:extLst>
          </p:cNvPr>
          <p:cNvSpPr txBox="1"/>
          <p:nvPr/>
        </p:nvSpPr>
        <p:spPr>
          <a:xfrm>
            <a:off x="68830" y="5769921"/>
            <a:ext cx="117455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(The number inside the text box within each panel represents the statistic for the entire US).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xmlns="" val="121331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B91F9B2A-BFB6-4AC4-BD70-0523A1BED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325956"/>
              </p:ext>
            </p:extLst>
          </p:nvPr>
        </p:nvGraphicFramePr>
        <p:xfrm>
          <a:off x="3526370" y="982490"/>
          <a:ext cx="8472342" cy="57248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29030">
                  <a:extLst>
                    <a:ext uri="{9D8B030D-6E8A-4147-A177-3AD203B41FA5}">
                      <a16:colId xmlns:a16="http://schemas.microsoft.com/office/drawing/2014/main" xmlns="" val="1404527314"/>
                    </a:ext>
                  </a:extLst>
                </a:gridCol>
                <a:gridCol w="4243312">
                  <a:extLst>
                    <a:ext uri="{9D8B030D-6E8A-4147-A177-3AD203B41FA5}">
                      <a16:colId xmlns:a16="http://schemas.microsoft.com/office/drawing/2014/main" xmlns="" val="3863983223"/>
                    </a:ext>
                  </a:extLst>
                </a:gridCol>
              </a:tblGrid>
              <a:tr h="512948"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itchFamily="1" charset="-128"/>
                          <a:cs typeface="Arial" panose="020B0604020202020204" pitchFamily="34" charset="0"/>
                        </a:rPr>
                        <a:t>Trinidad Head, 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Boulder, CO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953267"/>
                  </a:ext>
                </a:extLst>
              </a:tr>
              <a:tr h="521187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932454"/>
                  </a:ext>
                </a:extLst>
              </a:tr>
            </a:tbl>
          </a:graphicData>
        </a:graphic>
      </p:graphicFrame>
      <p:sp>
        <p:nvSpPr>
          <p:cNvPr id="30" name="Title 1">
            <a:extLst>
              <a:ext uri="{FF2B5EF4-FFF2-40B4-BE49-F238E27FC236}">
                <a16:creationId xmlns:a16="http://schemas.microsoft.com/office/drawing/2014/main" xmlns="" id="{BD3EB9DB-322A-4C89-9AD0-DA75B3209BE8}"/>
              </a:ext>
            </a:extLst>
          </p:cNvPr>
          <p:cNvSpPr txBox="1">
            <a:spLocks/>
          </p:cNvSpPr>
          <p:nvPr/>
        </p:nvSpPr>
        <p:spPr>
          <a:xfrm>
            <a:off x="1997765" y="150688"/>
            <a:ext cx="10124661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Mean Ozonesonde &amp; CMAQ Profiles for July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7DAC8B5F-D858-4236-AE75-F2B3ED88FE6C}"/>
              </a:ext>
            </a:extLst>
          </p:cNvPr>
          <p:cNvSpPr txBox="1">
            <a:spLocks/>
          </p:cNvSpPr>
          <p:nvPr/>
        </p:nvSpPr>
        <p:spPr>
          <a:xfrm>
            <a:off x="0" y="1043969"/>
            <a:ext cx="3526370" cy="1586629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Locations in the Western U.S.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027F37-345E-4ED3-BEA2-74B15DBD2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346" y="1499667"/>
            <a:ext cx="4210195" cy="523819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C333FE9-883F-4CA8-B7B0-389AB46ECC6A}"/>
              </a:ext>
            </a:extLst>
          </p:cNvPr>
          <p:cNvSpPr txBox="1"/>
          <p:nvPr/>
        </p:nvSpPr>
        <p:spPr>
          <a:xfrm>
            <a:off x="3985831" y="1538353"/>
            <a:ext cx="1796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Available Dates:</a:t>
            </a:r>
          </a:p>
          <a:p>
            <a:r>
              <a:rPr lang="en-US" sz="1000" i="1" dirty="0"/>
              <a:t>July 7, 14, 20, &amp; 28, 2016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F1021F1-D5D8-43F6-8BD1-B9F388C7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692" y="1521969"/>
            <a:ext cx="4213869" cy="5193839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xmlns="" id="{E6FB315A-99AA-4A6F-AC08-B45567C467FF}"/>
              </a:ext>
            </a:extLst>
          </p:cNvPr>
          <p:cNvSpPr txBox="1">
            <a:spLocks/>
          </p:cNvSpPr>
          <p:nvPr/>
        </p:nvSpPr>
        <p:spPr>
          <a:xfrm>
            <a:off x="90990" y="2448666"/>
            <a:ext cx="3244613" cy="2584243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Vertical analyses show improvements in the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profile relative to the NO_LNO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case.</a:t>
            </a:r>
          </a:p>
          <a:p>
            <a:pPr marL="0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GEIA simulation shows consistently higher magnitudes for most locations and heights.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7A295ABB-5EA3-4B62-B6AE-A478963FBF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946" y="5240828"/>
            <a:ext cx="1508297" cy="101427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8126C9B4-FD81-445B-9392-B2092D798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720" y="5213131"/>
            <a:ext cx="1508297" cy="10142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535BC6A4-B580-4346-8D81-F972DC55B4C7}"/>
              </a:ext>
            </a:extLst>
          </p:cNvPr>
          <p:cNvSpPr txBox="1"/>
          <p:nvPr/>
        </p:nvSpPr>
        <p:spPr>
          <a:xfrm>
            <a:off x="6534630" y="5308690"/>
            <a:ext cx="105483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Sonde</a:t>
            </a:r>
          </a:p>
          <a:p>
            <a:r>
              <a:rPr lang="en-US" sz="1000" b="1" dirty="0"/>
              <a:t>NO_LNOX</a:t>
            </a:r>
          </a:p>
          <a:p>
            <a:r>
              <a:rPr lang="en-US" sz="1000" b="1" dirty="0"/>
              <a:t>GEIA</a:t>
            </a:r>
          </a:p>
          <a:p>
            <a:r>
              <a:rPr lang="en-US" sz="1000" b="1" dirty="0"/>
              <a:t>WWLLN</a:t>
            </a:r>
          </a:p>
          <a:p>
            <a:r>
              <a:rPr lang="en-US" sz="1000" b="1" dirty="0"/>
              <a:t>WWLLNs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BEB8CCF-ABF6-4393-8FB6-B42C895C48D0}"/>
              </a:ext>
            </a:extLst>
          </p:cNvPr>
          <p:cNvSpPr txBox="1"/>
          <p:nvPr/>
        </p:nvSpPr>
        <p:spPr>
          <a:xfrm>
            <a:off x="10734683" y="5280993"/>
            <a:ext cx="105483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Sonde</a:t>
            </a:r>
          </a:p>
          <a:p>
            <a:r>
              <a:rPr lang="en-US" sz="1000" b="1" dirty="0"/>
              <a:t>NO_LNOX</a:t>
            </a:r>
          </a:p>
          <a:p>
            <a:r>
              <a:rPr lang="en-US" sz="1000" b="1" dirty="0"/>
              <a:t>GEIA</a:t>
            </a:r>
          </a:p>
          <a:p>
            <a:r>
              <a:rPr lang="en-US" sz="1000" b="1" dirty="0"/>
              <a:t>WWLLN</a:t>
            </a:r>
          </a:p>
          <a:p>
            <a:r>
              <a:rPr lang="en-US" sz="1000" b="1" dirty="0"/>
              <a:t>WWLLNs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D53EB8-D094-4113-9DE4-38EAD3A6DE5F}"/>
              </a:ext>
            </a:extLst>
          </p:cNvPr>
          <p:cNvSpPr txBox="1"/>
          <p:nvPr/>
        </p:nvSpPr>
        <p:spPr>
          <a:xfrm>
            <a:off x="8199700" y="1538353"/>
            <a:ext cx="1796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Available Dates:</a:t>
            </a:r>
          </a:p>
          <a:p>
            <a:r>
              <a:rPr lang="en-US" sz="1000" i="1" dirty="0"/>
              <a:t>July 6, 13, 20, &amp; 27,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048584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7B999E29-A997-45EF-91F3-FCCBD7A55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2657900"/>
              </p:ext>
            </p:extLst>
          </p:nvPr>
        </p:nvGraphicFramePr>
        <p:xfrm>
          <a:off x="3526370" y="982490"/>
          <a:ext cx="8472342" cy="57248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29030">
                  <a:extLst>
                    <a:ext uri="{9D8B030D-6E8A-4147-A177-3AD203B41FA5}">
                      <a16:colId xmlns:a16="http://schemas.microsoft.com/office/drawing/2014/main" xmlns="" val="1404527314"/>
                    </a:ext>
                  </a:extLst>
                </a:gridCol>
                <a:gridCol w="4243312">
                  <a:extLst>
                    <a:ext uri="{9D8B030D-6E8A-4147-A177-3AD203B41FA5}">
                      <a16:colId xmlns:a16="http://schemas.microsoft.com/office/drawing/2014/main" xmlns="" val="3863983223"/>
                    </a:ext>
                  </a:extLst>
                </a:gridCol>
              </a:tblGrid>
              <a:tr h="512948"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ＭＳ Ｐゴシック" pitchFamily="1" charset="-128"/>
                          <a:cs typeface="Arial" panose="020B0604020202020204" pitchFamily="34" charset="0"/>
                        </a:rPr>
                        <a:t>Huntsville,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Wallops, VA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953267"/>
                  </a:ext>
                </a:extLst>
              </a:tr>
              <a:tr h="5211874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932454"/>
                  </a:ext>
                </a:extLst>
              </a:tr>
            </a:tbl>
          </a:graphicData>
        </a:graphic>
      </p:graphicFrame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F2D2E5E-53DB-4421-8CD8-5F0AC33E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741" y="1504762"/>
            <a:ext cx="4236800" cy="52205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70CFE9-9E74-407C-91E3-7BA849D9D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540" y="1504762"/>
            <a:ext cx="4236171" cy="524415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75564AE8-9AE8-4361-89AF-4CBDB0FDFAEA}"/>
              </a:ext>
            </a:extLst>
          </p:cNvPr>
          <p:cNvSpPr txBox="1">
            <a:spLocks/>
          </p:cNvSpPr>
          <p:nvPr/>
        </p:nvSpPr>
        <p:spPr>
          <a:xfrm>
            <a:off x="0" y="983905"/>
            <a:ext cx="3525740" cy="1586629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Locations in the Eastern / Southern U.S.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4BEA8B00-B9F3-4BFE-AB5F-78A916E0F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8674" y="5252174"/>
            <a:ext cx="1508297" cy="10142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6588C140-5F62-41AA-90B1-DA5399888F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485" y="5273804"/>
            <a:ext cx="1508297" cy="10142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FC9973-5056-4FC4-A187-C24A1EDAA7DE}"/>
              </a:ext>
            </a:extLst>
          </p:cNvPr>
          <p:cNvSpPr txBox="1"/>
          <p:nvPr/>
        </p:nvSpPr>
        <p:spPr>
          <a:xfrm>
            <a:off x="10823489" y="5343623"/>
            <a:ext cx="105483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Sonde</a:t>
            </a:r>
          </a:p>
          <a:p>
            <a:r>
              <a:rPr lang="en-US" sz="1000" b="1" dirty="0"/>
              <a:t>NO_LNOX</a:t>
            </a:r>
          </a:p>
          <a:p>
            <a:r>
              <a:rPr lang="en-US" sz="1000" b="1" dirty="0"/>
              <a:t>GEIA</a:t>
            </a:r>
          </a:p>
          <a:p>
            <a:r>
              <a:rPr lang="en-US" sz="1000" b="1" dirty="0"/>
              <a:t>WWLLN</a:t>
            </a:r>
          </a:p>
          <a:p>
            <a:r>
              <a:rPr lang="en-US" sz="1000" b="1" dirty="0"/>
              <a:t>WWLLNs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6FB42E3-D612-4BF7-B0B1-96BA3A66EB04}"/>
              </a:ext>
            </a:extLst>
          </p:cNvPr>
          <p:cNvSpPr txBox="1"/>
          <p:nvPr/>
        </p:nvSpPr>
        <p:spPr>
          <a:xfrm>
            <a:off x="6559358" y="5320036"/>
            <a:ext cx="1054838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b="1" dirty="0"/>
              <a:t>Sonde</a:t>
            </a:r>
          </a:p>
          <a:p>
            <a:r>
              <a:rPr lang="en-US" sz="1000" b="1" dirty="0"/>
              <a:t>NO_LNOX</a:t>
            </a:r>
          </a:p>
          <a:p>
            <a:r>
              <a:rPr lang="en-US" sz="1000" b="1" dirty="0"/>
              <a:t>GEIA</a:t>
            </a:r>
          </a:p>
          <a:p>
            <a:r>
              <a:rPr lang="en-US" sz="1000" b="1" dirty="0"/>
              <a:t>WWLLN</a:t>
            </a:r>
          </a:p>
          <a:p>
            <a:r>
              <a:rPr lang="en-US" sz="1000" b="1" dirty="0"/>
              <a:t>WWLLNs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32DB0C5E-C0EC-415F-8C6B-08CA4F3BD56A}"/>
              </a:ext>
            </a:extLst>
          </p:cNvPr>
          <p:cNvSpPr txBox="1">
            <a:spLocks/>
          </p:cNvSpPr>
          <p:nvPr/>
        </p:nvSpPr>
        <p:spPr>
          <a:xfrm>
            <a:off x="-1038600" y="2665893"/>
            <a:ext cx="3229830" cy="2584243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F7A0DB28-0CFC-4DA1-A358-6EEFF2CB962D}"/>
              </a:ext>
            </a:extLst>
          </p:cNvPr>
          <p:cNvSpPr txBox="1">
            <a:spLocks/>
          </p:cNvSpPr>
          <p:nvPr/>
        </p:nvSpPr>
        <p:spPr>
          <a:xfrm>
            <a:off x="36010" y="2665893"/>
            <a:ext cx="3385601" cy="3787295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Similar conclusions are made for locations in the Eastern / Southern U.S.</a:t>
            </a:r>
          </a:p>
          <a:p>
            <a:pPr marL="0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Overall, the addition of LNO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in a better representation of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throughout the vertical profile.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2708CAC-73B5-4262-9B99-2FAF2DFDB2EA}"/>
              </a:ext>
            </a:extLst>
          </p:cNvPr>
          <p:cNvSpPr txBox="1">
            <a:spLocks/>
          </p:cNvSpPr>
          <p:nvPr/>
        </p:nvSpPr>
        <p:spPr>
          <a:xfrm>
            <a:off x="1997765" y="150688"/>
            <a:ext cx="10124661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Mean Ozonesonde &amp; CMAQ Profiles for July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C3C3769-2110-4554-BEF3-B1940652308B}"/>
              </a:ext>
            </a:extLst>
          </p:cNvPr>
          <p:cNvSpPr txBox="1"/>
          <p:nvPr/>
        </p:nvSpPr>
        <p:spPr>
          <a:xfrm>
            <a:off x="6188673" y="4719806"/>
            <a:ext cx="14311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Available Dates:</a:t>
            </a:r>
          </a:p>
          <a:p>
            <a:r>
              <a:rPr lang="en-US" sz="1000" i="1" dirty="0"/>
              <a:t>July 1, 9, 16, 23, &amp; 30, 2016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52ABC6F-07BD-4871-BC28-EF7C53A47D34}"/>
              </a:ext>
            </a:extLst>
          </p:cNvPr>
          <p:cNvSpPr txBox="1"/>
          <p:nvPr/>
        </p:nvSpPr>
        <p:spPr>
          <a:xfrm>
            <a:off x="10359274" y="4870512"/>
            <a:ext cx="17967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Available Dates:</a:t>
            </a:r>
          </a:p>
          <a:p>
            <a:r>
              <a:rPr lang="en-US" sz="1000" i="1" dirty="0"/>
              <a:t>July 8, 13, &amp; 19, 2016</a:t>
            </a:r>
          </a:p>
        </p:txBody>
      </p:sp>
    </p:spTree>
    <p:extLst>
      <p:ext uri="{BB962C8B-B14F-4D97-AF65-F5344CB8AC3E}">
        <p14:creationId xmlns:p14="http://schemas.microsoft.com/office/powerpoint/2010/main" xmlns="" val="248748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2708CAC-73B5-4262-9B99-2FAF2DFDB2EA}"/>
              </a:ext>
            </a:extLst>
          </p:cNvPr>
          <p:cNvSpPr txBox="1">
            <a:spLocks/>
          </p:cNvSpPr>
          <p:nvPr/>
        </p:nvSpPr>
        <p:spPr>
          <a:xfrm>
            <a:off x="1882284" y="96080"/>
            <a:ext cx="10298832" cy="78210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Comparing Against WOUDC Ozonesonde Data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005B703B-131B-4556-BC95-2CD1BA0AD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4487234"/>
              </p:ext>
            </p:extLst>
          </p:nvPr>
        </p:nvGraphicFramePr>
        <p:xfrm>
          <a:off x="296906" y="752111"/>
          <a:ext cx="10869465" cy="509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3537">
                  <a:extLst>
                    <a:ext uri="{9D8B030D-6E8A-4147-A177-3AD203B41FA5}">
                      <a16:colId xmlns:a16="http://schemas.microsoft.com/office/drawing/2014/main" xmlns="" val="3085350275"/>
                    </a:ext>
                  </a:extLst>
                </a:gridCol>
                <a:gridCol w="2080312">
                  <a:extLst>
                    <a:ext uri="{9D8B030D-6E8A-4147-A177-3AD203B41FA5}">
                      <a16:colId xmlns:a16="http://schemas.microsoft.com/office/drawing/2014/main" xmlns="" val="2553319986"/>
                    </a:ext>
                  </a:extLst>
                </a:gridCol>
                <a:gridCol w="2078617">
                  <a:extLst>
                    <a:ext uri="{9D8B030D-6E8A-4147-A177-3AD203B41FA5}">
                      <a16:colId xmlns:a16="http://schemas.microsoft.com/office/drawing/2014/main" xmlns="" val="2410359904"/>
                    </a:ext>
                  </a:extLst>
                </a:gridCol>
                <a:gridCol w="2093023">
                  <a:extLst>
                    <a:ext uri="{9D8B030D-6E8A-4147-A177-3AD203B41FA5}">
                      <a16:colId xmlns:a16="http://schemas.microsoft.com/office/drawing/2014/main" xmlns="" val="1404527314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xmlns="" val="3863983223"/>
                    </a:ext>
                  </a:extLst>
                </a:gridCol>
              </a:tblGrid>
              <a:tr h="333018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Summer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Fall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7953267"/>
                  </a:ext>
                </a:extLst>
              </a:tr>
              <a:tr h="1543648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NO_LNO</a:t>
                      </a:r>
                      <a:r>
                        <a:rPr lang="en-US" sz="3400" b="1" baseline="-25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3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932454"/>
                  </a:ext>
                </a:extLst>
              </a:tr>
              <a:tr h="154533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WWLLNs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95826637"/>
                  </a:ext>
                </a:extLst>
              </a:tr>
              <a:tr h="1545336"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264864"/>
                  </a:ext>
                </a:extLst>
              </a:tr>
            </a:tbl>
          </a:graphicData>
        </a:graphic>
      </p:graphicFrame>
      <p:pic>
        <p:nvPicPr>
          <p:cNvPr id="4" name="Picture 3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4AAFFF95-C2C6-4950-9862-D39F316714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00" t="11766" r="9837" b="29451"/>
          <a:stretch/>
        </p:blipFill>
        <p:spPr>
          <a:xfrm>
            <a:off x="2826512" y="1212395"/>
            <a:ext cx="2060334" cy="150692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CA869BD-E56B-4164-A902-CEAB9BE8953A}"/>
              </a:ext>
            </a:extLst>
          </p:cNvPr>
          <p:cNvCxnSpPr/>
          <p:nvPr/>
        </p:nvCxnSpPr>
        <p:spPr bwMode="auto">
          <a:xfrm>
            <a:off x="2910475" y="5929263"/>
            <a:ext cx="193765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7A0C13E-540B-479C-83BC-F4EF1A184109}"/>
              </a:ext>
            </a:extLst>
          </p:cNvPr>
          <p:cNvSpPr txBox="1"/>
          <p:nvPr/>
        </p:nvSpPr>
        <p:spPr>
          <a:xfrm>
            <a:off x="2999804" y="6013338"/>
            <a:ext cx="180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Equator to 90N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9254CC28-87F5-4E5A-9431-F64E04CCFA5C}"/>
              </a:ext>
            </a:extLst>
          </p:cNvPr>
          <p:cNvCxnSpPr/>
          <p:nvPr/>
        </p:nvCxnSpPr>
        <p:spPr bwMode="auto">
          <a:xfrm>
            <a:off x="5011418" y="5929263"/>
            <a:ext cx="193765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A2BC10-3536-43B8-B3B3-0E18B12E76D5}"/>
              </a:ext>
            </a:extLst>
          </p:cNvPr>
          <p:cNvSpPr txBox="1"/>
          <p:nvPr/>
        </p:nvSpPr>
        <p:spPr>
          <a:xfrm>
            <a:off x="5100747" y="6013338"/>
            <a:ext cx="180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Equator to 90N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B31D1286-4769-474C-9B92-BABFDC447FA5}"/>
              </a:ext>
            </a:extLst>
          </p:cNvPr>
          <p:cNvCxnSpPr/>
          <p:nvPr/>
        </p:nvCxnSpPr>
        <p:spPr bwMode="auto">
          <a:xfrm>
            <a:off x="7013662" y="5929263"/>
            <a:ext cx="193765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B21604B-1809-4A57-B53A-7EB40D19CBFB}"/>
              </a:ext>
            </a:extLst>
          </p:cNvPr>
          <p:cNvSpPr txBox="1"/>
          <p:nvPr/>
        </p:nvSpPr>
        <p:spPr>
          <a:xfrm>
            <a:off x="7102991" y="6013338"/>
            <a:ext cx="180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Equator to 90N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79BDF11F-52F7-467A-AD6A-B7B0D402D4EC}"/>
              </a:ext>
            </a:extLst>
          </p:cNvPr>
          <p:cNvCxnSpPr/>
          <p:nvPr/>
        </p:nvCxnSpPr>
        <p:spPr bwMode="auto">
          <a:xfrm>
            <a:off x="9079704" y="5928872"/>
            <a:ext cx="1937657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CAC308-9C25-47CB-90ED-3A7CE532BFFF}"/>
              </a:ext>
            </a:extLst>
          </p:cNvPr>
          <p:cNvSpPr txBox="1"/>
          <p:nvPr/>
        </p:nvSpPr>
        <p:spPr>
          <a:xfrm>
            <a:off x="9169033" y="6012947"/>
            <a:ext cx="1802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Equator to 90N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ED7E088-C1CE-43B7-8BC0-10A39D188EE8}"/>
              </a:ext>
            </a:extLst>
          </p:cNvPr>
          <p:cNvCxnSpPr/>
          <p:nvPr/>
        </p:nvCxnSpPr>
        <p:spPr bwMode="auto">
          <a:xfrm flipV="1">
            <a:off x="11260567" y="1212395"/>
            <a:ext cx="0" cy="1426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5725FC9-5912-4F76-86C3-2F4E0BACB2CB}"/>
              </a:ext>
            </a:extLst>
          </p:cNvPr>
          <p:cNvSpPr txBox="1"/>
          <p:nvPr/>
        </p:nvSpPr>
        <p:spPr>
          <a:xfrm>
            <a:off x="11260567" y="2076635"/>
            <a:ext cx="720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SFC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4835D24-9632-418D-8C79-5CEE290C4EFC}"/>
              </a:ext>
            </a:extLst>
          </p:cNvPr>
          <p:cNvSpPr txBox="1"/>
          <p:nvPr/>
        </p:nvSpPr>
        <p:spPr>
          <a:xfrm>
            <a:off x="11260566" y="805155"/>
            <a:ext cx="808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50mb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DDEDF43D-378B-4BAE-892B-E48E231EBD6C}"/>
              </a:ext>
            </a:extLst>
          </p:cNvPr>
          <p:cNvCxnSpPr/>
          <p:nvPr/>
        </p:nvCxnSpPr>
        <p:spPr bwMode="auto">
          <a:xfrm flipV="1">
            <a:off x="11260567" y="2801709"/>
            <a:ext cx="0" cy="1426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5272879-0991-4DDC-821C-C54DFFEBC759}"/>
              </a:ext>
            </a:extLst>
          </p:cNvPr>
          <p:cNvSpPr txBox="1"/>
          <p:nvPr/>
        </p:nvSpPr>
        <p:spPr>
          <a:xfrm>
            <a:off x="11260567" y="3665949"/>
            <a:ext cx="720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SFC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F6ECCB-05A3-453F-BEDE-A989C64264C2}"/>
              </a:ext>
            </a:extLst>
          </p:cNvPr>
          <p:cNvSpPr txBox="1"/>
          <p:nvPr/>
        </p:nvSpPr>
        <p:spPr>
          <a:xfrm>
            <a:off x="11260566" y="2394469"/>
            <a:ext cx="808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50mb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0C2B74EE-C5E8-457B-822A-69AA11693335}"/>
              </a:ext>
            </a:extLst>
          </p:cNvPr>
          <p:cNvCxnSpPr/>
          <p:nvPr/>
        </p:nvCxnSpPr>
        <p:spPr bwMode="auto">
          <a:xfrm flipV="1">
            <a:off x="11270719" y="4391023"/>
            <a:ext cx="0" cy="142649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9E64C62-F998-4C67-8F87-C11876D5B8EE}"/>
              </a:ext>
            </a:extLst>
          </p:cNvPr>
          <p:cNvSpPr txBox="1"/>
          <p:nvPr/>
        </p:nvSpPr>
        <p:spPr>
          <a:xfrm>
            <a:off x="11270719" y="5255263"/>
            <a:ext cx="720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SFC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332CF7-B910-44F4-BEA9-72DCD7B7AE9F}"/>
              </a:ext>
            </a:extLst>
          </p:cNvPr>
          <p:cNvSpPr txBox="1"/>
          <p:nvPr/>
        </p:nvSpPr>
        <p:spPr>
          <a:xfrm>
            <a:off x="11270718" y="3983783"/>
            <a:ext cx="8085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50mb</a:t>
            </a:r>
          </a:p>
        </p:txBody>
      </p:sp>
      <p:pic>
        <p:nvPicPr>
          <p:cNvPr id="31" name="Picture 30" descr="Chart&#10;&#10;Description automatically generated">
            <a:extLst>
              <a:ext uri="{FF2B5EF4-FFF2-40B4-BE49-F238E27FC236}">
                <a16:creationId xmlns:a16="http://schemas.microsoft.com/office/drawing/2014/main" xmlns="" id="{F3249CBD-BB27-44BA-B9FC-463B0CD849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62" t="12102" r="9901" b="29506"/>
          <a:stretch/>
        </p:blipFill>
        <p:spPr>
          <a:xfrm>
            <a:off x="6995480" y="1227996"/>
            <a:ext cx="2077279" cy="1510907"/>
          </a:xfrm>
          <a:prstGeom prst="rect">
            <a:avLst/>
          </a:prstGeom>
        </p:spPr>
      </p:pic>
      <p:pic>
        <p:nvPicPr>
          <p:cNvPr id="33" name="Picture 32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46777CFE-3166-494F-8641-C7410A806F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6" t="12170" r="9919" b="29660"/>
          <a:stretch/>
        </p:blipFill>
        <p:spPr>
          <a:xfrm>
            <a:off x="4896678" y="1227997"/>
            <a:ext cx="2077279" cy="1507276"/>
          </a:xfrm>
          <a:prstGeom prst="rect">
            <a:avLst/>
          </a:prstGeom>
        </p:spPr>
      </p:pic>
      <p:pic>
        <p:nvPicPr>
          <p:cNvPr id="35" name="Picture 34" descr="Chart&#10;&#10;Description automatically generated">
            <a:extLst>
              <a:ext uri="{FF2B5EF4-FFF2-40B4-BE49-F238E27FC236}">
                <a16:creationId xmlns:a16="http://schemas.microsoft.com/office/drawing/2014/main" xmlns="" id="{F01C508E-BD2C-4B7B-A420-8702D2F60A5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03" t="12280" r="9929" b="29577"/>
          <a:stretch/>
        </p:blipFill>
        <p:spPr>
          <a:xfrm>
            <a:off x="9085318" y="1227996"/>
            <a:ext cx="2060334" cy="1496701"/>
          </a:xfrm>
          <a:prstGeom prst="rect">
            <a:avLst/>
          </a:prstGeom>
        </p:spPr>
      </p:pic>
      <p:pic>
        <p:nvPicPr>
          <p:cNvPr id="37" name="Picture 36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877DA391-5439-44C8-8758-86C047158D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99" t="12120" r="9940" b="29636"/>
          <a:stretch/>
        </p:blipFill>
        <p:spPr>
          <a:xfrm>
            <a:off x="2826512" y="2758580"/>
            <a:ext cx="2070166" cy="1506927"/>
          </a:xfrm>
          <a:prstGeom prst="rect">
            <a:avLst/>
          </a:prstGeom>
        </p:spPr>
      </p:pic>
      <p:pic>
        <p:nvPicPr>
          <p:cNvPr id="39" name="Picture 38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EEB969C3-960D-41FF-890B-286962F22F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84" t="12269" r="9917" b="29585"/>
          <a:stretch/>
        </p:blipFill>
        <p:spPr>
          <a:xfrm>
            <a:off x="6986362" y="2758580"/>
            <a:ext cx="2058961" cy="1493757"/>
          </a:xfrm>
          <a:prstGeom prst="rect">
            <a:avLst/>
          </a:prstGeom>
        </p:spPr>
      </p:pic>
      <p:pic>
        <p:nvPicPr>
          <p:cNvPr id="41" name="Picture 40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2B3BA3E1-3CDE-4387-9B57-50576E927A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6" t="12334" r="9913" b="29572"/>
          <a:stretch/>
        </p:blipFill>
        <p:spPr>
          <a:xfrm>
            <a:off x="4906511" y="2758580"/>
            <a:ext cx="2061924" cy="1493757"/>
          </a:xfrm>
          <a:prstGeom prst="rect">
            <a:avLst/>
          </a:prstGeom>
        </p:spPr>
      </p:pic>
      <p:pic>
        <p:nvPicPr>
          <p:cNvPr id="43" name="Picture 42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D9647C91-07EF-4ACF-BD36-21125816D39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62" t="12244" r="9951" b="29546"/>
          <a:stretch/>
        </p:blipFill>
        <p:spPr>
          <a:xfrm>
            <a:off x="9082909" y="2764908"/>
            <a:ext cx="2071757" cy="1505487"/>
          </a:xfrm>
          <a:prstGeom prst="rect">
            <a:avLst/>
          </a:prstGeom>
        </p:spPr>
      </p:pic>
      <p:pic>
        <p:nvPicPr>
          <p:cNvPr id="45" name="Picture 44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9EB758C9-4EF5-4DE7-B852-5F952F65D29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51" t="12349" r="9924" b="29697"/>
          <a:stretch/>
        </p:blipFill>
        <p:spPr>
          <a:xfrm>
            <a:off x="2829677" y="4321470"/>
            <a:ext cx="2057169" cy="1485917"/>
          </a:xfrm>
          <a:prstGeom prst="rect">
            <a:avLst/>
          </a:prstGeom>
        </p:spPr>
      </p:pic>
      <p:pic>
        <p:nvPicPr>
          <p:cNvPr id="47" name="Picture 46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CFA1278A-FCC7-4DBC-84F4-D0511E4EF19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78" t="12158" r="9911" b="29541"/>
          <a:stretch/>
        </p:blipFill>
        <p:spPr>
          <a:xfrm>
            <a:off x="6986362" y="4314030"/>
            <a:ext cx="2078161" cy="1510907"/>
          </a:xfrm>
          <a:prstGeom prst="rect">
            <a:avLst/>
          </a:prstGeom>
        </p:spPr>
      </p:pic>
      <p:pic>
        <p:nvPicPr>
          <p:cNvPr id="49" name="Picture 48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4B3889F2-FB07-49C8-8DD3-75618A80FD1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80" t="11927" r="9902" b="29520"/>
          <a:stretch/>
        </p:blipFill>
        <p:spPr>
          <a:xfrm>
            <a:off x="4906511" y="4314697"/>
            <a:ext cx="2057169" cy="1501548"/>
          </a:xfrm>
          <a:prstGeom prst="rect">
            <a:avLst/>
          </a:prstGeom>
        </p:spPr>
      </p:pic>
      <p:pic>
        <p:nvPicPr>
          <p:cNvPr id="51" name="Picture 50" descr="Chart&#10;&#10;Description automatically generated">
            <a:extLst>
              <a:ext uri="{FF2B5EF4-FFF2-40B4-BE49-F238E27FC236}">
                <a16:creationId xmlns:a16="http://schemas.microsoft.com/office/drawing/2014/main" xmlns="" id="{EBB5E793-3D7E-4BB2-BE88-ECBDD2F6259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130" t="12061" r="9921" b="29548"/>
          <a:stretch/>
        </p:blipFill>
        <p:spPr>
          <a:xfrm>
            <a:off x="9072759" y="4314030"/>
            <a:ext cx="2078161" cy="151073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xmlns="" id="{0537F153-B844-4B73-8F6B-6FF2CD1C866B}"/>
              </a:ext>
            </a:extLst>
          </p:cNvPr>
          <p:cNvSpPr/>
          <p:nvPr/>
        </p:nvSpPr>
        <p:spPr bwMode="auto">
          <a:xfrm>
            <a:off x="6973957" y="2910147"/>
            <a:ext cx="1785512" cy="77544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 descr="Graphical user interface, chart&#10;&#10;Description automatically generated">
            <a:extLst>
              <a:ext uri="{FF2B5EF4-FFF2-40B4-BE49-F238E27FC236}">
                <a16:creationId xmlns:a16="http://schemas.microsoft.com/office/drawing/2014/main" xmlns="" id="{7EC7983E-0D96-4623-ACB4-C68A4541FB3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17" t="83945" r="8509" b="-2428"/>
          <a:stretch/>
        </p:blipFill>
        <p:spPr>
          <a:xfrm>
            <a:off x="7020189" y="5883841"/>
            <a:ext cx="4228861" cy="96073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040F3918-56F4-42B2-B6E7-CCF5AC3F51A2}"/>
              </a:ext>
            </a:extLst>
          </p:cNvPr>
          <p:cNvSpPr txBox="1"/>
          <p:nvPr/>
        </p:nvSpPr>
        <p:spPr>
          <a:xfrm>
            <a:off x="8759469" y="6346694"/>
            <a:ext cx="7378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NMB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4BC840D-4EAA-48C4-9357-1961E3ADC3BF}"/>
              </a:ext>
            </a:extLst>
          </p:cNvPr>
          <p:cNvSpPr/>
          <p:nvPr/>
        </p:nvSpPr>
        <p:spPr bwMode="auto">
          <a:xfrm>
            <a:off x="6965195" y="4520644"/>
            <a:ext cx="1794274" cy="77544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2A96010F-3D18-4699-976F-870C1AF3E412}"/>
              </a:ext>
            </a:extLst>
          </p:cNvPr>
          <p:cNvSpPr/>
          <p:nvPr/>
        </p:nvSpPr>
        <p:spPr bwMode="auto">
          <a:xfrm>
            <a:off x="9251587" y="2993004"/>
            <a:ext cx="1894064" cy="77544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B2B9113-19BA-4335-ABB5-4A8ABF219A15}"/>
              </a:ext>
            </a:extLst>
          </p:cNvPr>
          <p:cNvSpPr/>
          <p:nvPr/>
        </p:nvSpPr>
        <p:spPr bwMode="auto">
          <a:xfrm>
            <a:off x="9297894" y="4538702"/>
            <a:ext cx="1847757" cy="775448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534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7BDBC02-5484-4A8D-A381-F2851B6D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3" y="1641267"/>
            <a:ext cx="8246683" cy="3929302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2708CAC-73B5-4262-9B99-2FAF2DFDB2EA}"/>
              </a:ext>
            </a:extLst>
          </p:cNvPr>
          <p:cNvSpPr txBox="1">
            <a:spLocks/>
          </p:cNvSpPr>
          <p:nvPr/>
        </p:nvSpPr>
        <p:spPr>
          <a:xfrm>
            <a:off x="1762538" y="74307"/>
            <a:ext cx="10124661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Comparisons Against OMI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7A88A868-6032-46BB-B867-3E77D134CAAA}"/>
              </a:ext>
            </a:extLst>
          </p:cNvPr>
          <p:cNvSpPr txBox="1">
            <a:spLocks/>
          </p:cNvSpPr>
          <p:nvPr/>
        </p:nvSpPr>
        <p:spPr>
          <a:xfrm>
            <a:off x="8380556" y="1489039"/>
            <a:ext cx="3657026" cy="3787295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inclusion of LNO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results in a broad increase of tropospheric column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across time and latitude.</a:t>
            </a:r>
          </a:p>
          <a:p>
            <a:pPr marL="0" indent="0" algn="ctr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Differences between simulated tropospheric 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columns and OMI are generally larger with increasing latitude, with larger biases during winter and spring months.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9156148-93E3-401C-A686-745D8B1C13B4}"/>
              </a:ext>
            </a:extLst>
          </p:cNvPr>
          <p:cNvSpPr txBox="1"/>
          <p:nvPr/>
        </p:nvSpPr>
        <p:spPr>
          <a:xfrm>
            <a:off x="2067339" y="792357"/>
            <a:ext cx="866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Tropospheric O</a:t>
            </a:r>
            <a:r>
              <a:rPr lang="en-US" sz="3200" b="1" baseline="-25000" dirty="0">
                <a:latin typeface="+mj-lt"/>
              </a:rPr>
              <a:t>3</a:t>
            </a:r>
            <a:r>
              <a:rPr lang="en-US" sz="3200" b="1" dirty="0">
                <a:latin typeface="+mj-lt"/>
              </a:rPr>
              <a:t> Column Comparisons (DU)</a:t>
            </a:r>
            <a:endParaRPr lang="en-US" sz="32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B631EDC-C0B4-4AAF-9F99-9BC376D7EA59}"/>
              </a:ext>
            </a:extLst>
          </p:cNvPr>
          <p:cNvSpPr txBox="1"/>
          <p:nvPr/>
        </p:nvSpPr>
        <p:spPr>
          <a:xfrm>
            <a:off x="-354103" y="5389789"/>
            <a:ext cx="86685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9DE0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 err="1"/>
              <a:t>NO_LNO</a:t>
            </a:r>
            <a:r>
              <a:rPr lang="en-US" sz="2200" b="1" baseline="-25000" dirty="0" err="1"/>
              <a:t>x</a:t>
            </a:r>
            <a:r>
              <a:rPr lang="en-US" sz="2200" b="1" baseline="-25000" dirty="0"/>
              <a:t>        </a:t>
            </a:r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GEIA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</a:rPr>
              <a:t>   —</a:t>
            </a:r>
            <a:r>
              <a:rPr lang="en-US" sz="2200" b="1" dirty="0"/>
              <a:t>WWLLN     </a:t>
            </a:r>
            <a:r>
              <a:rPr lang="en-US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WWLLNs</a:t>
            </a:r>
            <a:r>
              <a:rPr lang="en-US" sz="2400" b="1" dirty="0"/>
              <a:t>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OMI</a:t>
            </a:r>
            <a:r>
              <a:rPr lang="en-US" sz="2400" b="1" dirty="0"/>
              <a:t> </a:t>
            </a:r>
            <a:endParaRPr lang="en-US" sz="22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6F4077A2-FC71-400A-8314-E6F1FEE76025}"/>
              </a:ext>
            </a:extLst>
          </p:cNvPr>
          <p:cNvSpPr/>
          <p:nvPr/>
        </p:nvSpPr>
        <p:spPr bwMode="auto">
          <a:xfrm>
            <a:off x="3666283" y="6319357"/>
            <a:ext cx="125847" cy="132251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xmlns="" id="{8DE4264E-D444-48A8-B7C2-C7181FAAACB7}"/>
              </a:ext>
            </a:extLst>
          </p:cNvPr>
          <p:cNvSpPr/>
          <p:nvPr/>
        </p:nvSpPr>
        <p:spPr bwMode="auto">
          <a:xfrm>
            <a:off x="603257" y="5719712"/>
            <a:ext cx="162128" cy="132251"/>
          </a:xfrm>
          <a:prstGeom prst="triangle">
            <a:avLst/>
          </a:prstGeom>
          <a:noFill/>
          <a:ln w="28575" cap="flat" cmpd="sng" algn="ctr">
            <a:solidFill>
              <a:srgbClr val="C9DE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78864692-BC55-49CD-BCB2-A7760CEF0B0A}"/>
              </a:ext>
            </a:extLst>
          </p:cNvPr>
          <p:cNvSpPr/>
          <p:nvPr/>
        </p:nvSpPr>
        <p:spPr bwMode="auto">
          <a:xfrm>
            <a:off x="2734065" y="5750310"/>
            <a:ext cx="162128" cy="132251"/>
          </a:xfrm>
          <a:prstGeom prst="triangle">
            <a:avLst/>
          </a:prstGeom>
          <a:noFill/>
          <a:ln w="28575" cap="flat" cmpd="sng" algn="ctr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xmlns="" id="{AD946D12-0D06-4D0B-A2E3-AC4140DD0D58}"/>
              </a:ext>
            </a:extLst>
          </p:cNvPr>
          <p:cNvSpPr/>
          <p:nvPr/>
        </p:nvSpPr>
        <p:spPr bwMode="auto">
          <a:xfrm>
            <a:off x="4162178" y="5753514"/>
            <a:ext cx="162128" cy="132251"/>
          </a:xfrm>
          <a:prstGeom prst="triangle">
            <a:avLst/>
          </a:prstGeom>
          <a:noFill/>
          <a:ln w="28575" cap="flat" cmpd="sng" algn="ctr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8BFEDA9F-C33F-4E00-B57B-BED713248C26}"/>
              </a:ext>
            </a:extLst>
          </p:cNvPr>
          <p:cNvSpPr/>
          <p:nvPr/>
        </p:nvSpPr>
        <p:spPr bwMode="auto">
          <a:xfrm>
            <a:off x="6018407" y="5761509"/>
            <a:ext cx="162128" cy="132251"/>
          </a:xfrm>
          <a:prstGeom prst="triangle">
            <a:avLst/>
          </a:prstGeom>
          <a:noFill/>
          <a:ln w="28575" cap="flat" cmpd="sng" algn="ctr">
            <a:solidFill>
              <a:srgbClr val="FF5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3D3AF9-CDDE-40E5-8199-1F8EDE31274C}"/>
              </a:ext>
            </a:extLst>
          </p:cNvPr>
          <p:cNvSpPr txBox="1"/>
          <p:nvPr/>
        </p:nvSpPr>
        <p:spPr>
          <a:xfrm>
            <a:off x="59448" y="1564662"/>
            <a:ext cx="4280488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Latitude 22.5 – 45N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01A6EC-9D72-4FD3-B88F-5F9471DB57B4}"/>
              </a:ext>
            </a:extLst>
          </p:cNvPr>
          <p:cNvSpPr txBox="1"/>
          <p:nvPr/>
        </p:nvSpPr>
        <p:spPr>
          <a:xfrm>
            <a:off x="4262761" y="1564661"/>
            <a:ext cx="4056296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Tropics, Latitude &lt; 22.5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630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3B93B063-1F89-44E6-9FBE-45DEFEB0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8364" y="1582340"/>
            <a:ext cx="5971625" cy="401587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BD3B69F-019F-46C9-807E-1BD03E86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75" y="1582341"/>
            <a:ext cx="5990808" cy="40158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4909" y="207857"/>
            <a:ext cx="9363525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  <a:t>Timeseries of NO</a:t>
            </a:r>
            <a:r>
              <a:rPr lang="en-US" sz="3600" baseline="-25000" dirty="0">
                <a:solidFill>
                  <a:srgbClr val="0B5AA5"/>
                </a:solidFill>
                <a:cs typeface="Times New Roman" panose="02020603050405020304" pitchFamily="18" charset="0"/>
              </a:rPr>
              <a:t>3</a:t>
            </a:r>
            <a:r>
              <a:rPr lang="en-US" sz="3600" baseline="30000" dirty="0">
                <a:solidFill>
                  <a:srgbClr val="0B5AA5"/>
                </a:solidFill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  <a:t> Wet Deposition, 2016</a:t>
            </a:r>
            <a:b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  <a:t>(United States, Comparison to NADP)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2F8AAD3-F6F6-414E-B0A1-1EB48C410520}"/>
              </a:ext>
            </a:extLst>
          </p:cNvPr>
          <p:cNvSpPr txBox="1"/>
          <p:nvPr/>
        </p:nvSpPr>
        <p:spPr>
          <a:xfrm>
            <a:off x="812801" y="1648601"/>
            <a:ext cx="1962298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Monthly Mean </a:t>
            </a: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Wet Deposition</a:t>
            </a:r>
          </a:p>
          <a:p>
            <a:pPr algn="ctr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(kg ha</a:t>
            </a:r>
            <a:r>
              <a:rPr lang="en-US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EA4368D-6349-4F63-88E7-8354AB8DE977}"/>
              </a:ext>
            </a:extLst>
          </p:cNvPr>
          <p:cNvSpPr txBox="1"/>
          <p:nvPr/>
        </p:nvSpPr>
        <p:spPr>
          <a:xfrm>
            <a:off x="6913889" y="4273142"/>
            <a:ext cx="148799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Mean Bias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E388D-3B97-4EDF-8804-7F9519217599}"/>
              </a:ext>
            </a:extLst>
          </p:cNvPr>
          <p:cNvSpPr txBox="1"/>
          <p:nvPr/>
        </p:nvSpPr>
        <p:spPr>
          <a:xfrm>
            <a:off x="11232931" y="4642474"/>
            <a:ext cx="675289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50" b="1" dirty="0" err="1"/>
              <a:t>NO_LNO</a:t>
            </a:r>
            <a:r>
              <a:rPr lang="en-US" sz="850" b="1" baseline="-25000" dirty="0" err="1"/>
              <a:t>x</a:t>
            </a:r>
            <a:endParaRPr lang="en-US" sz="850" b="1" dirty="0"/>
          </a:p>
          <a:p>
            <a:r>
              <a:rPr lang="en-US" sz="850" b="1" dirty="0"/>
              <a:t>WWLLN</a:t>
            </a:r>
          </a:p>
          <a:p>
            <a:r>
              <a:rPr lang="en-US" sz="850" b="1" dirty="0"/>
              <a:t>WWLLNs</a:t>
            </a:r>
          </a:p>
          <a:p>
            <a:r>
              <a:rPr lang="en-US" sz="850" b="1" dirty="0"/>
              <a:t>GEIA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A379416-A3BB-4E35-876A-DB547BDB309B}"/>
              </a:ext>
            </a:extLst>
          </p:cNvPr>
          <p:cNvSpPr txBox="1"/>
          <p:nvPr/>
        </p:nvSpPr>
        <p:spPr>
          <a:xfrm>
            <a:off x="1793950" y="5662693"/>
            <a:ext cx="85888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The inclusion of LNO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also results in improved estimates of NO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wet deposition.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8D6A15-0E6C-4BA3-9B70-28E4DE25828C}"/>
              </a:ext>
            </a:extLst>
          </p:cNvPr>
          <p:cNvSpPr txBox="1"/>
          <p:nvPr/>
        </p:nvSpPr>
        <p:spPr>
          <a:xfrm>
            <a:off x="4927000" y="1686873"/>
            <a:ext cx="941365" cy="7848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/>
              <a:t>NADP</a:t>
            </a:r>
          </a:p>
          <a:p>
            <a:r>
              <a:rPr lang="en-US" sz="900" b="1" dirty="0" err="1"/>
              <a:t>NO_LNO</a:t>
            </a:r>
            <a:r>
              <a:rPr lang="en-US" sz="900" b="1" baseline="-25000" dirty="0" err="1"/>
              <a:t>x</a:t>
            </a:r>
            <a:endParaRPr lang="en-US" sz="900" b="1" dirty="0"/>
          </a:p>
          <a:p>
            <a:r>
              <a:rPr lang="en-US" sz="900" b="1" dirty="0"/>
              <a:t>WWLLN</a:t>
            </a:r>
          </a:p>
          <a:p>
            <a:r>
              <a:rPr lang="en-US" sz="900" b="1" dirty="0"/>
              <a:t>WWLLNs</a:t>
            </a:r>
          </a:p>
          <a:p>
            <a:r>
              <a:rPr lang="en-US" sz="900" b="1" dirty="0"/>
              <a:t>GEIA</a:t>
            </a:r>
          </a:p>
        </p:txBody>
      </p:sp>
    </p:spTree>
    <p:extLst>
      <p:ext uri="{BB962C8B-B14F-4D97-AF65-F5344CB8AC3E}">
        <p14:creationId xmlns:p14="http://schemas.microsoft.com/office/powerpoint/2010/main" xmlns="" val="3094700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3063701" y="150688"/>
            <a:ext cx="62484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755C320-BD6F-4FC4-AE7C-8F45F4A93A43}"/>
              </a:ext>
            </a:extLst>
          </p:cNvPr>
          <p:cNvSpPr txBox="1">
            <a:spLocks/>
          </p:cNvSpPr>
          <p:nvPr/>
        </p:nvSpPr>
        <p:spPr>
          <a:xfrm>
            <a:off x="406400" y="1512365"/>
            <a:ext cx="11325831" cy="550688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LNO</a:t>
            </a:r>
            <a:r>
              <a:rPr lang="en-US" sz="2600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emissions, from the various configurations, differ by latitude, height, and magnitude.</a:t>
            </a:r>
          </a:p>
          <a:p>
            <a:pPr lvl="1"/>
            <a:r>
              <a:rPr lang="en-US" kern="0" dirty="0">
                <a:latin typeface="+mj-lt"/>
                <a:cs typeface="Times New Roman" panose="02020603050405020304" pitchFamily="18" charset="0"/>
              </a:rPr>
              <a:t>Work is still needed to narrow the ranges of observed estimates to more adequately simulate the presence and effects of LNO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200" kern="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The inclusion of LNO</a:t>
            </a:r>
            <a:r>
              <a:rPr lang="en-US" sz="2600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emissions results in improvements in vertical ozone,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6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wet deposition, and near-surface O</a:t>
            </a:r>
            <a:r>
              <a:rPr lang="en-US" sz="2600" kern="0" baseline="-25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(the latter for areas that typically show underpredictions.)</a:t>
            </a:r>
            <a:endParaRPr lang="en-US" sz="1200" kern="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039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3063701" y="150688"/>
            <a:ext cx="62484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Future Work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6755C320-BD6F-4FC4-AE7C-8F45F4A93A43}"/>
              </a:ext>
            </a:extLst>
          </p:cNvPr>
          <p:cNvSpPr txBox="1">
            <a:spLocks/>
          </p:cNvSpPr>
          <p:nvPr/>
        </p:nvSpPr>
        <p:spPr>
          <a:xfrm>
            <a:off x="406400" y="1653880"/>
            <a:ext cx="11282288" cy="5506880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Comparisons to other years are ongoing…</a:t>
            </a:r>
          </a:p>
          <a:p>
            <a:pPr lvl="1"/>
            <a:r>
              <a:rPr lang="en-US" sz="2200" kern="0" dirty="0">
                <a:latin typeface="+mj-lt"/>
                <a:cs typeface="Times New Roman" panose="02020603050405020304" pitchFamily="18" charset="0"/>
              </a:rPr>
              <a:t>2016 should not differ widely from adjacent years.</a:t>
            </a:r>
          </a:p>
          <a:p>
            <a:pPr lvl="1"/>
            <a:r>
              <a:rPr lang="en-US" sz="2200" kern="0" dirty="0">
                <a:latin typeface="+mj-lt"/>
                <a:cs typeface="Times New Roman" panose="02020603050405020304" pitchFamily="18" charset="0"/>
              </a:rPr>
              <a:t>For earlier years however, the contribution of anthropogenic emissions is larger. A comprehensive analysis through time (say 2002 to 2019) is needed to establish trends for emissions and their effects on air quality in the Northern Hemisphere.</a:t>
            </a:r>
          </a:p>
          <a:p>
            <a:pPr marL="284163" lvl="1" indent="0">
              <a:buNone/>
            </a:pPr>
            <a:endParaRPr lang="en-US" sz="1200" kern="0" dirty="0">
              <a:latin typeface="+mj-lt"/>
              <a:cs typeface="Times New Roman" panose="02020603050405020304" pitchFamily="18" charset="0"/>
            </a:endParaRPr>
          </a:p>
          <a:p>
            <a:r>
              <a:rPr lang="en-US" kern="0" dirty="0">
                <a:latin typeface="+mj-lt"/>
                <a:cs typeface="Times New Roman" panose="02020603050405020304" pitchFamily="18" charset="0"/>
              </a:rPr>
              <a:t>The need for global analyses…</a:t>
            </a:r>
          </a:p>
          <a:p>
            <a:pPr lvl="1"/>
            <a:r>
              <a:rPr lang="en-US" sz="2200" kern="0" dirty="0">
                <a:latin typeface="+mj-lt"/>
                <a:cs typeface="Times New Roman" panose="02020603050405020304" pitchFamily="18" charset="0"/>
              </a:rPr>
              <a:t>While the hemispheric simulations provide valuable insights, these simulations are “stepping-stones” for global analyses.</a:t>
            </a:r>
          </a:p>
        </p:txBody>
      </p:sp>
    </p:spTree>
    <p:extLst>
      <p:ext uri="{BB962C8B-B14F-4D97-AF65-F5344CB8AC3E}">
        <p14:creationId xmlns:p14="http://schemas.microsoft.com/office/powerpoint/2010/main" xmlns="" val="891369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D8FEE05-2340-47B0-961C-2BF9AB077602}"/>
              </a:ext>
            </a:extLst>
          </p:cNvPr>
          <p:cNvSpPr txBox="1"/>
          <p:nvPr/>
        </p:nvSpPr>
        <p:spPr>
          <a:xfrm>
            <a:off x="297951" y="1051918"/>
            <a:ext cx="117799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Chameides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W.L. (1986), The role of lightning in the chemistry of the atmosphere. In The Earth’s Electrical Environment, Chap. 6, National Academy Press, Washington, D.C. </a:t>
            </a:r>
          </a:p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Vukovich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J., and A.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Eyth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(2019), Technical Support Document, Preparation of Emissions Inventories for the Version 7.1 2016 Hemispheric Emissions Modeling Platform, U.S. EPA Office of Air Quality Planning and Standards.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Byun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D.W., and K.L. Schere (2006), Review of the governing equations, computational algorithms, and other components of the models-3 community multiscale air quality modeling system, Appl. Mech. Rev., 59, 51-77.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Appel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K.W., et al. (2019), Description and evaluation of the community multiscale air quality (CMAQ) modeling system version 5.1,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Model Dev., 10, 1703-1732.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D., et al. (2019a), Simulating lightning NOx production in CMAQ: evolution of scientific updates,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Geosci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Model Dev., 12, 3071-3083.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Kang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D., et al. (2022), Assessing the impact of lightning NO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emissions in CMAQ using lightning flash data from WWLLN over the Contiguous United States, Atmosphere, 13(8), 1248.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Rodger</a:t>
            </a:r>
            <a:r>
              <a:rPr lang="en-U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C.J., et al. (2006), Detection efficiency of the VLF World-Wide Lightning Location Network (WWLLN): initial case study, Ann. </a:t>
            </a:r>
            <a:r>
              <a:rPr lang="en-US" sz="16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6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24, 3197-3214.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Cummins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K.L., et al. (1998), A combined TOA/MDF technology upgrade of the U.S. National Lightning Detection Network, J.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Geophys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Res, 103, 9035-9044.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Nag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A., M.J. Murphy, K.L. Cummins, A.E. Pifer, and A. Cramer (2014), Recent evolution of the U.S. National Lightning Detection Network, 23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Intl. Lightning Detection Conference &amp; 5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Intl. Lightning Meteorology Conference, 18-21 March, Tucson, AZ.</a:t>
            </a:r>
          </a:p>
          <a:p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Graedel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T.E., et al. (1993), A compilation of inventories of emissions to the atmosphere, Global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Biogeochem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Cy., 7, 1-26.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3063701" y="150688"/>
            <a:ext cx="624840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Thank you / References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BEC8D2-31C3-4A9C-8D3C-6FE019802659}"/>
              </a:ext>
            </a:extLst>
          </p:cNvPr>
          <p:cNvSpPr txBox="1"/>
          <p:nvPr/>
        </p:nvSpPr>
        <p:spPr>
          <a:xfrm>
            <a:off x="0" y="5838748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Additional References Available Upon Request:</a:t>
            </a:r>
          </a:p>
          <a:p>
            <a:pPr algn="ctr"/>
            <a:r>
              <a:rPr lang="en-US" b="1" dirty="0"/>
              <a:t>Madden.Mike@epa.gov</a:t>
            </a:r>
          </a:p>
        </p:txBody>
      </p:sp>
    </p:spTree>
    <p:extLst>
      <p:ext uri="{BB962C8B-B14F-4D97-AF65-F5344CB8AC3E}">
        <p14:creationId xmlns:p14="http://schemas.microsoft.com/office/powerpoint/2010/main" xmlns="" val="292633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701" y="150688"/>
            <a:ext cx="6248400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109" y="1147007"/>
            <a:ext cx="11533325" cy="5175549"/>
          </a:xfrm>
        </p:spPr>
        <p:txBody>
          <a:bodyPr/>
          <a:lstStyle/>
          <a:p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The importance of natural emissions, like lightning NO</a:t>
            </a:r>
            <a:r>
              <a:rPr lang="en-US" sz="2600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(LNO</a:t>
            </a:r>
            <a:r>
              <a:rPr lang="en-US" sz="2600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), will increase as anthropogenic emissions decrease 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for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parts of the world.</a:t>
            </a: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LNO</a:t>
            </a:r>
            <a:r>
              <a:rPr lang="en-US" sz="260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600" dirty="0">
                <a:latin typeface="+mj-lt"/>
                <a:cs typeface="Times New Roman" panose="02020603050405020304" pitchFamily="18" charset="0"/>
              </a:rPr>
              <a:t> emissions can be represented in CMAQ by different approaches…</a:t>
            </a:r>
          </a:p>
          <a:p>
            <a:pPr lvl="1"/>
            <a:r>
              <a:rPr lang="en-US" kern="0" dirty="0">
                <a:latin typeface="+mj-lt"/>
                <a:cs typeface="Times New Roman" panose="02020603050405020304" pitchFamily="18" charset="0"/>
              </a:rPr>
              <a:t>Climatological datasets</a:t>
            </a:r>
          </a:p>
          <a:p>
            <a:pPr lvl="2"/>
            <a:r>
              <a:rPr lang="en-US" sz="2200" dirty="0">
                <a:latin typeface="+mj-lt"/>
                <a:cs typeface="Times New Roman" panose="02020603050405020304" pitchFamily="18" charset="0"/>
              </a:rPr>
              <a:t>Monthly climatology* from the Global Emissions </a:t>
            </a:r>
            <a:r>
              <a:rPr lang="en-US" sz="2200" dirty="0" err="1">
                <a:latin typeface="+mj-lt"/>
                <a:cs typeface="Times New Roman" panose="02020603050405020304" pitchFamily="18" charset="0"/>
              </a:rPr>
              <a:t>InitiAtive</a:t>
            </a:r>
            <a:r>
              <a:rPr lang="en-US" sz="2200" dirty="0">
                <a:latin typeface="+mj-lt"/>
                <a:cs typeface="Times New Roman" panose="02020603050405020304" pitchFamily="18" charset="0"/>
              </a:rPr>
              <a:t> (GEIA)</a:t>
            </a:r>
            <a:endParaRPr lang="en-US" sz="2200" kern="0" dirty="0"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Parameterization from hourly lightning flash data</a:t>
            </a:r>
          </a:p>
          <a:p>
            <a:pPr lvl="2"/>
            <a:r>
              <a:rPr lang="en-US" sz="2200" dirty="0">
                <a:latin typeface="+mj-lt"/>
                <a:cs typeface="Times New Roman" panose="02020603050405020304" pitchFamily="18" charset="0"/>
              </a:rPr>
              <a:t>World Wide Lightning Location Network (WWLLN)</a:t>
            </a:r>
          </a:p>
          <a:p>
            <a:pPr lvl="2"/>
            <a:r>
              <a:rPr lang="en-US" sz="2200" dirty="0">
                <a:latin typeface="+mj-lt"/>
                <a:cs typeface="Times New Roman" panose="02020603050405020304" pitchFamily="18" charset="0"/>
              </a:rPr>
              <a:t>National Lightning Detection Network (NLDN).</a:t>
            </a:r>
            <a:endParaRPr lang="en-US" sz="2200" baseline="-25000" dirty="0">
              <a:latin typeface="+mj-lt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+mj-lt"/>
                <a:cs typeface="Times New Roman" panose="02020603050405020304" pitchFamily="18" charset="0"/>
              </a:rPr>
              <a:t>Uncertainties: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D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ifferences between LNO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 emissions configurations.</a:t>
            </a:r>
          </a:p>
          <a:p>
            <a:pPr lvl="1"/>
            <a:r>
              <a:rPr lang="en-US" kern="0" dirty="0">
                <a:latin typeface="+mj-lt"/>
                <a:cs typeface="Times New Roman" panose="02020603050405020304" pitchFamily="18" charset="0"/>
              </a:rPr>
              <a:t>The impact of LNO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 on simulated air quality (particularly O</a:t>
            </a:r>
            <a:r>
              <a:rPr lang="en-US" kern="0" baseline="-25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en-US" kern="0" dirty="0">
                <a:latin typeface="+mj-lt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xmlns="" id="{264AD99B-BDBA-4ADE-8028-09E86C4B4DF7}"/>
              </a:ext>
            </a:extLst>
          </p:cNvPr>
          <p:cNvSpPr txBox="1">
            <a:spLocks/>
          </p:cNvSpPr>
          <p:nvPr/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BDB1D0-831B-422E-9B5F-5C972860F7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997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701" y="150688"/>
            <a:ext cx="6248400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  <a:t>Model Cases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FC99D5C5-8270-4E1C-8899-0406175E1736}"/>
              </a:ext>
            </a:extLst>
          </p:cNvPr>
          <p:cNvSpPr txBox="1">
            <a:spLocks/>
          </p:cNvSpPr>
          <p:nvPr/>
        </p:nvSpPr>
        <p:spPr>
          <a:xfrm>
            <a:off x="406400" y="980061"/>
            <a:ext cx="11533325" cy="863452"/>
          </a:xfrm>
          <a:prstGeom prst="rect">
            <a:avLst/>
          </a:prstGeom>
        </p:spPr>
        <p:txBody>
          <a:bodyPr/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Four annual hemispheric Community Multiscale Air Quality</a:t>
            </a:r>
            <a:r>
              <a:rPr lang="en-US" sz="2600" kern="0" baseline="30000" dirty="0">
                <a:latin typeface="+mj-lt"/>
                <a:cs typeface="Times New Roman" panose="02020603050405020304" pitchFamily="18" charset="0"/>
              </a:rPr>
              <a:t>1,2,3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 (</a:t>
            </a:r>
            <a:r>
              <a:rPr lang="en-US" sz="2600" b="1" kern="0" dirty="0">
                <a:latin typeface="+mj-lt"/>
                <a:cs typeface="Times New Roman" panose="02020603050405020304" pitchFamily="18" charset="0"/>
              </a:rPr>
              <a:t>CMAQ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) simulations are performed for 2016.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2D53F1-5FE3-4EC0-B693-0C6B83B234CB}"/>
              </a:ext>
            </a:extLst>
          </p:cNvPr>
          <p:cNvSpPr txBox="1"/>
          <p:nvPr/>
        </p:nvSpPr>
        <p:spPr>
          <a:xfrm>
            <a:off x="1083261" y="6191578"/>
            <a:ext cx="10856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Byun, D.W. and K.L. Schere (2006),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Appel, K.W., et al. (2019), Kang et al. (2022), </a:t>
            </a:r>
            <a:r>
              <a:rPr lang="en-US" sz="1400" baseline="300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Rodger, C.J., et al. (2006), </a:t>
            </a:r>
            <a:r>
              <a:rPr lang="en-US" sz="1400" baseline="300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Cummins, K.L., et al. (1998),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Nag, A., et al. (2014),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Graedel, T.E., et al. (1993), 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Vukovich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Eyth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(2019)</a:t>
            </a:r>
            <a:endParaRPr lang="en-US" sz="1400" dirty="0"/>
          </a:p>
        </p:txBody>
      </p:sp>
      <p:graphicFrame>
        <p:nvGraphicFramePr>
          <p:cNvPr id="7" name="Table 20">
            <a:extLst>
              <a:ext uri="{FF2B5EF4-FFF2-40B4-BE49-F238E27FC236}">
                <a16:creationId xmlns:a16="http://schemas.microsoft.com/office/drawing/2014/main" xmlns="" id="{D3AA1365-71D9-409D-B2CA-47B21A5CE6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07931"/>
              </p:ext>
            </p:extLst>
          </p:nvPr>
        </p:nvGraphicFramePr>
        <p:xfrm>
          <a:off x="392664" y="1992600"/>
          <a:ext cx="11547061" cy="329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7672">
                  <a:extLst>
                    <a:ext uri="{9D8B030D-6E8A-4147-A177-3AD203B41FA5}">
                      <a16:colId xmlns:a16="http://schemas.microsoft.com/office/drawing/2014/main" xmlns="" val="2110128219"/>
                    </a:ext>
                  </a:extLst>
                </a:gridCol>
                <a:gridCol w="7739389">
                  <a:extLst>
                    <a:ext uri="{9D8B030D-6E8A-4147-A177-3AD203B41FA5}">
                      <a16:colId xmlns:a16="http://schemas.microsoft.com/office/drawing/2014/main" xmlns="" val="10485423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LNO</a:t>
                      </a:r>
                      <a:r>
                        <a:rPr lang="en-US" sz="2400" baseline="-25000" dirty="0" err="1"/>
                        <a:t>x</a:t>
                      </a:r>
                      <a:r>
                        <a:rPr lang="en-US" sz="2400" dirty="0"/>
                        <a:t> Configurations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Details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031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</a:t>
                      </a:r>
                      <a:r>
                        <a:rPr lang="en-US" sz="2400" b="1" dirty="0"/>
                        <a:t>WWLLN</a:t>
                      </a:r>
                      <a:r>
                        <a:rPr lang="en-US" sz="2400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Hourly Lightning Flash Data from the World Wide Lightning Location Network (WWLLN)</a:t>
                      </a:r>
                      <a:r>
                        <a:rPr lang="en-US" sz="2400" baseline="30000" dirty="0"/>
                        <a:t>3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7271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</a:t>
                      </a:r>
                      <a:r>
                        <a:rPr lang="en-US" sz="2400" b="1" dirty="0"/>
                        <a:t>WWLLNs</a:t>
                      </a:r>
                      <a:r>
                        <a:rPr lang="en-US" sz="2400" dirty="0"/>
                        <a:t>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 adjusted/scaled version of the WWLLN run using monthly mean ratios from WWLLN and the National Lightning Detection Network (NLDN)</a:t>
                      </a:r>
                      <a:r>
                        <a:rPr lang="en-US" sz="2400" baseline="30000" dirty="0"/>
                        <a:t>4,5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991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“</a:t>
                      </a:r>
                      <a:r>
                        <a:rPr lang="en-US" sz="2400" b="1"/>
                        <a:t>GEIA</a:t>
                      </a:r>
                      <a:r>
                        <a:rPr lang="en-US" sz="2400"/>
                        <a:t>”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Climatological LNO</a:t>
                      </a:r>
                      <a:r>
                        <a:rPr lang="en-US" sz="2400" baseline="-25000" dirty="0"/>
                        <a:t>x</a:t>
                      </a:r>
                      <a:r>
                        <a:rPr lang="en-US" sz="2400" dirty="0"/>
                        <a:t> Emissions from the Global Emissions </a:t>
                      </a:r>
                      <a:r>
                        <a:rPr lang="en-US" sz="2400" dirty="0" err="1"/>
                        <a:t>InitiAtive</a:t>
                      </a:r>
                      <a:r>
                        <a:rPr lang="en-US" sz="2400" dirty="0"/>
                        <a:t> (GEIA)</a:t>
                      </a:r>
                      <a:r>
                        <a:rPr lang="en-US" sz="2400" baseline="30000" dirty="0"/>
                        <a:t>6,7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81755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3DD7AEF-2E33-45FA-9DB4-0E383856AE24}"/>
              </a:ext>
            </a:extLst>
          </p:cNvPr>
          <p:cNvSpPr txBox="1"/>
          <p:nvPr/>
        </p:nvSpPr>
        <p:spPr>
          <a:xfrm>
            <a:off x="0" y="5433527"/>
            <a:ext cx="1219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Another simulation is conducted without LNO</a:t>
            </a:r>
            <a:r>
              <a:rPr lang="en-US" sz="2600" kern="0" baseline="-25000" dirty="0">
                <a:latin typeface="+mj-lt"/>
                <a:cs typeface="Times New Roman" panose="02020603050405020304" pitchFamily="18" charset="0"/>
              </a:rPr>
              <a:t>x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, which is defined as “</a:t>
            </a:r>
            <a:r>
              <a:rPr lang="en-US" sz="2600" b="1" kern="0" dirty="0">
                <a:latin typeface="+mj-lt"/>
                <a:cs typeface="Times New Roman" panose="02020603050405020304" pitchFamily="18" charset="0"/>
              </a:rPr>
              <a:t>NO_LNOX</a:t>
            </a:r>
            <a:r>
              <a:rPr lang="en-US" sz="2600" kern="0" dirty="0">
                <a:latin typeface="+mj-lt"/>
                <a:cs typeface="Times New Roman" panose="02020603050405020304" pitchFamily="18" charset="0"/>
              </a:rPr>
              <a:t>”.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xmlns="" val="360540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19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747C70E-E0AC-4124-8ACD-2F16F9FCA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612412"/>
              </p:ext>
            </p:extLst>
          </p:nvPr>
        </p:nvGraphicFramePr>
        <p:xfrm>
          <a:off x="1078815" y="610257"/>
          <a:ext cx="9495547" cy="624774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20261">
                  <a:extLst>
                    <a:ext uri="{9D8B030D-6E8A-4147-A177-3AD203B41FA5}">
                      <a16:colId xmlns:a16="http://schemas.microsoft.com/office/drawing/2014/main" xmlns="" val="3085350275"/>
                    </a:ext>
                  </a:extLst>
                </a:gridCol>
                <a:gridCol w="1830302">
                  <a:extLst>
                    <a:ext uri="{9D8B030D-6E8A-4147-A177-3AD203B41FA5}">
                      <a16:colId xmlns:a16="http://schemas.microsoft.com/office/drawing/2014/main" xmlns="" val="2553319986"/>
                    </a:ext>
                  </a:extLst>
                </a:gridCol>
                <a:gridCol w="1828811">
                  <a:extLst>
                    <a:ext uri="{9D8B030D-6E8A-4147-A177-3AD203B41FA5}">
                      <a16:colId xmlns:a16="http://schemas.microsoft.com/office/drawing/2014/main" xmlns="" val="2410359904"/>
                    </a:ext>
                  </a:extLst>
                </a:gridCol>
                <a:gridCol w="1807439">
                  <a:extLst>
                    <a:ext uri="{9D8B030D-6E8A-4147-A177-3AD203B41FA5}">
                      <a16:colId xmlns:a16="http://schemas.microsoft.com/office/drawing/2014/main" xmlns="" val="1404527314"/>
                    </a:ext>
                  </a:extLst>
                </a:gridCol>
                <a:gridCol w="1808734">
                  <a:extLst>
                    <a:ext uri="{9D8B030D-6E8A-4147-A177-3AD203B41FA5}">
                      <a16:colId xmlns:a16="http://schemas.microsoft.com/office/drawing/2014/main" xmlns="" val="3863983223"/>
                    </a:ext>
                  </a:extLst>
                </a:gridCol>
              </a:tblGrid>
              <a:tr h="471675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Summer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solidFill>
                            <a:schemeClr val="bg1"/>
                          </a:solidFill>
                        </a:rPr>
                        <a:t>Fall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47953267"/>
                  </a:ext>
                </a:extLst>
              </a:tr>
              <a:tr h="19253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WWLLN</a:t>
                      </a:r>
                    </a:p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Sum of N:</a:t>
                      </a: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Tg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932454"/>
                  </a:ext>
                </a:extLst>
              </a:tr>
              <a:tr h="19253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WWLLNs</a:t>
                      </a:r>
                    </a:p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Sum of N:</a:t>
                      </a: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 Tg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25928292"/>
                  </a:ext>
                </a:extLst>
              </a:tr>
              <a:tr h="19253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GEIA</a:t>
                      </a:r>
                    </a:p>
                    <a:p>
                      <a:pPr algn="ctr"/>
                      <a:endParaRPr lang="en-US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Sum of N:</a:t>
                      </a:r>
                    </a:p>
                    <a:p>
                      <a:pPr algn="ctr"/>
                      <a:r>
                        <a:rPr lang="en-US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 Tg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526486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1961408" y="-32002"/>
            <a:ext cx="9979580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Total Seasonal Lightning Emissions (Tg N)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06C1A8ED-C08C-4225-BF31-E050CA05B1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35" t="11866" r="25138" b="10757"/>
          <a:stretch/>
        </p:blipFill>
        <p:spPr>
          <a:xfrm>
            <a:off x="3318385" y="1093031"/>
            <a:ext cx="1788073" cy="190886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3440A97C-D531-4BF0-9C4D-270A8FC159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46" t="11957" r="25237" b="10770"/>
          <a:stretch/>
        </p:blipFill>
        <p:spPr>
          <a:xfrm>
            <a:off x="6966960" y="1097705"/>
            <a:ext cx="1780800" cy="1898861"/>
          </a:xfrm>
          <a:prstGeom prst="rect">
            <a:avLst/>
          </a:prstGeom>
        </p:spPr>
      </p:pic>
      <p:pic>
        <p:nvPicPr>
          <p:cNvPr id="11" name="Picture 10" descr="Chart, diagram&#10;&#10;Description automatically generated">
            <a:extLst>
              <a:ext uri="{FF2B5EF4-FFF2-40B4-BE49-F238E27FC236}">
                <a16:creationId xmlns:a16="http://schemas.microsoft.com/office/drawing/2014/main" xmlns="" id="{AFFC09EB-2E59-46C0-B5D9-E9E5D3B652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90" t="11894" r="25237" b="10756"/>
          <a:stretch/>
        </p:blipFill>
        <p:spPr>
          <a:xfrm>
            <a:off x="5147435" y="1092013"/>
            <a:ext cx="1788073" cy="1903715"/>
          </a:xfrm>
          <a:prstGeom prst="rect">
            <a:avLst/>
          </a:prstGeom>
        </p:spPr>
      </p:pic>
      <p:pic>
        <p:nvPicPr>
          <p:cNvPr id="25" name="Picture 24" descr="Chart, diagram&#10;&#10;Description automatically generated">
            <a:extLst>
              <a:ext uri="{FF2B5EF4-FFF2-40B4-BE49-F238E27FC236}">
                <a16:creationId xmlns:a16="http://schemas.microsoft.com/office/drawing/2014/main" xmlns="" id="{3197D39A-E737-41B6-AB03-F99386C9658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504" t="9406" r="12537" b="9607"/>
          <a:stretch/>
        </p:blipFill>
        <p:spPr>
          <a:xfrm>
            <a:off x="10602620" y="638055"/>
            <a:ext cx="1050572" cy="6098161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xmlns="" id="{33E1F42F-7825-4BB1-8887-1BA738C7F0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0" t="11919" r="25302" b="10814"/>
          <a:stretch/>
        </p:blipFill>
        <p:spPr>
          <a:xfrm>
            <a:off x="8774436" y="1097931"/>
            <a:ext cx="1780083" cy="1897835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xmlns="" id="{1204CFFE-10CE-488E-90F4-60D9D84A033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824" r="25070" b="10895"/>
          <a:stretch/>
        </p:blipFill>
        <p:spPr>
          <a:xfrm>
            <a:off x="3314714" y="3014374"/>
            <a:ext cx="1795097" cy="1907717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xmlns="" id="{8FFDC22D-0060-454C-ABA8-68AD73F81A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915" r="25238" b="10754"/>
          <a:stretch/>
        </p:blipFill>
        <p:spPr>
          <a:xfrm>
            <a:off x="6965152" y="3016622"/>
            <a:ext cx="1785305" cy="1903733"/>
          </a:xfrm>
          <a:prstGeom prst="rect">
            <a:avLst/>
          </a:prstGeom>
        </p:spPr>
      </p:pic>
      <p:pic>
        <p:nvPicPr>
          <p:cNvPr id="29" name="Picture 28" descr="Chart, 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49D66355-FC5C-4CE5-9366-38587C5774D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873" r="25193" b="10667"/>
          <a:stretch/>
        </p:blipFill>
        <p:spPr>
          <a:xfrm>
            <a:off x="5151336" y="3013956"/>
            <a:ext cx="1788635" cy="1908998"/>
          </a:xfrm>
          <a:prstGeom prst="rect">
            <a:avLst/>
          </a:prstGeom>
        </p:spPr>
      </p:pic>
      <p:pic>
        <p:nvPicPr>
          <p:cNvPr id="33" name="Picture 32" descr="Diagram&#10;&#10;Description automatically generated with medium confidence">
            <a:extLst>
              <a:ext uri="{FF2B5EF4-FFF2-40B4-BE49-F238E27FC236}">
                <a16:creationId xmlns:a16="http://schemas.microsoft.com/office/drawing/2014/main" xmlns="" id="{942281C6-3D12-47CF-A51C-483BEB9385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839" r="25213" b="10714"/>
          <a:stretch/>
        </p:blipFill>
        <p:spPr>
          <a:xfrm>
            <a:off x="8777087" y="3015617"/>
            <a:ext cx="1784322" cy="1904738"/>
          </a:xfrm>
          <a:prstGeom prst="rect">
            <a:avLst/>
          </a:prstGeom>
        </p:spPr>
      </p:pic>
      <p:pic>
        <p:nvPicPr>
          <p:cNvPr id="36" name="Picture 35" descr="Diagram&#10;&#10;Description automatically generated">
            <a:extLst>
              <a:ext uri="{FF2B5EF4-FFF2-40B4-BE49-F238E27FC236}">
                <a16:creationId xmlns:a16="http://schemas.microsoft.com/office/drawing/2014/main" xmlns="" id="{28335126-A8C3-4794-8EC7-1623AB38A16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6" t="11760" r="25114" b="10848"/>
          <a:stretch/>
        </p:blipFill>
        <p:spPr>
          <a:xfrm>
            <a:off x="3314232" y="4936976"/>
            <a:ext cx="1793397" cy="1907717"/>
          </a:xfrm>
          <a:prstGeom prst="rect">
            <a:avLst/>
          </a:prstGeom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xmlns="" id="{D041B814-7A4F-486A-B45C-5D766EABCD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844" r="25114" b="10761"/>
          <a:stretch/>
        </p:blipFill>
        <p:spPr>
          <a:xfrm>
            <a:off x="6966925" y="4939635"/>
            <a:ext cx="1793397" cy="1910095"/>
          </a:xfrm>
          <a:prstGeom prst="rect">
            <a:avLst/>
          </a:prstGeom>
        </p:spPr>
      </p:pic>
      <p:pic>
        <p:nvPicPr>
          <p:cNvPr id="40" name="Picture 39" descr="Diagram&#10;&#10;Description automatically generated with low confidence">
            <a:extLst>
              <a:ext uri="{FF2B5EF4-FFF2-40B4-BE49-F238E27FC236}">
                <a16:creationId xmlns:a16="http://schemas.microsoft.com/office/drawing/2014/main" xmlns="" id="{44A61D88-2CC1-417E-9F8B-CB95088C118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860" r="25274" b="10976"/>
          <a:stretch/>
        </p:blipFill>
        <p:spPr>
          <a:xfrm>
            <a:off x="5150392" y="4939623"/>
            <a:ext cx="1788072" cy="1903716"/>
          </a:xfrm>
          <a:prstGeom prst="rect">
            <a:avLst/>
          </a:prstGeom>
        </p:spPr>
      </p:pic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xmlns="" id="{FBDEF963-C7FD-4AFC-B572-73B9122BC20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01" t="11722" r="25144" b="10864"/>
          <a:stretch/>
        </p:blipFill>
        <p:spPr>
          <a:xfrm>
            <a:off x="8777096" y="4938302"/>
            <a:ext cx="1785889" cy="19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428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4101F8-B52D-4664-97AE-6AC6882FB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907" y="253312"/>
            <a:ext cx="6769542" cy="6530617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18FD4D-D3CF-4A09-B661-F3326D812867}"/>
              </a:ext>
            </a:extLst>
          </p:cNvPr>
          <p:cNvSpPr txBox="1"/>
          <p:nvPr/>
        </p:nvSpPr>
        <p:spPr>
          <a:xfrm>
            <a:off x="5246378" y="105751"/>
            <a:ext cx="32836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Full Hemispheric Domain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0AA07-7AC9-4CC5-B46B-096BC5480F7A}"/>
              </a:ext>
            </a:extLst>
          </p:cNvPr>
          <p:cNvSpPr txBox="1"/>
          <p:nvPr/>
        </p:nvSpPr>
        <p:spPr>
          <a:xfrm>
            <a:off x="8628782" y="3442067"/>
            <a:ext cx="3395667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    Latitude &gt; 23.5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3D9F6B1-77BD-44E6-A01C-323F5118115D}"/>
              </a:ext>
            </a:extLst>
          </p:cNvPr>
          <p:cNvSpPr txBox="1"/>
          <p:nvPr/>
        </p:nvSpPr>
        <p:spPr>
          <a:xfrm>
            <a:off x="8530050" y="107524"/>
            <a:ext cx="347746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United States &amp; Canada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F366EE-ABEB-4E60-898B-5B9694F2B6A7}"/>
              </a:ext>
            </a:extLst>
          </p:cNvPr>
          <p:cNvSpPr txBox="1"/>
          <p:nvPr/>
        </p:nvSpPr>
        <p:spPr>
          <a:xfrm>
            <a:off x="0" y="765980"/>
            <a:ext cx="52463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+mj-lt"/>
              </a:rPr>
              <a:t>Monthly Total</a:t>
            </a:r>
          </a:p>
          <a:p>
            <a:pPr algn="ctr"/>
            <a:r>
              <a:rPr lang="en-US" sz="3200" b="1" dirty="0">
                <a:latin typeface="+mj-lt"/>
              </a:rPr>
              <a:t>Lightning Nitrogen Emissions for 2016</a:t>
            </a:r>
            <a:endParaRPr lang="en-US" sz="32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452C35-ABA1-4141-B55C-8097929F5D04}"/>
              </a:ext>
            </a:extLst>
          </p:cNvPr>
          <p:cNvSpPr txBox="1"/>
          <p:nvPr/>
        </p:nvSpPr>
        <p:spPr>
          <a:xfrm>
            <a:off x="176080" y="2335640"/>
            <a:ext cx="484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GEIA 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 </a:t>
            </a:r>
            <a:r>
              <a:rPr lang="en-US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WWLLNs</a:t>
            </a:r>
            <a:r>
              <a:rPr lang="en-US" sz="2400" b="1" dirty="0"/>
              <a:t> </a:t>
            </a:r>
            <a:endParaRPr lang="en-US" sz="22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2CD0C50-81E6-4AFA-ADCB-B6FF404B742E}"/>
              </a:ext>
            </a:extLst>
          </p:cNvPr>
          <p:cNvSpPr txBox="1"/>
          <p:nvPr/>
        </p:nvSpPr>
        <p:spPr>
          <a:xfrm>
            <a:off x="167551" y="3122573"/>
            <a:ext cx="4842741" cy="492443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lang="en-US" sz="2600" b="1" u="sng" kern="0" dirty="0">
                <a:latin typeface="+mj-lt"/>
                <a:cs typeface="Times New Roman" panose="02020603050405020304" pitchFamily="18" charset="0"/>
              </a:rPr>
              <a:t>Characteristics</a:t>
            </a:r>
            <a:endParaRPr lang="en-US" sz="2600" b="1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02D838E-30B1-4E5F-A6E2-304BAD860384}"/>
              </a:ext>
            </a:extLst>
          </p:cNvPr>
          <p:cNvSpPr txBox="1"/>
          <p:nvPr/>
        </p:nvSpPr>
        <p:spPr>
          <a:xfrm>
            <a:off x="527689" y="3809702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Larger differences during warmer months </a:t>
            </a:r>
            <a:endParaRPr lang="en-US" sz="2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193F2AB-1743-4B03-AA91-EB8F99D47EE0}"/>
              </a:ext>
            </a:extLst>
          </p:cNvPr>
          <p:cNvSpPr txBox="1"/>
          <p:nvPr/>
        </p:nvSpPr>
        <p:spPr>
          <a:xfrm>
            <a:off x="527689" y="4835385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Tropical LNO</a:t>
            </a:r>
            <a:r>
              <a:rPr lang="en-US" sz="2400" b="1" baseline="-25000" dirty="0">
                <a:latin typeface="+mj-lt"/>
              </a:rPr>
              <a:t>x</a:t>
            </a:r>
            <a:r>
              <a:rPr lang="en-US" sz="2400" b="1" dirty="0">
                <a:latin typeface="+mj-lt"/>
              </a:rPr>
              <a:t> comprises a significant percentage of total hemispheric LNO</a:t>
            </a:r>
            <a:r>
              <a:rPr lang="en-US" sz="2400" b="1" baseline="-25000" dirty="0">
                <a:latin typeface="+mj-lt"/>
              </a:rPr>
              <a:t>x</a:t>
            </a:r>
            <a:r>
              <a:rPr lang="en-US" sz="2400" b="1" dirty="0">
                <a:latin typeface="+mj-lt"/>
              </a:rPr>
              <a:t>…</a:t>
            </a:r>
            <a:endParaRPr lang="en-US" sz="2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36370EE-74FC-4269-880F-6424CD8CF548}"/>
              </a:ext>
            </a:extLst>
          </p:cNvPr>
          <p:cNvSpPr txBox="1"/>
          <p:nvPr/>
        </p:nvSpPr>
        <p:spPr>
          <a:xfrm>
            <a:off x="5254907" y="3441147"/>
            <a:ext cx="3395667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 Latitude ≤ 23.5</a:t>
            </a:r>
          </a:p>
        </p:txBody>
      </p:sp>
    </p:spTree>
    <p:extLst>
      <p:ext uri="{BB962C8B-B14F-4D97-AF65-F5344CB8AC3E}">
        <p14:creationId xmlns:p14="http://schemas.microsoft.com/office/powerpoint/2010/main" xmlns="" val="980076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xmlns="" id="{2801A9C9-3891-4D3B-9C2E-3D9B85C09E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2939376"/>
              </p:ext>
            </p:extLst>
          </p:nvPr>
        </p:nvGraphicFramePr>
        <p:xfrm>
          <a:off x="5392466" y="2659790"/>
          <a:ext cx="6421725" cy="3441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3F049B-848D-4459-A298-54B6B6385CEC}"/>
              </a:ext>
            </a:extLst>
          </p:cNvPr>
          <p:cNvSpPr txBox="1"/>
          <p:nvPr/>
        </p:nvSpPr>
        <p:spPr>
          <a:xfrm>
            <a:off x="6181957" y="5974223"/>
            <a:ext cx="484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GEIA 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 </a:t>
            </a:r>
            <a:r>
              <a:rPr lang="en-US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WWLLNs</a:t>
            </a:r>
            <a:r>
              <a:rPr lang="en-US" sz="2400" b="1" dirty="0"/>
              <a:t> </a:t>
            </a:r>
            <a:endParaRPr lang="en-US" sz="2200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1871F3E-A2B7-4635-A25C-3E0874DDDB36}"/>
              </a:ext>
            </a:extLst>
          </p:cNvPr>
          <p:cNvSpPr txBox="1">
            <a:spLocks/>
          </p:cNvSpPr>
          <p:nvPr/>
        </p:nvSpPr>
        <p:spPr>
          <a:xfrm>
            <a:off x="1620883" y="134083"/>
            <a:ext cx="10363648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Additional Notes on LNO</a:t>
            </a:r>
            <a:r>
              <a:rPr lang="en-US" sz="3600" kern="0" baseline="-25000" dirty="0">
                <a:solidFill>
                  <a:srgbClr val="0B5AA5"/>
                </a:solidFill>
                <a:cs typeface="Times New Roman" panose="02020603050405020304" pitchFamily="18" charset="0"/>
              </a:rPr>
              <a:t>x</a:t>
            </a:r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 Emissions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B9308FB-C567-40C7-A3C9-67F6B5F9C91D}"/>
              </a:ext>
            </a:extLst>
          </p:cNvPr>
          <p:cNvSpPr txBox="1"/>
          <p:nvPr/>
        </p:nvSpPr>
        <p:spPr>
          <a:xfrm>
            <a:off x="328244" y="2320990"/>
            <a:ext cx="5064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There is more agreement on this percentage during warmer months – lesser agreement for colder months.</a:t>
            </a:r>
            <a:endParaRPr lang="en-US" sz="28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2B730C-5312-4261-8A18-172944036F79}"/>
              </a:ext>
            </a:extLst>
          </p:cNvPr>
          <p:cNvSpPr txBox="1"/>
          <p:nvPr/>
        </p:nvSpPr>
        <p:spPr>
          <a:xfrm>
            <a:off x="5886766" y="1113716"/>
            <a:ext cx="588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Percentage of Total Hemispheric Lightning NO</a:t>
            </a:r>
            <a:r>
              <a:rPr lang="en-US" sz="2200" b="1" baseline="-25000" dirty="0"/>
              <a:t>x</a:t>
            </a:r>
            <a:r>
              <a:rPr lang="en-US" sz="2200" b="1" dirty="0"/>
              <a:t> between Equator and 23.5N.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C09A789-014F-4FD3-B984-2474040AD7B0}"/>
              </a:ext>
            </a:extLst>
          </p:cNvPr>
          <p:cNvSpPr txBox="1"/>
          <p:nvPr/>
        </p:nvSpPr>
        <p:spPr>
          <a:xfrm>
            <a:off x="6987763" y="1907500"/>
            <a:ext cx="2324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Tropical LNO</a:t>
            </a:r>
            <a:r>
              <a:rPr lang="en-US" b="1" baseline="-250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62C29DD7-8615-48AE-B627-4A804D52E192}"/>
              </a:ext>
            </a:extLst>
          </p:cNvPr>
          <p:cNvSpPr txBox="1"/>
          <p:nvPr/>
        </p:nvSpPr>
        <p:spPr>
          <a:xfrm>
            <a:off x="6739929" y="2320990"/>
            <a:ext cx="2841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Total Hemispheric LNO</a:t>
            </a:r>
            <a:r>
              <a:rPr lang="en-US" b="1" baseline="-25000" dirty="0">
                <a:latin typeface="+mj-lt"/>
              </a:rPr>
              <a:t>x</a:t>
            </a:r>
            <a:endParaRPr lang="en-US" dirty="0"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C81114F-2A36-4EFF-947C-062A7559B159}"/>
              </a:ext>
            </a:extLst>
          </p:cNvPr>
          <p:cNvSpPr txBox="1"/>
          <p:nvPr/>
        </p:nvSpPr>
        <p:spPr>
          <a:xfrm>
            <a:off x="9108999" y="2043991"/>
            <a:ext cx="199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X 100%</a:t>
            </a:r>
            <a:endParaRPr lang="en-US" sz="2400" dirty="0">
              <a:latin typeface="+mj-lt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F7F901A7-1860-42C0-9293-5DE4FA1DD127}"/>
              </a:ext>
            </a:extLst>
          </p:cNvPr>
          <p:cNvCxnSpPr/>
          <p:nvPr/>
        </p:nvCxnSpPr>
        <p:spPr bwMode="auto">
          <a:xfrm>
            <a:off x="6857999" y="2276832"/>
            <a:ext cx="2612571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xmlns="" val="164547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4C0D8B8-37E5-4B66-AB87-5E1362740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57" y="778169"/>
            <a:ext cx="6160674" cy="5978406"/>
          </a:xfrm>
          <a:prstGeom prst="rect">
            <a:avLst/>
          </a:prstGeom>
        </p:spPr>
      </p:pic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224588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3F049B-848D-4459-A298-54B6B6385CEC}"/>
              </a:ext>
            </a:extLst>
          </p:cNvPr>
          <p:cNvSpPr txBox="1"/>
          <p:nvPr/>
        </p:nvSpPr>
        <p:spPr>
          <a:xfrm>
            <a:off x="441764" y="2143692"/>
            <a:ext cx="4842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0008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GEIA </a:t>
            </a:r>
            <a:r>
              <a:rPr lang="en-US" sz="3200" b="1" dirty="0">
                <a:solidFill>
                  <a:srgbClr val="33CCCC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 </a:t>
            </a:r>
            <a:r>
              <a:rPr lang="en-US" sz="3200" b="1" dirty="0">
                <a:solidFill>
                  <a:srgbClr val="FF5050"/>
                </a:solidFill>
                <a:latin typeface="Times New Roman" panose="02020603050405020304" pitchFamily="18" charset="0"/>
              </a:rPr>
              <a:t>—</a:t>
            </a:r>
            <a:r>
              <a:rPr lang="en-US" sz="2200" b="1" dirty="0"/>
              <a:t>WWLLNs</a:t>
            </a:r>
            <a:r>
              <a:rPr lang="en-US" sz="2400" b="1" dirty="0"/>
              <a:t> </a:t>
            </a:r>
            <a:endParaRPr lang="en-US" sz="2200" b="1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91871F3E-A2B7-4635-A25C-3E0874DDDB36}"/>
              </a:ext>
            </a:extLst>
          </p:cNvPr>
          <p:cNvSpPr txBox="1">
            <a:spLocks/>
          </p:cNvSpPr>
          <p:nvPr/>
        </p:nvSpPr>
        <p:spPr>
          <a:xfrm>
            <a:off x="1620883" y="-29207"/>
            <a:ext cx="10363648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Additional Notes on LNO</a:t>
            </a:r>
            <a:r>
              <a:rPr lang="en-US" sz="3600" kern="0" baseline="-25000" dirty="0">
                <a:solidFill>
                  <a:srgbClr val="0B5AA5"/>
                </a:solidFill>
                <a:cs typeface="Times New Roman" panose="02020603050405020304" pitchFamily="18" charset="0"/>
              </a:rPr>
              <a:t>x</a:t>
            </a:r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 Emissions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442FE85-D15A-45C7-8F25-4EA83734C510}"/>
              </a:ext>
            </a:extLst>
          </p:cNvPr>
          <p:cNvSpPr txBox="1"/>
          <p:nvPr/>
        </p:nvSpPr>
        <p:spPr>
          <a:xfrm>
            <a:off x="399679" y="3085163"/>
            <a:ext cx="492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For the most part, GEIA reports higher percentages of LNO</a:t>
            </a:r>
            <a:r>
              <a:rPr lang="en-US" sz="2400" b="1" baseline="-25000" dirty="0">
                <a:latin typeface="+mj-lt"/>
              </a:rPr>
              <a:t>x</a:t>
            </a:r>
            <a:r>
              <a:rPr lang="en-US" sz="2400" b="1" dirty="0">
                <a:latin typeface="+mj-lt"/>
              </a:rPr>
              <a:t> throughout the hemisphere…</a:t>
            </a:r>
            <a:endParaRPr lang="en-US" sz="24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2B730C-5312-4261-8A18-172944036F79}"/>
              </a:ext>
            </a:extLst>
          </p:cNvPr>
          <p:cNvSpPr txBox="1"/>
          <p:nvPr/>
        </p:nvSpPr>
        <p:spPr>
          <a:xfrm>
            <a:off x="-51539" y="730324"/>
            <a:ext cx="58238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Percentages of Total NO</a:t>
            </a:r>
            <a:r>
              <a:rPr lang="en-US" sz="2800" b="1" baseline="-25000" dirty="0"/>
              <a:t>x</a:t>
            </a:r>
            <a:r>
              <a:rPr lang="en-US" sz="2800" b="1" dirty="0"/>
              <a:t> Emissions that are from Lightning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8580CA6-D85A-4CEA-8813-8795FECFA50A}"/>
              </a:ext>
            </a:extLst>
          </p:cNvPr>
          <p:cNvSpPr txBox="1"/>
          <p:nvPr/>
        </p:nvSpPr>
        <p:spPr>
          <a:xfrm>
            <a:off x="5823857" y="637759"/>
            <a:ext cx="3283673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Full Hemispheric Domain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7EB175F-CF63-4AB1-BB36-8DFA25E3A68E}"/>
              </a:ext>
            </a:extLst>
          </p:cNvPr>
          <p:cNvSpPr txBox="1"/>
          <p:nvPr/>
        </p:nvSpPr>
        <p:spPr>
          <a:xfrm>
            <a:off x="8740776" y="645919"/>
            <a:ext cx="3243755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  United States &amp; Canada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B3D266-F3DB-4AD8-BB91-F7772CF919F7}"/>
              </a:ext>
            </a:extLst>
          </p:cNvPr>
          <p:cNvSpPr txBox="1"/>
          <p:nvPr/>
        </p:nvSpPr>
        <p:spPr>
          <a:xfrm>
            <a:off x="8588864" y="3685328"/>
            <a:ext cx="3395667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           Latitude &gt; 23.5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61E3C5-F0F7-4D4D-9546-3101F6D361DA}"/>
              </a:ext>
            </a:extLst>
          </p:cNvPr>
          <p:cNvSpPr txBox="1"/>
          <p:nvPr/>
        </p:nvSpPr>
        <p:spPr>
          <a:xfrm>
            <a:off x="5823858" y="3685328"/>
            <a:ext cx="3243756" cy="3385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+mj-lt"/>
              </a:rPr>
              <a:t>Latitude &lt; 23.5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2181F4-0F29-411D-AEB1-C20F9F5591B4}"/>
              </a:ext>
            </a:extLst>
          </p:cNvPr>
          <p:cNvSpPr txBox="1"/>
          <p:nvPr/>
        </p:nvSpPr>
        <p:spPr>
          <a:xfrm>
            <a:off x="91249" y="4470506"/>
            <a:ext cx="54851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j-lt"/>
              </a:rPr>
              <a:t>As seen in the hemispheric and tropical panels, the difference between GEIA and WWLLNs is mostly consistent throughout 2016.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857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0929" y="150688"/>
            <a:ext cx="7212413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B5AA5"/>
                </a:solidFill>
                <a:cs typeface="Times New Roman" panose="02020603050405020304" pitchFamily="18" charset="0"/>
              </a:rPr>
              <a:t>Common Model Configurations</a:t>
            </a:r>
          </a:p>
        </p:txBody>
      </p:sp>
      <p:sp>
        <p:nvSpPr>
          <p:cNvPr id="2560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0" name="Table 20">
            <a:extLst>
              <a:ext uri="{FF2B5EF4-FFF2-40B4-BE49-F238E27FC236}">
                <a16:creationId xmlns:a16="http://schemas.microsoft.com/office/drawing/2014/main" xmlns="" id="{32CD569F-C1BC-47F2-9697-C09D2AD95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9659666"/>
              </p:ext>
            </p:extLst>
          </p:nvPr>
        </p:nvGraphicFramePr>
        <p:xfrm>
          <a:off x="304800" y="956283"/>
          <a:ext cx="11569147" cy="5181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55942">
                  <a:extLst>
                    <a:ext uri="{9D8B030D-6E8A-4147-A177-3AD203B41FA5}">
                      <a16:colId xmlns:a16="http://schemas.microsoft.com/office/drawing/2014/main" xmlns="" val="2110128219"/>
                    </a:ext>
                  </a:extLst>
                </a:gridCol>
                <a:gridCol w="7213205">
                  <a:extLst>
                    <a:ext uri="{9D8B030D-6E8A-4147-A177-3AD203B41FA5}">
                      <a16:colId xmlns:a16="http://schemas.microsoft.com/office/drawing/2014/main" xmlns="" val="1048542377"/>
                    </a:ext>
                  </a:extLst>
                </a:gridCol>
              </a:tblGrid>
              <a:tr h="26010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Feature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Setting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0315485"/>
                  </a:ext>
                </a:extLst>
              </a:tr>
              <a:tr h="26010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Domain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Northern Hemisphere </a:t>
                      </a:r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(horizontal)</a:t>
                      </a:r>
                      <a:endParaRPr lang="en-US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2643807"/>
                  </a:ext>
                </a:extLst>
              </a:tr>
              <a:tr h="26010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Horizontal Resolution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108km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2168806"/>
                  </a:ext>
                </a:extLst>
              </a:tr>
              <a:tr h="26010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Vertical Levels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44 Levels; Surface-50hPa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7271924"/>
                  </a:ext>
                </a:extLst>
              </a:tr>
              <a:tr h="260101"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Simulation Period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2016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1128862"/>
                  </a:ext>
                </a:extLst>
              </a:tr>
              <a:tr h="421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Initial Conditions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Results from a previous hemispheric model simulation.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20390398"/>
                  </a:ext>
                </a:extLst>
              </a:tr>
              <a:tr h="421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Boundary Conditions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Default conditions of the hemispheric model.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7225635"/>
                  </a:ext>
                </a:extLst>
              </a:tr>
              <a:tr h="42136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Anthropogenic Emissions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HTAPv2 (Hemispheric Transport of Air Pollution)*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9991138"/>
                  </a:ext>
                </a:extLst>
              </a:tr>
              <a:tr h="140455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Biogenic Emissions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</a:rPr>
                        <a:t>Biogenic Emissions Inventory System (BEIS) for the United States; Model of Emissions of Gases and Aerosols from Nature (MEGAN) for remaining areas. Updated halogen emissions are used for marine environment.</a:t>
                      </a:r>
                      <a:endParaRPr lang="en-US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923082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E33AECB-39AA-4A69-ABD2-ECBDDB7C36DA}"/>
              </a:ext>
            </a:extLst>
          </p:cNvPr>
          <p:cNvSpPr txBox="1"/>
          <p:nvPr/>
        </p:nvSpPr>
        <p:spPr>
          <a:xfrm>
            <a:off x="983078" y="6130022"/>
            <a:ext cx="10904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*Except for the United States, China, and Canada, where country-specific emissions inventories are used.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868318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xmlns="" id="{F0336F15-0DBE-47F2-949B-5BB167AD8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2376166"/>
              </p:ext>
            </p:extLst>
          </p:nvPr>
        </p:nvGraphicFramePr>
        <p:xfrm>
          <a:off x="707571" y="820398"/>
          <a:ext cx="10036632" cy="29483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1946">
                  <a:extLst>
                    <a:ext uri="{9D8B030D-6E8A-4147-A177-3AD203B41FA5}">
                      <a16:colId xmlns:a16="http://schemas.microsoft.com/office/drawing/2014/main" xmlns="" val="2726463229"/>
                    </a:ext>
                  </a:extLst>
                </a:gridCol>
                <a:gridCol w="2375523">
                  <a:extLst>
                    <a:ext uri="{9D8B030D-6E8A-4147-A177-3AD203B41FA5}">
                      <a16:colId xmlns:a16="http://schemas.microsoft.com/office/drawing/2014/main" xmlns="" val="2410359904"/>
                    </a:ext>
                  </a:extLst>
                </a:gridCol>
                <a:gridCol w="2357120">
                  <a:extLst>
                    <a:ext uri="{9D8B030D-6E8A-4147-A177-3AD203B41FA5}">
                      <a16:colId xmlns:a16="http://schemas.microsoft.com/office/drawing/2014/main" xmlns="" val="1404527314"/>
                    </a:ext>
                  </a:extLst>
                </a:gridCol>
                <a:gridCol w="2352043">
                  <a:extLst>
                    <a:ext uri="{9D8B030D-6E8A-4147-A177-3AD203B41FA5}">
                      <a16:colId xmlns:a16="http://schemas.microsoft.com/office/drawing/2014/main" xmlns="" val="3863983223"/>
                    </a:ext>
                  </a:extLst>
                </a:gridCol>
              </a:tblGrid>
              <a:tr h="43138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Hemisphere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WWLLN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WWLLNs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GEIA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953267"/>
                  </a:ext>
                </a:extLst>
              </a:tr>
              <a:tr h="2516923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Differences</a:t>
                      </a:r>
                      <a:r>
                        <a:rPr lang="en-US" sz="1800" b="1" dirty="0"/>
                        <a:t> in</a:t>
                      </a:r>
                    </a:p>
                    <a:p>
                      <a:pPr algn="ctr"/>
                      <a:r>
                        <a:rPr lang="en-US" sz="1800" b="1" dirty="0"/>
                        <a:t>Monthly Mean</a:t>
                      </a:r>
                    </a:p>
                    <a:p>
                      <a:pPr algn="ctr"/>
                      <a:r>
                        <a:rPr lang="en-US" sz="1800" b="1" dirty="0"/>
                        <a:t>Surface O</a:t>
                      </a:r>
                      <a:r>
                        <a:rPr lang="en-US" sz="1800" b="1" baseline="-25000" dirty="0"/>
                        <a:t>3</a:t>
                      </a:r>
                      <a:r>
                        <a:rPr lang="en-US" sz="1800" b="1" baseline="0" dirty="0"/>
                        <a:t> for July</a:t>
                      </a:r>
                      <a:endParaRPr lang="en-US" sz="1800" b="1" baseline="-25000" dirty="0"/>
                    </a:p>
                    <a:p>
                      <a:pPr algn="ctr"/>
                      <a:endParaRPr lang="en-US" sz="18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(“WWLLN” is to be interpreted as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“WWLLN minus NO</a:t>
                      </a:r>
                      <a:r>
                        <a:rPr lang="en-US" sz="16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_LNOX</a:t>
                      </a:r>
                      <a:r>
                        <a:rPr lang="en-US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”, &amp; so on.)</a:t>
                      </a:r>
                      <a:endParaRPr lang="en-US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932454"/>
                  </a:ext>
                </a:extLst>
              </a:tr>
            </a:tbl>
          </a:graphicData>
        </a:graphic>
      </p:graphicFrame>
      <p:sp>
        <p:nvSpPr>
          <p:cNvPr id="17" name="Title 1">
            <a:extLst>
              <a:ext uri="{FF2B5EF4-FFF2-40B4-BE49-F238E27FC236}">
                <a16:creationId xmlns:a16="http://schemas.microsoft.com/office/drawing/2014/main" xmlns="" id="{EB442132-0B92-4863-B66A-372EFFA091F4}"/>
              </a:ext>
            </a:extLst>
          </p:cNvPr>
          <p:cNvSpPr txBox="1">
            <a:spLocks/>
          </p:cNvSpPr>
          <p:nvPr/>
        </p:nvSpPr>
        <p:spPr>
          <a:xfrm>
            <a:off x="1577340" y="134598"/>
            <a:ext cx="10363648" cy="6858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Effects of LNO</a:t>
            </a:r>
            <a:r>
              <a:rPr lang="en-US" sz="3600" kern="0" baseline="-25000" dirty="0">
                <a:solidFill>
                  <a:srgbClr val="0B5AA5"/>
                </a:solidFill>
                <a:cs typeface="Times New Roman" panose="02020603050405020304" pitchFamily="18" charset="0"/>
              </a:rPr>
              <a:t>x</a:t>
            </a:r>
            <a:r>
              <a:rPr lang="en-US" sz="3600" kern="0" dirty="0">
                <a:solidFill>
                  <a:srgbClr val="0B5AA5"/>
                </a:solidFill>
                <a:cs typeface="Times New Roman" panose="02020603050405020304" pitchFamily="18" charset="0"/>
              </a:rPr>
              <a:t> on Air Quality, July 2016</a:t>
            </a: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xmlns="" id="{D65DC231-3223-48D7-8DE9-3B9A4B190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3200" y="6233107"/>
            <a:ext cx="812800" cy="228600"/>
          </a:xfrm>
          <a:noFill/>
        </p:spPr>
        <p:txBody>
          <a:bodyPr/>
          <a:lstStyle/>
          <a:p>
            <a:fld id="{A5BDB1D0-831B-422E-9B5F-5C972860F797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xmlns="" id="{8F5A84E1-1F09-4B83-AC0D-354BA2AC5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72155474"/>
              </p:ext>
            </p:extLst>
          </p:nvPr>
        </p:nvGraphicFramePr>
        <p:xfrm>
          <a:off x="695304" y="3768709"/>
          <a:ext cx="10036631" cy="294705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60130">
                  <a:extLst>
                    <a:ext uri="{9D8B030D-6E8A-4147-A177-3AD203B41FA5}">
                      <a16:colId xmlns:a16="http://schemas.microsoft.com/office/drawing/2014/main" xmlns="" val="2726463229"/>
                    </a:ext>
                  </a:extLst>
                </a:gridCol>
                <a:gridCol w="2325830">
                  <a:extLst>
                    <a:ext uri="{9D8B030D-6E8A-4147-A177-3AD203B41FA5}">
                      <a16:colId xmlns:a16="http://schemas.microsoft.com/office/drawing/2014/main" xmlns="" val="2410359904"/>
                    </a:ext>
                  </a:extLst>
                </a:gridCol>
                <a:gridCol w="2377010">
                  <a:extLst>
                    <a:ext uri="{9D8B030D-6E8A-4147-A177-3AD203B41FA5}">
                      <a16:colId xmlns:a16="http://schemas.microsoft.com/office/drawing/2014/main" xmlns="" val="1404527314"/>
                    </a:ext>
                  </a:extLst>
                </a:gridCol>
                <a:gridCol w="2373661">
                  <a:extLst>
                    <a:ext uri="{9D8B030D-6E8A-4147-A177-3AD203B41FA5}">
                      <a16:colId xmlns:a16="http://schemas.microsoft.com/office/drawing/2014/main" xmlns="" val="3863983223"/>
                    </a:ext>
                  </a:extLst>
                </a:gridCol>
              </a:tblGrid>
              <a:tr h="4188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WWLLN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WWLLNs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51206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GEIA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ＭＳ Ｐゴシック" pitchFamily="1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953267"/>
                  </a:ext>
                </a:extLst>
              </a:tr>
              <a:tr h="2528182">
                <a:tc>
                  <a:txBody>
                    <a:bodyPr/>
                    <a:lstStyle/>
                    <a:p>
                      <a:pPr algn="ctr"/>
                      <a:r>
                        <a:rPr lang="en-US" sz="1800" b="1" i="1" dirty="0"/>
                        <a:t>Differences</a:t>
                      </a:r>
                      <a:r>
                        <a:rPr lang="en-US" sz="1800" b="1" dirty="0"/>
                        <a:t> in</a:t>
                      </a:r>
                    </a:p>
                    <a:p>
                      <a:pPr algn="ctr"/>
                      <a:r>
                        <a:rPr lang="en-US" sz="1800" b="1" dirty="0"/>
                        <a:t>Monthly Mean</a:t>
                      </a:r>
                    </a:p>
                    <a:p>
                      <a:pPr algn="ctr"/>
                      <a:r>
                        <a:rPr lang="en-US" sz="1800" b="1" dirty="0"/>
                        <a:t>Surface O</a:t>
                      </a:r>
                      <a:r>
                        <a:rPr lang="en-US" sz="1800" b="1" baseline="-25000" dirty="0"/>
                        <a:t>3</a:t>
                      </a:r>
                      <a:r>
                        <a:rPr lang="en-US" sz="1800" b="1" baseline="0" dirty="0"/>
                        <a:t> for July</a:t>
                      </a:r>
                      <a:endParaRPr lang="en-US" sz="1800" b="1" baseline="-25000" dirty="0"/>
                    </a:p>
                    <a:p>
                      <a:pPr algn="ctr"/>
                      <a:endParaRPr lang="en-US" sz="1800" b="1" baseline="-25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0932454"/>
                  </a:ext>
                </a:extLst>
              </a:tr>
            </a:tbl>
          </a:graphicData>
        </a:graphic>
      </p:graphicFrame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xmlns="" id="{6A091AB6-D1A3-41EF-A7F0-047208282B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889" t="6673" r="22391" b="88257"/>
          <a:stretch/>
        </p:blipFill>
        <p:spPr>
          <a:xfrm>
            <a:off x="10875349" y="820398"/>
            <a:ext cx="875588" cy="385712"/>
          </a:xfrm>
          <a:prstGeom prst="rect">
            <a:avLst/>
          </a:prstGeom>
        </p:spPr>
      </p:pic>
      <p:pic>
        <p:nvPicPr>
          <p:cNvPr id="20" name="Picture 19" descr="Chart&#10;&#10;Description automatically generated">
            <a:extLst>
              <a:ext uri="{FF2B5EF4-FFF2-40B4-BE49-F238E27FC236}">
                <a16:creationId xmlns:a16="http://schemas.microsoft.com/office/drawing/2014/main" xmlns="" id="{536EDFD0-7838-46A0-AE9A-9074DC3D32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85" t="11853" r="25171" b="10965"/>
          <a:stretch/>
        </p:blipFill>
        <p:spPr>
          <a:xfrm>
            <a:off x="8415331" y="1285144"/>
            <a:ext cx="2306540" cy="2451486"/>
          </a:xfrm>
          <a:prstGeom prst="rect">
            <a:avLst/>
          </a:prstGeom>
        </p:spPr>
      </p:pic>
      <p:pic>
        <p:nvPicPr>
          <p:cNvPr id="21" name="Picture 20" descr="Chart, bar chart, histogram&#10;&#10;Description automatically generated">
            <a:extLst>
              <a:ext uri="{FF2B5EF4-FFF2-40B4-BE49-F238E27FC236}">
                <a16:creationId xmlns:a16="http://schemas.microsoft.com/office/drawing/2014/main" xmlns="" id="{0F7B9104-ED06-41AC-B781-FC71E21F748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50" t="11933" r="25277" b="10767"/>
          <a:stretch/>
        </p:blipFill>
        <p:spPr>
          <a:xfrm>
            <a:off x="8376935" y="4201376"/>
            <a:ext cx="2320537" cy="2472876"/>
          </a:xfrm>
          <a:prstGeom prst="rect">
            <a:avLst/>
          </a:prstGeom>
        </p:spPr>
      </p:pic>
      <p:pic>
        <p:nvPicPr>
          <p:cNvPr id="22" name="Picture 21" descr="Chart, bar chart, histogram&#10;&#10;Description automatically generated">
            <a:extLst>
              <a:ext uri="{FF2B5EF4-FFF2-40B4-BE49-F238E27FC236}">
                <a16:creationId xmlns:a16="http://schemas.microsoft.com/office/drawing/2014/main" xmlns="" id="{68162A4E-47A8-4F3F-89E7-BD1E4DE0B1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072" t="10988" r="12234" b="9727"/>
          <a:stretch/>
        </p:blipFill>
        <p:spPr>
          <a:xfrm>
            <a:off x="10875349" y="1206109"/>
            <a:ext cx="775162" cy="5434237"/>
          </a:xfrm>
          <a:prstGeom prst="rect">
            <a:avLst/>
          </a:prstGeom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xmlns="" id="{A8C0AE3C-CF59-4997-BB69-CE6ED50894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6" t="11923" r="24994" b="10604"/>
          <a:stretch/>
        </p:blipFill>
        <p:spPr>
          <a:xfrm>
            <a:off x="6062888" y="1277227"/>
            <a:ext cx="2314048" cy="2459403"/>
          </a:xfrm>
          <a:prstGeom prst="rect">
            <a:avLst/>
          </a:prstGeom>
        </p:spPr>
      </p:pic>
      <p:pic>
        <p:nvPicPr>
          <p:cNvPr id="24" name="Picture 23" descr="Chart, histogram&#10;&#10;Description automatically generated">
            <a:extLst>
              <a:ext uri="{FF2B5EF4-FFF2-40B4-BE49-F238E27FC236}">
                <a16:creationId xmlns:a16="http://schemas.microsoft.com/office/drawing/2014/main" xmlns="" id="{A7A041EE-C28C-49A3-A4D1-9218399B01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2" t="11604" r="24987" b="10668"/>
          <a:stretch/>
        </p:blipFill>
        <p:spPr>
          <a:xfrm>
            <a:off x="6009126" y="4202975"/>
            <a:ext cx="2320537" cy="2473990"/>
          </a:xfrm>
          <a:prstGeom prst="rect">
            <a:avLst/>
          </a:prstGeom>
        </p:spPr>
      </p:pic>
      <p:pic>
        <p:nvPicPr>
          <p:cNvPr id="25" name="Picture 24" descr="Chart, diagram&#10;&#10;Description automatically generated">
            <a:extLst>
              <a:ext uri="{FF2B5EF4-FFF2-40B4-BE49-F238E27FC236}">
                <a16:creationId xmlns:a16="http://schemas.microsoft.com/office/drawing/2014/main" xmlns="" id="{2B9AE12B-A936-4A88-9F85-980CE88352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40" t="11604" r="25178" b="10727"/>
          <a:stretch/>
        </p:blipFill>
        <p:spPr>
          <a:xfrm>
            <a:off x="3687354" y="1267067"/>
            <a:ext cx="2314048" cy="2473458"/>
          </a:xfrm>
          <a:prstGeom prst="rect">
            <a:avLst/>
          </a:prstGeom>
        </p:spPr>
      </p:pic>
      <p:pic>
        <p:nvPicPr>
          <p:cNvPr id="26" name="Picture 25" descr="Chart, histogram&#10;&#10;Description automatically generated">
            <a:extLst>
              <a:ext uri="{FF2B5EF4-FFF2-40B4-BE49-F238E27FC236}">
                <a16:creationId xmlns:a16="http://schemas.microsoft.com/office/drawing/2014/main" xmlns="" id="{67A6BA6C-1D40-4E05-883D-A464526FD2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23" t="11890" r="25252" b="10817"/>
          <a:stretch/>
        </p:blipFill>
        <p:spPr>
          <a:xfrm>
            <a:off x="3663630" y="4205217"/>
            <a:ext cx="2326204" cy="247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77872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pt_CED_template_4_3.potx [Read-Only]" id="{96F26684-8531-4D7C-9923-DAFD11CBF2DD}" vid="{1FBA965A-9B6A-40DC-8D9B-C1A681DEC8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Records_x0020_Status xmlns="f709b58f-4f51-4d4a-be51-99f6db999dc6">Pending</Records_x0020_Status>
    <Document_x0020_Creation_x0020_Date xmlns="4ffa91fb-a0ff-4ac5-b2db-65c790d184a4">2020-10-08T00:06:09+00:00</Document_x0020_Creation_x0020_Date>
    <EPA_x0020_Office xmlns="4ffa91fb-a0ff-4ac5-b2db-65c790d184a4" xsi:nil="true"/>
    <Records_x0020_Date xmlns="f709b58f-4f51-4d4a-be51-99f6db999dc6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FD8F6087487E469719C1CB13763B99" ma:contentTypeVersion="35" ma:contentTypeDescription="Create a new document." ma:contentTypeScope="" ma:versionID="eb0ffca1a37384105bb7ac5edf98ae1a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f709b58f-4f51-4d4a-be51-99f6db999dc6" xmlns:ns7="d6a8d931-bbed-4c3e-a7d4-a5b6ddc0d443" targetNamespace="http://schemas.microsoft.com/office/2006/metadata/properties" ma:root="true" ma:fieldsID="a791f5a686a1e50f579764a7a924ec13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f709b58f-4f51-4d4a-be51-99f6db999dc6"/>
    <xsd:import namespace="d6a8d931-bbed-4c3e-a7d4-a5b6ddc0d443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6:Records_x0020_Status" minOccurs="0"/>
                <xsd:element ref="ns6:Records_x0020_Date" minOccurs="0"/>
                <xsd:element ref="ns7:MediaServiceDateTaken" minOccurs="0"/>
                <xsd:element ref="ns7:MediaServiceAutoTags" minOccurs="0"/>
                <xsd:element ref="ns7:MediaServiceOCR" minOccurs="0"/>
                <xsd:element ref="ns7:MediaServiceLocation" minOccurs="0"/>
                <xsd:element ref="ns7:MediaServiceGenerationTime" minOccurs="0"/>
                <xsd:element ref="ns7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876978d8-5ee3-4ea5-ac09-da03ac64b280}" ma:internalName="TaxCatchAllLabel" ma:readOnly="true" ma:showField="CatchAllDataLabel" ma:web="f709b58f-4f51-4d4a-be51-99f6db999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876978d8-5ee3-4ea5-ac09-da03ac64b280}" ma:internalName="TaxCatchAll" ma:showField="CatchAllData" ma:web="f709b58f-4f51-4d4a-be51-99f6db999d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9b58f-4f51-4d4a-be51-99f6db999dc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3" nillable="true" ma:displayName="Records Status" ma:default="Pending" ma:internalName="Records_x0020_Status">
      <xsd:simpleType>
        <xsd:restriction base="dms:Text"/>
      </xsd:simpleType>
    </xsd:element>
    <xsd:element name="Records_x0020_Date" ma:index="34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a8d931-bbed-4c3e-a7d4-a5b6ddc0d4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GenerationTime" ma:index="3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857C8F-FB86-4154-8068-DC56A91BD04A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sharepoint.v3"/>
    <ds:schemaRef ds:uri="http://schemas.microsoft.com/sharepoint/v3"/>
    <ds:schemaRef ds:uri="http://www.w3.org/XML/1998/namespace"/>
    <ds:schemaRef ds:uri="http://schemas.openxmlformats.org/package/2006/metadata/core-properties"/>
    <ds:schemaRef ds:uri="http://purl.org/dc/terms/"/>
    <ds:schemaRef ds:uri="d6a8d931-bbed-4c3e-a7d4-a5b6ddc0d443"/>
    <ds:schemaRef ds:uri="http://purl.org/dc/dcmitype/"/>
    <ds:schemaRef ds:uri="4ffa91fb-a0ff-4ac5-b2db-65c790d184a4"/>
    <ds:schemaRef ds:uri="f709b58f-4f51-4d4a-be51-99f6db999dc6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A507BA-A54F-44D2-A182-17C932E086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f709b58f-4f51-4d4a-be51-99f6db999dc6"/>
    <ds:schemaRef ds:uri="d6a8d931-bbed-4c3e-a7d4-a5b6ddc0d4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9814909-6D3E-44B0-87CC-B074DEE9D3E9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5B8ACAF6-B729-45CD-9C00-0A42339A2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19497</TotalTime>
  <Words>1939</Words>
  <Application>Microsoft Office PowerPoint</Application>
  <PresentationFormat>Custom</PresentationFormat>
  <Paragraphs>296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Evaluating Methods of Representing Lightning NOx Emissions Across the Northern Hemisphere</vt:lpstr>
      <vt:lpstr>Motivation</vt:lpstr>
      <vt:lpstr>Model Cases</vt:lpstr>
      <vt:lpstr>Slide 4</vt:lpstr>
      <vt:lpstr>Slide 5</vt:lpstr>
      <vt:lpstr>Slide 6</vt:lpstr>
      <vt:lpstr>Slide 7</vt:lpstr>
      <vt:lpstr>Common Model Configurations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Timeseries of NO3- Wet Deposition, 2016 (United States, Comparison to NADP)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</dc:title>
  <dc:creator>Mathur, Rohit</dc:creator>
  <cp:lastModifiedBy>Dongmei Yang</cp:lastModifiedBy>
  <cp:revision>115</cp:revision>
  <dcterms:created xsi:type="dcterms:W3CDTF">2020-10-05T15:31:39Z</dcterms:created>
  <dcterms:modified xsi:type="dcterms:W3CDTF">2022-10-17T00:00:47Z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0x01010097FD8F6087487E469719C1CB13763B99</vt:lpwstr>
  </property>
</Properties>
</file>