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72" r:id="rId6"/>
    <p:sldMasterId id="2147483684" r:id="rId7"/>
  </p:sldMasterIdLst>
  <p:notesMasterIdLst>
    <p:notesMasterId r:id="rId19"/>
  </p:notesMasterIdLst>
  <p:sldIdLst>
    <p:sldId id="322" r:id="rId8"/>
    <p:sldId id="323" r:id="rId9"/>
    <p:sldId id="299" r:id="rId10"/>
    <p:sldId id="341" r:id="rId11"/>
    <p:sldId id="310" r:id="rId12"/>
    <p:sldId id="311" r:id="rId13"/>
    <p:sldId id="338" r:id="rId14"/>
    <p:sldId id="339" r:id="rId15"/>
    <p:sldId id="344" r:id="rId16"/>
    <p:sldId id="345" r:id="rId17"/>
    <p:sldId id="32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en,Jack (ECCC)" initials="C(" lastIdx="9" clrIdx="0">
    <p:extLst>
      <p:ext uri="{19B8F6BF-5375-455C-9EA6-DF929625EA0E}">
        <p15:presenceInfo xmlns:p15="http://schemas.microsoft.com/office/powerpoint/2012/main" userId="S-1-5-21-2086016090-1259623561-1170935872-74521" providerId="AD"/>
      </p:ext>
    </p:extLst>
  </p:cmAuthor>
  <p:cmAuthor id="2" name="Wang,Xihong (ECCC)" initials="W(" lastIdx="1" clrIdx="1">
    <p:extLst>
      <p:ext uri="{19B8F6BF-5375-455C-9EA6-DF929625EA0E}">
        <p15:presenceInfo xmlns:p15="http://schemas.microsoft.com/office/powerpoint/2012/main" userId="S-1-5-21-2084706415-1921995389-1170935872-4243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522D"/>
    <a:srgbClr val="DBDBBA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4D25AE-82D8-4524-83AC-ADCD9F3770A4}" v="73" dt="2022-09-27T02:44:42.795"/>
    <p1510:client id="{17814E89-F0A9-481E-BA04-BE8888B2ED3C}" v="3" dt="2022-09-26T01:44:56.941"/>
    <p1510:client id="{2CA734F1-42CE-4A64-8FD6-21ABB55EFB70}" v="6" dt="2022-10-12T17:40:31.915"/>
    <p1510:client id="{31196583-4F0F-4A42-BB3C-54E38358FB14}" v="3" dt="2022-09-23T21:19:28.292"/>
    <p1510:client id="{35A43004-F690-4DC1-8314-D291FE2CDA0D}" v="2" dt="2022-10-13T18:36:46.110"/>
    <p1510:client id="{43507588-799A-4D93-8C12-3D6F2A9311F7}" v="265" dt="2022-10-07T17:59:45.949"/>
    <p1510:client id="{46624064-6029-40B4-80CD-77132ADCA6E8}" v="3" dt="2022-09-23T18:59:46.407"/>
    <p1510:client id="{48E9EDE8-9FD9-4D93-B950-FCC3075BF8F6}" v="64" dt="2022-10-10T21:10:35.458"/>
    <p1510:client id="{5C59AFE8-426E-49F1-824C-DD7E86F7A1A4}" v="1" dt="2022-09-24T21:56:49.871"/>
    <p1510:client id="{5CAA0433-0239-4608-AEC4-8DB260516BB9}" v="1340" dt="2022-09-23T16:02:08.018"/>
    <p1510:client id="{6484C097-333B-407A-9A74-4259F774CC7B}" v="65" dt="2022-10-10T21:18:52.586"/>
    <p1510:client id="{7E55C165-905B-43C3-9631-C43680D66D14}" v="391" dt="2022-10-11T19:49:49.033"/>
    <p1510:client id="{80DCF63C-ED6F-4D81-B7B7-7320DA98ABDA}" v="1" dt="2022-10-13T19:10:04.114"/>
    <p1510:client id="{95F94196-C967-40D0-9C60-F17A6148CCAF}" v="11" dt="2022-09-28T02:42:42.033"/>
    <p1510:client id="{AC0BDB5F-9AEB-4311-BB20-B8FF50B8974D}" v="1" dt="2022-09-25T22:41:09.464"/>
    <p1510:client id="{AD7EFB3B-9B02-4D0D-B92D-CB58414DA5BA}" v="11" dt="2022-09-26T01:48:23.363"/>
    <p1510:client id="{B5F61B3D-0F45-453F-8EE7-1F657735DA0D}" v="70" dt="2022-10-13T19:06:44.574"/>
    <p1510:client id="{BFB9D833-9BB8-4218-B68B-517D5903D2B5}" v="11" dt="2022-09-26T01:52:34.912"/>
    <p1510:client id="{C7D0BBA7-6DBB-4D41-A70E-560EC9961E53}" v="70" dt="2022-10-10T22:41:11.509"/>
    <p1510:client id="{CA676255-3822-4DDC-B238-4289F8C43FDD}" v="5" dt="2022-09-23T18:52:08.759"/>
    <p1510:client id="{CD6E6B1F-FD86-44BF-8359-33D39AB45704}" v="32" dt="2022-09-23T18:33:17.141"/>
    <p1510:client id="{CEBCEDC7-3F6F-4CC9-A275-60F70C55A971}" v="123" dt="2022-10-13T19:02:14.544"/>
    <p1510:client id="{DC2C4EE4-1052-457A-8674-2367766CD951}" v="52" dt="2022-09-27T02:04:26.589"/>
    <p1510:client id="{E2E97F36-61BD-4BDC-BBB3-8C8CF09B6C21}" v="787" dt="2022-10-12T14:37:13.048"/>
    <p1510:client id="{E4534B0A-B087-42D1-AEA6-92CF7E3023AB}" v="161" dt="2022-10-13T17:26:07.191"/>
    <p1510:client id="{EC63A4C2-5EDD-4785-A8B3-C3C6EABFB5E7}" v="48" dt="2022-09-27T02:21:58.047"/>
    <p1510:client id="{F6F28059-9C83-4B83-B5A1-E3DF81C1F65C}" v="98" dt="2022-10-13T18:26:20.321"/>
    <p1510:client id="{FC9A2571-C4FD-4517-8400-C62D23DA74EE}" v="23" dt="2022-09-25T22:49:18.45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1166" y="91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tableStyles" Target="tableStyles.xml"/><Relationship Id="rId32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ntcheva,Nedka (ECCC)" userId="S::nedka.pentcheva@ec.gc.ca::528918d5-c871-4c8d-8cd8-353799ddba6d" providerId="AD" clId="Web-{5CAA0433-0239-4608-AEC4-8DB260516BB9}"/>
    <pc:docChg chg="addSld delSld modSld">
      <pc:chgData name="Pentcheva,Nedka (ECCC)" userId="S::nedka.pentcheva@ec.gc.ca::528918d5-c871-4c8d-8cd8-353799ddba6d" providerId="AD" clId="Web-{5CAA0433-0239-4608-AEC4-8DB260516BB9}" dt="2022-09-23T16:02:08.018" v="995" actId="1076"/>
      <pc:docMkLst>
        <pc:docMk/>
      </pc:docMkLst>
      <pc:sldChg chg="addSp modSp">
        <pc:chgData name="Pentcheva,Nedka (ECCC)" userId="S::nedka.pentcheva@ec.gc.ca::528918d5-c871-4c8d-8cd8-353799ddba6d" providerId="AD" clId="Web-{5CAA0433-0239-4608-AEC4-8DB260516BB9}" dt="2022-09-23T14:55:31.955" v="653" actId="20577"/>
        <pc:sldMkLst>
          <pc:docMk/>
          <pc:sldMk cId="1820673482" sldId="274"/>
        </pc:sldMkLst>
        <pc:spChg chg="mod">
          <ac:chgData name="Pentcheva,Nedka (ECCC)" userId="S::nedka.pentcheva@ec.gc.ca::528918d5-c871-4c8d-8cd8-353799ddba6d" providerId="AD" clId="Web-{5CAA0433-0239-4608-AEC4-8DB260516BB9}" dt="2022-09-23T14:44:13.041" v="385" actId="20577"/>
          <ac:spMkLst>
            <pc:docMk/>
            <pc:sldMk cId="1820673482" sldId="274"/>
            <ac:spMk id="2" creationId="{00000000-0000-0000-0000-000000000000}"/>
          </ac:spMkLst>
        </pc:spChg>
        <pc:spChg chg="add mod">
          <ac:chgData name="Pentcheva,Nedka (ECCC)" userId="S::nedka.pentcheva@ec.gc.ca::528918d5-c871-4c8d-8cd8-353799ddba6d" providerId="AD" clId="Web-{5CAA0433-0239-4608-AEC4-8DB260516BB9}" dt="2022-09-23T14:55:31.955" v="653" actId="20577"/>
          <ac:spMkLst>
            <pc:docMk/>
            <pc:sldMk cId="1820673482" sldId="274"/>
            <ac:spMk id="3" creationId="{F6D6978C-051C-4135-E9A9-40C2F22C8443}"/>
          </ac:spMkLst>
        </pc:spChg>
      </pc:sldChg>
      <pc:sldChg chg="addSp delSp modSp mod modShow">
        <pc:chgData name="Pentcheva,Nedka (ECCC)" userId="S::nedka.pentcheva@ec.gc.ca::528918d5-c871-4c8d-8cd8-353799ddba6d" providerId="AD" clId="Web-{5CAA0433-0239-4608-AEC4-8DB260516BB9}" dt="2022-09-23T16:02:08.018" v="995" actId="1076"/>
        <pc:sldMkLst>
          <pc:docMk/>
          <pc:sldMk cId="652391593" sldId="299"/>
        </pc:sldMkLst>
        <pc:spChg chg="add mod">
          <ac:chgData name="Pentcheva,Nedka (ECCC)" userId="S::nedka.pentcheva@ec.gc.ca::528918d5-c871-4c8d-8cd8-353799ddba6d" providerId="AD" clId="Web-{5CAA0433-0239-4608-AEC4-8DB260516BB9}" dt="2022-09-23T15:30:14.059" v="777" actId="20577"/>
          <ac:spMkLst>
            <pc:docMk/>
            <pc:sldMk cId="652391593" sldId="299"/>
            <ac:spMk id="2" creationId="{462014EE-3D54-EF39-30A7-E80DF73AE269}"/>
          </ac:spMkLst>
        </pc:spChg>
        <pc:spChg chg="add mod">
          <ac:chgData name="Pentcheva,Nedka (ECCC)" userId="S::nedka.pentcheva@ec.gc.ca::528918d5-c871-4c8d-8cd8-353799ddba6d" providerId="AD" clId="Web-{5CAA0433-0239-4608-AEC4-8DB260516BB9}" dt="2022-09-23T15:42:28.543" v="818" actId="1076"/>
          <ac:spMkLst>
            <pc:docMk/>
            <pc:sldMk cId="652391593" sldId="299"/>
            <ac:spMk id="4" creationId="{46C4BD71-20F3-6AC0-C798-A18A5764E34D}"/>
          </ac:spMkLst>
        </pc:spChg>
        <pc:spChg chg="mod">
          <ac:chgData name="Pentcheva,Nedka (ECCC)" userId="S::nedka.pentcheva@ec.gc.ca::528918d5-c871-4c8d-8cd8-353799ddba6d" providerId="AD" clId="Web-{5CAA0433-0239-4608-AEC4-8DB260516BB9}" dt="2022-09-23T15:28:16.343" v="758" actId="20577"/>
          <ac:spMkLst>
            <pc:docMk/>
            <pc:sldMk cId="652391593" sldId="299"/>
            <ac:spMk id="5" creationId="{00000000-0000-0000-0000-000000000000}"/>
          </ac:spMkLst>
        </pc:spChg>
        <pc:spChg chg="mod">
          <ac:chgData name="Pentcheva,Nedka (ECCC)" userId="S::nedka.pentcheva@ec.gc.ca::528918d5-c871-4c8d-8cd8-353799ddba6d" providerId="AD" clId="Web-{5CAA0433-0239-4608-AEC4-8DB260516BB9}" dt="2022-09-23T16:00:29.630" v="984" actId="14100"/>
          <ac:spMkLst>
            <pc:docMk/>
            <pc:sldMk cId="652391593" sldId="299"/>
            <ac:spMk id="7" creationId="{00000000-0000-0000-0000-000000000000}"/>
          </ac:spMkLst>
        </pc:spChg>
        <pc:picChg chg="add del mod">
          <ac:chgData name="Pentcheva,Nedka (ECCC)" userId="S::nedka.pentcheva@ec.gc.ca::528918d5-c871-4c8d-8cd8-353799ddba6d" providerId="AD" clId="Web-{5CAA0433-0239-4608-AEC4-8DB260516BB9}" dt="2022-09-23T15:58:29.413" v="978"/>
          <ac:picMkLst>
            <pc:docMk/>
            <pc:sldMk cId="652391593" sldId="299"/>
            <ac:picMk id="6" creationId="{4AF683E9-C2AA-0F38-D4FC-7FB9299006DD}"/>
          </ac:picMkLst>
        </pc:picChg>
        <pc:picChg chg="add del mod">
          <ac:chgData name="Pentcheva,Nedka (ECCC)" userId="S::nedka.pentcheva@ec.gc.ca::528918d5-c871-4c8d-8cd8-353799ddba6d" providerId="AD" clId="Web-{5CAA0433-0239-4608-AEC4-8DB260516BB9}" dt="2022-09-23T16:01:37.738" v="989"/>
          <ac:picMkLst>
            <pc:docMk/>
            <pc:sldMk cId="652391593" sldId="299"/>
            <ac:picMk id="8" creationId="{A8BA44CC-1B5F-CF83-819A-B679E57B6BE3}"/>
          </ac:picMkLst>
        </pc:picChg>
        <pc:picChg chg="add mod">
          <ac:chgData name="Pentcheva,Nedka (ECCC)" userId="S::nedka.pentcheva@ec.gc.ca::528918d5-c871-4c8d-8cd8-353799ddba6d" providerId="AD" clId="Web-{5CAA0433-0239-4608-AEC4-8DB260516BB9}" dt="2022-09-23T16:00:26.005" v="983" actId="1076"/>
          <ac:picMkLst>
            <pc:docMk/>
            <pc:sldMk cId="652391593" sldId="299"/>
            <ac:picMk id="9" creationId="{0ADA74EC-7397-312B-1218-36B414D021CE}"/>
          </ac:picMkLst>
        </pc:picChg>
        <pc:picChg chg="add del mod">
          <ac:chgData name="Pentcheva,Nedka (ECCC)" userId="S::nedka.pentcheva@ec.gc.ca::528918d5-c871-4c8d-8cd8-353799ddba6d" providerId="AD" clId="Web-{5CAA0433-0239-4608-AEC4-8DB260516BB9}" dt="2022-09-23T16:01:09.660" v="987"/>
          <ac:picMkLst>
            <pc:docMk/>
            <pc:sldMk cId="652391593" sldId="299"/>
            <ac:picMk id="10" creationId="{9AA74913-1F3C-0A89-14AA-221DD9E607B5}"/>
          </ac:picMkLst>
        </pc:picChg>
        <pc:picChg chg="add mod">
          <ac:chgData name="Pentcheva,Nedka (ECCC)" userId="S::nedka.pentcheva@ec.gc.ca::528918d5-c871-4c8d-8cd8-353799ddba6d" providerId="AD" clId="Web-{5CAA0433-0239-4608-AEC4-8DB260516BB9}" dt="2022-09-23T16:02:08.018" v="995" actId="1076"/>
          <ac:picMkLst>
            <pc:docMk/>
            <pc:sldMk cId="652391593" sldId="299"/>
            <ac:picMk id="11" creationId="{687C6940-524A-DA08-A744-EA3F6204C1F6}"/>
          </ac:picMkLst>
        </pc:picChg>
        <pc:picChg chg="del mod">
          <ac:chgData name="Pentcheva,Nedka (ECCC)" userId="S::nedka.pentcheva@ec.gc.ca::528918d5-c871-4c8d-8cd8-353799ddba6d" providerId="AD" clId="Web-{5CAA0433-0239-4608-AEC4-8DB260516BB9}" dt="2022-09-23T15:57:22.462" v="974"/>
          <ac:picMkLst>
            <pc:docMk/>
            <pc:sldMk cId="652391593" sldId="299"/>
            <ac:picMk id="20" creationId="{00000000-0000-0000-0000-000000000000}"/>
          </ac:picMkLst>
        </pc:picChg>
      </pc:sldChg>
      <pc:sldChg chg="del">
        <pc:chgData name="Pentcheva,Nedka (ECCC)" userId="S::nedka.pentcheva@ec.gc.ca::528918d5-c871-4c8d-8cd8-353799ddba6d" providerId="AD" clId="Web-{5CAA0433-0239-4608-AEC4-8DB260516BB9}" dt="2022-09-23T15:57:30.758" v="975"/>
        <pc:sldMkLst>
          <pc:docMk/>
          <pc:sldMk cId="559389943" sldId="301"/>
        </pc:sldMkLst>
      </pc:sldChg>
      <pc:sldChg chg="addSp delSp modSp mod modClrScheme chgLayout modNotes">
        <pc:chgData name="Pentcheva,Nedka (ECCC)" userId="S::nedka.pentcheva@ec.gc.ca::528918d5-c871-4c8d-8cd8-353799ddba6d" providerId="AD" clId="Web-{5CAA0433-0239-4608-AEC4-8DB260516BB9}" dt="2022-09-23T15:48:46.192" v="853" actId="14100"/>
        <pc:sldMkLst>
          <pc:docMk/>
          <pc:sldMk cId="923890097" sldId="315"/>
        </pc:sldMkLst>
        <pc:spChg chg="mod ord">
          <ac:chgData name="Pentcheva,Nedka (ECCC)" userId="S::nedka.pentcheva@ec.gc.ca::528918d5-c871-4c8d-8cd8-353799ddba6d" providerId="AD" clId="Web-{5CAA0433-0239-4608-AEC4-8DB260516BB9}" dt="2022-09-23T15:42:36.106" v="819" actId="1076"/>
          <ac:spMkLst>
            <pc:docMk/>
            <pc:sldMk cId="923890097" sldId="315"/>
            <ac:spMk id="2" creationId="{00000000-0000-0000-0000-000000000000}"/>
          </ac:spMkLst>
        </pc:spChg>
        <pc:spChg chg="mod">
          <ac:chgData name="Pentcheva,Nedka (ECCC)" userId="S::nedka.pentcheva@ec.gc.ca::528918d5-c871-4c8d-8cd8-353799ddba6d" providerId="AD" clId="Web-{5CAA0433-0239-4608-AEC4-8DB260516BB9}" dt="2022-09-23T15:48:46.192" v="853" actId="14100"/>
          <ac:spMkLst>
            <pc:docMk/>
            <pc:sldMk cId="923890097" sldId="315"/>
            <ac:spMk id="3" creationId="{00000000-0000-0000-0000-000000000000}"/>
          </ac:spMkLst>
        </pc:spChg>
        <pc:spChg chg="add mod">
          <ac:chgData name="Pentcheva,Nedka (ECCC)" userId="S::nedka.pentcheva@ec.gc.ca::528918d5-c871-4c8d-8cd8-353799ddba6d" providerId="AD" clId="Web-{5CAA0433-0239-4608-AEC4-8DB260516BB9}" dt="2022-09-23T14:24:51.465" v="114" actId="14100"/>
          <ac:spMkLst>
            <pc:docMk/>
            <pc:sldMk cId="923890097" sldId="315"/>
            <ac:spMk id="7" creationId="{3D8C009E-A567-2016-F113-6451815A3DCB}"/>
          </ac:spMkLst>
        </pc:spChg>
        <pc:spChg chg="add mod">
          <ac:chgData name="Pentcheva,Nedka (ECCC)" userId="S::nedka.pentcheva@ec.gc.ca::528918d5-c871-4c8d-8cd8-353799ddba6d" providerId="AD" clId="Web-{5CAA0433-0239-4608-AEC4-8DB260516BB9}" dt="2022-09-23T14:30:51.969" v="169" actId="1076"/>
          <ac:spMkLst>
            <pc:docMk/>
            <pc:sldMk cId="923890097" sldId="315"/>
            <ac:spMk id="8" creationId="{01A8F2E4-B76C-8B4C-51BA-948A9FA92766}"/>
          </ac:spMkLst>
        </pc:spChg>
        <pc:spChg chg="mod">
          <ac:chgData name="Pentcheva,Nedka (ECCC)" userId="S::nedka.pentcheva@ec.gc.ca::528918d5-c871-4c8d-8cd8-353799ddba6d" providerId="AD" clId="Web-{5CAA0433-0239-4608-AEC4-8DB260516BB9}" dt="2022-09-23T15:41:40.357" v="811" actId="1076"/>
          <ac:spMkLst>
            <pc:docMk/>
            <pc:sldMk cId="923890097" sldId="315"/>
            <ac:spMk id="9" creationId="{00000000-0000-0000-0000-000000000000}"/>
          </ac:spMkLst>
        </pc:spChg>
        <pc:spChg chg="add mod">
          <ac:chgData name="Pentcheva,Nedka (ECCC)" userId="S::nedka.pentcheva@ec.gc.ca::528918d5-c871-4c8d-8cd8-353799ddba6d" providerId="AD" clId="Web-{5CAA0433-0239-4608-AEC4-8DB260516BB9}" dt="2022-09-23T14:30:44.126" v="168" actId="1076"/>
          <ac:spMkLst>
            <pc:docMk/>
            <pc:sldMk cId="923890097" sldId="315"/>
            <ac:spMk id="10" creationId="{318ABA4C-90F9-DC5B-6F40-D8F5E7DC3098}"/>
          </ac:spMkLst>
        </pc:spChg>
        <pc:spChg chg="add mod">
          <ac:chgData name="Pentcheva,Nedka (ECCC)" userId="S::nedka.pentcheva@ec.gc.ca::528918d5-c871-4c8d-8cd8-353799ddba6d" providerId="AD" clId="Web-{5CAA0433-0239-4608-AEC4-8DB260516BB9}" dt="2022-09-23T14:30:57.782" v="170" actId="1076"/>
          <ac:spMkLst>
            <pc:docMk/>
            <pc:sldMk cId="923890097" sldId="315"/>
            <ac:spMk id="11" creationId="{70B21C4F-D166-8D66-F921-85BA833E9FE4}"/>
          </ac:spMkLst>
        </pc:spChg>
        <pc:spChg chg="mod">
          <ac:chgData name="Pentcheva,Nedka (ECCC)" userId="S::nedka.pentcheva@ec.gc.ca::528918d5-c871-4c8d-8cd8-353799ddba6d" providerId="AD" clId="Web-{5CAA0433-0239-4608-AEC4-8DB260516BB9}" dt="2022-09-23T14:25:19.731" v="116" actId="1076"/>
          <ac:spMkLst>
            <pc:docMk/>
            <pc:sldMk cId="923890097" sldId="315"/>
            <ac:spMk id="13" creationId="{00000000-0000-0000-0000-000000000000}"/>
          </ac:spMkLst>
        </pc:spChg>
        <pc:spChg chg="mod">
          <ac:chgData name="Pentcheva,Nedka (ECCC)" userId="S::nedka.pentcheva@ec.gc.ca::528918d5-c871-4c8d-8cd8-353799ddba6d" providerId="AD" clId="Web-{5CAA0433-0239-4608-AEC4-8DB260516BB9}" dt="2022-09-23T15:40:21.468" v="798" actId="1076"/>
          <ac:spMkLst>
            <pc:docMk/>
            <pc:sldMk cId="923890097" sldId="315"/>
            <ac:spMk id="14" creationId="{00000000-0000-0000-0000-000000000000}"/>
          </ac:spMkLst>
        </pc:spChg>
        <pc:spChg chg="add del mod ord">
          <ac:chgData name="Pentcheva,Nedka (ECCC)" userId="S::nedka.pentcheva@ec.gc.ca::528918d5-c871-4c8d-8cd8-353799ddba6d" providerId="AD" clId="Web-{5CAA0433-0239-4608-AEC4-8DB260516BB9}" dt="2022-09-23T15:39:38.828" v="792"/>
          <ac:spMkLst>
            <pc:docMk/>
            <pc:sldMk cId="923890097" sldId="315"/>
            <ac:spMk id="15" creationId="{419084B1-7449-31D2-0477-3A4FF30D2953}"/>
          </ac:spMkLst>
        </pc:spChg>
        <pc:spChg chg="mod">
          <ac:chgData name="Pentcheva,Nedka (ECCC)" userId="S::nedka.pentcheva@ec.gc.ca::528918d5-c871-4c8d-8cd8-353799ddba6d" providerId="AD" clId="Web-{5CAA0433-0239-4608-AEC4-8DB260516BB9}" dt="2022-09-23T15:40:16.421" v="797" actId="1076"/>
          <ac:spMkLst>
            <pc:docMk/>
            <pc:sldMk cId="923890097" sldId="315"/>
            <ac:spMk id="16" creationId="{00000000-0000-0000-0000-000000000000}"/>
          </ac:spMkLst>
        </pc:spChg>
        <pc:spChg chg="add del mod ord">
          <ac:chgData name="Pentcheva,Nedka (ECCC)" userId="S::nedka.pentcheva@ec.gc.ca::528918d5-c871-4c8d-8cd8-353799ddba6d" providerId="AD" clId="Web-{5CAA0433-0239-4608-AEC4-8DB260516BB9}" dt="2022-09-23T15:39:27.297" v="791"/>
          <ac:spMkLst>
            <pc:docMk/>
            <pc:sldMk cId="923890097" sldId="315"/>
            <ac:spMk id="17" creationId="{6B28FFD6-5FA9-45C7-4B19-8AE97F314C0D}"/>
          </ac:spMkLst>
        </pc:spChg>
        <pc:spChg chg="add del mod">
          <ac:chgData name="Pentcheva,Nedka (ECCC)" userId="S::nedka.pentcheva@ec.gc.ca::528918d5-c871-4c8d-8cd8-353799ddba6d" providerId="AD" clId="Web-{5CAA0433-0239-4608-AEC4-8DB260516BB9}" dt="2022-09-23T15:41:23.435" v="808"/>
          <ac:spMkLst>
            <pc:docMk/>
            <pc:sldMk cId="923890097" sldId="315"/>
            <ac:spMk id="18" creationId="{FDE8D0E6-E3DB-770D-A8CD-1F0BE044C06C}"/>
          </ac:spMkLst>
        </pc:spChg>
        <pc:spChg chg="mod">
          <ac:chgData name="Pentcheva,Nedka (ECCC)" userId="S::nedka.pentcheva@ec.gc.ca::528918d5-c871-4c8d-8cd8-353799ddba6d" providerId="AD" clId="Web-{5CAA0433-0239-4608-AEC4-8DB260516BB9}" dt="2022-09-23T14:14:57.286" v="47" actId="14100"/>
          <ac:spMkLst>
            <pc:docMk/>
            <pc:sldMk cId="923890097" sldId="315"/>
            <ac:spMk id="25" creationId="{00000000-0000-0000-0000-000000000000}"/>
          </ac:spMkLst>
        </pc:spChg>
        <pc:spChg chg="mod">
          <ac:chgData name="Pentcheva,Nedka (ECCC)" userId="S::nedka.pentcheva@ec.gc.ca::528918d5-c871-4c8d-8cd8-353799ddba6d" providerId="AD" clId="Web-{5CAA0433-0239-4608-AEC4-8DB260516BB9}" dt="2022-09-23T14:30:15.813" v="165" actId="1076"/>
          <ac:spMkLst>
            <pc:docMk/>
            <pc:sldMk cId="923890097" sldId="315"/>
            <ac:spMk id="26" creationId="{00000000-0000-0000-0000-000000000000}"/>
          </ac:spMkLst>
        </pc:spChg>
        <pc:spChg chg="del mod">
          <ac:chgData name="Pentcheva,Nedka (ECCC)" userId="S::nedka.pentcheva@ec.gc.ca::528918d5-c871-4c8d-8cd8-353799ddba6d" providerId="AD" clId="Web-{5CAA0433-0239-4608-AEC4-8DB260516BB9}" dt="2022-09-23T14:29:02.218" v="154"/>
          <ac:spMkLst>
            <pc:docMk/>
            <pc:sldMk cId="923890097" sldId="315"/>
            <ac:spMk id="27" creationId="{00000000-0000-0000-0000-000000000000}"/>
          </ac:spMkLst>
        </pc:spChg>
        <pc:spChg chg="del mod">
          <ac:chgData name="Pentcheva,Nedka (ECCC)" userId="S::nedka.pentcheva@ec.gc.ca::528918d5-c871-4c8d-8cd8-353799ddba6d" providerId="AD" clId="Web-{5CAA0433-0239-4608-AEC4-8DB260516BB9}" dt="2022-09-23T14:27:43.030" v="139"/>
          <ac:spMkLst>
            <pc:docMk/>
            <pc:sldMk cId="923890097" sldId="315"/>
            <ac:spMk id="30" creationId="{00000000-0000-0000-0000-000000000000}"/>
          </ac:spMkLst>
        </pc:spChg>
        <pc:spChg chg="del mod">
          <ac:chgData name="Pentcheva,Nedka (ECCC)" userId="S::nedka.pentcheva@ec.gc.ca::528918d5-c871-4c8d-8cd8-353799ddba6d" providerId="AD" clId="Web-{5CAA0433-0239-4608-AEC4-8DB260516BB9}" dt="2022-09-23T14:23:37.855" v="98"/>
          <ac:spMkLst>
            <pc:docMk/>
            <pc:sldMk cId="923890097" sldId="315"/>
            <ac:spMk id="32" creationId="{00000000-0000-0000-0000-000000000000}"/>
          </ac:spMkLst>
        </pc:spChg>
        <pc:spChg chg="mod">
          <ac:chgData name="Pentcheva,Nedka (ECCC)" userId="S::nedka.pentcheva@ec.gc.ca::528918d5-c871-4c8d-8cd8-353799ddba6d" providerId="AD" clId="Web-{5CAA0433-0239-4608-AEC4-8DB260516BB9}" dt="2022-09-23T14:30:23.125" v="167" actId="1076"/>
          <ac:spMkLst>
            <pc:docMk/>
            <pc:sldMk cId="923890097" sldId="315"/>
            <ac:spMk id="36" creationId="{00000000-0000-0000-0000-000000000000}"/>
          </ac:spMkLst>
        </pc:spChg>
        <pc:spChg chg="del mod">
          <ac:chgData name="Pentcheva,Nedka (ECCC)" userId="S::nedka.pentcheva@ec.gc.ca::528918d5-c871-4c8d-8cd8-353799ddba6d" providerId="AD" clId="Web-{5CAA0433-0239-4608-AEC4-8DB260516BB9}" dt="2022-09-23T15:41:27.201" v="809"/>
          <ac:spMkLst>
            <pc:docMk/>
            <pc:sldMk cId="923890097" sldId="315"/>
            <ac:spMk id="37" creationId="{00000000-0000-0000-0000-000000000000}"/>
          </ac:spMkLst>
        </pc:spChg>
        <pc:spChg chg="mod">
          <ac:chgData name="Pentcheva,Nedka (ECCC)" userId="S::nedka.pentcheva@ec.gc.ca::528918d5-c871-4c8d-8cd8-353799ddba6d" providerId="AD" clId="Web-{5CAA0433-0239-4608-AEC4-8DB260516BB9}" dt="2022-09-23T14:25:31.059" v="118" actId="14100"/>
          <ac:spMkLst>
            <pc:docMk/>
            <pc:sldMk cId="923890097" sldId="315"/>
            <ac:spMk id="39" creationId="{00000000-0000-0000-0000-000000000000}"/>
          </ac:spMkLst>
        </pc:spChg>
        <pc:spChg chg="mod">
          <ac:chgData name="Pentcheva,Nedka (ECCC)" userId="S::nedka.pentcheva@ec.gc.ca::528918d5-c871-4c8d-8cd8-353799ddba6d" providerId="AD" clId="Web-{5CAA0433-0239-4608-AEC4-8DB260516BB9}" dt="2022-09-23T14:15:27.959" v="53" actId="1076"/>
          <ac:spMkLst>
            <pc:docMk/>
            <pc:sldMk cId="923890097" sldId="315"/>
            <ac:spMk id="40" creationId="{00000000-0000-0000-0000-000000000000}"/>
          </ac:spMkLst>
        </pc:spChg>
        <pc:spChg chg="mod">
          <ac:chgData name="Pentcheva,Nedka (ECCC)" userId="S::nedka.pentcheva@ec.gc.ca::528918d5-c871-4c8d-8cd8-353799ddba6d" providerId="AD" clId="Web-{5CAA0433-0239-4608-AEC4-8DB260516BB9}" dt="2022-09-23T14:15:08.224" v="50" actId="1076"/>
          <ac:spMkLst>
            <pc:docMk/>
            <pc:sldMk cId="923890097" sldId="315"/>
            <ac:spMk id="42" creationId="{00000000-0000-0000-0000-000000000000}"/>
          </ac:spMkLst>
        </pc:spChg>
        <pc:spChg chg="mod ord">
          <ac:chgData name="Pentcheva,Nedka (ECCC)" userId="S::nedka.pentcheva@ec.gc.ca::528918d5-c871-4c8d-8cd8-353799ddba6d" providerId="AD" clId="Web-{5CAA0433-0239-4608-AEC4-8DB260516BB9}" dt="2022-09-23T14:22:13.182" v="92"/>
          <ac:spMkLst>
            <pc:docMk/>
            <pc:sldMk cId="923890097" sldId="315"/>
            <ac:spMk id="43" creationId="{00000000-0000-0000-0000-000000000000}"/>
          </ac:spMkLst>
        </pc:spChg>
        <pc:spChg chg="del mod">
          <ac:chgData name="Pentcheva,Nedka (ECCC)" userId="S::nedka.pentcheva@ec.gc.ca::528918d5-c871-4c8d-8cd8-353799ddba6d" providerId="AD" clId="Web-{5CAA0433-0239-4608-AEC4-8DB260516BB9}" dt="2022-09-23T15:25:41.206" v="700"/>
          <ac:spMkLst>
            <pc:docMk/>
            <pc:sldMk cId="923890097" sldId="315"/>
            <ac:spMk id="44" creationId="{00000000-0000-0000-0000-000000000000}"/>
          </ac:spMkLst>
        </pc:spChg>
        <pc:spChg chg="del mod">
          <ac:chgData name="Pentcheva,Nedka (ECCC)" userId="S::nedka.pentcheva@ec.gc.ca::528918d5-c871-4c8d-8cd8-353799ddba6d" providerId="AD" clId="Web-{5CAA0433-0239-4608-AEC4-8DB260516BB9}" dt="2022-09-23T15:40:55.030" v="805"/>
          <ac:spMkLst>
            <pc:docMk/>
            <pc:sldMk cId="923890097" sldId="315"/>
            <ac:spMk id="46" creationId="{00000000-0000-0000-0000-000000000000}"/>
          </ac:spMkLst>
        </pc:spChg>
        <pc:spChg chg="del mod">
          <ac:chgData name="Pentcheva,Nedka (ECCC)" userId="S::nedka.pentcheva@ec.gc.ca::528918d5-c871-4c8d-8cd8-353799ddba6d" providerId="AD" clId="Web-{5CAA0433-0239-4608-AEC4-8DB260516BB9}" dt="2022-09-23T15:25:38.409" v="699"/>
          <ac:spMkLst>
            <pc:docMk/>
            <pc:sldMk cId="923890097" sldId="315"/>
            <ac:spMk id="48" creationId="{00000000-0000-0000-0000-000000000000}"/>
          </ac:spMkLst>
        </pc:spChg>
        <pc:picChg chg="mod">
          <ac:chgData name="Pentcheva,Nedka (ECCC)" userId="S::nedka.pentcheva@ec.gc.ca::528918d5-c871-4c8d-8cd8-353799ddba6d" providerId="AD" clId="Web-{5CAA0433-0239-4608-AEC4-8DB260516BB9}" dt="2022-09-23T14:30:08.375" v="163" actId="1076"/>
          <ac:picMkLst>
            <pc:docMk/>
            <pc:sldMk cId="923890097" sldId="315"/>
            <ac:picMk id="4" creationId="{00000000-0000-0000-0000-000000000000}"/>
          </ac:picMkLst>
        </pc:picChg>
        <pc:picChg chg="del mod">
          <ac:chgData name="Pentcheva,Nedka (ECCC)" userId="S::nedka.pentcheva@ec.gc.ca::528918d5-c871-4c8d-8cd8-353799ddba6d" providerId="AD" clId="Web-{5CAA0433-0239-4608-AEC4-8DB260516BB9}" dt="2022-09-23T15:25:28.737" v="697"/>
          <ac:picMkLst>
            <pc:docMk/>
            <pc:sldMk cId="923890097" sldId="315"/>
            <ac:picMk id="6" creationId="{00000000-0000-0000-0000-000000000000}"/>
          </ac:picMkLst>
        </pc:picChg>
        <pc:picChg chg="mod">
          <ac:chgData name="Pentcheva,Nedka (ECCC)" userId="S::nedka.pentcheva@ec.gc.ca::528918d5-c871-4c8d-8cd8-353799ddba6d" providerId="AD" clId="Web-{5CAA0433-0239-4608-AEC4-8DB260516BB9}" dt="2022-09-23T14:30:08.391" v="164" actId="1076"/>
          <ac:picMkLst>
            <pc:docMk/>
            <pc:sldMk cId="923890097" sldId="315"/>
            <ac:picMk id="12" creationId="{00000000-0000-0000-0000-000000000000}"/>
          </ac:picMkLst>
        </pc:picChg>
        <pc:picChg chg="mod">
          <ac:chgData name="Pentcheva,Nedka (ECCC)" userId="S::nedka.pentcheva@ec.gc.ca::528918d5-c871-4c8d-8cd8-353799ddba6d" providerId="AD" clId="Web-{5CAA0433-0239-4608-AEC4-8DB260516BB9}" dt="2022-09-23T14:24:47.246" v="113" actId="14100"/>
          <ac:picMkLst>
            <pc:docMk/>
            <pc:sldMk cId="923890097" sldId="315"/>
            <ac:picMk id="23" creationId="{00000000-0000-0000-0000-000000000000}"/>
          </ac:picMkLst>
        </pc:picChg>
        <pc:picChg chg="mod">
          <ac:chgData name="Pentcheva,Nedka (ECCC)" userId="S::nedka.pentcheva@ec.gc.ca::528918d5-c871-4c8d-8cd8-353799ddba6d" providerId="AD" clId="Web-{5CAA0433-0239-4608-AEC4-8DB260516BB9}" dt="2022-09-23T14:15:02.880" v="49" actId="14100"/>
          <ac:picMkLst>
            <pc:docMk/>
            <pc:sldMk cId="923890097" sldId="315"/>
            <ac:picMk id="41" creationId="{00000000-0000-0000-0000-000000000000}"/>
          </ac:picMkLst>
        </pc:picChg>
        <pc:picChg chg="del mod">
          <ac:chgData name="Pentcheva,Nedka (ECCC)" userId="S::nedka.pentcheva@ec.gc.ca::528918d5-c871-4c8d-8cd8-353799ddba6d" providerId="AD" clId="Web-{5CAA0433-0239-4608-AEC4-8DB260516BB9}" dt="2022-09-23T15:24:55.207" v="689"/>
          <ac:picMkLst>
            <pc:docMk/>
            <pc:sldMk cId="923890097" sldId="315"/>
            <ac:picMk id="47" creationId="{00000000-0000-0000-0000-000000000000}"/>
          </ac:picMkLst>
        </pc:picChg>
      </pc:sldChg>
      <pc:sldChg chg="addSp delSp modSp add del mod modClrScheme chgLayout">
        <pc:chgData name="Pentcheva,Nedka (ECCC)" userId="S::nedka.pentcheva@ec.gc.ca::528918d5-c871-4c8d-8cd8-353799ddba6d" providerId="AD" clId="Web-{5CAA0433-0239-4608-AEC4-8DB260516BB9}" dt="2022-09-23T15:47:43.615" v="847"/>
        <pc:sldMkLst>
          <pc:docMk/>
          <pc:sldMk cId="1197341828" sldId="317"/>
        </pc:sldMkLst>
        <pc:spChg chg="add del mod ord">
          <ac:chgData name="Pentcheva,Nedka (ECCC)" userId="S::nedka.pentcheva@ec.gc.ca::528918d5-c871-4c8d-8cd8-353799ddba6d" providerId="AD" clId="Web-{5CAA0433-0239-4608-AEC4-8DB260516BB9}" dt="2022-09-23T15:45:16.305" v="837" actId="14100"/>
          <ac:spMkLst>
            <pc:docMk/>
            <pc:sldMk cId="1197341828" sldId="317"/>
            <ac:spMk id="2" creationId="{00000000-0000-0000-0000-000000000000}"/>
          </ac:spMkLst>
        </pc:spChg>
        <pc:spChg chg="mod ord">
          <ac:chgData name="Pentcheva,Nedka (ECCC)" userId="S::nedka.pentcheva@ec.gc.ca::528918d5-c871-4c8d-8cd8-353799ddba6d" providerId="AD" clId="Web-{5CAA0433-0239-4608-AEC4-8DB260516BB9}" dt="2022-09-23T15:47:11.147" v="845"/>
          <ac:spMkLst>
            <pc:docMk/>
            <pc:sldMk cId="1197341828" sldId="317"/>
            <ac:spMk id="4" creationId="{00000000-0000-0000-0000-000000000000}"/>
          </ac:spMkLst>
        </pc:spChg>
        <pc:spChg chg="add del mod ord">
          <ac:chgData name="Pentcheva,Nedka (ECCC)" userId="S::nedka.pentcheva@ec.gc.ca::528918d5-c871-4c8d-8cd8-353799ddba6d" providerId="AD" clId="Web-{5CAA0433-0239-4608-AEC4-8DB260516BB9}" dt="2022-09-23T15:45:37.617" v="838"/>
          <ac:spMkLst>
            <pc:docMk/>
            <pc:sldMk cId="1197341828" sldId="317"/>
            <ac:spMk id="9" creationId="{21D88261-A6E4-5185-1FE8-A3850999CA31}"/>
          </ac:spMkLst>
        </pc:spChg>
        <pc:spChg chg="add del mod">
          <ac:chgData name="Pentcheva,Nedka (ECCC)" userId="S::nedka.pentcheva@ec.gc.ca::528918d5-c871-4c8d-8cd8-353799ddba6d" providerId="AD" clId="Web-{5CAA0433-0239-4608-AEC4-8DB260516BB9}" dt="2022-09-23T15:44:24.182" v="832"/>
          <ac:spMkLst>
            <pc:docMk/>
            <pc:sldMk cId="1197341828" sldId="317"/>
            <ac:spMk id="11" creationId="{DC8AD2FF-7A04-D067-670C-8BE4B18D3066}"/>
          </ac:spMkLst>
        </pc:spChg>
      </pc:sldChg>
      <pc:sldChg chg="modSp add replId">
        <pc:chgData name="Pentcheva,Nedka (ECCC)" userId="S::nedka.pentcheva@ec.gc.ca::528918d5-c871-4c8d-8cd8-353799ddba6d" providerId="AD" clId="Web-{5CAA0433-0239-4608-AEC4-8DB260516BB9}" dt="2022-09-23T14:57:16.160" v="684" actId="20577"/>
        <pc:sldMkLst>
          <pc:docMk/>
          <pc:sldMk cId="3683637925" sldId="318"/>
        </pc:sldMkLst>
        <pc:spChg chg="mod">
          <ac:chgData name="Pentcheva,Nedka (ECCC)" userId="S::nedka.pentcheva@ec.gc.ca::528918d5-c871-4c8d-8cd8-353799ddba6d" providerId="AD" clId="Web-{5CAA0433-0239-4608-AEC4-8DB260516BB9}" dt="2022-09-23T14:57:16.160" v="684" actId="20577"/>
          <ac:spMkLst>
            <pc:docMk/>
            <pc:sldMk cId="3683637925" sldId="318"/>
            <ac:spMk id="2" creationId="{00000000-0000-0000-0000-000000000000}"/>
          </ac:spMkLst>
        </pc:spChg>
        <pc:spChg chg="mod">
          <ac:chgData name="Pentcheva,Nedka (ECCC)" userId="S::nedka.pentcheva@ec.gc.ca::528918d5-c871-4c8d-8cd8-353799ddba6d" providerId="AD" clId="Web-{5CAA0433-0239-4608-AEC4-8DB260516BB9}" dt="2022-09-23T14:57:07.050" v="683" actId="20577"/>
          <ac:spMkLst>
            <pc:docMk/>
            <pc:sldMk cId="3683637925" sldId="318"/>
            <ac:spMk id="3" creationId="{F6D6978C-051C-4135-E9A9-40C2F22C8443}"/>
          </ac:spMkLst>
        </pc:spChg>
      </pc:sldChg>
      <pc:sldChg chg="addSp delSp modSp add del replId modNotes">
        <pc:chgData name="Pentcheva,Nedka (ECCC)" userId="S::nedka.pentcheva@ec.gc.ca::528918d5-c871-4c8d-8cd8-353799ddba6d" providerId="AD" clId="Web-{5CAA0433-0239-4608-AEC4-8DB260516BB9}" dt="2022-09-23T15:57:16.493" v="973"/>
        <pc:sldMkLst>
          <pc:docMk/>
          <pc:sldMk cId="2393129153" sldId="319"/>
        </pc:sldMkLst>
        <pc:spChg chg="del">
          <ac:chgData name="Pentcheva,Nedka (ECCC)" userId="S::nedka.pentcheva@ec.gc.ca::528918d5-c871-4c8d-8cd8-353799ddba6d" providerId="AD" clId="Web-{5CAA0433-0239-4608-AEC4-8DB260516BB9}" dt="2022-09-23T15:49:02.176" v="855"/>
          <ac:spMkLst>
            <pc:docMk/>
            <pc:sldMk cId="2393129153" sldId="319"/>
            <ac:spMk id="3" creationId="{00000000-0000-0000-0000-000000000000}"/>
          </ac:spMkLst>
        </pc:spChg>
        <pc:spChg chg="del mod">
          <ac:chgData name="Pentcheva,Nedka (ECCC)" userId="S::nedka.pentcheva@ec.gc.ca::528918d5-c871-4c8d-8cd8-353799ddba6d" providerId="AD" clId="Web-{5CAA0433-0239-4608-AEC4-8DB260516BB9}" dt="2022-09-23T15:57:07.837" v="972"/>
          <ac:spMkLst>
            <pc:docMk/>
            <pc:sldMk cId="2393129153" sldId="319"/>
            <ac:spMk id="5" creationId="{00000000-0000-0000-0000-000000000000}"/>
          </ac:spMkLst>
        </pc:spChg>
        <pc:spChg chg="mod">
          <ac:chgData name="Pentcheva,Nedka (ECCC)" userId="S::nedka.pentcheva@ec.gc.ca::528918d5-c871-4c8d-8cd8-353799ddba6d" providerId="AD" clId="Web-{5CAA0433-0239-4608-AEC4-8DB260516BB9}" dt="2022-09-23T15:56:54.134" v="970" actId="1076"/>
          <ac:spMkLst>
            <pc:docMk/>
            <pc:sldMk cId="2393129153" sldId="319"/>
            <ac:spMk id="7" creationId="{3D8C009E-A567-2016-F113-6451815A3DCB}"/>
          </ac:spMkLst>
        </pc:spChg>
        <pc:spChg chg="mod">
          <ac:chgData name="Pentcheva,Nedka (ECCC)" userId="S::nedka.pentcheva@ec.gc.ca::528918d5-c871-4c8d-8cd8-353799ddba6d" providerId="AD" clId="Web-{5CAA0433-0239-4608-AEC4-8DB260516BB9}" dt="2022-09-23T15:55:00.371" v="956" actId="1076"/>
          <ac:spMkLst>
            <pc:docMk/>
            <pc:sldMk cId="2393129153" sldId="319"/>
            <ac:spMk id="8" creationId="{01A8F2E4-B76C-8B4C-51BA-948A9FA92766}"/>
          </ac:spMkLst>
        </pc:spChg>
        <pc:spChg chg="mod">
          <ac:chgData name="Pentcheva,Nedka (ECCC)" userId="S::nedka.pentcheva@ec.gc.ca::528918d5-c871-4c8d-8cd8-353799ddba6d" providerId="AD" clId="Web-{5CAA0433-0239-4608-AEC4-8DB260516BB9}" dt="2022-09-23T15:56:37.681" v="969" actId="14100"/>
          <ac:spMkLst>
            <pc:docMk/>
            <pc:sldMk cId="2393129153" sldId="319"/>
            <ac:spMk id="9" creationId="{00000000-0000-0000-0000-000000000000}"/>
          </ac:spMkLst>
        </pc:spChg>
        <pc:spChg chg="mod">
          <ac:chgData name="Pentcheva,Nedka (ECCC)" userId="S::nedka.pentcheva@ec.gc.ca::528918d5-c871-4c8d-8cd8-353799ddba6d" providerId="AD" clId="Web-{5CAA0433-0239-4608-AEC4-8DB260516BB9}" dt="2022-09-23T15:54:52.137" v="955" actId="1076"/>
          <ac:spMkLst>
            <pc:docMk/>
            <pc:sldMk cId="2393129153" sldId="319"/>
            <ac:spMk id="10" creationId="{318ABA4C-90F9-DC5B-6F40-D8F5E7DC3098}"/>
          </ac:spMkLst>
        </pc:spChg>
        <pc:spChg chg="mod">
          <ac:chgData name="Pentcheva,Nedka (ECCC)" userId="S::nedka.pentcheva@ec.gc.ca::528918d5-c871-4c8d-8cd8-353799ddba6d" providerId="AD" clId="Web-{5CAA0433-0239-4608-AEC4-8DB260516BB9}" dt="2022-09-23T15:55:07.137" v="957" actId="1076"/>
          <ac:spMkLst>
            <pc:docMk/>
            <pc:sldMk cId="2393129153" sldId="319"/>
            <ac:spMk id="11" creationId="{70B21C4F-D166-8D66-F921-85BA833E9FE4}"/>
          </ac:spMkLst>
        </pc:spChg>
        <pc:spChg chg="mod">
          <ac:chgData name="Pentcheva,Nedka (ECCC)" userId="S::nedka.pentcheva@ec.gc.ca::528918d5-c871-4c8d-8cd8-353799ddba6d" providerId="AD" clId="Web-{5CAA0433-0239-4608-AEC4-8DB260516BB9}" dt="2022-09-23T15:51:48.281" v="889" actId="14100"/>
          <ac:spMkLst>
            <pc:docMk/>
            <pc:sldMk cId="2393129153" sldId="319"/>
            <ac:spMk id="13" creationId="{00000000-0000-0000-0000-000000000000}"/>
          </ac:spMkLst>
        </pc:spChg>
        <pc:spChg chg="mod">
          <ac:chgData name="Pentcheva,Nedka (ECCC)" userId="S::nedka.pentcheva@ec.gc.ca::528918d5-c871-4c8d-8cd8-353799ddba6d" providerId="AD" clId="Web-{5CAA0433-0239-4608-AEC4-8DB260516BB9}" dt="2022-09-23T15:54:29.012" v="953" actId="1076"/>
          <ac:spMkLst>
            <pc:docMk/>
            <pc:sldMk cId="2393129153" sldId="319"/>
            <ac:spMk id="14" creationId="{00000000-0000-0000-0000-000000000000}"/>
          </ac:spMkLst>
        </pc:spChg>
        <pc:spChg chg="add del mod">
          <ac:chgData name="Pentcheva,Nedka (ECCC)" userId="S::nedka.pentcheva@ec.gc.ca::528918d5-c871-4c8d-8cd8-353799ddba6d" providerId="AD" clId="Web-{5CAA0433-0239-4608-AEC4-8DB260516BB9}" dt="2022-09-23T15:54:35.340" v="954" actId="1076"/>
          <ac:spMkLst>
            <pc:docMk/>
            <pc:sldMk cId="2393129153" sldId="319"/>
            <ac:spMk id="16" creationId="{00000000-0000-0000-0000-000000000000}"/>
          </ac:spMkLst>
        </pc:spChg>
        <pc:spChg chg="mod">
          <ac:chgData name="Pentcheva,Nedka (ECCC)" userId="S::nedka.pentcheva@ec.gc.ca::528918d5-c871-4c8d-8cd8-353799ddba6d" providerId="AD" clId="Web-{5CAA0433-0239-4608-AEC4-8DB260516BB9}" dt="2022-09-23T15:54:20.981" v="951" actId="1076"/>
          <ac:spMkLst>
            <pc:docMk/>
            <pc:sldMk cId="2393129153" sldId="319"/>
            <ac:spMk id="26" creationId="{00000000-0000-0000-0000-000000000000}"/>
          </ac:spMkLst>
        </pc:spChg>
        <pc:spChg chg="mod">
          <ac:chgData name="Pentcheva,Nedka (ECCC)" userId="S::nedka.pentcheva@ec.gc.ca::528918d5-c871-4c8d-8cd8-353799ddba6d" providerId="AD" clId="Web-{5CAA0433-0239-4608-AEC4-8DB260516BB9}" dt="2022-09-23T15:56:35.103" v="968" actId="1076"/>
          <ac:spMkLst>
            <pc:docMk/>
            <pc:sldMk cId="2393129153" sldId="319"/>
            <ac:spMk id="36" creationId="{00000000-0000-0000-0000-000000000000}"/>
          </ac:spMkLst>
        </pc:spChg>
        <pc:spChg chg="mod">
          <ac:chgData name="Pentcheva,Nedka (ECCC)" userId="S::nedka.pentcheva@ec.gc.ca::528918d5-c871-4c8d-8cd8-353799ddba6d" providerId="AD" clId="Web-{5CAA0433-0239-4608-AEC4-8DB260516BB9}" dt="2022-09-23T15:51:53.469" v="890" actId="14100"/>
          <ac:spMkLst>
            <pc:docMk/>
            <pc:sldMk cId="2393129153" sldId="319"/>
            <ac:spMk id="39" creationId="{00000000-0000-0000-0000-000000000000}"/>
          </ac:spMkLst>
        </pc:spChg>
        <pc:picChg chg="mod">
          <ac:chgData name="Pentcheva,Nedka (ECCC)" userId="S::nedka.pentcheva@ec.gc.ca::528918d5-c871-4c8d-8cd8-353799ddba6d" providerId="AD" clId="Web-{5CAA0433-0239-4608-AEC4-8DB260516BB9}" dt="2022-09-23T15:54:23.841" v="952" actId="1076"/>
          <ac:picMkLst>
            <pc:docMk/>
            <pc:sldMk cId="2393129153" sldId="319"/>
            <ac:picMk id="4" creationId="{00000000-0000-0000-0000-000000000000}"/>
          </ac:picMkLst>
        </pc:picChg>
        <pc:picChg chg="add del mod">
          <ac:chgData name="Pentcheva,Nedka (ECCC)" userId="S::nedka.pentcheva@ec.gc.ca::528918d5-c871-4c8d-8cd8-353799ddba6d" providerId="AD" clId="Web-{5CAA0433-0239-4608-AEC4-8DB260516BB9}" dt="2022-09-23T15:56:28.104" v="967"/>
          <ac:picMkLst>
            <pc:docMk/>
            <pc:sldMk cId="2393129153" sldId="319"/>
            <ac:picMk id="6" creationId="{4286DAB0-79CA-2C3D-1F81-9B73AF085D14}"/>
          </ac:picMkLst>
        </pc:picChg>
        <pc:picChg chg="mod">
          <ac:chgData name="Pentcheva,Nedka (ECCC)" userId="S::nedka.pentcheva@ec.gc.ca::528918d5-c871-4c8d-8cd8-353799ddba6d" providerId="AD" clId="Web-{5CAA0433-0239-4608-AEC4-8DB260516BB9}" dt="2022-09-23T15:52:00.969" v="891" actId="1076"/>
          <ac:picMkLst>
            <pc:docMk/>
            <pc:sldMk cId="2393129153" sldId="319"/>
            <ac:picMk id="12" creationId="{00000000-0000-0000-0000-000000000000}"/>
          </ac:picMkLst>
        </pc:picChg>
        <pc:picChg chg="mod">
          <ac:chgData name="Pentcheva,Nedka (ECCC)" userId="S::nedka.pentcheva@ec.gc.ca::528918d5-c871-4c8d-8cd8-353799ddba6d" providerId="AD" clId="Web-{5CAA0433-0239-4608-AEC4-8DB260516BB9}" dt="2022-09-23T15:55:13.933" v="958" actId="1076"/>
          <ac:picMkLst>
            <pc:docMk/>
            <pc:sldMk cId="2393129153" sldId="319"/>
            <ac:picMk id="23" creationId="{00000000-0000-0000-0000-000000000000}"/>
          </ac:picMkLst>
        </pc:picChg>
      </pc:sldChg>
      <pc:sldChg chg="addSp delSp modSp new del">
        <pc:chgData name="Pentcheva,Nedka (ECCC)" userId="S::nedka.pentcheva@ec.gc.ca::528918d5-c871-4c8d-8cd8-353799ddba6d" providerId="AD" clId="Web-{5CAA0433-0239-4608-AEC4-8DB260516BB9}" dt="2022-09-23T15:38:19.830" v="788"/>
        <pc:sldMkLst>
          <pc:docMk/>
          <pc:sldMk cId="3625462370" sldId="319"/>
        </pc:sldMkLst>
        <pc:spChg chg="del">
          <ac:chgData name="Pentcheva,Nedka (ECCC)" userId="S::nedka.pentcheva@ec.gc.ca::528918d5-c871-4c8d-8cd8-353799ddba6d" providerId="AD" clId="Web-{5CAA0433-0239-4608-AEC4-8DB260516BB9}" dt="2022-09-23T15:31:30.604" v="779"/>
          <ac:spMkLst>
            <pc:docMk/>
            <pc:sldMk cId="3625462370" sldId="319"/>
            <ac:spMk id="3" creationId="{A0B1CDF0-B0D8-B981-3B47-FE0A1AA3A791}"/>
          </ac:spMkLst>
        </pc:spChg>
        <pc:spChg chg="add mod">
          <ac:chgData name="Pentcheva,Nedka (ECCC)" userId="S::nedka.pentcheva@ec.gc.ca::528918d5-c871-4c8d-8cd8-353799ddba6d" providerId="AD" clId="Web-{5CAA0433-0239-4608-AEC4-8DB260516BB9}" dt="2022-09-23T15:31:34.885" v="780"/>
          <ac:spMkLst>
            <pc:docMk/>
            <pc:sldMk cId="3625462370" sldId="319"/>
            <ac:spMk id="6" creationId="{534BC77A-20B8-2429-327E-FD5A0FE47C73}"/>
          </ac:spMkLst>
        </pc:spChg>
        <pc:picChg chg="add del mod ord">
          <ac:chgData name="Pentcheva,Nedka (ECCC)" userId="S::nedka.pentcheva@ec.gc.ca::528918d5-c871-4c8d-8cd8-353799ddba6d" providerId="AD" clId="Web-{5CAA0433-0239-4608-AEC4-8DB260516BB9}" dt="2022-09-23T15:31:34.885" v="780"/>
          <ac:picMkLst>
            <pc:docMk/>
            <pc:sldMk cId="3625462370" sldId="319"/>
            <ac:picMk id="4" creationId="{68AD3474-B74C-CAB4-5A40-111693998EEC}"/>
          </ac:picMkLst>
        </pc:picChg>
      </pc:sldChg>
      <pc:sldChg chg="new del">
        <pc:chgData name="Pentcheva,Nedka (ECCC)" userId="S::nedka.pentcheva@ec.gc.ca::528918d5-c871-4c8d-8cd8-353799ddba6d" providerId="AD" clId="Web-{5CAA0433-0239-4608-AEC4-8DB260516BB9}" dt="2022-09-23T15:38:23.502" v="789"/>
        <pc:sldMkLst>
          <pc:docMk/>
          <pc:sldMk cId="4093145292" sldId="320"/>
        </pc:sldMkLst>
      </pc:sldChg>
      <pc:sldChg chg="addSp delSp modSp new del mod setBg">
        <pc:chgData name="Pentcheva,Nedka (ECCC)" userId="S::nedka.pentcheva@ec.gc.ca::528918d5-c871-4c8d-8cd8-353799ddba6d" providerId="AD" clId="Web-{5CAA0433-0239-4608-AEC4-8DB260516BB9}" dt="2022-09-23T15:38:15.564" v="787"/>
        <pc:sldMkLst>
          <pc:docMk/>
          <pc:sldMk cId="2329486645" sldId="321"/>
        </pc:sldMkLst>
        <pc:spChg chg="add del">
          <ac:chgData name="Pentcheva,Nedka (ECCC)" userId="S::nedka.pentcheva@ec.gc.ca::528918d5-c871-4c8d-8cd8-353799ddba6d" providerId="AD" clId="Web-{5CAA0433-0239-4608-AEC4-8DB260516BB9}" dt="2022-09-23T15:38:12.955" v="785"/>
          <ac:spMkLst>
            <pc:docMk/>
            <pc:sldMk cId="2329486645" sldId="321"/>
            <ac:spMk id="2" creationId="{9F4609EE-3228-8ED7-E8BD-340A82E94804}"/>
          </ac:spMkLst>
        </pc:spChg>
        <pc:spChg chg="add del">
          <ac:chgData name="Pentcheva,Nedka (ECCC)" userId="S::nedka.pentcheva@ec.gc.ca::528918d5-c871-4c8d-8cd8-353799ddba6d" providerId="AD" clId="Web-{5CAA0433-0239-4608-AEC4-8DB260516BB9}" dt="2022-09-23T15:38:14.986" v="786"/>
          <ac:spMkLst>
            <pc:docMk/>
            <pc:sldMk cId="2329486645" sldId="321"/>
            <ac:spMk id="3" creationId="{D654100F-67BA-88CE-0178-EF33EC6A0BE7}"/>
          </ac:spMkLst>
        </pc:spChg>
        <pc:spChg chg="add del">
          <ac:chgData name="Pentcheva,Nedka (ECCC)" userId="S::nedka.pentcheva@ec.gc.ca::528918d5-c871-4c8d-8cd8-353799ddba6d" providerId="AD" clId="Web-{5CAA0433-0239-4608-AEC4-8DB260516BB9}" dt="2022-09-23T15:38:12.955" v="785"/>
          <ac:spMkLst>
            <pc:docMk/>
            <pc:sldMk cId="2329486645" sldId="321"/>
            <ac:spMk id="9" creationId="{42A4FC2C-047E-45A5-965D-8E1E3BF09BC6}"/>
          </ac:spMkLst>
        </pc:spChg>
        <pc:picChg chg="add del mod ord">
          <ac:chgData name="Pentcheva,Nedka (ECCC)" userId="S::nedka.pentcheva@ec.gc.ca::528918d5-c871-4c8d-8cd8-353799ddba6d" providerId="AD" clId="Web-{5CAA0433-0239-4608-AEC4-8DB260516BB9}" dt="2022-09-23T15:38:14.986" v="786"/>
          <ac:picMkLst>
            <pc:docMk/>
            <pc:sldMk cId="2329486645" sldId="321"/>
            <ac:picMk id="4" creationId="{2BD3AC16-E5B5-A457-7F09-7128BA5EFB17}"/>
          </ac:picMkLst>
        </pc:picChg>
      </pc:sldChg>
    </pc:docChg>
  </pc:docChgLst>
  <pc:docChgLst>
    <pc:chgData name="Wang,Xihong (ECCC)" userId="S::xihong.wang@ec.gc.ca::6c34df55-a8a8-4a44-a2aa-df72bc4b850e" providerId="AD" clId="Web-{C7D0BBA7-6DBB-4D41-A70E-560EC9961E53}"/>
    <pc:docChg chg="modSld">
      <pc:chgData name="Wang,Xihong (ECCC)" userId="S::xihong.wang@ec.gc.ca::6c34df55-a8a8-4a44-a2aa-df72bc4b850e" providerId="AD" clId="Web-{C7D0BBA7-6DBB-4D41-A70E-560EC9961E53}" dt="2022-10-10T22:41:11.493" v="56" actId="20577"/>
      <pc:docMkLst>
        <pc:docMk/>
      </pc:docMkLst>
      <pc:sldChg chg="modSp">
        <pc:chgData name="Wang,Xihong (ECCC)" userId="S::xihong.wang@ec.gc.ca::6c34df55-a8a8-4a44-a2aa-df72bc4b850e" providerId="AD" clId="Web-{C7D0BBA7-6DBB-4D41-A70E-560EC9961E53}" dt="2022-10-10T22:41:11.493" v="56" actId="20577"/>
        <pc:sldMkLst>
          <pc:docMk/>
          <pc:sldMk cId="652391593" sldId="299"/>
        </pc:sldMkLst>
        <pc:spChg chg="mod">
          <ac:chgData name="Wang,Xihong (ECCC)" userId="S::xihong.wang@ec.gc.ca::6c34df55-a8a8-4a44-a2aa-df72bc4b850e" providerId="AD" clId="Web-{C7D0BBA7-6DBB-4D41-A70E-560EC9961E53}" dt="2022-10-10T22:41:11.493" v="56" actId="20577"/>
          <ac:spMkLst>
            <pc:docMk/>
            <pc:sldMk cId="652391593" sldId="299"/>
            <ac:spMk id="22" creationId="{00000000-0000-0000-0000-000000000000}"/>
          </ac:spMkLst>
        </pc:spChg>
      </pc:sldChg>
      <pc:sldChg chg="modSp">
        <pc:chgData name="Wang,Xihong (ECCC)" userId="S::xihong.wang@ec.gc.ca::6c34df55-a8a8-4a44-a2aa-df72bc4b850e" providerId="AD" clId="Web-{C7D0BBA7-6DBB-4D41-A70E-560EC9961E53}" dt="2022-10-10T21:20:35.335" v="2" actId="1076"/>
        <pc:sldMkLst>
          <pc:docMk/>
          <pc:sldMk cId="1082666294" sldId="311"/>
        </pc:sldMkLst>
        <pc:picChg chg="mod">
          <ac:chgData name="Wang,Xihong (ECCC)" userId="S::xihong.wang@ec.gc.ca::6c34df55-a8a8-4a44-a2aa-df72bc4b850e" providerId="AD" clId="Web-{C7D0BBA7-6DBB-4D41-A70E-560EC9961E53}" dt="2022-10-10T21:20:35.335" v="2" actId="1076"/>
          <ac:picMkLst>
            <pc:docMk/>
            <pc:sldMk cId="1082666294" sldId="311"/>
            <ac:picMk id="14" creationId="{00000000-0000-0000-0000-000000000000}"/>
          </ac:picMkLst>
        </pc:picChg>
        <pc:picChg chg="mod">
          <ac:chgData name="Wang,Xihong (ECCC)" userId="S::xihong.wang@ec.gc.ca::6c34df55-a8a8-4a44-a2aa-df72bc4b850e" providerId="AD" clId="Web-{C7D0BBA7-6DBB-4D41-A70E-560EC9961E53}" dt="2022-10-10T21:20:30.538" v="1" actId="1076"/>
          <ac:picMkLst>
            <pc:docMk/>
            <pc:sldMk cId="1082666294" sldId="311"/>
            <ac:picMk id="15" creationId="{00000000-0000-0000-0000-000000000000}"/>
          </ac:picMkLst>
        </pc:picChg>
        <pc:picChg chg="mod">
          <ac:chgData name="Wang,Xihong (ECCC)" userId="S::xihong.wang@ec.gc.ca::6c34df55-a8a8-4a44-a2aa-df72bc4b850e" providerId="AD" clId="Web-{C7D0BBA7-6DBB-4D41-A70E-560EC9961E53}" dt="2022-10-10T21:20:27.960" v="0" actId="1076"/>
          <ac:picMkLst>
            <pc:docMk/>
            <pc:sldMk cId="1082666294" sldId="311"/>
            <ac:picMk id="16" creationId="{00000000-0000-0000-0000-000000000000}"/>
          </ac:picMkLst>
        </pc:picChg>
      </pc:sldChg>
      <pc:sldChg chg="modSp">
        <pc:chgData name="Wang,Xihong (ECCC)" userId="S::xihong.wang@ec.gc.ca::6c34df55-a8a8-4a44-a2aa-df72bc4b850e" providerId="AD" clId="Web-{C7D0BBA7-6DBB-4D41-A70E-560EC9961E53}" dt="2022-10-10T21:33:37.962" v="51" actId="20577"/>
        <pc:sldMkLst>
          <pc:docMk/>
          <pc:sldMk cId="1854377977" sldId="321"/>
        </pc:sldMkLst>
        <pc:spChg chg="mod">
          <ac:chgData name="Wang,Xihong (ECCC)" userId="S::xihong.wang@ec.gc.ca::6c34df55-a8a8-4a44-a2aa-df72bc4b850e" providerId="AD" clId="Web-{C7D0BBA7-6DBB-4D41-A70E-560EC9961E53}" dt="2022-10-10T21:33:37.962" v="51" actId="20577"/>
          <ac:spMkLst>
            <pc:docMk/>
            <pc:sldMk cId="1854377977" sldId="321"/>
            <ac:spMk id="6" creationId="{00000000-0000-0000-0000-000000000000}"/>
          </ac:spMkLst>
        </pc:spChg>
      </pc:sldChg>
      <pc:sldChg chg="modSp">
        <pc:chgData name="Wang,Xihong (ECCC)" userId="S::xihong.wang@ec.gc.ca::6c34df55-a8a8-4a44-a2aa-df72bc4b850e" providerId="AD" clId="Web-{C7D0BBA7-6DBB-4D41-A70E-560EC9961E53}" dt="2022-10-10T21:32:41.557" v="49" actId="20577"/>
        <pc:sldMkLst>
          <pc:docMk/>
          <pc:sldMk cId="3753418943" sldId="330"/>
        </pc:sldMkLst>
        <pc:spChg chg="mod">
          <ac:chgData name="Wang,Xihong (ECCC)" userId="S::xihong.wang@ec.gc.ca::6c34df55-a8a8-4a44-a2aa-df72bc4b850e" providerId="AD" clId="Web-{C7D0BBA7-6DBB-4D41-A70E-560EC9961E53}" dt="2022-10-10T21:32:41.557" v="49" actId="20577"/>
          <ac:spMkLst>
            <pc:docMk/>
            <pc:sldMk cId="3753418943" sldId="330"/>
            <ac:spMk id="3" creationId="{F6D6978C-051C-4135-E9A9-40C2F22C8443}"/>
          </ac:spMkLst>
        </pc:spChg>
      </pc:sldChg>
      <pc:sldChg chg="modSp">
        <pc:chgData name="Wang,Xihong (ECCC)" userId="S::xihong.wang@ec.gc.ca::6c34df55-a8a8-4a44-a2aa-df72bc4b850e" providerId="AD" clId="Web-{C7D0BBA7-6DBB-4D41-A70E-560EC9961E53}" dt="2022-10-10T21:24:01.378" v="31" actId="1076"/>
        <pc:sldMkLst>
          <pc:docMk/>
          <pc:sldMk cId="3557629132" sldId="338"/>
        </pc:sldMkLst>
        <pc:spChg chg="mod">
          <ac:chgData name="Wang,Xihong (ECCC)" userId="S::xihong.wang@ec.gc.ca::6c34df55-a8a8-4a44-a2aa-df72bc4b850e" providerId="AD" clId="Web-{C7D0BBA7-6DBB-4D41-A70E-560EC9961E53}" dt="2022-10-10T21:24:01.378" v="31" actId="1076"/>
          <ac:spMkLst>
            <pc:docMk/>
            <pc:sldMk cId="3557629132" sldId="338"/>
            <ac:spMk id="18" creationId="{00000000-0000-0000-0000-000000000000}"/>
          </ac:spMkLst>
        </pc:spChg>
        <pc:picChg chg="mod">
          <ac:chgData name="Wang,Xihong (ECCC)" userId="S::xihong.wang@ec.gc.ca::6c34df55-a8a8-4a44-a2aa-df72bc4b850e" providerId="AD" clId="Web-{C7D0BBA7-6DBB-4D41-A70E-560EC9961E53}" dt="2022-10-10T21:23:03.910" v="25" actId="1076"/>
          <ac:picMkLst>
            <pc:docMk/>
            <pc:sldMk cId="3557629132" sldId="338"/>
            <ac:picMk id="3" creationId="{2C6A961B-9132-D67B-9E60-646F804ABC75}"/>
          </ac:picMkLst>
        </pc:picChg>
        <pc:picChg chg="mod">
          <ac:chgData name="Wang,Xihong (ECCC)" userId="S::xihong.wang@ec.gc.ca::6c34df55-a8a8-4a44-a2aa-df72bc4b850e" providerId="AD" clId="Web-{C7D0BBA7-6DBB-4D41-A70E-560EC9961E53}" dt="2022-10-10T21:23:10.863" v="26" actId="1076"/>
          <ac:picMkLst>
            <pc:docMk/>
            <pc:sldMk cId="3557629132" sldId="338"/>
            <ac:picMk id="4" creationId="{C9886337-BF27-6D07-1EF9-937E9DA79B20}"/>
          </ac:picMkLst>
        </pc:picChg>
        <pc:picChg chg="mod">
          <ac:chgData name="Wang,Xihong (ECCC)" userId="S::xihong.wang@ec.gc.ca::6c34df55-a8a8-4a44-a2aa-df72bc4b850e" providerId="AD" clId="Web-{C7D0BBA7-6DBB-4D41-A70E-560EC9961E53}" dt="2022-10-10T21:23:16.426" v="27" actId="1076"/>
          <ac:picMkLst>
            <pc:docMk/>
            <pc:sldMk cId="3557629132" sldId="338"/>
            <ac:picMk id="11" creationId="{4F3B989D-5599-CFB1-DC5A-69336504751F}"/>
          </ac:picMkLst>
        </pc:picChg>
        <pc:picChg chg="mod">
          <ac:chgData name="Wang,Xihong (ECCC)" userId="S::xihong.wang@ec.gc.ca::6c34df55-a8a8-4a44-a2aa-df72bc4b850e" providerId="AD" clId="Web-{C7D0BBA7-6DBB-4D41-A70E-560EC9961E53}" dt="2022-10-10T21:23:43.566" v="28" actId="1076"/>
          <ac:picMkLst>
            <pc:docMk/>
            <pc:sldMk cId="3557629132" sldId="338"/>
            <ac:picMk id="12" creationId="{BCCDA2B2-15AF-2619-EF0C-D18512B64A2A}"/>
          </ac:picMkLst>
        </pc:picChg>
        <pc:picChg chg="mod">
          <ac:chgData name="Wang,Xihong (ECCC)" userId="S::xihong.wang@ec.gc.ca::6c34df55-a8a8-4a44-a2aa-df72bc4b850e" providerId="AD" clId="Web-{C7D0BBA7-6DBB-4D41-A70E-560EC9961E53}" dt="2022-10-10T21:23:46.832" v="29" actId="1076"/>
          <ac:picMkLst>
            <pc:docMk/>
            <pc:sldMk cId="3557629132" sldId="338"/>
            <ac:picMk id="13" creationId="{658AA851-9A1C-047C-225B-6D0FB891519B}"/>
          </ac:picMkLst>
        </pc:picChg>
        <pc:picChg chg="mod">
          <ac:chgData name="Wang,Xihong (ECCC)" userId="S::xihong.wang@ec.gc.ca::6c34df55-a8a8-4a44-a2aa-df72bc4b850e" providerId="AD" clId="Web-{C7D0BBA7-6DBB-4D41-A70E-560EC9961E53}" dt="2022-10-10T21:23:51.347" v="30" actId="1076"/>
          <ac:picMkLst>
            <pc:docMk/>
            <pc:sldMk cId="3557629132" sldId="338"/>
            <ac:picMk id="14" creationId="{931C1EBA-178D-AFE3-D6CC-CE651AEDC9C2}"/>
          </ac:picMkLst>
        </pc:picChg>
      </pc:sldChg>
      <pc:sldChg chg="addSp modSp">
        <pc:chgData name="Wang,Xihong (ECCC)" userId="S::xihong.wang@ec.gc.ca::6c34df55-a8a8-4a44-a2aa-df72bc4b850e" providerId="AD" clId="Web-{C7D0BBA7-6DBB-4D41-A70E-560EC9961E53}" dt="2022-10-10T21:25:29.798" v="47" actId="1076"/>
        <pc:sldMkLst>
          <pc:docMk/>
          <pc:sldMk cId="3111023080" sldId="339"/>
        </pc:sldMkLst>
        <pc:picChg chg="add mod ord">
          <ac:chgData name="Wang,Xihong (ECCC)" userId="S::xihong.wang@ec.gc.ca::6c34df55-a8a8-4a44-a2aa-df72bc4b850e" providerId="AD" clId="Web-{C7D0BBA7-6DBB-4D41-A70E-560EC9961E53}" dt="2022-10-10T21:24:08.597" v="32" actId="1076"/>
          <ac:picMkLst>
            <pc:docMk/>
            <pc:sldMk cId="3111023080" sldId="339"/>
            <ac:picMk id="2" creationId="{67147882-5EB7-E698-EBA8-ABD074798A64}"/>
          </ac:picMkLst>
        </pc:picChg>
        <pc:picChg chg="add mod">
          <ac:chgData name="Wang,Xihong (ECCC)" userId="S::xihong.wang@ec.gc.ca::6c34df55-a8a8-4a44-a2aa-df72bc4b850e" providerId="AD" clId="Web-{C7D0BBA7-6DBB-4D41-A70E-560EC9961E53}" dt="2022-10-10T21:24:12.425" v="33" actId="1076"/>
          <ac:picMkLst>
            <pc:docMk/>
            <pc:sldMk cId="3111023080" sldId="339"/>
            <ac:picMk id="3" creationId="{CD775831-4113-A69B-8D90-CAF682EB46BD}"/>
          </ac:picMkLst>
        </pc:picChg>
        <pc:picChg chg="add mod">
          <ac:chgData name="Wang,Xihong (ECCC)" userId="S::xihong.wang@ec.gc.ca::6c34df55-a8a8-4a44-a2aa-df72bc4b850e" providerId="AD" clId="Web-{C7D0BBA7-6DBB-4D41-A70E-560EC9961E53}" dt="2022-10-10T21:24:20.018" v="34" actId="1076"/>
          <ac:picMkLst>
            <pc:docMk/>
            <pc:sldMk cId="3111023080" sldId="339"/>
            <ac:picMk id="4" creationId="{5926B47F-347F-35F1-4C2E-C849D39E584E}"/>
          </ac:picMkLst>
        </pc:picChg>
        <pc:picChg chg="add mod ord">
          <ac:chgData name="Wang,Xihong (ECCC)" userId="S::xihong.wang@ec.gc.ca::6c34df55-a8a8-4a44-a2aa-df72bc4b850e" providerId="AD" clId="Web-{C7D0BBA7-6DBB-4D41-A70E-560EC9961E53}" dt="2022-10-10T21:25:19.564" v="45" actId="1076"/>
          <ac:picMkLst>
            <pc:docMk/>
            <pc:sldMk cId="3111023080" sldId="339"/>
            <ac:picMk id="5" creationId="{B61F0A0C-3EAC-CDC9-4242-E9FBB3B57866}"/>
          </ac:picMkLst>
        </pc:picChg>
        <pc:picChg chg="add mod">
          <ac:chgData name="Wang,Xihong (ECCC)" userId="S::xihong.wang@ec.gc.ca::6c34df55-a8a8-4a44-a2aa-df72bc4b850e" providerId="AD" clId="Web-{C7D0BBA7-6DBB-4D41-A70E-560EC9961E53}" dt="2022-10-10T21:25:24.502" v="46" actId="1076"/>
          <ac:picMkLst>
            <pc:docMk/>
            <pc:sldMk cId="3111023080" sldId="339"/>
            <ac:picMk id="6" creationId="{14EE2158-3193-2054-26B9-E7A24E846C88}"/>
          </ac:picMkLst>
        </pc:picChg>
        <pc:picChg chg="add mod">
          <ac:chgData name="Wang,Xihong (ECCC)" userId="S::xihong.wang@ec.gc.ca::6c34df55-a8a8-4a44-a2aa-df72bc4b850e" providerId="AD" clId="Web-{C7D0BBA7-6DBB-4D41-A70E-560EC9961E53}" dt="2022-10-10T21:25:29.798" v="47" actId="1076"/>
          <ac:picMkLst>
            <pc:docMk/>
            <pc:sldMk cId="3111023080" sldId="339"/>
            <ac:picMk id="10" creationId="{A5816604-FDE2-B4B2-49E9-9C1876F06F7E}"/>
          </ac:picMkLst>
        </pc:picChg>
      </pc:sldChg>
    </pc:docChg>
  </pc:docChgLst>
  <pc:docChgLst>
    <pc:chgData name="Wang,Xihong (ECCC)" userId="S::xihong.wang@ec.gc.ca::6c34df55-a8a8-4a44-a2aa-df72bc4b850e" providerId="AD" clId="Web-{17814E89-F0A9-481E-BA04-BE8888B2ED3C}"/>
    <pc:docChg chg="modSld">
      <pc:chgData name="Wang,Xihong (ECCC)" userId="S::xihong.wang@ec.gc.ca::6c34df55-a8a8-4a44-a2aa-df72bc4b850e" providerId="AD" clId="Web-{17814E89-F0A9-481E-BA04-BE8888B2ED3C}" dt="2022-09-26T01:45:11.129" v="7"/>
      <pc:docMkLst>
        <pc:docMk/>
      </pc:docMkLst>
      <pc:sldChg chg="addSp delSp modSp mod setBg">
        <pc:chgData name="Wang,Xihong (ECCC)" userId="S::xihong.wang@ec.gc.ca::6c34df55-a8a8-4a44-a2aa-df72bc4b850e" providerId="AD" clId="Web-{17814E89-F0A9-481E-BA04-BE8888B2ED3C}" dt="2022-09-26T01:45:11.129" v="7"/>
        <pc:sldMkLst>
          <pc:docMk/>
          <pc:sldMk cId="941378184" sldId="319"/>
        </pc:sldMkLst>
        <pc:spChg chg="mod">
          <ac:chgData name="Wang,Xihong (ECCC)" userId="S::xihong.wang@ec.gc.ca::6c34df55-a8a8-4a44-a2aa-df72bc4b850e" providerId="AD" clId="Web-{17814E89-F0A9-481E-BA04-BE8888B2ED3C}" dt="2022-09-26T01:45:11.129" v="7"/>
          <ac:spMkLst>
            <pc:docMk/>
            <pc:sldMk cId="941378184" sldId="319"/>
            <ac:spMk id="3" creationId="{00000000-0000-0000-0000-000000000000}"/>
          </ac:spMkLst>
        </pc:spChg>
        <pc:spChg chg="mod ord">
          <ac:chgData name="Wang,Xihong (ECCC)" userId="S::xihong.wang@ec.gc.ca::6c34df55-a8a8-4a44-a2aa-df72bc4b850e" providerId="AD" clId="Web-{17814E89-F0A9-481E-BA04-BE8888B2ED3C}" dt="2022-09-26T01:45:11.129" v="7"/>
          <ac:spMkLst>
            <pc:docMk/>
            <pc:sldMk cId="941378184" sldId="319"/>
            <ac:spMk id="35" creationId="{00000000-0000-0000-0000-000000000000}"/>
          </ac:spMkLst>
        </pc:spChg>
        <pc:spChg chg="add del">
          <ac:chgData name="Wang,Xihong (ECCC)" userId="S::xihong.wang@ec.gc.ca::6c34df55-a8a8-4a44-a2aa-df72bc4b850e" providerId="AD" clId="Web-{17814E89-F0A9-481E-BA04-BE8888B2ED3C}" dt="2022-09-26T01:45:11.129" v="6"/>
          <ac:spMkLst>
            <pc:docMk/>
            <pc:sldMk cId="941378184" sldId="319"/>
            <ac:spMk id="40" creationId="{1A95671B-3CC6-4792-9114-B74FAEA224E6}"/>
          </ac:spMkLst>
        </pc:spChg>
        <pc:spChg chg="add">
          <ac:chgData name="Wang,Xihong (ECCC)" userId="S::xihong.wang@ec.gc.ca::6c34df55-a8a8-4a44-a2aa-df72bc4b850e" providerId="AD" clId="Web-{17814E89-F0A9-481E-BA04-BE8888B2ED3C}" dt="2022-09-26T01:45:11.129" v="7"/>
          <ac:spMkLst>
            <pc:docMk/>
            <pc:sldMk cId="941378184" sldId="319"/>
            <ac:spMk id="42" creationId="{1A95671B-3CC6-4792-9114-B74FAEA224E6}"/>
          </ac:spMkLst>
        </pc:spChg>
        <pc:picChg chg="add mod">
          <ac:chgData name="Wang,Xihong (ECCC)" userId="S::xihong.wang@ec.gc.ca::6c34df55-a8a8-4a44-a2aa-df72bc4b850e" providerId="AD" clId="Web-{17814E89-F0A9-481E-BA04-BE8888B2ED3C}" dt="2022-09-26T01:45:11.129" v="7"/>
          <ac:picMkLst>
            <pc:docMk/>
            <pc:sldMk cId="941378184" sldId="319"/>
            <ac:picMk id="4" creationId="{B34846D6-A695-A988-964A-7232836C304D}"/>
          </ac:picMkLst>
        </pc:picChg>
        <pc:picChg chg="del mod">
          <ac:chgData name="Wang,Xihong (ECCC)" userId="S::xihong.wang@ec.gc.ca::6c34df55-a8a8-4a44-a2aa-df72bc4b850e" providerId="AD" clId="Web-{17814E89-F0A9-481E-BA04-BE8888B2ED3C}" dt="2022-09-25T22:49:50.481" v="1"/>
          <ac:picMkLst>
            <pc:docMk/>
            <pc:sldMk cId="941378184" sldId="319"/>
            <ac:picMk id="5" creationId="{384B5289-6C0B-E38B-1635-15BC61AF9791}"/>
          </ac:picMkLst>
        </pc:picChg>
      </pc:sldChg>
    </pc:docChg>
  </pc:docChgLst>
  <pc:docChgLst>
    <pc:chgData name="Pentcheva,Nedka (ECCC)" userId="S::nedka.pentcheva@ec.gc.ca::528918d5-c871-4c8d-8cd8-353799ddba6d" providerId="AD" clId="Web-{E2E97F36-61BD-4BDC-BBB3-8C8CF09B6C21}"/>
    <pc:docChg chg="addSld delSld modSld sldOrd">
      <pc:chgData name="Pentcheva,Nedka (ECCC)" userId="S::nedka.pentcheva@ec.gc.ca::528918d5-c871-4c8d-8cd8-353799ddba6d" providerId="AD" clId="Web-{E2E97F36-61BD-4BDC-BBB3-8C8CF09B6C21}" dt="2022-10-12T14:37:13.048" v="634" actId="20577"/>
      <pc:docMkLst>
        <pc:docMk/>
      </pc:docMkLst>
      <pc:sldChg chg="addSp delSp modSp">
        <pc:chgData name="Pentcheva,Nedka (ECCC)" userId="S::nedka.pentcheva@ec.gc.ca::528918d5-c871-4c8d-8cd8-353799ddba6d" providerId="AD" clId="Web-{E2E97F36-61BD-4BDC-BBB3-8C8CF09B6C21}" dt="2022-10-12T14:14:47.727" v="288" actId="20577"/>
        <pc:sldMkLst>
          <pc:docMk/>
          <pc:sldMk cId="652391593" sldId="299"/>
        </pc:sldMkLst>
        <pc:spChg chg="mod">
          <ac:chgData name="Pentcheva,Nedka (ECCC)" userId="S::nedka.pentcheva@ec.gc.ca::528918d5-c871-4c8d-8cd8-353799ddba6d" providerId="AD" clId="Web-{E2E97F36-61BD-4BDC-BBB3-8C8CF09B6C21}" dt="2022-10-12T14:09:28.646" v="256" actId="14100"/>
          <ac:spMkLst>
            <pc:docMk/>
            <pc:sldMk cId="652391593" sldId="299"/>
            <ac:spMk id="10" creationId="{8DE9F45E-7A1C-77C9-1736-E6370FA062FE}"/>
          </ac:spMkLst>
        </pc:spChg>
        <pc:spChg chg="mod">
          <ac:chgData name="Pentcheva,Nedka (ECCC)" userId="S::nedka.pentcheva@ec.gc.ca::528918d5-c871-4c8d-8cd8-353799ddba6d" providerId="AD" clId="Web-{E2E97F36-61BD-4BDC-BBB3-8C8CF09B6C21}" dt="2022-10-12T14:09:33.803" v="257" actId="14100"/>
          <ac:spMkLst>
            <pc:docMk/>
            <pc:sldMk cId="652391593" sldId="299"/>
            <ac:spMk id="13" creationId="{FE1B524A-12B5-8256-6789-DB172B6CEFDF}"/>
          </ac:spMkLst>
        </pc:spChg>
        <pc:spChg chg="mod">
          <ac:chgData name="Pentcheva,Nedka (ECCC)" userId="S::nedka.pentcheva@ec.gc.ca::528918d5-c871-4c8d-8cd8-353799ddba6d" providerId="AD" clId="Web-{E2E97F36-61BD-4BDC-BBB3-8C8CF09B6C21}" dt="2022-10-12T14:10:18.100" v="265" actId="1076"/>
          <ac:spMkLst>
            <pc:docMk/>
            <pc:sldMk cId="652391593" sldId="299"/>
            <ac:spMk id="20" creationId="{00000000-0000-0000-0000-000000000000}"/>
          </ac:spMkLst>
        </pc:spChg>
        <pc:spChg chg="mod">
          <ac:chgData name="Pentcheva,Nedka (ECCC)" userId="S::nedka.pentcheva@ec.gc.ca::528918d5-c871-4c8d-8cd8-353799ddba6d" providerId="AD" clId="Web-{E2E97F36-61BD-4BDC-BBB3-8C8CF09B6C21}" dt="2022-10-12T14:14:47.727" v="288" actId="20577"/>
          <ac:spMkLst>
            <pc:docMk/>
            <pc:sldMk cId="652391593" sldId="299"/>
            <ac:spMk id="22" creationId="{00000000-0000-0000-0000-000000000000}"/>
          </ac:spMkLst>
        </pc:spChg>
        <pc:spChg chg="mod">
          <ac:chgData name="Pentcheva,Nedka (ECCC)" userId="S::nedka.pentcheva@ec.gc.ca::528918d5-c871-4c8d-8cd8-353799ddba6d" providerId="AD" clId="Web-{E2E97F36-61BD-4BDC-BBB3-8C8CF09B6C21}" dt="2022-10-12T14:12:26.898" v="275"/>
          <ac:spMkLst>
            <pc:docMk/>
            <pc:sldMk cId="652391593" sldId="299"/>
            <ac:spMk id="23" creationId="{00000000-0000-0000-0000-000000000000}"/>
          </ac:spMkLst>
        </pc:spChg>
        <pc:spChg chg="del mod">
          <ac:chgData name="Pentcheva,Nedka (ECCC)" userId="S::nedka.pentcheva@ec.gc.ca::528918d5-c871-4c8d-8cd8-353799ddba6d" providerId="AD" clId="Web-{E2E97F36-61BD-4BDC-BBB3-8C8CF09B6C21}" dt="2022-10-12T14:07:32.489" v="230"/>
          <ac:spMkLst>
            <pc:docMk/>
            <pc:sldMk cId="652391593" sldId="299"/>
            <ac:spMk id="25" creationId="{00000000-0000-0000-0000-000000000000}"/>
          </ac:spMkLst>
        </pc:spChg>
        <pc:spChg chg="del">
          <ac:chgData name="Pentcheva,Nedka (ECCC)" userId="S::nedka.pentcheva@ec.gc.ca::528918d5-c871-4c8d-8cd8-353799ddba6d" providerId="AD" clId="Web-{E2E97F36-61BD-4BDC-BBB3-8C8CF09B6C21}" dt="2022-10-12T14:07:42.677" v="232"/>
          <ac:spMkLst>
            <pc:docMk/>
            <pc:sldMk cId="652391593" sldId="299"/>
            <ac:spMk id="27" creationId="{00000000-0000-0000-0000-000000000000}"/>
          </ac:spMkLst>
        </pc:spChg>
        <pc:spChg chg="del">
          <ac:chgData name="Pentcheva,Nedka (ECCC)" userId="S::nedka.pentcheva@ec.gc.ca::528918d5-c871-4c8d-8cd8-353799ddba6d" providerId="AD" clId="Web-{E2E97F36-61BD-4BDC-BBB3-8C8CF09B6C21}" dt="2022-10-12T14:07:37.067" v="231"/>
          <ac:spMkLst>
            <pc:docMk/>
            <pc:sldMk cId="652391593" sldId="299"/>
            <ac:spMk id="28" creationId="{00000000-0000-0000-0000-000000000000}"/>
          </ac:spMkLst>
        </pc:spChg>
        <pc:spChg chg="del mod">
          <ac:chgData name="Pentcheva,Nedka (ECCC)" userId="S::nedka.pentcheva@ec.gc.ca::528918d5-c871-4c8d-8cd8-353799ddba6d" providerId="AD" clId="Web-{E2E97F36-61BD-4BDC-BBB3-8C8CF09B6C21}" dt="2022-10-12T14:09:58.693" v="262"/>
          <ac:spMkLst>
            <pc:docMk/>
            <pc:sldMk cId="652391593" sldId="299"/>
            <ac:spMk id="29" creationId="{00000000-0000-0000-0000-000000000000}"/>
          </ac:spMkLst>
        </pc:spChg>
        <pc:spChg chg="del mod">
          <ac:chgData name="Pentcheva,Nedka (ECCC)" userId="S::nedka.pentcheva@ec.gc.ca::528918d5-c871-4c8d-8cd8-353799ddba6d" providerId="AD" clId="Web-{E2E97F36-61BD-4BDC-BBB3-8C8CF09B6C21}" dt="2022-10-12T14:10:07.647" v="264"/>
          <ac:spMkLst>
            <pc:docMk/>
            <pc:sldMk cId="652391593" sldId="299"/>
            <ac:spMk id="30" creationId="{00000000-0000-0000-0000-000000000000}"/>
          </ac:spMkLst>
        </pc:spChg>
        <pc:grpChg chg="add del mod">
          <ac:chgData name="Pentcheva,Nedka (ECCC)" userId="S::nedka.pentcheva@ec.gc.ca::528918d5-c871-4c8d-8cd8-353799ddba6d" providerId="AD" clId="Web-{E2E97F36-61BD-4BDC-BBB3-8C8CF09B6C21}" dt="2022-10-12T14:13:29.773" v="282"/>
          <ac:grpSpMkLst>
            <pc:docMk/>
            <pc:sldMk cId="652391593" sldId="299"/>
            <ac:grpSpMk id="2" creationId="{00000000-0000-0000-0000-000000000000}"/>
          </ac:grpSpMkLst>
        </pc:grpChg>
        <pc:picChg chg="add mod">
          <ac:chgData name="Pentcheva,Nedka (ECCC)" userId="S::nedka.pentcheva@ec.gc.ca::528918d5-c871-4c8d-8cd8-353799ddba6d" providerId="AD" clId="Web-{E2E97F36-61BD-4BDC-BBB3-8C8CF09B6C21}" dt="2022-10-12T14:13:17.835" v="280" actId="1076"/>
          <ac:picMkLst>
            <pc:docMk/>
            <pc:sldMk cId="652391593" sldId="299"/>
            <ac:picMk id="3" creationId="{C80A770E-4A7D-D573-30AE-B0D5C5261585}"/>
          </ac:picMkLst>
        </pc:picChg>
        <pc:picChg chg="mod">
          <ac:chgData name="Pentcheva,Nedka (ECCC)" userId="S::nedka.pentcheva@ec.gc.ca::528918d5-c871-4c8d-8cd8-353799ddba6d" providerId="AD" clId="Web-{E2E97F36-61BD-4BDC-BBB3-8C8CF09B6C21}" dt="2022-10-12T14:07:13.708" v="226" actId="1076"/>
          <ac:picMkLst>
            <pc:docMk/>
            <pc:sldMk cId="652391593" sldId="299"/>
            <ac:picMk id="6" creationId="{5D858448-5206-A566-A63A-07588498D364}"/>
          </ac:picMkLst>
        </pc:picChg>
        <pc:picChg chg="mod">
          <ac:chgData name="Pentcheva,Nedka (ECCC)" userId="S::nedka.pentcheva@ec.gc.ca::528918d5-c871-4c8d-8cd8-353799ddba6d" providerId="AD" clId="Web-{E2E97F36-61BD-4BDC-BBB3-8C8CF09B6C21}" dt="2022-10-12T14:08:13.552" v="241" actId="1076"/>
          <ac:picMkLst>
            <pc:docMk/>
            <pc:sldMk cId="652391593" sldId="299"/>
            <ac:picMk id="19" creationId="{00000000-0000-0000-0000-000000000000}"/>
          </ac:picMkLst>
        </pc:picChg>
        <pc:picChg chg="mod">
          <ac:chgData name="Pentcheva,Nedka (ECCC)" userId="S::nedka.pentcheva@ec.gc.ca::528918d5-c871-4c8d-8cd8-353799ddba6d" providerId="AD" clId="Web-{E2E97F36-61BD-4BDC-BBB3-8C8CF09B6C21}" dt="2022-10-12T14:09:52.490" v="261" actId="1076"/>
          <ac:picMkLst>
            <pc:docMk/>
            <pc:sldMk cId="652391593" sldId="299"/>
            <ac:picMk id="24" creationId="{00000000-0000-0000-0000-000000000000}"/>
          </ac:picMkLst>
        </pc:picChg>
      </pc:sldChg>
      <pc:sldChg chg="del">
        <pc:chgData name="Pentcheva,Nedka (ECCC)" userId="S::nedka.pentcheva@ec.gc.ca::528918d5-c871-4c8d-8cd8-353799ddba6d" providerId="AD" clId="Web-{E2E97F36-61BD-4BDC-BBB3-8C8CF09B6C21}" dt="2022-10-12T14:13:59.679" v="283"/>
        <pc:sldMkLst>
          <pc:docMk/>
          <pc:sldMk cId="1090787094" sldId="302"/>
        </pc:sldMkLst>
      </pc:sldChg>
      <pc:sldChg chg="modSp">
        <pc:chgData name="Pentcheva,Nedka (ECCC)" userId="S::nedka.pentcheva@ec.gc.ca::528918d5-c871-4c8d-8cd8-353799ddba6d" providerId="AD" clId="Web-{E2E97F36-61BD-4BDC-BBB3-8C8CF09B6C21}" dt="2022-10-12T14:16:59.212" v="302" actId="20577"/>
        <pc:sldMkLst>
          <pc:docMk/>
          <pc:sldMk cId="1082666294" sldId="311"/>
        </pc:sldMkLst>
        <pc:spChg chg="mod">
          <ac:chgData name="Pentcheva,Nedka (ECCC)" userId="S::nedka.pentcheva@ec.gc.ca::528918d5-c871-4c8d-8cd8-353799ddba6d" providerId="AD" clId="Web-{E2E97F36-61BD-4BDC-BBB3-8C8CF09B6C21}" dt="2022-10-12T14:16:59.212" v="302" actId="20577"/>
          <ac:spMkLst>
            <pc:docMk/>
            <pc:sldMk cId="1082666294" sldId="311"/>
            <ac:spMk id="20" creationId="{00000000-0000-0000-0000-000000000000}"/>
          </ac:spMkLst>
        </pc:spChg>
      </pc:sldChg>
      <pc:sldChg chg="modSp mod ord modShow">
        <pc:chgData name="Pentcheva,Nedka (ECCC)" userId="S::nedka.pentcheva@ec.gc.ca::528918d5-c871-4c8d-8cd8-353799ddba6d" providerId="AD" clId="Web-{E2E97F36-61BD-4BDC-BBB3-8C8CF09B6C21}" dt="2022-10-12T14:37:13.048" v="634" actId="20577"/>
        <pc:sldMkLst>
          <pc:docMk/>
          <pc:sldMk cId="1197341828" sldId="317"/>
        </pc:sldMkLst>
        <pc:spChg chg="mod">
          <ac:chgData name="Pentcheva,Nedka (ECCC)" userId="S::nedka.pentcheva@ec.gc.ca::528918d5-c871-4c8d-8cd8-353799ddba6d" providerId="AD" clId="Web-{E2E97F36-61BD-4BDC-BBB3-8C8CF09B6C21}" dt="2022-10-12T14:37:13.048" v="634" actId="20577"/>
          <ac:spMkLst>
            <pc:docMk/>
            <pc:sldMk cId="1197341828" sldId="317"/>
            <ac:spMk id="2" creationId="{00000000-0000-0000-0000-000000000000}"/>
          </ac:spMkLst>
        </pc:spChg>
        <pc:graphicFrameChg chg="mod modGraphic">
          <ac:chgData name="Pentcheva,Nedka (ECCC)" userId="S::nedka.pentcheva@ec.gc.ca::528918d5-c871-4c8d-8cd8-353799ddba6d" providerId="AD" clId="Web-{E2E97F36-61BD-4BDC-BBB3-8C8CF09B6C21}" dt="2022-10-12T14:36:09.829" v="613" actId="14100"/>
          <ac:graphicFrameMkLst>
            <pc:docMk/>
            <pc:sldMk cId="1197341828" sldId="317"/>
            <ac:graphicFrameMk id="12" creationId="{CB2B9481-A2B8-3F2D-EB32-C91E7476BA5D}"/>
          </ac:graphicFrameMkLst>
        </pc:graphicFrameChg>
      </pc:sldChg>
      <pc:sldChg chg="modSp">
        <pc:chgData name="Pentcheva,Nedka (ECCC)" userId="S::nedka.pentcheva@ec.gc.ca::528918d5-c871-4c8d-8cd8-353799ddba6d" providerId="AD" clId="Web-{E2E97F36-61BD-4BDC-BBB3-8C8CF09B6C21}" dt="2022-10-12T14:32:34.078" v="599" actId="20577"/>
        <pc:sldMkLst>
          <pc:docMk/>
          <pc:sldMk cId="1854377977" sldId="321"/>
        </pc:sldMkLst>
        <pc:spChg chg="mod">
          <ac:chgData name="Pentcheva,Nedka (ECCC)" userId="S::nedka.pentcheva@ec.gc.ca::528918d5-c871-4c8d-8cd8-353799ddba6d" providerId="AD" clId="Web-{E2E97F36-61BD-4BDC-BBB3-8C8CF09B6C21}" dt="2022-10-12T14:32:34.078" v="599" actId="20577"/>
          <ac:spMkLst>
            <pc:docMk/>
            <pc:sldMk cId="1854377977" sldId="321"/>
            <ac:spMk id="35" creationId="{00000000-0000-0000-0000-000000000000}"/>
          </ac:spMkLst>
        </pc:spChg>
      </pc:sldChg>
      <pc:sldChg chg="modSp">
        <pc:chgData name="Pentcheva,Nedka (ECCC)" userId="S::nedka.pentcheva@ec.gc.ca::528918d5-c871-4c8d-8cd8-353799ddba6d" providerId="AD" clId="Web-{E2E97F36-61BD-4BDC-BBB3-8C8CF09B6C21}" dt="2022-10-12T13:58:10.157" v="101" actId="20577"/>
        <pc:sldMkLst>
          <pc:docMk/>
          <pc:sldMk cId="4027137707" sldId="323"/>
        </pc:sldMkLst>
        <pc:spChg chg="mod">
          <ac:chgData name="Pentcheva,Nedka (ECCC)" userId="S::nedka.pentcheva@ec.gc.ca::528918d5-c871-4c8d-8cd8-353799ddba6d" providerId="AD" clId="Web-{E2E97F36-61BD-4BDC-BBB3-8C8CF09B6C21}" dt="2022-10-12T13:58:10.157" v="101" actId="20577"/>
          <ac:spMkLst>
            <pc:docMk/>
            <pc:sldMk cId="4027137707" sldId="323"/>
            <ac:spMk id="3" creationId="{F6D6978C-051C-4135-E9A9-40C2F22C8443}"/>
          </ac:spMkLst>
        </pc:spChg>
      </pc:sldChg>
      <pc:sldChg chg="modSp ord">
        <pc:chgData name="Pentcheva,Nedka (ECCC)" userId="S::nedka.pentcheva@ec.gc.ca::528918d5-c871-4c8d-8cd8-353799ddba6d" providerId="AD" clId="Web-{E2E97F36-61BD-4BDC-BBB3-8C8CF09B6C21}" dt="2022-10-12T14:16:05.165" v="301" actId="20577"/>
        <pc:sldMkLst>
          <pc:docMk/>
          <pc:sldMk cId="3932992179" sldId="341"/>
        </pc:sldMkLst>
        <pc:spChg chg="mod">
          <ac:chgData name="Pentcheva,Nedka (ECCC)" userId="S::nedka.pentcheva@ec.gc.ca::528918d5-c871-4c8d-8cd8-353799ddba6d" providerId="AD" clId="Web-{E2E97F36-61BD-4BDC-BBB3-8C8CF09B6C21}" dt="2022-10-12T14:16:05.165" v="301" actId="20577"/>
          <ac:spMkLst>
            <pc:docMk/>
            <pc:sldMk cId="3932992179" sldId="341"/>
            <ac:spMk id="2" creationId="{00000000-0000-0000-0000-000000000000}"/>
          </ac:spMkLst>
        </pc:spChg>
      </pc:sldChg>
      <pc:sldChg chg="add">
        <pc:chgData name="Pentcheva,Nedka (ECCC)" userId="S::nedka.pentcheva@ec.gc.ca::528918d5-c871-4c8d-8cd8-353799ddba6d" providerId="AD" clId="Web-{E2E97F36-61BD-4BDC-BBB3-8C8CF09B6C21}" dt="2022-10-12T14:14:09.867" v="284"/>
        <pc:sldMkLst>
          <pc:docMk/>
          <pc:sldMk cId="1552650390" sldId="342"/>
        </pc:sldMkLst>
      </pc:sldChg>
    </pc:docChg>
  </pc:docChgLst>
  <pc:docChgLst>
    <pc:chgData name="Wang,Xihong (ECCC)" userId="S::xihong.wang@ec.gc.ca::6c34df55-a8a8-4a44-a2aa-df72bc4b850e" providerId="AD" clId="Web-{AC0BDB5F-9AEB-4311-BB20-B8FF50B8974D}"/>
    <pc:docChg chg="modSld">
      <pc:chgData name="Wang,Xihong (ECCC)" userId="S::xihong.wang@ec.gc.ca::6c34df55-a8a8-4a44-a2aa-df72bc4b850e" providerId="AD" clId="Web-{AC0BDB5F-9AEB-4311-BB20-B8FF50B8974D}" dt="2022-09-25T22:41:09.464" v="0"/>
      <pc:docMkLst>
        <pc:docMk/>
      </pc:docMkLst>
      <pc:sldChg chg="delSp">
        <pc:chgData name="Wang,Xihong (ECCC)" userId="S::xihong.wang@ec.gc.ca::6c34df55-a8a8-4a44-a2aa-df72bc4b850e" providerId="AD" clId="Web-{AC0BDB5F-9AEB-4311-BB20-B8FF50B8974D}" dt="2022-09-25T22:41:09.464" v="0"/>
        <pc:sldMkLst>
          <pc:docMk/>
          <pc:sldMk cId="1726145178" sldId="310"/>
        </pc:sldMkLst>
        <pc:picChg chg="del">
          <ac:chgData name="Wang,Xihong (ECCC)" userId="S::xihong.wang@ec.gc.ca::6c34df55-a8a8-4a44-a2aa-df72bc4b850e" providerId="AD" clId="Web-{AC0BDB5F-9AEB-4311-BB20-B8FF50B8974D}" dt="2022-09-25T22:41:09.464" v="0"/>
          <ac:picMkLst>
            <pc:docMk/>
            <pc:sldMk cId="1726145178" sldId="310"/>
            <ac:picMk id="12" creationId="{00000000-0000-0000-0000-000000000000}"/>
          </ac:picMkLst>
        </pc:picChg>
      </pc:sldChg>
    </pc:docChg>
  </pc:docChgLst>
  <pc:docChgLst>
    <pc:chgData name="Pentcheva,Nedka (ECCC)" userId="S::nedka.pentcheva@ec.gc.ca::528918d5-c871-4c8d-8cd8-353799ddba6d" providerId="AD" clId="Web-{46624064-6029-40B4-80CD-77132ADCA6E8}"/>
    <pc:docChg chg="sldOrd">
      <pc:chgData name="Pentcheva,Nedka (ECCC)" userId="S::nedka.pentcheva@ec.gc.ca::528918d5-c871-4c8d-8cd8-353799ddba6d" providerId="AD" clId="Web-{46624064-6029-40B4-80CD-77132ADCA6E8}" dt="2022-09-23T18:59:46.407" v="2"/>
      <pc:docMkLst>
        <pc:docMk/>
      </pc:docMkLst>
      <pc:sldChg chg="ord">
        <pc:chgData name="Pentcheva,Nedka (ECCC)" userId="S::nedka.pentcheva@ec.gc.ca::528918d5-c871-4c8d-8cd8-353799ddba6d" providerId="AD" clId="Web-{46624064-6029-40B4-80CD-77132ADCA6E8}" dt="2022-09-23T18:59:46.407" v="2"/>
        <pc:sldMkLst>
          <pc:docMk/>
          <pc:sldMk cId="1197341828" sldId="317"/>
        </pc:sldMkLst>
      </pc:sldChg>
    </pc:docChg>
  </pc:docChgLst>
  <pc:docChgLst>
    <pc:chgData name="Wang,Xihong (ECCC)" userId="S::xihong.wang@ec.gc.ca::6c34df55-a8a8-4a44-a2aa-df72bc4b850e" providerId="AD" clId="Web-{48E9EDE8-9FD9-4D93-B950-FCC3075BF8F6}"/>
    <pc:docChg chg="addSld delSld modSld sldOrd">
      <pc:chgData name="Wang,Xihong (ECCC)" userId="S::xihong.wang@ec.gc.ca::6c34df55-a8a8-4a44-a2aa-df72bc4b850e" providerId="AD" clId="Web-{48E9EDE8-9FD9-4D93-B950-FCC3075BF8F6}" dt="2022-10-10T21:10:35.458" v="42" actId="14100"/>
      <pc:docMkLst>
        <pc:docMk/>
      </pc:docMkLst>
      <pc:sldChg chg="modSp">
        <pc:chgData name="Wang,Xihong (ECCC)" userId="S::xihong.wang@ec.gc.ca::6c34df55-a8a8-4a44-a2aa-df72bc4b850e" providerId="AD" clId="Web-{48E9EDE8-9FD9-4D93-B950-FCC3075BF8F6}" dt="2022-10-10T20:17:46.644" v="12" actId="20577"/>
        <pc:sldMkLst>
          <pc:docMk/>
          <pc:sldMk cId="652391593" sldId="299"/>
        </pc:sldMkLst>
        <pc:spChg chg="mod">
          <ac:chgData name="Wang,Xihong (ECCC)" userId="S::xihong.wang@ec.gc.ca::6c34df55-a8a8-4a44-a2aa-df72bc4b850e" providerId="AD" clId="Web-{48E9EDE8-9FD9-4D93-B950-FCC3075BF8F6}" dt="2022-10-10T20:17:46.644" v="12" actId="20577"/>
          <ac:spMkLst>
            <pc:docMk/>
            <pc:sldMk cId="652391593" sldId="299"/>
            <ac:spMk id="22" creationId="{00000000-0000-0000-0000-000000000000}"/>
          </ac:spMkLst>
        </pc:spChg>
      </pc:sldChg>
      <pc:sldChg chg="del">
        <pc:chgData name="Wang,Xihong (ECCC)" userId="S::xihong.wang@ec.gc.ca::6c34df55-a8a8-4a44-a2aa-df72bc4b850e" providerId="AD" clId="Web-{48E9EDE8-9FD9-4D93-B950-FCC3075BF8F6}" dt="2022-10-10T20:31:05.268" v="13"/>
        <pc:sldMkLst>
          <pc:docMk/>
          <pc:sldMk cId="923890097" sldId="315"/>
        </pc:sldMkLst>
      </pc:sldChg>
      <pc:sldChg chg="addSp delSp modSp">
        <pc:chgData name="Wang,Xihong (ECCC)" userId="S::xihong.wang@ec.gc.ca::6c34df55-a8a8-4a44-a2aa-df72bc4b850e" providerId="AD" clId="Web-{48E9EDE8-9FD9-4D93-B950-FCC3075BF8F6}" dt="2022-10-10T21:10:35.458" v="42" actId="14100"/>
        <pc:sldMkLst>
          <pc:docMk/>
          <pc:sldMk cId="3557629132" sldId="338"/>
        </pc:sldMkLst>
        <pc:spChg chg="mod">
          <ac:chgData name="Wang,Xihong (ECCC)" userId="S::xihong.wang@ec.gc.ca::6c34df55-a8a8-4a44-a2aa-df72bc4b850e" providerId="AD" clId="Web-{48E9EDE8-9FD9-4D93-B950-FCC3075BF8F6}" dt="2022-10-10T20:39:30.346" v="18" actId="20577"/>
          <ac:spMkLst>
            <pc:docMk/>
            <pc:sldMk cId="3557629132" sldId="338"/>
            <ac:spMk id="20" creationId="{00000000-0000-0000-0000-000000000000}"/>
          </ac:spMkLst>
        </pc:spChg>
        <pc:picChg chg="add del mod">
          <ac:chgData name="Wang,Xihong (ECCC)" userId="S::xihong.wang@ec.gc.ca::6c34df55-a8a8-4a44-a2aa-df72bc4b850e" providerId="AD" clId="Web-{48E9EDE8-9FD9-4D93-B950-FCC3075BF8F6}" dt="2022-10-10T21:06:30.708" v="32"/>
          <ac:picMkLst>
            <pc:docMk/>
            <pc:sldMk cId="3557629132" sldId="338"/>
            <ac:picMk id="2" creationId="{8ACB838C-4FFB-7369-1327-4C137A040B2F}"/>
          </ac:picMkLst>
        </pc:picChg>
        <pc:picChg chg="add del mod">
          <ac:chgData name="Wang,Xihong (ECCC)" userId="S::xihong.wang@ec.gc.ca::6c34df55-a8a8-4a44-a2aa-df72bc4b850e" providerId="AD" clId="Web-{48E9EDE8-9FD9-4D93-B950-FCC3075BF8F6}" dt="2022-10-10T21:06:31.536" v="33"/>
          <ac:picMkLst>
            <pc:docMk/>
            <pc:sldMk cId="3557629132" sldId="338"/>
            <ac:picMk id="3" creationId="{B726B670-C4A1-9869-0B47-48DE96F8134D}"/>
          </ac:picMkLst>
        </pc:picChg>
        <pc:picChg chg="add del mod">
          <ac:chgData name="Wang,Xihong (ECCC)" userId="S::xihong.wang@ec.gc.ca::6c34df55-a8a8-4a44-a2aa-df72bc4b850e" providerId="AD" clId="Web-{48E9EDE8-9FD9-4D93-B950-FCC3075BF8F6}" dt="2022-10-10T21:06:32.239" v="34"/>
          <ac:picMkLst>
            <pc:docMk/>
            <pc:sldMk cId="3557629132" sldId="338"/>
            <ac:picMk id="4" creationId="{6F136909-1E8B-AA0C-8F4A-C36A12AC1C44}"/>
          </ac:picMkLst>
        </pc:picChg>
        <pc:picChg chg="add mod">
          <ac:chgData name="Wang,Xihong (ECCC)" userId="S::xihong.wang@ec.gc.ca::6c34df55-a8a8-4a44-a2aa-df72bc4b850e" providerId="AD" clId="Web-{48E9EDE8-9FD9-4D93-B950-FCC3075BF8F6}" dt="2022-10-10T21:10:35.458" v="42" actId="14100"/>
          <ac:picMkLst>
            <pc:docMk/>
            <pc:sldMk cId="3557629132" sldId="338"/>
            <ac:picMk id="5" creationId="{E80C3A9D-FCF2-7793-653B-CDCBB001454B}"/>
          </ac:picMkLst>
        </pc:picChg>
        <pc:picChg chg="add mod">
          <ac:chgData name="Wang,Xihong (ECCC)" userId="S::xihong.wang@ec.gc.ca::6c34df55-a8a8-4a44-a2aa-df72bc4b850e" providerId="AD" clId="Web-{48E9EDE8-9FD9-4D93-B950-FCC3075BF8F6}" dt="2022-10-10T21:10:00.895" v="38" actId="1076"/>
          <ac:picMkLst>
            <pc:docMk/>
            <pc:sldMk cId="3557629132" sldId="338"/>
            <ac:picMk id="6" creationId="{BE3F1436-44DD-5682-D45A-97D035BF348A}"/>
          </ac:picMkLst>
        </pc:picChg>
        <pc:picChg chg="add mod">
          <ac:chgData name="Wang,Xihong (ECCC)" userId="S::xihong.wang@ec.gc.ca::6c34df55-a8a8-4a44-a2aa-df72bc4b850e" providerId="AD" clId="Web-{48E9EDE8-9FD9-4D93-B950-FCC3075BF8F6}" dt="2022-10-10T21:10:14.474" v="41" actId="1076"/>
          <ac:picMkLst>
            <pc:docMk/>
            <pc:sldMk cId="3557629132" sldId="338"/>
            <ac:picMk id="10" creationId="{E3C1814B-78AC-B1CB-F8EE-A6523BDDA126}"/>
          </ac:picMkLst>
        </pc:picChg>
      </pc:sldChg>
      <pc:sldChg chg="modSp">
        <pc:chgData name="Wang,Xihong (ECCC)" userId="S::xihong.wang@ec.gc.ca::6c34df55-a8a8-4a44-a2aa-df72bc4b850e" providerId="AD" clId="Web-{48E9EDE8-9FD9-4D93-B950-FCC3075BF8F6}" dt="2022-10-10T20:39:43.330" v="19" actId="20577"/>
        <pc:sldMkLst>
          <pc:docMk/>
          <pc:sldMk cId="3111023080" sldId="339"/>
        </pc:sldMkLst>
        <pc:spChg chg="mod">
          <ac:chgData name="Wang,Xihong (ECCC)" userId="S::xihong.wang@ec.gc.ca::6c34df55-a8a8-4a44-a2aa-df72bc4b850e" providerId="AD" clId="Web-{48E9EDE8-9FD9-4D93-B950-FCC3075BF8F6}" dt="2022-10-10T20:39:43.330" v="19" actId="20577"/>
          <ac:spMkLst>
            <pc:docMk/>
            <pc:sldMk cId="3111023080" sldId="339"/>
            <ac:spMk id="20" creationId="{00000000-0000-0000-0000-000000000000}"/>
          </ac:spMkLst>
        </pc:spChg>
      </pc:sldChg>
      <pc:sldChg chg="add del">
        <pc:chgData name="Wang,Xihong (ECCC)" userId="S::xihong.wang@ec.gc.ca::6c34df55-a8a8-4a44-a2aa-df72bc4b850e" providerId="AD" clId="Web-{48E9EDE8-9FD9-4D93-B950-FCC3075BF8F6}" dt="2022-10-10T20:31:20.565" v="15"/>
        <pc:sldMkLst>
          <pc:docMk/>
          <pc:sldMk cId="537391068" sldId="341"/>
        </pc:sldMkLst>
      </pc:sldChg>
      <pc:sldChg chg="add ord">
        <pc:chgData name="Wang,Xihong (ECCC)" userId="S::xihong.wang@ec.gc.ca::6c34df55-a8a8-4a44-a2aa-df72bc4b850e" providerId="AD" clId="Web-{48E9EDE8-9FD9-4D93-B950-FCC3075BF8F6}" dt="2022-10-10T20:31:32.659" v="17"/>
        <pc:sldMkLst>
          <pc:docMk/>
          <pc:sldMk cId="3932992179" sldId="341"/>
        </pc:sldMkLst>
      </pc:sldChg>
    </pc:docChg>
  </pc:docChgLst>
  <pc:docChgLst>
    <pc:chgData name="Wang,Xihong (ECCC)" userId="S::xihong.wang@ec.gc.ca::6c34df55-a8a8-4a44-a2aa-df72bc4b850e" providerId="AD" clId="Web-{31196583-4F0F-4A42-BB3C-54E38358FB14}"/>
    <pc:docChg chg="modSld">
      <pc:chgData name="Wang,Xihong (ECCC)" userId="S::xihong.wang@ec.gc.ca::6c34df55-a8a8-4a44-a2aa-df72bc4b850e" providerId="AD" clId="Web-{31196583-4F0F-4A42-BB3C-54E38358FB14}" dt="2022-09-23T21:19:28.292" v="2" actId="1076"/>
      <pc:docMkLst>
        <pc:docMk/>
      </pc:docMkLst>
      <pc:sldChg chg="modSp">
        <pc:chgData name="Wang,Xihong (ECCC)" userId="S::xihong.wang@ec.gc.ca::6c34df55-a8a8-4a44-a2aa-df72bc4b850e" providerId="AD" clId="Web-{31196583-4F0F-4A42-BB3C-54E38358FB14}" dt="2022-09-23T21:19:19.417" v="1" actId="1076"/>
        <pc:sldMkLst>
          <pc:docMk/>
          <pc:sldMk cId="190190398" sldId="307"/>
        </pc:sldMkLst>
        <pc:picChg chg="mod">
          <ac:chgData name="Wang,Xihong (ECCC)" userId="S::xihong.wang@ec.gc.ca::6c34df55-a8a8-4a44-a2aa-df72bc4b850e" providerId="AD" clId="Web-{31196583-4F0F-4A42-BB3C-54E38358FB14}" dt="2022-09-23T21:19:19.417" v="1" actId="1076"/>
          <ac:picMkLst>
            <pc:docMk/>
            <pc:sldMk cId="190190398" sldId="307"/>
            <ac:picMk id="12" creationId="{00000000-0000-0000-0000-000000000000}"/>
          </ac:picMkLst>
        </pc:picChg>
      </pc:sldChg>
      <pc:sldChg chg="modSp">
        <pc:chgData name="Wang,Xihong (ECCC)" userId="S::xihong.wang@ec.gc.ca::6c34df55-a8a8-4a44-a2aa-df72bc4b850e" providerId="AD" clId="Web-{31196583-4F0F-4A42-BB3C-54E38358FB14}" dt="2022-09-23T21:19:28.292" v="2" actId="1076"/>
        <pc:sldMkLst>
          <pc:docMk/>
          <pc:sldMk cId="391334933" sldId="313"/>
        </pc:sldMkLst>
        <pc:picChg chg="mod">
          <ac:chgData name="Wang,Xihong (ECCC)" userId="S::xihong.wang@ec.gc.ca::6c34df55-a8a8-4a44-a2aa-df72bc4b850e" providerId="AD" clId="Web-{31196583-4F0F-4A42-BB3C-54E38358FB14}" dt="2022-09-23T21:19:28.292" v="2" actId="1076"/>
          <ac:picMkLst>
            <pc:docMk/>
            <pc:sldMk cId="391334933" sldId="313"/>
            <ac:picMk id="7" creationId="{00000000-0000-0000-0000-000000000000}"/>
          </ac:picMkLst>
        </pc:picChg>
      </pc:sldChg>
    </pc:docChg>
  </pc:docChgLst>
  <pc:docChgLst>
    <pc:chgData name="Pentcheva,Nedka (ECCC)" userId="S::nedka.pentcheva@ec.gc.ca::528918d5-c871-4c8d-8cd8-353799ddba6d" providerId="AD" clId="Web-{CD6E6B1F-FD86-44BF-8359-33D39AB45704}"/>
    <pc:docChg chg="modSld">
      <pc:chgData name="Pentcheva,Nedka (ECCC)" userId="S::nedka.pentcheva@ec.gc.ca::528918d5-c871-4c8d-8cd8-353799ddba6d" providerId="AD" clId="Web-{CD6E6B1F-FD86-44BF-8359-33D39AB45704}" dt="2022-09-23T18:33:17.141" v="24" actId="1076"/>
      <pc:docMkLst>
        <pc:docMk/>
      </pc:docMkLst>
      <pc:sldChg chg="addSp modSp">
        <pc:chgData name="Pentcheva,Nedka (ECCC)" userId="S::nedka.pentcheva@ec.gc.ca::528918d5-c871-4c8d-8cd8-353799ddba6d" providerId="AD" clId="Web-{CD6E6B1F-FD86-44BF-8359-33D39AB45704}" dt="2022-09-23T18:33:17.141" v="24" actId="1076"/>
        <pc:sldMkLst>
          <pc:docMk/>
          <pc:sldMk cId="652391593" sldId="299"/>
        </pc:sldMkLst>
        <pc:spChg chg="add mod">
          <ac:chgData name="Pentcheva,Nedka (ECCC)" userId="S::nedka.pentcheva@ec.gc.ca::528918d5-c871-4c8d-8cd8-353799ddba6d" providerId="AD" clId="Web-{CD6E6B1F-FD86-44BF-8359-33D39AB45704}" dt="2022-09-23T18:33:17.141" v="24" actId="1076"/>
          <ac:spMkLst>
            <pc:docMk/>
            <pc:sldMk cId="652391593" sldId="299"/>
            <ac:spMk id="10" creationId="{8DE9F45E-7A1C-77C9-1736-E6370FA062FE}"/>
          </ac:spMkLst>
        </pc:spChg>
        <pc:spChg chg="add mod">
          <ac:chgData name="Pentcheva,Nedka (ECCC)" userId="S::nedka.pentcheva@ec.gc.ca::528918d5-c871-4c8d-8cd8-353799ddba6d" providerId="AD" clId="Web-{CD6E6B1F-FD86-44BF-8359-33D39AB45704}" dt="2022-09-23T18:33:07.798" v="22" actId="14100"/>
          <ac:spMkLst>
            <pc:docMk/>
            <pc:sldMk cId="652391593" sldId="299"/>
            <ac:spMk id="13" creationId="{FE1B524A-12B5-8256-6789-DB172B6CEFDF}"/>
          </ac:spMkLst>
        </pc:spChg>
        <pc:picChg chg="add mod">
          <ac:chgData name="Pentcheva,Nedka (ECCC)" userId="S::nedka.pentcheva@ec.gc.ca::528918d5-c871-4c8d-8cd8-353799ddba6d" providerId="AD" clId="Web-{CD6E6B1F-FD86-44BF-8359-33D39AB45704}" dt="2022-09-23T18:25:41.837" v="3" actId="14100"/>
          <ac:picMkLst>
            <pc:docMk/>
            <pc:sldMk cId="652391593" sldId="299"/>
            <ac:picMk id="6" creationId="{5D858448-5206-A566-A63A-07588498D364}"/>
          </ac:picMkLst>
        </pc:picChg>
        <pc:picChg chg="mod">
          <ac:chgData name="Pentcheva,Nedka (ECCC)" userId="S::nedka.pentcheva@ec.gc.ca::528918d5-c871-4c8d-8cd8-353799ddba6d" providerId="AD" clId="Web-{CD6E6B1F-FD86-44BF-8359-33D39AB45704}" dt="2022-09-23T18:33:02.657" v="21" actId="1076"/>
          <ac:picMkLst>
            <pc:docMk/>
            <pc:sldMk cId="652391593" sldId="299"/>
            <ac:picMk id="9" creationId="{0ADA74EC-7397-312B-1218-36B414D021CE}"/>
          </ac:picMkLst>
        </pc:picChg>
      </pc:sldChg>
      <pc:sldChg chg="modSp">
        <pc:chgData name="Pentcheva,Nedka (ECCC)" userId="S::nedka.pentcheva@ec.gc.ca::528918d5-c871-4c8d-8cd8-353799ddba6d" providerId="AD" clId="Web-{CD6E6B1F-FD86-44BF-8359-33D39AB45704}" dt="2022-09-23T18:26:22.477" v="16" actId="20577"/>
        <pc:sldMkLst>
          <pc:docMk/>
          <pc:sldMk cId="923890097" sldId="315"/>
        </pc:sldMkLst>
        <pc:spChg chg="mod">
          <ac:chgData name="Pentcheva,Nedka (ECCC)" userId="S::nedka.pentcheva@ec.gc.ca::528918d5-c871-4c8d-8cd8-353799ddba6d" providerId="AD" clId="Web-{CD6E6B1F-FD86-44BF-8359-33D39AB45704}" dt="2022-09-23T18:26:22.477" v="16" actId="20577"/>
          <ac:spMkLst>
            <pc:docMk/>
            <pc:sldMk cId="923890097" sldId="315"/>
            <ac:spMk id="16" creationId="{00000000-0000-0000-0000-000000000000}"/>
          </ac:spMkLst>
        </pc:spChg>
      </pc:sldChg>
    </pc:docChg>
  </pc:docChgLst>
  <pc:docChgLst>
    <pc:chgData name="Wang,Xihong (ECCC)" userId="S::xihong.wang@ec.gc.ca::6c34df55-a8a8-4a44-a2aa-df72bc4b850e" providerId="AD" clId="Web-{DC2C4EE4-1052-457A-8674-2367766CD951}"/>
    <pc:docChg chg="modSld">
      <pc:chgData name="Wang,Xihong (ECCC)" userId="S::xihong.wang@ec.gc.ca::6c34df55-a8a8-4a44-a2aa-df72bc4b850e" providerId="AD" clId="Web-{DC2C4EE4-1052-457A-8674-2367766CD951}" dt="2022-09-27T02:04:26.589" v="45"/>
      <pc:docMkLst>
        <pc:docMk/>
      </pc:docMkLst>
      <pc:sldChg chg="addSp delSp modSp">
        <pc:chgData name="Wang,Xihong (ECCC)" userId="S::xihong.wang@ec.gc.ca::6c34df55-a8a8-4a44-a2aa-df72bc4b850e" providerId="AD" clId="Web-{DC2C4EE4-1052-457A-8674-2367766CD951}" dt="2022-09-27T02:04:26.589" v="45"/>
        <pc:sldMkLst>
          <pc:docMk/>
          <pc:sldMk cId="652391593" sldId="299"/>
        </pc:sldMkLst>
        <pc:spChg chg="del mod">
          <ac:chgData name="Wang,Xihong (ECCC)" userId="S::xihong.wang@ec.gc.ca::6c34df55-a8a8-4a44-a2aa-df72bc4b850e" providerId="AD" clId="Web-{DC2C4EE4-1052-457A-8674-2367766CD951}" dt="2022-09-27T01:55:30.897" v="5"/>
          <ac:spMkLst>
            <pc:docMk/>
            <pc:sldMk cId="652391593" sldId="299"/>
            <ac:spMk id="2" creationId="{462014EE-3D54-EF39-30A7-E80DF73AE269}"/>
          </ac:spMkLst>
        </pc:spChg>
        <pc:spChg chg="del mod">
          <ac:chgData name="Wang,Xihong (ECCC)" userId="S::xihong.wang@ec.gc.ca::6c34df55-a8a8-4a44-a2aa-df72bc4b850e" providerId="AD" clId="Web-{DC2C4EE4-1052-457A-8674-2367766CD951}" dt="2022-09-27T01:58:25.581" v="22"/>
          <ac:spMkLst>
            <pc:docMk/>
            <pc:sldMk cId="652391593" sldId="299"/>
            <ac:spMk id="4" creationId="{46C4BD71-20F3-6AC0-C798-A18A5764E34D}"/>
          </ac:spMkLst>
        </pc:spChg>
        <pc:spChg chg="add del mod">
          <ac:chgData name="Wang,Xihong (ECCC)" userId="S::xihong.wang@ec.gc.ca::6c34df55-a8a8-4a44-a2aa-df72bc4b850e" providerId="AD" clId="Web-{DC2C4EE4-1052-457A-8674-2367766CD951}" dt="2022-09-27T01:58:30.190" v="23"/>
          <ac:spMkLst>
            <pc:docMk/>
            <pc:sldMk cId="652391593" sldId="299"/>
            <ac:spMk id="8" creationId="{5893E8F2-1C3F-903F-550B-3AEA78978E64}"/>
          </ac:spMkLst>
        </pc:spChg>
        <pc:spChg chg="add mod">
          <ac:chgData name="Wang,Xihong (ECCC)" userId="S::xihong.wang@ec.gc.ca::6c34df55-a8a8-4a44-a2aa-df72bc4b850e" providerId="AD" clId="Web-{DC2C4EE4-1052-457A-8674-2367766CD951}" dt="2022-09-27T01:58:43.206" v="24"/>
          <ac:spMkLst>
            <pc:docMk/>
            <pc:sldMk cId="652391593" sldId="299"/>
            <ac:spMk id="14" creationId="{A4C0F484-E88C-02AE-8AC5-AED096686C19}"/>
          </ac:spMkLst>
        </pc:spChg>
        <pc:picChg chg="del mod">
          <ac:chgData name="Wang,Xihong (ECCC)" userId="S::xihong.wang@ec.gc.ca::6c34df55-a8a8-4a44-a2aa-df72bc4b850e" providerId="AD" clId="Web-{DC2C4EE4-1052-457A-8674-2367766CD951}" dt="2022-09-27T02:00:20.235" v="28"/>
          <ac:picMkLst>
            <pc:docMk/>
            <pc:sldMk cId="652391593" sldId="299"/>
            <ac:picMk id="9" creationId="{0ADA74EC-7397-312B-1218-36B414D021CE}"/>
          </ac:picMkLst>
        </pc:picChg>
        <pc:picChg chg="del">
          <ac:chgData name="Wang,Xihong (ECCC)" userId="S::xihong.wang@ec.gc.ca::6c34df55-a8a8-4a44-a2aa-df72bc4b850e" providerId="AD" clId="Web-{DC2C4EE4-1052-457A-8674-2367766CD951}" dt="2022-09-27T02:03:23.325" v="39"/>
          <ac:picMkLst>
            <pc:docMk/>
            <pc:sldMk cId="652391593" sldId="299"/>
            <ac:picMk id="11" creationId="{687C6940-524A-DA08-A744-EA3F6204C1F6}"/>
          </ac:picMkLst>
        </pc:picChg>
        <pc:picChg chg="add del mod">
          <ac:chgData name="Wang,Xihong (ECCC)" userId="S::xihong.wang@ec.gc.ca::6c34df55-a8a8-4a44-a2aa-df72bc4b850e" providerId="AD" clId="Web-{DC2C4EE4-1052-457A-8674-2367766CD951}" dt="2022-09-27T02:02:03.889" v="34"/>
          <ac:picMkLst>
            <pc:docMk/>
            <pc:sldMk cId="652391593" sldId="299"/>
            <ac:picMk id="15" creationId="{540BC6F4-758D-153C-52A0-86AE30A51BC1}"/>
          </ac:picMkLst>
        </pc:picChg>
        <pc:picChg chg="add mod ord">
          <ac:chgData name="Wang,Xihong (ECCC)" userId="S::xihong.wang@ec.gc.ca::6c34df55-a8a8-4a44-a2aa-df72bc4b850e" providerId="AD" clId="Web-{DC2C4EE4-1052-457A-8674-2367766CD951}" dt="2022-09-27T02:00:38.344" v="31"/>
          <ac:picMkLst>
            <pc:docMk/>
            <pc:sldMk cId="652391593" sldId="299"/>
            <ac:picMk id="16" creationId="{FFA3FD24-82E4-86B1-F18F-8967004F9E9B}"/>
          </ac:picMkLst>
        </pc:picChg>
        <pc:picChg chg="add mod">
          <ac:chgData name="Wang,Xihong (ECCC)" userId="S::xihong.wang@ec.gc.ca::6c34df55-a8a8-4a44-a2aa-df72bc4b850e" providerId="AD" clId="Web-{DC2C4EE4-1052-457A-8674-2367766CD951}" dt="2022-09-27T02:01:02.531" v="33" actId="1076"/>
          <ac:picMkLst>
            <pc:docMk/>
            <pc:sldMk cId="652391593" sldId="299"/>
            <ac:picMk id="17" creationId="{76143BDC-E733-2264-70DC-90A3DF969DD7}"/>
          </ac:picMkLst>
        </pc:picChg>
        <pc:picChg chg="add mod">
          <ac:chgData name="Wang,Xihong (ECCC)" userId="S::xihong.wang@ec.gc.ca::6c34df55-a8a8-4a44-a2aa-df72bc4b850e" providerId="AD" clId="Web-{DC2C4EE4-1052-457A-8674-2367766CD951}" dt="2022-09-27T02:02:45.341" v="38" actId="1076"/>
          <ac:picMkLst>
            <pc:docMk/>
            <pc:sldMk cId="652391593" sldId="299"/>
            <ac:picMk id="18" creationId="{F0A5BB9C-CCA3-E132-35BB-8E2AD2A7440F}"/>
          </ac:picMkLst>
        </pc:picChg>
        <pc:picChg chg="add del mod">
          <ac:chgData name="Wang,Xihong (ECCC)" userId="S::xihong.wang@ec.gc.ca::6c34df55-a8a8-4a44-a2aa-df72bc4b850e" providerId="AD" clId="Web-{DC2C4EE4-1052-457A-8674-2367766CD951}" dt="2022-09-27T02:03:53.027" v="42"/>
          <ac:picMkLst>
            <pc:docMk/>
            <pc:sldMk cId="652391593" sldId="299"/>
            <ac:picMk id="19" creationId="{427EE5E3-AE31-4A1A-C38A-0ED3BA86C349}"/>
          </ac:picMkLst>
        </pc:picChg>
        <pc:picChg chg="add del mod">
          <ac:chgData name="Wang,Xihong (ECCC)" userId="S::xihong.wang@ec.gc.ca::6c34df55-a8a8-4a44-a2aa-df72bc4b850e" providerId="AD" clId="Web-{DC2C4EE4-1052-457A-8674-2367766CD951}" dt="2022-09-27T02:04:26.589" v="45"/>
          <ac:picMkLst>
            <pc:docMk/>
            <pc:sldMk cId="652391593" sldId="299"/>
            <ac:picMk id="20" creationId="{E1B5778A-F1FC-E09B-89B3-823F75117A0B}"/>
          </ac:picMkLst>
        </pc:picChg>
      </pc:sldChg>
    </pc:docChg>
  </pc:docChgLst>
  <pc:docChgLst>
    <pc:chgData name="Pentcheva,Nedka (ECCC)" userId="S::nedka.pentcheva@ec.gc.ca::528918d5-c871-4c8d-8cd8-353799ddba6d" providerId="AD" clId="Web-{43507588-799A-4D93-8C12-3D6F2A9311F7}"/>
    <pc:docChg chg="addSld delSld modSld sldOrd">
      <pc:chgData name="Pentcheva,Nedka (ECCC)" userId="S::nedka.pentcheva@ec.gc.ca::528918d5-c871-4c8d-8cd8-353799ddba6d" providerId="AD" clId="Web-{43507588-799A-4D93-8C12-3D6F2A9311F7}" dt="2022-10-07T17:59:45.949" v="243" actId="20577"/>
      <pc:docMkLst>
        <pc:docMk/>
      </pc:docMkLst>
      <pc:sldChg chg="mod ord modShow">
        <pc:chgData name="Pentcheva,Nedka (ECCC)" userId="S::nedka.pentcheva@ec.gc.ca::528918d5-c871-4c8d-8cd8-353799ddba6d" providerId="AD" clId="Web-{43507588-799A-4D93-8C12-3D6F2A9311F7}" dt="2022-10-07T17:43:31.871" v="157"/>
        <pc:sldMkLst>
          <pc:docMk/>
          <pc:sldMk cId="190190398" sldId="307"/>
        </pc:sldMkLst>
      </pc:sldChg>
      <pc:sldChg chg="modSp">
        <pc:chgData name="Pentcheva,Nedka (ECCC)" userId="S::nedka.pentcheva@ec.gc.ca::528918d5-c871-4c8d-8cd8-353799ddba6d" providerId="AD" clId="Web-{43507588-799A-4D93-8C12-3D6F2A9311F7}" dt="2022-10-07T17:36:49.206" v="143" actId="20577"/>
        <pc:sldMkLst>
          <pc:docMk/>
          <pc:sldMk cId="1726145178" sldId="310"/>
        </pc:sldMkLst>
        <pc:spChg chg="mod">
          <ac:chgData name="Pentcheva,Nedka (ECCC)" userId="S::nedka.pentcheva@ec.gc.ca::528918d5-c871-4c8d-8cd8-353799ddba6d" providerId="AD" clId="Web-{43507588-799A-4D93-8C12-3D6F2A9311F7}" dt="2022-10-07T17:36:49.206" v="143" actId="20577"/>
          <ac:spMkLst>
            <pc:docMk/>
            <pc:sldMk cId="1726145178" sldId="310"/>
            <ac:spMk id="11" creationId="{00000000-0000-0000-0000-000000000000}"/>
          </ac:spMkLst>
        </pc:spChg>
      </pc:sldChg>
      <pc:sldChg chg="modSp">
        <pc:chgData name="Pentcheva,Nedka (ECCC)" userId="S::nedka.pentcheva@ec.gc.ca::528918d5-c871-4c8d-8cd8-353799ddba6d" providerId="AD" clId="Web-{43507588-799A-4D93-8C12-3D6F2A9311F7}" dt="2022-10-07T17:37:04.284" v="145" actId="20577"/>
        <pc:sldMkLst>
          <pc:docMk/>
          <pc:sldMk cId="1082666294" sldId="311"/>
        </pc:sldMkLst>
        <pc:spChg chg="mod">
          <ac:chgData name="Pentcheva,Nedka (ECCC)" userId="S::nedka.pentcheva@ec.gc.ca::528918d5-c871-4c8d-8cd8-353799ddba6d" providerId="AD" clId="Web-{43507588-799A-4D93-8C12-3D6F2A9311F7}" dt="2022-10-07T17:36:57.690" v="144" actId="20577"/>
          <ac:spMkLst>
            <pc:docMk/>
            <pc:sldMk cId="1082666294" sldId="311"/>
            <ac:spMk id="20" creationId="{00000000-0000-0000-0000-000000000000}"/>
          </ac:spMkLst>
        </pc:spChg>
        <pc:spChg chg="mod">
          <ac:chgData name="Pentcheva,Nedka (ECCC)" userId="S::nedka.pentcheva@ec.gc.ca::528918d5-c871-4c8d-8cd8-353799ddba6d" providerId="AD" clId="Web-{43507588-799A-4D93-8C12-3D6F2A9311F7}" dt="2022-10-07T17:37:04.284" v="145" actId="20577"/>
          <ac:spMkLst>
            <pc:docMk/>
            <pc:sldMk cId="1082666294" sldId="311"/>
            <ac:spMk id="21" creationId="{00000000-0000-0000-0000-000000000000}"/>
          </ac:spMkLst>
        </pc:spChg>
      </pc:sldChg>
      <pc:sldChg chg="modSp ord">
        <pc:chgData name="Pentcheva,Nedka (ECCC)" userId="S::nedka.pentcheva@ec.gc.ca::528918d5-c871-4c8d-8cd8-353799ddba6d" providerId="AD" clId="Web-{43507588-799A-4D93-8C12-3D6F2A9311F7}" dt="2022-10-07T17:21:42.721" v="18" actId="20577"/>
        <pc:sldMkLst>
          <pc:docMk/>
          <pc:sldMk cId="923890097" sldId="315"/>
        </pc:sldMkLst>
        <pc:spChg chg="mod">
          <ac:chgData name="Pentcheva,Nedka (ECCC)" userId="S::nedka.pentcheva@ec.gc.ca::528918d5-c871-4c8d-8cd8-353799ddba6d" providerId="AD" clId="Web-{43507588-799A-4D93-8C12-3D6F2A9311F7}" dt="2022-10-07T17:21:42.721" v="18" actId="20577"/>
          <ac:spMkLst>
            <pc:docMk/>
            <pc:sldMk cId="923890097" sldId="315"/>
            <ac:spMk id="2" creationId="{00000000-0000-0000-0000-000000000000}"/>
          </ac:spMkLst>
        </pc:spChg>
      </pc:sldChg>
      <pc:sldChg chg="modSp">
        <pc:chgData name="Pentcheva,Nedka (ECCC)" userId="S::nedka.pentcheva@ec.gc.ca::528918d5-c871-4c8d-8cd8-353799ddba6d" providerId="AD" clId="Web-{43507588-799A-4D93-8C12-3D6F2A9311F7}" dt="2022-10-07T17:56:37.280" v="165" actId="20577"/>
        <pc:sldMkLst>
          <pc:docMk/>
          <pc:sldMk cId="1854377977" sldId="321"/>
        </pc:sldMkLst>
        <pc:spChg chg="mod">
          <ac:chgData name="Pentcheva,Nedka (ECCC)" userId="S::nedka.pentcheva@ec.gc.ca::528918d5-c871-4c8d-8cd8-353799ddba6d" providerId="AD" clId="Web-{43507588-799A-4D93-8C12-3D6F2A9311F7}" dt="2022-10-07T17:44:36.870" v="162" actId="1076"/>
          <ac:spMkLst>
            <pc:docMk/>
            <pc:sldMk cId="1854377977" sldId="321"/>
            <ac:spMk id="6" creationId="{00000000-0000-0000-0000-000000000000}"/>
          </ac:spMkLst>
        </pc:spChg>
        <pc:spChg chg="mod">
          <ac:chgData name="Pentcheva,Nedka (ECCC)" userId="S::nedka.pentcheva@ec.gc.ca::528918d5-c871-4c8d-8cd8-353799ddba6d" providerId="AD" clId="Web-{43507588-799A-4D93-8C12-3D6F2A9311F7}" dt="2022-10-07T17:56:37.280" v="165" actId="20577"/>
          <ac:spMkLst>
            <pc:docMk/>
            <pc:sldMk cId="1854377977" sldId="321"/>
            <ac:spMk id="35" creationId="{00000000-0000-0000-0000-000000000000}"/>
          </ac:spMkLst>
        </pc:spChg>
      </pc:sldChg>
      <pc:sldChg chg="modSp mod ord modShow">
        <pc:chgData name="Pentcheva,Nedka (ECCC)" userId="S::nedka.pentcheva@ec.gc.ca::528918d5-c871-4c8d-8cd8-353799ddba6d" providerId="AD" clId="Web-{43507588-799A-4D93-8C12-3D6F2A9311F7}" dt="2022-10-07T17:41:17.608" v="155"/>
        <pc:sldMkLst>
          <pc:docMk/>
          <pc:sldMk cId="1785400125" sldId="325"/>
        </pc:sldMkLst>
        <pc:spChg chg="mod">
          <ac:chgData name="Pentcheva,Nedka (ECCC)" userId="S::nedka.pentcheva@ec.gc.ca::528918d5-c871-4c8d-8cd8-353799ddba6d" providerId="AD" clId="Web-{43507588-799A-4D93-8C12-3D6F2A9311F7}" dt="2022-10-07T17:32:18.758" v="140" actId="20577"/>
          <ac:spMkLst>
            <pc:docMk/>
            <pc:sldMk cId="1785400125" sldId="325"/>
            <ac:spMk id="20" creationId="{00000000-0000-0000-0000-000000000000}"/>
          </ac:spMkLst>
        </pc:spChg>
      </pc:sldChg>
      <pc:sldChg chg="modSp mod ord modShow">
        <pc:chgData name="Pentcheva,Nedka (ECCC)" userId="S::nedka.pentcheva@ec.gc.ca::528918d5-c871-4c8d-8cd8-353799ddba6d" providerId="AD" clId="Web-{43507588-799A-4D93-8C12-3D6F2A9311F7}" dt="2022-10-07T17:28:51.042" v="95"/>
        <pc:sldMkLst>
          <pc:docMk/>
          <pc:sldMk cId="4180268001" sldId="326"/>
        </pc:sldMkLst>
        <pc:spChg chg="mod">
          <ac:chgData name="Pentcheva,Nedka (ECCC)" userId="S::nedka.pentcheva@ec.gc.ca::528918d5-c871-4c8d-8cd8-353799ddba6d" providerId="AD" clId="Web-{43507588-799A-4D93-8C12-3D6F2A9311F7}" dt="2022-10-07T17:25:05.312" v="39" actId="20577"/>
          <ac:spMkLst>
            <pc:docMk/>
            <pc:sldMk cId="4180268001" sldId="326"/>
            <ac:spMk id="21" creationId="{00000000-0000-0000-0000-000000000000}"/>
          </ac:spMkLst>
        </pc:spChg>
      </pc:sldChg>
      <pc:sldChg chg="mod ord modShow">
        <pc:chgData name="Pentcheva,Nedka (ECCC)" userId="S::nedka.pentcheva@ec.gc.ca::528918d5-c871-4c8d-8cd8-353799ddba6d" providerId="AD" clId="Web-{43507588-799A-4D93-8C12-3D6F2A9311F7}" dt="2022-10-07T17:29:33.167" v="98"/>
        <pc:sldMkLst>
          <pc:docMk/>
          <pc:sldMk cId="2487497862" sldId="328"/>
        </pc:sldMkLst>
      </pc:sldChg>
      <pc:sldChg chg="modSp">
        <pc:chgData name="Pentcheva,Nedka (ECCC)" userId="S::nedka.pentcheva@ec.gc.ca::528918d5-c871-4c8d-8cd8-353799ddba6d" providerId="AD" clId="Web-{43507588-799A-4D93-8C12-3D6F2A9311F7}" dt="2022-10-07T17:20:31.035" v="7" actId="14100"/>
        <pc:sldMkLst>
          <pc:docMk/>
          <pc:sldMk cId="3753418943" sldId="330"/>
        </pc:sldMkLst>
        <pc:spChg chg="mod">
          <ac:chgData name="Pentcheva,Nedka (ECCC)" userId="S::nedka.pentcheva@ec.gc.ca::528918d5-c871-4c8d-8cd8-353799ddba6d" providerId="AD" clId="Web-{43507588-799A-4D93-8C12-3D6F2A9311F7}" dt="2022-10-07T17:20:31.035" v="7" actId="14100"/>
          <ac:spMkLst>
            <pc:docMk/>
            <pc:sldMk cId="3753418943" sldId="330"/>
            <ac:spMk id="3" creationId="{F6D6978C-051C-4135-E9A9-40C2F22C8443}"/>
          </ac:spMkLst>
        </pc:spChg>
      </pc:sldChg>
      <pc:sldChg chg="del">
        <pc:chgData name="Pentcheva,Nedka (ECCC)" userId="S::nedka.pentcheva@ec.gc.ca::528918d5-c871-4c8d-8cd8-353799ddba6d" providerId="AD" clId="Web-{43507588-799A-4D93-8C12-3D6F2A9311F7}" dt="2022-10-07T17:41:51.639" v="156"/>
        <pc:sldMkLst>
          <pc:docMk/>
          <pc:sldMk cId="651046790" sldId="331"/>
        </pc:sldMkLst>
      </pc:sldChg>
      <pc:sldChg chg="mod ord modShow">
        <pc:chgData name="Pentcheva,Nedka (ECCC)" userId="S::nedka.pentcheva@ec.gc.ca::528918d5-c871-4c8d-8cd8-353799ddba6d" providerId="AD" clId="Web-{43507588-799A-4D93-8C12-3D6F2A9311F7}" dt="2022-10-07T17:29:26.511" v="97"/>
        <pc:sldMkLst>
          <pc:docMk/>
          <pc:sldMk cId="1318287980" sldId="336"/>
        </pc:sldMkLst>
      </pc:sldChg>
      <pc:sldChg chg="add del replId">
        <pc:chgData name="Pentcheva,Nedka (ECCC)" userId="S::nedka.pentcheva@ec.gc.ca::528918d5-c871-4c8d-8cd8-353799ddba6d" providerId="AD" clId="Web-{43507588-799A-4D93-8C12-3D6F2A9311F7}" dt="2022-10-07T17:28:11.309" v="94"/>
        <pc:sldMkLst>
          <pc:docMk/>
          <pc:sldMk cId="1388275228" sldId="337"/>
        </pc:sldMkLst>
      </pc:sldChg>
      <pc:sldChg chg="new del">
        <pc:chgData name="Pentcheva,Nedka (ECCC)" userId="S::nedka.pentcheva@ec.gc.ca::528918d5-c871-4c8d-8cd8-353799ddba6d" providerId="AD" clId="Web-{43507588-799A-4D93-8C12-3D6F2A9311F7}" dt="2022-10-07T17:30:06.588" v="101"/>
        <pc:sldMkLst>
          <pc:docMk/>
          <pc:sldMk cId="1841714000" sldId="337"/>
        </pc:sldMkLst>
      </pc:sldChg>
      <pc:sldChg chg="add del replId">
        <pc:chgData name="Pentcheva,Nedka (ECCC)" userId="S::nedka.pentcheva@ec.gc.ca::528918d5-c871-4c8d-8cd8-353799ddba6d" providerId="AD" clId="Web-{43507588-799A-4D93-8C12-3D6F2A9311F7}" dt="2022-10-07T17:28:05.043" v="93"/>
        <pc:sldMkLst>
          <pc:docMk/>
          <pc:sldMk cId="71582526" sldId="338"/>
        </pc:sldMkLst>
      </pc:sldChg>
      <pc:sldChg chg="addSp delSp modSp add replId">
        <pc:chgData name="Pentcheva,Nedka (ECCC)" userId="S::nedka.pentcheva@ec.gc.ca::528918d5-c871-4c8d-8cd8-353799ddba6d" providerId="AD" clId="Web-{43507588-799A-4D93-8C12-3D6F2A9311F7}" dt="2022-10-07T17:38:14.330" v="153" actId="20577"/>
        <pc:sldMkLst>
          <pc:docMk/>
          <pc:sldMk cId="3557629132" sldId="338"/>
        </pc:sldMkLst>
        <pc:spChg chg="add del">
          <ac:chgData name="Pentcheva,Nedka (ECCC)" userId="S::nedka.pentcheva@ec.gc.ca::528918d5-c871-4c8d-8cd8-353799ddba6d" providerId="AD" clId="Web-{43507588-799A-4D93-8C12-3D6F2A9311F7}" dt="2022-10-07T17:30:28.634" v="104"/>
          <ac:spMkLst>
            <pc:docMk/>
            <pc:sldMk cId="3557629132" sldId="338"/>
            <ac:spMk id="17" creationId="{00000000-0000-0000-0000-000000000000}"/>
          </ac:spMkLst>
        </pc:spChg>
        <pc:spChg chg="mod">
          <ac:chgData name="Pentcheva,Nedka (ECCC)" userId="S::nedka.pentcheva@ec.gc.ca::528918d5-c871-4c8d-8cd8-353799ddba6d" providerId="AD" clId="Web-{43507588-799A-4D93-8C12-3D6F2A9311F7}" dt="2022-10-07T17:38:09.486" v="152" actId="20577"/>
          <ac:spMkLst>
            <pc:docMk/>
            <pc:sldMk cId="3557629132" sldId="338"/>
            <ac:spMk id="20" creationId="{00000000-0000-0000-0000-000000000000}"/>
          </ac:spMkLst>
        </pc:spChg>
        <pc:spChg chg="mod">
          <ac:chgData name="Pentcheva,Nedka (ECCC)" userId="S::nedka.pentcheva@ec.gc.ca::528918d5-c871-4c8d-8cd8-353799ddba6d" providerId="AD" clId="Web-{43507588-799A-4D93-8C12-3D6F2A9311F7}" dt="2022-10-07T17:38:14.330" v="153" actId="20577"/>
          <ac:spMkLst>
            <pc:docMk/>
            <pc:sldMk cId="3557629132" sldId="338"/>
            <ac:spMk id="21" creationId="{00000000-0000-0000-0000-000000000000}"/>
          </ac:spMkLst>
        </pc:spChg>
        <pc:picChg chg="del">
          <ac:chgData name="Pentcheva,Nedka (ECCC)" userId="S::nedka.pentcheva@ec.gc.ca::528918d5-c871-4c8d-8cd8-353799ddba6d" providerId="AD" clId="Web-{43507588-799A-4D93-8C12-3D6F2A9311F7}" dt="2022-10-07T17:30:23.666" v="102"/>
          <ac:picMkLst>
            <pc:docMk/>
            <pc:sldMk cId="3557629132" sldId="338"/>
            <ac:picMk id="11" creationId="{00000000-0000-0000-0000-000000000000}"/>
          </ac:picMkLst>
        </pc:picChg>
        <pc:picChg chg="del">
          <ac:chgData name="Pentcheva,Nedka (ECCC)" userId="S::nedka.pentcheva@ec.gc.ca::528918d5-c871-4c8d-8cd8-353799ddba6d" providerId="AD" clId="Web-{43507588-799A-4D93-8C12-3D6F2A9311F7}" dt="2022-10-07T17:30:32.166" v="105"/>
          <ac:picMkLst>
            <pc:docMk/>
            <pc:sldMk cId="3557629132" sldId="338"/>
            <ac:picMk id="12" creationId="{00000000-0000-0000-0000-000000000000}"/>
          </ac:picMkLst>
        </pc:picChg>
        <pc:picChg chg="del">
          <ac:chgData name="Pentcheva,Nedka (ECCC)" userId="S::nedka.pentcheva@ec.gc.ca::528918d5-c871-4c8d-8cd8-353799ddba6d" providerId="AD" clId="Web-{43507588-799A-4D93-8C12-3D6F2A9311F7}" dt="2022-10-07T17:30:33.384" v="106"/>
          <ac:picMkLst>
            <pc:docMk/>
            <pc:sldMk cId="3557629132" sldId="338"/>
            <ac:picMk id="13" creationId="{00000000-0000-0000-0000-000000000000}"/>
          </ac:picMkLst>
        </pc:picChg>
        <pc:picChg chg="del">
          <ac:chgData name="Pentcheva,Nedka (ECCC)" userId="S::nedka.pentcheva@ec.gc.ca::528918d5-c871-4c8d-8cd8-353799ddba6d" providerId="AD" clId="Web-{43507588-799A-4D93-8C12-3D6F2A9311F7}" dt="2022-10-07T17:30:34.431" v="107"/>
          <ac:picMkLst>
            <pc:docMk/>
            <pc:sldMk cId="3557629132" sldId="338"/>
            <ac:picMk id="14" creationId="{00000000-0000-0000-0000-000000000000}"/>
          </ac:picMkLst>
        </pc:picChg>
        <pc:picChg chg="del">
          <ac:chgData name="Pentcheva,Nedka (ECCC)" userId="S::nedka.pentcheva@ec.gc.ca::528918d5-c871-4c8d-8cd8-353799ddba6d" providerId="AD" clId="Web-{43507588-799A-4D93-8C12-3D6F2A9311F7}" dt="2022-10-07T17:30:35.134" v="108"/>
          <ac:picMkLst>
            <pc:docMk/>
            <pc:sldMk cId="3557629132" sldId="338"/>
            <ac:picMk id="15" creationId="{00000000-0000-0000-0000-000000000000}"/>
          </ac:picMkLst>
        </pc:picChg>
        <pc:picChg chg="del">
          <ac:chgData name="Pentcheva,Nedka (ECCC)" userId="S::nedka.pentcheva@ec.gc.ca::528918d5-c871-4c8d-8cd8-353799ddba6d" providerId="AD" clId="Web-{43507588-799A-4D93-8C12-3D6F2A9311F7}" dt="2022-10-07T17:30:36.072" v="109"/>
          <ac:picMkLst>
            <pc:docMk/>
            <pc:sldMk cId="3557629132" sldId="338"/>
            <ac:picMk id="16" creationId="{00000000-0000-0000-0000-000000000000}"/>
          </ac:picMkLst>
        </pc:picChg>
      </pc:sldChg>
      <pc:sldChg chg="modSp add replId">
        <pc:chgData name="Pentcheva,Nedka (ECCC)" userId="S::nedka.pentcheva@ec.gc.ca::528918d5-c871-4c8d-8cd8-353799ddba6d" providerId="AD" clId="Web-{43507588-799A-4D93-8C12-3D6F2A9311F7}" dt="2022-10-07T17:37:54.908" v="151" actId="20577"/>
        <pc:sldMkLst>
          <pc:docMk/>
          <pc:sldMk cId="3111023080" sldId="339"/>
        </pc:sldMkLst>
        <pc:spChg chg="mod">
          <ac:chgData name="Pentcheva,Nedka (ECCC)" userId="S::nedka.pentcheva@ec.gc.ca::528918d5-c871-4c8d-8cd8-353799ddba6d" providerId="AD" clId="Web-{43507588-799A-4D93-8C12-3D6F2A9311F7}" dt="2022-10-07T17:37:52.221" v="150" actId="20577"/>
          <ac:spMkLst>
            <pc:docMk/>
            <pc:sldMk cId="3111023080" sldId="339"/>
            <ac:spMk id="20" creationId="{00000000-0000-0000-0000-000000000000}"/>
          </ac:spMkLst>
        </pc:spChg>
        <pc:spChg chg="mod">
          <ac:chgData name="Pentcheva,Nedka (ECCC)" userId="S::nedka.pentcheva@ec.gc.ca::528918d5-c871-4c8d-8cd8-353799ddba6d" providerId="AD" clId="Web-{43507588-799A-4D93-8C12-3D6F2A9311F7}" dt="2022-10-07T17:37:54.908" v="151" actId="20577"/>
          <ac:spMkLst>
            <pc:docMk/>
            <pc:sldMk cId="3111023080" sldId="339"/>
            <ac:spMk id="21" creationId="{00000000-0000-0000-0000-000000000000}"/>
          </ac:spMkLst>
        </pc:spChg>
      </pc:sldChg>
      <pc:sldChg chg="modSp add replId">
        <pc:chgData name="Pentcheva,Nedka (ECCC)" userId="S::nedka.pentcheva@ec.gc.ca::528918d5-c871-4c8d-8cd8-353799ddba6d" providerId="AD" clId="Web-{43507588-799A-4D93-8C12-3D6F2A9311F7}" dt="2022-10-07T17:59:45.949" v="243" actId="20577"/>
        <pc:sldMkLst>
          <pc:docMk/>
          <pc:sldMk cId="3078266841" sldId="340"/>
        </pc:sldMkLst>
        <pc:spChg chg="mod">
          <ac:chgData name="Pentcheva,Nedka (ECCC)" userId="S::nedka.pentcheva@ec.gc.ca::528918d5-c871-4c8d-8cd8-353799ddba6d" providerId="AD" clId="Web-{43507588-799A-4D93-8C12-3D6F2A9311F7}" dt="2022-10-07T17:44:15.183" v="159" actId="20577"/>
          <ac:spMkLst>
            <pc:docMk/>
            <pc:sldMk cId="3078266841" sldId="340"/>
            <ac:spMk id="6" creationId="{00000000-0000-0000-0000-000000000000}"/>
          </ac:spMkLst>
        </pc:spChg>
        <pc:spChg chg="mod">
          <ac:chgData name="Pentcheva,Nedka (ECCC)" userId="S::nedka.pentcheva@ec.gc.ca::528918d5-c871-4c8d-8cd8-353799ddba6d" providerId="AD" clId="Web-{43507588-799A-4D93-8C12-3D6F2A9311F7}" dt="2022-10-07T17:59:45.949" v="243" actId="20577"/>
          <ac:spMkLst>
            <pc:docMk/>
            <pc:sldMk cId="3078266841" sldId="340"/>
            <ac:spMk id="35" creationId="{00000000-0000-0000-0000-000000000000}"/>
          </ac:spMkLst>
        </pc:spChg>
      </pc:sldChg>
    </pc:docChg>
  </pc:docChgLst>
  <pc:docChgLst>
    <pc:chgData name="Wang,Xihong (ECCC)" userId="S::xihong.wang@ec.gc.ca::6c34df55-a8a8-4a44-a2aa-df72bc4b850e" providerId="AD" clId="Web-{FC9A2571-C4FD-4517-8400-C62D23DA74EE}"/>
    <pc:docChg chg="addSld modSld">
      <pc:chgData name="Wang,Xihong (ECCC)" userId="S::xihong.wang@ec.gc.ca::6c34df55-a8a8-4a44-a2aa-df72bc4b850e" providerId="AD" clId="Web-{FC9A2571-C4FD-4517-8400-C62D23DA74EE}" dt="2022-09-25T22:49:18.452" v="19" actId="14100"/>
      <pc:docMkLst>
        <pc:docMk/>
      </pc:docMkLst>
      <pc:sldChg chg="addSp delSp modSp">
        <pc:chgData name="Wang,Xihong (ECCC)" userId="S::xihong.wang@ec.gc.ca::6c34df55-a8a8-4a44-a2aa-df72bc4b850e" providerId="AD" clId="Web-{FC9A2571-C4FD-4517-8400-C62D23DA74EE}" dt="2022-09-25T22:48:16.607" v="13" actId="1076"/>
        <pc:sldMkLst>
          <pc:docMk/>
          <pc:sldMk cId="1726145178" sldId="310"/>
        </pc:sldMkLst>
        <pc:grpChg chg="mod">
          <ac:chgData name="Wang,Xihong (ECCC)" userId="S::xihong.wang@ec.gc.ca::6c34df55-a8a8-4a44-a2aa-df72bc4b850e" providerId="AD" clId="Web-{FC9A2571-C4FD-4517-8400-C62D23DA74EE}" dt="2022-09-25T22:48:16.607" v="13" actId="1076"/>
          <ac:grpSpMkLst>
            <pc:docMk/>
            <pc:sldMk cId="1726145178" sldId="310"/>
            <ac:grpSpMk id="13" creationId="{00000000-0000-0000-0000-000000000000}"/>
          </ac:grpSpMkLst>
        </pc:grpChg>
        <pc:picChg chg="add del mod">
          <ac:chgData name="Wang,Xihong (ECCC)" userId="S::xihong.wang@ec.gc.ca::6c34df55-a8a8-4a44-a2aa-df72bc4b850e" providerId="AD" clId="Web-{FC9A2571-C4FD-4517-8400-C62D23DA74EE}" dt="2022-09-25T22:46:04.981" v="3"/>
          <ac:picMkLst>
            <pc:docMk/>
            <pc:sldMk cId="1726145178" sldId="310"/>
            <ac:picMk id="2" creationId="{6A39FACC-E4EF-8CEB-BB62-DA18040E5678}"/>
          </ac:picMkLst>
        </pc:picChg>
        <pc:picChg chg="add del mod">
          <ac:chgData name="Wang,Xihong (ECCC)" userId="S::xihong.wang@ec.gc.ca::6c34df55-a8a8-4a44-a2aa-df72bc4b850e" providerId="AD" clId="Web-{FC9A2571-C4FD-4517-8400-C62D23DA74EE}" dt="2022-09-25T22:47:11.654" v="5"/>
          <ac:picMkLst>
            <pc:docMk/>
            <pc:sldMk cId="1726145178" sldId="310"/>
            <ac:picMk id="4" creationId="{266A8D87-7C8D-2F8B-85E7-CB43E8553182}"/>
          </ac:picMkLst>
        </pc:picChg>
        <pc:picChg chg="add mod ord">
          <ac:chgData name="Wang,Xihong (ECCC)" userId="S::xihong.wang@ec.gc.ca::6c34df55-a8a8-4a44-a2aa-df72bc4b850e" providerId="AD" clId="Web-{FC9A2571-C4FD-4517-8400-C62D23DA74EE}" dt="2022-09-25T22:48:10.951" v="12" actId="1076"/>
          <ac:picMkLst>
            <pc:docMk/>
            <pc:sldMk cId="1726145178" sldId="310"/>
            <ac:picMk id="5" creationId="{384B5289-6C0B-E38B-1635-15BC61AF9791}"/>
          </ac:picMkLst>
        </pc:picChg>
      </pc:sldChg>
      <pc:sldChg chg="delSp modSp add">
        <pc:chgData name="Wang,Xihong (ECCC)" userId="S::xihong.wang@ec.gc.ca::6c34df55-a8a8-4a44-a2aa-df72bc4b850e" providerId="AD" clId="Web-{FC9A2571-C4FD-4517-8400-C62D23DA74EE}" dt="2022-09-25T22:49:18.452" v="19" actId="14100"/>
        <pc:sldMkLst>
          <pc:docMk/>
          <pc:sldMk cId="941378184" sldId="319"/>
        </pc:sldMkLst>
        <pc:grpChg chg="del">
          <ac:chgData name="Wang,Xihong (ECCC)" userId="S::xihong.wang@ec.gc.ca::6c34df55-a8a8-4a44-a2aa-df72bc4b850e" providerId="AD" clId="Web-{FC9A2571-C4FD-4517-8400-C62D23DA74EE}" dt="2022-09-25T22:49:04.155" v="15"/>
          <ac:grpSpMkLst>
            <pc:docMk/>
            <pc:sldMk cId="941378184" sldId="319"/>
            <ac:grpSpMk id="13" creationId="{00000000-0000-0000-0000-000000000000}"/>
          </ac:grpSpMkLst>
        </pc:grpChg>
        <pc:picChg chg="mod">
          <ac:chgData name="Wang,Xihong (ECCC)" userId="S::xihong.wang@ec.gc.ca::6c34df55-a8a8-4a44-a2aa-df72bc4b850e" providerId="AD" clId="Web-{FC9A2571-C4FD-4517-8400-C62D23DA74EE}" dt="2022-09-25T22:49:18.452" v="19" actId="14100"/>
          <ac:picMkLst>
            <pc:docMk/>
            <pc:sldMk cId="941378184" sldId="319"/>
            <ac:picMk id="5" creationId="{384B5289-6C0B-E38B-1635-15BC61AF9791}"/>
          </ac:picMkLst>
        </pc:picChg>
      </pc:sldChg>
    </pc:docChg>
  </pc:docChgLst>
  <pc:docChgLst>
    <pc:chgData name="Wang,Xihong (ECCC)" userId="S::xihong.wang@ec.gc.ca::6c34df55-a8a8-4a44-a2aa-df72bc4b850e" providerId="AD" clId="Web-{6484C097-333B-407A-9A74-4259F774CC7B}"/>
    <pc:docChg chg="modSld">
      <pc:chgData name="Wang,Xihong (ECCC)" userId="S::xihong.wang@ec.gc.ca::6c34df55-a8a8-4a44-a2aa-df72bc4b850e" providerId="AD" clId="Web-{6484C097-333B-407A-9A74-4259F774CC7B}" dt="2022-10-10T21:18:52.586" v="57" actId="1076"/>
      <pc:docMkLst>
        <pc:docMk/>
      </pc:docMkLst>
      <pc:sldChg chg="addSp delSp modSp">
        <pc:chgData name="Wang,Xihong (ECCC)" userId="S::xihong.wang@ec.gc.ca::6c34df55-a8a8-4a44-a2aa-df72bc4b850e" providerId="AD" clId="Web-{6484C097-333B-407A-9A74-4259F774CC7B}" dt="2022-10-10T21:18:52.586" v="57" actId="1076"/>
        <pc:sldMkLst>
          <pc:docMk/>
          <pc:sldMk cId="3557629132" sldId="338"/>
        </pc:sldMkLst>
        <pc:picChg chg="add del mod ord">
          <ac:chgData name="Wang,Xihong (ECCC)" userId="S::xihong.wang@ec.gc.ca::6c34df55-a8a8-4a44-a2aa-df72bc4b850e" providerId="AD" clId="Web-{6484C097-333B-407A-9A74-4259F774CC7B}" dt="2022-10-10T21:14:12.879" v="16"/>
          <ac:picMkLst>
            <pc:docMk/>
            <pc:sldMk cId="3557629132" sldId="338"/>
            <ac:picMk id="2" creationId="{A845E5AF-23DD-7521-47FB-2570FF9571E8}"/>
          </ac:picMkLst>
        </pc:picChg>
        <pc:picChg chg="add mod ord">
          <ac:chgData name="Wang,Xihong (ECCC)" userId="S::xihong.wang@ec.gc.ca::6c34df55-a8a8-4a44-a2aa-df72bc4b850e" providerId="AD" clId="Web-{6484C097-333B-407A-9A74-4259F774CC7B}" dt="2022-10-10T21:16:20.740" v="32" actId="1076"/>
          <ac:picMkLst>
            <pc:docMk/>
            <pc:sldMk cId="3557629132" sldId="338"/>
            <ac:picMk id="3" creationId="{2C6A961B-9132-D67B-9E60-646F804ABC75}"/>
          </ac:picMkLst>
        </pc:picChg>
        <pc:picChg chg="add mod">
          <ac:chgData name="Wang,Xihong (ECCC)" userId="S::xihong.wang@ec.gc.ca::6c34df55-a8a8-4a44-a2aa-df72bc4b850e" providerId="AD" clId="Web-{6484C097-333B-407A-9A74-4259F774CC7B}" dt="2022-10-10T21:16:25.068" v="33" actId="1076"/>
          <ac:picMkLst>
            <pc:docMk/>
            <pc:sldMk cId="3557629132" sldId="338"/>
            <ac:picMk id="4" creationId="{C9886337-BF27-6D07-1EF9-937E9DA79B20}"/>
          </ac:picMkLst>
        </pc:picChg>
        <pc:picChg chg="del mod">
          <ac:chgData name="Wang,Xihong (ECCC)" userId="S::xihong.wang@ec.gc.ca::6c34df55-a8a8-4a44-a2aa-df72bc4b850e" providerId="AD" clId="Web-{6484C097-333B-407A-9A74-4259F774CC7B}" dt="2022-10-10T21:12:14.065" v="7"/>
          <ac:picMkLst>
            <pc:docMk/>
            <pc:sldMk cId="3557629132" sldId="338"/>
            <ac:picMk id="5" creationId="{E80C3A9D-FCF2-7793-653B-CDCBB001454B}"/>
          </ac:picMkLst>
        </pc:picChg>
        <pc:picChg chg="del mod">
          <ac:chgData name="Wang,Xihong (ECCC)" userId="S::xihong.wang@ec.gc.ca::6c34df55-a8a8-4a44-a2aa-df72bc4b850e" providerId="AD" clId="Web-{6484C097-333B-407A-9A74-4259F774CC7B}" dt="2022-10-10T21:14:14.738" v="17"/>
          <ac:picMkLst>
            <pc:docMk/>
            <pc:sldMk cId="3557629132" sldId="338"/>
            <ac:picMk id="6" creationId="{BE3F1436-44DD-5682-D45A-97D035BF348A}"/>
          </ac:picMkLst>
        </pc:picChg>
        <pc:picChg chg="del mod">
          <ac:chgData name="Wang,Xihong (ECCC)" userId="S::xihong.wang@ec.gc.ca::6c34df55-a8a8-4a44-a2aa-df72bc4b850e" providerId="AD" clId="Web-{6484C097-333B-407A-9A74-4259F774CC7B}" dt="2022-10-10T21:14:14.816" v="18"/>
          <ac:picMkLst>
            <pc:docMk/>
            <pc:sldMk cId="3557629132" sldId="338"/>
            <ac:picMk id="10" creationId="{E3C1814B-78AC-B1CB-F8EE-A6523BDDA126}"/>
          </ac:picMkLst>
        </pc:picChg>
        <pc:picChg chg="add mod">
          <ac:chgData name="Wang,Xihong (ECCC)" userId="S::xihong.wang@ec.gc.ca::6c34df55-a8a8-4a44-a2aa-df72bc4b850e" providerId="AD" clId="Web-{6484C097-333B-407A-9A74-4259F774CC7B}" dt="2022-10-10T21:16:39.865" v="34" actId="1076"/>
          <ac:picMkLst>
            <pc:docMk/>
            <pc:sldMk cId="3557629132" sldId="338"/>
            <ac:picMk id="11" creationId="{4F3B989D-5599-CFB1-DC5A-69336504751F}"/>
          </ac:picMkLst>
        </pc:picChg>
        <pc:picChg chg="add mod ord">
          <ac:chgData name="Wang,Xihong (ECCC)" userId="S::xihong.wang@ec.gc.ca::6c34df55-a8a8-4a44-a2aa-df72bc4b850e" providerId="AD" clId="Web-{6484C097-333B-407A-9A74-4259F774CC7B}" dt="2022-10-10T21:18:47.742" v="55" actId="1076"/>
          <ac:picMkLst>
            <pc:docMk/>
            <pc:sldMk cId="3557629132" sldId="338"/>
            <ac:picMk id="12" creationId="{BCCDA2B2-15AF-2619-EF0C-D18512B64A2A}"/>
          </ac:picMkLst>
        </pc:picChg>
        <pc:picChg chg="add mod">
          <ac:chgData name="Wang,Xihong (ECCC)" userId="S::xihong.wang@ec.gc.ca::6c34df55-a8a8-4a44-a2aa-df72bc4b850e" providerId="AD" clId="Web-{6484C097-333B-407A-9A74-4259F774CC7B}" dt="2022-10-10T21:18:50.273" v="56" actId="1076"/>
          <ac:picMkLst>
            <pc:docMk/>
            <pc:sldMk cId="3557629132" sldId="338"/>
            <ac:picMk id="13" creationId="{658AA851-9A1C-047C-225B-6D0FB891519B}"/>
          </ac:picMkLst>
        </pc:picChg>
        <pc:picChg chg="add mod">
          <ac:chgData name="Wang,Xihong (ECCC)" userId="S::xihong.wang@ec.gc.ca::6c34df55-a8a8-4a44-a2aa-df72bc4b850e" providerId="AD" clId="Web-{6484C097-333B-407A-9A74-4259F774CC7B}" dt="2022-10-10T21:18:52.586" v="57" actId="1076"/>
          <ac:picMkLst>
            <pc:docMk/>
            <pc:sldMk cId="3557629132" sldId="338"/>
            <ac:picMk id="14" creationId="{931C1EBA-178D-AFE3-D6CC-CE651AEDC9C2}"/>
          </ac:picMkLst>
        </pc:picChg>
      </pc:sldChg>
    </pc:docChg>
  </pc:docChgLst>
  <pc:docChgLst>
    <pc:chgData name="Wang,Xihong (ECCC)" userId="S::xihong.wang@ec.gc.ca::6c34df55-a8a8-4a44-a2aa-df72bc4b850e" providerId="AD" clId="Web-{5C59AFE8-426E-49F1-824C-DD7E86F7A1A4}"/>
    <pc:docChg chg="sldOrd">
      <pc:chgData name="Wang,Xihong (ECCC)" userId="S::xihong.wang@ec.gc.ca::6c34df55-a8a8-4a44-a2aa-df72bc4b850e" providerId="AD" clId="Web-{5C59AFE8-426E-49F1-824C-DD7E86F7A1A4}" dt="2022-09-24T21:56:49.871" v="0"/>
      <pc:docMkLst>
        <pc:docMk/>
      </pc:docMkLst>
      <pc:sldChg chg="ord">
        <pc:chgData name="Wang,Xihong (ECCC)" userId="S::xihong.wang@ec.gc.ca::6c34df55-a8a8-4a44-a2aa-df72bc4b850e" providerId="AD" clId="Web-{5C59AFE8-426E-49F1-824C-DD7E86F7A1A4}" dt="2022-09-24T21:56:49.871" v="0"/>
        <pc:sldMkLst>
          <pc:docMk/>
          <pc:sldMk cId="1082666294" sldId="311"/>
        </pc:sldMkLst>
      </pc:sldChg>
    </pc:docChg>
  </pc:docChgLst>
  <pc:docChgLst>
    <pc:chgData name="Wang,Xihong (ECCC)" userId="S::xihong.wang@ec.gc.ca::6c34df55-a8a8-4a44-a2aa-df72bc4b850e" providerId="AD" clId="Web-{0F4D25AE-82D8-4524-83AC-ADCD9F3770A4}"/>
    <pc:docChg chg="addSld delSld modSld">
      <pc:chgData name="Wang,Xihong (ECCC)" userId="S::xihong.wang@ec.gc.ca::6c34df55-a8a8-4a44-a2aa-df72bc4b850e" providerId="AD" clId="Web-{0F4D25AE-82D8-4524-83AC-ADCD9F3770A4}" dt="2022-09-27T02:44:42.795" v="65"/>
      <pc:docMkLst>
        <pc:docMk/>
      </pc:docMkLst>
      <pc:sldChg chg="modSp">
        <pc:chgData name="Wang,Xihong (ECCC)" userId="S::xihong.wang@ec.gc.ca::6c34df55-a8a8-4a44-a2aa-df72bc4b850e" providerId="AD" clId="Web-{0F4D25AE-82D8-4524-83AC-ADCD9F3770A4}" dt="2022-09-27T02:23:16.806" v="6" actId="1076"/>
        <pc:sldMkLst>
          <pc:docMk/>
          <pc:sldMk cId="652391593" sldId="299"/>
        </pc:sldMkLst>
        <pc:spChg chg="mod">
          <ac:chgData name="Wang,Xihong (ECCC)" userId="S::xihong.wang@ec.gc.ca::6c34df55-a8a8-4a44-a2aa-df72bc4b850e" providerId="AD" clId="Web-{0F4D25AE-82D8-4524-83AC-ADCD9F3770A4}" dt="2022-09-27T02:23:16.806" v="6" actId="1076"/>
          <ac:spMkLst>
            <pc:docMk/>
            <pc:sldMk cId="652391593" sldId="299"/>
            <ac:spMk id="9" creationId="{965F3422-95B0-8869-1D6F-B03AC00A4617}"/>
          </ac:spMkLst>
        </pc:spChg>
      </pc:sldChg>
      <pc:sldChg chg="addSp delSp modSp">
        <pc:chgData name="Wang,Xihong (ECCC)" userId="S::xihong.wang@ec.gc.ca::6c34df55-a8a8-4a44-a2aa-df72bc4b850e" providerId="AD" clId="Web-{0F4D25AE-82D8-4524-83AC-ADCD9F3770A4}" dt="2022-09-27T02:35:59.803" v="62" actId="14100"/>
        <pc:sldMkLst>
          <pc:docMk/>
          <pc:sldMk cId="923890097" sldId="315"/>
        </pc:sldMkLst>
        <pc:spChg chg="mod">
          <ac:chgData name="Wang,Xihong (ECCC)" userId="S::xihong.wang@ec.gc.ca::6c34df55-a8a8-4a44-a2aa-df72bc4b850e" providerId="AD" clId="Web-{0F4D25AE-82D8-4524-83AC-ADCD9F3770A4}" dt="2022-09-27T02:35:59.803" v="62" actId="14100"/>
          <ac:spMkLst>
            <pc:docMk/>
            <pc:sldMk cId="923890097" sldId="315"/>
            <ac:spMk id="2" creationId="{00000000-0000-0000-0000-000000000000}"/>
          </ac:spMkLst>
        </pc:spChg>
        <pc:picChg chg="add del mod">
          <ac:chgData name="Wang,Xihong (ECCC)" userId="S::xihong.wang@ec.gc.ca::6c34df55-a8a8-4a44-a2aa-df72bc4b850e" providerId="AD" clId="Web-{0F4D25AE-82D8-4524-83AC-ADCD9F3770A4}" dt="2022-09-27T02:32:19.909" v="19"/>
          <ac:picMkLst>
            <pc:docMk/>
            <pc:sldMk cId="923890097" sldId="315"/>
            <ac:picMk id="6" creationId="{48C008CD-17E7-7682-F85C-1AE21EDED3A0}"/>
          </ac:picMkLst>
        </pc:picChg>
      </pc:sldChg>
      <pc:sldChg chg="addSp delSp">
        <pc:chgData name="Wang,Xihong (ECCC)" userId="S::xihong.wang@ec.gc.ca::6c34df55-a8a8-4a44-a2aa-df72bc4b850e" providerId="AD" clId="Web-{0F4D25AE-82D8-4524-83AC-ADCD9F3770A4}" dt="2022-09-27T02:44:42.795" v="65"/>
        <pc:sldMkLst>
          <pc:docMk/>
          <pc:sldMk cId="1197341828" sldId="317"/>
        </pc:sldMkLst>
        <pc:spChg chg="add del">
          <ac:chgData name="Wang,Xihong (ECCC)" userId="S::xihong.wang@ec.gc.ca::6c34df55-a8a8-4a44-a2aa-df72bc4b850e" providerId="AD" clId="Web-{0F4D25AE-82D8-4524-83AC-ADCD9F3770A4}" dt="2022-09-27T02:44:42.795" v="65"/>
          <ac:spMkLst>
            <pc:docMk/>
            <pc:sldMk cId="1197341828" sldId="317"/>
            <ac:spMk id="4" creationId="{00000000-0000-0000-0000-000000000000}"/>
          </ac:spMkLst>
        </pc:spChg>
        <pc:graphicFrameChg chg="add del">
          <ac:chgData name="Wang,Xihong (ECCC)" userId="S::xihong.wang@ec.gc.ca::6c34df55-a8a8-4a44-a2aa-df72bc4b850e" providerId="AD" clId="Web-{0F4D25AE-82D8-4524-83AC-ADCD9F3770A4}" dt="2022-09-27T02:44:42.779" v="64"/>
          <ac:graphicFrameMkLst>
            <pc:docMk/>
            <pc:sldMk cId="1197341828" sldId="317"/>
            <ac:graphicFrameMk id="10" creationId="{4AD5C807-F5B8-A82B-0842-51D45877CD25}"/>
          </ac:graphicFrameMkLst>
        </pc:graphicFrameChg>
        <pc:graphicFrameChg chg="add">
          <ac:chgData name="Wang,Xihong (ECCC)" userId="S::xihong.wang@ec.gc.ca::6c34df55-a8a8-4a44-a2aa-df72bc4b850e" providerId="AD" clId="Web-{0F4D25AE-82D8-4524-83AC-ADCD9F3770A4}" dt="2022-09-27T02:44:42.795" v="65"/>
          <ac:graphicFrameMkLst>
            <pc:docMk/>
            <pc:sldMk cId="1197341828" sldId="317"/>
            <ac:graphicFrameMk id="12" creationId="{CB2B9481-A2B8-3F2D-EB32-C91E7476BA5D}"/>
          </ac:graphicFrameMkLst>
        </pc:graphicFrameChg>
      </pc:sldChg>
      <pc:sldChg chg="addSp delSp modSp">
        <pc:chgData name="Wang,Xihong (ECCC)" userId="S::xihong.wang@ec.gc.ca::6c34df55-a8a8-4a44-a2aa-df72bc4b850e" providerId="AD" clId="Web-{0F4D25AE-82D8-4524-83AC-ADCD9F3770A4}" dt="2022-09-27T02:30:02.750" v="17" actId="1076"/>
        <pc:sldMkLst>
          <pc:docMk/>
          <pc:sldMk cId="3762096275" sldId="319"/>
        </pc:sldMkLst>
        <pc:spChg chg="add del mod">
          <ac:chgData name="Wang,Xihong (ECCC)" userId="S::xihong.wang@ec.gc.ca::6c34df55-a8a8-4a44-a2aa-df72bc4b850e" providerId="AD" clId="Web-{0F4D25AE-82D8-4524-83AC-ADCD9F3770A4}" dt="2022-09-27T02:28:57.734" v="12"/>
          <ac:spMkLst>
            <pc:docMk/>
            <pc:sldMk cId="3762096275" sldId="319"/>
            <ac:spMk id="4" creationId="{130FE872-6D82-694E-A825-09C3387BD5A8}"/>
          </ac:spMkLst>
        </pc:spChg>
        <pc:picChg chg="del">
          <ac:chgData name="Wang,Xihong (ECCC)" userId="S::xihong.wang@ec.gc.ca::6c34df55-a8a8-4a44-a2aa-df72bc4b850e" providerId="AD" clId="Web-{0F4D25AE-82D8-4524-83AC-ADCD9F3770A4}" dt="2022-09-27T02:27:13.216" v="7"/>
          <ac:picMkLst>
            <pc:docMk/>
            <pc:sldMk cId="3762096275" sldId="319"/>
            <ac:picMk id="2" creationId="{3EEFA57E-A113-FB70-DC65-86F177A078D8}"/>
          </ac:picMkLst>
        </pc:picChg>
        <pc:picChg chg="add mod">
          <ac:chgData name="Wang,Xihong (ECCC)" userId="S::xihong.wang@ec.gc.ca::6c34df55-a8a8-4a44-a2aa-df72bc4b850e" providerId="AD" clId="Web-{0F4D25AE-82D8-4524-83AC-ADCD9F3770A4}" dt="2022-09-27T02:30:02.750" v="17" actId="1076"/>
          <ac:picMkLst>
            <pc:docMk/>
            <pc:sldMk cId="3762096275" sldId="319"/>
            <ac:picMk id="6" creationId="{917883DB-2DFA-0F9D-E808-B3996F807934}"/>
          </ac:picMkLst>
        </pc:picChg>
      </pc:sldChg>
      <pc:sldChg chg="new del">
        <pc:chgData name="Wang,Xihong (ECCC)" userId="S::xihong.wang@ec.gc.ca::6c34df55-a8a8-4a44-a2aa-df72bc4b850e" providerId="AD" clId="Web-{0F4D25AE-82D8-4524-83AC-ADCD9F3770A4}" dt="2022-09-27T02:27:23.295" v="9"/>
        <pc:sldMkLst>
          <pc:docMk/>
          <pc:sldMk cId="1687172546" sldId="320"/>
        </pc:sldMkLst>
      </pc:sldChg>
    </pc:docChg>
  </pc:docChgLst>
  <pc:docChgLst>
    <pc:chgData name="Pentcheva,Nedka (ECCC)" userId="S::nedka.pentcheva@ec.gc.ca::528918d5-c871-4c8d-8cd8-353799ddba6d" providerId="AD" clId="Web-{B5F61B3D-0F45-453F-8EE7-1F657735DA0D}"/>
    <pc:docChg chg="delSld modSld">
      <pc:chgData name="Pentcheva,Nedka (ECCC)" userId="S::nedka.pentcheva@ec.gc.ca::528918d5-c871-4c8d-8cd8-353799ddba6d" providerId="AD" clId="Web-{B5F61B3D-0F45-453F-8EE7-1F657735DA0D}" dt="2022-10-13T19:06:44.574" v="40" actId="20577"/>
      <pc:docMkLst>
        <pc:docMk/>
      </pc:docMkLst>
      <pc:sldChg chg="modSp">
        <pc:chgData name="Pentcheva,Nedka (ECCC)" userId="S::nedka.pentcheva@ec.gc.ca::528918d5-c871-4c8d-8cd8-353799ddba6d" providerId="AD" clId="Web-{B5F61B3D-0F45-453F-8EE7-1F657735DA0D}" dt="2022-10-13T19:04:42.588" v="37" actId="20577"/>
        <pc:sldMkLst>
          <pc:docMk/>
          <pc:sldMk cId="4027137707" sldId="323"/>
        </pc:sldMkLst>
        <pc:spChg chg="mod">
          <ac:chgData name="Pentcheva,Nedka (ECCC)" userId="S::nedka.pentcheva@ec.gc.ca::528918d5-c871-4c8d-8cd8-353799ddba6d" providerId="AD" clId="Web-{B5F61B3D-0F45-453F-8EE7-1F657735DA0D}" dt="2022-10-13T19:04:42.588" v="37" actId="20577"/>
          <ac:spMkLst>
            <pc:docMk/>
            <pc:sldMk cId="4027137707" sldId="323"/>
            <ac:spMk id="3" creationId="{F6D6978C-051C-4135-E9A9-40C2F22C8443}"/>
          </ac:spMkLst>
        </pc:spChg>
      </pc:sldChg>
      <pc:sldChg chg="del">
        <pc:chgData name="Pentcheva,Nedka (ECCC)" userId="S::nedka.pentcheva@ec.gc.ca::528918d5-c871-4c8d-8cd8-353799ddba6d" providerId="AD" clId="Web-{B5F61B3D-0F45-453F-8EE7-1F657735DA0D}" dt="2022-10-13T19:04:45.385" v="38"/>
        <pc:sldMkLst>
          <pc:docMk/>
          <pc:sldMk cId="3753418943" sldId="330"/>
        </pc:sldMkLst>
      </pc:sldChg>
      <pc:sldChg chg="modSp">
        <pc:chgData name="Pentcheva,Nedka (ECCC)" userId="S::nedka.pentcheva@ec.gc.ca::528918d5-c871-4c8d-8cd8-353799ddba6d" providerId="AD" clId="Web-{B5F61B3D-0F45-453F-8EE7-1F657735DA0D}" dt="2022-10-13T19:06:44.574" v="40" actId="20577"/>
        <pc:sldMkLst>
          <pc:docMk/>
          <pc:sldMk cId="858700847" sldId="344"/>
        </pc:sldMkLst>
        <pc:spChg chg="mod">
          <ac:chgData name="Pentcheva,Nedka (ECCC)" userId="S::nedka.pentcheva@ec.gc.ca::528918d5-c871-4c8d-8cd8-353799ddba6d" providerId="AD" clId="Web-{B5F61B3D-0F45-453F-8EE7-1F657735DA0D}" dt="2022-10-13T19:06:44.574" v="40" actId="20577"/>
          <ac:spMkLst>
            <pc:docMk/>
            <pc:sldMk cId="858700847" sldId="344"/>
            <ac:spMk id="35" creationId="{00000000-0000-0000-0000-000000000000}"/>
          </ac:spMkLst>
        </pc:spChg>
      </pc:sldChg>
    </pc:docChg>
  </pc:docChgLst>
  <pc:docChgLst>
    <pc:chgData name="Wang,Xihong (ECCC)" userId="S::xihong.wang@ec.gc.ca::6c34df55-a8a8-4a44-a2aa-df72bc4b850e" providerId="AD" clId="Web-{2CA734F1-42CE-4A64-8FD6-21ABB55EFB70}"/>
    <pc:docChg chg="addSld delSld">
      <pc:chgData name="Wang,Xihong (ECCC)" userId="S::xihong.wang@ec.gc.ca::6c34df55-a8a8-4a44-a2aa-df72bc4b850e" providerId="AD" clId="Web-{2CA734F1-42CE-4A64-8FD6-21ABB55EFB70}" dt="2022-10-12T17:40:31.915" v="5"/>
      <pc:docMkLst>
        <pc:docMk/>
      </pc:docMkLst>
      <pc:sldChg chg="del">
        <pc:chgData name="Wang,Xihong (ECCC)" userId="S::xihong.wang@ec.gc.ca::6c34df55-a8a8-4a44-a2aa-df72bc4b850e" providerId="AD" clId="Web-{2CA734F1-42CE-4A64-8FD6-21ABB55EFB70}" dt="2022-10-12T17:39:56.993" v="0"/>
        <pc:sldMkLst>
          <pc:docMk/>
          <pc:sldMk cId="1197341828" sldId="317"/>
        </pc:sldMkLst>
      </pc:sldChg>
      <pc:sldChg chg="del">
        <pc:chgData name="Wang,Xihong (ECCC)" userId="S::xihong.wang@ec.gc.ca::6c34df55-a8a8-4a44-a2aa-df72bc4b850e" providerId="AD" clId="Web-{2CA734F1-42CE-4A64-8FD6-21ABB55EFB70}" dt="2022-10-12T17:40:27.336" v="4"/>
        <pc:sldMkLst>
          <pc:docMk/>
          <pc:sldMk cId="1854377977" sldId="321"/>
        </pc:sldMkLst>
      </pc:sldChg>
      <pc:sldChg chg="del">
        <pc:chgData name="Wang,Xihong (ECCC)" userId="S::xihong.wang@ec.gc.ca::6c34df55-a8a8-4a44-a2aa-df72bc4b850e" providerId="AD" clId="Web-{2CA734F1-42CE-4A64-8FD6-21ABB55EFB70}" dt="2022-10-12T17:40:15.633" v="2"/>
        <pc:sldMkLst>
          <pc:docMk/>
          <pc:sldMk cId="3078266841" sldId="340"/>
        </pc:sldMkLst>
      </pc:sldChg>
      <pc:sldChg chg="add">
        <pc:chgData name="Wang,Xihong (ECCC)" userId="S::xihong.wang@ec.gc.ca::6c34df55-a8a8-4a44-a2aa-df72bc4b850e" providerId="AD" clId="Web-{2CA734F1-42CE-4A64-8FD6-21ABB55EFB70}" dt="2022-10-12T17:40:09.399" v="1"/>
        <pc:sldMkLst>
          <pc:docMk/>
          <pc:sldMk cId="768600902" sldId="343"/>
        </pc:sldMkLst>
      </pc:sldChg>
      <pc:sldChg chg="add">
        <pc:chgData name="Wang,Xihong (ECCC)" userId="S::xihong.wang@ec.gc.ca::6c34df55-a8a8-4a44-a2aa-df72bc4b850e" providerId="AD" clId="Web-{2CA734F1-42CE-4A64-8FD6-21ABB55EFB70}" dt="2022-10-12T17:40:20.430" v="3"/>
        <pc:sldMkLst>
          <pc:docMk/>
          <pc:sldMk cId="858700847" sldId="344"/>
        </pc:sldMkLst>
      </pc:sldChg>
      <pc:sldChg chg="add">
        <pc:chgData name="Wang,Xihong (ECCC)" userId="S::xihong.wang@ec.gc.ca::6c34df55-a8a8-4a44-a2aa-df72bc4b850e" providerId="AD" clId="Web-{2CA734F1-42CE-4A64-8FD6-21ABB55EFB70}" dt="2022-10-12T17:40:31.915" v="5"/>
        <pc:sldMkLst>
          <pc:docMk/>
          <pc:sldMk cId="1497016880" sldId="345"/>
        </pc:sldMkLst>
      </pc:sldChg>
    </pc:docChg>
  </pc:docChgLst>
  <pc:docChgLst>
    <pc:chgData name="Pentcheva,Nedka (ECCC)" userId="S::nedka.pentcheva@ec.gc.ca::528918d5-c871-4c8d-8cd8-353799ddba6d" providerId="AD" clId="Web-{F6F28059-9C83-4B83-B5A1-E3DF81C1F65C}"/>
    <pc:docChg chg="delSld modSld">
      <pc:chgData name="Pentcheva,Nedka (ECCC)" userId="S::nedka.pentcheva@ec.gc.ca::528918d5-c871-4c8d-8cd8-353799ddba6d" providerId="AD" clId="Web-{F6F28059-9C83-4B83-B5A1-E3DF81C1F65C}" dt="2022-10-13T18:26:20.305" v="95"/>
      <pc:docMkLst>
        <pc:docMk/>
      </pc:docMkLst>
      <pc:sldChg chg="modSp">
        <pc:chgData name="Pentcheva,Nedka (ECCC)" userId="S::nedka.pentcheva@ec.gc.ca::528918d5-c871-4c8d-8cd8-353799ddba6d" providerId="AD" clId="Web-{F6F28059-9C83-4B83-B5A1-E3DF81C1F65C}" dt="2022-10-13T18:13:59.981" v="0" actId="1076"/>
        <pc:sldMkLst>
          <pc:docMk/>
          <pc:sldMk cId="652391593" sldId="299"/>
        </pc:sldMkLst>
        <pc:grpChg chg="mod">
          <ac:chgData name="Pentcheva,Nedka (ECCC)" userId="S::nedka.pentcheva@ec.gc.ca::528918d5-c871-4c8d-8cd8-353799ddba6d" providerId="AD" clId="Web-{F6F28059-9C83-4B83-B5A1-E3DF81C1F65C}" dt="2022-10-13T18:13:59.981" v="0" actId="1076"/>
          <ac:grpSpMkLst>
            <pc:docMk/>
            <pc:sldMk cId="652391593" sldId="299"/>
            <ac:grpSpMk id="2" creationId="{00000000-0000-0000-0000-000000000000}"/>
          </ac:grpSpMkLst>
        </pc:grpChg>
      </pc:sldChg>
      <pc:sldChg chg="modSp">
        <pc:chgData name="Pentcheva,Nedka (ECCC)" userId="S::nedka.pentcheva@ec.gc.ca::528918d5-c871-4c8d-8cd8-353799ddba6d" providerId="AD" clId="Web-{F6F28059-9C83-4B83-B5A1-E3DF81C1F65C}" dt="2022-10-13T18:23:58.444" v="74" actId="1076"/>
        <pc:sldMkLst>
          <pc:docMk/>
          <pc:sldMk cId="1082666294" sldId="311"/>
        </pc:sldMkLst>
        <pc:spChg chg="mod">
          <ac:chgData name="Pentcheva,Nedka (ECCC)" userId="S::nedka.pentcheva@ec.gc.ca::528918d5-c871-4c8d-8cd8-353799ddba6d" providerId="AD" clId="Web-{F6F28059-9C83-4B83-B5A1-E3DF81C1F65C}" dt="2022-10-13T18:16:03.327" v="18" actId="1076"/>
          <ac:spMkLst>
            <pc:docMk/>
            <pc:sldMk cId="1082666294" sldId="311"/>
            <ac:spMk id="7" creationId="{00000000-0000-0000-0000-000000000000}"/>
          </ac:spMkLst>
        </pc:spChg>
        <pc:spChg chg="mod">
          <ac:chgData name="Pentcheva,Nedka (ECCC)" userId="S::nedka.pentcheva@ec.gc.ca::528918d5-c871-4c8d-8cd8-353799ddba6d" providerId="AD" clId="Web-{F6F28059-9C83-4B83-B5A1-E3DF81C1F65C}" dt="2022-10-13T18:15:52.311" v="16" actId="1076"/>
          <ac:spMkLst>
            <pc:docMk/>
            <pc:sldMk cId="1082666294" sldId="311"/>
            <ac:spMk id="8" creationId="{00000000-0000-0000-0000-000000000000}"/>
          </ac:spMkLst>
        </pc:spChg>
        <pc:spChg chg="mod">
          <ac:chgData name="Pentcheva,Nedka (ECCC)" userId="S::nedka.pentcheva@ec.gc.ca::528918d5-c871-4c8d-8cd8-353799ddba6d" providerId="AD" clId="Web-{F6F28059-9C83-4B83-B5A1-E3DF81C1F65C}" dt="2022-10-13T18:16:10.561" v="19" actId="1076"/>
          <ac:spMkLst>
            <pc:docMk/>
            <pc:sldMk cId="1082666294" sldId="311"/>
            <ac:spMk id="9" creationId="{00000000-0000-0000-0000-000000000000}"/>
          </ac:spMkLst>
        </pc:spChg>
        <pc:spChg chg="mod">
          <ac:chgData name="Pentcheva,Nedka (ECCC)" userId="S::nedka.pentcheva@ec.gc.ca::528918d5-c871-4c8d-8cd8-353799ddba6d" providerId="AD" clId="Web-{F6F28059-9C83-4B83-B5A1-E3DF81C1F65C}" dt="2022-10-13T18:16:37.109" v="23" actId="1076"/>
          <ac:spMkLst>
            <pc:docMk/>
            <pc:sldMk cId="1082666294" sldId="311"/>
            <ac:spMk id="17" creationId="{00000000-0000-0000-0000-000000000000}"/>
          </ac:spMkLst>
        </pc:spChg>
        <pc:spChg chg="mod">
          <ac:chgData name="Pentcheva,Nedka (ECCC)" userId="S::nedka.pentcheva@ec.gc.ca::528918d5-c871-4c8d-8cd8-353799ddba6d" providerId="AD" clId="Web-{F6F28059-9C83-4B83-B5A1-E3DF81C1F65C}" dt="2022-10-13T18:23:53.334" v="73" actId="1076"/>
          <ac:spMkLst>
            <pc:docMk/>
            <pc:sldMk cId="1082666294" sldId="311"/>
            <ac:spMk id="18" creationId="{00000000-0000-0000-0000-000000000000}"/>
          </ac:spMkLst>
        </pc:spChg>
        <pc:spChg chg="mod">
          <ac:chgData name="Pentcheva,Nedka (ECCC)" userId="S::nedka.pentcheva@ec.gc.ca::528918d5-c871-4c8d-8cd8-353799ddba6d" providerId="AD" clId="Web-{F6F28059-9C83-4B83-B5A1-E3DF81C1F65C}" dt="2022-10-13T18:23:58.444" v="74" actId="1076"/>
          <ac:spMkLst>
            <pc:docMk/>
            <pc:sldMk cId="1082666294" sldId="311"/>
            <ac:spMk id="21" creationId="{00000000-0000-0000-0000-000000000000}"/>
          </ac:spMkLst>
        </pc:spChg>
        <pc:picChg chg="mod">
          <ac:chgData name="Pentcheva,Nedka (ECCC)" userId="S::nedka.pentcheva@ec.gc.ca::528918d5-c871-4c8d-8cd8-353799ddba6d" providerId="AD" clId="Web-{F6F28059-9C83-4B83-B5A1-E3DF81C1F65C}" dt="2022-10-13T18:16:24.452" v="20" actId="1076"/>
          <ac:picMkLst>
            <pc:docMk/>
            <pc:sldMk cId="1082666294" sldId="311"/>
            <ac:picMk id="11" creationId="{00000000-0000-0000-0000-000000000000}"/>
          </ac:picMkLst>
        </pc:picChg>
        <pc:picChg chg="mod">
          <ac:chgData name="Pentcheva,Nedka (ECCC)" userId="S::nedka.pentcheva@ec.gc.ca::528918d5-c871-4c8d-8cd8-353799ddba6d" providerId="AD" clId="Web-{F6F28059-9C83-4B83-B5A1-E3DF81C1F65C}" dt="2022-10-13T18:16:24.468" v="21" actId="1076"/>
          <ac:picMkLst>
            <pc:docMk/>
            <pc:sldMk cId="1082666294" sldId="311"/>
            <ac:picMk id="12" creationId="{00000000-0000-0000-0000-000000000000}"/>
          </ac:picMkLst>
        </pc:picChg>
        <pc:picChg chg="mod">
          <ac:chgData name="Pentcheva,Nedka (ECCC)" userId="S::nedka.pentcheva@ec.gc.ca::528918d5-c871-4c8d-8cd8-353799ddba6d" providerId="AD" clId="Web-{F6F28059-9C83-4B83-B5A1-E3DF81C1F65C}" dt="2022-10-13T18:16:24.483" v="22" actId="1076"/>
          <ac:picMkLst>
            <pc:docMk/>
            <pc:sldMk cId="1082666294" sldId="311"/>
            <ac:picMk id="13" creationId="{00000000-0000-0000-0000-000000000000}"/>
          </ac:picMkLst>
        </pc:picChg>
        <pc:picChg chg="mod">
          <ac:chgData name="Pentcheva,Nedka (ECCC)" userId="S::nedka.pentcheva@ec.gc.ca::528918d5-c871-4c8d-8cd8-353799ddba6d" providerId="AD" clId="Web-{F6F28059-9C83-4B83-B5A1-E3DF81C1F65C}" dt="2022-10-13T18:23:21.771" v="69" actId="1076"/>
          <ac:picMkLst>
            <pc:docMk/>
            <pc:sldMk cId="1082666294" sldId="311"/>
            <ac:picMk id="14" creationId="{00000000-0000-0000-0000-000000000000}"/>
          </ac:picMkLst>
        </pc:picChg>
        <pc:picChg chg="mod">
          <ac:chgData name="Pentcheva,Nedka (ECCC)" userId="S::nedka.pentcheva@ec.gc.ca::528918d5-c871-4c8d-8cd8-353799ddba6d" providerId="AD" clId="Web-{F6F28059-9C83-4B83-B5A1-E3DF81C1F65C}" dt="2022-10-13T18:23:21.771" v="70" actId="1076"/>
          <ac:picMkLst>
            <pc:docMk/>
            <pc:sldMk cId="1082666294" sldId="311"/>
            <ac:picMk id="15" creationId="{00000000-0000-0000-0000-000000000000}"/>
          </ac:picMkLst>
        </pc:picChg>
        <pc:picChg chg="mod">
          <ac:chgData name="Pentcheva,Nedka (ECCC)" userId="S::nedka.pentcheva@ec.gc.ca::528918d5-c871-4c8d-8cd8-353799ddba6d" providerId="AD" clId="Web-{F6F28059-9C83-4B83-B5A1-E3DF81C1F65C}" dt="2022-10-13T18:23:21.787" v="71" actId="1076"/>
          <ac:picMkLst>
            <pc:docMk/>
            <pc:sldMk cId="1082666294" sldId="311"/>
            <ac:picMk id="16" creationId="{00000000-0000-0000-0000-000000000000}"/>
          </ac:picMkLst>
        </pc:picChg>
      </pc:sldChg>
      <pc:sldChg chg="del">
        <pc:chgData name="Pentcheva,Nedka (ECCC)" userId="S::nedka.pentcheva@ec.gc.ca::528918d5-c871-4c8d-8cd8-353799ddba6d" providerId="AD" clId="Web-{F6F28059-9C83-4B83-B5A1-E3DF81C1F65C}" dt="2022-10-13T18:25:26.039" v="91"/>
        <pc:sldMkLst>
          <pc:docMk/>
          <pc:sldMk cId="2487497862" sldId="328"/>
        </pc:sldMkLst>
      </pc:sldChg>
      <pc:sldChg chg="modSp">
        <pc:chgData name="Pentcheva,Nedka (ECCC)" userId="S::nedka.pentcheva@ec.gc.ca::528918d5-c871-4c8d-8cd8-353799ddba6d" providerId="AD" clId="Web-{F6F28059-9C83-4B83-B5A1-E3DF81C1F65C}" dt="2022-10-13T18:26:03.649" v="94" actId="1076"/>
        <pc:sldMkLst>
          <pc:docMk/>
          <pc:sldMk cId="603549925" sldId="332"/>
        </pc:sldMkLst>
        <pc:spChg chg="mod">
          <ac:chgData name="Pentcheva,Nedka (ECCC)" userId="S::nedka.pentcheva@ec.gc.ca::528918d5-c871-4c8d-8cd8-353799ddba6d" providerId="AD" clId="Web-{F6F28059-9C83-4B83-B5A1-E3DF81C1F65C}" dt="2022-10-13T18:25:55.836" v="93" actId="1076"/>
          <ac:spMkLst>
            <pc:docMk/>
            <pc:sldMk cId="603549925" sldId="332"/>
            <ac:spMk id="3" creationId="{00000000-0000-0000-0000-000000000000}"/>
          </ac:spMkLst>
        </pc:spChg>
        <pc:spChg chg="mod">
          <ac:chgData name="Pentcheva,Nedka (ECCC)" userId="S::nedka.pentcheva@ec.gc.ca::528918d5-c871-4c8d-8cd8-353799ddba6d" providerId="AD" clId="Web-{F6F28059-9C83-4B83-B5A1-E3DF81C1F65C}" dt="2022-10-13T18:26:03.649" v="94" actId="1076"/>
          <ac:spMkLst>
            <pc:docMk/>
            <pc:sldMk cId="603549925" sldId="332"/>
            <ac:spMk id="9" creationId="{00000000-0000-0000-0000-000000000000}"/>
          </ac:spMkLst>
        </pc:spChg>
      </pc:sldChg>
      <pc:sldChg chg="modSp">
        <pc:chgData name="Pentcheva,Nedka (ECCC)" userId="S::nedka.pentcheva@ec.gc.ca::528918d5-c871-4c8d-8cd8-353799ddba6d" providerId="AD" clId="Web-{F6F28059-9C83-4B83-B5A1-E3DF81C1F65C}" dt="2022-10-13T18:19:54.877" v="52" actId="20577"/>
        <pc:sldMkLst>
          <pc:docMk/>
          <pc:sldMk cId="3557629132" sldId="338"/>
        </pc:sldMkLst>
        <pc:spChg chg="mod">
          <ac:chgData name="Pentcheva,Nedka (ECCC)" userId="S::nedka.pentcheva@ec.gc.ca::528918d5-c871-4c8d-8cd8-353799ddba6d" providerId="AD" clId="Web-{F6F28059-9C83-4B83-B5A1-E3DF81C1F65C}" dt="2022-10-13T18:18:44.673" v="43" actId="1076"/>
          <ac:spMkLst>
            <pc:docMk/>
            <pc:sldMk cId="3557629132" sldId="338"/>
            <ac:spMk id="7" creationId="{00000000-0000-0000-0000-000000000000}"/>
          </ac:spMkLst>
        </pc:spChg>
        <pc:spChg chg="mod">
          <ac:chgData name="Pentcheva,Nedka (ECCC)" userId="S::nedka.pentcheva@ec.gc.ca::528918d5-c871-4c8d-8cd8-353799ddba6d" providerId="AD" clId="Web-{F6F28059-9C83-4B83-B5A1-E3DF81C1F65C}" dt="2022-10-13T18:18:26.610" v="39" actId="1076"/>
          <ac:spMkLst>
            <pc:docMk/>
            <pc:sldMk cId="3557629132" sldId="338"/>
            <ac:spMk id="8" creationId="{00000000-0000-0000-0000-000000000000}"/>
          </ac:spMkLst>
        </pc:spChg>
        <pc:spChg chg="mod">
          <ac:chgData name="Pentcheva,Nedka (ECCC)" userId="S::nedka.pentcheva@ec.gc.ca::528918d5-c871-4c8d-8cd8-353799ddba6d" providerId="AD" clId="Web-{F6F28059-9C83-4B83-B5A1-E3DF81C1F65C}" dt="2022-10-13T18:18:54.486" v="44" actId="1076"/>
          <ac:spMkLst>
            <pc:docMk/>
            <pc:sldMk cId="3557629132" sldId="338"/>
            <ac:spMk id="9" creationId="{00000000-0000-0000-0000-000000000000}"/>
          </ac:spMkLst>
        </pc:spChg>
        <pc:spChg chg="mod">
          <ac:chgData name="Pentcheva,Nedka (ECCC)" userId="S::nedka.pentcheva@ec.gc.ca::528918d5-c871-4c8d-8cd8-353799ddba6d" providerId="AD" clId="Web-{F6F28059-9C83-4B83-B5A1-E3DF81C1F65C}" dt="2022-10-13T18:19:12.564" v="48" actId="1076"/>
          <ac:spMkLst>
            <pc:docMk/>
            <pc:sldMk cId="3557629132" sldId="338"/>
            <ac:spMk id="17" creationId="{00000000-0000-0000-0000-000000000000}"/>
          </ac:spMkLst>
        </pc:spChg>
        <pc:spChg chg="mod">
          <ac:chgData name="Pentcheva,Nedka (ECCC)" userId="S::nedka.pentcheva@ec.gc.ca::528918d5-c871-4c8d-8cd8-353799ddba6d" providerId="AD" clId="Web-{F6F28059-9C83-4B83-B5A1-E3DF81C1F65C}" dt="2022-10-13T18:19:21.283" v="49" actId="1076"/>
          <ac:spMkLst>
            <pc:docMk/>
            <pc:sldMk cId="3557629132" sldId="338"/>
            <ac:spMk id="18" creationId="{00000000-0000-0000-0000-000000000000}"/>
          </ac:spMkLst>
        </pc:spChg>
        <pc:spChg chg="mod">
          <ac:chgData name="Pentcheva,Nedka (ECCC)" userId="S::nedka.pentcheva@ec.gc.ca::528918d5-c871-4c8d-8cd8-353799ddba6d" providerId="AD" clId="Web-{F6F28059-9C83-4B83-B5A1-E3DF81C1F65C}" dt="2022-10-13T18:19:54.877" v="52" actId="20577"/>
          <ac:spMkLst>
            <pc:docMk/>
            <pc:sldMk cId="3557629132" sldId="338"/>
            <ac:spMk id="20" creationId="{00000000-0000-0000-0000-000000000000}"/>
          </ac:spMkLst>
        </pc:spChg>
        <pc:spChg chg="mod">
          <ac:chgData name="Pentcheva,Nedka (ECCC)" userId="S::nedka.pentcheva@ec.gc.ca::528918d5-c871-4c8d-8cd8-353799ddba6d" providerId="AD" clId="Web-{F6F28059-9C83-4B83-B5A1-E3DF81C1F65C}" dt="2022-10-13T18:19:36.268" v="51" actId="1076"/>
          <ac:spMkLst>
            <pc:docMk/>
            <pc:sldMk cId="3557629132" sldId="338"/>
            <ac:spMk id="21" creationId="{00000000-0000-0000-0000-000000000000}"/>
          </ac:spMkLst>
        </pc:spChg>
        <pc:picChg chg="mod">
          <ac:chgData name="Pentcheva,Nedka (ECCC)" userId="S::nedka.pentcheva@ec.gc.ca::528918d5-c871-4c8d-8cd8-353799ddba6d" providerId="AD" clId="Web-{F6F28059-9C83-4B83-B5A1-E3DF81C1F65C}" dt="2022-10-13T18:19:06.064" v="45" actId="1076"/>
          <ac:picMkLst>
            <pc:docMk/>
            <pc:sldMk cId="3557629132" sldId="338"/>
            <ac:picMk id="3" creationId="{2C6A961B-9132-D67B-9E60-646F804ABC75}"/>
          </ac:picMkLst>
        </pc:picChg>
        <pc:picChg chg="mod">
          <ac:chgData name="Pentcheva,Nedka (ECCC)" userId="S::nedka.pentcheva@ec.gc.ca::528918d5-c871-4c8d-8cd8-353799ddba6d" providerId="AD" clId="Web-{F6F28059-9C83-4B83-B5A1-E3DF81C1F65C}" dt="2022-10-13T18:19:06.080" v="46" actId="1076"/>
          <ac:picMkLst>
            <pc:docMk/>
            <pc:sldMk cId="3557629132" sldId="338"/>
            <ac:picMk id="4" creationId="{C9886337-BF27-6D07-1EF9-937E9DA79B20}"/>
          </ac:picMkLst>
        </pc:picChg>
        <pc:picChg chg="mod">
          <ac:chgData name="Pentcheva,Nedka (ECCC)" userId="S::nedka.pentcheva@ec.gc.ca::528918d5-c871-4c8d-8cd8-353799ddba6d" providerId="AD" clId="Web-{F6F28059-9C83-4B83-B5A1-E3DF81C1F65C}" dt="2022-10-13T18:19:06.095" v="47" actId="1076"/>
          <ac:picMkLst>
            <pc:docMk/>
            <pc:sldMk cId="3557629132" sldId="338"/>
            <ac:picMk id="11" creationId="{4F3B989D-5599-CFB1-DC5A-69336504751F}"/>
          </ac:picMkLst>
        </pc:picChg>
      </pc:sldChg>
      <pc:sldChg chg="modSp">
        <pc:chgData name="Pentcheva,Nedka (ECCC)" userId="S::nedka.pentcheva@ec.gc.ca::528918d5-c871-4c8d-8cd8-353799ddba6d" providerId="AD" clId="Web-{F6F28059-9C83-4B83-B5A1-E3DF81C1F65C}" dt="2022-10-13T18:24:06.428" v="75" actId="20577"/>
        <pc:sldMkLst>
          <pc:docMk/>
          <pc:sldMk cId="3111023080" sldId="339"/>
        </pc:sldMkLst>
        <pc:spChg chg="mod">
          <ac:chgData name="Pentcheva,Nedka (ECCC)" userId="S::nedka.pentcheva@ec.gc.ca::528918d5-c871-4c8d-8cd8-353799ddba6d" providerId="AD" clId="Web-{F6F28059-9C83-4B83-B5A1-E3DF81C1F65C}" dt="2022-10-13T18:20:41.097" v="57" actId="1076"/>
          <ac:spMkLst>
            <pc:docMk/>
            <pc:sldMk cId="3111023080" sldId="339"/>
            <ac:spMk id="7" creationId="{00000000-0000-0000-0000-000000000000}"/>
          </ac:spMkLst>
        </pc:spChg>
        <pc:spChg chg="mod">
          <ac:chgData name="Pentcheva,Nedka (ECCC)" userId="S::nedka.pentcheva@ec.gc.ca::528918d5-c871-4c8d-8cd8-353799ddba6d" providerId="AD" clId="Web-{F6F28059-9C83-4B83-B5A1-E3DF81C1F65C}" dt="2022-10-13T18:20:21.378" v="53" actId="1076"/>
          <ac:spMkLst>
            <pc:docMk/>
            <pc:sldMk cId="3111023080" sldId="339"/>
            <ac:spMk id="8" creationId="{00000000-0000-0000-0000-000000000000}"/>
          </ac:spMkLst>
        </pc:spChg>
        <pc:spChg chg="mod">
          <ac:chgData name="Pentcheva,Nedka (ECCC)" userId="S::nedka.pentcheva@ec.gc.ca::528918d5-c871-4c8d-8cd8-353799ddba6d" providerId="AD" clId="Web-{F6F28059-9C83-4B83-B5A1-E3DF81C1F65C}" dt="2022-10-13T18:20:51.816" v="58" actId="1076"/>
          <ac:spMkLst>
            <pc:docMk/>
            <pc:sldMk cId="3111023080" sldId="339"/>
            <ac:spMk id="9" creationId="{00000000-0000-0000-0000-000000000000}"/>
          </ac:spMkLst>
        </pc:spChg>
        <pc:spChg chg="mod">
          <ac:chgData name="Pentcheva,Nedka (ECCC)" userId="S::nedka.pentcheva@ec.gc.ca::528918d5-c871-4c8d-8cd8-353799ddba6d" providerId="AD" clId="Web-{F6F28059-9C83-4B83-B5A1-E3DF81C1F65C}" dt="2022-10-13T18:22:48.677" v="63" actId="1076"/>
          <ac:spMkLst>
            <pc:docMk/>
            <pc:sldMk cId="3111023080" sldId="339"/>
            <ac:spMk id="17" creationId="{00000000-0000-0000-0000-000000000000}"/>
          </ac:spMkLst>
        </pc:spChg>
        <pc:spChg chg="mod">
          <ac:chgData name="Pentcheva,Nedka (ECCC)" userId="S::nedka.pentcheva@ec.gc.ca::528918d5-c871-4c8d-8cd8-353799ddba6d" providerId="AD" clId="Web-{F6F28059-9C83-4B83-B5A1-E3DF81C1F65C}" dt="2022-10-13T18:22:56.052" v="65" actId="1076"/>
          <ac:spMkLst>
            <pc:docMk/>
            <pc:sldMk cId="3111023080" sldId="339"/>
            <ac:spMk id="18" creationId="{00000000-0000-0000-0000-000000000000}"/>
          </ac:spMkLst>
        </pc:spChg>
        <pc:spChg chg="mod">
          <ac:chgData name="Pentcheva,Nedka (ECCC)" userId="S::nedka.pentcheva@ec.gc.ca::528918d5-c871-4c8d-8cd8-353799ddba6d" providerId="AD" clId="Web-{F6F28059-9C83-4B83-B5A1-E3DF81C1F65C}" dt="2022-10-13T18:24:06.428" v="75" actId="20577"/>
          <ac:spMkLst>
            <pc:docMk/>
            <pc:sldMk cId="3111023080" sldId="339"/>
            <ac:spMk id="20" creationId="{00000000-0000-0000-0000-000000000000}"/>
          </ac:spMkLst>
        </pc:spChg>
        <pc:spChg chg="mod">
          <ac:chgData name="Pentcheva,Nedka (ECCC)" userId="S::nedka.pentcheva@ec.gc.ca::528918d5-c871-4c8d-8cd8-353799ddba6d" providerId="AD" clId="Web-{F6F28059-9C83-4B83-B5A1-E3DF81C1F65C}" dt="2022-10-13T18:18:02.844" v="38" actId="1076"/>
          <ac:spMkLst>
            <pc:docMk/>
            <pc:sldMk cId="3111023080" sldId="339"/>
            <ac:spMk id="21" creationId="{00000000-0000-0000-0000-000000000000}"/>
          </ac:spMkLst>
        </pc:spChg>
        <pc:picChg chg="mod">
          <ac:chgData name="Pentcheva,Nedka (ECCC)" userId="S::nedka.pentcheva@ec.gc.ca::528918d5-c871-4c8d-8cd8-353799ddba6d" providerId="AD" clId="Web-{F6F28059-9C83-4B83-B5A1-E3DF81C1F65C}" dt="2022-10-13T18:22:38.989" v="62" actId="1076"/>
          <ac:picMkLst>
            <pc:docMk/>
            <pc:sldMk cId="3111023080" sldId="339"/>
            <ac:picMk id="2" creationId="{67147882-5EB7-E698-EBA8-ABD074798A64}"/>
          </ac:picMkLst>
        </pc:picChg>
        <pc:picChg chg="mod">
          <ac:chgData name="Pentcheva,Nedka (ECCC)" userId="S::nedka.pentcheva@ec.gc.ca::528918d5-c871-4c8d-8cd8-353799ddba6d" providerId="AD" clId="Web-{F6F28059-9C83-4B83-B5A1-E3DF81C1F65C}" dt="2022-10-13T18:22:38.958" v="60" actId="1076"/>
          <ac:picMkLst>
            <pc:docMk/>
            <pc:sldMk cId="3111023080" sldId="339"/>
            <ac:picMk id="3" creationId="{CD775831-4113-A69B-8D90-CAF682EB46BD}"/>
          </ac:picMkLst>
        </pc:picChg>
        <pc:picChg chg="mod">
          <ac:chgData name="Pentcheva,Nedka (ECCC)" userId="S::nedka.pentcheva@ec.gc.ca::528918d5-c871-4c8d-8cd8-353799ddba6d" providerId="AD" clId="Web-{F6F28059-9C83-4B83-B5A1-E3DF81C1F65C}" dt="2022-10-13T18:22:38.974" v="61" actId="1076"/>
          <ac:picMkLst>
            <pc:docMk/>
            <pc:sldMk cId="3111023080" sldId="339"/>
            <ac:picMk id="4" creationId="{5926B47F-347F-35F1-4C2E-C849D39E584E}"/>
          </ac:picMkLst>
        </pc:picChg>
      </pc:sldChg>
      <pc:sldChg chg="modSp">
        <pc:chgData name="Pentcheva,Nedka (ECCC)" userId="S::nedka.pentcheva@ec.gc.ca::528918d5-c871-4c8d-8cd8-353799ddba6d" providerId="AD" clId="Web-{F6F28059-9C83-4B83-B5A1-E3DF81C1F65C}" dt="2022-10-13T18:14:23.482" v="5" actId="20577"/>
        <pc:sldMkLst>
          <pc:docMk/>
          <pc:sldMk cId="3932992179" sldId="341"/>
        </pc:sldMkLst>
        <pc:spChg chg="mod">
          <ac:chgData name="Pentcheva,Nedka (ECCC)" userId="S::nedka.pentcheva@ec.gc.ca::528918d5-c871-4c8d-8cd8-353799ddba6d" providerId="AD" clId="Web-{F6F28059-9C83-4B83-B5A1-E3DF81C1F65C}" dt="2022-10-13T18:14:23.482" v="5" actId="20577"/>
          <ac:spMkLst>
            <pc:docMk/>
            <pc:sldMk cId="3932992179" sldId="341"/>
            <ac:spMk id="7" creationId="{3D8C009E-A567-2016-F113-6451815A3DCB}"/>
          </ac:spMkLst>
        </pc:spChg>
      </pc:sldChg>
      <pc:sldChg chg="del">
        <pc:chgData name="Pentcheva,Nedka (ECCC)" userId="S::nedka.pentcheva@ec.gc.ca::528918d5-c871-4c8d-8cd8-353799ddba6d" providerId="AD" clId="Web-{F6F28059-9C83-4B83-B5A1-E3DF81C1F65C}" dt="2022-10-13T18:26:20.305" v="95"/>
        <pc:sldMkLst>
          <pc:docMk/>
          <pc:sldMk cId="1552650390" sldId="342"/>
        </pc:sldMkLst>
      </pc:sldChg>
      <pc:sldChg chg="del">
        <pc:chgData name="Pentcheva,Nedka (ECCC)" userId="S::nedka.pentcheva@ec.gc.ca::528918d5-c871-4c8d-8cd8-353799ddba6d" providerId="AD" clId="Web-{F6F28059-9C83-4B83-B5A1-E3DF81C1F65C}" dt="2022-10-13T18:25:16.913" v="90"/>
        <pc:sldMkLst>
          <pc:docMk/>
          <pc:sldMk cId="768600902" sldId="343"/>
        </pc:sldMkLst>
      </pc:sldChg>
      <pc:sldChg chg="modSp">
        <pc:chgData name="Pentcheva,Nedka (ECCC)" userId="S::nedka.pentcheva@ec.gc.ca::528918d5-c871-4c8d-8cd8-353799ddba6d" providerId="AD" clId="Web-{F6F28059-9C83-4B83-B5A1-E3DF81C1F65C}" dt="2022-10-13T18:25:12.960" v="89" actId="20577"/>
        <pc:sldMkLst>
          <pc:docMk/>
          <pc:sldMk cId="1497016880" sldId="345"/>
        </pc:sldMkLst>
        <pc:spChg chg="mod">
          <ac:chgData name="Pentcheva,Nedka (ECCC)" userId="S::nedka.pentcheva@ec.gc.ca::528918d5-c871-4c8d-8cd8-353799ddba6d" providerId="AD" clId="Web-{F6F28059-9C83-4B83-B5A1-E3DF81C1F65C}" dt="2022-10-13T18:24:36.710" v="77"/>
          <ac:spMkLst>
            <pc:docMk/>
            <pc:sldMk cId="1497016880" sldId="345"/>
            <ac:spMk id="12" creationId="{89773417-FAB7-6AED-AA66-52ABF0F84DE3}"/>
          </ac:spMkLst>
        </pc:spChg>
        <pc:spChg chg="mod">
          <ac:chgData name="Pentcheva,Nedka (ECCC)" userId="S::nedka.pentcheva@ec.gc.ca::528918d5-c871-4c8d-8cd8-353799ddba6d" providerId="AD" clId="Web-{F6F28059-9C83-4B83-B5A1-E3DF81C1F65C}" dt="2022-10-13T18:25:12.960" v="89" actId="20577"/>
          <ac:spMkLst>
            <pc:docMk/>
            <pc:sldMk cId="1497016880" sldId="345"/>
            <ac:spMk id="35" creationId="{00000000-0000-0000-0000-000000000000}"/>
          </ac:spMkLst>
        </pc:spChg>
      </pc:sldChg>
    </pc:docChg>
  </pc:docChgLst>
  <pc:docChgLst>
    <pc:chgData name="Pentcheva,Nedka (ECCC)" userId="S::nedka.pentcheva@ec.gc.ca::528918d5-c871-4c8d-8cd8-353799ddba6d" providerId="AD" clId="Web-{E4534B0A-B087-42D1-AEA6-92CF7E3023AB}"/>
    <pc:docChg chg="mod modSld modMainMaster setSldSz">
      <pc:chgData name="Pentcheva,Nedka (ECCC)" userId="S::nedka.pentcheva@ec.gc.ca::528918d5-c871-4c8d-8cd8-353799ddba6d" providerId="AD" clId="Web-{E4534B0A-B087-42D1-AEA6-92CF7E3023AB}" dt="2022-10-13T17:26:07.191" v="159" actId="1076"/>
      <pc:docMkLst>
        <pc:docMk/>
      </pc:docMkLst>
      <pc:sldChg chg="modSp">
        <pc:chgData name="Pentcheva,Nedka (ECCC)" userId="S::nedka.pentcheva@ec.gc.ca::528918d5-c871-4c8d-8cd8-353799ddba6d" providerId="AD" clId="Web-{E4534B0A-B087-42D1-AEA6-92CF7E3023AB}" dt="2022-10-13T17:16:56.090" v="64" actId="14100"/>
        <pc:sldMkLst>
          <pc:docMk/>
          <pc:sldMk cId="652391593" sldId="299"/>
        </pc:sldMkLst>
        <pc:spChg chg="mod">
          <ac:chgData name="Pentcheva,Nedka (ECCC)" userId="S::nedka.pentcheva@ec.gc.ca::528918d5-c871-4c8d-8cd8-353799ddba6d" providerId="AD" clId="Web-{E4534B0A-B087-42D1-AEA6-92CF7E3023AB}" dt="2022-10-13T17:14:24.374" v="30"/>
          <ac:spMkLst>
            <pc:docMk/>
            <pc:sldMk cId="652391593" sldId="299"/>
            <ac:spMk id="5" creationId="{00000000-0000-0000-0000-000000000000}"/>
          </ac:spMkLst>
        </pc:spChg>
        <pc:spChg chg="mod">
          <ac:chgData name="Pentcheva,Nedka (ECCC)" userId="S::nedka.pentcheva@ec.gc.ca::528918d5-c871-4c8d-8cd8-353799ddba6d" providerId="AD" clId="Web-{E4534B0A-B087-42D1-AEA6-92CF7E3023AB}" dt="2022-10-13T17:14:24.374" v="30"/>
          <ac:spMkLst>
            <pc:docMk/>
            <pc:sldMk cId="652391593" sldId="299"/>
            <ac:spMk id="9" creationId="{965F3422-95B0-8869-1D6F-B03AC00A4617}"/>
          </ac:spMkLst>
        </pc:spChg>
        <pc:spChg chg="mod">
          <ac:chgData name="Pentcheva,Nedka (ECCC)" userId="S::nedka.pentcheva@ec.gc.ca::528918d5-c871-4c8d-8cd8-353799ddba6d" providerId="AD" clId="Web-{E4534B0A-B087-42D1-AEA6-92CF7E3023AB}" dt="2022-10-13T17:14:24.374" v="30"/>
          <ac:spMkLst>
            <pc:docMk/>
            <pc:sldMk cId="652391593" sldId="299"/>
            <ac:spMk id="10" creationId="{8DE9F45E-7A1C-77C9-1736-E6370FA062FE}"/>
          </ac:spMkLst>
        </pc:spChg>
        <pc:spChg chg="mod">
          <ac:chgData name="Pentcheva,Nedka (ECCC)" userId="S::nedka.pentcheva@ec.gc.ca::528918d5-c871-4c8d-8cd8-353799ddba6d" providerId="AD" clId="Web-{E4534B0A-B087-42D1-AEA6-92CF7E3023AB}" dt="2022-10-13T17:14:24.374" v="30"/>
          <ac:spMkLst>
            <pc:docMk/>
            <pc:sldMk cId="652391593" sldId="299"/>
            <ac:spMk id="13" creationId="{FE1B524A-12B5-8256-6789-DB172B6CEFDF}"/>
          </ac:spMkLst>
        </pc:spChg>
        <pc:spChg chg="mod">
          <ac:chgData name="Pentcheva,Nedka (ECCC)" userId="S::nedka.pentcheva@ec.gc.ca::528918d5-c871-4c8d-8cd8-353799ddba6d" providerId="AD" clId="Web-{E4534B0A-B087-42D1-AEA6-92CF7E3023AB}" dt="2022-10-13T17:14:24.374" v="30"/>
          <ac:spMkLst>
            <pc:docMk/>
            <pc:sldMk cId="652391593" sldId="299"/>
            <ac:spMk id="14" creationId="{A4C0F484-E88C-02AE-8AC5-AED096686C19}"/>
          </ac:spMkLst>
        </pc:spChg>
        <pc:spChg chg="mod">
          <ac:chgData name="Pentcheva,Nedka (ECCC)" userId="S::nedka.pentcheva@ec.gc.ca::528918d5-c871-4c8d-8cd8-353799ddba6d" providerId="AD" clId="Web-{E4534B0A-B087-42D1-AEA6-92CF7E3023AB}" dt="2022-10-13T17:14:24.374" v="30"/>
          <ac:spMkLst>
            <pc:docMk/>
            <pc:sldMk cId="652391593" sldId="299"/>
            <ac:spMk id="15" creationId="{00000000-0000-0000-0000-000000000000}"/>
          </ac:spMkLst>
        </pc:spChg>
        <pc:spChg chg="mod">
          <ac:chgData name="Pentcheva,Nedka (ECCC)" userId="S::nedka.pentcheva@ec.gc.ca::528918d5-c871-4c8d-8cd8-353799ddba6d" providerId="AD" clId="Web-{E4534B0A-B087-42D1-AEA6-92CF7E3023AB}" dt="2022-10-13T17:15:27.732" v="52" actId="1076"/>
          <ac:spMkLst>
            <pc:docMk/>
            <pc:sldMk cId="652391593" sldId="299"/>
            <ac:spMk id="20" creationId="{00000000-0000-0000-0000-000000000000}"/>
          </ac:spMkLst>
        </pc:spChg>
        <pc:spChg chg="mod">
          <ac:chgData name="Pentcheva,Nedka (ECCC)" userId="S::nedka.pentcheva@ec.gc.ca::528918d5-c871-4c8d-8cd8-353799ddba6d" providerId="AD" clId="Web-{E4534B0A-B087-42D1-AEA6-92CF7E3023AB}" dt="2022-10-13T17:16:56.090" v="64" actId="14100"/>
          <ac:spMkLst>
            <pc:docMk/>
            <pc:sldMk cId="652391593" sldId="299"/>
            <ac:spMk id="22" creationId="{00000000-0000-0000-0000-000000000000}"/>
          </ac:spMkLst>
        </pc:spChg>
        <pc:spChg chg="mod">
          <ac:chgData name="Pentcheva,Nedka (ECCC)" userId="S::nedka.pentcheva@ec.gc.ca::528918d5-c871-4c8d-8cd8-353799ddba6d" providerId="AD" clId="Web-{E4534B0A-B087-42D1-AEA6-92CF7E3023AB}" dt="2022-10-13T17:16:14.809" v="59" actId="14100"/>
          <ac:spMkLst>
            <pc:docMk/>
            <pc:sldMk cId="652391593" sldId="299"/>
            <ac:spMk id="23" creationId="{00000000-0000-0000-0000-000000000000}"/>
          </ac:spMkLst>
        </pc:spChg>
        <pc:grpChg chg="mod">
          <ac:chgData name="Pentcheva,Nedka (ECCC)" userId="S::nedka.pentcheva@ec.gc.ca::528918d5-c871-4c8d-8cd8-353799ddba6d" providerId="AD" clId="Web-{E4534B0A-B087-42D1-AEA6-92CF7E3023AB}" dt="2022-10-13T17:15:55.591" v="55" actId="1076"/>
          <ac:grpSpMkLst>
            <pc:docMk/>
            <pc:sldMk cId="652391593" sldId="299"/>
            <ac:grpSpMk id="2" creationId="{00000000-0000-0000-0000-000000000000}"/>
          </ac:grpSpMkLst>
        </pc:grpChg>
        <pc:picChg chg="mod">
          <ac:chgData name="Pentcheva,Nedka (ECCC)" userId="S::nedka.pentcheva@ec.gc.ca::528918d5-c871-4c8d-8cd8-353799ddba6d" providerId="AD" clId="Web-{E4534B0A-B087-42D1-AEA6-92CF7E3023AB}" dt="2022-10-13T17:14:24.374" v="30"/>
          <ac:picMkLst>
            <pc:docMk/>
            <pc:sldMk cId="652391593" sldId="299"/>
            <ac:picMk id="3" creationId="{C80A770E-4A7D-D573-30AE-B0D5C5261585}"/>
          </ac:picMkLst>
        </pc:picChg>
        <pc:picChg chg="mod">
          <ac:chgData name="Pentcheva,Nedka (ECCC)" userId="S::nedka.pentcheva@ec.gc.ca::528918d5-c871-4c8d-8cd8-353799ddba6d" providerId="AD" clId="Web-{E4534B0A-B087-42D1-AEA6-92CF7E3023AB}" dt="2022-10-13T17:14:24.374" v="30"/>
          <ac:picMkLst>
            <pc:docMk/>
            <pc:sldMk cId="652391593" sldId="299"/>
            <ac:picMk id="6" creationId="{5D858448-5206-A566-A63A-07588498D364}"/>
          </ac:picMkLst>
        </pc:picChg>
        <pc:picChg chg="mod">
          <ac:chgData name="Pentcheva,Nedka (ECCC)" userId="S::nedka.pentcheva@ec.gc.ca::528918d5-c871-4c8d-8cd8-353799ddba6d" providerId="AD" clId="Web-{E4534B0A-B087-42D1-AEA6-92CF7E3023AB}" dt="2022-10-13T17:14:24.374" v="30"/>
          <ac:picMkLst>
            <pc:docMk/>
            <pc:sldMk cId="652391593" sldId="299"/>
            <ac:picMk id="24" creationId="{00000000-0000-0000-0000-000000000000}"/>
          </ac:picMkLst>
        </pc:picChg>
      </pc:sldChg>
      <pc:sldChg chg="modSp">
        <pc:chgData name="Pentcheva,Nedka (ECCC)" userId="S::nedka.pentcheva@ec.gc.ca::528918d5-c871-4c8d-8cd8-353799ddba6d" providerId="AD" clId="Web-{E4534B0A-B087-42D1-AEA6-92CF7E3023AB}" dt="2022-10-13T17:14:24.374" v="30"/>
        <pc:sldMkLst>
          <pc:docMk/>
          <pc:sldMk cId="190190398" sldId="307"/>
        </pc:sldMkLst>
        <pc:spChg chg="mod">
          <ac:chgData name="Pentcheva,Nedka (ECCC)" userId="S::nedka.pentcheva@ec.gc.ca::528918d5-c871-4c8d-8cd8-353799ddba6d" providerId="AD" clId="Web-{E4534B0A-B087-42D1-AEA6-92CF7E3023AB}" dt="2022-10-13T17:14:24.374" v="30"/>
          <ac:spMkLst>
            <pc:docMk/>
            <pc:sldMk cId="190190398" sldId="307"/>
            <ac:spMk id="2" creationId="{00000000-0000-0000-0000-000000000000}"/>
          </ac:spMkLst>
        </pc:spChg>
        <pc:picChg chg="mod">
          <ac:chgData name="Pentcheva,Nedka (ECCC)" userId="S::nedka.pentcheva@ec.gc.ca::528918d5-c871-4c8d-8cd8-353799ddba6d" providerId="AD" clId="Web-{E4534B0A-B087-42D1-AEA6-92CF7E3023AB}" dt="2022-10-13T17:14:24.374" v="30"/>
          <ac:picMkLst>
            <pc:docMk/>
            <pc:sldMk cId="190190398" sldId="307"/>
            <ac:picMk id="12" creationId="{00000000-0000-0000-0000-000000000000}"/>
          </ac:picMkLst>
        </pc:picChg>
      </pc:sldChg>
      <pc:sldChg chg="modSp">
        <pc:chgData name="Pentcheva,Nedka (ECCC)" userId="S::nedka.pentcheva@ec.gc.ca::528918d5-c871-4c8d-8cd8-353799ddba6d" providerId="AD" clId="Web-{E4534B0A-B087-42D1-AEA6-92CF7E3023AB}" dt="2022-10-13T17:19:34.385" v="84" actId="1076"/>
        <pc:sldMkLst>
          <pc:docMk/>
          <pc:sldMk cId="1726145178" sldId="310"/>
        </pc:sldMkLst>
        <pc:spChg chg="mod">
          <ac:chgData name="Pentcheva,Nedka (ECCC)" userId="S::nedka.pentcheva@ec.gc.ca::528918d5-c871-4c8d-8cd8-353799ddba6d" providerId="AD" clId="Web-{E4534B0A-B087-42D1-AEA6-92CF7E3023AB}" dt="2022-10-13T17:19:34.385" v="84" actId="1076"/>
          <ac:spMkLst>
            <pc:docMk/>
            <pc:sldMk cId="1726145178" sldId="310"/>
            <ac:spMk id="7" creationId="{00000000-0000-0000-0000-000000000000}"/>
          </ac:spMkLst>
        </pc:spChg>
        <pc:spChg chg="mod">
          <ac:chgData name="Pentcheva,Nedka (ECCC)" userId="S::nedka.pentcheva@ec.gc.ca::528918d5-c871-4c8d-8cd8-353799ddba6d" providerId="AD" clId="Web-{E4534B0A-B087-42D1-AEA6-92CF7E3023AB}" dt="2022-10-13T17:19:26.057" v="83" actId="14100"/>
          <ac:spMkLst>
            <pc:docMk/>
            <pc:sldMk cId="1726145178" sldId="310"/>
            <ac:spMk id="8" creationId="{00000000-0000-0000-0000-000000000000}"/>
          </ac:spMkLst>
        </pc:spChg>
        <pc:spChg chg="mod">
          <ac:chgData name="Pentcheva,Nedka (ECCC)" userId="S::nedka.pentcheva@ec.gc.ca::528918d5-c871-4c8d-8cd8-353799ddba6d" providerId="AD" clId="Web-{E4534B0A-B087-42D1-AEA6-92CF7E3023AB}" dt="2022-10-13T17:14:24.374" v="30"/>
          <ac:spMkLst>
            <pc:docMk/>
            <pc:sldMk cId="1726145178" sldId="310"/>
            <ac:spMk id="11" creationId="{00000000-0000-0000-0000-000000000000}"/>
          </ac:spMkLst>
        </pc:spChg>
        <pc:spChg chg="mod">
          <ac:chgData name="Pentcheva,Nedka (ECCC)" userId="S::nedka.pentcheva@ec.gc.ca::528918d5-c871-4c8d-8cd8-353799ddba6d" providerId="AD" clId="Web-{E4534B0A-B087-42D1-AEA6-92CF7E3023AB}" dt="2022-10-13T17:14:24.374" v="30"/>
          <ac:spMkLst>
            <pc:docMk/>
            <pc:sldMk cId="1726145178" sldId="310"/>
            <ac:spMk id="35" creationId="{00000000-0000-0000-0000-000000000000}"/>
          </ac:spMkLst>
        </pc:spChg>
        <pc:picChg chg="mod">
          <ac:chgData name="Pentcheva,Nedka (ECCC)" userId="S::nedka.pentcheva@ec.gc.ca::528918d5-c871-4c8d-8cd8-353799ddba6d" providerId="AD" clId="Web-{E4534B0A-B087-42D1-AEA6-92CF7E3023AB}" dt="2022-10-13T17:14:24.374" v="30"/>
          <ac:picMkLst>
            <pc:docMk/>
            <pc:sldMk cId="1726145178" sldId="310"/>
            <ac:picMk id="5" creationId="{384B5289-6C0B-E38B-1635-15BC61AF9791}"/>
          </ac:picMkLst>
        </pc:picChg>
        <pc:picChg chg="mod">
          <ac:chgData name="Pentcheva,Nedka (ECCC)" userId="S::nedka.pentcheva@ec.gc.ca::528918d5-c871-4c8d-8cd8-353799ddba6d" providerId="AD" clId="Web-{E4534B0A-B087-42D1-AEA6-92CF7E3023AB}" dt="2022-10-13T17:14:24.374" v="30"/>
          <ac:picMkLst>
            <pc:docMk/>
            <pc:sldMk cId="1726145178" sldId="310"/>
            <ac:picMk id="9" creationId="{00000000-0000-0000-0000-000000000000}"/>
          </ac:picMkLst>
        </pc:picChg>
      </pc:sldChg>
      <pc:sldChg chg="modSp">
        <pc:chgData name="Pentcheva,Nedka (ECCC)" userId="S::nedka.pentcheva@ec.gc.ca::528918d5-c871-4c8d-8cd8-353799ddba6d" providerId="AD" clId="Web-{E4534B0A-B087-42D1-AEA6-92CF7E3023AB}" dt="2022-10-13T17:20:00.853" v="87" actId="14100"/>
        <pc:sldMkLst>
          <pc:docMk/>
          <pc:sldMk cId="1082666294" sldId="311"/>
        </pc:sldMkLst>
        <pc:spChg chg="mod">
          <ac:chgData name="Pentcheva,Nedka (ECCC)" userId="S::nedka.pentcheva@ec.gc.ca::528918d5-c871-4c8d-8cd8-353799ddba6d" providerId="AD" clId="Web-{E4534B0A-B087-42D1-AEA6-92CF7E3023AB}" dt="2022-10-13T17:14:24.374" v="30"/>
          <ac:spMkLst>
            <pc:docMk/>
            <pc:sldMk cId="1082666294" sldId="311"/>
            <ac:spMk id="7" creationId="{00000000-0000-0000-0000-000000000000}"/>
          </ac:spMkLst>
        </pc:spChg>
        <pc:spChg chg="mod">
          <ac:chgData name="Pentcheva,Nedka (ECCC)" userId="S::nedka.pentcheva@ec.gc.ca::528918d5-c871-4c8d-8cd8-353799ddba6d" providerId="AD" clId="Web-{E4534B0A-B087-42D1-AEA6-92CF7E3023AB}" dt="2022-10-13T17:14:24.374" v="30"/>
          <ac:spMkLst>
            <pc:docMk/>
            <pc:sldMk cId="1082666294" sldId="311"/>
            <ac:spMk id="8" creationId="{00000000-0000-0000-0000-000000000000}"/>
          </ac:spMkLst>
        </pc:spChg>
        <pc:spChg chg="mod">
          <ac:chgData name="Pentcheva,Nedka (ECCC)" userId="S::nedka.pentcheva@ec.gc.ca::528918d5-c871-4c8d-8cd8-353799ddba6d" providerId="AD" clId="Web-{E4534B0A-B087-42D1-AEA6-92CF7E3023AB}" dt="2022-10-13T17:14:24.374" v="30"/>
          <ac:spMkLst>
            <pc:docMk/>
            <pc:sldMk cId="1082666294" sldId="311"/>
            <ac:spMk id="9" creationId="{00000000-0000-0000-0000-000000000000}"/>
          </ac:spMkLst>
        </pc:spChg>
        <pc:spChg chg="mod">
          <ac:chgData name="Pentcheva,Nedka (ECCC)" userId="S::nedka.pentcheva@ec.gc.ca::528918d5-c871-4c8d-8cd8-353799ddba6d" providerId="AD" clId="Web-{E4534B0A-B087-42D1-AEA6-92CF7E3023AB}" dt="2022-10-13T17:14:24.374" v="30"/>
          <ac:spMkLst>
            <pc:docMk/>
            <pc:sldMk cId="1082666294" sldId="311"/>
            <ac:spMk id="17" creationId="{00000000-0000-0000-0000-000000000000}"/>
          </ac:spMkLst>
        </pc:spChg>
        <pc:spChg chg="mod">
          <ac:chgData name="Pentcheva,Nedka (ECCC)" userId="S::nedka.pentcheva@ec.gc.ca::528918d5-c871-4c8d-8cd8-353799ddba6d" providerId="AD" clId="Web-{E4534B0A-B087-42D1-AEA6-92CF7E3023AB}" dt="2022-10-13T17:14:24.374" v="30"/>
          <ac:spMkLst>
            <pc:docMk/>
            <pc:sldMk cId="1082666294" sldId="311"/>
            <ac:spMk id="18" creationId="{00000000-0000-0000-0000-000000000000}"/>
          </ac:spMkLst>
        </pc:spChg>
        <pc:spChg chg="mod">
          <ac:chgData name="Pentcheva,Nedka (ECCC)" userId="S::nedka.pentcheva@ec.gc.ca::528918d5-c871-4c8d-8cd8-353799ddba6d" providerId="AD" clId="Web-{E4534B0A-B087-42D1-AEA6-92CF7E3023AB}" dt="2022-10-13T17:14:24.374" v="30"/>
          <ac:spMkLst>
            <pc:docMk/>
            <pc:sldMk cId="1082666294" sldId="311"/>
            <ac:spMk id="20" creationId="{00000000-0000-0000-0000-000000000000}"/>
          </ac:spMkLst>
        </pc:spChg>
        <pc:spChg chg="mod">
          <ac:chgData name="Pentcheva,Nedka (ECCC)" userId="S::nedka.pentcheva@ec.gc.ca::528918d5-c871-4c8d-8cd8-353799ddba6d" providerId="AD" clId="Web-{E4534B0A-B087-42D1-AEA6-92CF7E3023AB}" dt="2022-10-13T17:20:00.853" v="87" actId="14100"/>
          <ac:spMkLst>
            <pc:docMk/>
            <pc:sldMk cId="1082666294" sldId="311"/>
            <ac:spMk id="21" creationId="{00000000-0000-0000-0000-000000000000}"/>
          </ac:spMkLst>
        </pc:spChg>
        <pc:spChg chg="mod">
          <ac:chgData name="Pentcheva,Nedka (ECCC)" userId="S::nedka.pentcheva@ec.gc.ca::528918d5-c871-4c8d-8cd8-353799ddba6d" providerId="AD" clId="Web-{E4534B0A-B087-42D1-AEA6-92CF7E3023AB}" dt="2022-10-13T17:14:24.374" v="30"/>
          <ac:spMkLst>
            <pc:docMk/>
            <pc:sldMk cId="1082666294" sldId="311"/>
            <ac:spMk id="35" creationId="{00000000-0000-0000-0000-000000000000}"/>
          </ac:spMkLst>
        </pc:spChg>
        <pc:picChg chg="mod">
          <ac:chgData name="Pentcheva,Nedka (ECCC)" userId="S::nedka.pentcheva@ec.gc.ca::528918d5-c871-4c8d-8cd8-353799ddba6d" providerId="AD" clId="Web-{E4534B0A-B087-42D1-AEA6-92CF7E3023AB}" dt="2022-10-13T17:14:24.374" v="30"/>
          <ac:picMkLst>
            <pc:docMk/>
            <pc:sldMk cId="1082666294" sldId="311"/>
            <ac:picMk id="11" creationId="{00000000-0000-0000-0000-000000000000}"/>
          </ac:picMkLst>
        </pc:picChg>
        <pc:picChg chg="mod">
          <ac:chgData name="Pentcheva,Nedka (ECCC)" userId="S::nedka.pentcheva@ec.gc.ca::528918d5-c871-4c8d-8cd8-353799ddba6d" providerId="AD" clId="Web-{E4534B0A-B087-42D1-AEA6-92CF7E3023AB}" dt="2022-10-13T17:14:24.374" v="30"/>
          <ac:picMkLst>
            <pc:docMk/>
            <pc:sldMk cId="1082666294" sldId="311"/>
            <ac:picMk id="12" creationId="{00000000-0000-0000-0000-000000000000}"/>
          </ac:picMkLst>
        </pc:picChg>
        <pc:picChg chg="mod">
          <ac:chgData name="Pentcheva,Nedka (ECCC)" userId="S::nedka.pentcheva@ec.gc.ca::528918d5-c871-4c8d-8cd8-353799ddba6d" providerId="AD" clId="Web-{E4534B0A-B087-42D1-AEA6-92CF7E3023AB}" dt="2022-10-13T17:14:24.374" v="30"/>
          <ac:picMkLst>
            <pc:docMk/>
            <pc:sldMk cId="1082666294" sldId="311"/>
            <ac:picMk id="13" creationId="{00000000-0000-0000-0000-000000000000}"/>
          </ac:picMkLst>
        </pc:picChg>
        <pc:picChg chg="mod">
          <ac:chgData name="Pentcheva,Nedka (ECCC)" userId="S::nedka.pentcheva@ec.gc.ca::528918d5-c871-4c8d-8cd8-353799ddba6d" providerId="AD" clId="Web-{E4534B0A-B087-42D1-AEA6-92CF7E3023AB}" dt="2022-10-13T17:14:24.374" v="30"/>
          <ac:picMkLst>
            <pc:docMk/>
            <pc:sldMk cId="1082666294" sldId="311"/>
            <ac:picMk id="14" creationId="{00000000-0000-0000-0000-000000000000}"/>
          </ac:picMkLst>
        </pc:picChg>
        <pc:picChg chg="mod">
          <ac:chgData name="Pentcheva,Nedka (ECCC)" userId="S::nedka.pentcheva@ec.gc.ca::528918d5-c871-4c8d-8cd8-353799ddba6d" providerId="AD" clId="Web-{E4534B0A-B087-42D1-AEA6-92CF7E3023AB}" dt="2022-10-13T17:14:24.374" v="30"/>
          <ac:picMkLst>
            <pc:docMk/>
            <pc:sldMk cId="1082666294" sldId="311"/>
            <ac:picMk id="15" creationId="{00000000-0000-0000-0000-000000000000}"/>
          </ac:picMkLst>
        </pc:picChg>
        <pc:picChg chg="mod">
          <ac:chgData name="Pentcheva,Nedka (ECCC)" userId="S::nedka.pentcheva@ec.gc.ca::528918d5-c871-4c8d-8cd8-353799ddba6d" providerId="AD" clId="Web-{E4534B0A-B087-42D1-AEA6-92CF7E3023AB}" dt="2022-10-13T17:14:24.374" v="30"/>
          <ac:picMkLst>
            <pc:docMk/>
            <pc:sldMk cId="1082666294" sldId="311"/>
            <ac:picMk id="16" creationId="{00000000-0000-0000-0000-000000000000}"/>
          </ac:picMkLst>
        </pc:picChg>
      </pc:sldChg>
      <pc:sldChg chg="modSp">
        <pc:chgData name="Pentcheva,Nedka (ECCC)" userId="S::nedka.pentcheva@ec.gc.ca::528918d5-c871-4c8d-8cd8-353799ddba6d" providerId="AD" clId="Web-{E4534B0A-B087-42D1-AEA6-92CF7E3023AB}" dt="2022-10-13T17:24:10.443" v="129" actId="1076"/>
        <pc:sldMkLst>
          <pc:docMk/>
          <pc:sldMk cId="1629683944" sldId="320"/>
        </pc:sldMkLst>
        <pc:spChg chg="mod">
          <ac:chgData name="Pentcheva,Nedka (ECCC)" userId="S::nedka.pentcheva@ec.gc.ca::528918d5-c871-4c8d-8cd8-353799ddba6d" providerId="AD" clId="Web-{E4534B0A-B087-42D1-AEA6-92CF7E3023AB}" dt="2022-10-13T17:23:56.381" v="128" actId="1076"/>
          <ac:spMkLst>
            <pc:docMk/>
            <pc:sldMk cId="1629683944" sldId="320"/>
            <ac:spMk id="5" creationId="{00000000-0000-0000-0000-000000000000}"/>
          </ac:spMkLst>
        </pc:spChg>
        <pc:spChg chg="mod">
          <ac:chgData name="Pentcheva,Nedka (ECCC)" userId="S::nedka.pentcheva@ec.gc.ca::528918d5-c871-4c8d-8cd8-353799ddba6d" providerId="AD" clId="Web-{E4534B0A-B087-42D1-AEA6-92CF7E3023AB}" dt="2022-10-13T17:24:10.443" v="129" actId="1076"/>
          <ac:spMkLst>
            <pc:docMk/>
            <pc:sldMk cId="1629683944" sldId="320"/>
            <ac:spMk id="7" creationId="{00000000-0000-0000-0000-000000000000}"/>
          </ac:spMkLst>
        </pc:spChg>
      </pc:sldChg>
      <pc:sldChg chg="modSp">
        <pc:chgData name="Pentcheva,Nedka (ECCC)" userId="S::nedka.pentcheva@ec.gc.ca::528918d5-c871-4c8d-8cd8-353799ddba6d" providerId="AD" clId="Web-{E4534B0A-B087-42D1-AEA6-92CF7E3023AB}" dt="2022-10-13T17:14:24.374" v="30"/>
        <pc:sldMkLst>
          <pc:docMk/>
          <pc:sldMk cId="2432566269" sldId="322"/>
        </pc:sldMkLst>
        <pc:spChg chg="mod">
          <ac:chgData name="Pentcheva,Nedka (ECCC)" userId="S::nedka.pentcheva@ec.gc.ca::528918d5-c871-4c8d-8cd8-353799ddba6d" providerId="AD" clId="Web-{E4534B0A-B087-42D1-AEA6-92CF7E3023AB}" dt="2022-10-13T17:14:24.374" v="30"/>
          <ac:spMkLst>
            <pc:docMk/>
            <pc:sldMk cId="2432566269" sldId="322"/>
            <ac:spMk id="2" creationId="{00000000-0000-0000-0000-000000000000}"/>
          </ac:spMkLst>
        </pc:spChg>
        <pc:spChg chg="mod">
          <ac:chgData name="Pentcheva,Nedka (ECCC)" userId="S::nedka.pentcheva@ec.gc.ca::528918d5-c871-4c8d-8cd8-353799ddba6d" providerId="AD" clId="Web-{E4534B0A-B087-42D1-AEA6-92CF7E3023AB}" dt="2022-10-13T17:14:24.374" v="30"/>
          <ac:spMkLst>
            <pc:docMk/>
            <pc:sldMk cId="2432566269" sldId="322"/>
            <ac:spMk id="3" creationId="{00000000-0000-0000-0000-000000000000}"/>
          </ac:spMkLst>
        </pc:spChg>
        <pc:spChg chg="mod">
          <ac:chgData name="Pentcheva,Nedka (ECCC)" userId="S::nedka.pentcheva@ec.gc.ca::528918d5-c871-4c8d-8cd8-353799ddba6d" providerId="AD" clId="Web-{E4534B0A-B087-42D1-AEA6-92CF7E3023AB}" dt="2022-10-13T17:14:24.374" v="30"/>
          <ac:spMkLst>
            <pc:docMk/>
            <pc:sldMk cId="2432566269" sldId="322"/>
            <ac:spMk id="4" creationId="{00000000-0000-0000-0000-000000000000}"/>
          </ac:spMkLst>
        </pc:spChg>
      </pc:sldChg>
      <pc:sldChg chg="modSp">
        <pc:chgData name="Pentcheva,Nedka (ECCC)" userId="S::nedka.pentcheva@ec.gc.ca::528918d5-c871-4c8d-8cd8-353799ddba6d" providerId="AD" clId="Web-{E4534B0A-B087-42D1-AEA6-92CF7E3023AB}" dt="2022-10-13T17:15:05.748" v="51" actId="14100"/>
        <pc:sldMkLst>
          <pc:docMk/>
          <pc:sldMk cId="4027137707" sldId="323"/>
        </pc:sldMkLst>
        <pc:spChg chg="mod">
          <ac:chgData name="Pentcheva,Nedka (ECCC)" userId="S::nedka.pentcheva@ec.gc.ca::528918d5-c871-4c8d-8cd8-353799ddba6d" providerId="AD" clId="Web-{E4534B0A-B087-42D1-AEA6-92CF7E3023AB}" dt="2022-10-13T17:14:24.374" v="30"/>
          <ac:spMkLst>
            <pc:docMk/>
            <pc:sldMk cId="4027137707" sldId="323"/>
            <ac:spMk id="2" creationId="{00000000-0000-0000-0000-000000000000}"/>
          </ac:spMkLst>
        </pc:spChg>
        <pc:spChg chg="mod">
          <ac:chgData name="Pentcheva,Nedka (ECCC)" userId="S::nedka.pentcheva@ec.gc.ca::528918d5-c871-4c8d-8cd8-353799ddba6d" providerId="AD" clId="Web-{E4534B0A-B087-42D1-AEA6-92CF7E3023AB}" dt="2022-10-13T17:15:05.748" v="51" actId="14100"/>
          <ac:spMkLst>
            <pc:docMk/>
            <pc:sldMk cId="4027137707" sldId="323"/>
            <ac:spMk id="3" creationId="{F6D6978C-051C-4135-E9A9-40C2F22C8443}"/>
          </ac:spMkLst>
        </pc:spChg>
        <pc:spChg chg="mod">
          <ac:chgData name="Pentcheva,Nedka (ECCC)" userId="S::nedka.pentcheva@ec.gc.ca::528918d5-c871-4c8d-8cd8-353799ddba6d" providerId="AD" clId="Web-{E4534B0A-B087-42D1-AEA6-92CF7E3023AB}" dt="2022-10-13T17:14:24.374" v="30"/>
          <ac:spMkLst>
            <pc:docMk/>
            <pc:sldMk cId="4027137707" sldId="323"/>
            <ac:spMk id="35" creationId="{00000000-0000-0000-0000-000000000000}"/>
          </ac:spMkLst>
        </pc:spChg>
      </pc:sldChg>
      <pc:sldChg chg="modSp">
        <pc:chgData name="Pentcheva,Nedka (ECCC)" userId="S::nedka.pentcheva@ec.gc.ca::528918d5-c871-4c8d-8cd8-353799ddba6d" providerId="AD" clId="Web-{E4534B0A-B087-42D1-AEA6-92CF7E3023AB}" dt="2022-10-13T17:14:24.374" v="30"/>
        <pc:sldMkLst>
          <pc:docMk/>
          <pc:sldMk cId="1785400125" sldId="325"/>
        </pc:sldMkLst>
        <pc:spChg chg="mod">
          <ac:chgData name="Pentcheva,Nedka (ECCC)" userId="S::nedka.pentcheva@ec.gc.ca::528918d5-c871-4c8d-8cd8-353799ddba6d" providerId="AD" clId="Web-{E4534B0A-B087-42D1-AEA6-92CF7E3023AB}" dt="2022-10-13T17:14:24.374" v="30"/>
          <ac:spMkLst>
            <pc:docMk/>
            <pc:sldMk cId="1785400125" sldId="325"/>
            <ac:spMk id="9" creationId="{00000000-0000-0000-0000-000000000000}"/>
          </ac:spMkLst>
        </pc:spChg>
        <pc:spChg chg="mod">
          <ac:chgData name="Pentcheva,Nedka (ECCC)" userId="S::nedka.pentcheva@ec.gc.ca::528918d5-c871-4c8d-8cd8-353799ddba6d" providerId="AD" clId="Web-{E4534B0A-B087-42D1-AEA6-92CF7E3023AB}" dt="2022-10-13T17:14:24.374" v="30"/>
          <ac:spMkLst>
            <pc:docMk/>
            <pc:sldMk cId="1785400125" sldId="325"/>
            <ac:spMk id="17" creationId="{00000000-0000-0000-0000-000000000000}"/>
          </ac:spMkLst>
        </pc:spChg>
        <pc:spChg chg="mod">
          <ac:chgData name="Pentcheva,Nedka (ECCC)" userId="S::nedka.pentcheva@ec.gc.ca::528918d5-c871-4c8d-8cd8-353799ddba6d" providerId="AD" clId="Web-{E4534B0A-B087-42D1-AEA6-92CF7E3023AB}" dt="2022-10-13T17:14:24.374" v="30"/>
          <ac:spMkLst>
            <pc:docMk/>
            <pc:sldMk cId="1785400125" sldId="325"/>
            <ac:spMk id="19" creationId="{00000000-0000-0000-0000-000000000000}"/>
          </ac:spMkLst>
        </pc:spChg>
        <pc:spChg chg="mod">
          <ac:chgData name="Pentcheva,Nedka (ECCC)" userId="S::nedka.pentcheva@ec.gc.ca::528918d5-c871-4c8d-8cd8-353799ddba6d" providerId="AD" clId="Web-{E4534B0A-B087-42D1-AEA6-92CF7E3023AB}" dt="2022-10-13T17:14:24.374" v="30"/>
          <ac:spMkLst>
            <pc:docMk/>
            <pc:sldMk cId="1785400125" sldId="325"/>
            <ac:spMk id="20" creationId="{00000000-0000-0000-0000-000000000000}"/>
          </ac:spMkLst>
        </pc:spChg>
        <pc:spChg chg="mod">
          <ac:chgData name="Pentcheva,Nedka (ECCC)" userId="S::nedka.pentcheva@ec.gc.ca::528918d5-c871-4c8d-8cd8-353799ddba6d" providerId="AD" clId="Web-{E4534B0A-B087-42D1-AEA6-92CF7E3023AB}" dt="2022-10-13T17:14:24.374" v="30"/>
          <ac:spMkLst>
            <pc:docMk/>
            <pc:sldMk cId="1785400125" sldId="325"/>
            <ac:spMk id="30" creationId="{00000000-0000-0000-0000-000000000000}"/>
          </ac:spMkLst>
        </pc:spChg>
        <pc:spChg chg="mod">
          <ac:chgData name="Pentcheva,Nedka (ECCC)" userId="S::nedka.pentcheva@ec.gc.ca::528918d5-c871-4c8d-8cd8-353799ddba6d" providerId="AD" clId="Web-{E4534B0A-B087-42D1-AEA6-92CF7E3023AB}" dt="2022-10-13T17:14:24.374" v="30"/>
          <ac:spMkLst>
            <pc:docMk/>
            <pc:sldMk cId="1785400125" sldId="325"/>
            <ac:spMk id="31" creationId="{00000000-0000-0000-0000-000000000000}"/>
          </ac:spMkLst>
        </pc:spChg>
        <pc:spChg chg="mod">
          <ac:chgData name="Pentcheva,Nedka (ECCC)" userId="S::nedka.pentcheva@ec.gc.ca::528918d5-c871-4c8d-8cd8-353799ddba6d" providerId="AD" clId="Web-{E4534B0A-B087-42D1-AEA6-92CF7E3023AB}" dt="2022-10-13T17:14:24.374" v="30"/>
          <ac:spMkLst>
            <pc:docMk/>
            <pc:sldMk cId="1785400125" sldId="325"/>
            <ac:spMk id="32" creationId="{00000000-0000-0000-0000-000000000000}"/>
          </ac:spMkLst>
        </pc:spChg>
        <pc:spChg chg="mod">
          <ac:chgData name="Pentcheva,Nedka (ECCC)" userId="S::nedka.pentcheva@ec.gc.ca::528918d5-c871-4c8d-8cd8-353799ddba6d" providerId="AD" clId="Web-{E4534B0A-B087-42D1-AEA6-92CF7E3023AB}" dt="2022-10-13T17:14:24.374" v="30"/>
          <ac:spMkLst>
            <pc:docMk/>
            <pc:sldMk cId="1785400125" sldId="325"/>
            <ac:spMk id="33" creationId="{00000000-0000-0000-0000-000000000000}"/>
          </ac:spMkLst>
        </pc:spChg>
        <pc:spChg chg="mod">
          <ac:chgData name="Pentcheva,Nedka (ECCC)" userId="S::nedka.pentcheva@ec.gc.ca::528918d5-c871-4c8d-8cd8-353799ddba6d" providerId="AD" clId="Web-{E4534B0A-B087-42D1-AEA6-92CF7E3023AB}" dt="2022-10-13T17:14:24.374" v="30"/>
          <ac:spMkLst>
            <pc:docMk/>
            <pc:sldMk cId="1785400125" sldId="325"/>
            <ac:spMk id="34" creationId="{00000000-0000-0000-0000-000000000000}"/>
          </ac:spMkLst>
        </pc:spChg>
        <pc:spChg chg="mod">
          <ac:chgData name="Pentcheva,Nedka (ECCC)" userId="S::nedka.pentcheva@ec.gc.ca::528918d5-c871-4c8d-8cd8-353799ddba6d" providerId="AD" clId="Web-{E4534B0A-B087-42D1-AEA6-92CF7E3023AB}" dt="2022-10-13T17:14:24.374" v="30"/>
          <ac:spMkLst>
            <pc:docMk/>
            <pc:sldMk cId="1785400125" sldId="325"/>
            <ac:spMk id="35" creationId="{00000000-0000-0000-0000-000000000000}"/>
          </ac:spMkLst>
        </pc:spChg>
        <pc:picChg chg="mod">
          <ac:chgData name="Pentcheva,Nedka (ECCC)" userId="S::nedka.pentcheva@ec.gc.ca::528918d5-c871-4c8d-8cd8-353799ddba6d" providerId="AD" clId="Web-{E4534B0A-B087-42D1-AEA6-92CF7E3023AB}" dt="2022-10-13T17:14:24.374" v="30"/>
          <ac:picMkLst>
            <pc:docMk/>
            <pc:sldMk cId="1785400125" sldId="325"/>
            <ac:picMk id="4" creationId="{00000000-0000-0000-0000-000000000000}"/>
          </ac:picMkLst>
        </pc:picChg>
        <pc:picChg chg="mod">
          <ac:chgData name="Pentcheva,Nedka (ECCC)" userId="S::nedka.pentcheva@ec.gc.ca::528918d5-c871-4c8d-8cd8-353799ddba6d" providerId="AD" clId="Web-{E4534B0A-B087-42D1-AEA6-92CF7E3023AB}" dt="2022-10-13T17:14:24.374" v="30"/>
          <ac:picMkLst>
            <pc:docMk/>
            <pc:sldMk cId="1785400125" sldId="325"/>
            <ac:picMk id="21" creationId="{00000000-0000-0000-0000-000000000000}"/>
          </ac:picMkLst>
        </pc:picChg>
        <pc:picChg chg="mod">
          <ac:chgData name="Pentcheva,Nedka (ECCC)" userId="S::nedka.pentcheva@ec.gc.ca::528918d5-c871-4c8d-8cd8-353799ddba6d" providerId="AD" clId="Web-{E4534B0A-B087-42D1-AEA6-92CF7E3023AB}" dt="2022-10-13T17:14:24.374" v="30"/>
          <ac:picMkLst>
            <pc:docMk/>
            <pc:sldMk cId="1785400125" sldId="325"/>
            <ac:picMk id="28" creationId="{00000000-0000-0000-0000-000000000000}"/>
          </ac:picMkLst>
        </pc:picChg>
        <pc:picChg chg="mod">
          <ac:chgData name="Pentcheva,Nedka (ECCC)" userId="S::nedka.pentcheva@ec.gc.ca::528918d5-c871-4c8d-8cd8-353799ddba6d" providerId="AD" clId="Web-{E4534B0A-B087-42D1-AEA6-92CF7E3023AB}" dt="2022-10-13T17:14:24.374" v="30"/>
          <ac:picMkLst>
            <pc:docMk/>
            <pc:sldMk cId="1785400125" sldId="325"/>
            <ac:picMk id="29" creationId="{00000000-0000-0000-0000-000000000000}"/>
          </ac:picMkLst>
        </pc:picChg>
      </pc:sldChg>
      <pc:sldChg chg="modSp">
        <pc:chgData name="Pentcheva,Nedka (ECCC)" userId="S::nedka.pentcheva@ec.gc.ca::528918d5-c871-4c8d-8cd8-353799ddba6d" providerId="AD" clId="Web-{E4534B0A-B087-42D1-AEA6-92CF7E3023AB}" dt="2022-10-13T17:14:24.374" v="30"/>
        <pc:sldMkLst>
          <pc:docMk/>
          <pc:sldMk cId="4180268001" sldId="326"/>
        </pc:sldMkLst>
        <pc:spChg chg="mod">
          <ac:chgData name="Pentcheva,Nedka (ECCC)" userId="S::nedka.pentcheva@ec.gc.ca::528918d5-c871-4c8d-8cd8-353799ddba6d" providerId="AD" clId="Web-{E4534B0A-B087-42D1-AEA6-92CF7E3023AB}" dt="2022-10-13T17:14:24.374" v="30"/>
          <ac:spMkLst>
            <pc:docMk/>
            <pc:sldMk cId="4180268001" sldId="326"/>
            <ac:spMk id="7" creationId="{00000000-0000-0000-0000-000000000000}"/>
          </ac:spMkLst>
        </pc:spChg>
        <pc:spChg chg="mod">
          <ac:chgData name="Pentcheva,Nedka (ECCC)" userId="S::nedka.pentcheva@ec.gc.ca::528918d5-c871-4c8d-8cd8-353799ddba6d" providerId="AD" clId="Web-{E4534B0A-B087-42D1-AEA6-92CF7E3023AB}" dt="2022-10-13T17:14:24.374" v="30"/>
          <ac:spMkLst>
            <pc:docMk/>
            <pc:sldMk cId="4180268001" sldId="326"/>
            <ac:spMk id="8" creationId="{00000000-0000-0000-0000-000000000000}"/>
          </ac:spMkLst>
        </pc:spChg>
        <pc:spChg chg="mod">
          <ac:chgData name="Pentcheva,Nedka (ECCC)" userId="S::nedka.pentcheva@ec.gc.ca::528918d5-c871-4c8d-8cd8-353799ddba6d" providerId="AD" clId="Web-{E4534B0A-B087-42D1-AEA6-92CF7E3023AB}" dt="2022-10-13T17:14:24.374" v="30"/>
          <ac:spMkLst>
            <pc:docMk/>
            <pc:sldMk cId="4180268001" sldId="326"/>
            <ac:spMk id="9" creationId="{00000000-0000-0000-0000-000000000000}"/>
          </ac:spMkLst>
        </pc:spChg>
        <pc:spChg chg="mod">
          <ac:chgData name="Pentcheva,Nedka (ECCC)" userId="S::nedka.pentcheva@ec.gc.ca::528918d5-c871-4c8d-8cd8-353799ddba6d" providerId="AD" clId="Web-{E4534B0A-B087-42D1-AEA6-92CF7E3023AB}" dt="2022-10-13T17:14:24.374" v="30"/>
          <ac:spMkLst>
            <pc:docMk/>
            <pc:sldMk cId="4180268001" sldId="326"/>
            <ac:spMk id="17" creationId="{00000000-0000-0000-0000-000000000000}"/>
          </ac:spMkLst>
        </pc:spChg>
        <pc:spChg chg="mod">
          <ac:chgData name="Pentcheva,Nedka (ECCC)" userId="S::nedka.pentcheva@ec.gc.ca::528918d5-c871-4c8d-8cd8-353799ddba6d" providerId="AD" clId="Web-{E4534B0A-B087-42D1-AEA6-92CF7E3023AB}" dt="2022-10-13T17:14:24.374" v="30"/>
          <ac:spMkLst>
            <pc:docMk/>
            <pc:sldMk cId="4180268001" sldId="326"/>
            <ac:spMk id="18" creationId="{00000000-0000-0000-0000-000000000000}"/>
          </ac:spMkLst>
        </pc:spChg>
        <pc:spChg chg="mod">
          <ac:chgData name="Pentcheva,Nedka (ECCC)" userId="S::nedka.pentcheva@ec.gc.ca::528918d5-c871-4c8d-8cd8-353799ddba6d" providerId="AD" clId="Web-{E4534B0A-B087-42D1-AEA6-92CF7E3023AB}" dt="2022-10-13T17:14:24.374" v="30"/>
          <ac:spMkLst>
            <pc:docMk/>
            <pc:sldMk cId="4180268001" sldId="326"/>
            <ac:spMk id="20" creationId="{00000000-0000-0000-0000-000000000000}"/>
          </ac:spMkLst>
        </pc:spChg>
        <pc:spChg chg="mod">
          <ac:chgData name="Pentcheva,Nedka (ECCC)" userId="S::nedka.pentcheva@ec.gc.ca::528918d5-c871-4c8d-8cd8-353799ddba6d" providerId="AD" clId="Web-{E4534B0A-B087-42D1-AEA6-92CF7E3023AB}" dt="2022-10-13T17:14:24.374" v="30"/>
          <ac:spMkLst>
            <pc:docMk/>
            <pc:sldMk cId="4180268001" sldId="326"/>
            <ac:spMk id="21" creationId="{00000000-0000-0000-0000-000000000000}"/>
          </ac:spMkLst>
        </pc:spChg>
        <pc:spChg chg="mod">
          <ac:chgData name="Pentcheva,Nedka (ECCC)" userId="S::nedka.pentcheva@ec.gc.ca::528918d5-c871-4c8d-8cd8-353799ddba6d" providerId="AD" clId="Web-{E4534B0A-B087-42D1-AEA6-92CF7E3023AB}" dt="2022-10-13T17:14:24.374" v="30"/>
          <ac:spMkLst>
            <pc:docMk/>
            <pc:sldMk cId="4180268001" sldId="326"/>
            <ac:spMk id="35" creationId="{00000000-0000-0000-0000-000000000000}"/>
          </ac:spMkLst>
        </pc:spChg>
        <pc:picChg chg="mod">
          <ac:chgData name="Pentcheva,Nedka (ECCC)" userId="S::nedka.pentcheva@ec.gc.ca::528918d5-c871-4c8d-8cd8-353799ddba6d" providerId="AD" clId="Web-{E4534B0A-B087-42D1-AEA6-92CF7E3023AB}" dt="2022-10-13T17:14:24.374" v="30"/>
          <ac:picMkLst>
            <pc:docMk/>
            <pc:sldMk cId="4180268001" sldId="326"/>
            <ac:picMk id="22" creationId="{00000000-0000-0000-0000-000000000000}"/>
          </ac:picMkLst>
        </pc:picChg>
        <pc:picChg chg="mod">
          <ac:chgData name="Pentcheva,Nedka (ECCC)" userId="S::nedka.pentcheva@ec.gc.ca::528918d5-c871-4c8d-8cd8-353799ddba6d" providerId="AD" clId="Web-{E4534B0A-B087-42D1-AEA6-92CF7E3023AB}" dt="2022-10-13T17:14:24.374" v="30"/>
          <ac:picMkLst>
            <pc:docMk/>
            <pc:sldMk cId="4180268001" sldId="326"/>
            <ac:picMk id="23" creationId="{00000000-0000-0000-0000-000000000000}"/>
          </ac:picMkLst>
        </pc:picChg>
        <pc:picChg chg="mod">
          <ac:chgData name="Pentcheva,Nedka (ECCC)" userId="S::nedka.pentcheva@ec.gc.ca::528918d5-c871-4c8d-8cd8-353799ddba6d" providerId="AD" clId="Web-{E4534B0A-B087-42D1-AEA6-92CF7E3023AB}" dt="2022-10-13T17:14:24.374" v="30"/>
          <ac:picMkLst>
            <pc:docMk/>
            <pc:sldMk cId="4180268001" sldId="326"/>
            <ac:picMk id="24" creationId="{00000000-0000-0000-0000-000000000000}"/>
          </ac:picMkLst>
        </pc:picChg>
        <pc:picChg chg="mod">
          <ac:chgData name="Pentcheva,Nedka (ECCC)" userId="S::nedka.pentcheva@ec.gc.ca::528918d5-c871-4c8d-8cd8-353799ddba6d" providerId="AD" clId="Web-{E4534B0A-B087-42D1-AEA6-92CF7E3023AB}" dt="2022-10-13T17:14:24.374" v="30"/>
          <ac:picMkLst>
            <pc:docMk/>
            <pc:sldMk cId="4180268001" sldId="326"/>
            <ac:picMk id="25" creationId="{00000000-0000-0000-0000-000000000000}"/>
          </ac:picMkLst>
        </pc:picChg>
        <pc:picChg chg="mod">
          <ac:chgData name="Pentcheva,Nedka (ECCC)" userId="S::nedka.pentcheva@ec.gc.ca::528918d5-c871-4c8d-8cd8-353799ddba6d" providerId="AD" clId="Web-{E4534B0A-B087-42D1-AEA6-92CF7E3023AB}" dt="2022-10-13T17:14:24.374" v="30"/>
          <ac:picMkLst>
            <pc:docMk/>
            <pc:sldMk cId="4180268001" sldId="326"/>
            <ac:picMk id="26" creationId="{00000000-0000-0000-0000-000000000000}"/>
          </ac:picMkLst>
        </pc:picChg>
        <pc:picChg chg="mod">
          <ac:chgData name="Pentcheva,Nedka (ECCC)" userId="S::nedka.pentcheva@ec.gc.ca::528918d5-c871-4c8d-8cd8-353799ddba6d" providerId="AD" clId="Web-{E4534B0A-B087-42D1-AEA6-92CF7E3023AB}" dt="2022-10-13T17:14:24.374" v="30"/>
          <ac:picMkLst>
            <pc:docMk/>
            <pc:sldMk cId="4180268001" sldId="326"/>
            <ac:picMk id="27" creationId="{00000000-0000-0000-0000-000000000000}"/>
          </ac:picMkLst>
        </pc:picChg>
      </pc:sldChg>
      <pc:sldChg chg="modSp">
        <pc:chgData name="Pentcheva,Nedka (ECCC)" userId="S::nedka.pentcheva@ec.gc.ca::528918d5-c871-4c8d-8cd8-353799ddba6d" providerId="AD" clId="Web-{E4534B0A-B087-42D1-AEA6-92CF7E3023AB}" dt="2022-10-13T17:14:24.374" v="30"/>
        <pc:sldMkLst>
          <pc:docMk/>
          <pc:sldMk cId="2487497862" sldId="328"/>
        </pc:sldMkLst>
        <pc:spChg chg="mod">
          <ac:chgData name="Pentcheva,Nedka (ECCC)" userId="S::nedka.pentcheva@ec.gc.ca::528918d5-c871-4c8d-8cd8-353799ddba6d" providerId="AD" clId="Web-{E4534B0A-B087-42D1-AEA6-92CF7E3023AB}" dt="2022-10-13T17:14:24.374" v="30"/>
          <ac:spMkLst>
            <pc:docMk/>
            <pc:sldMk cId="2487497862" sldId="328"/>
            <ac:spMk id="2" creationId="{00000000-0000-0000-0000-000000000000}"/>
          </ac:spMkLst>
        </pc:spChg>
        <pc:spChg chg="mod">
          <ac:chgData name="Pentcheva,Nedka (ECCC)" userId="S::nedka.pentcheva@ec.gc.ca::528918d5-c871-4c8d-8cd8-353799ddba6d" providerId="AD" clId="Web-{E4534B0A-B087-42D1-AEA6-92CF7E3023AB}" dt="2022-10-13T17:14:24.374" v="30"/>
          <ac:spMkLst>
            <pc:docMk/>
            <pc:sldMk cId="2487497862" sldId="328"/>
            <ac:spMk id="9" creationId="{00000000-0000-0000-0000-000000000000}"/>
          </ac:spMkLst>
        </pc:spChg>
        <pc:spChg chg="mod">
          <ac:chgData name="Pentcheva,Nedka (ECCC)" userId="S::nedka.pentcheva@ec.gc.ca::528918d5-c871-4c8d-8cd8-353799ddba6d" providerId="AD" clId="Web-{E4534B0A-B087-42D1-AEA6-92CF7E3023AB}" dt="2022-10-13T17:14:24.374" v="30"/>
          <ac:spMkLst>
            <pc:docMk/>
            <pc:sldMk cId="2487497862" sldId="328"/>
            <ac:spMk id="12" creationId="{00000000-0000-0000-0000-000000000000}"/>
          </ac:spMkLst>
        </pc:spChg>
        <pc:spChg chg="mod">
          <ac:chgData name="Pentcheva,Nedka (ECCC)" userId="S::nedka.pentcheva@ec.gc.ca::528918d5-c871-4c8d-8cd8-353799ddba6d" providerId="AD" clId="Web-{E4534B0A-B087-42D1-AEA6-92CF7E3023AB}" dt="2022-10-13T17:14:24.374" v="30"/>
          <ac:spMkLst>
            <pc:docMk/>
            <pc:sldMk cId="2487497862" sldId="328"/>
            <ac:spMk id="14" creationId="{00000000-0000-0000-0000-000000000000}"/>
          </ac:spMkLst>
        </pc:spChg>
        <pc:spChg chg="mod">
          <ac:chgData name="Pentcheva,Nedka (ECCC)" userId="S::nedka.pentcheva@ec.gc.ca::528918d5-c871-4c8d-8cd8-353799ddba6d" providerId="AD" clId="Web-{E4534B0A-B087-42D1-AEA6-92CF7E3023AB}" dt="2022-10-13T17:14:24.374" v="30"/>
          <ac:spMkLst>
            <pc:docMk/>
            <pc:sldMk cId="2487497862" sldId="328"/>
            <ac:spMk id="19" creationId="{00000000-0000-0000-0000-000000000000}"/>
          </ac:spMkLst>
        </pc:spChg>
        <pc:spChg chg="mod">
          <ac:chgData name="Pentcheva,Nedka (ECCC)" userId="S::nedka.pentcheva@ec.gc.ca::528918d5-c871-4c8d-8cd8-353799ddba6d" providerId="AD" clId="Web-{E4534B0A-B087-42D1-AEA6-92CF7E3023AB}" dt="2022-10-13T17:14:24.374" v="30"/>
          <ac:spMkLst>
            <pc:docMk/>
            <pc:sldMk cId="2487497862" sldId="328"/>
            <ac:spMk id="20" creationId="{00000000-0000-0000-0000-000000000000}"/>
          </ac:spMkLst>
        </pc:spChg>
        <pc:spChg chg="mod">
          <ac:chgData name="Pentcheva,Nedka (ECCC)" userId="S::nedka.pentcheva@ec.gc.ca::528918d5-c871-4c8d-8cd8-353799ddba6d" providerId="AD" clId="Web-{E4534B0A-B087-42D1-AEA6-92CF7E3023AB}" dt="2022-10-13T17:14:24.374" v="30"/>
          <ac:spMkLst>
            <pc:docMk/>
            <pc:sldMk cId="2487497862" sldId="328"/>
            <ac:spMk id="30" creationId="{00000000-0000-0000-0000-000000000000}"/>
          </ac:spMkLst>
        </pc:spChg>
        <pc:spChg chg="mod">
          <ac:chgData name="Pentcheva,Nedka (ECCC)" userId="S::nedka.pentcheva@ec.gc.ca::528918d5-c871-4c8d-8cd8-353799ddba6d" providerId="AD" clId="Web-{E4534B0A-B087-42D1-AEA6-92CF7E3023AB}" dt="2022-10-13T17:14:24.374" v="30"/>
          <ac:spMkLst>
            <pc:docMk/>
            <pc:sldMk cId="2487497862" sldId="328"/>
            <ac:spMk id="31" creationId="{00000000-0000-0000-0000-000000000000}"/>
          </ac:spMkLst>
        </pc:spChg>
        <pc:spChg chg="mod">
          <ac:chgData name="Pentcheva,Nedka (ECCC)" userId="S::nedka.pentcheva@ec.gc.ca::528918d5-c871-4c8d-8cd8-353799ddba6d" providerId="AD" clId="Web-{E4534B0A-B087-42D1-AEA6-92CF7E3023AB}" dt="2022-10-13T17:14:24.374" v="30"/>
          <ac:spMkLst>
            <pc:docMk/>
            <pc:sldMk cId="2487497862" sldId="328"/>
            <ac:spMk id="35" creationId="{00000000-0000-0000-0000-000000000000}"/>
          </ac:spMkLst>
        </pc:spChg>
        <pc:picChg chg="mod">
          <ac:chgData name="Pentcheva,Nedka (ECCC)" userId="S::nedka.pentcheva@ec.gc.ca::528918d5-c871-4c8d-8cd8-353799ddba6d" providerId="AD" clId="Web-{E4534B0A-B087-42D1-AEA6-92CF7E3023AB}" dt="2022-10-13T17:14:24.374" v="30"/>
          <ac:picMkLst>
            <pc:docMk/>
            <pc:sldMk cId="2487497862" sldId="328"/>
            <ac:picMk id="18" creationId="{00000000-0000-0000-0000-000000000000}"/>
          </ac:picMkLst>
        </pc:picChg>
        <pc:picChg chg="mod">
          <ac:chgData name="Pentcheva,Nedka (ECCC)" userId="S::nedka.pentcheva@ec.gc.ca::528918d5-c871-4c8d-8cd8-353799ddba6d" providerId="AD" clId="Web-{E4534B0A-B087-42D1-AEA6-92CF7E3023AB}" dt="2022-10-13T17:14:24.374" v="30"/>
          <ac:picMkLst>
            <pc:docMk/>
            <pc:sldMk cId="2487497862" sldId="328"/>
            <ac:picMk id="21" creationId="{00000000-0000-0000-0000-000000000000}"/>
          </ac:picMkLst>
        </pc:picChg>
        <pc:picChg chg="mod">
          <ac:chgData name="Pentcheva,Nedka (ECCC)" userId="S::nedka.pentcheva@ec.gc.ca::528918d5-c871-4c8d-8cd8-353799ddba6d" providerId="AD" clId="Web-{E4534B0A-B087-42D1-AEA6-92CF7E3023AB}" dt="2022-10-13T17:14:24.374" v="30"/>
          <ac:picMkLst>
            <pc:docMk/>
            <pc:sldMk cId="2487497862" sldId="328"/>
            <ac:picMk id="23" creationId="{00000000-0000-0000-0000-000000000000}"/>
          </ac:picMkLst>
        </pc:picChg>
        <pc:picChg chg="mod">
          <ac:chgData name="Pentcheva,Nedka (ECCC)" userId="S::nedka.pentcheva@ec.gc.ca::528918d5-c871-4c8d-8cd8-353799ddba6d" providerId="AD" clId="Web-{E4534B0A-B087-42D1-AEA6-92CF7E3023AB}" dt="2022-10-13T17:14:24.374" v="30"/>
          <ac:picMkLst>
            <pc:docMk/>
            <pc:sldMk cId="2487497862" sldId="328"/>
            <ac:picMk id="24" creationId="{00000000-0000-0000-0000-000000000000}"/>
          </ac:picMkLst>
        </pc:picChg>
        <pc:picChg chg="mod">
          <ac:chgData name="Pentcheva,Nedka (ECCC)" userId="S::nedka.pentcheva@ec.gc.ca::528918d5-c871-4c8d-8cd8-353799ddba6d" providerId="AD" clId="Web-{E4534B0A-B087-42D1-AEA6-92CF7E3023AB}" dt="2022-10-13T17:14:24.374" v="30"/>
          <ac:picMkLst>
            <pc:docMk/>
            <pc:sldMk cId="2487497862" sldId="328"/>
            <ac:picMk id="25" creationId="{00000000-0000-0000-0000-000000000000}"/>
          </ac:picMkLst>
        </pc:picChg>
        <pc:picChg chg="mod">
          <ac:chgData name="Pentcheva,Nedka (ECCC)" userId="S::nedka.pentcheva@ec.gc.ca::528918d5-c871-4c8d-8cd8-353799ddba6d" providerId="AD" clId="Web-{E4534B0A-B087-42D1-AEA6-92CF7E3023AB}" dt="2022-10-13T17:14:24.374" v="30"/>
          <ac:picMkLst>
            <pc:docMk/>
            <pc:sldMk cId="2487497862" sldId="328"/>
            <ac:picMk id="29" creationId="{00000000-0000-0000-0000-000000000000}"/>
          </ac:picMkLst>
        </pc:picChg>
      </pc:sldChg>
      <pc:sldChg chg="modSp">
        <pc:chgData name="Pentcheva,Nedka (ECCC)" userId="S::nedka.pentcheva@ec.gc.ca::528918d5-c871-4c8d-8cd8-353799ddba6d" providerId="AD" clId="Web-{E4534B0A-B087-42D1-AEA6-92CF7E3023AB}" dt="2022-10-13T17:14:24.374" v="30"/>
        <pc:sldMkLst>
          <pc:docMk/>
          <pc:sldMk cId="3753418943" sldId="330"/>
        </pc:sldMkLst>
        <pc:spChg chg="mod">
          <ac:chgData name="Pentcheva,Nedka (ECCC)" userId="S::nedka.pentcheva@ec.gc.ca::528918d5-c871-4c8d-8cd8-353799ddba6d" providerId="AD" clId="Web-{E4534B0A-B087-42D1-AEA6-92CF7E3023AB}" dt="2022-10-13T17:14:24.374" v="30"/>
          <ac:spMkLst>
            <pc:docMk/>
            <pc:sldMk cId="3753418943" sldId="330"/>
            <ac:spMk id="2" creationId="{00000000-0000-0000-0000-000000000000}"/>
          </ac:spMkLst>
        </pc:spChg>
        <pc:spChg chg="mod">
          <ac:chgData name="Pentcheva,Nedka (ECCC)" userId="S::nedka.pentcheva@ec.gc.ca::528918d5-c871-4c8d-8cd8-353799ddba6d" providerId="AD" clId="Web-{E4534B0A-B087-42D1-AEA6-92CF7E3023AB}" dt="2022-10-13T17:14:24.374" v="30"/>
          <ac:spMkLst>
            <pc:docMk/>
            <pc:sldMk cId="3753418943" sldId="330"/>
            <ac:spMk id="3" creationId="{F6D6978C-051C-4135-E9A9-40C2F22C8443}"/>
          </ac:spMkLst>
        </pc:spChg>
        <pc:spChg chg="mod">
          <ac:chgData name="Pentcheva,Nedka (ECCC)" userId="S::nedka.pentcheva@ec.gc.ca::528918d5-c871-4c8d-8cd8-353799ddba6d" providerId="AD" clId="Web-{E4534B0A-B087-42D1-AEA6-92CF7E3023AB}" dt="2022-10-13T17:14:24.374" v="30"/>
          <ac:spMkLst>
            <pc:docMk/>
            <pc:sldMk cId="3753418943" sldId="330"/>
            <ac:spMk id="35" creationId="{00000000-0000-0000-0000-000000000000}"/>
          </ac:spMkLst>
        </pc:spChg>
      </pc:sldChg>
      <pc:sldChg chg="modSp">
        <pc:chgData name="Pentcheva,Nedka (ECCC)" userId="S::nedka.pentcheva@ec.gc.ca::528918d5-c871-4c8d-8cd8-353799ddba6d" providerId="AD" clId="Web-{E4534B0A-B087-42D1-AEA6-92CF7E3023AB}" dt="2022-10-13T17:14:24.374" v="30"/>
        <pc:sldMkLst>
          <pc:docMk/>
          <pc:sldMk cId="603549925" sldId="332"/>
        </pc:sldMkLst>
        <pc:spChg chg="mod">
          <ac:chgData name="Pentcheva,Nedka (ECCC)" userId="S::nedka.pentcheva@ec.gc.ca::528918d5-c871-4c8d-8cd8-353799ddba6d" providerId="AD" clId="Web-{E4534B0A-B087-42D1-AEA6-92CF7E3023AB}" dt="2022-10-13T17:14:24.374" v="30"/>
          <ac:spMkLst>
            <pc:docMk/>
            <pc:sldMk cId="603549925" sldId="332"/>
            <ac:spMk id="2" creationId="{00000000-0000-0000-0000-000000000000}"/>
          </ac:spMkLst>
        </pc:spChg>
        <pc:spChg chg="mod">
          <ac:chgData name="Pentcheva,Nedka (ECCC)" userId="S::nedka.pentcheva@ec.gc.ca::528918d5-c871-4c8d-8cd8-353799ddba6d" providerId="AD" clId="Web-{E4534B0A-B087-42D1-AEA6-92CF7E3023AB}" dt="2022-10-13T17:14:24.374" v="30"/>
          <ac:spMkLst>
            <pc:docMk/>
            <pc:sldMk cId="603549925" sldId="332"/>
            <ac:spMk id="3" creationId="{00000000-0000-0000-0000-000000000000}"/>
          </ac:spMkLst>
        </pc:spChg>
        <pc:spChg chg="mod">
          <ac:chgData name="Pentcheva,Nedka (ECCC)" userId="S::nedka.pentcheva@ec.gc.ca::528918d5-c871-4c8d-8cd8-353799ddba6d" providerId="AD" clId="Web-{E4534B0A-B087-42D1-AEA6-92CF7E3023AB}" dt="2022-10-13T17:14:24.374" v="30"/>
          <ac:spMkLst>
            <pc:docMk/>
            <pc:sldMk cId="603549925" sldId="332"/>
            <ac:spMk id="9" creationId="{00000000-0000-0000-0000-000000000000}"/>
          </ac:spMkLst>
        </pc:spChg>
        <pc:picChg chg="mod">
          <ac:chgData name="Pentcheva,Nedka (ECCC)" userId="S::nedka.pentcheva@ec.gc.ca::528918d5-c871-4c8d-8cd8-353799ddba6d" providerId="AD" clId="Web-{E4534B0A-B087-42D1-AEA6-92CF7E3023AB}" dt="2022-10-13T17:14:24.374" v="30"/>
          <ac:picMkLst>
            <pc:docMk/>
            <pc:sldMk cId="603549925" sldId="332"/>
            <ac:picMk id="7" creationId="{00000000-0000-0000-0000-000000000000}"/>
          </ac:picMkLst>
        </pc:picChg>
        <pc:picChg chg="mod">
          <ac:chgData name="Pentcheva,Nedka (ECCC)" userId="S::nedka.pentcheva@ec.gc.ca::528918d5-c871-4c8d-8cd8-353799ddba6d" providerId="AD" clId="Web-{E4534B0A-B087-42D1-AEA6-92CF7E3023AB}" dt="2022-10-13T17:14:24.374" v="30"/>
          <ac:picMkLst>
            <pc:docMk/>
            <pc:sldMk cId="603549925" sldId="332"/>
            <ac:picMk id="8" creationId="{00000000-0000-0000-0000-000000000000}"/>
          </ac:picMkLst>
        </pc:picChg>
      </pc:sldChg>
      <pc:sldChg chg="modSp">
        <pc:chgData name="Pentcheva,Nedka (ECCC)" userId="S::nedka.pentcheva@ec.gc.ca::528918d5-c871-4c8d-8cd8-353799ddba6d" providerId="AD" clId="Web-{E4534B0A-B087-42D1-AEA6-92CF7E3023AB}" dt="2022-10-13T17:14:24.374" v="30"/>
        <pc:sldMkLst>
          <pc:docMk/>
          <pc:sldMk cId="3105154126" sldId="333"/>
        </pc:sldMkLst>
        <pc:spChg chg="mod">
          <ac:chgData name="Pentcheva,Nedka (ECCC)" userId="S::nedka.pentcheva@ec.gc.ca::528918d5-c871-4c8d-8cd8-353799ddba6d" providerId="AD" clId="Web-{E4534B0A-B087-42D1-AEA6-92CF7E3023AB}" dt="2022-10-13T17:14:24.374" v="30"/>
          <ac:spMkLst>
            <pc:docMk/>
            <pc:sldMk cId="3105154126" sldId="333"/>
            <ac:spMk id="14" creationId="{00000000-0000-0000-0000-000000000000}"/>
          </ac:spMkLst>
        </pc:spChg>
        <pc:spChg chg="mod">
          <ac:chgData name="Pentcheva,Nedka (ECCC)" userId="S::nedka.pentcheva@ec.gc.ca::528918d5-c871-4c8d-8cd8-353799ddba6d" providerId="AD" clId="Web-{E4534B0A-B087-42D1-AEA6-92CF7E3023AB}" dt="2022-10-13T17:14:24.374" v="30"/>
          <ac:spMkLst>
            <pc:docMk/>
            <pc:sldMk cId="3105154126" sldId="333"/>
            <ac:spMk id="17" creationId="{00000000-0000-0000-0000-000000000000}"/>
          </ac:spMkLst>
        </pc:spChg>
        <pc:spChg chg="mod">
          <ac:chgData name="Pentcheva,Nedka (ECCC)" userId="S::nedka.pentcheva@ec.gc.ca::528918d5-c871-4c8d-8cd8-353799ddba6d" providerId="AD" clId="Web-{E4534B0A-B087-42D1-AEA6-92CF7E3023AB}" dt="2022-10-13T17:14:24.374" v="30"/>
          <ac:spMkLst>
            <pc:docMk/>
            <pc:sldMk cId="3105154126" sldId="333"/>
            <ac:spMk id="18" creationId="{00000000-0000-0000-0000-000000000000}"/>
          </ac:spMkLst>
        </pc:spChg>
        <pc:spChg chg="mod">
          <ac:chgData name="Pentcheva,Nedka (ECCC)" userId="S::nedka.pentcheva@ec.gc.ca::528918d5-c871-4c8d-8cd8-353799ddba6d" providerId="AD" clId="Web-{E4534B0A-B087-42D1-AEA6-92CF7E3023AB}" dt="2022-10-13T17:14:24.374" v="30"/>
          <ac:spMkLst>
            <pc:docMk/>
            <pc:sldMk cId="3105154126" sldId="333"/>
            <ac:spMk id="19" creationId="{00000000-0000-0000-0000-000000000000}"/>
          </ac:spMkLst>
        </pc:spChg>
        <pc:spChg chg="mod">
          <ac:chgData name="Pentcheva,Nedka (ECCC)" userId="S::nedka.pentcheva@ec.gc.ca::528918d5-c871-4c8d-8cd8-353799ddba6d" providerId="AD" clId="Web-{E4534B0A-B087-42D1-AEA6-92CF7E3023AB}" dt="2022-10-13T17:14:24.374" v="30"/>
          <ac:spMkLst>
            <pc:docMk/>
            <pc:sldMk cId="3105154126" sldId="333"/>
            <ac:spMk id="20" creationId="{00000000-0000-0000-0000-000000000000}"/>
          </ac:spMkLst>
        </pc:spChg>
        <pc:spChg chg="mod">
          <ac:chgData name="Pentcheva,Nedka (ECCC)" userId="S::nedka.pentcheva@ec.gc.ca::528918d5-c871-4c8d-8cd8-353799ddba6d" providerId="AD" clId="Web-{E4534B0A-B087-42D1-AEA6-92CF7E3023AB}" dt="2022-10-13T17:14:24.374" v="30"/>
          <ac:spMkLst>
            <pc:docMk/>
            <pc:sldMk cId="3105154126" sldId="333"/>
            <ac:spMk id="21" creationId="{00000000-0000-0000-0000-000000000000}"/>
          </ac:spMkLst>
        </pc:spChg>
        <pc:spChg chg="mod">
          <ac:chgData name="Pentcheva,Nedka (ECCC)" userId="S::nedka.pentcheva@ec.gc.ca::528918d5-c871-4c8d-8cd8-353799ddba6d" providerId="AD" clId="Web-{E4534B0A-B087-42D1-AEA6-92CF7E3023AB}" dt="2022-10-13T17:14:24.374" v="30"/>
          <ac:spMkLst>
            <pc:docMk/>
            <pc:sldMk cId="3105154126" sldId="333"/>
            <ac:spMk id="22" creationId="{00000000-0000-0000-0000-000000000000}"/>
          </ac:spMkLst>
        </pc:spChg>
        <pc:spChg chg="mod">
          <ac:chgData name="Pentcheva,Nedka (ECCC)" userId="S::nedka.pentcheva@ec.gc.ca::528918d5-c871-4c8d-8cd8-353799ddba6d" providerId="AD" clId="Web-{E4534B0A-B087-42D1-AEA6-92CF7E3023AB}" dt="2022-10-13T17:14:24.374" v="30"/>
          <ac:spMkLst>
            <pc:docMk/>
            <pc:sldMk cId="3105154126" sldId="333"/>
            <ac:spMk id="30" creationId="{00000000-0000-0000-0000-000000000000}"/>
          </ac:spMkLst>
        </pc:spChg>
        <pc:spChg chg="mod">
          <ac:chgData name="Pentcheva,Nedka (ECCC)" userId="S::nedka.pentcheva@ec.gc.ca::528918d5-c871-4c8d-8cd8-353799ddba6d" providerId="AD" clId="Web-{E4534B0A-B087-42D1-AEA6-92CF7E3023AB}" dt="2022-10-13T17:14:24.374" v="30"/>
          <ac:spMkLst>
            <pc:docMk/>
            <pc:sldMk cId="3105154126" sldId="333"/>
            <ac:spMk id="35" creationId="{00000000-0000-0000-0000-000000000000}"/>
          </ac:spMkLst>
        </pc:spChg>
        <pc:grpChg chg="mod">
          <ac:chgData name="Pentcheva,Nedka (ECCC)" userId="S::nedka.pentcheva@ec.gc.ca::528918d5-c871-4c8d-8cd8-353799ddba6d" providerId="AD" clId="Web-{E4534B0A-B087-42D1-AEA6-92CF7E3023AB}" dt="2022-10-13T17:14:24.374" v="30"/>
          <ac:grpSpMkLst>
            <pc:docMk/>
            <pc:sldMk cId="3105154126" sldId="333"/>
            <ac:grpSpMk id="3" creationId="{00000000-0000-0000-0000-000000000000}"/>
          </ac:grpSpMkLst>
        </pc:grpChg>
      </pc:sldChg>
      <pc:sldChg chg="modSp">
        <pc:chgData name="Pentcheva,Nedka (ECCC)" userId="S::nedka.pentcheva@ec.gc.ca::528918d5-c871-4c8d-8cd8-353799ddba6d" providerId="AD" clId="Web-{E4534B0A-B087-42D1-AEA6-92CF7E3023AB}" dt="2022-10-13T17:14:24.374" v="30"/>
        <pc:sldMkLst>
          <pc:docMk/>
          <pc:sldMk cId="2657513379" sldId="334"/>
        </pc:sldMkLst>
        <pc:spChg chg="mod">
          <ac:chgData name="Pentcheva,Nedka (ECCC)" userId="S::nedka.pentcheva@ec.gc.ca::528918d5-c871-4c8d-8cd8-353799ddba6d" providerId="AD" clId="Web-{E4534B0A-B087-42D1-AEA6-92CF7E3023AB}" dt="2022-10-13T17:14:24.374" v="30"/>
          <ac:spMkLst>
            <pc:docMk/>
            <pc:sldMk cId="2657513379" sldId="334"/>
            <ac:spMk id="2" creationId="{00000000-0000-0000-0000-000000000000}"/>
          </ac:spMkLst>
        </pc:spChg>
        <pc:spChg chg="mod">
          <ac:chgData name="Pentcheva,Nedka (ECCC)" userId="S::nedka.pentcheva@ec.gc.ca::528918d5-c871-4c8d-8cd8-353799ddba6d" providerId="AD" clId="Web-{E4534B0A-B087-42D1-AEA6-92CF7E3023AB}" dt="2022-10-13T17:14:24.374" v="30"/>
          <ac:spMkLst>
            <pc:docMk/>
            <pc:sldMk cId="2657513379" sldId="334"/>
            <ac:spMk id="9" creationId="{00000000-0000-0000-0000-000000000000}"/>
          </ac:spMkLst>
        </pc:spChg>
        <pc:spChg chg="mod">
          <ac:chgData name="Pentcheva,Nedka (ECCC)" userId="S::nedka.pentcheva@ec.gc.ca::528918d5-c871-4c8d-8cd8-353799ddba6d" providerId="AD" clId="Web-{E4534B0A-B087-42D1-AEA6-92CF7E3023AB}" dt="2022-10-13T17:14:24.374" v="30"/>
          <ac:spMkLst>
            <pc:docMk/>
            <pc:sldMk cId="2657513379" sldId="334"/>
            <ac:spMk id="12" creationId="{00000000-0000-0000-0000-000000000000}"/>
          </ac:spMkLst>
        </pc:spChg>
        <pc:spChg chg="mod">
          <ac:chgData name="Pentcheva,Nedka (ECCC)" userId="S::nedka.pentcheva@ec.gc.ca::528918d5-c871-4c8d-8cd8-353799ddba6d" providerId="AD" clId="Web-{E4534B0A-B087-42D1-AEA6-92CF7E3023AB}" dt="2022-10-13T17:14:24.374" v="30"/>
          <ac:spMkLst>
            <pc:docMk/>
            <pc:sldMk cId="2657513379" sldId="334"/>
            <ac:spMk id="14" creationId="{00000000-0000-0000-0000-000000000000}"/>
          </ac:spMkLst>
        </pc:spChg>
        <pc:spChg chg="mod">
          <ac:chgData name="Pentcheva,Nedka (ECCC)" userId="S::nedka.pentcheva@ec.gc.ca::528918d5-c871-4c8d-8cd8-353799ddba6d" providerId="AD" clId="Web-{E4534B0A-B087-42D1-AEA6-92CF7E3023AB}" dt="2022-10-13T17:14:24.374" v="30"/>
          <ac:spMkLst>
            <pc:docMk/>
            <pc:sldMk cId="2657513379" sldId="334"/>
            <ac:spMk id="19" creationId="{00000000-0000-0000-0000-000000000000}"/>
          </ac:spMkLst>
        </pc:spChg>
        <pc:spChg chg="mod">
          <ac:chgData name="Pentcheva,Nedka (ECCC)" userId="S::nedka.pentcheva@ec.gc.ca::528918d5-c871-4c8d-8cd8-353799ddba6d" providerId="AD" clId="Web-{E4534B0A-B087-42D1-AEA6-92CF7E3023AB}" dt="2022-10-13T17:14:24.374" v="30"/>
          <ac:spMkLst>
            <pc:docMk/>
            <pc:sldMk cId="2657513379" sldId="334"/>
            <ac:spMk id="20" creationId="{00000000-0000-0000-0000-000000000000}"/>
          </ac:spMkLst>
        </pc:spChg>
        <pc:spChg chg="mod">
          <ac:chgData name="Pentcheva,Nedka (ECCC)" userId="S::nedka.pentcheva@ec.gc.ca::528918d5-c871-4c8d-8cd8-353799ddba6d" providerId="AD" clId="Web-{E4534B0A-B087-42D1-AEA6-92CF7E3023AB}" dt="2022-10-13T17:14:24.374" v="30"/>
          <ac:spMkLst>
            <pc:docMk/>
            <pc:sldMk cId="2657513379" sldId="334"/>
            <ac:spMk id="30" creationId="{00000000-0000-0000-0000-000000000000}"/>
          </ac:spMkLst>
        </pc:spChg>
        <pc:spChg chg="mod">
          <ac:chgData name="Pentcheva,Nedka (ECCC)" userId="S::nedka.pentcheva@ec.gc.ca::528918d5-c871-4c8d-8cd8-353799ddba6d" providerId="AD" clId="Web-{E4534B0A-B087-42D1-AEA6-92CF7E3023AB}" dt="2022-10-13T17:14:24.374" v="30"/>
          <ac:spMkLst>
            <pc:docMk/>
            <pc:sldMk cId="2657513379" sldId="334"/>
            <ac:spMk id="31" creationId="{00000000-0000-0000-0000-000000000000}"/>
          </ac:spMkLst>
        </pc:spChg>
        <pc:spChg chg="mod">
          <ac:chgData name="Pentcheva,Nedka (ECCC)" userId="S::nedka.pentcheva@ec.gc.ca::528918d5-c871-4c8d-8cd8-353799ddba6d" providerId="AD" clId="Web-{E4534B0A-B087-42D1-AEA6-92CF7E3023AB}" dt="2022-10-13T17:14:24.374" v="30"/>
          <ac:spMkLst>
            <pc:docMk/>
            <pc:sldMk cId="2657513379" sldId="334"/>
            <ac:spMk id="35" creationId="{00000000-0000-0000-0000-000000000000}"/>
          </ac:spMkLst>
        </pc:spChg>
        <pc:picChg chg="mod">
          <ac:chgData name="Pentcheva,Nedka (ECCC)" userId="S::nedka.pentcheva@ec.gc.ca::528918d5-c871-4c8d-8cd8-353799ddba6d" providerId="AD" clId="Web-{E4534B0A-B087-42D1-AEA6-92CF7E3023AB}" dt="2022-10-13T17:14:24.374" v="30"/>
          <ac:picMkLst>
            <pc:docMk/>
            <pc:sldMk cId="2657513379" sldId="334"/>
            <ac:picMk id="16" creationId="{00000000-0000-0000-0000-000000000000}"/>
          </ac:picMkLst>
        </pc:picChg>
        <pc:picChg chg="mod">
          <ac:chgData name="Pentcheva,Nedka (ECCC)" userId="S::nedka.pentcheva@ec.gc.ca::528918d5-c871-4c8d-8cd8-353799ddba6d" providerId="AD" clId="Web-{E4534B0A-B087-42D1-AEA6-92CF7E3023AB}" dt="2022-10-13T17:14:24.374" v="30"/>
          <ac:picMkLst>
            <pc:docMk/>
            <pc:sldMk cId="2657513379" sldId="334"/>
            <ac:picMk id="17" creationId="{00000000-0000-0000-0000-000000000000}"/>
          </ac:picMkLst>
        </pc:picChg>
        <pc:picChg chg="mod">
          <ac:chgData name="Pentcheva,Nedka (ECCC)" userId="S::nedka.pentcheva@ec.gc.ca::528918d5-c871-4c8d-8cd8-353799ddba6d" providerId="AD" clId="Web-{E4534B0A-B087-42D1-AEA6-92CF7E3023AB}" dt="2022-10-13T17:14:24.374" v="30"/>
          <ac:picMkLst>
            <pc:docMk/>
            <pc:sldMk cId="2657513379" sldId="334"/>
            <ac:picMk id="22" creationId="{00000000-0000-0000-0000-000000000000}"/>
          </ac:picMkLst>
        </pc:picChg>
        <pc:picChg chg="mod">
          <ac:chgData name="Pentcheva,Nedka (ECCC)" userId="S::nedka.pentcheva@ec.gc.ca::528918d5-c871-4c8d-8cd8-353799ddba6d" providerId="AD" clId="Web-{E4534B0A-B087-42D1-AEA6-92CF7E3023AB}" dt="2022-10-13T17:14:24.374" v="30"/>
          <ac:picMkLst>
            <pc:docMk/>
            <pc:sldMk cId="2657513379" sldId="334"/>
            <ac:picMk id="26" creationId="{00000000-0000-0000-0000-000000000000}"/>
          </ac:picMkLst>
        </pc:picChg>
        <pc:picChg chg="mod">
          <ac:chgData name="Pentcheva,Nedka (ECCC)" userId="S::nedka.pentcheva@ec.gc.ca::528918d5-c871-4c8d-8cd8-353799ddba6d" providerId="AD" clId="Web-{E4534B0A-B087-42D1-AEA6-92CF7E3023AB}" dt="2022-10-13T17:14:24.374" v="30"/>
          <ac:picMkLst>
            <pc:docMk/>
            <pc:sldMk cId="2657513379" sldId="334"/>
            <ac:picMk id="27" creationId="{00000000-0000-0000-0000-000000000000}"/>
          </ac:picMkLst>
        </pc:picChg>
        <pc:picChg chg="mod">
          <ac:chgData name="Pentcheva,Nedka (ECCC)" userId="S::nedka.pentcheva@ec.gc.ca::528918d5-c871-4c8d-8cd8-353799ddba6d" providerId="AD" clId="Web-{E4534B0A-B087-42D1-AEA6-92CF7E3023AB}" dt="2022-10-13T17:14:24.374" v="30"/>
          <ac:picMkLst>
            <pc:docMk/>
            <pc:sldMk cId="2657513379" sldId="334"/>
            <ac:picMk id="28" creationId="{00000000-0000-0000-0000-000000000000}"/>
          </ac:picMkLst>
        </pc:picChg>
      </pc:sldChg>
      <pc:sldChg chg="modSp">
        <pc:chgData name="Pentcheva,Nedka (ECCC)" userId="S::nedka.pentcheva@ec.gc.ca::528918d5-c871-4c8d-8cd8-353799ddba6d" providerId="AD" clId="Web-{E4534B0A-B087-42D1-AEA6-92CF7E3023AB}" dt="2022-10-13T17:14:24.374" v="30"/>
        <pc:sldMkLst>
          <pc:docMk/>
          <pc:sldMk cId="976406805" sldId="335"/>
        </pc:sldMkLst>
        <pc:spChg chg="mod">
          <ac:chgData name="Pentcheva,Nedka (ECCC)" userId="S::nedka.pentcheva@ec.gc.ca::528918d5-c871-4c8d-8cd8-353799ddba6d" providerId="AD" clId="Web-{E4534B0A-B087-42D1-AEA6-92CF7E3023AB}" dt="2022-10-13T17:14:24.374" v="30"/>
          <ac:spMkLst>
            <pc:docMk/>
            <pc:sldMk cId="976406805" sldId="335"/>
            <ac:spMk id="9" creationId="{00000000-0000-0000-0000-000000000000}"/>
          </ac:spMkLst>
        </pc:spChg>
        <pc:spChg chg="mod">
          <ac:chgData name="Pentcheva,Nedka (ECCC)" userId="S::nedka.pentcheva@ec.gc.ca::528918d5-c871-4c8d-8cd8-353799ddba6d" providerId="AD" clId="Web-{E4534B0A-B087-42D1-AEA6-92CF7E3023AB}" dt="2022-10-13T17:14:24.374" v="30"/>
          <ac:spMkLst>
            <pc:docMk/>
            <pc:sldMk cId="976406805" sldId="335"/>
            <ac:spMk id="12" creationId="{00000000-0000-0000-0000-000000000000}"/>
          </ac:spMkLst>
        </pc:spChg>
        <pc:spChg chg="mod">
          <ac:chgData name="Pentcheva,Nedka (ECCC)" userId="S::nedka.pentcheva@ec.gc.ca::528918d5-c871-4c8d-8cd8-353799ddba6d" providerId="AD" clId="Web-{E4534B0A-B087-42D1-AEA6-92CF7E3023AB}" dt="2022-10-13T17:14:24.374" v="30"/>
          <ac:spMkLst>
            <pc:docMk/>
            <pc:sldMk cId="976406805" sldId="335"/>
            <ac:spMk id="14" creationId="{00000000-0000-0000-0000-000000000000}"/>
          </ac:spMkLst>
        </pc:spChg>
        <pc:spChg chg="mod">
          <ac:chgData name="Pentcheva,Nedka (ECCC)" userId="S::nedka.pentcheva@ec.gc.ca::528918d5-c871-4c8d-8cd8-353799ddba6d" providerId="AD" clId="Web-{E4534B0A-B087-42D1-AEA6-92CF7E3023AB}" dt="2022-10-13T17:14:24.374" v="30"/>
          <ac:spMkLst>
            <pc:docMk/>
            <pc:sldMk cId="976406805" sldId="335"/>
            <ac:spMk id="19" creationId="{00000000-0000-0000-0000-000000000000}"/>
          </ac:spMkLst>
        </pc:spChg>
        <pc:spChg chg="mod">
          <ac:chgData name="Pentcheva,Nedka (ECCC)" userId="S::nedka.pentcheva@ec.gc.ca::528918d5-c871-4c8d-8cd8-353799ddba6d" providerId="AD" clId="Web-{E4534B0A-B087-42D1-AEA6-92CF7E3023AB}" dt="2022-10-13T17:14:24.374" v="30"/>
          <ac:spMkLst>
            <pc:docMk/>
            <pc:sldMk cId="976406805" sldId="335"/>
            <ac:spMk id="20" creationId="{00000000-0000-0000-0000-000000000000}"/>
          </ac:spMkLst>
        </pc:spChg>
        <pc:spChg chg="mod">
          <ac:chgData name="Pentcheva,Nedka (ECCC)" userId="S::nedka.pentcheva@ec.gc.ca::528918d5-c871-4c8d-8cd8-353799ddba6d" providerId="AD" clId="Web-{E4534B0A-B087-42D1-AEA6-92CF7E3023AB}" dt="2022-10-13T17:14:24.374" v="30"/>
          <ac:spMkLst>
            <pc:docMk/>
            <pc:sldMk cId="976406805" sldId="335"/>
            <ac:spMk id="30" creationId="{00000000-0000-0000-0000-000000000000}"/>
          </ac:spMkLst>
        </pc:spChg>
        <pc:spChg chg="mod">
          <ac:chgData name="Pentcheva,Nedka (ECCC)" userId="S::nedka.pentcheva@ec.gc.ca::528918d5-c871-4c8d-8cd8-353799ddba6d" providerId="AD" clId="Web-{E4534B0A-B087-42D1-AEA6-92CF7E3023AB}" dt="2022-10-13T17:14:24.374" v="30"/>
          <ac:spMkLst>
            <pc:docMk/>
            <pc:sldMk cId="976406805" sldId="335"/>
            <ac:spMk id="31" creationId="{00000000-0000-0000-0000-000000000000}"/>
          </ac:spMkLst>
        </pc:spChg>
        <pc:spChg chg="mod">
          <ac:chgData name="Pentcheva,Nedka (ECCC)" userId="S::nedka.pentcheva@ec.gc.ca::528918d5-c871-4c8d-8cd8-353799ddba6d" providerId="AD" clId="Web-{E4534B0A-B087-42D1-AEA6-92CF7E3023AB}" dt="2022-10-13T17:14:24.374" v="30"/>
          <ac:spMkLst>
            <pc:docMk/>
            <pc:sldMk cId="976406805" sldId="335"/>
            <ac:spMk id="35" creationId="{00000000-0000-0000-0000-000000000000}"/>
          </ac:spMkLst>
        </pc:spChg>
        <pc:picChg chg="mod">
          <ac:chgData name="Pentcheva,Nedka (ECCC)" userId="S::nedka.pentcheva@ec.gc.ca::528918d5-c871-4c8d-8cd8-353799ddba6d" providerId="AD" clId="Web-{E4534B0A-B087-42D1-AEA6-92CF7E3023AB}" dt="2022-10-13T17:14:24.374" v="30"/>
          <ac:picMkLst>
            <pc:docMk/>
            <pc:sldMk cId="976406805" sldId="335"/>
            <ac:picMk id="17" creationId="{00000000-0000-0000-0000-000000000000}"/>
          </ac:picMkLst>
        </pc:picChg>
        <pc:picChg chg="mod">
          <ac:chgData name="Pentcheva,Nedka (ECCC)" userId="S::nedka.pentcheva@ec.gc.ca::528918d5-c871-4c8d-8cd8-353799ddba6d" providerId="AD" clId="Web-{E4534B0A-B087-42D1-AEA6-92CF7E3023AB}" dt="2022-10-13T17:14:24.374" v="30"/>
          <ac:picMkLst>
            <pc:docMk/>
            <pc:sldMk cId="976406805" sldId="335"/>
            <ac:picMk id="18" creationId="{00000000-0000-0000-0000-000000000000}"/>
          </ac:picMkLst>
        </pc:picChg>
        <pc:picChg chg="mod">
          <ac:chgData name="Pentcheva,Nedka (ECCC)" userId="S::nedka.pentcheva@ec.gc.ca::528918d5-c871-4c8d-8cd8-353799ddba6d" providerId="AD" clId="Web-{E4534B0A-B087-42D1-AEA6-92CF7E3023AB}" dt="2022-10-13T17:14:24.374" v="30"/>
          <ac:picMkLst>
            <pc:docMk/>
            <pc:sldMk cId="976406805" sldId="335"/>
            <ac:picMk id="21" creationId="{00000000-0000-0000-0000-000000000000}"/>
          </ac:picMkLst>
        </pc:picChg>
        <pc:picChg chg="mod">
          <ac:chgData name="Pentcheva,Nedka (ECCC)" userId="S::nedka.pentcheva@ec.gc.ca::528918d5-c871-4c8d-8cd8-353799ddba6d" providerId="AD" clId="Web-{E4534B0A-B087-42D1-AEA6-92CF7E3023AB}" dt="2022-10-13T17:14:24.374" v="30"/>
          <ac:picMkLst>
            <pc:docMk/>
            <pc:sldMk cId="976406805" sldId="335"/>
            <ac:picMk id="23" creationId="{00000000-0000-0000-0000-000000000000}"/>
          </ac:picMkLst>
        </pc:picChg>
        <pc:picChg chg="mod">
          <ac:chgData name="Pentcheva,Nedka (ECCC)" userId="S::nedka.pentcheva@ec.gc.ca::528918d5-c871-4c8d-8cd8-353799ddba6d" providerId="AD" clId="Web-{E4534B0A-B087-42D1-AEA6-92CF7E3023AB}" dt="2022-10-13T17:14:24.374" v="30"/>
          <ac:picMkLst>
            <pc:docMk/>
            <pc:sldMk cId="976406805" sldId="335"/>
            <ac:picMk id="24" creationId="{00000000-0000-0000-0000-000000000000}"/>
          </ac:picMkLst>
        </pc:picChg>
        <pc:picChg chg="mod">
          <ac:chgData name="Pentcheva,Nedka (ECCC)" userId="S::nedka.pentcheva@ec.gc.ca::528918d5-c871-4c8d-8cd8-353799ddba6d" providerId="AD" clId="Web-{E4534B0A-B087-42D1-AEA6-92CF7E3023AB}" dt="2022-10-13T17:14:24.374" v="30"/>
          <ac:picMkLst>
            <pc:docMk/>
            <pc:sldMk cId="976406805" sldId="335"/>
            <ac:picMk id="25" creationId="{00000000-0000-0000-0000-000000000000}"/>
          </ac:picMkLst>
        </pc:picChg>
      </pc:sldChg>
      <pc:sldChg chg="modSp">
        <pc:chgData name="Pentcheva,Nedka (ECCC)" userId="S::nedka.pentcheva@ec.gc.ca::528918d5-c871-4c8d-8cd8-353799ddba6d" providerId="AD" clId="Web-{E4534B0A-B087-42D1-AEA6-92CF7E3023AB}" dt="2022-10-13T17:14:24.374" v="30"/>
        <pc:sldMkLst>
          <pc:docMk/>
          <pc:sldMk cId="1318287980" sldId="336"/>
        </pc:sldMkLst>
        <pc:spChg chg="mod">
          <ac:chgData name="Pentcheva,Nedka (ECCC)" userId="S::nedka.pentcheva@ec.gc.ca::528918d5-c871-4c8d-8cd8-353799ddba6d" providerId="AD" clId="Web-{E4534B0A-B087-42D1-AEA6-92CF7E3023AB}" dt="2022-10-13T17:14:24.374" v="30"/>
          <ac:spMkLst>
            <pc:docMk/>
            <pc:sldMk cId="1318287980" sldId="336"/>
            <ac:spMk id="2" creationId="{00000000-0000-0000-0000-000000000000}"/>
          </ac:spMkLst>
        </pc:spChg>
        <pc:spChg chg="mod">
          <ac:chgData name="Pentcheva,Nedka (ECCC)" userId="S::nedka.pentcheva@ec.gc.ca::528918d5-c871-4c8d-8cd8-353799ddba6d" providerId="AD" clId="Web-{E4534B0A-B087-42D1-AEA6-92CF7E3023AB}" dt="2022-10-13T17:14:24.374" v="30"/>
          <ac:spMkLst>
            <pc:docMk/>
            <pc:sldMk cId="1318287980" sldId="336"/>
            <ac:spMk id="9" creationId="{00000000-0000-0000-0000-000000000000}"/>
          </ac:spMkLst>
        </pc:spChg>
        <pc:spChg chg="mod">
          <ac:chgData name="Pentcheva,Nedka (ECCC)" userId="S::nedka.pentcheva@ec.gc.ca::528918d5-c871-4c8d-8cd8-353799ddba6d" providerId="AD" clId="Web-{E4534B0A-B087-42D1-AEA6-92CF7E3023AB}" dt="2022-10-13T17:14:24.374" v="30"/>
          <ac:spMkLst>
            <pc:docMk/>
            <pc:sldMk cId="1318287980" sldId="336"/>
            <ac:spMk id="12" creationId="{00000000-0000-0000-0000-000000000000}"/>
          </ac:spMkLst>
        </pc:spChg>
        <pc:spChg chg="mod">
          <ac:chgData name="Pentcheva,Nedka (ECCC)" userId="S::nedka.pentcheva@ec.gc.ca::528918d5-c871-4c8d-8cd8-353799ddba6d" providerId="AD" clId="Web-{E4534B0A-B087-42D1-AEA6-92CF7E3023AB}" dt="2022-10-13T17:14:24.374" v="30"/>
          <ac:spMkLst>
            <pc:docMk/>
            <pc:sldMk cId="1318287980" sldId="336"/>
            <ac:spMk id="14" creationId="{00000000-0000-0000-0000-000000000000}"/>
          </ac:spMkLst>
        </pc:spChg>
        <pc:spChg chg="mod">
          <ac:chgData name="Pentcheva,Nedka (ECCC)" userId="S::nedka.pentcheva@ec.gc.ca::528918d5-c871-4c8d-8cd8-353799ddba6d" providerId="AD" clId="Web-{E4534B0A-B087-42D1-AEA6-92CF7E3023AB}" dt="2022-10-13T17:14:24.374" v="30"/>
          <ac:spMkLst>
            <pc:docMk/>
            <pc:sldMk cId="1318287980" sldId="336"/>
            <ac:spMk id="19" creationId="{00000000-0000-0000-0000-000000000000}"/>
          </ac:spMkLst>
        </pc:spChg>
        <pc:spChg chg="mod">
          <ac:chgData name="Pentcheva,Nedka (ECCC)" userId="S::nedka.pentcheva@ec.gc.ca::528918d5-c871-4c8d-8cd8-353799ddba6d" providerId="AD" clId="Web-{E4534B0A-B087-42D1-AEA6-92CF7E3023AB}" dt="2022-10-13T17:14:24.374" v="30"/>
          <ac:spMkLst>
            <pc:docMk/>
            <pc:sldMk cId="1318287980" sldId="336"/>
            <ac:spMk id="20" creationId="{00000000-0000-0000-0000-000000000000}"/>
          </ac:spMkLst>
        </pc:spChg>
        <pc:spChg chg="mod">
          <ac:chgData name="Pentcheva,Nedka (ECCC)" userId="S::nedka.pentcheva@ec.gc.ca::528918d5-c871-4c8d-8cd8-353799ddba6d" providerId="AD" clId="Web-{E4534B0A-B087-42D1-AEA6-92CF7E3023AB}" dt="2022-10-13T17:14:24.374" v="30"/>
          <ac:spMkLst>
            <pc:docMk/>
            <pc:sldMk cId="1318287980" sldId="336"/>
            <ac:spMk id="30" creationId="{00000000-0000-0000-0000-000000000000}"/>
          </ac:spMkLst>
        </pc:spChg>
        <pc:spChg chg="mod">
          <ac:chgData name="Pentcheva,Nedka (ECCC)" userId="S::nedka.pentcheva@ec.gc.ca::528918d5-c871-4c8d-8cd8-353799ddba6d" providerId="AD" clId="Web-{E4534B0A-B087-42D1-AEA6-92CF7E3023AB}" dt="2022-10-13T17:14:24.374" v="30"/>
          <ac:spMkLst>
            <pc:docMk/>
            <pc:sldMk cId="1318287980" sldId="336"/>
            <ac:spMk id="31" creationId="{00000000-0000-0000-0000-000000000000}"/>
          </ac:spMkLst>
        </pc:spChg>
        <pc:spChg chg="mod">
          <ac:chgData name="Pentcheva,Nedka (ECCC)" userId="S::nedka.pentcheva@ec.gc.ca::528918d5-c871-4c8d-8cd8-353799ddba6d" providerId="AD" clId="Web-{E4534B0A-B087-42D1-AEA6-92CF7E3023AB}" dt="2022-10-13T17:14:24.374" v="30"/>
          <ac:spMkLst>
            <pc:docMk/>
            <pc:sldMk cId="1318287980" sldId="336"/>
            <ac:spMk id="35" creationId="{00000000-0000-0000-0000-000000000000}"/>
          </ac:spMkLst>
        </pc:spChg>
        <pc:picChg chg="mod">
          <ac:chgData name="Pentcheva,Nedka (ECCC)" userId="S::nedka.pentcheva@ec.gc.ca::528918d5-c871-4c8d-8cd8-353799ddba6d" providerId="AD" clId="Web-{E4534B0A-B087-42D1-AEA6-92CF7E3023AB}" dt="2022-10-13T17:14:24.374" v="30"/>
          <ac:picMkLst>
            <pc:docMk/>
            <pc:sldMk cId="1318287980" sldId="336"/>
            <ac:picMk id="17" creationId="{00000000-0000-0000-0000-000000000000}"/>
          </ac:picMkLst>
        </pc:picChg>
        <pc:picChg chg="mod">
          <ac:chgData name="Pentcheva,Nedka (ECCC)" userId="S::nedka.pentcheva@ec.gc.ca::528918d5-c871-4c8d-8cd8-353799ddba6d" providerId="AD" clId="Web-{E4534B0A-B087-42D1-AEA6-92CF7E3023AB}" dt="2022-10-13T17:14:24.374" v="30"/>
          <ac:picMkLst>
            <pc:docMk/>
            <pc:sldMk cId="1318287980" sldId="336"/>
            <ac:picMk id="22" creationId="{00000000-0000-0000-0000-000000000000}"/>
          </ac:picMkLst>
        </pc:picChg>
        <pc:picChg chg="mod">
          <ac:chgData name="Pentcheva,Nedka (ECCC)" userId="S::nedka.pentcheva@ec.gc.ca::528918d5-c871-4c8d-8cd8-353799ddba6d" providerId="AD" clId="Web-{E4534B0A-B087-42D1-AEA6-92CF7E3023AB}" dt="2022-10-13T17:14:24.374" v="30"/>
          <ac:picMkLst>
            <pc:docMk/>
            <pc:sldMk cId="1318287980" sldId="336"/>
            <ac:picMk id="26" creationId="{00000000-0000-0000-0000-000000000000}"/>
          </ac:picMkLst>
        </pc:picChg>
        <pc:picChg chg="mod">
          <ac:chgData name="Pentcheva,Nedka (ECCC)" userId="S::nedka.pentcheva@ec.gc.ca::528918d5-c871-4c8d-8cd8-353799ddba6d" providerId="AD" clId="Web-{E4534B0A-B087-42D1-AEA6-92CF7E3023AB}" dt="2022-10-13T17:14:24.374" v="30"/>
          <ac:picMkLst>
            <pc:docMk/>
            <pc:sldMk cId="1318287980" sldId="336"/>
            <ac:picMk id="27" creationId="{00000000-0000-0000-0000-000000000000}"/>
          </ac:picMkLst>
        </pc:picChg>
        <pc:picChg chg="mod">
          <ac:chgData name="Pentcheva,Nedka (ECCC)" userId="S::nedka.pentcheva@ec.gc.ca::528918d5-c871-4c8d-8cd8-353799ddba6d" providerId="AD" clId="Web-{E4534B0A-B087-42D1-AEA6-92CF7E3023AB}" dt="2022-10-13T17:14:24.374" v="30"/>
          <ac:picMkLst>
            <pc:docMk/>
            <pc:sldMk cId="1318287980" sldId="336"/>
            <ac:picMk id="28" creationId="{00000000-0000-0000-0000-000000000000}"/>
          </ac:picMkLst>
        </pc:picChg>
        <pc:picChg chg="mod">
          <ac:chgData name="Pentcheva,Nedka (ECCC)" userId="S::nedka.pentcheva@ec.gc.ca::528918d5-c871-4c8d-8cd8-353799ddba6d" providerId="AD" clId="Web-{E4534B0A-B087-42D1-AEA6-92CF7E3023AB}" dt="2022-10-13T17:14:24.374" v="30"/>
          <ac:picMkLst>
            <pc:docMk/>
            <pc:sldMk cId="1318287980" sldId="336"/>
            <ac:picMk id="32" creationId="{00000000-0000-0000-0000-000000000000}"/>
          </ac:picMkLst>
        </pc:picChg>
      </pc:sldChg>
      <pc:sldChg chg="modSp">
        <pc:chgData name="Pentcheva,Nedka (ECCC)" userId="S::nedka.pentcheva@ec.gc.ca::528918d5-c871-4c8d-8cd8-353799ddba6d" providerId="AD" clId="Web-{E4534B0A-B087-42D1-AEA6-92CF7E3023AB}" dt="2022-10-13T17:14:24.374" v="30"/>
        <pc:sldMkLst>
          <pc:docMk/>
          <pc:sldMk cId="3557629132" sldId="338"/>
        </pc:sldMkLst>
        <pc:spChg chg="mod">
          <ac:chgData name="Pentcheva,Nedka (ECCC)" userId="S::nedka.pentcheva@ec.gc.ca::528918d5-c871-4c8d-8cd8-353799ddba6d" providerId="AD" clId="Web-{E4534B0A-B087-42D1-AEA6-92CF7E3023AB}" dt="2022-10-13T17:14:24.374" v="30"/>
          <ac:spMkLst>
            <pc:docMk/>
            <pc:sldMk cId="3557629132" sldId="338"/>
            <ac:spMk id="7" creationId="{00000000-0000-0000-0000-000000000000}"/>
          </ac:spMkLst>
        </pc:spChg>
        <pc:spChg chg="mod">
          <ac:chgData name="Pentcheva,Nedka (ECCC)" userId="S::nedka.pentcheva@ec.gc.ca::528918d5-c871-4c8d-8cd8-353799ddba6d" providerId="AD" clId="Web-{E4534B0A-B087-42D1-AEA6-92CF7E3023AB}" dt="2022-10-13T17:14:24.374" v="30"/>
          <ac:spMkLst>
            <pc:docMk/>
            <pc:sldMk cId="3557629132" sldId="338"/>
            <ac:spMk id="8" creationId="{00000000-0000-0000-0000-000000000000}"/>
          </ac:spMkLst>
        </pc:spChg>
        <pc:spChg chg="mod">
          <ac:chgData name="Pentcheva,Nedka (ECCC)" userId="S::nedka.pentcheva@ec.gc.ca::528918d5-c871-4c8d-8cd8-353799ddba6d" providerId="AD" clId="Web-{E4534B0A-B087-42D1-AEA6-92CF7E3023AB}" dt="2022-10-13T17:14:24.374" v="30"/>
          <ac:spMkLst>
            <pc:docMk/>
            <pc:sldMk cId="3557629132" sldId="338"/>
            <ac:spMk id="9" creationId="{00000000-0000-0000-0000-000000000000}"/>
          </ac:spMkLst>
        </pc:spChg>
        <pc:spChg chg="mod">
          <ac:chgData name="Pentcheva,Nedka (ECCC)" userId="S::nedka.pentcheva@ec.gc.ca::528918d5-c871-4c8d-8cd8-353799ddba6d" providerId="AD" clId="Web-{E4534B0A-B087-42D1-AEA6-92CF7E3023AB}" dt="2022-10-13T17:14:24.374" v="30"/>
          <ac:spMkLst>
            <pc:docMk/>
            <pc:sldMk cId="3557629132" sldId="338"/>
            <ac:spMk id="17" creationId="{00000000-0000-0000-0000-000000000000}"/>
          </ac:spMkLst>
        </pc:spChg>
        <pc:spChg chg="mod">
          <ac:chgData name="Pentcheva,Nedka (ECCC)" userId="S::nedka.pentcheva@ec.gc.ca::528918d5-c871-4c8d-8cd8-353799ddba6d" providerId="AD" clId="Web-{E4534B0A-B087-42D1-AEA6-92CF7E3023AB}" dt="2022-10-13T17:14:24.374" v="30"/>
          <ac:spMkLst>
            <pc:docMk/>
            <pc:sldMk cId="3557629132" sldId="338"/>
            <ac:spMk id="18" creationId="{00000000-0000-0000-0000-000000000000}"/>
          </ac:spMkLst>
        </pc:spChg>
        <pc:spChg chg="mod">
          <ac:chgData name="Pentcheva,Nedka (ECCC)" userId="S::nedka.pentcheva@ec.gc.ca::528918d5-c871-4c8d-8cd8-353799ddba6d" providerId="AD" clId="Web-{E4534B0A-B087-42D1-AEA6-92CF7E3023AB}" dt="2022-10-13T17:14:24.374" v="30"/>
          <ac:spMkLst>
            <pc:docMk/>
            <pc:sldMk cId="3557629132" sldId="338"/>
            <ac:spMk id="20" creationId="{00000000-0000-0000-0000-000000000000}"/>
          </ac:spMkLst>
        </pc:spChg>
        <pc:spChg chg="mod">
          <ac:chgData name="Pentcheva,Nedka (ECCC)" userId="S::nedka.pentcheva@ec.gc.ca::528918d5-c871-4c8d-8cd8-353799ddba6d" providerId="AD" clId="Web-{E4534B0A-B087-42D1-AEA6-92CF7E3023AB}" dt="2022-10-13T17:14:24.374" v="30"/>
          <ac:spMkLst>
            <pc:docMk/>
            <pc:sldMk cId="3557629132" sldId="338"/>
            <ac:spMk id="21" creationId="{00000000-0000-0000-0000-000000000000}"/>
          </ac:spMkLst>
        </pc:spChg>
        <pc:spChg chg="mod">
          <ac:chgData name="Pentcheva,Nedka (ECCC)" userId="S::nedka.pentcheva@ec.gc.ca::528918d5-c871-4c8d-8cd8-353799ddba6d" providerId="AD" clId="Web-{E4534B0A-B087-42D1-AEA6-92CF7E3023AB}" dt="2022-10-13T17:14:24.374" v="30"/>
          <ac:spMkLst>
            <pc:docMk/>
            <pc:sldMk cId="3557629132" sldId="338"/>
            <ac:spMk id="35" creationId="{00000000-0000-0000-0000-000000000000}"/>
          </ac:spMkLst>
        </pc:spChg>
        <pc:picChg chg="mod">
          <ac:chgData name="Pentcheva,Nedka (ECCC)" userId="S::nedka.pentcheva@ec.gc.ca::528918d5-c871-4c8d-8cd8-353799ddba6d" providerId="AD" clId="Web-{E4534B0A-B087-42D1-AEA6-92CF7E3023AB}" dt="2022-10-13T17:14:24.374" v="30"/>
          <ac:picMkLst>
            <pc:docMk/>
            <pc:sldMk cId="3557629132" sldId="338"/>
            <ac:picMk id="3" creationId="{2C6A961B-9132-D67B-9E60-646F804ABC75}"/>
          </ac:picMkLst>
        </pc:picChg>
        <pc:picChg chg="mod">
          <ac:chgData name="Pentcheva,Nedka (ECCC)" userId="S::nedka.pentcheva@ec.gc.ca::528918d5-c871-4c8d-8cd8-353799ddba6d" providerId="AD" clId="Web-{E4534B0A-B087-42D1-AEA6-92CF7E3023AB}" dt="2022-10-13T17:14:24.374" v="30"/>
          <ac:picMkLst>
            <pc:docMk/>
            <pc:sldMk cId="3557629132" sldId="338"/>
            <ac:picMk id="4" creationId="{C9886337-BF27-6D07-1EF9-937E9DA79B20}"/>
          </ac:picMkLst>
        </pc:picChg>
        <pc:picChg chg="mod">
          <ac:chgData name="Pentcheva,Nedka (ECCC)" userId="S::nedka.pentcheva@ec.gc.ca::528918d5-c871-4c8d-8cd8-353799ddba6d" providerId="AD" clId="Web-{E4534B0A-B087-42D1-AEA6-92CF7E3023AB}" dt="2022-10-13T17:14:24.374" v="30"/>
          <ac:picMkLst>
            <pc:docMk/>
            <pc:sldMk cId="3557629132" sldId="338"/>
            <ac:picMk id="11" creationId="{4F3B989D-5599-CFB1-DC5A-69336504751F}"/>
          </ac:picMkLst>
        </pc:picChg>
        <pc:picChg chg="mod">
          <ac:chgData name="Pentcheva,Nedka (ECCC)" userId="S::nedka.pentcheva@ec.gc.ca::528918d5-c871-4c8d-8cd8-353799ddba6d" providerId="AD" clId="Web-{E4534B0A-B087-42D1-AEA6-92CF7E3023AB}" dt="2022-10-13T17:14:24.374" v="30"/>
          <ac:picMkLst>
            <pc:docMk/>
            <pc:sldMk cId="3557629132" sldId="338"/>
            <ac:picMk id="12" creationId="{BCCDA2B2-15AF-2619-EF0C-D18512B64A2A}"/>
          </ac:picMkLst>
        </pc:picChg>
        <pc:picChg chg="mod">
          <ac:chgData name="Pentcheva,Nedka (ECCC)" userId="S::nedka.pentcheva@ec.gc.ca::528918d5-c871-4c8d-8cd8-353799ddba6d" providerId="AD" clId="Web-{E4534B0A-B087-42D1-AEA6-92CF7E3023AB}" dt="2022-10-13T17:14:24.374" v="30"/>
          <ac:picMkLst>
            <pc:docMk/>
            <pc:sldMk cId="3557629132" sldId="338"/>
            <ac:picMk id="13" creationId="{658AA851-9A1C-047C-225B-6D0FB891519B}"/>
          </ac:picMkLst>
        </pc:picChg>
        <pc:picChg chg="mod">
          <ac:chgData name="Pentcheva,Nedka (ECCC)" userId="S::nedka.pentcheva@ec.gc.ca::528918d5-c871-4c8d-8cd8-353799ddba6d" providerId="AD" clId="Web-{E4534B0A-B087-42D1-AEA6-92CF7E3023AB}" dt="2022-10-13T17:14:24.374" v="30"/>
          <ac:picMkLst>
            <pc:docMk/>
            <pc:sldMk cId="3557629132" sldId="338"/>
            <ac:picMk id="14" creationId="{931C1EBA-178D-AFE3-D6CC-CE651AEDC9C2}"/>
          </ac:picMkLst>
        </pc:picChg>
      </pc:sldChg>
      <pc:sldChg chg="modSp">
        <pc:chgData name="Pentcheva,Nedka (ECCC)" userId="S::nedka.pentcheva@ec.gc.ca::528918d5-c871-4c8d-8cd8-353799ddba6d" providerId="AD" clId="Web-{E4534B0A-B087-42D1-AEA6-92CF7E3023AB}" dt="2022-10-13T17:14:24.374" v="30"/>
        <pc:sldMkLst>
          <pc:docMk/>
          <pc:sldMk cId="3111023080" sldId="339"/>
        </pc:sldMkLst>
        <pc:spChg chg="mod">
          <ac:chgData name="Pentcheva,Nedka (ECCC)" userId="S::nedka.pentcheva@ec.gc.ca::528918d5-c871-4c8d-8cd8-353799ddba6d" providerId="AD" clId="Web-{E4534B0A-B087-42D1-AEA6-92CF7E3023AB}" dt="2022-10-13T17:14:24.374" v="30"/>
          <ac:spMkLst>
            <pc:docMk/>
            <pc:sldMk cId="3111023080" sldId="339"/>
            <ac:spMk id="7" creationId="{00000000-0000-0000-0000-000000000000}"/>
          </ac:spMkLst>
        </pc:spChg>
        <pc:spChg chg="mod">
          <ac:chgData name="Pentcheva,Nedka (ECCC)" userId="S::nedka.pentcheva@ec.gc.ca::528918d5-c871-4c8d-8cd8-353799ddba6d" providerId="AD" clId="Web-{E4534B0A-B087-42D1-AEA6-92CF7E3023AB}" dt="2022-10-13T17:14:24.374" v="30"/>
          <ac:spMkLst>
            <pc:docMk/>
            <pc:sldMk cId="3111023080" sldId="339"/>
            <ac:spMk id="8" creationId="{00000000-0000-0000-0000-000000000000}"/>
          </ac:spMkLst>
        </pc:spChg>
        <pc:spChg chg="mod">
          <ac:chgData name="Pentcheva,Nedka (ECCC)" userId="S::nedka.pentcheva@ec.gc.ca::528918d5-c871-4c8d-8cd8-353799ddba6d" providerId="AD" clId="Web-{E4534B0A-B087-42D1-AEA6-92CF7E3023AB}" dt="2022-10-13T17:14:24.374" v="30"/>
          <ac:spMkLst>
            <pc:docMk/>
            <pc:sldMk cId="3111023080" sldId="339"/>
            <ac:spMk id="9" creationId="{00000000-0000-0000-0000-000000000000}"/>
          </ac:spMkLst>
        </pc:spChg>
        <pc:spChg chg="mod">
          <ac:chgData name="Pentcheva,Nedka (ECCC)" userId="S::nedka.pentcheva@ec.gc.ca::528918d5-c871-4c8d-8cd8-353799ddba6d" providerId="AD" clId="Web-{E4534B0A-B087-42D1-AEA6-92CF7E3023AB}" dt="2022-10-13T17:14:24.374" v="30"/>
          <ac:spMkLst>
            <pc:docMk/>
            <pc:sldMk cId="3111023080" sldId="339"/>
            <ac:spMk id="17" creationId="{00000000-0000-0000-0000-000000000000}"/>
          </ac:spMkLst>
        </pc:spChg>
        <pc:spChg chg="mod">
          <ac:chgData name="Pentcheva,Nedka (ECCC)" userId="S::nedka.pentcheva@ec.gc.ca::528918d5-c871-4c8d-8cd8-353799ddba6d" providerId="AD" clId="Web-{E4534B0A-B087-42D1-AEA6-92CF7E3023AB}" dt="2022-10-13T17:14:24.374" v="30"/>
          <ac:spMkLst>
            <pc:docMk/>
            <pc:sldMk cId="3111023080" sldId="339"/>
            <ac:spMk id="18" creationId="{00000000-0000-0000-0000-000000000000}"/>
          </ac:spMkLst>
        </pc:spChg>
        <pc:spChg chg="mod">
          <ac:chgData name="Pentcheva,Nedka (ECCC)" userId="S::nedka.pentcheva@ec.gc.ca::528918d5-c871-4c8d-8cd8-353799ddba6d" providerId="AD" clId="Web-{E4534B0A-B087-42D1-AEA6-92CF7E3023AB}" dt="2022-10-13T17:14:24.374" v="30"/>
          <ac:spMkLst>
            <pc:docMk/>
            <pc:sldMk cId="3111023080" sldId="339"/>
            <ac:spMk id="20" creationId="{00000000-0000-0000-0000-000000000000}"/>
          </ac:spMkLst>
        </pc:spChg>
        <pc:spChg chg="mod">
          <ac:chgData name="Pentcheva,Nedka (ECCC)" userId="S::nedka.pentcheva@ec.gc.ca::528918d5-c871-4c8d-8cd8-353799ddba6d" providerId="AD" clId="Web-{E4534B0A-B087-42D1-AEA6-92CF7E3023AB}" dt="2022-10-13T17:14:24.374" v="30"/>
          <ac:spMkLst>
            <pc:docMk/>
            <pc:sldMk cId="3111023080" sldId="339"/>
            <ac:spMk id="21" creationId="{00000000-0000-0000-0000-000000000000}"/>
          </ac:spMkLst>
        </pc:spChg>
        <pc:spChg chg="mod">
          <ac:chgData name="Pentcheva,Nedka (ECCC)" userId="S::nedka.pentcheva@ec.gc.ca::528918d5-c871-4c8d-8cd8-353799ddba6d" providerId="AD" clId="Web-{E4534B0A-B087-42D1-AEA6-92CF7E3023AB}" dt="2022-10-13T17:14:24.374" v="30"/>
          <ac:spMkLst>
            <pc:docMk/>
            <pc:sldMk cId="3111023080" sldId="339"/>
            <ac:spMk id="35" creationId="{00000000-0000-0000-0000-000000000000}"/>
          </ac:spMkLst>
        </pc:spChg>
        <pc:picChg chg="mod">
          <ac:chgData name="Pentcheva,Nedka (ECCC)" userId="S::nedka.pentcheva@ec.gc.ca::528918d5-c871-4c8d-8cd8-353799ddba6d" providerId="AD" clId="Web-{E4534B0A-B087-42D1-AEA6-92CF7E3023AB}" dt="2022-10-13T17:14:24.374" v="30"/>
          <ac:picMkLst>
            <pc:docMk/>
            <pc:sldMk cId="3111023080" sldId="339"/>
            <ac:picMk id="2" creationId="{67147882-5EB7-E698-EBA8-ABD074798A64}"/>
          </ac:picMkLst>
        </pc:picChg>
        <pc:picChg chg="mod">
          <ac:chgData name="Pentcheva,Nedka (ECCC)" userId="S::nedka.pentcheva@ec.gc.ca::528918d5-c871-4c8d-8cd8-353799ddba6d" providerId="AD" clId="Web-{E4534B0A-B087-42D1-AEA6-92CF7E3023AB}" dt="2022-10-13T17:14:24.374" v="30"/>
          <ac:picMkLst>
            <pc:docMk/>
            <pc:sldMk cId="3111023080" sldId="339"/>
            <ac:picMk id="3" creationId="{CD775831-4113-A69B-8D90-CAF682EB46BD}"/>
          </ac:picMkLst>
        </pc:picChg>
        <pc:picChg chg="mod">
          <ac:chgData name="Pentcheva,Nedka (ECCC)" userId="S::nedka.pentcheva@ec.gc.ca::528918d5-c871-4c8d-8cd8-353799ddba6d" providerId="AD" clId="Web-{E4534B0A-B087-42D1-AEA6-92CF7E3023AB}" dt="2022-10-13T17:14:24.374" v="30"/>
          <ac:picMkLst>
            <pc:docMk/>
            <pc:sldMk cId="3111023080" sldId="339"/>
            <ac:picMk id="4" creationId="{5926B47F-347F-35F1-4C2E-C849D39E584E}"/>
          </ac:picMkLst>
        </pc:picChg>
        <pc:picChg chg="mod">
          <ac:chgData name="Pentcheva,Nedka (ECCC)" userId="S::nedka.pentcheva@ec.gc.ca::528918d5-c871-4c8d-8cd8-353799ddba6d" providerId="AD" clId="Web-{E4534B0A-B087-42D1-AEA6-92CF7E3023AB}" dt="2022-10-13T17:14:24.374" v="30"/>
          <ac:picMkLst>
            <pc:docMk/>
            <pc:sldMk cId="3111023080" sldId="339"/>
            <ac:picMk id="5" creationId="{B61F0A0C-3EAC-CDC9-4242-E9FBB3B57866}"/>
          </ac:picMkLst>
        </pc:picChg>
        <pc:picChg chg="mod">
          <ac:chgData name="Pentcheva,Nedka (ECCC)" userId="S::nedka.pentcheva@ec.gc.ca::528918d5-c871-4c8d-8cd8-353799ddba6d" providerId="AD" clId="Web-{E4534B0A-B087-42D1-AEA6-92CF7E3023AB}" dt="2022-10-13T17:14:24.374" v="30"/>
          <ac:picMkLst>
            <pc:docMk/>
            <pc:sldMk cId="3111023080" sldId="339"/>
            <ac:picMk id="6" creationId="{14EE2158-3193-2054-26B9-E7A24E846C88}"/>
          </ac:picMkLst>
        </pc:picChg>
        <pc:picChg chg="mod">
          <ac:chgData name="Pentcheva,Nedka (ECCC)" userId="S::nedka.pentcheva@ec.gc.ca::528918d5-c871-4c8d-8cd8-353799ddba6d" providerId="AD" clId="Web-{E4534B0A-B087-42D1-AEA6-92CF7E3023AB}" dt="2022-10-13T17:14:24.374" v="30"/>
          <ac:picMkLst>
            <pc:docMk/>
            <pc:sldMk cId="3111023080" sldId="339"/>
            <ac:picMk id="10" creationId="{A5816604-FDE2-B4B2-49E9-9C1876F06F7E}"/>
          </ac:picMkLst>
        </pc:picChg>
      </pc:sldChg>
      <pc:sldChg chg="modSp">
        <pc:chgData name="Pentcheva,Nedka (ECCC)" userId="S::nedka.pentcheva@ec.gc.ca::528918d5-c871-4c8d-8cd8-353799ddba6d" providerId="AD" clId="Web-{E4534B0A-B087-42D1-AEA6-92CF7E3023AB}" dt="2022-10-13T17:19:05.338" v="80" actId="14100"/>
        <pc:sldMkLst>
          <pc:docMk/>
          <pc:sldMk cId="3932992179" sldId="341"/>
        </pc:sldMkLst>
        <pc:spChg chg="mod">
          <ac:chgData name="Pentcheva,Nedka (ECCC)" userId="S::nedka.pentcheva@ec.gc.ca::528918d5-c871-4c8d-8cd8-353799ddba6d" providerId="AD" clId="Web-{E4534B0A-B087-42D1-AEA6-92CF7E3023AB}" dt="2022-10-13T17:14:24.374" v="30"/>
          <ac:spMkLst>
            <pc:docMk/>
            <pc:sldMk cId="3932992179" sldId="341"/>
            <ac:spMk id="2" creationId="{00000000-0000-0000-0000-000000000000}"/>
          </ac:spMkLst>
        </pc:spChg>
        <pc:spChg chg="mod">
          <ac:chgData name="Pentcheva,Nedka (ECCC)" userId="S::nedka.pentcheva@ec.gc.ca::528918d5-c871-4c8d-8cd8-353799ddba6d" providerId="AD" clId="Web-{E4534B0A-B087-42D1-AEA6-92CF7E3023AB}" dt="2022-10-13T17:17:17.980" v="66" actId="14100"/>
          <ac:spMkLst>
            <pc:docMk/>
            <pc:sldMk cId="3932992179" sldId="341"/>
            <ac:spMk id="3" creationId="{00000000-0000-0000-0000-000000000000}"/>
          </ac:spMkLst>
        </pc:spChg>
        <pc:spChg chg="mod">
          <ac:chgData name="Pentcheva,Nedka (ECCC)" userId="S::nedka.pentcheva@ec.gc.ca::528918d5-c871-4c8d-8cd8-353799ddba6d" providerId="AD" clId="Web-{E4534B0A-B087-42D1-AEA6-92CF7E3023AB}" dt="2022-10-13T17:18:21.948" v="75" actId="1076"/>
          <ac:spMkLst>
            <pc:docMk/>
            <pc:sldMk cId="3932992179" sldId="341"/>
            <ac:spMk id="5" creationId="{00000000-0000-0000-0000-000000000000}"/>
          </ac:spMkLst>
        </pc:spChg>
        <pc:spChg chg="mod">
          <ac:chgData name="Pentcheva,Nedka (ECCC)" userId="S::nedka.pentcheva@ec.gc.ca::528918d5-c871-4c8d-8cd8-353799ddba6d" providerId="AD" clId="Web-{E4534B0A-B087-42D1-AEA6-92CF7E3023AB}" dt="2022-10-13T17:19:05.338" v="80" actId="14100"/>
          <ac:spMkLst>
            <pc:docMk/>
            <pc:sldMk cId="3932992179" sldId="341"/>
            <ac:spMk id="7" creationId="{3D8C009E-A567-2016-F113-6451815A3DCB}"/>
          </ac:spMkLst>
        </pc:spChg>
        <pc:spChg chg="mod">
          <ac:chgData name="Pentcheva,Nedka (ECCC)" userId="S::nedka.pentcheva@ec.gc.ca::528918d5-c871-4c8d-8cd8-353799ddba6d" providerId="AD" clId="Web-{E4534B0A-B087-42D1-AEA6-92CF7E3023AB}" dt="2022-10-13T17:18:03.714" v="72" actId="14100"/>
          <ac:spMkLst>
            <pc:docMk/>
            <pc:sldMk cId="3932992179" sldId="341"/>
            <ac:spMk id="8" creationId="{01A8F2E4-B76C-8B4C-51BA-948A9FA92766}"/>
          </ac:spMkLst>
        </pc:spChg>
        <pc:spChg chg="mod">
          <ac:chgData name="Pentcheva,Nedka (ECCC)" userId="S::nedka.pentcheva@ec.gc.ca::528918d5-c871-4c8d-8cd8-353799ddba6d" providerId="AD" clId="Web-{E4534B0A-B087-42D1-AEA6-92CF7E3023AB}" dt="2022-10-13T17:14:24.374" v="30"/>
          <ac:spMkLst>
            <pc:docMk/>
            <pc:sldMk cId="3932992179" sldId="341"/>
            <ac:spMk id="9" creationId="{00000000-0000-0000-0000-000000000000}"/>
          </ac:spMkLst>
        </pc:spChg>
        <pc:spChg chg="mod">
          <ac:chgData name="Pentcheva,Nedka (ECCC)" userId="S::nedka.pentcheva@ec.gc.ca::528918d5-c871-4c8d-8cd8-353799ddba6d" providerId="AD" clId="Web-{E4534B0A-B087-42D1-AEA6-92CF7E3023AB}" dt="2022-10-13T17:14:24.374" v="30"/>
          <ac:spMkLst>
            <pc:docMk/>
            <pc:sldMk cId="3932992179" sldId="341"/>
            <ac:spMk id="10" creationId="{318ABA4C-90F9-DC5B-6F40-D8F5E7DC3098}"/>
          </ac:spMkLst>
        </pc:spChg>
        <pc:spChg chg="mod">
          <ac:chgData name="Pentcheva,Nedka (ECCC)" userId="S::nedka.pentcheva@ec.gc.ca::528918d5-c871-4c8d-8cd8-353799ddba6d" providerId="AD" clId="Web-{E4534B0A-B087-42D1-AEA6-92CF7E3023AB}" dt="2022-10-13T17:14:24.374" v="30"/>
          <ac:spMkLst>
            <pc:docMk/>
            <pc:sldMk cId="3932992179" sldId="341"/>
            <ac:spMk id="11" creationId="{70B21C4F-D166-8D66-F921-85BA833E9FE4}"/>
          </ac:spMkLst>
        </pc:spChg>
        <pc:spChg chg="mod">
          <ac:chgData name="Pentcheva,Nedka (ECCC)" userId="S::nedka.pentcheva@ec.gc.ca::528918d5-c871-4c8d-8cd8-353799ddba6d" providerId="AD" clId="Web-{E4534B0A-B087-42D1-AEA6-92CF7E3023AB}" dt="2022-10-13T17:14:24.374" v="30"/>
          <ac:spMkLst>
            <pc:docMk/>
            <pc:sldMk cId="3932992179" sldId="341"/>
            <ac:spMk id="13" creationId="{00000000-0000-0000-0000-000000000000}"/>
          </ac:spMkLst>
        </pc:spChg>
        <pc:spChg chg="mod">
          <ac:chgData name="Pentcheva,Nedka (ECCC)" userId="S::nedka.pentcheva@ec.gc.ca::528918d5-c871-4c8d-8cd8-353799ddba6d" providerId="AD" clId="Web-{E4534B0A-B087-42D1-AEA6-92CF7E3023AB}" dt="2022-10-13T17:17:43.371" v="68" actId="1076"/>
          <ac:spMkLst>
            <pc:docMk/>
            <pc:sldMk cId="3932992179" sldId="341"/>
            <ac:spMk id="14" creationId="{00000000-0000-0000-0000-000000000000}"/>
          </ac:spMkLst>
        </pc:spChg>
        <pc:spChg chg="mod">
          <ac:chgData name="Pentcheva,Nedka (ECCC)" userId="S::nedka.pentcheva@ec.gc.ca::528918d5-c871-4c8d-8cd8-353799ddba6d" providerId="AD" clId="Web-{E4534B0A-B087-42D1-AEA6-92CF7E3023AB}" dt="2022-10-13T17:17:36.699" v="67" actId="1076"/>
          <ac:spMkLst>
            <pc:docMk/>
            <pc:sldMk cId="3932992179" sldId="341"/>
            <ac:spMk id="16" creationId="{00000000-0000-0000-0000-000000000000}"/>
          </ac:spMkLst>
        </pc:spChg>
        <pc:spChg chg="mod">
          <ac:chgData name="Pentcheva,Nedka (ECCC)" userId="S::nedka.pentcheva@ec.gc.ca::528918d5-c871-4c8d-8cd8-353799ddba6d" providerId="AD" clId="Web-{E4534B0A-B087-42D1-AEA6-92CF7E3023AB}" dt="2022-10-13T17:14:24.374" v="30"/>
          <ac:spMkLst>
            <pc:docMk/>
            <pc:sldMk cId="3932992179" sldId="341"/>
            <ac:spMk id="21" creationId="{00000000-0000-0000-0000-000000000000}"/>
          </ac:spMkLst>
        </pc:spChg>
        <pc:spChg chg="mod">
          <ac:chgData name="Pentcheva,Nedka (ECCC)" userId="S::nedka.pentcheva@ec.gc.ca::528918d5-c871-4c8d-8cd8-353799ddba6d" providerId="AD" clId="Web-{E4534B0A-B087-42D1-AEA6-92CF7E3023AB}" dt="2022-10-13T17:14:24.374" v="30"/>
          <ac:spMkLst>
            <pc:docMk/>
            <pc:sldMk cId="3932992179" sldId="341"/>
            <ac:spMk id="22" creationId="{00000000-0000-0000-0000-000000000000}"/>
          </ac:spMkLst>
        </pc:spChg>
        <pc:spChg chg="mod">
          <ac:chgData name="Pentcheva,Nedka (ECCC)" userId="S::nedka.pentcheva@ec.gc.ca::528918d5-c871-4c8d-8cd8-353799ddba6d" providerId="AD" clId="Web-{E4534B0A-B087-42D1-AEA6-92CF7E3023AB}" dt="2022-10-13T17:14:24.374" v="30"/>
          <ac:spMkLst>
            <pc:docMk/>
            <pc:sldMk cId="3932992179" sldId="341"/>
            <ac:spMk id="24" creationId="{00000000-0000-0000-0000-000000000000}"/>
          </ac:spMkLst>
        </pc:spChg>
        <pc:spChg chg="mod">
          <ac:chgData name="Pentcheva,Nedka (ECCC)" userId="S::nedka.pentcheva@ec.gc.ca::528918d5-c871-4c8d-8cd8-353799ddba6d" providerId="AD" clId="Web-{E4534B0A-B087-42D1-AEA6-92CF7E3023AB}" dt="2022-10-13T17:14:24.374" v="30"/>
          <ac:spMkLst>
            <pc:docMk/>
            <pc:sldMk cId="3932992179" sldId="341"/>
            <ac:spMk id="25" creationId="{00000000-0000-0000-0000-000000000000}"/>
          </ac:spMkLst>
        </pc:spChg>
        <pc:spChg chg="mod">
          <ac:chgData name="Pentcheva,Nedka (ECCC)" userId="S::nedka.pentcheva@ec.gc.ca::528918d5-c871-4c8d-8cd8-353799ddba6d" providerId="AD" clId="Web-{E4534B0A-B087-42D1-AEA6-92CF7E3023AB}" dt="2022-10-13T17:14:24.374" v="30"/>
          <ac:spMkLst>
            <pc:docMk/>
            <pc:sldMk cId="3932992179" sldId="341"/>
            <ac:spMk id="26" creationId="{00000000-0000-0000-0000-000000000000}"/>
          </ac:spMkLst>
        </pc:spChg>
        <pc:spChg chg="mod">
          <ac:chgData name="Pentcheva,Nedka (ECCC)" userId="S::nedka.pentcheva@ec.gc.ca::528918d5-c871-4c8d-8cd8-353799ddba6d" providerId="AD" clId="Web-{E4534B0A-B087-42D1-AEA6-92CF7E3023AB}" dt="2022-10-13T17:18:35.042" v="76" actId="1076"/>
          <ac:spMkLst>
            <pc:docMk/>
            <pc:sldMk cId="3932992179" sldId="341"/>
            <ac:spMk id="33" creationId="{00000000-0000-0000-0000-000000000000}"/>
          </ac:spMkLst>
        </pc:spChg>
        <pc:spChg chg="mod">
          <ac:chgData name="Pentcheva,Nedka (ECCC)" userId="S::nedka.pentcheva@ec.gc.ca::528918d5-c871-4c8d-8cd8-353799ddba6d" providerId="AD" clId="Web-{E4534B0A-B087-42D1-AEA6-92CF7E3023AB}" dt="2022-10-13T17:19:01.510" v="79" actId="1076"/>
          <ac:spMkLst>
            <pc:docMk/>
            <pc:sldMk cId="3932992179" sldId="341"/>
            <ac:spMk id="34" creationId="{00000000-0000-0000-0000-000000000000}"/>
          </ac:spMkLst>
        </pc:spChg>
        <pc:spChg chg="mod">
          <ac:chgData name="Pentcheva,Nedka (ECCC)" userId="S::nedka.pentcheva@ec.gc.ca::528918d5-c871-4c8d-8cd8-353799ddba6d" providerId="AD" clId="Web-{E4534B0A-B087-42D1-AEA6-92CF7E3023AB}" dt="2022-10-13T17:18:56.729" v="78" actId="1076"/>
          <ac:spMkLst>
            <pc:docMk/>
            <pc:sldMk cId="3932992179" sldId="341"/>
            <ac:spMk id="35" creationId="{00000000-0000-0000-0000-000000000000}"/>
          </ac:spMkLst>
        </pc:spChg>
        <pc:spChg chg="mod">
          <ac:chgData name="Pentcheva,Nedka (ECCC)" userId="S::nedka.pentcheva@ec.gc.ca::528918d5-c871-4c8d-8cd8-353799ddba6d" providerId="AD" clId="Web-{E4534B0A-B087-42D1-AEA6-92CF7E3023AB}" dt="2022-10-13T17:14:24.374" v="30"/>
          <ac:spMkLst>
            <pc:docMk/>
            <pc:sldMk cId="3932992179" sldId="341"/>
            <ac:spMk id="36" creationId="{00000000-0000-0000-0000-000000000000}"/>
          </ac:spMkLst>
        </pc:spChg>
        <pc:spChg chg="mod">
          <ac:chgData name="Pentcheva,Nedka (ECCC)" userId="S::nedka.pentcheva@ec.gc.ca::528918d5-c871-4c8d-8cd8-353799ddba6d" providerId="AD" clId="Web-{E4534B0A-B087-42D1-AEA6-92CF7E3023AB}" dt="2022-10-13T17:14:24.374" v="30"/>
          <ac:spMkLst>
            <pc:docMk/>
            <pc:sldMk cId="3932992179" sldId="341"/>
            <ac:spMk id="39" creationId="{00000000-0000-0000-0000-000000000000}"/>
          </ac:spMkLst>
        </pc:spChg>
        <pc:spChg chg="mod">
          <ac:chgData name="Pentcheva,Nedka (ECCC)" userId="S::nedka.pentcheva@ec.gc.ca::528918d5-c871-4c8d-8cd8-353799ddba6d" providerId="AD" clId="Web-{E4534B0A-B087-42D1-AEA6-92CF7E3023AB}" dt="2022-10-13T17:14:24.374" v="30"/>
          <ac:spMkLst>
            <pc:docMk/>
            <pc:sldMk cId="3932992179" sldId="341"/>
            <ac:spMk id="40" creationId="{00000000-0000-0000-0000-000000000000}"/>
          </ac:spMkLst>
        </pc:spChg>
        <pc:spChg chg="mod">
          <ac:chgData name="Pentcheva,Nedka (ECCC)" userId="S::nedka.pentcheva@ec.gc.ca::528918d5-c871-4c8d-8cd8-353799ddba6d" providerId="AD" clId="Web-{E4534B0A-B087-42D1-AEA6-92CF7E3023AB}" dt="2022-10-13T17:17:51.042" v="69" actId="1076"/>
          <ac:spMkLst>
            <pc:docMk/>
            <pc:sldMk cId="3932992179" sldId="341"/>
            <ac:spMk id="42" creationId="{00000000-0000-0000-0000-000000000000}"/>
          </ac:spMkLst>
        </pc:spChg>
        <pc:spChg chg="mod">
          <ac:chgData name="Pentcheva,Nedka (ECCC)" userId="S::nedka.pentcheva@ec.gc.ca::528918d5-c871-4c8d-8cd8-353799ddba6d" providerId="AD" clId="Web-{E4534B0A-B087-42D1-AEA6-92CF7E3023AB}" dt="2022-10-13T17:14:24.374" v="30"/>
          <ac:spMkLst>
            <pc:docMk/>
            <pc:sldMk cId="3932992179" sldId="341"/>
            <ac:spMk id="43" creationId="{00000000-0000-0000-0000-000000000000}"/>
          </ac:spMkLst>
        </pc:spChg>
        <pc:picChg chg="mod">
          <ac:chgData name="Pentcheva,Nedka (ECCC)" userId="S::nedka.pentcheva@ec.gc.ca::528918d5-c871-4c8d-8cd8-353799ddba6d" providerId="AD" clId="Web-{E4534B0A-B087-42D1-AEA6-92CF7E3023AB}" dt="2022-10-13T17:14:24.374" v="30"/>
          <ac:picMkLst>
            <pc:docMk/>
            <pc:sldMk cId="3932992179" sldId="341"/>
            <ac:picMk id="4" creationId="{00000000-0000-0000-0000-000000000000}"/>
          </ac:picMkLst>
        </pc:picChg>
        <pc:picChg chg="mod">
          <ac:chgData name="Pentcheva,Nedka (ECCC)" userId="S::nedka.pentcheva@ec.gc.ca::528918d5-c871-4c8d-8cd8-353799ddba6d" providerId="AD" clId="Web-{E4534B0A-B087-42D1-AEA6-92CF7E3023AB}" dt="2022-10-13T17:14:24.374" v="30"/>
          <ac:picMkLst>
            <pc:docMk/>
            <pc:sldMk cId="3932992179" sldId="341"/>
            <ac:picMk id="12" creationId="{00000000-0000-0000-0000-000000000000}"/>
          </ac:picMkLst>
        </pc:picChg>
        <pc:picChg chg="mod">
          <ac:chgData name="Pentcheva,Nedka (ECCC)" userId="S::nedka.pentcheva@ec.gc.ca::528918d5-c871-4c8d-8cd8-353799ddba6d" providerId="AD" clId="Web-{E4534B0A-B087-42D1-AEA6-92CF7E3023AB}" dt="2022-10-13T17:14:24.374" v="30"/>
          <ac:picMkLst>
            <pc:docMk/>
            <pc:sldMk cId="3932992179" sldId="341"/>
            <ac:picMk id="23" creationId="{00000000-0000-0000-0000-000000000000}"/>
          </ac:picMkLst>
        </pc:picChg>
        <pc:picChg chg="mod">
          <ac:chgData name="Pentcheva,Nedka (ECCC)" userId="S::nedka.pentcheva@ec.gc.ca::528918d5-c871-4c8d-8cd8-353799ddba6d" providerId="AD" clId="Web-{E4534B0A-B087-42D1-AEA6-92CF7E3023AB}" dt="2022-10-13T17:14:24.374" v="30"/>
          <ac:picMkLst>
            <pc:docMk/>
            <pc:sldMk cId="3932992179" sldId="341"/>
            <ac:picMk id="41" creationId="{00000000-0000-0000-0000-000000000000}"/>
          </ac:picMkLst>
        </pc:picChg>
      </pc:sldChg>
      <pc:sldChg chg="modSp">
        <pc:chgData name="Pentcheva,Nedka (ECCC)" userId="S::nedka.pentcheva@ec.gc.ca::528918d5-c871-4c8d-8cd8-353799ddba6d" providerId="AD" clId="Web-{E4534B0A-B087-42D1-AEA6-92CF7E3023AB}" dt="2022-10-13T17:14:24.374" v="30"/>
        <pc:sldMkLst>
          <pc:docMk/>
          <pc:sldMk cId="1552650390" sldId="342"/>
        </pc:sldMkLst>
        <pc:spChg chg="mod">
          <ac:chgData name="Pentcheva,Nedka (ECCC)" userId="S::nedka.pentcheva@ec.gc.ca::528918d5-c871-4c8d-8cd8-353799ddba6d" providerId="AD" clId="Web-{E4534B0A-B087-42D1-AEA6-92CF7E3023AB}" dt="2022-10-13T17:14:24.374" v="30"/>
          <ac:spMkLst>
            <pc:docMk/>
            <pc:sldMk cId="1552650390" sldId="342"/>
            <ac:spMk id="2" creationId="{00000000-0000-0000-0000-000000000000}"/>
          </ac:spMkLst>
        </pc:spChg>
        <pc:spChg chg="mod">
          <ac:chgData name="Pentcheva,Nedka (ECCC)" userId="S::nedka.pentcheva@ec.gc.ca::528918d5-c871-4c8d-8cd8-353799ddba6d" providerId="AD" clId="Web-{E4534B0A-B087-42D1-AEA6-92CF7E3023AB}" dt="2022-10-13T17:14:24.374" v="30"/>
          <ac:spMkLst>
            <pc:docMk/>
            <pc:sldMk cId="1552650390" sldId="342"/>
            <ac:spMk id="3" creationId="{00000000-0000-0000-0000-000000000000}"/>
          </ac:spMkLst>
        </pc:spChg>
        <pc:spChg chg="mod">
          <ac:chgData name="Pentcheva,Nedka (ECCC)" userId="S::nedka.pentcheva@ec.gc.ca::528918d5-c871-4c8d-8cd8-353799ddba6d" providerId="AD" clId="Web-{E4534B0A-B087-42D1-AEA6-92CF7E3023AB}" dt="2022-10-13T17:14:24.374" v="30"/>
          <ac:spMkLst>
            <pc:docMk/>
            <pc:sldMk cId="1552650390" sldId="342"/>
            <ac:spMk id="4" creationId="{00000000-0000-0000-0000-000000000000}"/>
          </ac:spMkLst>
        </pc:spChg>
        <pc:spChg chg="mod">
          <ac:chgData name="Pentcheva,Nedka (ECCC)" userId="S::nedka.pentcheva@ec.gc.ca::528918d5-c871-4c8d-8cd8-353799ddba6d" providerId="AD" clId="Web-{E4534B0A-B087-42D1-AEA6-92CF7E3023AB}" dt="2022-10-13T17:14:24.374" v="30"/>
          <ac:spMkLst>
            <pc:docMk/>
            <pc:sldMk cId="1552650390" sldId="342"/>
            <ac:spMk id="6" creationId="{00000000-0000-0000-0000-000000000000}"/>
          </ac:spMkLst>
        </pc:spChg>
        <pc:spChg chg="mod">
          <ac:chgData name="Pentcheva,Nedka (ECCC)" userId="S::nedka.pentcheva@ec.gc.ca::528918d5-c871-4c8d-8cd8-353799ddba6d" providerId="AD" clId="Web-{E4534B0A-B087-42D1-AEA6-92CF7E3023AB}" dt="2022-10-13T17:14:24.374" v="30"/>
          <ac:spMkLst>
            <pc:docMk/>
            <pc:sldMk cId="1552650390" sldId="342"/>
            <ac:spMk id="9" creationId="{00000000-0000-0000-0000-000000000000}"/>
          </ac:spMkLst>
        </pc:spChg>
        <pc:spChg chg="mod">
          <ac:chgData name="Pentcheva,Nedka (ECCC)" userId="S::nedka.pentcheva@ec.gc.ca::528918d5-c871-4c8d-8cd8-353799ddba6d" providerId="AD" clId="Web-{E4534B0A-B087-42D1-AEA6-92CF7E3023AB}" dt="2022-10-13T17:14:24.374" v="30"/>
          <ac:spMkLst>
            <pc:docMk/>
            <pc:sldMk cId="1552650390" sldId="342"/>
            <ac:spMk id="14" creationId="{00000000-0000-0000-0000-000000000000}"/>
          </ac:spMkLst>
        </pc:spChg>
        <pc:spChg chg="mod">
          <ac:chgData name="Pentcheva,Nedka (ECCC)" userId="S::nedka.pentcheva@ec.gc.ca::528918d5-c871-4c8d-8cd8-353799ddba6d" providerId="AD" clId="Web-{E4534B0A-B087-42D1-AEA6-92CF7E3023AB}" dt="2022-10-13T17:14:24.374" v="30"/>
          <ac:spMkLst>
            <pc:docMk/>
            <pc:sldMk cId="1552650390" sldId="342"/>
            <ac:spMk id="16" creationId="{00000000-0000-0000-0000-000000000000}"/>
          </ac:spMkLst>
        </pc:spChg>
        <pc:picChg chg="mod">
          <ac:chgData name="Pentcheva,Nedka (ECCC)" userId="S::nedka.pentcheva@ec.gc.ca::528918d5-c871-4c8d-8cd8-353799ddba6d" providerId="AD" clId="Web-{E4534B0A-B087-42D1-AEA6-92CF7E3023AB}" dt="2022-10-13T17:14:24.374" v="30"/>
          <ac:picMkLst>
            <pc:docMk/>
            <pc:sldMk cId="1552650390" sldId="342"/>
            <ac:picMk id="13" creationId="{00000000-0000-0000-0000-000000000000}"/>
          </ac:picMkLst>
        </pc:picChg>
      </pc:sldChg>
      <pc:sldChg chg="modSp mod modShow">
        <pc:chgData name="Pentcheva,Nedka (ECCC)" userId="S::nedka.pentcheva@ec.gc.ca::528918d5-c871-4c8d-8cd8-353799ddba6d" providerId="AD" clId="Web-{E4534B0A-B087-42D1-AEA6-92CF7E3023AB}" dt="2022-10-13T17:23:31.537" v="127"/>
        <pc:sldMkLst>
          <pc:docMk/>
          <pc:sldMk cId="768600902" sldId="343"/>
        </pc:sldMkLst>
        <pc:spChg chg="mod">
          <ac:chgData name="Pentcheva,Nedka (ECCC)" userId="S::nedka.pentcheva@ec.gc.ca::528918d5-c871-4c8d-8cd8-353799ddba6d" providerId="AD" clId="Web-{E4534B0A-B087-42D1-AEA6-92CF7E3023AB}" dt="2022-10-13T17:14:24.374" v="30"/>
          <ac:spMkLst>
            <pc:docMk/>
            <pc:sldMk cId="768600902" sldId="343"/>
            <ac:spMk id="2" creationId="{00000000-0000-0000-0000-000000000000}"/>
          </ac:spMkLst>
        </pc:spChg>
        <pc:spChg chg="mod">
          <ac:chgData name="Pentcheva,Nedka (ECCC)" userId="S::nedka.pentcheva@ec.gc.ca::528918d5-c871-4c8d-8cd8-353799ddba6d" providerId="AD" clId="Web-{E4534B0A-B087-42D1-AEA6-92CF7E3023AB}" dt="2022-10-13T17:14:24.374" v="30"/>
          <ac:spMkLst>
            <pc:docMk/>
            <pc:sldMk cId="768600902" sldId="343"/>
            <ac:spMk id="3" creationId="{00000000-0000-0000-0000-000000000000}"/>
          </ac:spMkLst>
        </pc:spChg>
        <pc:spChg chg="mod">
          <ac:chgData name="Pentcheva,Nedka (ECCC)" userId="S::nedka.pentcheva@ec.gc.ca::528918d5-c871-4c8d-8cd8-353799ddba6d" providerId="AD" clId="Web-{E4534B0A-B087-42D1-AEA6-92CF7E3023AB}" dt="2022-10-13T17:14:24.374" v="30"/>
          <ac:spMkLst>
            <pc:docMk/>
            <pc:sldMk cId="768600902" sldId="343"/>
            <ac:spMk id="7" creationId="{00000000-0000-0000-0000-000000000000}"/>
          </ac:spMkLst>
        </pc:spChg>
        <pc:spChg chg="mod">
          <ac:chgData name="Pentcheva,Nedka (ECCC)" userId="S::nedka.pentcheva@ec.gc.ca::528918d5-c871-4c8d-8cd8-353799ddba6d" providerId="AD" clId="Web-{E4534B0A-B087-42D1-AEA6-92CF7E3023AB}" dt="2022-10-13T17:14:24.374" v="30"/>
          <ac:spMkLst>
            <pc:docMk/>
            <pc:sldMk cId="768600902" sldId="343"/>
            <ac:spMk id="8" creationId="{00000000-0000-0000-0000-000000000000}"/>
          </ac:spMkLst>
        </pc:spChg>
        <pc:graphicFrameChg chg="mod">
          <ac:chgData name="Pentcheva,Nedka (ECCC)" userId="S::nedka.pentcheva@ec.gc.ca::528918d5-c871-4c8d-8cd8-353799ddba6d" providerId="AD" clId="Web-{E4534B0A-B087-42D1-AEA6-92CF7E3023AB}" dt="2022-10-13T17:14:24.374" v="30"/>
          <ac:graphicFrameMkLst>
            <pc:docMk/>
            <pc:sldMk cId="768600902" sldId="343"/>
            <ac:graphicFrameMk id="12" creationId="{CB2B9481-A2B8-3F2D-EB32-C91E7476BA5D}"/>
          </ac:graphicFrameMkLst>
        </pc:graphicFrameChg>
        <pc:picChg chg="mod">
          <ac:chgData name="Pentcheva,Nedka (ECCC)" userId="S::nedka.pentcheva@ec.gc.ca::528918d5-c871-4c8d-8cd8-353799ddba6d" providerId="AD" clId="Web-{E4534B0A-B087-42D1-AEA6-92CF7E3023AB}" dt="2022-10-13T17:14:24.374" v="30"/>
          <ac:picMkLst>
            <pc:docMk/>
            <pc:sldMk cId="768600902" sldId="343"/>
            <ac:picMk id="5" creationId="{00000000-0000-0000-0000-000000000000}"/>
          </ac:picMkLst>
        </pc:picChg>
        <pc:picChg chg="mod">
          <ac:chgData name="Pentcheva,Nedka (ECCC)" userId="S::nedka.pentcheva@ec.gc.ca::528918d5-c871-4c8d-8cd8-353799ddba6d" providerId="AD" clId="Web-{E4534B0A-B087-42D1-AEA6-92CF7E3023AB}" dt="2022-10-13T17:14:24.374" v="30"/>
          <ac:picMkLst>
            <pc:docMk/>
            <pc:sldMk cId="768600902" sldId="343"/>
            <ac:picMk id="6" creationId="{00000000-0000-0000-0000-000000000000}"/>
          </ac:picMkLst>
        </pc:picChg>
      </pc:sldChg>
      <pc:sldChg chg="modSp">
        <pc:chgData name="Pentcheva,Nedka (ECCC)" userId="S::nedka.pentcheva@ec.gc.ca::528918d5-c871-4c8d-8cd8-353799ddba6d" providerId="AD" clId="Web-{E4534B0A-B087-42D1-AEA6-92CF7E3023AB}" dt="2022-10-13T17:14:24.374" v="30"/>
        <pc:sldMkLst>
          <pc:docMk/>
          <pc:sldMk cId="858700847" sldId="344"/>
        </pc:sldMkLst>
        <pc:spChg chg="mod">
          <ac:chgData name="Pentcheva,Nedka (ECCC)" userId="S::nedka.pentcheva@ec.gc.ca::528918d5-c871-4c8d-8cd8-353799ddba6d" providerId="AD" clId="Web-{E4534B0A-B087-42D1-AEA6-92CF7E3023AB}" dt="2022-10-13T17:14:24.374" v="30"/>
          <ac:spMkLst>
            <pc:docMk/>
            <pc:sldMk cId="858700847" sldId="344"/>
            <ac:spMk id="6" creationId="{00000000-0000-0000-0000-000000000000}"/>
          </ac:spMkLst>
        </pc:spChg>
        <pc:spChg chg="mod">
          <ac:chgData name="Pentcheva,Nedka (ECCC)" userId="S::nedka.pentcheva@ec.gc.ca::528918d5-c871-4c8d-8cd8-353799ddba6d" providerId="AD" clId="Web-{E4534B0A-B087-42D1-AEA6-92CF7E3023AB}" dt="2022-10-13T17:14:24.374" v="30"/>
          <ac:spMkLst>
            <pc:docMk/>
            <pc:sldMk cId="858700847" sldId="344"/>
            <ac:spMk id="35" creationId="{00000000-0000-0000-0000-000000000000}"/>
          </ac:spMkLst>
        </pc:spChg>
      </pc:sldChg>
      <pc:sldChg chg="addSp delSp modSp mod setBg">
        <pc:chgData name="Pentcheva,Nedka (ECCC)" userId="S::nedka.pentcheva@ec.gc.ca::528918d5-c871-4c8d-8cd8-353799ddba6d" providerId="AD" clId="Web-{E4534B0A-B087-42D1-AEA6-92CF7E3023AB}" dt="2022-10-13T17:26:07.191" v="159" actId="1076"/>
        <pc:sldMkLst>
          <pc:docMk/>
          <pc:sldMk cId="1497016880" sldId="345"/>
        </pc:sldMkLst>
        <pc:spChg chg="mod">
          <ac:chgData name="Pentcheva,Nedka (ECCC)" userId="S::nedka.pentcheva@ec.gc.ca::528918d5-c871-4c8d-8cd8-353799ddba6d" providerId="AD" clId="Web-{E4534B0A-B087-42D1-AEA6-92CF7E3023AB}" dt="2022-10-13T17:25:06.224" v="147"/>
          <ac:spMkLst>
            <pc:docMk/>
            <pc:sldMk cId="1497016880" sldId="345"/>
            <ac:spMk id="6" creationId="{00000000-0000-0000-0000-000000000000}"/>
          </ac:spMkLst>
        </pc:spChg>
        <pc:spChg chg="add mod">
          <ac:chgData name="Pentcheva,Nedka (ECCC)" userId="S::nedka.pentcheva@ec.gc.ca::528918d5-c871-4c8d-8cd8-353799ddba6d" providerId="AD" clId="Web-{E4534B0A-B087-42D1-AEA6-92CF7E3023AB}" dt="2022-10-13T17:26:07.191" v="159" actId="1076"/>
          <ac:spMkLst>
            <pc:docMk/>
            <pc:sldMk cId="1497016880" sldId="345"/>
            <ac:spMk id="12" creationId="{89773417-FAB7-6AED-AA66-52ABF0F84DE3}"/>
          </ac:spMkLst>
        </pc:spChg>
        <pc:spChg chg="mod ord">
          <ac:chgData name="Pentcheva,Nedka (ECCC)" userId="S::nedka.pentcheva@ec.gc.ca::528918d5-c871-4c8d-8cd8-353799ddba6d" providerId="AD" clId="Web-{E4534B0A-B087-42D1-AEA6-92CF7E3023AB}" dt="2022-10-13T17:25:06.224" v="147"/>
          <ac:spMkLst>
            <pc:docMk/>
            <pc:sldMk cId="1497016880" sldId="345"/>
            <ac:spMk id="35" creationId="{00000000-0000-0000-0000-000000000000}"/>
          </ac:spMkLst>
        </pc:spChg>
        <pc:spChg chg="add del">
          <ac:chgData name="Pentcheva,Nedka (ECCC)" userId="S::nedka.pentcheva@ec.gc.ca::528918d5-c871-4c8d-8cd8-353799ddba6d" providerId="AD" clId="Web-{E4534B0A-B087-42D1-AEA6-92CF7E3023AB}" dt="2022-10-13T17:25:06.224" v="147"/>
          <ac:spMkLst>
            <pc:docMk/>
            <pc:sldMk cId="1497016880" sldId="345"/>
            <ac:spMk id="40" creationId="{D4993743-B10A-433C-9996-3035D2C3ABC6}"/>
          </ac:spMkLst>
        </pc:spChg>
        <pc:spChg chg="add del">
          <ac:chgData name="Pentcheva,Nedka (ECCC)" userId="S::nedka.pentcheva@ec.gc.ca::528918d5-c871-4c8d-8cd8-353799ddba6d" providerId="AD" clId="Web-{E4534B0A-B087-42D1-AEA6-92CF7E3023AB}" dt="2022-10-13T17:25:06.224" v="147"/>
          <ac:spMkLst>
            <pc:docMk/>
            <pc:sldMk cId="1497016880" sldId="345"/>
            <ac:spMk id="42" creationId="{BB3B8946-A0AA-42D4-8A24-639DC6EA170E}"/>
          </ac:spMkLst>
        </pc:spChg>
        <pc:spChg chg="add del">
          <ac:chgData name="Pentcheva,Nedka (ECCC)" userId="S::nedka.pentcheva@ec.gc.ca::528918d5-c871-4c8d-8cd8-353799ddba6d" providerId="AD" clId="Web-{E4534B0A-B087-42D1-AEA6-92CF7E3023AB}" dt="2022-10-13T17:25:06.224" v="147"/>
          <ac:spMkLst>
            <pc:docMk/>
            <pc:sldMk cId="1497016880" sldId="345"/>
            <ac:spMk id="44" creationId="{AB1038E6-06EF-4DCB-B52E-D3825C50F7C6}"/>
          </ac:spMkLst>
        </pc:spChg>
        <pc:spChg chg="add del">
          <ac:chgData name="Pentcheva,Nedka (ECCC)" userId="S::nedka.pentcheva@ec.gc.ca::528918d5-c871-4c8d-8cd8-353799ddba6d" providerId="AD" clId="Web-{E4534B0A-B087-42D1-AEA6-92CF7E3023AB}" dt="2022-10-13T17:25:06.224" v="147"/>
          <ac:spMkLst>
            <pc:docMk/>
            <pc:sldMk cId="1497016880" sldId="345"/>
            <ac:spMk id="46" creationId="{5C7EF35C-8B7D-4026-8F09-8B2B2250579B}"/>
          </ac:spMkLst>
        </pc:spChg>
        <pc:spChg chg="add del">
          <ac:chgData name="Pentcheva,Nedka (ECCC)" userId="S::nedka.pentcheva@ec.gc.ca::528918d5-c871-4c8d-8cd8-353799ddba6d" providerId="AD" clId="Web-{E4534B0A-B087-42D1-AEA6-92CF7E3023AB}" dt="2022-10-13T17:25:06.224" v="147"/>
          <ac:spMkLst>
            <pc:docMk/>
            <pc:sldMk cId="1497016880" sldId="345"/>
            <ac:spMk id="48" creationId="{5F24A71D-C0A9-49AC-B2D1-5A9EA2BD383E}"/>
          </ac:spMkLst>
        </pc:spChg>
        <pc:spChg chg="add del">
          <ac:chgData name="Pentcheva,Nedka (ECCC)" userId="S::nedka.pentcheva@ec.gc.ca::528918d5-c871-4c8d-8cd8-353799ddba6d" providerId="AD" clId="Web-{E4534B0A-B087-42D1-AEA6-92CF7E3023AB}" dt="2022-10-13T17:25:06.224" v="147"/>
          <ac:spMkLst>
            <pc:docMk/>
            <pc:sldMk cId="1497016880" sldId="345"/>
            <ac:spMk id="50" creationId="{14280C55-570C-4284-9850-B2BA33DB6726}"/>
          </ac:spMkLst>
        </pc:spChg>
        <pc:picChg chg="add del mod ord">
          <ac:chgData name="Pentcheva,Nedka (ECCC)" userId="S::nedka.pentcheva@ec.gc.ca::528918d5-c871-4c8d-8cd8-353799ddba6d" providerId="AD" clId="Web-{E4534B0A-B087-42D1-AEA6-92CF7E3023AB}" dt="2022-10-13T17:25:06.833" v="149"/>
          <ac:picMkLst>
            <pc:docMk/>
            <pc:sldMk cId="1497016880" sldId="345"/>
            <ac:picMk id="3" creationId="{F11192E6-394B-B695-D0B7-C396E4C7440E}"/>
          </ac:picMkLst>
        </pc:picChg>
        <pc:picChg chg="add del mod">
          <ac:chgData name="Pentcheva,Nedka (ECCC)" userId="S::nedka.pentcheva@ec.gc.ca::528918d5-c871-4c8d-8cd8-353799ddba6d" providerId="AD" clId="Web-{E4534B0A-B087-42D1-AEA6-92CF7E3023AB}" dt="2022-10-13T17:25:06.833" v="148"/>
          <ac:picMkLst>
            <pc:docMk/>
            <pc:sldMk cId="1497016880" sldId="345"/>
            <ac:picMk id="5" creationId="{FF4069C2-BC1B-2462-371D-F2E95FD8CCD0}"/>
          </ac:picMkLst>
        </pc:picChg>
        <pc:picChg chg="add mod">
          <ac:chgData name="Pentcheva,Nedka (ECCC)" userId="S::nedka.pentcheva@ec.gc.ca::528918d5-c871-4c8d-8cd8-353799ddba6d" providerId="AD" clId="Web-{E4534B0A-B087-42D1-AEA6-92CF7E3023AB}" dt="2022-10-13T17:25:28.692" v="156" actId="1076"/>
          <ac:picMkLst>
            <pc:docMk/>
            <pc:sldMk cId="1497016880" sldId="345"/>
            <ac:picMk id="8" creationId="{8BE1865A-3321-3564-1FE1-9F1C9B8A1717}"/>
          </ac:picMkLst>
        </pc:picChg>
        <pc:picChg chg="add mod">
          <ac:chgData name="Pentcheva,Nedka (ECCC)" userId="S::nedka.pentcheva@ec.gc.ca::528918d5-c871-4c8d-8cd8-353799ddba6d" providerId="AD" clId="Web-{E4534B0A-B087-42D1-AEA6-92CF7E3023AB}" dt="2022-10-13T17:25:26.114" v="155" actId="1076"/>
          <ac:picMkLst>
            <pc:docMk/>
            <pc:sldMk cId="1497016880" sldId="345"/>
            <ac:picMk id="10" creationId="{76900BB7-93B8-159C-D61D-5D7BD52CE38A}"/>
          </ac:picMkLst>
        </pc:picChg>
      </pc:sldChg>
      <pc:sldMasterChg chg="modSp modSldLayout">
        <pc:chgData name="Pentcheva,Nedka (ECCC)" userId="S::nedka.pentcheva@ec.gc.ca::528918d5-c871-4c8d-8cd8-353799ddba6d" providerId="AD" clId="Web-{E4534B0A-B087-42D1-AEA6-92CF7E3023AB}" dt="2022-10-13T17:14:24.374" v="30"/>
        <pc:sldMasterMkLst>
          <pc:docMk/>
          <pc:sldMasterMk cId="0" sldId="2147483648"/>
        </pc:sldMasterMkLst>
        <pc:spChg chg="mod">
          <ac:chgData name="Pentcheva,Nedka (ECCC)" userId="S::nedka.pentcheva@ec.gc.ca::528918d5-c871-4c8d-8cd8-353799ddba6d" providerId="AD" clId="Web-{E4534B0A-B087-42D1-AEA6-92CF7E3023AB}" dt="2022-10-13T17:14:24.374" v="30"/>
          <ac:spMkLst>
            <pc:docMk/>
            <pc:sldMasterMk cId="0" sldId="2147483648"/>
            <ac:spMk id="2" creationId="{00000000-0000-0000-0000-000000000000}"/>
          </ac:spMkLst>
        </pc:spChg>
        <pc:spChg chg="mod">
          <ac:chgData name="Pentcheva,Nedka (ECCC)" userId="S::nedka.pentcheva@ec.gc.ca::528918d5-c871-4c8d-8cd8-353799ddba6d" providerId="AD" clId="Web-{E4534B0A-B087-42D1-AEA6-92CF7E3023AB}" dt="2022-10-13T17:14:24.374" v="30"/>
          <ac:spMkLst>
            <pc:docMk/>
            <pc:sldMasterMk cId="0" sldId="2147483648"/>
            <ac:spMk id="3" creationId="{00000000-0000-0000-0000-000000000000}"/>
          </ac:spMkLst>
        </pc:spChg>
        <pc:spChg chg="mod">
          <ac:chgData name="Pentcheva,Nedka (ECCC)" userId="S::nedka.pentcheva@ec.gc.ca::528918d5-c871-4c8d-8cd8-353799ddba6d" providerId="AD" clId="Web-{E4534B0A-B087-42D1-AEA6-92CF7E3023AB}" dt="2022-10-13T17:14:24.374" v="30"/>
          <ac:spMkLst>
            <pc:docMk/>
            <pc:sldMasterMk cId="0" sldId="2147483648"/>
            <ac:spMk id="4" creationId="{00000000-0000-0000-0000-000000000000}"/>
          </ac:spMkLst>
        </pc:spChg>
        <pc:spChg chg="mod">
          <ac:chgData name="Pentcheva,Nedka (ECCC)" userId="S::nedka.pentcheva@ec.gc.ca::528918d5-c871-4c8d-8cd8-353799ddba6d" providerId="AD" clId="Web-{E4534B0A-B087-42D1-AEA6-92CF7E3023AB}" dt="2022-10-13T17:14:24.374" v="30"/>
          <ac:spMkLst>
            <pc:docMk/>
            <pc:sldMasterMk cId="0" sldId="2147483648"/>
            <ac:spMk id="6" creationId="{00000000-0000-0000-0000-000000000000}"/>
          </ac:spMkLst>
        </pc:spChg>
        <pc:sldLayoutChg chg="modSp">
          <pc:chgData name="Pentcheva,Nedka (ECCC)" userId="S::nedka.pentcheva@ec.gc.ca::528918d5-c871-4c8d-8cd8-353799ddba6d" providerId="AD" clId="Web-{E4534B0A-B087-42D1-AEA6-92CF7E3023AB}" dt="2022-10-13T17:14:24.374" v="30"/>
          <pc:sldLayoutMkLst>
            <pc:docMk/>
            <pc:sldMasterMk cId="0" sldId="2147483648"/>
            <pc:sldLayoutMk cId="0" sldId="2147483649"/>
          </pc:sldLayoutMkLst>
          <pc:spChg chg="mod">
            <ac:chgData name="Pentcheva,Nedka (ECCC)" userId="S::nedka.pentcheva@ec.gc.ca::528918d5-c871-4c8d-8cd8-353799ddba6d" providerId="AD" clId="Web-{E4534B0A-B087-42D1-AEA6-92CF7E3023AB}" dt="2022-10-13T17:14:24.374" v="30"/>
            <ac:spMkLst>
              <pc:docMk/>
              <pc:sldMasterMk cId="0" sldId="2147483648"/>
              <pc:sldLayoutMk cId="0" sldId="2147483649"/>
              <ac:spMk id="2" creationId="{00000000-0000-0000-0000-000000000000}"/>
            </ac:spMkLst>
          </pc:spChg>
          <pc:spChg chg="mod">
            <ac:chgData name="Pentcheva,Nedka (ECCC)" userId="S::nedka.pentcheva@ec.gc.ca::528918d5-c871-4c8d-8cd8-353799ddba6d" providerId="AD" clId="Web-{E4534B0A-B087-42D1-AEA6-92CF7E3023AB}" dt="2022-10-13T17:14:24.374" v="30"/>
            <ac:spMkLst>
              <pc:docMk/>
              <pc:sldMasterMk cId="0" sldId="2147483648"/>
              <pc:sldLayoutMk cId="0" sldId="2147483649"/>
              <ac:spMk id="3" creationId="{00000000-0000-0000-0000-000000000000}"/>
            </ac:spMkLst>
          </pc:spChg>
        </pc:sldLayoutChg>
        <pc:sldLayoutChg chg="modSp">
          <pc:chgData name="Pentcheva,Nedka (ECCC)" userId="S::nedka.pentcheva@ec.gc.ca::528918d5-c871-4c8d-8cd8-353799ddba6d" providerId="AD" clId="Web-{E4534B0A-B087-42D1-AEA6-92CF7E3023AB}" dt="2022-10-13T17:14:24.374" v="30"/>
          <pc:sldLayoutMkLst>
            <pc:docMk/>
            <pc:sldMasterMk cId="0" sldId="2147483648"/>
            <pc:sldLayoutMk cId="0" sldId="2147483651"/>
          </pc:sldLayoutMkLst>
          <pc:spChg chg="mod">
            <ac:chgData name="Pentcheva,Nedka (ECCC)" userId="S::nedka.pentcheva@ec.gc.ca::528918d5-c871-4c8d-8cd8-353799ddba6d" providerId="AD" clId="Web-{E4534B0A-B087-42D1-AEA6-92CF7E3023AB}" dt="2022-10-13T17:14:24.374" v="30"/>
            <ac:spMkLst>
              <pc:docMk/>
              <pc:sldMasterMk cId="0" sldId="2147483648"/>
              <pc:sldLayoutMk cId="0" sldId="2147483651"/>
              <ac:spMk id="2" creationId="{00000000-0000-0000-0000-000000000000}"/>
            </ac:spMkLst>
          </pc:spChg>
          <pc:spChg chg="mod">
            <ac:chgData name="Pentcheva,Nedka (ECCC)" userId="S::nedka.pentcheva@ec.gc.ca::528918d5-c871-4c8d-8cd8-353799ddba6d" providerId="AD" clId="Web-{E4534B0A-B087-42D1-AEA6-92CF7E3023AB}" dt="2022-10-13T17:14:24.374" v="30"/>
            <ac:spMkLst>
              <pc:docMk/>
              <pc:sldMasterMk cId="0" sldId="2147483648"/>
              <pc:sldLayoutMk cId="0" sldId="2147483651"/>
              <ac:spMk id="3" creationId="{00000000-0000-0000-0000-000000000000}"/>
            </ac:spMkLst>
          </pc:spChg>
        </pc:sldLayoutChg>
        <pc:sldLayoutChg chg="modSp">
          <pc:chgData name="Pentcheva,Nedka (ECCC)" userId="S::nedka.pentcheva@ec.gc.ca::528918d5-c871-4c8d-8cd8-353799ddba6d" providerId="AD" clId="Web-{E4534B0A-B087-42D1-AEA6-92CF7E3023AB}" dt="2022-10-13T17:14:24.374" v="30"/>
          <pc:sldLayoutMkLst>
            <pc:docMk/>
            <pc:sldMasterMk cId="0" sldId="2147483648"/>
            <pc:sldLayoutMk cId="0" sldId="2147483652"/>
          </pc:sldLayoutMkLst>
          <pc:spChg chg="mod">
            <ac:chgData name="Pentcheva,Nedka (ECCC)" userId="S::nedka.pentcheva@ec.gc.ca::528918d5-c871-4c8d-8cd8-353799ddba6d" providerId="AD" clId="Web-{E4534B0A-B087-42D1-AEA6-92CF7E3023AB}" dt="2022-10-13T17:14:24.374" v="30"/>
            <ac:spMkLst>
              <pc:docMk/>
              <pc:sldMasterMk cId="0" sldId="2147483648"/>
              <pc:sldLayoutMk cId="0" sldId="2147483652"/>
              <ac:spMk id="3" creationId="{00000000-0000-0000-0000-000000000000}"/>
            </ac:spMkLst>
          </pc:spChg>
          <pc:spChg chg="mod">
            <ac:chgData name="Pentcheva,Nedka (ECCC)" userId="S::nedka.pentcheva@ec.gc.ca::528918d5-c871-4c8d-8cd8-353799ddba6d" providerId="AD" clId="Web-{E4534B0A-B087-42D1-AEA6-92CF7E3023AB}" dt="2022-10-13T17:14:24.374" v="30"/>
            <ac:spMkLst>
              <pc:docMk/>
              <pc:sldMasterMk cId="0" sldId="2147483648"/>
              <pc:sldLayoutMk cId="0" sldId="2147483652"/>
              <ac:spMk id="4" creationId="{00000000-0000-0000-0000-000000000000}"/>
            </ac:spMkLst>
          </pc:spChg>
        </pc:sldLayoutChg>
        <pc:sldLayoutChg chg="modSp">
          <pc:chgData name="Pentcheva,Nedka (ECCC)" userId="S::nedka.pentcheva@ec.gc.ca::528918d5-c871-4c8d-8cd8-353799ddba6d" providerId="AD" clId="Web-{E4534B0A-B087-42D1-AEA6-92CF7E3023AB}" dt="2022-10-13T17:14:24.374" v="30"/>
          <pc:sldLayoutMkLst>
            <pc:docMk/>
            <pc:sldMasterMk cId="0" sldId="2147483648"/>
            <pc:sldLayoutMk cId="0" sldId="2147483653"/>
          </pc:sldLayoutMkLst>
          <pc:spChg chg="mod">
            <ac:chgData name="Pentcheva,Nedka (ECCC)" userId="S::nedka.pentcheva@ec.gc.ca::528918d5-c871-4c8d-8cd8-353799ddba6d" providerId="AD" clId="Web-{E4534B0A-B087-42D1-AEA6-92CF7E3023AB}" dt="2022-10-13T17:14:24.374" v="30"/>
            <ac:spMkLst>
              <pc:docMk/>
              <pc:sldMasterMk cId="0" sldId="2147483648"/>
              <pc:sldLayoutMk cId="0" sldId="2147483653"/>
              <ac:spMk id="3" creationId="{00000000-0000-0000-0000-000000000000}"/>
            </ac:spMkLst>
          </pc:spChg>
          <pc:spChg chg="mod">
            <ac:chgData name="Pentcheva,Nedka (ECCC)" userId="S::nedka.pentcheva@ec.gc.ca::528918d5-c871-4c8d-8cd8-353799ddba6d" providerId="AD" clId="Web-{E4534B0A-B087-42D1-AEA6-92CF7E3023AB}" dt="2022-10-13T17:14:24.374" v="30"/>
            <ac:spMkLst>
              <pc:docMk/>
              <pc:sldMasterMk cId="0" sldId="2147483648"/>
              <pc:sldLayoutMk cId="0" sldId="2147483653"/>
              <ac:spMk id="4" creationId="{00000000-0000-0000-0000-000000000000}"/>
            </ac:spMkLst>
          </pc:spChg>
          <pc:spChg chg="mod">
            <ac:chgData name="Pentcheva,Nedka (ECCC)" userId="S::nedka.pentcheva@ec.gc.ca::528918d5-c871-4c8d-8cd8-353799ddba6d" providerId="AD" clId="Web-{E4534B0A-B087-42D1-AEA6-92CF7E3023AB}" dt="2022-10-13T17:14:24.374" v="30"/>
            <ac:spMkLst>
              <pc:docMk/>
              <pc:sldMasterMk cId="0" sldId="2147483648"/>
              <pc:sldLayoutMk cId="0" sldId="2147483653"/>
              <ac:spMk id="5" creationId="{00000000-0000-0000-0000-000000000000}"/>
            </ac:spMkLst>
          </pc:spChg>
          <pc:spChg chg="mod">
            <ac:chgData name="Pentcheva,Nedka (ECCC)" userId="S::nedka.pentcheva@ec.gc.ca::528918d5-c871-4c8d-8cd8-353799ddba6d" providerId="AD" clId="Web-{E4534B0A-B087-42D1-AEA6-92CF7E3023AB}" dt="2022-10-13T17:14:24.374" v="30"/>
            <ac:spMkLst>
              <pc:docMk/>
              <pc:sldMasterMk cId="0" sldId="2147483648"/>
              <pc:sldLayoutMk cId="0" sldId="2147483653"/>
              <ac:spMk id="6" creationId="{00000000-0000-0000-0000-000000000000}"/>
            </ac:spMkLst>
          </pc:spChg>
        </pc:sldLayoutChg>
        <pc:sldLayoutChg chg="modSp">
          <pc:chgData name="Pentcheva,Nedka (ECCC)" userId="S::nedka.pentcheva@ec.gc.ca::528918d5-c871-4c8d-8cd8-353799ddba6d" providerId="AD" clId="Web-{E4534B0A-B087-42D1-AEA6-92CF7E3023AB}" dt="2022-10-13T17:14:24.374" v="30"/>
          <pc:sldLayoutMkLst>
            <pc:docMk/>
            <pc:sldMasterMk cId="0" sldId="2147483648"/>
            <pc:sldLayoutMk cId="0" sldId="2147483656"/>
          </pc:sldLayoutMkLst>
          <pc:spChg chg="mod">
            <ac:chgData name="Pentcheva,Nedka (ECCC)" userId="S::nedka.pentcheva@ec.gc.ca::528918d5-c871-4c8d-8cd8-353799ddba6d" providerId="AD" clId="Web-{E4534B0A-B087-42D1-AEA6-92CF7E3023AB}" dt="2022-10-13T17:14:24.374" v="30"/>
            <ac:spMkLst>
              <pc:docMk/>
              <pc:sldMasterMk cId="0" sldId="2147483648"/>
              <pc:sldLayoutMk cId="0" sldId="2147483656"/>
              <ac:spMk id="2" creationId="{00000000-0000-0000-0000-000000000000}"/>
            </ac:spMkLst>
          </pc:spChg>
          <pc:spChg chg="mod">
            <ac:chgData name="Pentcheva,Nedka (ECCC)" userId="S::nedka.pentcheva@ec.gc.ca::528918d5-c871-4c8d-8cd8-353799ddba6d" providerId="AD" clId="Web-{E4534B0A-B087-42D1-AEA6-92CF7E3023AB}" dt="2022-10-13T17:14:24.374" v="30"/>
            <ac:spMkLst>
              <pc:docMk/>
              <pc:sldMasterMk cId="0" sldId="2147483648"/>
              <pc:sldLayoutMk cId="0" sldId="2147483656"/>
              <ac:spMk id="3" creationId="{00000000-0000-0000-0000-000000000000}"/>
            </ac:spMkLst>
          </pc:spChg>
          <pc:spChg chg="mod">
            <ac:chgData name="Pentcheva,Nedka (ECCC)" userId="S::nedka.pentcheva@ec.gc.ca::528918d5-c871-4c8d-8cd8-353799ddba6d" providerId="AD" clId="Web-{E4534B0A-B087-42D1-AEA6-92CF7E3023AB}" dt="2022-10-13T17:14:24.374" v="30"/>
            <ac:spMkLst>
              <pc:docMk/>
              <pc:sldMasterMk cId="0" sldId="2147483648"/>
              <pc:sldLayoutMk cId="0" sldId="2147483656"/>
              <ac:spMk id="4" creationId="{00000000-0000-0000-0000-000000000000}"/>
            </ac:spMkLst>
          </pc:spChg>
        </pc:sldLayoutChg>
        <pc:sldLayoutChg chg="modSp">
          <pc:chgData name="Pentcheva,Nedka (ECCC)" userId="S::nedka.pentcheva@ec.gc.ca::528918d5-c871-4c8d-8cd8-353799ddba6d" providerId="AD" clId="Web-{E4534B0A-B087-42D1-AEA6-92CF7E3023AB}" dt="2022-10-13T17:14:24.374" v="30"/>
          <pc:sldLayoutMkLst>
            <pc:docMk/>
            <pc:sldMasterMk cId="0" sldId="2147483648"/>
            <pc:sldLayoutMk cId="0" sldId="2147483657"/>
          </pc:sldLayoutMkLst>
          <pc:spChg chg="mod">
            <ac:chgData name="Pentcheva,Nedka (ECCC)" userId="S::nedka.pentcheva@ec.gc.ca::528918d5-c871-4c8d-8cd8-353799ddba6d" providerId="AD" clId="Web-{E4534B0A-B087-42D1-AEA6-92CF7E3023AB}" dt="2022-10-13T17:14:24.374" v="30"/>
            <ac:spMkLst>
              <pc:docMk/>
              <pc:sldMasterMk cId="0" sldId="2147483648"/>
              <pc:sldLayoutMk cId="0" sldId="2147483657"/>
              <ac:spMk id="2" creationId="{00000000-0000-0000-0000-000000000000}"/>
            </ac:spMkLst>
          </pc:spChg>
          <pc:spChg chg="mod">
            <ac:chgData name="Pentcheva,Nedka (ECCC)" userId="S::nedka.pentcheva@ec.gc.ca::528918d5-c871-4c8d-8cd8-353799ddba6d" providerId="AD" clId="Web-{E4534B0A-B087-42D1-AEA6-92CF7E3023AB}" dt="2022-10-13T17:14:24.374" v="30"/>
            <ac:spMkLst>
              <pc:docMk/>
              <pc:sldMasterMk cId="0" sldId="2147483648"/>
              <pc:sldLayoutMk cId="0" sldId="2147483657"/>
              <ac:spMk id="3" creationId="{00000000-0000-0000-0000-000000000000}"/>
            </ac:spMkLst>
          </pc:spChg>
          <pc:spChg chg="mod">
            <ac:chgData name="Pentcheva,Nedka (ECCC)" userId="S::nedka.pentcheva@ec.gc.ca::528918d5-c871-4c8d-8cd8-353799ddba6d" providerId="AD" clId="Web-{E4534B0A-B087-42D1-AEA6-92CF7E3023AB}" dt="2022-10-13T17:14:24.374" v="30"/>
            <ac:spMkLst>
              <pc:docMk/>
              <pc:sldMasterMk cId="0" sldId="2147483648"/>
              <pc:sldLayoutMk cId="0" sldId="2147483657"/>
              <ac:spMk id="4" creationId="{00000000-0000-0000-0000-000000000000}"/>
            </ac:spMkLst>
          </pc:spChg>
        </pc:sldLayoutChg>
        <pc:sldLayoutChg chg="modSp">
          <pc:chgData name="Pentcheva,Nedka (ECCC)" userId="S::nedka.pentcheva@ec.gc.ca::528918d5-c871-4c8d-8cd8-353799ddba6d" providerId="AD" clId="Web-{E4534B0A-B087-42D1-AEA6-92CF7E3023AB}" dt="2022-10-13T17:14:24.374" v="30"/>
          <pc:sldLayoutMkLst>
            <pc:docMk/>
            <pc:sldMasterMk cId="0" sldId="2147483648"/>
            <pc:sldLayoutMk cId="0" sldId="2147483659"/>
          </pc:sldLayoutMkLst>
          <pc:spChg chg="mod">
            <ac:chgData name="Pentcheva,Nedka (ECCC)" userId="S::nedka.pentcheva@ec.gc.ca::528918d5-c871-4c8d-8cd8-353799ddba6d" providerId="AD" clId="Web-{E4534B0A-B087-42D1-AEA6-92CF7E3023AB}" dt="2022-10-13T17:14:24.374" v="30"/>
            <ac:spMkLst>
              <pc:docMk/>
              <pc:sldMasterMk cId="0" sldId="2147483648"/>
              <pc:sldLayoutMk cId="0" sldId="2147483659"/>
              <ac:spMk id="2" creationId="{00000000-0000-0000-0000-000000000000}"/>
            </ac:spMkLst>
          </pc:spChg>
          <pc:spChg chg="mod">
            <ac:chgData name="Pentcheva,Nedka (ECCC)" userId="S::nedka.pentcheva@ec.gc.ca::528918d5-c871-4c8d-8cd8-353799ddba6d" providerId="AD" clId="Web-{E4534B0A-B087-42D1-AEA6-92CF7E3023AB}" dt="2022-10-13T17:14:24.374" v="30"/>
            <ac:spMkLst>
              <pc:docMk/>
              <pc:sldMasterMk cId="0" sldId="2147483648"/>
              <pc:sldLayoutMk cId="0" sldId="2147483659"/>
              <ac:spMk id="3" creationId="{00000000-0000-0000-0000-000000000000}"/>
            </ac:spMkLst>
          </pc:spChg>
        </pc:sldLayoutChg>
        <pc:sldLayoutChg chg="modSp">
          <pc:chgData name="Pentcheva,Nedka (ECCC)" userId="S::nedka.pentcheva@ec.gc.ca::528918d5-c871-4c8d-8cd8-353799ddba6d" providerId="AD" clId="Web-{E4534B0A-B087-42D1-AEA6-92CF7E3023AB}" dt="2022-10-13T17:14:24.374" v="30"/>
          <pc:sldLayoutMkLst>
            <pc:docMk/>
            <pc:sldMasterMk cId="0" sldId="2147483648"/>
            <pc:sldLayoutMk cId="375715046" sldId="2147483696"/>
          </pc:sldLayoutMkLst>
          <pc:spChg chg="mod">
            <ac:chgData name="Pentcheva,Nedka (ECCC)" userId="S::nedka.pentcheva@ec.gc.ca::528918d5-c871-4c8d-8cd8-353799ddba6d" providerId="AD" clId="Web-{E4534B0A-B087-42D1-AEA6-92CF7E3023AB}" dt="2022-10-13T17:14:24.374" v="30"/>
            <ac:spMkLst>
              <pc:docMk/>
              <pc:sldMasterMk cId="0" sldId="2147483648"/>
              <pc:sldLayoutMk cId="375715046" sldId="2147483696"/>
              <ac:spMk id="2" creationId="{00000000-0000-0000-0000-000000000000}"/>
            </ac:spMkLst>
          </pc:spChg>
          <pc:spChg chg="mod">
            <ac:chgData name="Pentcheva,Nedka (ECCC)" userId="S::nedka.pentcheva@ec.gc.ca::528918d5-c871-4c8d-8cd8-353799ddba6d" providerId="AD" clId="Web-{E4534B0A-B087-42D1-AEA6-92CF7E3023AB}" dt="2022-10-13T17:14:24.374" v="30"/>
            <ac:spMkLst>
              <pc:docMk/>
              <pc:sldMasterMk cId="0" sldId="2147483648"/>
              <pc:sldLayoutMk cId="375715046" sldId="2147483696"/>
              <ac:spMk id="3" creationId="{00000000-0000-0000-0000-000000000000}"/>
            </ac:spMkLst>
          </pc:spChg>
          <pc:spChg chg="mod">
            <ac:chgData name="Pentcheva,Nedka (ECCC)" userId="S::nedka.pentcheva@ec.gc.ca::528918d5-c871-4c8d-8cd8-353799ddba6d" providerId="AD" clId="Web-{E4534B0A-B087-42D1-AEA6-92CF7E3023AB}" dt="2022-10-13T17:14:24.374" v="30"/>
            <ac:spMkLst>
              <pc:docMk/>
              <pc:sldMasterMk cId="0" sldId="2147483648"/>
              <pc:sldLayoutMk cId="375715046" sldId="2147483696"/>
              <ac:spMk id="8" creationId="{00000000-0000-0000-0000-000000000000}"/>
            </ac:spMkLst>
          </pc:spChg>
        </pc:sldLayoutChg>
      </pc:sldMasterChg>
      <pc:sldMasterChg chg="modSp modSldLayout">
        <pc:chgData name="Pentcheva,Nedka (ECCC)" userId="S::nedka.pentcheva@ec.gc.ca::528918d5-c871-4c8d-8cd8-353799ddba6d" providerId="AD" clId="Web-{E4534B0A-B087-42D1-AEA6-92CF7E3023AB}" dt="2022-10-13T17:14:24.374" v="30"/>
        <pc:sldMasterMkLst>
          <pc:docMk/>
          <pc:sldMasterMk cId="3850334088" sldId="2147483660"/>
        </pc:sldMasterMkLst>
        <pc:spChg chg="mod">
          <ac:chgData name="Pentcheva,Nedka (ECCC)" userId="S::nedka.pentcheva@ec.gc.ca::528918d5-c871-4c8d-8cd8-353799ddba6d" providerId="AD" clId="Web-{E4534B0A-B087-42D1-AEA6-92CF7E3023AB}" dt="2022-10-13T17:14:24.374" v="30"/>
          <ac:spMkLst>
            <pc:docMk/>
            <pc:sldMasterMk cId="3850334088" sldId="2147483660"/>
            <ac:spMk id="2" creationId="{00000000-0000-0000-0000-000000000000}"/>
          </ac:spMkLst>
        </pc:spChg>
        <pc:spChg chg="mod">
          <ac:chgData name="Pentcheva,Nedka (ECCC)" userId="S::nedka.pentcheva@ec.gc.ca::528918d5-c871-4c8d-8cd8-353799ddba6d" providerId="AD" clId="Web-{E4534B0A-B087-42D1-AEA6-92CF7E3023AB}" dt="2022-10-13T17:14:24.374" v="30"/>
          <ac:spMkLst>
            <pc:docMk/>
            <pc:sldMasterMk cId="3850334088" sldId="2147483660"/>
            <ac:spMk id="3" creationId="{00000000-0000-0000-0000-000000000000}"/>
          </ac:spMkLst>
        </pc:spChg>
        <pc:spChg chg="mod">
          <ac:chgData name="Pentcheva,Nedka (ECCC)" userId="S::nedka.pentcheva@ec.gc.ca::528918d5-c871-4c8d-8cd8-353799ddba6d" providerId="AD" clId="Web-{E4534B0A-B087-42D1-AEA6-92CF7E3023AB}" dt="2022-10-13T17:14:24.374" v="30"/>
          <ac:spMkLst>
            <pc:docMk/>
            <pc:sldMasterMk cId="3850334088" sldId="2147483660"/>
            <ac:spMk id="4" creationId="{00000000-0000-0000-0000-000000000000}"/>
          </ac:spMkLst>
        </pc:spChg>
        <pc:spChg chg="mod">
          <ac:chgData name="Pentcheva,Nedka (ECCC)" userId="S::nedka.pentcheva@ec.gc.ca::528918d5-c871-4c8d-8cd8-353799ddba6d" providerId="AD" clId="Web-{E4534B0A-B087-42D1-AEA6-92CF7E3023AB}" dt="2022-10-13T17:14:24.374" v="30"/>
          <ac:spMkLst>
            <pc:docMk/>
            <pc:sldMasterMk cId="3850334088" sldId="2147483660"/>
            <ac:spMk id="5" creationId="{00000000-0000-0000-0000-000000000000}"/>
          </ac:spMkLst>
        </pc:spChg>
        <pc:spChg chg="mod">
          <ac:chgData name="Pentcheva,Nedka (ECCC)" userId="S::nedka.pentcheva@ec.gc.ca::528918d5-c871-4c8d-8cd8-353799ddba6d" providerId="AD" clId="Web-{E4534B0A-B087-42D1-AEA6-92CF7E3023AB}" dt="2022-10-13T17:14:24.374" v="30"/>
          <ac:spMkLst>
            <pc:docMk/>
            <pc:sldMasterMk cId="3850334088" sldId="2147483660"/>
            <ac:spMk id="6" creationId="{00000000-0000-0000-0000-000000000000}"/>
          </ac:spMkLst>
        </pc:spChg>
        <pc:sldLayoutChg chg="modSp">
          <pc:chgData name="Pentcheva,Nedka (ECCC)" userId="S::nedka.pentcheva@ec.gc.ca::528918d5-c871-4c8d-8cd8-353799ddba6d" providerId="AD" clId="Web-{E4534B0A-B087-42D1-AEA6-92CF7E3023AB}" dt="2022-10-13T17:14:24.374" v="30"/>
          <pc:sldLayoutMkLst>
            <pc:docMk/>
            <pc:sldMasterMk cId="3850334088" sldId="2147483660"/>
            <pc:sldLayoutMk cId="3600449465" sldId="2147483661"/>
          </pc:sldLayoutMkLst>
          <pc:spChg chg="mod">
            <ac:chgData name="Pentcheva,Nedka (ECCC)" userId="S::nedka.pentcheva@ec.gc.ca::528918d5-c871-4c8d-8cd8-353799ddba6d" providerId="AD" clId="Web-{E4534B0A-B087-42D1-AEA6-92CF7E3023AB}" dt="2022-10-13T17:14:24.374" v="30"/>
            <ac:spMkLst>
              <pc:docMk/>
              <pc:sldMasterMk cId="3850334088" sldId="2147483660"/>
              <pc:sldLayoutMk cId="3600449465" sldId="2147483661"/>
              <ac:spMk id="2" creationId="{00000000-0000-0000-0000-000000000000}"/>
            </ac:spMkLst>
          </pc:spChg>
          <pc:spChg chg="mod">
            <ac:chgData name="Pentcheva,Nedka (ECCC)" userId="S::nedka.pentcheva@ec.gc.ca::528918d5-c871-4c8d-8cd8-353799ddba6d" providerId="AD" clId="Web-{E4534B0A-B087-42D1-AEA6-92CF7E3023AB}" dt="2022-10-13T17:14:24.374" v="30"/>
            <ac:spMkLst>
              <pc:docMk/>
              <pc:sldMasterMk cId="3850334088" sldId="2147483660"/>
              <pc:sldLayoutMk cId="3600449465" sldId="2147483661"/>
              <ac:spMk id="3" creationId="{00000000-0000-0000-0000-000000000000}"/>
            </ac:spMkLst>
          </pc:spChg>
          <pc:spChg chg="mod">
            <ac:chgData name="Pentcheva,Nedka (ECCC)" userId="S::nedka.pentcheva@ec.gc.ca::528918d5-c871-4c8d-8cd8-353799ddba6d" providerId="AD" clId="Web-{E4534B0A-B087-42D1-AEA6-92CF7E3023AB}" dt="2022-10-13T17:14:24.374" v="30"/>
            <ac:spMkLst>
              <pc:docMk/>
              <pc:sldMasterMk cId="3850334088" sldId="2147483660"/>
              <pc:sldLayoutMk cId="3600449465" sldId="2147483661"/>
              <ac:spMk id="8" creationId="{00000000-0000-0000-0000-000000000000}"/>
            </ac:spMkLst>
          </pc:spChg>
        </pc:sldLayoutChg>
        <pc:sldLayoutChg chg="modSp">
          <pc:chgData name="Pentcheva,Nedka (ECCC)" userId="S::nedka.pentcheva@ec.gc.ca::528918d5-c871-4c8d-8cd8-353799ddba6d" providerId="AD" clId="Web-{E4534B0A-B087-42D1-AEA6-92CF7E3023AB}" dt="2022-10-13T17:14:24.374" v="30"/>
          <pc:sldLayoutMkLst>
            <pc:docMk/>
            <pc:sldMasterMk cId="3850334088" sldId="2147483660"/>
            <pc:sldLayoutMk cId="1294169147" sldId="2147483663"/>
          </pc:sldLayoutMkLst>
          <pc:spChg chg="mod">
            <ac:chgData name="Pentcheva,Nedka (ECCC)" userId="S::nedka.pentcheva@ec.gc.ca::528918d5-c871-4c8d-8cd8-353799ddba6d" providerId="AD" clId="Web-{E4534B0A-B087-42D1-AEA6-92CF7E3023AB}" dt="2022-10-13T17:14:24.374" v="30"/>
            <ac:spMkLst>
              <pc:docMk/>
              <pc:sldMasterMk cId="3850334088" sldId="2147483660"/>
              <pc:sldLayoutMk cId="1294169147" sldId="2147483663"/>
              <ac:spMk id="2" creationId="{00000000-0000-0000-0000-000000000000}"/>
            </ac:spMkLst>
          </pc:spChg>
          <pc:spChg chg="mod">
            <ac:chgData name="Pentcheva,Nedka (ECCC)" userId="S::nedka.pentcheva@ec.gc.ca::528918d5-c871-4c8d-8cd8-353799ddba6d" providerId="AD" clId="Web-{E4534B0A-B087-42D1-AEA6-92CF7E3023AB}" dt="2022-10-13T17:14:24.374" v="30"/>
            <ac:spMkLst>
              <pc:docMk/>
              <pc:sldMasterMk cId="3850334088" sldId="2147483660"/>
              <pc:sldLayoutMk cId="1294169147" sldId="2147483663"/>
              <ac:spMk id="3" creationId="{00000000-0000-0000-0000-000000000000}"/>
            </ac:spMkLst>
          </pc:spChg>
        </pc:sldLayoutChg>
        <pc:sldLayoutChg chg="modSp">
          <pc:chgData name="Pentcheva,Nedka (ECCC)" userId="S::nedka.pentcheva@ec.gc.ca::528918d5-c871-4c8d-8cd8-353799ddba6d" providerId="AD" clId="Web-{E4534B0A-B087-42D1-AEA6-92CF7E3023AB}" dt="2022-10-13T17:14:24.374" v="30"/>
          <pc:sldLayoutMkLst>
            <pc:docMk/>
            <pc:sldMasterMk cId="3850334088" sldId="2147483660"/>
            <pc:sldLayoutMk cId="2767456777" sldId="2147483664"/>
          </pc:sldLayoutMkLst>
          <pc:spChg chg="mod">
            <ac:chgData name="Pentcheva,Nedka (ECCC)" userId="S::nedka.pentcheva@ec.gc.ca::528918d5-c871-4c8d-8cd8-353799ddba6d" providerId="AD" clId="Web-{E4534B0A-B087-42D1-AEA6-92CF7E3023AB}" dt="2022-10-13T17:14:24.374" v="30"/>
            <ac:spMkLst>
              <pc:docMk/>
              <pc:sldMasterMk cId="3850334088" sldId="2147483660"/>
              <pc:sldLayoutMk cId="2767456777" sldId="2147483664"/>
              <ac:spMk id="3" creationId="{00000000-0000-0000-0000-000000000000}"/>
            </ac:spMkLst>
          </pc:spChg>
          <pc:spChg chg="mod">
            <ac:chgData name="Pentcheva,Nedka (ECCC)" userId="S::nedka.pentcheva@ec.gc.ca::528918d5-c871-4c8d-8cd8-353799ddba6d" providerId="AD" clId="Web-{E4534B0A-B087-42D1-AEA6-92CF7E3023AB}" dt="2022-10-13T17:14:24.374" v="30"/>
            <ac:spMkLst>
              <pc:docMk/>
              <pc:sldMasterMk cId="3850334088" sldId="2147483660"/>
              <pc:sldLayoutMk cId="2767456777" sldId="2147483664"/>
              <ac:spMk id="4" creationId="{00000000-0000-0000-0000-000000000000}"/>
            </ac:spMkLst>
          </pc:spChg>
        </pc:sldLayoutChg>
        <pc:sldLayoutChg chg="modSp">
          <pc:chgData name="Pentcheva,Nedka (ECCC)" userId="S::nedka.pentcheva@ec.gc.ca::528918d5-c871-4c8d-8cd8-353799ddba6d" providerId="AD" clId="Web-{E4534B0A-B087-42D1-AEA6-92CF7E3023AB}" dt="2022-10-13T17:14:24.374" v="30"/>
          <pc:sldLayoutMkLst>
            <pc:docMk/>
            <pc:sldMasterMk cId="3850334088" sldId="2147483660"/>
            <pc:sldLayoutMk cId="3636263330" sldId="2147483665"/>
          </pc:sldLayoutMkLst>
          <pc:spChg chg="mod">
            <ac:chgData name="Pentcheva,Nedka (ECCC)" userId="S::nedka.pentcheva@ec.gc.ca::528918d5-c871-4c8d-8cd8-353799ddba6d" providerId="AD" clId="Web-{E4534B0A-B087-42D1-AEA6-92CF7E3023AB}" dt="2022-10-13T17:14:24.374" v="30"/>
            <ac:spMkLst>
              <pc:docMk/>
              <pc:sldMasterMk cId="3850334088" sldId="2147483660"/>
              <pc:sldLayoutMk cId="3636263330" sldId="2147483665"/>
              <ac:spMk id="2" creationId="{00000000-0000-0000-0000-000000000000}"/>
            </ac:spMkLst>
          </pc:spChg>
          <pc:spChg chg="mod">
            <ac:chgData name="Pentcheva,Nedka (ECCC)" userId="S::nedka.pentcheva@ec.gc.ca::528918d5-c871-4c8d-8cd8-353799ddba6d" providerId="AD" clId="Web-{E4534B0A-B087-42D1-AEA6-92CF7E3023AB}" dt="2022-10-13T17:14:24.374" v="30"/>
            <ac:spMkLst>
              <pc:docMk/>
              <pc:sldMasterMk cId="3850334088" sldId="2147483660"/>
              <pc:sldLayoutMk cId="3636263330" sldId="2147483665"/>
              <ac:spMk id="3" creationId="{00000000-0000-0000-0000-000000000000}"/>
            </ac:spMkLst>
          </pc:spChg>
          <pc:spChg chg="mod">
            <ac:chgData name="Pentcheva,Nedka (ECCC)" userId="S::nedka.pentcheva@ec.gc.ca::528918d5-c871-4c8d-8cd8-353799ddba6d" providerId="AD" clId="Web-{E4534B0A-B087-42D1-AEA6-92CF7E3023AB}" dt="2022-10-13T17:14:24.374" v="30"/>
            <ac:spMkLst>
              <pc:docMk/>
              <pc:sldMasterMk cId="3850334088" sldId="2147483660"/>
              <pc:sldLayoutMk cId="3636263330" sldId="2147483665"/>
              <ac:spMk id="4" creationId="{00000000-0000-0000-0000-000000000000}"/>
            </ac:spMkLst>
          </pc:spChg>
          <pc:spChg chg="mod">
            <ac:chgData name="Pentcheva,Nedka (ECCC)" userId="S::nedka.pentcheva@ec.gc.ca::528918d5-c871-4c8d-8cd8-353799ddba6d" providerId="AD" clId="Web-{E4534B0A-B087-42D1-AEA6-92CF7E3023AB}" dt="2022-10-13T17:14:24.374" v="30"/>
            <ac:spMkLst>
              <pc:docMk/>
              <pc:sldMasterMk cId="3850334088" sldId="2147483660"/>
              <pc:sldLayoutMk cId="3636263330" sldId="2147483665"/>
              <ac:spMk id="5" creationId="{00000000-0000-0000-0000-000000000000}"/>
            </ac:spMkLst>
          </pc:spChg>
          <pc:spChg chg="mod">
            <ac:chgData name="Pentcheva,Nedka (ECCC)" userId="S::nedka.pentcheva@ec.gc.ca::528918d5-c871-4c8d-8cd8-353799ddba6d" providerId="AD" clId="Web-{E4534B0A-B087-42D1-AEA6-92CF7E3023AB}" dt="2022-10-13T17:14:24.374" v="30"/>
            <ac:spMkLst>
              <pc:docMk/>
              <pc:sldMasterMk cId="3850334088" sldId="2147483660"/>
              <pc:sldLayoutMk cId="3636263330" sldId="2147483665"/>
              <ac:spMk id="6" creationId="{00000000-0000-0000-0000-000000000000}"/>
            </ac:spMkLst>
          </pc:spChg>
        </pc:sldLayoutChg>
        <pc:sldLayoutChg chg="modSp">
          <pc:chgData name="Pentcheva,Nedka (ECCC)" userId="S::nedka.pentcheva@ec.gc.ca::528918d5-c871-4c8d-8cd8-353799ddba6d" providerId="AD" clId="Web-{E4534B0A-B087-42D1-AEA6-92CF7E3023AB}" dt="2022-10-13T17:14:24.374" v="30"/>
          <pc:sldLayoutMkLst>
            <pc:docMk/>
            <pc:sldMasterMk cId="3850334088" sldId="2147483660"/>
            <pc:sldLayoutMk cId="2798278452" sldId="2147483668"/>
          </pc:sldLayoutMkLst>
          <pc:spChg chg="mod">
            <ac:chgData name="Pentcheva,Nedka (ECCC)" userId="S::nedka.pentcheva@ec.gc.ca::528918d5-c871-4c8d-8cd8-353799ddba6d" providerId="AD" clId="Web-{E4534B0A-B087-42D1-AEA6-92CF7E3023AB}" dt="2022-10-13T17:14:24.374" v="30"/>
            <ac:spMkLst>
              <pc:docMk/>
              <pc:sldMasterMk cId="3850334088" sldId="2147483660"/>
              <pc:sldLayoutMk cId="2798278452" sldId="2147483668"/>
              <ac:spMk id="2" creationId="{00000000-0000-0000-0000-000000000000}"/>
            </ac:spMkLst>
          </pc:spChg>
          <pc:spChg chg="mod">
            <ac:chgData name="Pentcheva,Nedka (ECCC)" userId="S::nedka.pentcheva@ec.gc.ca::528918d5-c871-4c8d-8cd8-353799ddba6d" providerId="AD" clId="Web-{E4534B0A-B087-42D1-AEA6-92CF7E3023AB}" dt="2022-10-13T17:14:24.374" v="30"/>
            <ac:spMkLst>
              <pc:docMk/>
              <pc:sldMasterMk cId="3850334088" sldId="2147483660"/>
              <pc:sldLayoutMk cId="2798278452" sldId="2147483668"/>
              <ac:spMk id="3" creationId="{00000000-0000-0000-0000-000000000000}"/>
            </ac:spMkLst>
          </pc:spChg>
          <pc:spChg chg="mod">
            <ac:chgData name="Pentcheva,Nedka (ECCC)" userId="S::nedka.pentcheva@ec.gc.ca::528918d5-c871-4c8d-8cd8-353799ddba6d" providerId="AD" clId="Web-{E4534B0A-B087-42D1-AEA6-92CF7E3023AB}" dt="2022-10-13T17:14:24.374" v="30"/>
            <ac:spMkLst>
              <pc:docMk/>
              <pc:sldMasterMk cId="3850334088" sldId="2147483660"/>
              <pc:sldLayoutMk cId="2798278452" sldId="2147483668"/>
              <ac:spMk id="4" creationId="{00000000-0000-0000-0000-000000000000}"/>
            </ac:spMkLst>
          </pc:spChg>
        </pc:sldLayoutChg>
        <pc:sldLayoutChg chg="modSp">
          <pc:chgData name="Pentcheva,Nedka (ECCC)" userId="S::nedka.pentcheva@ec.gc.ca::528918d5-c871-4c8d-8cd8-353799ddba6d" providerId="AD" clId="Web-{E4534B0A-B087-42D1-AEA6-92CF7E3023AB}" dt="2022-10-13T17:14:24.374" v="30"/>
          <pc:sldLayoutMkLst>
            <pc:docMk/>
            <pc:sldMasterMk cId="3850334088" sldId="2147483660"/>
            <pc:sldLayoutMk cId="2218272192" sldId="2147483669"/>
          </pc:sldLayoutMkLst>
          <pc:spChg chg="mod">
            <ac:chgData name="Pentcheva,Nedka (ECCC)" userId="S::nedka.pentcheva@ec.gc.ca::528918d5-c871-4c8d-8cd8-353799ddba6d" providerId="AD" clId="Web-{E4534B0A-B087-42D1-AEA6-92CF7E3023AB}" dt="2022-10-13T17:14:24.374" v="30"/>
            <ac:spMkLst>
              <pc:docMk/>
              <pc:sldMasterMk cId="3850334088" sldId="2147483660"/>
              <pc:sldLayoutMk cId="2218272192" sldId="2147483669"/>
              <ac:spMk id="2" creationId="{00000000-0000-0000-0000-000000000000}"/>
            </ac:spMkLst>
          </pc:spChg>
          <pc:spChg chg="mod">
            <ac:chgData name="Pentcheva,Nedka (ECCC)" userId="S::nedka.pentcheva@ec.gc.ca::528918d5-c871-4c8d-8cd8-353799ddba6d" providerId="AD" clId="Web-{E4534B0A-B087-42D1-AEA6-92CF7E3023AB}" dt="2022-10-13T17:14:24.374" v="30"/>
            <ac:spMkLst>
              <pc:docMk/>
              <pc:sldMasterMk cId="3850334088" sldId="2147483660"/>
              <pc:sldLayoutMk cId="2218272192" sldId="2147483669"/>
              <ac:spMk id="3" creationId="{00000000-0000-0000-0000-000000000000}"/>
            </ac:spMkLst>
          </pc:spChg>
          <pc:spChg chg="mod">
            <ac:chgData name="Pentcheva,Nedka (ECCC)" userId="S::nedka.pentcheva@ec.gc.ca::528918d5-c871-4c8d-8cd8-353799ddba6d" providerId="AD" clId="Web-{E4534B0A-B087-42D1-AEA6-92CF7E3023AB}" dt="2022-10-13T17:14:24.374" v="30"/>
            <ac:spMkLst>
              <pc:docMk/>
              <pc:sldMasterMk cId="3850334088" sldId="2147483660"/>
              <pc:sldLayoutMk cId="2218272192" sldId="2147483669"/>
              <ac:spMk id="4" creationId="{00000000-0000-0000-0000-000000000000}"/>
            </ac:spMkLst>
          </pc:spChg>
        </pc:sldLayoutChg>
        <pc:sldLayoutChg chg="modSp">
          <pc:chgData name="Pentcheva,Nedka (ECCC)" userId="S::nedka.pentcheva@ec.gc.ca::528918d5-c871-4c8d-8cd8-353799ddba6d" providerId="AD" clId="Web-{E4534B0A-B087-42D1-AEA6-92CF7E3023AB}" dt="2022-10-13T17:14:24.374" v="30"/>
          <pc:sldLayoutMkLst>
            <pc:docMk/>
            <pc:sldMasterMk cId="3850334088" sldId="2147483660"/>
            <pc:sldLayoutMk cId="1787756603" sldId="2147483671"/>
          </pc:sldLayoutMkLst>
          <pc:spChg chg="mod">
            <ac:chgData name="Pentcheva,Nedka (ECCC)" userId="S::nedka.pentcheva@ec.gc.ca::528918d5-c871-4c8d-8cd8-353799ddba6d" providerId="AD" clId="Web-{E4534B0A-B087-42D1-AEA6-92CF7E3023AB}" dt="2022-10-13T17:14:24.374" v="30"/>
            <ac:spMkLst>
              <pc:docMk/>
              <pc:sldMasterMk cId="3850334088" sldId="2147483660"/>
              <pc:sldLayoutMk cId="1787756603" sldId="2147483671"/>
              <ac:spMk id="2" creationId="{00000000-0000-0000-0000-000000000000}"/>
            </ac:spMkLst>
          </pc:spChg>
          <pc:spChg chg="mod">
            <ac:chgData name="Pentcheva,Nedka (ECCC)" userId="S::nedka.pentcheva@ec.gc.ca::528918d5-c871-4c8d-8cd8-353799ddba6d" providerId="AD" clId="Web-{E4534B0A-B087-42D1-AEA6-92CF7E3023AB}" dt="2022-10-13T17:14:24.374" v="30"/>
            <ac:spMkLst>
              <pc:docMk/>
              <pc:sldMasterMk cId="3850334088" sldId="2147483660"/>
              <pc:sldLayoutMk cId="1787756603" sldId="2147483671"/>
              <ac:spMk id="3" creationId="{00000000-0000-0000-0000-000000000000}"/>
            </ac:spMkLst>
          </pc:spChg>
        </pc:sldLayoutChg>
        <pc:sldLayoutChg chg="modSp">
          <pc:chgData name="Pentcheva,Nedka (ECCC)" userId="S::nedka.pentcheva@ec.gc.ca::528918d5-c871-4c8d-8cd8-353799ddba6d" providerId="AD" clId="Web-{E4534B0A-B087-42D1-AEA6-92CF7E3023AB}" dt="2022-10-13T17:14:24.374" v="30"/>
          <pc:sldLayoutMkLst>
            <pc:docMk/>
            <pc:sldMasterMk cId="3850334088" sldId="2147483660"/>
            <pc:sldLayoutMk cId="4113841069" sldId="2147483697"/>
          </pc:sldLayoutMkLst>
          <pc:spChg chg="mod">
            <ac:chgData name="Pentcheva,Nedka (ECCC)" userId="S::nedka.pentcheva@ec.gc.ca::528918d5-c871-4c8d-8cd8-353799ddba6d" providerId="AD" clId="Web-{E4534B0A-B087-42D1-AEA6-92CF7E3023AB}" dt="2022-10-13T17:14:24.374" v="30"/>
            <ac:spMkLst>
              <pc:docMk/>
              <pc:sldMasterMk cId="3850334088" sldId="2147483660"/>
              <pc:sldLayoutMk cId="4113841069" sldId="2147483697"/>
              <ac:spMk id="2" creationId="{00000000-0000-0000-0000-000000000000}"/>
            </ac:spMkLst>
          </pc:spChg>
          <pc:spChg chg="mod">
            <ac:chgData name="Pentcheva,Nedka (ECCC)" userId="S::nedka.pentcheva@ec.gc.ca::528918d5-c871-4c8d-8cd8-353799ddba6d" providerId="AD" clId="Web-{E4534B0A-B087-42D1-AEA6-92CF7E3023AB}" dt="2022-10-13T17:14:24.374" v="30"/>
            <ac:spMkLst>
              <pc:docMk/>
              <pc:sldMasterMk cId="3850334088" sldId="2147483660"/>
              <pc:sldLayoutMk cId="4113841069" sldId="2147483697"/>
              <ac:spMk id="3" creationId="{00000000-0000-0000-0000-000000000000}"/>
            </ac:spMkLst>
          </pc:spChg>
          <pc:spChg chg="mod">
            <ac:chgData name="Pentcheva,Nedka (ECCC)" userId="S::nedka.pentcheva@ec.gc.ca::528918d5-c871-4c8d-8cd8-353799ddba6d" providerId="AD" clId="Web-{E4534B0A-B087-42D1-AEA6-92CF7E3023AB}" dt="2022-10-13T17:14:24.374" v="30"/>
            <ac:spMkLst>
              <pc:docMk/>
              <pc:sldMasterMk cId="3850334088" sldId="2147483660"/>
              <pc:sldLayoutMk cId="4113841069" sldId="2147483697"/>
              <ac:spMk id="4" creationId="{00000000-0000-0000-0000-000000000000}"/>
            </ac:spMkLst>
          </pc:spChg>
        </pc:sldLayoutChg>
      </pc:sldMasterChg>
      <pc:sldMasterChg chg="modSp modSldLayout">
        <pc:chgData name="Pentcheva,Nedka (ECCC)" userId="S::nedka.pentcheva@ec.gc.ca::528918d5-c871-4c8d-8cd8-353799ddba6d" providerId="AD" clId="Web-{E4534B0A-B087-42D1-AEA6-92CF7E3023AB}" dt="2022-10-13T17:14:24.374" v="30"/>
        <pc:sldMasterMkLst>
          <pc:docMk/>
          <pc:sldMasterMk cId="3847537118" sldId="2147483672"/>
        </pc:sldMasterMkLst>
        <pc:spChg chg="mod">
          <ac:chgData name="Pentcheva,Nedka (ECCC)" userId="S::nedka.pentcheva@ec.gc.ca::528918d5-c871-4c8d-8cd8-353799ddba6d" providerId="AD" clId="Web-{E4534B0A-B087-42D1-AEA6-92CF7E3023AB}" dt="2022-10-13T17:14:24.374" v="30"/>
          <ac:spMkLst>
            <pc:docMk/>
            <pc:sldMasterMk cId="3847537118" sldId="2147483672"/>
            <ac:spMk id="2" creationId="{00000000-0000-0000-0000-000000000000}"/>
          </ac:spMkLst>
        </pc:spChg>
        <pc:spChg chg="mod">
          <ac:chgData name="Pentcheva,Nedka (ECCC)" userId="S::nedka.pentcheva@ec.gc.ca::528918d5-c871-4c8d-8cd8-353799ddba6d" providerId="AD" clId="Web-{E4534B0A-B087-42D1-AEA6-92CF7E3023AB}" dt="2022-10-13T17:14:24.374" v="30"/>
          <ac:spMkLst>
            <pc:docMk/>
            <pc:sldMasterMk cId="3847537118" sldId="2147483672"/>
            <ac:spMk id="3" creationId="{00000000-0000-0000-0000-000000000000}"/>
          </ac:spMkLst>
        </pc:spChg>
        <pc:spChg chg="mod">
          <ac:chgData name="Pentcheva,Nedka (ECCC)" userId="S::nedka.pentcheva@ec.gc.ca::528918d5-c871-4c8d-8cd8-353799ddba6d" providerId="AD" clId="Web-{E4534B0A-B087-42D1-AEA6-92CF7E3023AB}" dt="2022-10-13T17:14:24.374" v="30"/>
          <ac:spMkLst>
            <pc:docMk/>
            <pc:sldMasterMk cId="3847537118" sldId="2147483672"/>
            <ac:spMk id="4" creationId="{00000000-0000-0000-0000-000000000000}"/>
          </ac:spMkLst>
        </pc:spChg>
        <pc:spChg chg="mod">
          <ac:chgData name="Pentcheva,Nedka (ECCC)" userId="S::nedka.pentcheva@ec.gc.ca::528918d5-c871-4c8d-8cd8-353799ddba6d" providerId="AD" clId="Web-{E4534B0A-B087-42D1-AEA6-92CF7E3023AB}" dt="2022-10-13T17:14:24.374" v="30"/>
          <ac:spMkLst>
            <pc:docMk/>
            <pc:sldMasterMk cId="3847537118" sldId="2147483672"/>
            <ac:spMk id="5" creationId="{00000000-0000-0000-0000-000000000000}"/>
          </ac:spMkLst>
        </pc:spChg>
        <pc:spChg chg="mod">
          <ac:chgData name="Pentcheva,Nedka (ECCC)" userId="S::nedka.pentcheva@ec.gc.ca::528918d5-c871-4c8d-8cd8-353799ddba6d" providerId="AD" clId="Web-{E4534B0A-B087-42D1-AEA6-92CF7E3023AB}" dt="2022-10-13T17:14:24.374" v="30"/>
          <ac:spMkLst>
            <pc:docMk/>
            <pc:sldMasterMk cId="3847537118" sldId="2147483672"/>
            <ac:spMk id="6" creationId="{00000000-0000-0000-0000-000000000000}"/>
          </ac:spMkLst>
        </pc:spChg>
        <pc:sldLayoutChg chg="modSp">
          <pc:chgData name="Pentcheva,Nedka (ECCC)" userId="S::nedka.pentcheva@ec.gc.ca::528918d5-c871-4c8d-8cd8-353799ddba6d" providerId="AD" clId="Web-{E4534B0A-B087-42D1-AEA6-92CF7E3023AB}" dt="2022-10-13T17:14:24.374" v="30"/>
          <pc:sldLayoutMkLst>
            <pc:docMk/>
            <pc:sldMasterMk cId="3847537118" sldId="2147483672"/>
            <pc:sldLayoutMk cId="1235690081" sldId="2147483673"/>
          </pc:sldLayoutMkLst>
          <pc:spChg chg="mod">
            <ac:chgData name="Pentcheva,Nedka (ECCC)" userId="S::nedka.pentcheva@ec.gc.ca::528918d5-c871-4c8d-8cd8-353799ddba6d" providerId="AD" clId="Web-{E4534B0A-B087-42D1-AEA6-92CF7E3023AB}" dt="2022-10-13T17:14:24.374" v="30"/>
            <ac:spMkLst>
              <pc:docMk/>
              <pc:sldMasterMk cId="3847537118" sldId="2147483672"/>
              <pc:sldLayoutMk cId="1235690081" sldId="2147483673"/>
              <ac:spMk id="2" creationId="{00000000-0000-0000-0000-000000000000}"/>
            </ac:spMkLst>
          </pc:spChg>
          <pc:spChg chg="mod">
            <ac:chgData name="Pentcheva,Nedka (ECCC)" userId="S::nedka.pentcheva@ec.gc.ca::528918d5-c871-4c8d-8cd8-353799ddba6d" providerId="AD" clId="Web-{E4534B0A-B087-42D1-AEA6-92CF7E3023AB}" dt="2022-10-13T17:14:24.374" v="30"/>
            <ac:spMkLst>
              <pc:docMk/>
              <pc:sldMasterMk cId="3847537118" sldId="2147483672"/>
              <pc:sldLayoutMk cId="1235690081" sldId="2147483673"/>
              <ac:spMk id="3" creationId="{00000000-0000-0000-0000-000000000000}"/>
            </ac:spMkLst>
          </pc:spChg>
        </pc:sldLayoutChg>
        <pc:sldLayoutChg chg="modSp">
          <pc:chgData name="Pentcheva,Nedka (ECCC)" userId="S::nedka.pentcheva@ec.gc.ca::528918d5-c871-4c8d-8cd8-353799ddba6d" providerId="AD" clId="Web-{E4534B0A-B087-42D1-AEA6-92CF7E3023AB}" dt="2022-10-13T17:14:24.374" v="30"/>
          <pc:sldLayoutMkLst>
            <pc:docMk/>
            <pc:sldMasterMk cId="3847537118" sldId="2147483672"/>
            <pc:sldLayoutMk cId="1230065019" sldId="2147483675"/>
          </pc:sldLayoutMkLst>
          <pc:spChg chg="mod">
            <ac:chgData name="Pentcheva,Nedka (ECCC)" userId="S::nedka.pentcheva@ec.gc.ca::528918d5-c871-4c8d-8cd8-353799ddba6d" providerId="AD" clId="Web-{E4534B0A-B087-42D1-AEA6-92CF7E3023AB}" dt="2022-10-13T17:14:24.374" v="30"/>
            <ac:spMkLst>
              <pc:docMk/>
              <pc:sldMasterMk cId="3847537118" sldId="2147483672"/>
              <pc:sldLayoutMk cId="1230065019" sldId="2147483675"/>
              <ac:spMk id="2" creationId="{00000000-0000-0000-0000-000000000000}"/>
            </ac:spMkLst>
          </pc:spChg>
          <pc:spChg chg="mod">
            <ac:chgData name="Pentcheva,Nedka (ECCC)" userId="S::nedka.pentcheva@ec.gc.ca::528918d5-c871-4c8d-8cd8-353799ddba6d" providerId="AD" clId="Web-{E4534B0A-B087-42D1-AEA6-92CF7E3023AB}" dt="2022-10-13T17:14:24.374" v="30"/>
            <ac:spMkLst>
              <pc:docMk/>
              <pc:sldMasterMk cId="3847537118" sldId="2147483672"/>
              <pc:sldLayoutMk cId="1230065019" sldId="2147483675"/>
              <ac:spMk id="3" creationId="{00000000-0000-0000-0000-000000000000}"/>
            </ac:spMkLst>
          </pc:spChg>
        </pc:sldLayoutChg>
        <pc:sldLayoutChg chg="modSp">
          <pc:chgData name="Pentcheva,Nedka (ECCC)" userId="S::nedka.pentcheva@ec.gc.ca::528918d5-c871-4c8d-8cd8-353799ddba6d" providerId="AD" clId="Web-{E4534B0A-B087-42D1-AEA6-92CF7E3023AB}" dt="2022-10-13T17:14:24.374" v="30"/>
          <pc:sldLayoutMkLst>
            <pc:docMk/>
            <pc:sldMasterMk cId="3847537118" sldId="2147483672"/>
            <pc:sldLayoutMk cId="4240766340" sldId="2147483676"/>
          </pc:sldLayoutMkLst>
          <pc:spChg chg="mod">
            <ac:chgData name="Pentcheva,Nedka (ECCC)" userId="S::nedka.pentcheva@ec.gc.ca::528918d5-c871-4c8d-8cd8-353799ddba6d" providerId="AD" clId="Web-{E4534B0A-B087-42D1-AEA6-92CF7E3023AB}" dt="2022-10-13T17:14:24.374" v="30"/>
            <ac:spMkLst>
              <pc:docMk/>
              <pc:sldMasterMk cId="3847537118" sldId="2147483672"/>
              <pc:sldLayoutMk cId="4240766340" sldId="2147483676"/>
              <ac:spMk id="3" creationId="{00000000-0000-0000-0000-000000000000}"/>
            </ac:spMkLst>
          </pc:spChg>
          <pc:spChg chg="mod">
            <ac:chgData name="Pentcheva,Nedka (ECCC)" userId="S::nedka.pentcheva@ec.gc.ca::528918d5-c871-4c8d-8cd8-353799ddba6d" providerId="AD" clId="Web-{E4534B0A-B087-42D1-AEA6-92CF7E3023AB}" dt="2022-10-13T17:14:24.374" v="30"/>
            <ac:spMkLst>
              <pc:docMk/>
              <pc:sldMasterMk cId="3847537118" sldId="2147483672"/>
              <pc:sldLayoutMk cId="4240766340" sldId="2147483676"/>
              <ac:spMk id="4" creationId="{00000000-0000-0000-0000-000000000000}"/>
            </ac:spMkLst>
          </pc:spChg>
        </pc:sldLayoutChg>
        <pc:sldLayoutChg chg="modSp">
          <pc:chgData name="Pentcheva,Nedka (ECCC)" userId="S::nedka.pentcheva@ec.gc.ca::528918d5-c871-4c8d-8cd8-353799ddba6d" providerId="AD" clId="Web-{E4534B0A-B087-42D1-AEA6-92CF7E3023AB}" dt="2022-10-13T17:14:24.374" v="30"/>
          <pc:sldLayoutMkLst>
            <pc:docMk/>
            <pc:sldMasterMk cId="3847537118" sldId="2147483672"/>
            <pc:sldLayoutMk cId="2635877323" sldId="2147483677"/>
          </pc:sldLayoutMkLst>
          <pc:spChg chg="mod">
            <ac:chgData name="Pentcheva,Nedka (ECCC)" userId="S::nedka.pentcheva@ec.gc.ca::528918d5-c871-4c8d-8cd8-353799ddba6d" providerId="AD" clId="Web-{E4534B0A-B087-42D1-AEA6-92CF7E3023AB}" dt="2022-10-13T17:14:24.374" v="30"/>
            <ac:spMkLst>
              <pc:docMk/>
              <pc:sldMasterMk cId="3847537118" sldId="2147483672"/>
              <pc:sldLayoutMk cId="2635877323" sldId="2147483677"/>
              <ac:spMk id="2" creationId="{00000000-0000-0000-0000-000000000000}"/>
            </ac:spMkLst>
          </pc:spChg>
          <pc:spChg chg="mod">
            <ac:chgData name="Pentcheva,Nedka (ECCC)" userId="S::nedka.pentcheva@ec.gc.ca::528918d5-c871-4c8d-8cd8-353799ddba6d" providerId="AD" clId="Web-{E4534B0A-B087-42D1-AEA6-92CF7E3023AB}" dt="2022-10-13T17:14:24.374" v="30"/>
            <ac:spMkLst>
              <pc:docMk/>
              <pc:sldMasterMk cId="3847537118" sldId="2147483672"/>
              <pc:sldLayoutMk cId="2635877323" sldId="2147483677"/>
              <ac:spMk id="3" creationId="{00000000-0000-0000-0000-000000000000}"/>
            </ac:spMkLst>
          </pc:spChg>
          <pc:spChg chg="mod">
            <ac:chgData name="Pentcheva,Nedka (ECCC)" userId="S::nedka.pentcheva@ec.gc.ca::528918d5-c871-4c8d-8cd8-353799ddba6d" providerId="AD" clId="Web-{E4534B0A-B087-42D1-AEA6-92CF7E3023AB}" dt="2022-10-13T17:14:24.374" v="30"/>
            <ac:spMkLst>
              <pc:docMk/>
              <pc:sldMasterMk cId="3847537118" sldId="2147483672"/>
              <pc:sldLayoutMk cId="2635877323" sldId="2147483677"/>
              <ac:spMk id="4" creationId="{00000000-0000-0000-0000-000000000000}"/>
            </ac:spMkLst>
          </pc:spChg>
          <pc:spChg chg="mod">
            <ac:chgData name="Pentcheva,Nedka (ECCC)" userId="S::nedka.pentcheva@ec.gc.ca::528918d5-c871-4c8d-8cd8-353799ddba6d" providerId="AD" clId="Web-{E4534B0A-B087-42D1-AEA6-92CF7E3023AB}" dt="2022-10-13T17:14:24.374" v="30"/>
            <ac:spMkLst>
              <pc:docMk/>
              <pc:sldMasterMk cId="3847537118" sldId="2147483672"/>
              <pc:sldLayoutMk cId="2635877323" sldId="2147483677"/>
              <ac:spMk id="5" creationId="{00000000-0000-0000-0000-000000000000}"/>
            </ac:spMkLst>
          </pc:spChg>
          <pc:spChg chg="mod">
            <ac:chgData name="Pentcheva,Nedka (ECCC)" userId="S::nedka.pentcheva@ec.gc.ca::528918d5-c871-4c8d-8cd8-353799ddba6d" providerId="AD" clId="Web-{E4534B0A-B087-42D1-AEA6-92CF7E3023AB}" dt="2022-10-13T17:14:24.374" v="30"/>
            <ac:spMkLst>
              <pc:docMk/>
              <pc:sldMasterMk cId="3847537118" sldId="2147483672"/>
              <pc:sldLayoutMk cId="2635877323" sldId="2147483677"/>
              <ac:spMk id="6" creationId="{00000000-0000-0000-0000-000000000000}"/>
            </ac:spMkLst>
          </pc:spChg>
        </pc:sldLayoutChg>
        <pc:sldLayoutChg chg="modSp">
          <pc:chgData name="Pentcheva,Nedka (ECCC)" userId="S::nedka.pentcheva@ec.gc.ca::528918d5-c871-4c8d-8cd8-353799ddba6d" providerId="AD" clId="Web-{E4534B0A-B087-42D1-AEA6-92CF7E3023AB}" dt="2022-10-13T17:14:24.374" v="30"/>
          <pc:sldLayoutMkLst>
            <pc:docMk/>
            <pc:sldMasterMk cId="3847537118" sldId="2147483672"/>
            <pc:sldLayoutMk cId="3142535711" sldId="2147483680"/>
          </pc:sldLayoutMkLst>
          <pc:spChg chg="mod">
            <ac:chgData name="Pentcheva,Nedka (ECCC)" userId="S::nedka.pentcheva@ec.gc.ca::528918d5-c871-4c8d-8cd8-353799ddba6d" providerId="AD" clId="Web-{E4534B0A-B087-42D1-AEA6-92CF7E3023AB}" dt="2022-10-13T17:14:24.374" v="30"/>
            <ac:spMkLst>
              <pc:docMk/>
              <pc:sldMasterMk cId="3847537118" sldId="2147483672"/>
              <pc:sldLayoutMk cId="3142535711" sldId="2147483680"/>
              <ac:spMk id="2" creationId="{00000000-0000-0000-0000-000000000000}"/>
            </ac:spMkLst>
          </pc:spChg>
          <pc:spChg chg="mod">
            <ac:chgData name="Pentcheva,Nedka (ECCC)" userId="S::nedka.pentcheva@ec.gc.ca::528918d5-c871-4c8d-8cd8-353799ddba6d" providerId="AD" clId="Web-{E4534B0A-B087-42D1-AEA6-92CF7E3023AB}" dt="2022-10-13T17:14:24.374" v="30"/>
            <ac:spMkLst>
              <pc:docMk/>
              <pc:sldMasterMk cId="3847537118" sldId="2147483672"/>
              <pc:sldLayoutMk cId="3142535711" sldId="2147483680"/>
              <ac:spMk id="3" creationId="{00000000-0000-0000-0000-000000000000}"/>
            </ac:spMkLst>
          </pc:spChg>
          <pc:spChg chg="mod">
            <ac:chgData name="Pentcheva,Nedka (ECCC)" userId="S::nedka.pentcheva@ec.gc.ca::528918d5-c871-4c8d-8cd8-353799ddba6d" providerId="AD" clId="Web-{E4534B0A-B087-42D1-AEA6-92CF7E3023AB}" dt="2022-10-13T17:14:24.374" v="30"/>
            <ac:spMkLst>
              <pc:docMk/>
              <pc:sldMasterMk cId="3847537118" sldId="2147483672"/>
              <pc:sldLayoutMk cId="3142535711" sldId="2147483680"/>
              <ac:spMk id="4" creationId="{00000000-0000-0000-0000-000000000000}"/>
            </ac:spMkLst>
          </pc:spChg>
        </pc:sldLayoutChg>
        <pc:sldLayoutChg chg="modSp">
          <pc:chgData name="Pentcheva,Nedka (ECCC)" userId="S::nedka.pentcheva@ec.gc.ca::528918d5-c871-4c8d-8cd8-353799ddba6d" providerId="AD" clId="Web-{E4534B0A-B087-42D1-AEA6-92CF7E3023AB}" dt="2022-10-13T17:14:24.374" v="30"/>
          <pc:sldLayoutMkLst>
            <pc:docMk/>
            <pc:sldMasterMk cId="3847537118" sldId="2147483672"/>
            <pc:sldLayoutMk cId="3128630621" sldId="2147483681"/>
          </pc:sldLayoutMkLst>
          <pc:spChg chg="mod">
            <ac:chgData name="Pentcheva,Nedka (ECCC)" userId="S::nedka.pentcheva@ec.gc.ca::528918d5-c871-4c8d-8cd8-353799ddba6d" providerId="AD" clId="Web-{E4534B0A-B087-42D1-AEA6-92CF7E3023AB}" dt="2022-10-13T17:14:24.374" v="30"/>
            <ac:spMkLst>
              <pc:docMk/>
              <pc:sldMasterMk cId="3847537118" sldId="2147483672"/>
              <pc:sldLayoutMk cId="3128630621" sldId="2147483681"/>
              <ac:spMk id="2" creationId="{00000000-0000-0000-0000-000000000000}"/>
            </ac:spMkLst>
          </pc:spChg>
          <pc:spChg chg="mod">
            <ac:chgData name="Pentcheva,Nedka (ECCC)" userId="S::nedka.pentcheva@ec.gc.ca::528918d5-c871-4c8d-8cd8-353799ddba6d" providerId="AD" clId="Web-{E4534B0A-B087-42D1-AEA6-92CF7E3023AB}" dt="2022-10-13T17:14:24.374" v="30"/>
            <ac:spMkLst>
              <pc:docMk/>
              <pc:sldMasterMk cId="3847537118" sldId="2147483672"/>
              <pc:sldLayoutMk cId="3128630621" sldId="2147483681"/>
              <ac:spMk id="3" creationId="{00000000-0000-0000-0000-000000000000}"/>
            </ac:spMkLst>
          </pc:spChg>
          <pc:spChg chg="mod">
            <ac:chgData name="Pentcheva,Nedka (ECCC)" userId="S::nedka.pentcheva@ec.gc.ca::528918d5-c871-4c8d-8cd8-353799ddba6d" providerId="AD" clId="Web-{E4534B0A-B087-42D1-AEA6-92CF7E3023AB}" dt="2022-10-13T17:14:24.374" v="30"/>
            <ac:spMkLst>
              <pc:docMk/>
              <pc:sldMasterMk cId="3847537118" sldId="2147483672"/>
              <pc:sldLayoutMk cId="3128630621" sldId="2147483681"/>
              <ac:spMk id="4" creationId="{00000000-0000-0000-0000-000000000000}"/>
            </ac:spMkLst>
          </pc:spChg>
        </pc:sldLayoutChg>
        <pc:sldLayoutChg chg="modSp">
          <pc:chgData name="Pentcheva,Nedka (ECCC)" userId="S::nedka.pentcheva@ec.gc.ca::528918d5-c871-4c8d-8cd8-353799ddba6d" providerId="AD" clId="Web-{E4534B0A-B087-42D1-AEA6-92CF7E3023AB}" dt="2022-10-13T17:14:24.374" v="30"/>
          <pc:sldLayoutMkLst>
            <pc:docMk/>
            <pc:sldMasterMk cId="3847537118" sldId="2147483672"/>
            <pc:sldLayoutMk cId="1184718982" sldId="2147483683"/>
          </pc:sldLayoutMkLst>
          <pc:spChg chg="mod">
            <ac:chgData name="Pentcheva,Nedka (ECCC)" userId="S::nedka.pentcheva@ec.gc.ca::528918d5-c871-4c8d-8cd8-353799ddba6d" providerId="AD" clId="Web-{E4534B0A-B087-42D1-AEA6-92CF7E3023AB}" dt="2022-10-13T17:14:24.374" v="30"/>
            <ac:spMkLst>
              <pc:docMk/>
              <pc:sldMasterMk cId="3847537118" sldId="2147483672"/>
              <pc:sldLayoutMk cId="1184718982" sldId="2147483683"/>
              <ac:spMk id="2" creationId="{00000000-0000-0000-0000-000000000000}"/>
            </ac:spMkLst>
          </pc:spChg>
          <pc:spChg chg="mod">
            <ac:chgData name="Pentcheva,Nedka (ECCC)" userId="S::nedka.pentcheva@ec.gc.ca::528918d5-c871-4c8d-8cd8-353799ddba6d" providerId="AD" clId="Web-{E4534B0A-B087-42D1-AEA6-92CF7E3023AB}" dt="2022-10-13T17:14:24.374" v="30"/>
            <ac:spMkLst>
              <pc:docMk/>
              <pc:sldMasterMk cId="3847537118" sldId="2147483672"/>
              <pc:sldLayoutMk cId="1184718982" sldId="2147483683"/>
              <ac:spMk id="3" creationId="{00000000-0000-0000-0000-000000000000}"/>
            </ac:spMkLst>
          </pc:spChg>
        </pc:sldLayoutChg>
      </pc:sldMasterChg>
      <pc:sldMasterChg chg="modSp modSldLayout">
        <pc:chgData name="Pentcheva,Nedka (ECCC)" userId="S::nedka.pentcheva@ec.gc.ca::528918d5-c871-4c8d-8cd8-353799ddba6d" providerId="AD" clId="Web-{E4534B0A-B087-42D1-AEA6-92CF7E3023AB}" dt="2022-10-13T17:14:24.374" v="30"/>
        <pc:sldMasterMkLst>
          <pc:docMk/>
          <pc:sldMasterMk cId="3042633585" sldId="2147483684"/>
        </pc:sldMasterMkLst>
        <pc:spChg chg="mod">
          <ac:chgData name="Pentcheva,Nedka (ECCC)" userId="S::nedka.pentcheva@ec.gc.ca::528918d5-c871-4c8d-8cd8-353799ddba6d" providerId="AD" clId="Web-{E4534B0A-B087-42D1-AEA6-92CF7E3023AB}" dt="2022-10-13T17:14:24.374" v="30"/>
          <ac:spMkLst>
            <pc:docMk/>
            <pc:sldMasterMk cId="3042633585" sldId="2147483684"/>
            <ac:spMk id="2" creationId="{00000000-0000-0000-0000-000000000000}"/>
          </ac:spMkLst>
        </pc:spChg>
        <pc:spChg chg="mod">
          <ac:chgData name="Pentcheva,Nedka (ECCC)" userId="S::nedka.pentcheva@ec.gc.ca::528918d5-c871-4c8d-8cd8-353799ddba6d" providerId="AD" clId="Web-{E4534B0A-B087-42D1-AEA6-92CF7E3023AB}" dt="2022-10-13T17:14:24.374" v="30"/>
          <ac:spMkLst>
            <pc:docMk/>
            <pc:sldMasterMk cId="3042633585" sldId="2147483684"/>
            <ac:spMk id="3" creationId="{00000000-0000-0000-0000-000000000000}"/>
          </ac:spMkLst>
        </pc:spChg>
        <pc:spChg chg="mod">
          <ac:chgData name="Pentcheva,Nedka (ECCC)" userId="S::nedka.pentcheva@ec.gc.ca::528918d5-c871-4c8d-8cd8-353799ddba6d" providerId="AD" clId="Web-{E4534B0A-B087-42D1-AEA6-92CF7E3023AB}" dt="2022-10-13T17:14:24.374" v="30"/>
          <ac:spMkLst>
            <pc:docMk/>
            <pc:sldMasterMk cId="3042633585" sldId="2147483684"/>
            <ac:spMk id="7" creationId="{00000000-0000-0000-0000-000000000000}"/>
          </ac:spMkLst>
        </pc:spChg>
        <pc:spChg chg="mod">
          <ac:chgData name="Pentcheva,Nedka (ECCC)" userId="S::nedka.pentcheva@ec.gc.ca::528918d5-c871-4c8d-8cd8-353799ddba6d" providerId="AD" clId="Web-{E4534B0A-B087-42D1-AEA6-92CF7E3023AB}" dt="2022-10-13T17:14:24.374" v="30"/>
          <ac:spMkLst>
            <pc:docMk/>
            <pc:sldMasterMk cId="3042633585" sldId="2147483684"/>
            <ac:spMk id="8" creationId="{00000000-0000-0000-0000-000000000000}"/>
          </ac:spMkLst>
        </pc:spChg>
        <pc:spChg chg="mod">
          <ac:chgData name="Pentcheva,Nedka (ECCC)" userId="S::nedka.pentcheva@ec.gc.ca::528918d5-c871-4c8d-8cd8-353799ddba6d" providerId="AD" clId="Web-{E4534B0A-B087-42D1-AEA6-92CF7E3023AB}" dt="2022-10-13T17:14:24.374" v="30"/>
          <ac:spMkLst>
            <pc:docMk/>
            <pc:sldMasterMk cId="3042633585" sldId="2147483684"/>
            <ac:spMk id="9" creationId="{00000000-0000-0000-0000-000000000000}"/>
          </ac:spMkLst>
        </pc:spChg>
        <pc:sldLayoutChg chg="modSp">
          <pc:chgData name="Pentcheva,Nedka (ECCC)" userId="S::nedka.pentcheva@ec.gc.ca::528918d5-c871-4c8d-8cd8-353799ddba6d" providerId="AD" clId="Web-{E4534B0A-B087-42D1-AEA6-92CF7E3023AB}" dt="2022-10-13T17:14:24.374" v="30"/>
          <pc:sldLayoutMkLst>
            <pc:docMk/>
            <pc:sldMasterMk cId="3042633585" sldId="2147483684"/>
            <pc:sldLayoutMk cId="2570328858" sldId="2147483685"/>
          </pc:sldLayoutMkLst>
          <pc:spChg chg="mod">
            <ac:chgData name="Pentcheva,Nedka (ECCC)" userId="S::nedka.pentcheva@ec.gc.ca::528918d5-c871-4c8d-8cd8-353799ddba6d" providerId="AD" clId="Web-{E4534B0A-B087-42D1-AEA6-92CF7E3023AB}" dt="2022-10-13T17:14:24.374" v="30"/>
            <ac:spMkLst>
              <pc:docMk/>
              <pc:sldMasterMk cId="3042633585" sldId="2147483684"/>
              <pc:sldLayoutMk cId="2570328858" sldId="2147483685"/>
              <ac:spMk id="2" creationId="{00000000-0000-0000-0000-000000000000}"/>
            </ac:spMkLst>
          </pc:spChg>
          <pc:spChg chg="mod">
            <ac:chgData name="Pentcheva,Nedka (ECCC)" userId="S::nedka.pentcheva@ec.gc.ca::528918d5-c871-4c8d-8cd8-353799ddba6d" providerId="AD" clId="Web-{E4534B0A-B087-42D1-AEA6-92CF7E3023AB}" dt="2022-10-13T17:14:24.374" v="30"/>
            <ac:spMkLst>
              <pc:docMk/>
              <pc:sldMasterMk cId="3042633585" sldId="2147483684"/>
              <pc:sldLayoutMk cId="2570328858" sldId="2147483685"/>
              <ac:spMk id="3" creationId="{00000000-0000-0000-0000-000000000000}"/>
            </ac:spMkLst>
          </pc:spChg>
        </pc:sldLayoutChg>
        <pc:sldLayoutChg chg="modSp">
          <pc:chgData name="Pentcheva,Nedka (ECCC)" userId="S::nedka.pentcheva@ec.gc.ca::528918d5-c871-4c8d-8cd8-353799ddba6d" providerId="AD" clId="Web-{E4534B0A-B087-42D1-AEA6-92CF7E3023AB}" dt="2022-10-13T17:14:24.374" v="30"/>
          <pc:sldLayoutMkLst>
            <pc:docMk/>
            <pc:sldMasterMk cId="3042633585" sldId="2147483684"/>
            <pc:sldLayoutMk cId="1733502747" sldId="2147483686"/>
          </pc:sldLayoutMkLst>
          <pc:spChg chg="mod">
            <ac:chgData name="Pentcheva,Nedka (ECCC)" userId="S::nedka.pentcheva@ec.gc.ca::528918d5-c871-4c8d-8cd8-353799ddba6d" providerId="AD" clId="Web-{E4534B0A-B087-42D1-AEA6-92CF7E3023AB}" dt="2022-10-13T17:14:24.374" v="30"/>
            <ac:spMkLst>
              <pc:docMk/>
              <pc:sldMasterMk cId="3042633585" sldId="2147483684"/>
              <pc:sldLayoutMk cId="1733502747" sldId="2147483686"/>
              <ac:spMk id="4" creationId="{00000000-0000-0000-0000-000000000000}"/>
            </ac:spMkLst>
          </pc:spChg>
          <pc:spChg chg="mod">
            <ac:chgData name="Pentcheva,Nedka (ECCC)" userId="S::nedka.pentcheva@ec.gc.ca::528918d5-c871-4c8d-8cd8-353799ddba6d" providerId="AD" clId="Web-{E4534B0A-B087-42D1-AEA6-92CF7E3023AB}" dt="2022-10-13T17:14:24.374" v="30"/>
            <ac:spMkLst>
              <pc:docMk/>
              <pc:sldMasterMk cId="3042633585" sldId="2147483684"/>
              <pc:sldLayoutMk cId="1733502747" sldId="2147483686"/>
              <ac:spMk id="5" creationId="{00000000-0000-0000-0000-000000000000}"/>
            </ac:spMkLst>
          </pc:spChg>
          <pc:spChg chg="mod">
            <ac:chgData name="Pentcheva,Nedka (ECCC)" userId="S::nedka.pentcheva@ec.gc.ca::528918d5-c871-4c8d-8cd8-353799ddba6d" providerId="AD" clId="Web-{E4534B0A-B087-42D1-AEA6-92CF7E3023AB}" dt="2022-10-13T17:14:24.374" v="30"/>
            <ac:spMkLst>
              <pc:docMk/>
              <pc:sldMasterMk cId="3042633585" sldId="2147483684"/>
              <pc:sldLayoutMk cId="1733502747" sldId="2147483686"/>
              <ac:spMk id="6" creationId="{00000000-0000-0000-0000-000000000000}"/>
            </ac:spMkLst>
          </pc:spChg>
        </pc:sldLayoutChg>
        <pc:sldLayoutChg chg="modSp">
          <pc:chgData name="Pentcheva,Nedka (ECCC)" userId="S::nedka.pentcheva@ec.gc.ca::528918d5-c871-4c8d-8cd8-353799ddba6d" providerId="AD" clId="Web-{E4534B0A-B087-42D1-AEA6-92CF7E3023AB}" dt="2022-10-13T17:14:24.374" v="30"/>
          <pc:sldLayoutMkLst>
            <pc:docMk/>
            <pc:sldMasterMk cId="3042633585" sldId="2147483684"/>
            <pc:sldLayoutMk cId="1042880675" sldId="2147483687"/>
          </pc:sldLayoutMkLst>
          <pc:spChg chg="mod">
            <ac:chgData name="Pentcheva,Nedka (ECCC)" userId="S::nedka.pentcheva@ec.gc.ca::528918d5-c871-4c8d-8cd8-353799ddba6d" providerId="AD" clId="Web-{E4534B0A-B087-42D1-AEA6-92CF7E3023AB}" dt="2022-10-13T17:14:24.374" v="30"/>
            <ac:spMkLst>
              <pc:docMk/>
              <pc:sldMasterMk cId="3042633585" sldId="2147483684"/>
              <pc:sldLayoutMk cId="1042880675" sldId="2147483687"/>
              <ac:spMk id="2" creationId="{00000000-0000-0000-0000-000000000000}"/>
            </ac:spMkLst>
          </pc:spChg>
          <pc:spChg chg="mod">
            <ac:chgData name="Pentcheva,Nedka (ECCC)" userId="S::nedka.pentcheva@ec.gc.ca::528918d5-c871-4c8d-8cd8-353799ddba6d" providerId="AD" clId="Web-{E4534B0A-B087-42D1-AEA6-92CF7E3023AB}" dt="2022-10-13T17:14:24.374" v="30"/>
            <ac:spMkLst>
              <pc:docMk/>
              <pc:sldMasterMk cId="3042633585" sldId="2147483684"/>
              <pc:sldLayoutMk cId="1042880675" sldId="2147483687"/>
              <ac:spMk id="3" creationId="{00000000-0000-0000-0000-000000000000}"/>
            </ac:spMkLst>
          </pc:spChg>
          <pc:spChg chg="mod">
            <ac:chgData name="Pentcheva,Nedka (ECCC)" userId="S::nedka.pentcheva@ec.gc.ca::528918d5-c871-4c8d-8cd8-353799ddba6d" providerId="AD" clId="Web-{E4534B0A-B087-42D1-AEA6-92CF7E3023AB}" dt="2022-10-13T17:14:24.374" v="30"/>
            <ac:spMkLst>
              <pc:docMk/>
              <pc:sldMasterMk cId="3042633585" sldId="2147483684"/>
              <pc:sldLayoutMk cId="1042880675" sldId="2147483687"/>
              <ac:spMk id="4" creationId="{00000000-0000-0000-0000-000000000000}"/>
            </ac:spMkLst>
          </pc:spChg>
          <pc:spChg chg="mod">
            <ac:chgData name="Pentcheva,Nedka (ECCC)" userId="S::nedka.pentcheva@ec.gc.ca::528918d5-c871-4c8d-8cd8-353799ddba6d" providerId="AD" clId="Web-{E4534B0A-B087-42D1-AEA6-92CF7E3023AB}" dt="2022-10-13T17:14:24.374" v="30"/>
            <ac:spMkLst>
              <pc:docMk/>
              <pc:sldMasterMk cId="3042633585" sldId="2147483684"/>
              <pc:sldLayoutMk cId="1042880675" sldId="2147483687"/>
              <ac:spMk id="5" creationId="{00000000-0000-0000-0000-000000000000}"/>
            </ac:spMkLst>
          </pc:spChg>
          <pc:spChg chg="mod">
            <ac:chgData name="Pentcheva,Nedka (ECCC)" userId="S::nedka.pentcheva@ec.gc.ca::528918d5-c871-4c8d-8cd8-353799ddba6d" providerId="AD" clId="Web-{E4534B0A-B087-42D1-AEA6-92CF7E3023AB}" dt="2022-10-13T17:14:24.374" v="30"/>
            <ac:spMkLst>
              <pc:docMk/>
              <pc:sldMasterMk cId="3042633585" sldId="2147483684"/>
              <pc:sldLayoutMk cId="1042880675" sldId="2147483687"/>
              <ac:spMk id="6" creationId="{00000000-0000-0000-0000-000000000000}"/>
            </ac:spMkLst>
          </pc:spChg>
        </pc:sldLayoutChg>
        <pc:sldLayoutChg chg="modSp">
          <pc:chgData name="Pentcheva,Nedka (ECCC)" userId="S::nedka.pentcheva@ec.gc.ca::528918d5-c871-4c8d-8cd8-353799ddba6d" providerId="AD" clId="Web-{E4534B0A-B087-42D1-AEA6-92CF7E3023AB}" dt="2022-10-13T17:14:24.374" v="30"/>
          <pc:sldLayoutMkLst>
            <pc:docMk/>
            <pc:sldMasterMk cId="3042633585" sldId="2147483684"/>
            <pc:sldLayoutMk cId="3610675072" sldId="2147483688"/>
          </pc:sldLayoutMkLst>
          <pc:spChg chg="mod">
            <ac:chgData name="Pentcheva,Nedka (ECCC)" userId="S::nedka.pentcheva@ec.gc.ca::528918d5-c871-4c8d-8cd8-353799ddba6d" providerId="AD" clId="Web-{E4534B0A-B087-42D1-AEA6-92CF7E3023AB}" dt="2022-10-13T17:14:24.374" v="30"/>
            <ac:spMkLst>
              <pc:docMk/>
              <pc:sldMasterMk cId="3042633585" sldId="2147483684"/>
              <pc:sldLayoutMk cId="3610675072" sldId="2147483688"/>
              <ac:spMk id="3" creationId="{00000000-0000-0000-0000-000000000000}"/>
            </ac:spMkLst>
          </pc:spChg>
          <pc:spChg chg="mod">
            <ac:chgData name="Pentcheva,Nedka (ECCC)" userId="S::nedka.pentcheva@ec.gc.ca::528918d5-c871-4c8d-8cd8-353799ddba6d" providerId="AD" clId="Web-{E4534B0A-B087-42D1-AEA6-92CF7E3023AB}" dt="2022-10-13T17:14:24.374" v="30"/>
            <ac:spMkLst>
              <pc:docMk/>
              <pc:sldMasterMk cId="3042633585" sldId="2147483684"/>
              <pc:sldLayoutMk cId="3610675072" sldId="2147483688"/>
              <ac:spMk id="4" creationId="{00000000-0000-0000-0000-000000000000}"/>
            </ac:spMkLst>
          </pc:spChg>
          <pc:spChg chg="mod">
            <ac:chgData name="Pentcheva,Nedka (ECCC)" userId="S::nedka.pentcheva@ec.gc.ca::528918d5-c871-4c8d-8cd8-353799ddba6d" providerId="AD" clId="Web-{E4534B0A-B087-42D1-AEA6-92CF7E3023AB}" dt="2022-10-13T17:14:24.374" v="30"/>
            <ac:spMkLst>
              <pc:docMk/>
              <pc:sldMasterMk cId="3042633585" sldId="2147483684"/>
              <pc:sldLayoutMk cId="3610675072" sldId="2147483688"/>
              <ac:spMk id="5" creationId="{00000000-0000-0000-0000-000000000000}"/>
            </ac:spMkLst>
          </pc:spChg>
          <pc:spChg chg="mod">
            <ac:chgData name="Pentcheva,Nedka (ECCC)" userId="S::nedka.pentcheva@ec.gc.ca::528918d5-c871-4c8d-8cd8-353799ddba6d" providerId="AD" clId="Web-{E4534B0A-B087-42D1-AEA6-92CF7E3023AB}" dt="2022-10-13T17:14:24.374" v="30"/>
            <ac:spMkLst>
              <pc:docMk/>
              <pc:sldMasterMk cId="3042633585" sldId="2147483684"/>
              <pc:sldLayoutMk cId="3610675072" sldId="2147483688"/>
              <ac:spMk id="6" creationId="{00000000-0000-0000-0000-000000000000}"/>
            </ac:spMkLst>
          </pc:spChg>
          <pc:spChg chg="mod">
            <ac:chgData name="Pentcheva,Nedka (ECCC)" userId="S::nedka.pentcheva@ec.gc.ca::528918d5-c871-4c8d-8cd8-353799ddba6d" providerId="AD" clId="Web-{E4534B0A-B087-42D1-AEA6-92CF7E3023AB}" dt="2022-10-13T17:14:24.374" v="30"/>
            <ac:spMkLst>
              <pc:docMk/>
              <pc:sldMasterMk cId="3042633585" sldId="2147483684"/>
              <pc:sldLayoutMk cId="3610675072" sldId="2147483688"/>
              <ac:spMk id="7" creationId="{00000000-0000-0000-0000-000000000000}"/>
            </ac:spMkLst>
          </pc:spChg>
        </pc:sldLayoutChg>
        <pc:sldLayoutChg chg="modSp">
          <pc:chgData name="Pentcheva,Nedka (ECCC)" userId="S::nedka.pentcheva@ec.gc.ca::528918d5-c871-4c8d-8cd8-353799ddba6d" providerId="AD" clId="Web-{E4534B0A-B087-42D1-AEA6-92CF7E3023AB}" dt="2022-10-13T17:14:24.374" v="30"/>
          <pc:sldLayoutMkLst>
            <pc:docMk/>
            <pc:sldMasterMk cId="3042633585" sldId="2147483684"/>
            <pc:sldLayoutMk cId="1346865062" sldId="2147483689"/>
          </pc:sldLayoutMkLst>
          <pc:spChg chg="mod">
            <ac:chgData name="Pentcheva,Nedka (ECCC)" userId="S::nedka.pentcheva@ec.gc.ca::528918d5-c871-4c8d-8cd8-353799ddba6d" providerId="AD" clId="Web-{E4534B0A-B087-42D1-AEA6-92CF7E3023AB}" dt="2022-10-13T17:14:24.374" v="30"/>
            <ac:spMkLst>
              <pc:docMk/>
              <pc:sldMasterMk cId="3042633585" sldId="2147483684"/>
              <pc:sldLayoutMk cId="1346865062" sldId="2147483689"/>
              <ac:spMk id="2" creationId="{00000000-0000-0000-0000-000000000000}"/>
            </ac:spMkLst>
          </pc:spChg>
          <pc:spChg chg="mod">
            <ac:chgData name="Pentcheva,Nedka (ECCC)" userId="S::nedka.pentcheva@ec.gc.ca::528918d5-c871-4c8d-8cd8-353799ddba6d" providerId="AD" clId="Web-{E4534B0A-B087-42D1-AEA6-92CF7E3023AB}" dt="2022-10-13T17:14:24.374" v="30"/>
            <ac:spMkLst>
              <pc:docMk/>
              <pc:sldMasterMk cId="3042633585" sldId="2147483684"/>
              <pc:sldLayoutMk cId="1346865062" sldId="2147483689"/>
              <ac:spMk id="3" creationId="{00000000-0000-0000-0000-000000000000}"/>
            </ac:spMkLst>
          </pc:spChg>
          <pc:spChg chg="mod">
            <ac:chgData name="Pentcheva,Nedka (ECCC)" userId="S::nedka.pentcheva@ec.gc.ca::528918d5-c871-4c8d-8cd8-353799ddba6d" providerId="AD" clId="Web-{E4534B0A-B087-42D1-AEA6-92CF7E3023AB}" dt="2022-10-13T17:14:24.374" v="30"/>
            <ac:spMkLst>
              <pc:docMk/>
              <pc:sldMasterMk cId="3042633585" sldId="2147483684"/>
              <pc:sldLayoutMk cId="1346865062" sldId="2147483689"/>
              <ac:spMk id="4" creationId="{00000000-0000-0000-0000-000000000000}"/>
            </ac:spMkLst>
          </pc:spChg>
          <pc:spChg chg="mod">
            <ac:chgData name="Pentcheva,Nedka (ECCC)" userId="S::nedka.pentcheva@ec.gc.ca::528918d5-c871-4c8d-8cd8-353799ddba6d" providerId="AD" clId="Web-{E4534B0A-B087-42D1-AEA6-92CF7E3023AB}" dt="2022-10-13T17:14:24.374" v="30"/>
            <ac:spMkLst>
              <pc:docMk/>
              <pc:sldMasterMk cId="3042633585" sldId="2147483684"/>
              <pc:sldLayoutMk cId="1346865062" sldId="2147483689"/>
              <ac:spMk id="5" creationId="{00000000-0000-0000-0000-000000000000}"/>
            </ac:spMkLst>
          </pc:spChg>
          <pc:spChg chg="mod">
            <ac:chgData name="Pentcheva,Nedka (ECCC)" userId="S::nedka.pentcheva@ec.gc.ca::528918d5-c871-4c8d-8cd8-353799ddba6d" providerId="AD" clId="Web-{E4534B0A-B087-42D1-AEA6-92CF7E3023AB}" dt="2022-10-13T17:14:24.374" v="30"/>
            <ac:spMkLst>
              <pc:docMk/>
              <pc:sldMasterMk cId="3042633585" sldId="2147483684"/>
              <pc:sldLayoutMk cId="1346865062" sldId="2147483689"/>
              <ac:spMk id="6" creationId="{00000000-0000-0000-0000-000000000000}"/>
            </ac:spMkLst>
          </pc:spChg>
          <pc:spChg chg="mod">
            <ac:chgData name="Pentcheva,Nedka (ECCC)" userId="S::nedka.pentcheva@ec.gc.ca::528918d5-c871-4c8d-8cd8-353799ddba6d" providerId="AD" clId="Web-{E4534B0A-B087-42D1-AEA6-92CF7E3023AB}" dt="2022-10-13T17:14:24.374" v="30"/>
            <ac:spMkLst>
              <pc:docMk/>
              <pc:sldMasterMk cId="3042633585" sldId="2147483684"/>
              <pc:sldLayoutMk cId="1346865062" sldId="2147483689"/>
              <ac:spMk id="7" creationId="{00000000-0000-0000-0000-000000000000}"/>
            </ac:spMkLst>
          </pc:spChg>
          <pc:spChg chg="mod">
            <ac:chgData name="Pentcheva,Nedka (ECCC)" userId="S::nedka.pentcheva@ec.gc.ca::528918d5-c871-4c8d-8cd8-353799ddba6d" providerId="AD" clId="Web-{E4534B0A-B087-42D1-AEA6-92CF7E3023AB}" dt="2022-10-13T17:14:24.374" v="30"/>
            <ac:spMkLst>
              <pc:docMk/>
              <pc:sldMasterMk cId="3042633585" sldId="2147483684"/>
              <pc:sldLayoutMk cId="1346865062" sldId="2147483689"/>
              <ac:spMk id="8" creationId="{00000000-0000-0000-0000-000000000000}"/>
            </ac:spMkLst>
          </pc:spChg>
          <pc:spChg chg="mod">
            <ac:chgData name="Pentcheva,Nedka (ECCC)" userId="S::nedka.pentcheva@ec.gc.ca::528918d5-c871-4c8d-8cd8-353799ddba6d" providerId="AD" clId="Web-{E4534B0A-B087-42D1-AEA6-92CF7E3023AB}" dt="2022-10-13T17:14:24.374" v="30"/>
            <ac:spMkLst>
              <pc:docMk/>
              <pc:sldMasterMk cId="3042633585" sldId="2147483684"/>
              <pc:sldLayoutMk cId="1346865062" sldId="2147483689"/>
              <ac:spMk id="9" creationId="{00000000-0000-0000-0000-000000000000}"/>
            </ac:spMkLst>
          </pc:spChg>
        </pc:sldLayoutChg>
        <pc:sldLayoutChg chg="modSp">
          <pc:chgData name="Pentcheva,Nedka (ECCC)" userId="S::nedka.pentcheva@ec.gc.ca::528918d5-c871-4c8d-8cd8-353799ddba6d" providerId="AD" clId="Web-{E4534B0A-B087-42D1-AEA6-92CF7E3023AB}" dt="2022-10-13T17:14:24.374" v="30"/>
          <pc:sldLayoutMkLst>
            <pc:docMk/>
            <pc:sldMasterMk cId="3042633585" sldId="2147483684"/>
            <pc:sldLayoutMk cId="1774193077" sldId="2147483690"/>
          </pc:sldLayoutMkLst>
          <pc:spChg chg="mod">
            <ac:chgData name="Pentcheva,Nedka (ECCC)" userId="S::nedka.pentcheva@ec.gc.ca::528918d5-c871-4c8d-8cd8-353799ddba6d" providerId="AD" clId="Web-{E4534B0A-B087-42D1-AEA6-92CF7E3023AB}" dt="2022-10-13T17:14:24.374" v="30"/>
            <ac:spMkLst>
              <pc:docMk/>
              <pc:sldMasterMk cId="3042633585" sldId="2147483684"/>
              <pc:sldLayoutMk cId="1774193077" sldId="2147483690"/>
              <ac:spMk id="3" creationId="{00000000-0000-0000-0000-000000000000}"/>
            </ac:spMkLst>
          </pc:spChg>
          <pc:spChg chg="mod">
            <ac:chgData name="Pentcheva,Nedka (ECCC)" userId="S::nedka.pentcheva@ec.gc.ca::528918d5-c871-4c8d-8cd8-353799ddba6d" providerId="AD" clId="Web-{E4534B0A-B087-42D1-AEA6-92CF7E3023AB}" dt="2022-10-13T17:14:24.374" v="30"/>
            <ac:spMkLst>
              <pc:docMk/>
              <pc:sldMasterMk cId="3042633585" sldId="2147483684"/>
              <pc:sldLayoutMk cId="1774193077" sldId="2147483690"/>
              <ac:spMk id="4" creationId="{00000000-0000-0000-0000-000000000000}"/>
            </ac:spMkLst>
          </pc:spChg>
          <pc:spChg chg="mod">
            <ac:chgData name="Pentcheva,Nedka (ECCC)" userId="S::nedka.pentcheva@ec.gc.ca::528918d5-c871-4c8d-8cd8-353799ddba6d" providerId="AD" clId="Web-{E4534B0A-B087-42D1-AEA6-92CF7E3023AB}" dt="2022-10-13T17:14:24.374" v="30"/>
            <ac:spMkLst>
              <pc:docMk/>
              <pc:sldMasterMk cId="3042633585" sldId="2147483684"/>
              <pc:sldLayoutMk cId="1774193077" sldId="2147483690"/>
              <ac:spMk id="5" creationId="{00000000-0000-0000-0000-000000000000}"/>
            </ac:spMkLst>
          </pc:spChg>
        </pc:sldLayoutChg>
        <pc:sldLayoutChg chg="modSp">
          <pc:chgData name="Pentcheva,Nedka (ECCC)" userId="S::nedka.pentcheva@ec.gc.ca::528918d5-c871-4c8d-8cd8-353799ddba6d" providerId="AD" clId="Web-{E4534B0A-B087-42D1-AEA6-92CF7E3023AB}" dt="2022-10-13T17:14:24.374" v="30"/>
          <pc:sldLayoutMkLst>
            <pc:docMk/>
            <pc:sldMasterMk cId="3042633585" sldId="2147483684"/>
            <pc:sldLayoutMk cId="413606069" sldId="2147483691"/>
          </pc:sldLayoutMkLst>
          <pc:spChg chg="mod">
            <ac:chgData name="Pentcheva,Nedka (ECCC)" userId="S::nedka.pentcheva@ec.gc.ca::528918d5-c871-4c8d-8cd8-353799ddba6d" providerId="AD" clId="Web-{E4534B0A-B087-42D1-AEA6-92CF7E3023AB}" dt="2022-10-13T17:14:24.374" v="30"/>
            <ac:spMkLst>
              <pc:docMk/>
              <pc:sldMasterMk cId="3042633585" sldId="2147483684"/>
              <pc:sldLayoutMk cId="413606069" sldId="2147483691"/>
              <ac:spMk id="2" creationId="{00000000-0000-0000-0000-000000000000}"/>
            </ac:spMkLst>
          </pc:spChg>
          <pc:spChg chg="mod">
            <ac:chgData name="Pentcheva,Nedka (ECCC)" userId="S::nedka.pentcheva@ec.gc.ca::528918d5-c871-4c8d-8cd8-353799ddba6d" providerId="AD" clId="Web-{E4534B0A-B087-42D1-AEA6-92CF7E3023AB}" dt="2022-10-13T17:14:24.374" v="30"/>
            <ac:spMkLst>
              <pc:docMk/>
              <pc:sldMasterMk cId="3042633585" sldId="2147483684"/>
              <pc:sldLayoutMk cId="413606069" sldId="2147483691"/>
              <ac:spMk id="3" creationId="{00000000-0000-0000-0000-000000000000}"/>
            </ac:spMkLst>
          </pc:spChg>
          <pc:spChg chg="mod">
            <ac:chgData name="Pentcheva,Nedka (ECCC)" userId="S::nedka.pentcheva@ec.gc.ca::528918d5-c871-4c8d-8cd8-353799ddba6d" providerId="AD" clId="Web-{E4534B0A-B087-42D1-AEA6-92CF7E3023AB}" dt="2022-10-13T17:14:24.374" v="30"/>
            <ac:spMkLst>
              <pc:docMk/>
              <pc:sldMasterMk cId="3042633585" sldId="2147483684"/>
              <pc:sldLayoutMk cId="413606069" sldId="2147483691"/>
              <ac:spMk id="4" creationId="{00000000-0000-0000-0000-000000000000}"/>
            </ac:spMkLst>
          </pc:spChg>
        </pc:sldLayoutChg>
        <pc:sldLayoutChg chg="modSp">
          <pc:chgData name="Pentcheva,Nedka (ECCC)" userId="S::nedka.pentcheva@ec.gc.ca::528918d5-c871-4c8d-8cd8-353799ddba6d" providerId="AD" clId="Web-{E4534B0A-B087-42D1-AEA6-92CF7E3023AB}" dt="2022-10-13T17:14:24.374" v="30"/>
          <pc:sldLayoutMkLst>
            <pc:docMk/>
            <pc:sldMasterMk cId="3042633585" sldId="2147483684"/>
            <pc:sldLayoutMk cId="2558471942" sldId="2147483692"/>
          </pc:sldLayoutMkLst>
          <pc:spChg chg="mod">
            <ac:chgData name="Pentcheva,Nedka (ECCC)" userId="S::nedka.pentcheva@ec.gc.ca::528918d5-c871-4c8d-8cd8-353799ddba6d" providerId="AD" clId="Web-{E4534B0A-B087-42D1-AEA6-92CF7E3023AB}" dt="2022-10-13T17:14:24.374" v="30"/>
            <ac:spMkLst>
              <pc:docMk/>
              <pc:sldMasterMk cId="3042633585" sldId="2147483684"/>
              <pc:sldLayoutMk cId="2558471942" sldId="2147483692"/>
              <ac:spMk id="2" creationId="{00000000-0000-0000-0000-000000000000}"/>
            </ac:spMkLst>
          </pc:spChg>
          <pc:spChg chg="mod">
            <ac:chgData name="Pentcheva,Nedka (ECCC)" userId="S::nedka.pentcheva@ec.gc.ca::528918d5-c871-4c8d-8cd8-353799ddba6d" providerId="AD" clId="Web-{E4534B0A-B087-42D1-AEA6-92CF7E3023AB}" dt="2022-10-13T17:14:24.374" v="30"/>
            <ac:spMkLst>
              <pc:docMk/>
              <pc:sldMasterMk cId="3042633585" sldId="2147483684"/>
              <pc:sldLayoutMk cId="2558471942" sldId="2147483692"/>
              <ac:spMk id="3" creationId="{00000000-0000-0000-0000-000000000000}"/>
            </ac:spMkLst>
          </pc:spChg>
          <pc:spChg chg="mod">
            <ac:chgData name="Pentcheva,Nedka (ECCC)" userId="S::nedka.pentcheva@ec.gc.ca::528918d5-c871-4c8d-8cd8-353799ddba6d" providerId="AD" clId="Web-{E4534B0A-B087-42D1-AEA6-92CF7E3023AB}" dt="2022-10-13T17:14:24.374" v="30"/>
            <ac:spMkLst>
              <pc:docMk/>
              <pc:sldMasterMk cId="3042633585" sldId="2147483684"/>
              <pc:sldLayoutMk cId="2558471942" sldId="2147483692"/>
              <ac:spMk id="4" creationId="{00000000-0000-0000-0000-000000000000}"/>
            </ac:spMkLst>
          </pc:spChg>
          <pc:spChg chg="mod">
            <ac:chgData name="Pentcheva,Nedka (ECCC)" userId="S::nedka.pentcheva@ec.gc.ca::528918d5-c871-4c8d-8cd8-353799ddba6d" providerId="AD" clId="Web-{E4534B0A-B087-42D1-AEA6-92CF7E3023AB}" dt="2022-10-13T17:14:24.374" v="30"/>
            <ac:spMkLst>
              <pc:docMk/>
              <pc:sldMasterMk cId="3042633585" sldId="2147483684"/>
              <pc:sldLayoutMk cId="2558471942" sldId="2147483692"/>
              <ac:spMk id="5" creationId="{00000000-0000-0000-0000-000000000000}"/>
            </ac:spMkLst>
          </pc:spChg>
          <pc:spChg chg="mod">
            <ac:chgData name="Pentcheva,Nedka (ECCC)" userId="S::nedka.pentcheva@ec.gc.ca::528918d5-c871-4c8d-8cd8-353799ddba6d" providerId="AD" clId="Web-{E4534B0A-B087-42D1-AEA6-92CF7E3023AB}" dt="2022-10-13T17:14:24.374" v="30"/>
            <ac:spMkLst>
              <pc:docMk/>
              <pc:sldMasterMk cId="3042633585" sldId="2147483684"/>
              <pc:sldLayoutMk cId="2558471942" sldId="2147483692"/>
              <ac:spMk id="6" creationId="{00000000-0000-0000-0000-000000000000}"/>
            </ac:spMkLst>
          </pc:spChg>
          <pc:spChg chg="mod">
            <ac:chgData name="Pentcheva,Nedka (ECCC)" userId="S::nedka.pentcheva@ec.gc.ca::528918d5-c871-4c8d-8cd8-353799ddba6d" providerId="AD" clId="Web-{E4534B0A-B087-42D1-AEA6-92CF7E3023AB}" dt="2022-10-13T17:14:24.374" v="30"/>
            <ac:spMkLst>
              <pc:docMk/>
              <pc:sldMasterMk cId="3042633585" sldId="2147483684"/>
              <pc:sldLayoutMk cId="2558471942" sldId="2147483692"/>
              <ac:spMk id="7" creationId="{00000000-0000-0000-0000-000000000000}"/>
            </ac:spMkLst>
          </pc:spChg>
        </pc:sldLayoutChg>
        <pc:sldLayoutChg chg="modSp">
          <pc:chgData name="Pentcheva,Nedka (ECCC)" userId="S::nedka.pentcheva@ec.gc.ca::528918d5-c871-4c8d-8cd8-353799ddba6d" providerId="AD" clId="Web-{E4534B0A-B087-42D1-AEA6-92CF7E3023AB}" dt="2022-10-13T17:14:24.374" v="30"/>
          <pc:sldLayoutMkLst>
            <pc:docMk/>
            <pc:sldMasterMk cId="3042633585" sldId="2147483684"/>
            <pc:sldLayoutMk cId="2654632823" sldId="2147483693"/>
          </pc:sldLayoutMkLst>
          <pc:spChg chg="mod">
            <ac:chgData name="Pentcheva,Nedka (ECCC)" userId="S::nedka.pentcheva@ec.gc.ca::528918d5-c871-4c8d-8cd8-353799ddba6d" providerId="AD" clId="Web-{E4534B0A-B087-42D1-AEA6-92CF7E3023AB}" dt="2022-10-13T17:14:24.374" v="30"/>
            <ac:spMkLst>
              <pc:docMk/>
              <pc:sldMasterMk cId="3042633585" sldId="2147483684"/>
              <pc:sldLayoutMk cId="2654632823" sldId="2147483693"/>
              <ac:spMk id="2" creationId="{00000000-0000-0000-0000-000000000000}"/>
            </ac:spMkLst>
          </pc:spChg>
          <pc:spChg chg="mod">
            <ac:chgData name="Pentcheva,Nedka (ECCC)" userId="S::nedka.pentcheva@ec.gc.ca::528918d5-c871-4c8d-8cd8-353799ddba6d" providerId="AD" clId="Web-{E4534B0A-B087-42D1-AEA6-92CF7E3023AB}" dt="2022-10-13T17:14:24.374" v="30"/>
            <ac:spMkLst>
              <pc:docMk/>
              <pc:sldMasterMk cId="3042633585" sldId="2147483684"/>
              <pc:sldLayoutMk cId="2654632823" sldId="2147483693"/>
              <ac:spMk id="3" creationId="{00000000-0000-0000-0000-000000000000}"/>
            </ac:spMkLst>
          </pc:spChg>
          <pc:spChg chg="mod">
            <ac:chgData name="Pentcheva,Nedka (ECCC)" userId="S::nedka.pentcheva@ec.gc.ca::528918d5-c871-4c8d-8cd8-353799ddba6d" providerId="AD" clId="Web-{E4534B0A-B087-42D1-AEA6-92CF7E3023AB}" dt="2022-10-13T17:14:24.374" v="30"/>
            <ac:spMkLst>
              <pc:docMk/>
              <pc:sldMasterMk cId="3042633585" sldId="2147483684"/>
              <pc:sldLayoutMk cId="2654632823" sldId="2147483693"/>
              <ac:spMk id="4" creationId="{00000000-0000-0000-0000-000000000000}"/>
            </ac:spMkLst>
          </pc:spChg>
          <pc:spChg chg="mod">
            <ac:chgData name="Pentcheva,Nedka (ECCC)" userId="S::nedka.pentcheva@ec.gc.ca::528918d5-c871-4c8d-8cd8-353799ddba6d" providerId="AD" clId="Web-{E4534B0A-B087-42D1-AEA6-92CF7E3023AB}" dt="2022-10-13T17:14:24.374" v="30"/>
            <ac:spMkLst>
              <pc:docMk/>
              <pc:sldMasterMk cId="3042633585" sldId="2147483684"/>
              <pc:sldLayoutMk cId="2654632823" sldId="2147483693"/>
              <ac:spMk id="5" creationId="{00000000-0000-0000-0000-000000000000}"/>
            </ac:spMkLst>
          </pc:spChg>
          <pc:spChg chg="mod">
            <ac:chgData name="Pentcheva,Nedka (ECCC)" userId="S::nedka.pentcheva@ec.gc.ca::528918d5-c871-4c8d-8cd8-353799ddba6d" providerId="AD" clId="Web-{E4534B0A-B087-42D1-AEA6-92CF7E3023AB}" dt="2022-10-13T17:14:24.374" v="30"/>
            <ac:spMkLst>
              <pc:docMk/>
              <pc:sldMasterMk cId="3042633585" sldId="2147483684"/>
              <pc:sldLayoutMk cId="2654632823" sldId="2147483693"/>
              <ac:spMk id="6" creationId="{00000000-0000-0000-0000-000000000000}"/>
            </ac:spMkLst>
          </pc:spChg>
          <pc:spChg chg="mod">
            <ac:chgData name="Pentcheva,Nedka (ECCC)" userId="S::nedka.pentcheva@ec.gc.ca::528918d5-c871-4c8d-8cd8-353799ddba6d" providerId="AD" clId="Web-{E4534B0A-B087-42D1-AEA6-92CF7E3023AB}" dt="2022-10-13T17:14:24.374" v="30"/>
            <ac:spMkLst>
              <pc:docMk/>
              <pc:sldMasterMk cId="3042633585" sldId="2147483684"/>
              <pc:sldLayoutMk cId="2654632823" sldId="2147483693"/>
              <ac:spMk id="7" creationId="{00000000-0000-0000-0000-000000000000}"/>
            </ac:spMkLst>
          </pc:spChg>
        </pc:sldLayoutChg>
        <pc:sldLayoutChg chg="modSp">
          <pc:chgData name="Pentcheva,Nedka (ECCC)" userId="S::nedka.pentcheva@ec.gc.ca::528918d5-c871-4c8d-8cd8-353799ddba6d" providerId="AD" clId="Web-{E4534B0A-B087-42D1-AEA6-92CF7E3023AB}" dt="2022-10-13T17:14:24.374" v="30"/>
          <pc:sldLayoutMkLst>
            <pc:docMk/>
            <pc:sldMasterMk cId="3042633585" sldId="2147483684"/>
            <pc:sldLayoutMk cId="4191870899" sldId="2147483694"/>
          </pc:sldLayoutMkLst>
          <pc:spChg chg="mod">
            <ac:chgData name="Pentcheva,Nedka (ECCC)" userId="S::nedka.pentcheva@ec.gc.ca::528918d5-c871-4c8d-8cd8-353799ddba6d" providerId="AD" clId="Web-{E4534B0A-B087-42D1-AEA6-92CF7E3023AB}" dt="2022-10-13T17:14:24.374" v="30"/>
            <ac:spMkLst>
              <pc:docMk/>
              <pc:sldMasterMk cId="3042633585" sldId="2147483684"/>
              <pc:sldLayoutMk cId="4191870899" sldId="2147483694"/>
              <ac:spMk id="4" creationId="{00000000-0000-0000-0000-000000000000}"/>
            </ac:spMkLst>
          </pc:spChg>
          <pc:spChg chg="mod">
            <ac:chgData name="Pentcheva,Nedka (ECCC)" userId="S::nedka.pentcheva@ec.gc.ca::528918d5-c871-4c8d-8cd8-353799ddba6d" providerId="AD" clId="Web-{E4534B0A-B087-42D1-AEA6-92CF7E3023AB}" dt="2022-10-13T17:14:24.374" v="30"/>
            <ac:spMkLst>
              <pc:docMk/>
              <pc:sldMasterMk cId="3042633585" sldId="2147483684"/>
              <pc:sldLayoutMk cId="4191870899" sldId="2147483694"/>
              <ac:spMk id="5" creationId="{00000000-0000-0000-0000-000000000000}"/>
            </ac:spMkLst>
          </pc:spChg>
          <pc:spChg chg="mod">
            <ac:chgData name="Pentcheva,Nedka (ECCC)" userId="S::nedka.pentcheva@ec.gc.ca::528918d5-c871-4c8d-8cd8-353799ddba6d" providerId="AD" clId="Web-{E4534B0A-B087-42D1-AEA6-92CF7E3023AB}" dt="2022-10-13T17:14:24.374" v="30"/>
            <ac:spMkLst>
              <pc:docMk/>
              <pc:sldMasterMk cId="3042633585" sldId="2147483684"/>
              <pc:sldLayoutMk cId="4191870899" sldId="2147483694"/>
              <ac:spMk id="6" creationId="{00000000-0000-0000-0000-000000000000}"/>
            </ac:spMkLst>
          </pc:spChg>
        </pc:sldLayoutChg>
        <pc:sldLayoutChg chg="modSp">
          <pc:chgData name="Pentcheva,Nedka (ECCC)" userId="S::nedka.pentcheva@ec.gc.ca::528918d5-c871-4c8d-8cd8-353799ddba6d" providerId="AD" clId="Web-{E4534B0A-B087-42D1-AEA6-92CF7E3023AB}" dt="2022-10-13T17:14:24.374" v="30"/>
          <pc:sldLayoutMkLst>
            <pc:docMk/>
            <pc:sldMasterMk cId="3042633585" sldId="2147483684"/>
            <pc:sldLayoutMk cId="3503167925" sldId="2147483695"/>
          </pc:sldLayoutMkLst>
          <pc:spChg chg="mod">
            <ac:chgData name="Pentcheva,Nedka (ECCC)" userId="S::nedka.pentcheva@ec.gc.ca::528918d5-c871-4c8d-8cd8-353799ddba6d" providerId="AD" clId="Web-{E4534B0A-B087-42D1-AEA6-92CF7E3023AB}" dt="2022-10-13T17:14:24.374" v="30"/>
            <ac:spMkLst>
              <pc:docMk/>
              <pc:sldMasterMk cId="3042633585" sldId="2147483684"/>
              <pc:sldLayoutMk cId="3503167925" sldId="2147483695"/>
              <ac:spMk id="2" creationId="{00000000-0000-0000-0000-000000000000}"/>
            </ac:spMkLst>
          </pc:spChg>
          <pc:spChg chg="mod">
            <ac:chgData name="Pentcheva,Nedka (ECCC)" userId="S::nedka.pentcheva@ec.gc.ca::528918d5-c871-4c8d-8cd8-353799ddba6d" providerId="AD" clId="Web-{E4534B0A-B087-42D1-AEA6-92CF7E3023AB}" dt="2022-10-13T17:14:24.374" v="30"/>
            <ac:spMkLst>
              <pc:docMk/>
              <pc:sldMasterMk cId="3042633585" sldId="2147483684"/>
              <pc:sldLayoutMk cId="3503167925" sldId="2147483695"/>
              <ac:spMk id="3" creationId="{00000000-0000-0000-0000-000000000000}"/>
            </ac:spMkLst>
          </pc:spChg>
          <pc:spChg chg="mod">
            <ac:chgData name="Pentcheva,Nedka (ECCC)" userId="S::nedka.pentcheva@ec.gc.ca::528918d5-c871-4c8d-8cd8-353799ddba6d" providerId="AD" clId="Web-{E4534B0A-B087-42D1-AEA6-92CF7E3023AB}" dt="2022-10-13T17:14:24.374" v="30"/>
            <ac:spMkLst>
              <pc:docMk/>
              <pc:sldMasterMk cId="3042633585" sldId="2147483684"/>
              <pc:sldLayoutMk cId="3503167925" sldId="2147483695"/>
              <ac:spMk id="4" creationId="{00000000-0000-0000-0000-000000000000}"/>
            </ac:spMkLst>
          </pc:spChg>
          <pc:spChg chg="mod">
            <ac:chgData name="Pentcheva,Nedka (ECCC)" userId="S::nedka.pentcheva@ec.gc.ca::528918d5-c871-4c8d-8cd8-353799ddba6d" providerId="AD" clId="Web-{E4534B0A-B087-42D1-AEA6-92CF7E3023AB}" dt="2022-10-13T17:14:24.374" v="30"/>
            <ac:spMkLst>
              <pc:docMk/>
              <pc:sldMasterMk cId="3042633585" sldId="2147483684"/>
              <pc:sldLayoutMk cId="3503167925" sldId="2147483695"/>
              <ac:spMk id="5" creationId="{00000000-0000-0000-0000-000000000000}"/>
            </ac:spMkLst>
          </pc:spChg>
          <pc:spChg chg="mod">
            <ac:chgData name="Pentcheva,Nedka (ECCC)" userId="S::nedka.pentcheva@ec.gc.ca::528918d5-c871-4c8d-8cd8-353799ddba6d" providerId="AD" clId="Web-{E4534B0A-B087-42D1-AEA6-92CF7E3023AB}" dt="2022-10-13T17:14:24.374" v="30"/>
            <ac:spMkLst>
              <pc:docMk/>
              <pc:sldMasterMk cId="3042633585" sldId="2147483684"/>
              <pc:sldLayoutMk cId="3503167925" sldId="2147483695"/>
              <ac:spMk id="6" creationId="{00000000-0000-0000-0000-000000000000}"/>
            </ac:spMkLst>
          </pc:spChg>
        </pc:sldLayoutChg>
      </pc:sldMasterChg>
    </pc:docChg>
  </pc:docChgLst>
  <pc:docChgLst>
    <pc:chgData name="Wang,Xihong (ECCC)" userId="S::xihong.wang@ec.gc.ca::6c34df55-a8a8-4a44-a2aa-df72bc4b850e" providerId="AD" clId="Web-{35A43004-F690-4DC1-8314-D291FE2CDA0D}"/>
    <pc:docChg chg="modSld">
      <pc:chgData name="Wang,Xihong (ECCC)" userId="S::xihong.wang@ec.gc.ca::6c34df55-a8a8-4a44-a2aa-df72bc4b850e" providerId="AD" clId="Web-{35A43004-F690-4DC1-8314-D291FE2CDA0D}" dt="2022-10-13T18:36:46.110" v="1" actId="1076"/>
      <pc:docMkLst>
        <pc:docMk/>
      </pc:docMkLst>
      <pc:sldChg chg="modSp">
        <pc:chgData name="Wang,Xihong (ECCC)" userId="S::xihong.wang@ec.gc.ca::6c34df55-a8a8-4a44-a2aa-df72bc4b850e" providerId="AD" clId="Web-{35A43004-F690-4DC1-8314-D291FE2CDA0D}" dt="2022-10-13T18:36:46.110" v="1" actId="1076"/>
        <pc:sldMkLst>
          <pc:docMk/>
          <pc:sldMk cId="3753418943" sldId="330"/>
        </pc:sldMkLst>
        <pc:spChg chg="mod">
          <ac:chgData name="Wang,Xihong (ECCC)" userId="S::xihong.wang@ec.gc.ca::6c34df55-a8a8-4a44-a2aa-df72bc4b850e" providerId="AD" clId="Web-{35A43004-F690-4DC1-8314-D291FE2CDA0D}" dt="2022-10-13T18:36:46.110" v="1" actId="1076"/>
          <ac:spMkLst>
            <pc:docMk/>
            <pc:sldMk cId="3753418943" sldId="330"/>
            <ac:spMk id="3" creationId="{F6D6978C-051C-4135-E9A9-40C2F22C8443}"/>
          </ac:spMkLst>
        </pc:spChg>
      </pc:sldChg>
    </pc:docChg>
  </pc:docChgLst>
  <pc:docChgLst>
    <pc:chgData name="Wang,Xihong (ECCC)" userId="S::xihong.wang@ec.gc.ca::6c34df55-a8a8-4a44-a2aa-df72bc4b850e" providerId="AD" clId="Web-{BFB9D833-9BB8-4218-B68B-517D5903D2B5}"/>
    <pc:docChg chg="modSld">
      <pc:chgData name="Wang,Xihong (ECCC)" userId="S::xihong.wang@ec.gc.ca::6c34df55-a8a8-4a44-a2aa-df72bc4b850e" providerId="AD" clId="Web-{BFB9D833-9BB8-4218-B68B-517D5903D2B5}" dt="2022-09-26T01:52:34.912" v="9"/>
      <pc:docMkLst>
        <pc:docMk/>
      </pc:docMkLst>
      <pc:sldChg chg="modSp">
        <pc:chgData name="Wang,Xihong (ECCC)" userId="S::xihong.wang@ec.gc.ca::6c34df55-a8a8-4a44-a2aa-df72bc4b850e" providerId="AD" clId="Web-{BFB9D833-9BB8-4218-B68B-517D5903D2B5}" dt="2022-09-26T01:51:18.240" v="3" actId="20577"/>
        <pc:sldMkLst>
          <pc:docMk/>
          <pc:sldMk cId="190190398" sldId="307"/>
        </pc:sldMkLst>
        <pc:spChg chg="mod">
          <ac:chgData name="Wang,Xihong (ECCC)" userId="S::xihong.wang@ec.gc.ca::6c34df55-a8a8-4a44-a2aa-df72bc4b850e" providerId="AD" clId="Web-{BFB9D833-9BB8-4218-B68B-517D5903D2B5}" dt="2022-09-26T01:51:18.240" v="3" actId="20577"/>
          <ac:spMkLst>
            <pc:docMk/>
            <pc:sldMk cId="190190398" sldId="307"/>
            <ac:spMk id="2" creationId="{00000000-0000-0000-0000-000000000000}"/>
          </ac:spMkLst>
        </pc:spChg>
        <pc:picChg chg="mod">
          <ac:chgData name="Wang,Xihong (ECCC)" userId="S::xihong.wang@ec.gc.ca::6c34df55-a8a8-4a44-a2aa-df72bc4b850e" providerId="AD" clId="Web-{BFB9D833-9BB8-4218-B68B-517D5903D2B5}" dt="2022-09-26T01:50:52.818" v="0" actId="14100"/>
          <ac:picMkLst>
            <pc:docMk/>
            <pc:sldMk cId="190190398" sldId="307"/>
            <ac:picMk id="12" creationId="{00000000-0000-0000-0000-000000000000}"/>
          </ac:picMkLst>
        </pc:picChg>
      </pc:sldChg>
      <pc:sldChg chg="modSp">
        <pc:chgData name="Wang,Xihong (ECCC)" userId="S::xihong.wang@ec.gc.ca::6c34df55-a8a8-4a44-a2aa-df72bc4b850e" providerId="AD" clId="Web-{BFB9D833-9BB8-4218-B68B-517D5903D2B5}" dt="2022-09-26T01:51:33.193" v="5" actId="14100"/>
        <pc:sldMkLst>
          <pc:docMk/>
          <pc:sldMk cId="923890097" sldId="315"/>
        </pc:sldMkLst>
        <pc:spChg chg="mod">
          <ac:chgData name="Wang,Xihong (ECCC)" userId="S::xihong.wang@ec.gc.ca::6c34df55-a8a8-4a44-a2aa-df72bc4b850e" providerId="AD" clId="Web-{BFB9D833-9BB8-4218-B68B-517D5903D2B5}" dt="2022-09-26T01:51:33.193" v="5" actId="14100"/>
          <ac:spMkLst>
            <pc:docMk/>
            <pc:sldMk cId="923890097" sldId="315"/>
            <ac:spMk id="2" creationId="{00000000-0000-0000-0000-000000000000}"/>
          </ac:spMkLst>
        </pc:spChg>
      </pc:sldChg>
      <pc:sldChg chg="addSp delSp modSp">
        <pc:chgData name="Wang,Xihong (ECCC)" userId="S::xihong.wang@ec.gc.ca::6c34df55-a8a8-4a44-a2aa-df72bc4b850e" providerId="AD" clId="Web-{BFB9D833-9BB8-4218-B68B-517D5903D2B5}" dt="2022-09-26T01:52:34.912" v="9"/>
        <pc:sldMkLst>
          <pc:docMk/>
          <pc:sldMk cId="3762096275" sldId="319"/>
        </pc:sldMkLst>
        <pc:picChg chg="mod">
          <ac:chgData name="Wang,Xihong (ECCC)" userId="S::xihong.wang@ec.gc.ca::6c34df55-a8a8-4a44-a2aa-df72bc4b850e" providerId="AD" clId="Web-{BFB9D833-9BB8-4218-B68B-517D5903D2B5}" dt="2022-09-26T01:52:28.897" v="7" actId="1076"/>
          <ac:picMkLst>
            <pc:docMk/>
            <pc:sldMk cId="3762096275" sldId="319"/>
            <ac:picMk id="2" creationId="{3EEFA57E-A113-FB70-DC65-86F177A078D8}"/>
          </ac:picMkLst>
        </pc:picChg>
        <pc:inkChg chg="add del mod">
          <ac:chgData name="Wang,Xihong (ECCC)" userId="S::xihong.wang@ec.gc.ca::6c34df55-a8a8-4a44-a2aa-df72bc4b850e" providerId="AD" clId="Web-{BFB9D833-9BB8-4218-B68B-517D5903D2B5}" dt="2022-09-26T01:52:34.912" v="9"/>
          <ac:inkMkLst>
            <pc:docMk/>
            <pc:sldMk cId="3762096275" sldId="319"/>
            <ac:inkMk id="4" creationId="{C36C4A79-3B30-1975-9B3B-169893AFE406}"/>
          </ac:inkMkLst>
        </pc:inkChg>
      </pc:sldChg>
    </pc:docChg>
  </pc:docChgLst>
  <pc:docChgLst>
    <pc:chgData name="Wang,Xihong (ECCC)" userId="S::xihong.wang@ec.gc.ca::6c34df55-a8a8-4a44-a2aa-df72bc4b850e" providerId="AD" clId="Web-{CA676255-3822-4DDC-B238-4289F8C43FDD}"/>
    <pc:docChg chg="sldOrd">
      <pc:chgData name="Wang,Xihong (ECCC)" userId="S::xihong.wang@ec.gc.ca::6c34df55-a8a8-4a44-a2aa-df72bc4b850e" providerId="AD" clId="Web-{CA676255-3822-4DDC-B238-4289F8C43FDD}" dt="2022-09-23T18:52:08.759" v="4"/>
      <pc:docMkLst>
        <pc:docMk/>
      </pc:docMkLst>
      <pc:sldChg chg="ord">
        <pc:chgData name="Wang,Xihong (ECCC)" userId="S::xihong.wang@ec.gc.ca::6c34df55-a8a8-4a44-a2aa-df72bc4b850e" providerId="AD" clId="Web-{CA676255-3822-4DDC-B238-4289F8C43FDD}" dt="2022-09-23T18:50:08.570" v="0"/>
        <pc:sldMkLst>
          <pc:docMk/>
          <pc:sldMk cId="652391593" sldId="299"/>
        </pc:sldMkLst>
      </pc:sldChg>
      <pc:sldChg chg="ord">
        <pc:chgData name="Wang,Xihong (ECCC)" userId="S::xihong.wang@ec.gc.ca::6c34df55-a8a8-4a44-a2aa-df72bc4b850e" providerId="AD" clId="Web-{CA676255-3822-4DDC-B238-4289F8C43FDD}" dt="2022-09-23T18:51:00.117" v="1"/>
        <pc:sldMkLst>
          <pc:docMk/>
          <pc:sldMk cId="1090787094" sldId="302"/>
        </pc:sldMkLst>
      </pc:sldChg>
      <pc:sldChg chg="ord">
        <pc:chgData name="Wang,Xihong (ECCC)" userId="S::xihong.wang@ec.gc.ca::6c34df55-a8a8-4a44-a2aa-df72bc4b850e" providerId="AD" clId="Web-{CA676255-3822-4DDC-B238-4289F8C43FDD}" dt="2022-09-23T18:52:08.759" v="4"/>
        <pc:sldMkLst>
          <pc:docMk/>
          <pc:sldMk cId="190190398" sldId="307"/>
        </pc:sldMkLst>
      </pc:sldChg>
      <pc:sldChg chg="ord">
        <pc:chgData name="Wang,Xihong (ECCC)" userId="S::xihong.wang@ec.gc.ca::6c34df55-a8a8-4a44-a2aa-df72bc4b850e" providerId="AD" clId="Web-{CA676255-3822-4DDC-B238-4289F8C43FDD}" dt="2022-09-23T18:51:57.555" v="2"/>
        <pc:sldMkLst>
          <pc:docMk/>
          <pc:sldMk cId="391334933" sldId="313"/>
        </pc:sldMkLst>
      </pc:sldChg>
      <pc:sldChg chg="ord">
        <pc:chgData name="Wang,Xihong (ECCC)" userId="S::xihong.wang@ec.gc.ca::6c34df55-a8a8-4a44-a2aa-df72bc4b850e" providerId="AD" clId="Web-{CA676255-3822-4DDC-B238-4289F8C43FDD}" dt="2022-09-23T18:52:06.977" v="3"/>
        <pc:sldMkLst>
          <pc:docMk/>
          <pc:sldMk cId="1197341828" sldId="317"/>
        </pc:sldMkLst>
      </pc:sldChg>
    </pc:docChg>
  </pc:docChgLst>
  <pc:docChgLst>
    <pc:chgData name="Pentcheva,Nedka (ECCC)" userId="S::nedka.pentcheva@ec.gc.ca::528918d5-c871-4c8d-8cd8-353799ddba6d" providerId="AD" clId="Web-{CEBCEDC7-3F6F-4CC9-A275-60F70C55A971}"/>
    <pc:docChg chg="modSld">
      <pc:chgData name="Pentcheva,Nedka (ECCC)" userId="S::nedka.pentcheva@ec.gc.ca::528918d5-c871-4c8d-8cd8-353799ddba6d" providerId="AD" clId="Web-{CEBCEDC7-3F6F-4CC9-A275-60F70C55A971}" dt="2022-10-13T19:02:14.544" v="124" actId="20577"/>
      <pc:docMkLst>
        <pc:docMk/>
      </pc:docMkLst>
      <pc:sldChg chg="modSp">
        <pc:chgData name="Pentcheva,Nedka (ECCC)" userId="S::nedka.pentcheva@ec.gc.ca::528918d5-c871-4c8d-8cd8-353799ddba6d" providerId="AD" clId="Web-{CEBCEDC7-3F6F-4CC9-A275-60F70C55A971}" dt="2022-10-13T19:02:14.544" v="124" actId="20577"/>
        <pc:sldMkLst>
          <pc:docMk/>
          <pc:sldMk cId="4027137707" sldId="323"/>
        </pc:sldMkLst>
        <pc:spChg chg="mod">
          <ac:chgData name="Pentcheva,Nedka (ECCC)" userId="S::nedka.pentcheva@ec.gc.ca::528918d5-c871-4c8d-8cd8-353799ddba6d" providerId="AD" clId="Web-{CEBCEDC7-3F6F-4CC9-A275-60F70C55A971}" dt="2022-10-13T19:02:14.544" v="124" actId="20577"/>
          <ac:spMkLst>
            <pc:docMk/>
            <pc:sldMk cId="4027137707" sldId="323"/>
            <ac:spMk id="3" creationId="{F6D6978C-051C-4135-E9A9-40C2F22C8443}"/>
          </ac:spMkLst>
        </pc:spChg>
      </pc:sldChg>
      <pc:sldChg chg="addSp modSp">
        <pc:chgData name="Pentcheva,Nedka (ECCC)" userId="S::nedka.pentcheva@ec.gc.ca::528918d5-c871-4c8d-8cd8-353799ddba6d" providerId="AD" clId="Web-{CEBCEDC7-3F6F-4CC9-A275-60F70C55A971}" dt="2022-10-13T19:01:40.637" v="113" actId="20577"/>
        <pc:sldMkLst>
          <pc:docMk/>
          <pc:sldMk cId="1497016880" sldId="345"/>
        </pc:sldMkLst>
        <pc:spChg chg="add mod ord">
          <ac:chgData name="Pentcheva,Nedka (ECCC)" userId="S::nedka.pentcheva@ec.gc.ca::528918d5-c871-4c8d-8cd8-353799ddba6d" providerId="AD" clId="Web-{CEBCEDC7-3F6F-4CC9-A275-60F70C55A971}" dt="2022-10-13T18:53:09.065" v="68" actId="14100"/>
          <ac:spMkLst>
            <pc:docMk/>
            <pc:sldMk cId="1497016880" sldId="345"/>
            <ac:spMk id="2" creationId="{908FB4D1-820F-A21D-42B6-27676D21C62A}"/>
          </ac:spMkLst>
        </pc:spChg>
        <pc:spChg chg="add mod">
          <ac:chgData name="Pentcheva,Nedka (ECCC)" userId="S::nedka.pentcheva@ec.gc.ca::528918d5-c871-4c8d-8cd8-353799ddba6d" providerId="AD" clId="Web-{CEBCEDC7-3F6F-4CC9-A275-60F70C55A971}" dt="2022-10-13T18:58:00.242" v="107" actId="20577"/>
          <ac:spMkLst>
            <pc:docMk/>
            <pc:sldMk cId="1497016880" sldId="345"/>
            <ac:spMk id="3" creationId="{55BA971F-0CCC-02BA-0449-7ACB9F988C0D}"/>
          </ac:spMkLst>
        </pc:spChg>
        <pc:spChg chg="mod">
          <ac:chgData name="Pentcheva,Nedka (ECCC)" userId="S::nedka.pentcheva@ec.gc.ca::528918d5-c871-4c8d-8cd8-353799ddba6d" providerId="AD" clId="Web-{CEBCEDC7-3F6F-4CC9-A275-60F70C55A971}" dt="2022-10-13T18:58:07.586" v="109" actId="20577"/>
          <ac:spMkLst>
            <pc:docMk/>
            <pc:sldMk cId="1497016880" sldId="345"/>
            <ac:spMk id="12" creationId="{89773417-FAB7-6AED-AA66-52ABF0F84DE3}"/>
          </ac:spMkLst>
        </pc:spChg>
        <pc:spChg chg="mod">
          <ac:chgData name="Pentcheva,Nedka (ECCC)" userId="S::nedka.pentcheva@ec.gc.ca::528918d5-c871-4c8d-8cd8-353799ddba6d" providerId="AD" clId="Web-{CEBCEDC7-3F6F-4CC9-A275-60F70C55A971}" dt="2022-10-13T19:01:40.637" v="113" actId="20577"/>
          <ac:spMkLst>
            <pc:docMk/>
            <pc:sldMk cId="1497016880" sldId="345"/>
            <ac:spMk id="35" creationId="{00000000-0000-0000-0000-000000000000}"/>
          </ac:spMkLst>
        </pc:spChg>
        <pc:picChg chg="mod">
          <ac:chgData name="Pentcheva,Nedka (ECCC)" userId="S::nedka.pentcheva@ec.gc.ca::528918d5-c871-4c8d-8cd8-353799ddba6d" providerId="AD" clId="Web-{CEBCEDC7-3F6F-4CC9-A275-60F70C55A971}" dt="2022-10-13T18:56:43.538" v="96" actId="1076"/>
          <ac:picMkLst>
            <pc:docMk/>
            <pc:sldMk cId="1497016880" sldId="345"/>
            <ac:picMk id="8" creationId="{8BE1865A-3321-3564-1FE1-9F1C9B8A1717}"/>
          </ac:picMkLst>
        </pc:picChg>
        <pc:picChg chg="mod ord">
          <ac:chgData name="Pentcheva,Nedka (ECCC)" userId="S::nedka.pentcheva@ec.gc.ca::528918d5-c871-4c8d-8cd8-353799ddba6d" providerId="AD" clId="Web-{CEBCEDC7-3F6F-4CC9-A275-60F70C55A971}" dt="2022-10-13T18:56:53.757" v="97" actId="1076"/>
          <ac:picMkLst>
            <pc:docMk/>
            <pc:sldMk cId="1497016880" sldId="345"/>
            <ac:picMk id="10" creationId="{76900BB7-93B8-159C-D61D-5D7BD52CE38A}"/>
          </ac:picMkLst>
        </pc:picChg>
      </pc:sldChg>
    </pc:docChg>
  </pc:docChgLst>
  <pc:docChgLst>
    <pc:chgData name="Wang,Xihong (ECCC)" userId="S::xihong.wang@ec.gc.ca::6c34df55-a8a8-4a44-a2aa-df72bc4b850e" providerId="AD" clId="Web-{80DCF63C-ED6F-4D81-B7B7-7320DA98ABDA}"/>
    <pc:docChg chg="modSld">
      <pc:chgData name="Wang,Xihong (ECCC)" userId="S::xihong.wang@ec.gc.ca::6c34df55-a8a8-4a44-a2aa-df72bc4b850e" providerId="AD" clId="Web-{80DCF63C-ED6F-4D81-B7B7-7320DA98ABDA}" dt="2022-10-13T19:10:04.114" v="0" actId="1076"/>
      <pc:docMkLst>
        <pc:docMk/>
      </pc:docMkLst>
      <pc:sldChg chg="modSp">
        <pc:chgData name="Wang,Xihong (ECCC)" userId="S::xihong.wang@ec.gc.ca::6c34df55-a8a8-4a44-a2aa-df72bc4b850e" providerId="AD" clId="Web-{80DCF63C-ED6F-4D81-B7B7-7320DA98ABDA}" dt="2022-10-13T19:10:04.114" v="0" actId="1076"/>
        <pc:sldMkLst>
          <pc:docMk/>
          <pc:sldMk cId="4027137707" sldId="323"/>
        </pc:sldMkLst>
        <pc:spChg chg="mod">
          <ac:chgData name="Wang,Xihong (ECCC)" userId="S::xihong.wang@ec.gc.ca::6c34df55-a8a8-4a44-a2aa-df72bc4b850e" providerId="AD" clId="Web-{80DCF63C-ED6F-4D81-B7B7-7320DA98ABDA}" dt="2022-10-13T19:10:04.114" v="0" actId="1076"/>
          <ac:spMkLst>
            <pc:docMk/>
            <pc:sldMk cId="4027137707" sldId="323"/>
            <ac:spMk id="3" creationId="{F6D6978C-051C-4135-E9A9-40C2F22C8443}"/>
          </ac:spMkLst>
        </pc:spChg>
      </pc:sldChg>
    </pc:docChg>
  </pc:docChgLst>
  <pc:docChgLst>
    <pc:chgData name="Pentcheva,Nedka (ECCC)" userId="S::nedka.pentcheva@ec.gc.ca::528918d5-c871-4c8d-8cd8-353799ddba6d" providerId="AD" clId="Web-{7E55C165-905B-43C3-9631-C43680D66D14}"/>
    <pc:docChg chg="modSld">
      <pc:chgData name="Pentcheva,Nedka (ECCC)" userId="S::nedka.pentcheva@ec.gc.ca::528918d5-c871-4c8d-8cd8-353799ddba6d" providerId="AD" clId="Web-{7E55C165-905B-43C3-9631-C43680D66D14}" dt="2022-10-11T19:49:49.033" v="408" actId="20577"/>
      <pc:docMkLst>
        <pc:docMk/>
      </pc:docMkLst>
      <pc:sldChg chg="modSp">
        <pc:chgData name="Pentcheva,Nedka (ECCC)" userId="S::nedka.pentcheva@ec.gc.ca::528918d5-c871-4c8d-8cd8-353799ddba6d" providerId="AD" clId="Web-{7E55C165-905B-43C3-9631-C43680D66D14}" dt="2022-10-11T19:49:49.033" v="408" actId="20577"/>
        <pc:sldMkLst>
          <pc:docMk/>
          <pc:sldMk cId="1854377977" sldId="321"/>
        </pc:sldMkLst>
        <pc:spChg chg="mod">
          <ac:chgData name="Pentcheva,Nedka (ECCC)" userId="S::nedka.pentcheva@ec.gc.ca::528918d5-c871-4c8d-8cd8-353799ddba6d" providerId="AD" clId="Web-{7E55C165-905B-43C3-9631-C43680D66D14}" dt="2022-10-11T19:30:50.378" v="0" actId="20577"/>
          <ac:spMkLst>
            <pc:docMk/>
            <pc:sldMk cId="1854377977" sldId="321"/>
            <ac:spMk id="6" creationId="{00000000-0000-0000-0000-000000000000}"/>
          </ac:spMkLst>
        </pc:spChg>
        <pc:spChg chg="mod">
          <ac:chgData name="Pentcheva,Nedka (ECCC)" userId="S::nedka.pentcheva@ec.gc.ca::528918d5-c871-4c8d-8cd8-353799ddba6d" providerId="AD" clId="Web-{7E55C165-905B-43C3-9631-C43680D66D14}" dt="2022-10-11T19:49:49.033" v="408" actId="20577"/>
          <ac:spMkLst>
            <pc:docMk/>
            <pc:sldMk cId="1854377977" sldId="321"/>
            <ac:spMk id="35" creationId="{00000000-0000-0000-0000-000000000000}"/>
          </ac:spMkLst>
        </pc:spChg>
      </pc:sldChg>
      <pc:sldChg chg="modSp">
        <pc:chgData name="Pentcheva,Nedka (ECCC)" userId="S::nedka.pentcheva@ec.gc.ca::528918d5-c871-4c8d-8cd8-353799ddba6d" providerId="AD" clId="Web-{7E55C165-905B-43C3-9631-C43680D66D14}" dt="2022-10-11T19:42:32.055" v="262" actId="14100"/>
        <pc:sldMkLst>
          <pc:docMk/>
          <pc:sldMk cId="3078266841" sldId="340"/>
        </pc:sldMkLst>
        <pc:spChg chg="mod">
          <ac:chgData name="Pentcheva,Nedka (ECCC)" userId="S::nedka.pentcheva@ec.gc.ca::528918d5-c871-4c8d-8cd8-353799ddba6d" providerId="AD" clId="Web-{7E55C165-905B-43C3-9631-C43680D66D14}" dt="2022-10-11T19:42:32.055" v="262" actId="14100"/>
          <ac:spMkLst>
            <pc:docMk/>
            <pc:sldMk cId="3078266841" sldId="340"/>
            <ac:spMk id="35" creationId="{00000000-0000-0000-0000-000000000000}"/>
          </ac:spMkLst>
        </pc:spChg>
      </pc:sldChg>
    </pc:docChg>
  </pc:docChgLst>
  <pc:docChgLst>
    <pc:chgData name="Wang,Xihong (ECCC)" userId="S::xihong.wang@ec.gc.ca::6c34df55-a8a8-4a44-a2aa-df72bc4b850e" providerId="AD" clId="Web-{AD7EFB3B-9B02-4D0D-B92D-CB58414DA5BA}"/>
    <pc:docChg chg="addSld delSld modSld">
      <pc:chgData name="Wang,Xihong (ECCC)" userId="S::xihong.wang@ec.gc.ca::6c34df55-a8a8-4a44-a2aa-df72bc4b850e" providerId="AD" clId="Web-{AD7EFB3B-9B02-4D0D-B92D-CB58414DA5BA}" dt="2022-09-26T01:48:23.363" v="9" actId="14100"/>
      <pc:docMkLst>
        <pc:docMk/>
      </pc:docMkLst>
      <pc:sldChg chg="del">
        <pc:chgData name="Wang,Xihong (ECCC)" userId="S::xihong.wang@ec.gc.ca::6c34df55-a8a8-4a44-a2aa-df72bc4b850e" providerId="AD" clId="Web-{AD7EFB3B-9B02-4D0D-B92D-CB58414DA5BA}" dt="2022-09-26T01:45:47.549" v="0"/>
        <pc:sldMkLst>
          <pc:docMk/>
          <pc:sldMk cId="941378184" sldId="319"/>
        </pc:sldMkLst>
      </pc:sldChg>
      <pc:sldChg chg="addSp delSp modSp add replId">
        <pc:chgData name="Wang,Xihong (ECCC)" userId="S::xihong.wang@ec.gc.ca::6c34df55-a8a8-4a44-a2aa-df72bc4b850e" providerId="AD" clId="Web-{AD7EFB3B-9B02-4D0D-B92D-CB58414DA5BA}" dt="2022-09-26T01:48:23.363" v="9" actId="14100"/>
        <pc:sldMkLst>
          <pc:docMk/>
          <pc:sldMk cId="3762096275" sldId="319"/>
        </pc:sldMkLst>
        <pc:grpChg chg="del">
          <ac:chgData name="Wang,Xihong (ECCC)" userId="S::xihong.wang@ec.gc.ca::6c34df55-a8a8-4a44-a2aa-df72bc4b850e" providerId="AD" clId="Web-{AD7EFB3B-9B02-4D0D-B92D-CB58414DA5BA}" dt="2022-09-26T01:46:01.736" v="2"/>
          <ac:grpSpMkLst>
            <pc:docMk/>
            <pc:sldMk cId="3762096275" sldId="319"/>
            <ac:grpSpMk id="13" creationId="{00000000-0000-0000-0000-000000000000}"/>
          </ac:grpSpMkLst>
        </pc:grpChg>
        <pc:picChg chg="add mod">
          <ac:chgData name="Wang,Xihong (ECCC)" userId="S::xihong.wang@ec.gc.ca::6c34df55-a8a8-4a44-a2aa-df72bc4b850e" providerId="AD" clId="Web-{AD7EFB3B-9B02-4D0D-B92D-CB58414DA5BA}" dt="2022-09-26T01:48:23.363" v="9" actId="14100"/>
          <ac:picMkLst>
            <pc:docMk/>
            <pc:sldMk cId="3762096275" sldId="319"/>
            <ac:picMk id="2" creationId="{3EEFA57E-A113-FB70-DC65-86F177A078D8}"/>
          </ac:picMkLst>
        </pc:picChg>
      </pc:sldChg>
    </pc:docChg>
  </pc:docChgLst>
  <pc:docChgLst>
    <pc:chgData name="Wang,Xihong (ECCC)" userId="S::xihong.wang@ec.gc.ca::6c34df55-a8a8-4a44-a2aa-df72bc4b850e" providerId="AD" clId="Web-{EC63A4C2-5EDD-4785-A8B3-C3C6EABFB5E7}"/>
    <pc:docChg chg="modSld">
      <pc:chgData name="Wang,Xihong (ECCC)" userId="S::xihong.wang@ec.gc.ca::6c34df55-a8a8-4a44-a2aa-df72bc4b850e" providerId="AD" clId="Web-{EC63A4C2-5EDD-4785-A8B3-C3C6EABFB5E7}" dt="2022-09-27T02:21:58.047" v="41" actId="14100"/>
      <pc:docMkLst>
        <pc:docMk/>
      </pc:docMkLst>
      <pc:sldChg chg="addSp delSp modSp">
        <pc:chgData name="Wang,Xihong (ECCC)" userId="S::xihong.wang@ec.gc.ca::6c34df55-a8a8-4a44-a2aa-df72bc4b850e" providerId="AD" clId="Web-{EC63A4C2-5EDD-4785-A8B3-C3C6EABFB5E7}" dt="2022-09-27T02:21:58.047" v="41" actId="14100"/>
        <pc:sldMkLst>
          <pc:docMk/>
          <pc:sldMk cId="652391593" sldId="299"/>
        </pc:sldMkLst>
        <pc:spChg chg="add del mod">
          <ac:chgData name="Wang,Xihong (ECCC)" userId="S::xihong.wang@ec.gc.ca::6c34df55-a8a8-4a44-a2aa-df72bc4b850e" providerId="AD" clId="Web-{EC63A4C2-5EDD-4785-A8B3-C3C6EABFB5E7}" dt="2022-09-27T02:20:29.687" v="30"/>
          <ac:spMkLst>
            <pc:docMk/>
            <pc:sldMk cId="652391593" sldId="299"/>
            <ac:spMk id="4" creationId="{DF6CD0E5-1458-4D0B-8C99-04F9AB0BAD50}"/>
          </ac:spMkLst>
        </pc:spChg>
        <pc:spChg chg="add mod">
          <ac:chgData name="Wang,Xihong (ECCC)" userId="S::xihong.wang@ec.gc.ca::6c34df55-a8a8-4a44-a2aa-df72bc4b850e" providerId="AD" clId="Web-{EC63A4C2-5EDD-4785-A8B3-C3C6EABFB5E7}" dt="2022-09-27T02:21:58.047" v="41" actId="14100"/>
          <ac:spMkLst>
            <pc:docMk/>
            <pc:sldMk cId="652391593" sldId="299"/>
            <ac:spMk id="9" creationId="{965F3422-95B0-8869-1D6F-B03AC00A4617}"/>
          </ac:spMkLst>
        </pc:spChg>
        <pc:spChg chg="mod">
          <ac:chgData name="Wang,Xihong (ECCC)" userId="S::xihong.wang@ec.gc.ca::6c34df55-a8a8-4a44-a2aa-df72bc4b850e" providerId="AD" clId="Web-{EC63A4C2-5EDD-4785-A8B3-C3C6EABFB5E7}" dt="2022-09-27T02:06:15.011" v="14" actId="1076"/>
          <ac:spMkLst>
            <pc:docMk/>
            <pc:sldMk cId="652391593" sldId="299"/>
            <ac:spMk id="10" creationId="{8DE9F45E-7A1C-77C9-1736-E6370FA062FE}"/>
          </ac:spMkLst>
        </pc:spChg>
        <pc:picChg chg="add mod">
          <ac:chgData name="Wang,Xihong (ECCC)" userId="S::xihong.wang@ec.gc.ca::6c34df55-a8a8-4a44-a2aa-df72bc4b850e" providerId="AD" clId="Web-{EC63A4C2-5EDD-4785-A8B3-C3C6EABFB5E7}" dt="2022-09-27T02:05:23.417" v="7" actId="1076"/>
          <ac:picMkLst>
            <pc:docMk/>
            <pc:sldMk cId="652391593" sldId="299"/>
            <ac:picMk id="2" creationId="{F7871D60-AD4D-EB58-7B65-54FC2CC4FD9C}"/>
          </ac:picMkLst>
        </pc:picChg>
        <pc:picChg chg="add del mod">
          <ac:chgData name="Wang,Xihong (ECCC)" userId="S::xihong.wang@ec.gc.ca::6c34df55-a8a8-4a44-a2aa-df72bc4b850e" providerId="AD" clId="Web-{EC63A4C2-5EDD-4785-A8B3-C3C6EABFB5E7}" dt="2022-09-27T02:19:54.672" v="24"/>
          <ac:picMkLst>
            <pc:docMk/>
            <pc:sldMk cId="652391593" sldId="299"/>
            <ac:picMk id="3" creationId="{00F91165-7FD5-04E8-A53D-54C5A7C3C4FC}"/>
          </ac:picMkLst>
        </pc:picChg>
        <pc:picChg chg="mod">
          <ac:chgData name="Wang,Xihong (ECCC)" userId="S::xihong.wang@ec.gc.ca::6c34df55-a8a8-4a44-a2aa-df72bc4b850e" providerId="AD" clId="Web-{EC63A4C2-5EDD-4785-A8B3-C3C6EABFB5E7}" dt="2022-09-27T02:07:48.480" v="17" actId="1076"/>
          <ac:picMkLst>
            <pc:docMk/>
            <pc:sldMk cId="652391593" sldId="299"/>
            <ac:picMk id="6" creationId="{5D858448-5206-A566-A63A-07588498D364}"/>
          </ac:picMkLst>
        </pc:picChg>
        <pc:picChg chg="mod">
          <ac:chgData name="Wang,Xihong (ECCC)" userId="S::xihong.wang@ec.gc.ca::6c34df55-a8a8-4a44-a2aa-df72bc4b850e" providerId="AD" clId="Web-{EC63A4C2-5EDD-4785-A8B3-C3C6EABFB5E7}" dt="2022-09-27T02:05:56.480" v="12" actId="14100"/>
          <ac:picMkLst>
            <pc:docMk/>
            <pc:sldMk cId="652391593" sldId="299"/>
            <ac:picMk id="16" creationId="{FFA3FD24-82E4-86B1-F18F-8967004F9E9B}"/>
          </ac:picMkLst>
        </pc:picChg>
        <pc:picChg chg="mod">
          <ac:chgData name="Wang,Xihong (ECCC)" userId="S::xihong.wang@ec.gc.ca::6c34df55-a8a8-4a44-a2aa-df72bc4b850e" providerId="AD" clId="Web-{EC63A4C2-5EDD-4785-A8B3-C3C6EABFB5E7}" dt="2022-09-27T02:06:25.542" v="16" actId="14100"/>
          <ac:picMkLst>
            <pc:docMk/>
            <pc:sldMk cId="652391593" sldId="299"/>
            <ac:picMk id="17" creationId="{76143BDC-E733-2264-70DC-90A3DF969DD7}"/>
          </ac:picMkLst>
        </pc:picChg>
        <pc:picChg chg="del">
          <ac:chgData name="Wang,Xihong (ECCC)" userId="S::xihong.wang@ec.gc.ca::6c34df55-a8a8-4a44-a2aa-df72bc4b850e" providerId="AD" clId="Web-{EC63A4C2-5EDD-4785-A8B3-C3C6EABFB5E7}" dt="2022-09-27T02:19:19.843" v="19"/>
          <ac:picMkLst>
            <pc:docMk/>
            <pc:sldMk cId="652391593" sldId="299"/>
            <ac:picMk id="18" creationId="{F0A5BB9C-CCA3-E132-35BB-8E2AD2A7440F}"/>
          </ac:picMkLst>
        </pc:picChg>
      </pc:sldChg>
      <pc:sldChg chg="modSp">
        <pc:chgData name="Wang,Xihong (ECCC)" userId="S::xihong.wang@ec.gc.ca::6c34df55-a8a8-4a44-a2aa-df72bc4b850e" providerId="AD" clId="Web-{EC63A4C2-5EDD-4785-A8B3-C3C6EABFB5E7}" dt="2022-09-27T02:12:59.497" v="18" actId="1076"/>
        <pc:sldMkLst>
          <pc:docMk/>
          <pc:sldMk cId="1082666294" sldId="311"/>
        </pc:sldMkLst>
        <pc:spChg chg="mod">
          <ac:chgData name="Wang,Xihong (ECCC)" userId="S::xihong.wang@ec.gc.ca::6c34df55-a8a8-4a44-a2aa-df72bc4b850e" providerId="AD" clId="Web-{EC63A4C2-5EDD-4785-A8B3-C3C6EABFB5E7}" dt="2022-09-27T02:12:59.497" v="18" actId="1076"/>
          <ac:spMkLst>
            <pc:docMk/>
            <pc:sldMk cId="1082666294" sldId="311"/>
            <ac:spMk id="19" creationId="{00000000-0000-0000-0000-000000000000}"/>
          </ac:spMkLst>
        </pc:spChg>
      </pc:sldChg>
    </pc:docChg>
  </pc:docChgLst>
  <pc:docChgLst>
    <pc:chgData name="Wang,Xihong (ECCC)" userId="S::xihong.wang@ec.gc.ca::6c34df55-a8a8-4a44-a2aa-df72bc4b850e" providerId="AD" clId="Web-{95F94196-C967-40D0-9C60-F17A6148CCAF}"/>
    <pc:docChg chg="addSld delSld modSld">
      <pc:chgData name="Wang,Xihong (ECCC)" userId="S::xihong.wang@ec.gc.ca::6c34df55-a8a8-4a44-a2aa-df72bc4b850e" providerId="AD" clId="Web-{95F94196-C967-40D0-9C60-F17A6148CCAF}" dt="2022-09-28T02:42:42.033" v="9"/>
      <pc:docMkLst>
        <pc:docMk/>
      </pc:docMkLst>
      <pc:sldChg chg="addSp delSp modSp del">
        <pc:chgData name="Wang,Xihong (ECCC)" userId="S::xihong.wang@ec.gc.ca::6c34df55-a8a8-4a44-a2aa-df72bc4b850e" providerId="AD" clId="Web-{95F94196-C967-40D0-9C60-F17A6148CCAF}" dt="2022-09-28T02:42:42.033" v="9"/>
        <pc:sldMkLst>
          <pc:docMk/>
          <pc:sldMk cId="3621958839" sldId="316"/>
        </pc:sldMkLst>
        <pc:spChg chg="del">
          <ac:chgData name="Wang,Xihong (ECCC)" userId="S::xihong.wang@ec.gc.ca::6c34df55-a8a8-4a44-a2aa-df72bc4b850e" providerId="AD" clId="Web-{95F94196-C967-40D0-9C60-F17A6148CCAF}" dt="2022-09-28T02:42:00.549" v="1"/>
          <ac:spMkLst>
            <pc:docMk/>
            <pc:sldMk cId="3621958839" sldId="316"/>
            <ac:spMk id="5" creationId="{00000000-0000-0000-0000-000000000000}"/>
          </ac:spMkLst>
        </pc:spChg>
        <pc:picChg chg="add mod">
          <ac:chgData name="Wang,Xihong (ECCC)" userId="S::xihong.wang@ec.gc.ca::6c34df55-a8a8-4a44-a2aa-df72bc4b850e" providerId="AD" clId="Web-{95F94196-C967-40D0-9C60-F17A6148CCAF}" dt="2022-09-28T02:42:10.986" v="4" actId="1076"/>
          <ac:picMkLst>
            <pc:docMk/>
            <pc:sldMk cId="3621958839" sldId="316"/>
            <ac:picMk id="2" creationId="{4FED2D6A-0E28-23B5-F494-97882426AF4D}"/>
          </ac:picMkLst>
        </pc:picChg>
        <pc:picChg chg="add del mod">
          <ac:chgData name="Wang,Xihong (ECCC)" userId="S::xihong.wang@ec.gc.ca::6c34df55-a8a8-4a44-a2aa-df72bc4b850e" providerId="AD" clId="Web-{95F94196-C967-40D0-9C60-F17A6148CCAF}" dt="2022-09-28T02:42:39.142" v="8"/>
          <ac:picMkLst>
            <pc:docMk/>
            <pc:sldMk cId="3621958839" sldId="316"/>
            <ac:picMk id="3" creationId="{D308483E-2FF2-EC95-84FA-774A2A920042}"/>
          </ac:picMkLst>
        </pc:picChg>
      </pc:sldChg>
      <pc:sldChg chg="add replId">
        <pc:chgData name="Wang,Xihong (ECCC)" userId="S::xihong.wang@ec.gc.ca::6c34df55-a8a8-4a44-a2aa-df72bc4b850e" providerId="AD" clId="Web-{95F94196-C967-40D0-9C60-F17A6148CCAF}" dt="2022-09-28T02:41:55.502" v="0"/>
        <pc:sldMkLst>
          <pc:docMk/>
          <pc:sldMk cId="1629683944" sldId="32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515A8A-1761-4449-900B-9D1F0800315D}" type="datetimeFigureOut">
              <a:rPr lang="en-CA" smtClean="0"/>
              <a:t>2022-10-15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FE61C1-4459-4B45-A774-B17DED0F36D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78238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E61C1-4459-4B45-A774-B17DED0F36D8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614521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74763" y="728663"/>
            <a:ext cx="4848225" cy="3635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3DB62C2-FB5C-494A-8094-3E54E03CA5DB}" type="slidenum">
              <a:rPr kumimoji="1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 Unicode MS" pitchFamily="34" charset="-128"/>
                <a:cs typeface="Arial Unicode MS" pitchFamily="34" charset="-128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50272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45586" y="1412777"/>
            <a:ext cx="7992888" cy="1470025"/>
          </a:xfrm>
        </p:spPr>
        <p:txBody>
          <a:bodyPr/>
          <a:lstStyle>
            <a:lvl1pPr algn="l">
              <a:defRPr b="1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0666" y="2883051"/>
            <a:ext cx="4945470" cy="1914102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37ADB-4FB9-482D-A1A4-E1F489B212F5}" type="datetimeFigureOut">
              <a:rPr lang="en-US" smtClean="0"/>
              <a:t>10/15/2022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4AB2-A68C-446D-B258-F807154688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37ADB-4FB9-482D-A1A4-E1F489B212F5}" type="datetimeFigureOut">
              <a:rPr lang="en-US" smtClean="0"/>
              <a:t>10/15/2022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4AB2-A68C-446D-B258-F807154688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9552" y="188640"/>
            <a:ext cx="8064896" cy="980728"/>
          </a:xfrm>
        </p:spPr>
        <p:txBody>
          <a:bodyPr anchor="b">
            <a:noAutofit/>
          </a:bodyPr>
          <a:lstStyle>
            <a:lvl1pPr algn="l"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9552" y="1916832"/>
            <a:ext cx="8136904" cy="432048"/>
          </a:xfrm>
        </p:spPr>
        <p:txBody>
          <a:bodyPr>
            <a:noAutofit/>
          </a:bodyPr>
          <a:lstStyle>
            <a:lvl1pPr marL="0" indent="0" algn="l">
              <a:buNone/>
              <a:defRPr sz="28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8" name="Text Placeholder 2"/>
          <p:cNvSpPr>
            <a:spLocks noGrp="1"/>
          </p:cNvSpPr>
          <p:nvPr>
            <p:ph idx="10"/>
          </p:nvPr>
        </p:nvSpPr>
        <p:spPr>
          <a:xfrm>
            <a:off x="539552" y="2636912"/>
            <a:ext cx="8136904" cy="3240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57150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9552" y="188640"/>
            <a:ext cx="8064896" cy="980728"/>
          </a:xfrm>
        </p:spPr>
        <p:txBody>
          <a:bodyPr anchor="b">
            <a:noAutofit/>
          </a:bodyPr>
          <a:lstStyle>
            <a:lvl1pPr algn="l"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9552" y="1916832"/>
            <a:ext cx="8136904" cy="432048"/>
          </a:xfrm>
        </p:spPr>
        <p:txBody>
          <a:bodyPr>
            <a:noAutofit/>
          </a:bodyPr>
          <a:lstStyle>
            <a:lvl1pPr marL="0" indent="0" algn="l">
              <a:buNone/>
              <a:defRPr sz="28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8" name="Text Placeholder 2"/>
          <p:cNvSpPr>
            <a:spLocks noGrp="1"/>
          </p:cNvSpPr>
          <p:nvPr>
            <p:ph idx="10"/>
          </p:nvPr>
        </p:nvSpPr>
        <p:spPr>
          <a:xfrm>
            <a:off x="539552" y="2636912"/>
            <a:ext cx="8136904" cy="3240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004494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3624D-2D64-4326-B42C-B6C857663422}" type="datetimeFigureOut">
              <a:rPr lang="en-CA" smtClean="0"/>
              <a:t>2022-10-15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161A0-0E6A-4BED-9027-1915FC7FE8F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516451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4589463"/>
            <a:ext cx="7886700" cy="783753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3624D-2D64-4326-B42C-B6C857663422}" type="datetimeFigureOut">
              <a:rPr lang="en-CA" smtClean="0"/>
              <a:t>2022-10-15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161A0-0E6A-4BED-9027-1915FC7FE8F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941691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3624D-2D64-4326-B42C-B6C857663422}" type="datetimeFigureOut">
              <a:rPr lang="en-CA" smtClean="0"/>
              <a:t>2022-10-15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161A0-0E6A-4BED-9027-1915FC7FE8F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674567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30238" y="1681163"/>
            <a:ext cx="386873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681163"/>
            <a:ext cx="38877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3624D-2D64-4326-B42C-B6C857663422}" type="datetimeFigureOut">
              <a:rPr lang="en-CA" smtClean="0"/>
              <a:t>2022-10-15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161A0-0E6A-4BED-9027-1915FC7FE8F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362633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3624D-2D64-4326-B42C-B6C857663422}" type="datetimeFigureOut">
              <a:rPr lang="en-CA" smtClean="0"/>
              <a:t>2022-10-15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161A0-0E6A-4BED-9027-1915FC7FE8F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880148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3624D-2D64-4326-B42C-B6C857663422}" type="datetimeFigureOut">
              <a:rPr lang="en-CA" smtClean="0"/>
              <a:t>2022-10-15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161A0-0E6A-4BED-9027-1915FC7FE8F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41313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cap="all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37ADB-4FB9-482D-A1A4-E1F489B212F5}" type="datetimeFigureOut">
              <a:rPr lang="en-US" smtClean="0"/>
              <a:t>10/15/2022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4AB2-A68C-446D-B258-F807154688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3624D-2D64-4326-B42C-B6C857663422}" type="datetimeFigureOut">
              <a:rPr lang="en-CA" smtClean="0"/>
              <a:t>2022-10-15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161A0-0E6A-4BED-9027-1915FC7FE8F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982784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3624D-2D64-4326-B42C-B6C857663422}" type="datetimeFigureOut">
              <a:rPr lang="en-CA" smtClean="0"/>
              <a:t>2022-10-15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161A0-0E6A-4BED-9027-1915FC7FE8F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182721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3624D-2D64-4326-B42C-B6C857663422}" type="datetimeFigureOut">
              <a:rPr lang="en-CA" smtClean="0"/>
              <a:t>2022-10-15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161A0-0E6A-4BED-9027-1915FC7FE8F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179396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3624D-2D64-4326-B42C-B6C857663422}" type="datetimeFigureOut">
              <a:rPr lang="en-CA" smtClean="0"/>
              <a:t>2022-10-15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161A0-0E6A-4BED-9027-1915FC7FE8F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877566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45586" y="1412777"/>
            <a:ext cx="7992888" cy="1470025"/>
          </a:xfrm>
        </p:spPr>
        <p:txBody>
          <a:bodyPr/>
          <a:lstStyle>
            <a:lvl1pPr algn="l">
              <a:defRPr b="1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PLACE YOUR 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50666" y="2883051"/>
            <a:ext cx="4945470" cy="1914102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PLACE YOUR </a:t>
            </a:r>
            <a:br>
              <a:rPr lang="en-US"/>
            </a:br>
            <a:r>
              <a:rPr lang="en-US"/>
              <a:t>SUB-TITLE HERE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13538" y="6356352"/>
            <a:ext cx="2133600" cy="365125"/>
          </a:xfrm>
        </p:spPr>
        <p:txBody>
          <a:bodyPr/>
          <a:lstStyle/>
          <a:p>
            <a:fld id="{6F037ADB-4FB9-482D-A1A4-E1F489B212F5}" type="datetimeFigureOut">
              <a:rPr lang="en-US" smtClean="0"/>
              <a:t>10/15/2022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8410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5536" y="1122363"/>
            <a:ext cx="8424936" cy="2387600"/>
          </a:xfrm>
        </p:spPr>
        <p:txBody>
          <a:bodyPr anchor="b">
            <a:normAutofit/>
          </a:bodyPr>
          <a:lstStyle>
            <a:lvl1pPr algn="ctr">
              <a:defRPr sz="48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8650" y="3602038"/>
            <a:ext cx="7372350" cy="1655762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4A30E44-05C0-4260-B99B-E186AF5B1155}" type="datetimeFigureOut">
              <a:rPr lang="en-CA" smtClean="0"/>
              <a:pPr/>
              <a:t>2022-10-15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EABB74C-5149-46DF-A834-AD57A63B04DC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356900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30E44-05C0-4260-B99B-E186AF5B1155}" type="datetimeFigureOut">
              <a:rPr lang="en-CA" smtClean="0"/>
              <a:t>2022-10-15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BB74C-5149-46DF-A834-AD57A63B04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174793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4589463"/>
            <a:ext cx="7886700" cy="999777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30E44-05C0-4260-B99B-E186AF5B1155}" type="datetimeFigureOut">
              <a:rPr lang="en-CA" smtClean="0"/>
              <a:t>2022-10-15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BB74C-5149-46DF-A834-AD57A63B04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300650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38356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38356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30E44-05C0-4260-B99B-E186AF5B1155}" type="datetimeFigureOut">
              <a:rPr lang="en-CA" smtClean="0"/>
              <a:t>2022-10-15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BB74C-5149-46DF-A834-AD57A63B04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407663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30E44-05C0-4260-B99B-E186AF5B1155}" type="datetimeFigureOut">
              <a:rPr lang="en-CA" smtClean="0"/>
              <a:t>2022-10-15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BB74C-5149-46DF-A834-AD57A63B04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35877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37ADB-4FB9-482D-A1A4-E1F489B212F5}" type="datetimeFigureOut">
              <a:rPr lang="en-US" smtClean="0"/>
              <a:t>10/15/2022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4AB2-A68C-446D-B258-F807154688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30E44-05C0-4260-B99B-E186AF5B1155}" type="datetimeFigureOut">
              <a:rPr lang="en-CA" smtClean="0"/>
              <a:t>2022-10-15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BB74C-5149-46DF-A834-AD57A63B04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575890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30E44-05C0-4260-B99B-E186AF5B1155}" type="datetimeFigureOut">
              <a:rPr lang="en-CA" smtClean="0"/>
              <a:t>2022-10-15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BB74C-5149-46DF-A834-AD57A63B04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802228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30E44-05C0-4260-B99B-E186AF5B1155}" type="datetimeFigureOut">
              <a:rPr lang="en-CA" smtClean="0"/>
              <a:t>2022-10-15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BB74C-5149-46DF-A834-AD57A63B04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425357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30E44-05C0-4260-B99B-E186AF5B1155}" type="datetimeFigureOut">
              <a:rPr lang="en-CA" smtClean="0"/>
              <a:t>2022-10-15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BB74C-5149-46DF-A834-AD57A63B04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286306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30E44-05C0-4260-B99B-E186AF5B1155}" type="datetimeFigureOut">
              <a:rPr lang="en-CA" smtClean="0"/>
              <a:t>2022-10-15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BB74C-5149-46DF-A834-AD57A63B04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093789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30E44-05C0-4260-B99B-E186AF5B1155}" type="datetimeFigureOut">
              <a:rPr lang="en-CA" smtClean="0"/>
              <a:t>2022-10-15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BB74C-5149-46DF-A834-AD57A63B04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847189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5536" y="1122363"/>
            <a:ext cx="8496944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703288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52BA614-9DC5-42CB-A96F-3868F9E3A0FA}" type="datetimeFigureOut">
              <a:rPr lang="en-CA" smtClean="0"/>
              <a:t>2022-10-15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16DDEFB-C338-4CC3-AED0-0813951CD81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335027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4589463"/>
            <a:ext cx="7886700" cy="855761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52BA614-9DC5-42CB-A96F-3868F9E3A0FA}" type="datetimeFigureOut">
              <a:rPr lang="en-CA" smtClean="0"/>
              <a:t>2022-10-15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16DDEFB-C338-4CC3-AED0-0813951CD81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4288067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37636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37636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52BA614-9DC5-42CB-A96F-3868F9E3A0FA}" type="datetimeFigureOut">
              <a:rPr lang="en-CA" smtClean="0"/>
              <a:t>2022-10-15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16DDEFB-C338-4CC3-AED0-0813951CD81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10675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37ADB-4FB9-482D-A1A4-E1F489B212F5}" type="datetimeFigureOut">
              <a:rPr lang="en-US" smtClean="0"/>
              <a:t>10/15/2022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4AB2-A68C-446D-B258-F807154688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30238" y="1681163"/>
            <a:ext cx="386873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681163"/>
            <a:ext cx="38877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52BA614-9DC5-42CB-A96F-3868F9E3A0FA}" type="datetimeFigureOut">
              <a:rPr lang="en-CA" smtClean="0"/>
              <a:t>2022-10-15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16DDEFB-C338-4CC3-AED0-0813951CD81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4686506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52BA614-9DC5-42CB-A96F-3868F9E3A0FA}" type="datetimeFigureOut">
              <a:rPr lang="en-CA" smtClean="0"/>
              <a:t>2022-10-15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16DDEFB-C338-4CC3-AED0-0813951CD81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7419307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52BA614-9DC5-42CB-A96F-3868F9E3A0FA}" type="datetimeFigureOut">
              <a:rPr lang="en-CA" smtClean="0"/>
              <a:t>2022-10-15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16DDEFB-C338-4CC3-AED0-0813951CD81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36060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52BA614-9DC5-42CB-A96F-3868F9E3A0FA}" type="datetimeFigureOut">
              <a:rPr lang="en-CA" smtClean="0"/>
              <a:t>2022-10-15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16DDEFB-C338-4CC3-AED0-0813951CD81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584719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52BA614-9DC5-42CB-A96F-3868F9E3A0FA}" type="datetimeFigureOut">
              <a:rPr lang="en-CA" smtClean="0"/>
              <a:t>2022-10-15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16DDEFB-C338-4CC3-AED0-0813951CD81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5463282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52BA614-9DC5-42CB-A96F-3868F9E3A0FA}" type="datetimeFigureOut">
              <a:rPr lang="en-CA" smtClean="0"/>
              <a:t>2022-10-15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16DDEFB-C338-4CC3-AED0-0813951CD81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9187089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52BA614-9DC5-42CB-A96F-3868F9E3A0FA}" type="datetimeFigureOut">
              <a:rPr lang="en-CA" smtClean="0"/>
              <a:t>2022-10-15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16DDEFB-C338-4CC3-AED0-0813951CD81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03167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6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37ADB-4FB9-482D-A1A4-E1F489B212F5}" type="datetimeFigureOut">
              <a:rPr lang="en-US" smtClean="0"/>
              <a:t>10/15/2022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4AB2-A68C-446D-B258-F807154688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37ADB-4FB9-482D-A1A4-E1F489B212F5}" type="datetimeFigureOut">
              <a:rPr lang="en-US" smtClean="0"/>
              <a:t>10/15/2022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4AB2-A68C-446D-B258-F807154688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37ADB-4FB9-482D-A1A4-E1F489B212F5}" type="datetimeFigureOut">
              <a:rPr lang="en-US" smtClean="0"/>
              <a:t>10/15/2022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4AB2-A68C-446D-B258-F807154688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37ADB-4FB9-482D-A1A4-E1F489B212F5}" type="datetimeFigureOut">
              <a:rPr lang="en-US" smtClean="0"/>
              <a:t>10/15/2022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4AB2-A68C-446D-B258-F807154688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37ADB-4FB9-482D-A1A4-E1F489B212F5}" type="datetimeFigureOut">
              <a:rPr lang="en-US" smtClean="0"/>
              <a:t>10/15/2022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4AB2-A68C-446D-B258-F807154688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0610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6530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37ADB-4FB9-482D-A1A4-E1F489B212F5}" type="datetimeFigureOut">
              <a:rPr lang="en-US" smtClean="0"/>
              <a:t>10/15/2022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16530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E84AB2-A68C-446D-B258-F807154688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96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400" b="1" kern="1200" cap="all" baseline="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81918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38356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16530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763624D-2D64-4326-B42C-B6C857663422}" type="datetimeFigureOut">
              <a:rPr lang="en-CA" smtClean="0"/>
              <a:pPr/>
              <a:t>2022-10-15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165304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16530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05161A0-0E6A-4BED-9027-1915FC7FE8F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50334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9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410368"/>
            <a:ext cx="797579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38356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16530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4A30E44-05C0-4260-B99B-E186AF5B1155}" type="datetimeFigureOut">
              <a:rPr lang="en-CA" smtClean="0"/>
              <a:pPr/>
              <a:t>2022-10-15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165304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16530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EABB74C-5149-46DF-A834-AD57A63B04DC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47537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811981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39076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165304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52BA614-9DC5-42CB-A96F-3868F9E3A0FA}" type="datetimeFigureOut">
              <a:rPr lang="en-CA" smtClean="0"/>
              <a:pPr/>
              <a:t>2022-10-15</a:t>
            </a:fld>
            <a:endParaRPr lang="en-C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165304"/>
            <a:ext cx="308610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C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165304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16DDEFB-C338-4CC3-AED0-0813951CD817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42633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3390/atmos9020070" TargetMode="External"/><Relationship Id="rId2" Type="http://schemas.openxmlformats.org/officeDocument/2006/relationships/hyperlink" Target="https://doi.org/10.3390/atmos9030086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Nedka.Pentcheva@ec.gc.ca" TargetMode="External"/><Relationship Id="rId2" Type="http://schemas.openxmlformats.org/officeDocument/2006/relationships/hyperlink" Target="mailto:Xihong.Wang@ec.gc.ca" TargetMode="Externa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4298" y="939114"/>
            <a:ext cx="8254176" cy="147002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CA" sz="3200" dirty="0">
                <a:latin typeface="Arial" panose="020B0604020202020204" pitchFamily="34" charset="0"/>
              </a:rPr>
              <a:t>ECCC’s First-generation 10 km North America Reforecast dataset for air quality </a:t>
            </a:r>
            <a:endParaRPr lang="en-US" sz="3200" dirty="0">
              <a:latin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9941" y="2770701"/>
            <a:ext cx="6427307" cy="248194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CA" sz="2000" dirty="0" err="1"/>
              <a:t>Xihong</a:t>
            </a:r>
            <a:r>
              <a:rPr lang="en-CA" sz="2000" dirty="0"/>
              <a:t> Wang</a:t>
            </a:r>
            <a:r>
              <a:rPr lang="en-CA" sz="2000" baseline="30000" dirty="0"/>
              <a:t>1</a:t>
            </a:r>
            <a:r>
              <a:rPr lang="en-CA" sz="2000" dirty="0"/>
              <a:t>, Nedka Pentcheva</a:t>
            </a:r>
            <a:r>
              <a:rPr lang="en-CA" sz="2000" baseline="30000" dirty="0"/>
              <a:t>1</a:t>
            </a:r>
            <a:r>
              <a:rPr lang="en-CA" sz="2000" dirty="0"/>
              <a:t>, Maxim Bulat</a:t>
            </a:r>
            <a:r>
              <a:rPr lang="en-CA" sz="2000" baseline="30000" dirty="0"/>
              <a:t>1</a:t>
            </a:r>
            <a:r>
              <a:rPr lang="en-CA" sz="2000" dirty="0"/>
              <a:t>, Rabab Mashayekhi</a:t>
            </a:r>
            <a:r>
              <a:rPr lang="en-CA" sz="2000" baseline="30000" dirty="0"/>
              <a:t>1</a:t>
            </a:r>
            <a:r>
              <a:rPr lang="en-CA" sz="2000" dirty="0"/>
              <a:t>, Annie Duhamel</a:t>
            </a:r>
            <a:r>
              <a:rPr lang="en-CA" sz="2000" baseline="30000" dirty="0"/>
              <a:t>1</a:t>
            </a:r>
            <a:r>
              <a:rPr lang="en-CA" sz="2000" dirty="0"/>
              <a:t>, Mike </a:t>
            </a:r>
            <a:r>
              <a:rPr lang="en-CA" sz="2000" dirty="0" smtClean="0"/>
              <a:t>Moran</a:t>
            </a:r>
            <a:r>
              <a:rPr lang="en-CA" sz="2000" baseline="30000" dirty="0" smtClean="0"/>
              <a:t>2*</a:t>
            </a:r>
            <a:r>
              <a:rPr lang="en-CA" sz="2000" dirty="0" smtClean="0"/>
              <a:t>, </a:t>
            </a:r>
            <a:r>
              <a:rPr lang="en-CA" sz="2000" dirty="0"/>
              <a:t>Verica Savic-Jovcic</a:t>
            </a:r>
            <a:r>
              <a:rPr lang="en-CA" sz="2000" baseline="30000" dirty="0"/>
              <a:t>2</a:t>
            </a:r>
            <a:r>
              <a:rPr lang="en-CA" sz="2000" dirty="0"/>
              <a:t>, and Jack </a:t>
            </a:r>
            <a:r>
              <a:rPr lang="en-CA" sz="2000" dirty="0" smtClean="0"/>
              <a:t>Chen</a:t>
            </a:r>
            <a:r>
              <a:rPr lang="en-CA" sz="2000" baseline="30000" dirty="0" smtClean="0"/>
              <a:t>2</a:t>
            </a:r>
            <a:endParaRPr lang="en-US" sz="1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1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CA" sz="1400" baseline="30000" dirty="0"/>
              <a:t>1</a:t>
            </a:r>
            <a:r>
              <a:rPr lang="en-CA" sz="1400" dirty="0"/>
              <a:t> </a:t>
            </a:r>
            <a:r>
              <a:rPr lang="en-CA" sz="1200" dirty="0"/>
              <a:t>Air Quality Policy-Issue Response Section, Meteorological Service of Canada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CA" sz="1200" dirty="0"/>
              <a:t>  ECCC, Montreal, Quebec, Canada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CA" sz="1200" baseline="30000" dirty="0"/>
              <a:t>2</a:t>
            </a:r>
            <a:r>
              <a:rPr lang="en-CA" sz="1200" dirty="0"/>
              <a:t> Air Quality Research Division, Science and Technology Branch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CA" sz="1200" dirty="0"/>
              <a:t>  ECCC, Toronto, Ontario, </a:t>
            </a:r>
            <a:r>
              <a:rPr lang="en-CA" sz="1200" dirty="0" smtClean="0"/>
              <a:t>Canada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CA" sz="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</a:t>
            </a:r>
            <a:r>
              <a:rPr lang="en-CA" sz="1200" dirty="0"/>
              <a:t>emeritus</a:t>
            </a:r>
            <a:endParaRPr lang="en-US" sz="1200" dirty="0"/>
          </a:p>
          <a:p>
            <a:pPr>
              <a:lnSpc>
                <a:spcPct val="110000"/>
              </a:lnSpc>
            </a:pPr>
            <a:endParaRPr lang="en-US" sz="1200" dirty="0"/>
          </a:p>
        </p:txBody>
      </p:sp>
      <p:sp>
        <p:nvSpPr>
          <p:cNvPr id="4" name="Rectangle 3"/>
          <p:cNvSpPr/>
          <p:nvPr/>
        </p:nvSpPr>
        <p:spPr>
          <a:xfrm>
            <a:off x="382386" y="6368525"/>
            <a:ext cx="81724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1" dirty="0">
                <a:solidFill>
                  <a:srgbClr val="00B050"/>
                </a:solidFill>
              </a:rPr>
              <a:t>21</a:t>
            </a:r>
            <a:r>
              <a:rPr lang="en-US" sz="1200" b="1" i="1" baseline="30000" dirty="0">
                <a:solidFill>
                  <a:srgbClr val="00B050"/>
                </a:solidFill>
              </a:rPr>
              <a:t>th</a:t>
            </a:r>
            <a:r>
              <a:rPr lang="en-US" sz="1200" b="1" i="1" dirty="0">
                <a:solidFill>
                  <a:srgbClr val="00B050"/>
                </a:solidFill>
              </a:rPr>
              <a:t> Annual CMAS Conference        17-19 Oct. 2022       Chapel Hill, North Carolina, U.S.A</a:t>
            </a:r>
            <a:endParaRPr lang="en-US" sz="1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56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ontent Placeholder 3"/>
          <p:cNvSpPr>
            <a:spLocks noGrp="1"/>
          </p:cNvSpPr>
          <p:nvPr>
            <p:ph idx="10"/>
          </p:nvPr>
        </p:nvSpPr>
        <p:spPr>
          <a:xfrm>
            <a:off x="-13268" y="1449659"/>
            <a:ext cx="9148964" cy="4481660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50000"/>
              </a:lnSpc>
            </a:pPr>
            <a:r>
              <a:rPr lang="en-US" sz="1600" dirty="0" smtClean="0">
                <a:solidFill>
                  <a:schemeClr val="tx1"/>
                </a:solidFill>
              </a:rPr>
              <a:t>Finalize </a:t>
            </a:r>
            <a:r>
              <a:rPr lang="en-US" sz="1600" dirty="0">
                <a:solidFill>
                  <a:schemeClr val="tx1"/>
                </a:solidFill>
              </a:rPr>
              <a:t>the year-specific emission inventories and launch the air quality reforecast for the full period of </a:t>
            </a:r>
            <a:r>
              <a:rPr lang="en-US" sz="1600" dirty="0" smtClean="0">
                <a:solidFill>
                  <a:schemeClr val="tx1"/>
                </a:solidFill>
              </a:rPr>
              <a:t>2002-2017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solidFill>
                  <a:schemeClr val="tx1"/>
                </a:solidFill>
              </a:rPr>
              <a:t>Detailed validation/comparison of two different representations of wildfire emissions in order to set path for further improvement of the reforecast with more realistic representation of emissions by adding the wildfire </a:t>
            </a:r>
            <a:r>
              <a:rPr lang="en-US" sz="1600" dirty="0" smtClean="0">
                <a:solidFill>
                  <a:schemeClr val="tx1"/>
                </a:solidFill>
              </a:rPr>
              <a:t>component</a:t>
            </a:r>
          </a:p>
          <a:p>
            <a:pPr>
              <a:lnSpc>
                <a:spcPct val="150000"/>
              </a:lnSpc>
            </a:pPr>
            <a:r>
              <a:rPr lang="en-CA" sz="1600" dirty="0">
                <a:solidFill>
                  <a:schemeClr val="tx1"/>
                </a:solidFill>
              </a:rPr>
              <a:t>Update model versions for the new versions of the meteorological and AQ reforecast systems in the future.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Produce hourly surface analyses of 6 pollutants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   (</a:t>
            </a:r>
            <a:r>
              <a:rPr lang="en-US" sz="1600" dirty="0">
                <a:solidFill>
                  <a:schemeClr val="tx1"/>
                </a:solidFill>
              </a:rPr>
              <a:t>O3,PM2.5,PM10,NO2,NO,SO2</a:t>
            </a:r>
            <a:r>
              <a:rPr lang="en-US" sz="1600" dirty="0" smtClean="0">
                <a:solidFill>
                  <a:schemeClr val="tx1"/>
                </a:solidFill>
              </a:rPr>
              <a:t>) covering North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   A</a:t>
            </a:r>
            <a:r>
              <a:rPr lang="en-US" sz="1600" dirty="0" smtClean="0">
                <a:solidFill>
                  <a:schemeClr val="tx1"/>
                </a:solidFill>
              </a:rPr>
              <a:t>merica for the period of 2002-2017 </a:t>
            </a:r>
            <a:endParaRPr lang="en-US" sz="16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8FB4D1-820F-A21D-42B6-27676D21C62A}"/>
              </a:ext>
            </a:extLst>
          </p:cNvPr>
          <p:cNvSpPr txBox="1"/>
          <p:nvPr/>
        </p:nvSpPr>
        <p:spPr>
          <a:xfrm>
            <a:off x="8304" y="5889673"/>
            <a:ext cx="9135696" cy="95410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71450" indent="-171450">
              <a:buNone/>
            </a:pPr>
            <a:r>
              <a:rPr lang="en-US" sz="1400" i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Ménard</a:t>
            </a:r>
            <a:r>
              <a:rPr lang="en-US" sz="1400" i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R and M. </a:t>
            </a:r>
            <a:r>
              <a:rPr lang="en-US" sz="1400" i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Deshaies</a:t>
            </a:r>
            <a:r>
              <a:rPr lang="en-US" sz="1400" i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-Jacques. Evaluation of analysis by cross-validation. Part I: Using verification metrics. Atmosphere 2018, 9(3), 86, doi:</a:t>
            </a:r>
            <a:r>
              <a:rPr lang="en-US" sz="1400" i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10.3390/atmos9030086</a:t>
            </a:r>
            <a:endParaRPr lang="en-US" sz="1400" i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None/>
            </a:pPr>
            <a:r>
              <a:rPr lang="en-US" sz="1400" i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Ménard</a:t>
            </a:r>
            <a:r>
              <a:rPr lang="en-US" sz="1400" i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R and M. </a:t>
            </a:r>
            <a:r>
              <a:rPr lang="en-US" sz="1400" i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Deshaies</a:t>
            </a:r>
            <a:r>
              <a:rPr lang="en-US" sz="1400" i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-Jacques. Evaluation of analysis by cross-validation. Part II: Diagnostic and optimization of analysis error covariance. Atmosphere 2018, 9(2), 70; doi:</a:t>
            </a:r>
            <a:r>
              <a:rPr lang="en-US" sz="1400" i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10.3390/atmos9020070</a:t>
            </a:r>
            <a:endParaRPr lang="en-US" sz="1400" i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6900BB7-93B8-159C-D61D-5D7BD52CE38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260" y="4152127"/>
            <a:ext cx="1922523" cy="1504164"/>
          </a:xfrm>
          <a:prstGeom prst="rect">
            <a:avLst/>
          </a:prstGeom>
        </p:spPr>
      </p:pic>
      <p:sp>
        <p:nvSpPr>
          <p:cNvPr id="6" name="Title 2"/>
          <p:cNvSpPr>
            <a:spLocks noGrp="1"/>
          </p:cNvSpPr>
          <p:nvPr>
            <p:ph type="ctrTitle"/>
          </p:nvPr>
        </p:nvSpPr>
        <p:spPr>
          <a:xfrm>
            <a:off x="179512" y="49492"/>
            <a:ext cx="8424936" cy="980728"/>
          </a:xfrm>
        </p:spPr>
        <p:txBody>
          <a:bodyPr/>
          <a:lstStyle/>
          <a:p>
            <a:r>
              <a:rPr lang="en-US" sz="3600">
                <a:latin typeface="Arial"/>
                <a:cs typeface="Arial"/>
              </a:rPr>
              <a:t>Next Steps</a:t>
            </a:r>
            <a:endParaRPr lang="en-CA" sz="2400">
              <a:latin typeface="Arial"/>
              <a:cs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BE1865A-3321-3564-1FE1-9F1C9B8A171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3778" y="4089652"/>
            <a:ext cx="1940207" cy="152160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9773417-FAB7-6AED-AA66-52ABF0F84DE3}"/>
              </a:ext>
            </a:extLst>
          </p:cNvPr>
          <p:cNvSpPr txBox="1"/>
          <p:nvPr/>
        </p:nvSpPr>
        <p:spPr>
          <a:xfrm>
            <a:off x="7199768" y="4346892"/>
            <a:ext cx="741074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fr-CA" sz="1600" b="1" dirty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t>PM</a:t>
            </a:r>
            <a:r>
              <a:rPr kumimoji="1" lang="fr-CA" sz="1600" b="1" baseline="-25000" dirty="0">
                <a:latin typeface="Arial"/>
                <a:ea typeface="Arial Unicode MS"/>
                <a:cs typeface="Arial Unicode MS"/>
              </a:rPr>
              <a:t>2.5</a:t>
            </a:r>
            <a:endParaRPr lang="en-CA" sz="1600" b="1" baseline="-25000" dirty="0">
              <a:solidFill>
                <a:srgbClr val="000000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BA971F-0CCC-02BA-0449-7ACB9F988C0D}"/>
              </a:ext>
            </a:extLst>
          </p:cNvPr>
          <p:cNvSpPr txBox="1"/>
          <p:nvPr/>
        </p:nvSpPr>
        <p:spPr>
          <a:xfrm>
            <a:off x="5116330" y="4346892"/>
            <a:ext cx="49038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1" dirty="0">
                <a:latin typeface="Arial"/>
              </a:rPr>
              <a:t>O</a:t>
            </a:r>
            <a:r>
              <a:rPr lang="en-US" sz="1400" b="1" dirty="0">
                <a:latin typeface="Arial"/>
              </a:rPr>
              <a:t>3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9701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34678" y="2689410"/>
            <a:ext cx="589935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/>
              <a:t>  </a:t>
            </a:r>
            <a:r>
              <a:rPr lang="en-US" sz="4400" b="1">
                <a:solidFill>
                  <a:srgbClr val="0070C0"/>
                </a:solidFill>
              </a:rPr>
              <a:t>THANK YOU </a:t>
            </a:r>
            <a:r>
              <a:rPr lang="en-US" sz="4400" b="1"/>
              <a:t>/ </a:t>
            </a:r>
            <a:r>
              <a:rPr lang="en-US" sz="4400" b="1">
                <a:solidFill>
                  <a:srgbClr val="C00000"/>
                </a:solidFill>
              </a:rPr>
              <a:t>MERCI</a:t>
            </a:r>
            <a:endParaRPr lang="en-CA" sz="4400" b="1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6441" y="3697216"/>
            <a:ext cx="7757652" cy="889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  For any questions regarding the dataset, please contact </a:t>
            </a:r>
          </a:p>
          <a:p>
            <a:pPr algn="ctr">
              <a:lnSpc>
                <a:spcPct val="150000"/>
              </a:lnSpc>
            </a:pP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Xihong.Wang@ec.gc.ca</a:t>
            </a:r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CA" sz="1600"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  <a:r>
              <a:rPr lang="en-CA" sz="160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Nedka.Pentcheva@ec.gc.ca</a:t>
            </a:r>
            <a:endParaRPr lang="en-CA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68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050" y="41885"/>
            <a:ext cx="8064896" cy="948715"/>
          </a:xfrm>
        </p:spPr>
        <p:txBody>
          <a:bodyPr/>
          <a:lstStyle/>
          <a:p>
            <a:r>
              <a:rPr lang="en-US" dirty="0">
                <a:latin typeface="Arial"/>
                <a:cs typeface="Arial"/>
              </a:rPr>
              <a:t>Background  </a:t>
            </a:r>
            <a:endParaRPr lang="en-CA" dirty="0"/>
          </a:p>
        </p:txBody>
      </p:sp>
      <p:sp>
        <p:nvSpPr>
          <p:cNvPr id="35" name="Content Placeholder 3"/>
          <p:cNvSpPr>
            <a:spLocks noGrp="1"/>
          </p:cNvSpPr>
          <p:nvPr>
            <p:ph idx="10"/>
          </p:nvPr>
        </p:nvSpPr>
        <p:spPr>
          <a:xfrm>
            <a:off x="9236" y="1448057"/>
            <a:ext cx="9099268" cy="4570749"/>
          </a:xfrm>
        </p:spPr>
        <p:txBody>
          <a:bodyPr>
            <a:normAutofit/>
          </a:bodyPr>
          <a:lstStyle/>
          <a:p>
            <a:pPr algn="just"/>
            <a:endParaRPr lang="en-CA" sz="2400">
              <a:solidFill>
                <a:schemeClr val="tx1"/>
              </a:solidFill>
            </a:endParaRPr>
          </a:p>
          <a:p>
            <a:pPr algn="just"/>
            <a:endParaRPr lang="en-US" sz="240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en-CA" sz="240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en-CA" sz="2400">
              <a:solidFill>
                <a:schemeClr val="tx1"/>
              </a:solidFill>
            </a:endParaRPr>
          </a:p>
          <a:p>
            <a:pPr algn="just"/>
            <a:endParaRPr lang="en-CA" sz="240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D6978C-051C-4135-E9A9-40C2F22C8443}"/>
              </a:ext>
            </a:extLst>
          </p:cNvPr>
          <p:cNvSpPr txBox="1"/>
          <p:nvPr/>
        </p:nvSpPr>
        <p:spPr>
          <a:xfrm>
            <a:off x="0" y="1309690"/>
            <a:ext cx="9099268" cy="46474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C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ECCC continuously improve </a:t>
            </a:r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its air quality forecasting program and operational services</a:t>
            </a:r>
          </a:p>
          <a:p>
            <a:pPr marL="628650" lvl="1" indent="-285750" algn="just">
              <a:lnSpc>
                <a:spcPct val="150000"/>
              </a:lnSpc>
              <a:buSzPct val="120000"/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Reanalysis </a:t>
            </a:r>
            <a:r>
              <a:rPr lang="en-US" sz="16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of air quality is one of the recommendations </a:t>
            </a:r>
            <a:r>
              <a:rPr lang="en-US" sz="1600" dirty="0" smtClean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set </a:t>
            </a:r>
            <a:r>
              <a:rPr lang="en-US" sz="16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by </a:t>
            </a:r>
            <a:r>
              <a:rPr lang="en-US" sz="1600" dirty="0" smtClean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WMO Global Atmospheric Watch Programme (GAW)</a:t>
            </a:r>
          </a:p>
          <a:p>
            <a:pPr marL="628650" lvl="1" indent="-285750" algn="just">
              <a:lnSpc>
                <a:spcPct val="150000"/>
              </a:lnSpc>
              <a:buSzPct val="120000"/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ECCC has been contributing</a:t>
            </a:r>
            <a:r>
              <a:rPr lang="en-US" sz="16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 in this direction by developing a long-term (offline) surface analysis of air </a:t>
            </a:r>
            <a:r>
              <a:rPr lang="en-US" sz="1600" dirty="0" smtClean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pollutants (i.e.,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O3,PM2.5,PM10,NO2,NO,SO2) </a:t>
            </a:r>
            <a:r>
              <a:rPr lang="en-US" sz="1600" dirty="0" smtClean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from </a:t>
            </a:r>
            <a:r>
              <a:rPr lang="en-US" sz="16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2002-present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600" dirty="0" smtClean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Long-term, high resolution reforecast/reanalysis </a:t>
            </a:r>
            <a:r>
              <a:rPr lang="en-US" sz="16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datasets </a:t>
            </a:r>
            <a:r>
              <a:rPr lang="en-US" sz="1600" dirty="0" smtClean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with seamless</a:t>
            </a:r>
            <a:r>
              <a:rPr lang="en-US" sz="16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sz="1600" dirty="0" smtClean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and contiguous coverage over</a:t>
            </a:r>
            <a:r>
              <a:rPr lang="en-US" sz="16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 North </a:t>
            </a:r>
            <a:r>
              <a:rPr lang="en-US" sz="1600" dirty="0" smtClean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America</a:t>
            </a:r>
            <a:r>
              <a:rPr lang="en-US" sz="16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 </a:t>
            </a:r>
            <a:r>
              <a:rPr lang="en-US" sz="1600" dirty="0" smtClean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are suitable for:</a:t>
            </a:r>
            <a:endParaRPr lang="en-US" sz="1600" dirty="0"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marL="628650" indent="-285750" algn="just">
              <a:lnSpc>
                <a:spcPct val="150000"/>
              </a:lnSpc>
              <a:buSzPct val="120000"/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Quantify </a:t>
            </a:r>
            <a:r>
              <a:rPr lang="en-US" sz="16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pollution trends and building a climatology of surface pollutants </a:t>
            </a:r>
            <a:endParaRPr lang="en-US" sz="1600" dirty="0" smtClean="0"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marL="628650" indent="-285750" algn="just">
              <a:lnSpc>
                <a:spcPct val="150000"/>
              </a:lnSpc>
              <a:buSzPct val="120000"/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Support </a:t>
            </a:r>
            <a:r>
              <a:rPr lang="en-US" sz="16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health/epidemiological and ecological studies </a:t>
            </a:r>
            <a:endParaRPr lang="en-US" sz="1600" dirty="0" smtClean="0"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marL="628650" indent="-285750" algn="just">
              <a:lnSpc>
                <a:spcPct val="150000"/>
              </a:lnSpc>
              <a:buSzPct val="120000"/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Evaluate </a:t>
            </a:r>
            <a:r>
              <a:rPr lang="en-US" sz="16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and </a:t>
            </a:r>
            <a:r>
              <a:rPr lang="en-US" sz="1600" dirty="0" smtClean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improve air quality </a:t>
            </a:r>
            <a:r>
              <a:rPr lang="en-US" sz="16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model </a:t>
            </a:r>
            <a:r>
              <a:rPr lang="en-US" sz="1600" dirty="0" smtClean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science and forecast operations</a:t>
            </a:r>
          </a:p>
          <a:p>
            <a:pPr marL="628650" indent="-285750" algn="just">
              <a:lnSpc>
                <a:spcPct val="150000"/>
              </a:lnSpc>
              <a:buSzPct val="120000"/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Optimize </a:t>
            </a:r>
            <a:r>
              <a:rPr lang="en-US" sz="16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policy </a:t>
            </a:r>
            <a:r>
              <a:rPr lang="en-US" sz="1600" dirty="0" smtClean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decision making</a:t>
            </a:r>
            <a:r>
              <a:rPr lang="en-US" sz="16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: </a:t>
            </a:r>
          </a:p>
          <a:p>
            <a:pPr algn="just"/>
            <a:r>
              <a:rPr lang="en-US" sz="1600" dirty="0" smtClean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                --- evaluate </a:t>
            </a:r>
            <a:r>
              <a:rPr lang="en-US" sz="16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the efficiency of existing pollution </a:t>
            </a:r>
            <a:r>
              <a:rPr lang="en-US" sz="1600" dirty="0" smtClean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control strategy</a:t>
            </a:r>
          </a:p>
          <a:p>
            <a:pPr algn="just"/>
            <a:r>
              <a:rPr lang="en-US" sz="1600" dirty="0" smtClean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                --- assess options of abatement measures and regulations             </a:t>
            </a:r>
            <a:endParaRPr lang="en-US" sz="1600" dirty="0"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13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7308" y="2396613"/>
            <a:ext cx="2504866" cy="21718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15008" y="170390"/>
            <a:ext cx="8928992" cy="9274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858448-5206-A566-A63A-07588498D3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15" y="1948875"/>
            <a:ext cx="1685199" cy="1714628"/>
          </a:xfrm>
          <a:prstGeom prst="rect">
            <a:avLst/>
          </a:prstGeom>
          <a:effectLst>
            <a:outerShdw sx="1000" sy="1000" algn="ctr" rotWithShape="0">
              <a:srgbClr val="000000"/>
            </a:outerShdw>
          </a:effectLst>
        </p:spPr>
      </p:pic>
      <p:sp>
        <p:nvSpPr>
          <p:cNvPr id="10" name="Flèche gauche 24">
            <a:extLst>
              <a:ext uri="{FF2B5EF4-FFF2-40B4-BE49-F238E27FC236}">
                <a16:creationId xmlns:a16="http://schemas.microsoft.com/office/drawing/2014/main" id="{8DE9F45E-7A1C-77C9-1736-E6370FA062FE}"/>
              </a:ext>
            </a:extLst>
          </p:cNvPr>
          <p:cNvSpPr>
            <a:spLocks noChangeArrowheads="1"/>
          </p:cNvSpPr>
          <p:nvPr/>
        </p:nvSpPr>
        <p:spPr bwMode="auto">
          <a:xfrm rot="926762" flipH="1">
            <a:off x="1545646" y="2767152"/>
            <a:ext cx="1126684" cy="271342"/>
          </a:xfrm>
          <a:prstGeom prst="leftArrow">
            <a:avLst>
              <a:gd name="adj1" fmla="val 50000"/>
              <a:gd name="adj2" fmla="val 50019"/>
            </a:avLst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0000"/>
              </a:buClr>
              <a:buSzPct val="120000"/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 Unicode MS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3A601B"/>
              </a:buClr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8A200"/>
              </a:buClr>
              <a:buFont typeface="Arial" pitchFamily="34" charset="0"/>
              <a:buChar char="▪"/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1800">
              <a:solidFill>
                <a:srgbClr val="000000"/>
              </a:solidFill>
              <a:ea typeface="Arial Unicode MS" pitchFamily="34" charset="-128"/>
            </a:endParaRPr>
          </a:p>
        </p:txBody>
      </p:sp>
      <p:sp>
        <p:nvSpPr>
          <p:cNvPr id="13" name="Flèche gauche 24">
            <a:extLst>
              <a:ext uri="{FF2B5EF4-FFF2-40B4-BE49-F238E27FC236}">
                <a16:creationId xmlns:a16="http://schemas.microsoft.com/office/drawing/2014/main" id="{FE1B524A-12B5-8256-6789-DB172B6CEFDF}"/>
              </a:ext>
            </a:extLst>
          </p:cNvPr>
          <p:cNvSpPr>
            <a:spLocks noChangeArrowheads="1"/>
          </p:cNvSpPr>
          <p:nvPr/>
        </p:nvSpPr>
        <p:spPr bwMode="auto">
          <a:xfrm rot="19707707" flipH="1" flipV="1">
            <a:off x="1804987" y="4036065"/>
            <a:ext cx="1012034" cy="310506"/>
          </a:xfrm>
          <a:prstGeom prst="leftArrow">
            <a:avLst>
              <a:gd name="adj1" fmla="val 50000"/>
              <a:gd name="adj2" fmla="val 50019"/>
            </a:avLst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0000"/>
              </a:buClr>
              <a:buSzPct val="120000"/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 Unicode MS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3A601B"/>
              </a:buClr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8A200"/>
              </a:buClr>
              <a:buFont typeface="Arial" pitchFamily="34" charset="0"/>
              <a:buChar char="▪"/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1800">
              <a:solidFill>
                <a:srgbClr val="000000"/>
              </a:solidFill>
              <a:ea typeface="Arial Unicode MS" pitchFamily="34" charset="-128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4C0F484-E88C-02AE-8AC5-AED096686C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504" y="188640"/>
            <a:ext cx="8928992" cy="980728"/>
          </a:xfrm>
        </p:spPr>
        <p:txBody>
          <a:bodyPr/>
          <a:lstStyle/>
          <a:p>
            <a:r>
              <a:rPr lang="en-US" altLang="en-US" dirty="0" smtClean="0"/>
              <a:t>ECCC’s </a:t>
            </a:r>
            <a:r>
              <a:rPr lang="en-US" altLang="en-US" dirty="0"/>
              <a:t>Regional Air Quality Deterministic Reforecast System: RAQDRS</a:t>
            </a:r>
            <a:endParaRPr lang="en-CA" dirty="0"/>
          </a:p>
        </p:txBody>
      </p:sp>
      <p:sp>
        <p:nvSpPr>
          <p:cNvPr id="9" name="Text Box 14">
            <a:extLst>
              <a:ext uri="{FF2B5EF4-FFF2-40B4-BE49-F238E27FC236}">
                <a16:creationId xmlns:a16="http://schemas.microsoft.com/office/drawing/2014/main" id="{965F3422-95B0-8869-1D6F-B03AC00A46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59" y="1504710"/>
            <a:ext cx="2337853" cy="4308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 anchor="t">
            <a:spAutoFit/>
          </a:bodyPr>
          <a:lstStyle>
            <a:lvl1pPr eaLnBrk="0" hangingPunct="0">
              <a:spcBef>
                <a:spcPct val="20000"/>
              </a:spcBef>
              <a:buClr>
                <a:srgbClr val="FF0000"/>
              </a:buClr>
              <a:buSzPct val="120000"/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 Unicode MS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3A601B"/>
              </a:buClr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8A200"/>
              </a:buClr>
              <a:buFont typeface="Arial" pitchFamily="34" charset="0"/>
              <a:buChar char="▪"/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CA" altLang="en-US" sz="1100" b="1" dirty="0">
                <a:solidFill>
                  <a:srgbClr val="000000"/>
                </a:solidFill>
                <a:ea typeface="Arial Unicode MS"/>
                <a:cs typeface="Arial" panose="020B0604020202020204" pitchFamily="34" charset="0"/>
              </a:rPr>
              <a:t>RDRS (10km)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CA" altLang="en-US" sz="1100" b="1" dirty="0" err="1">
                <a:solidFill>
                  <a:srgbClr val="000000"/>
                </a:solidFill>
                <a:ea typeface="Arial Unicode MS"/>
                <a:cs typeface="Arial" panose="020B0604020202020204" pitchFamily="34" charset="0"/>
              </a:rPr>
              <a:t>Meteorological</a:t>
            </a:r>
            <a:r>
              <a:rPr lang="fr-CA" altLang="en-US" sz="1100" b="1" dirty="0">
                <a:solidFill>
                  <a:srgbClr val="000000"/>
                </a:solidFill>
                <a:ea typeface="Arial Unicode MS"/>
                <a:cs typeface="Arial" panose="020B0604020202020204" pitchFamily="34" charset="0"/>
              </a:rPr>
              <a:t>  </a:t>
            </a:r>
            <a:r>
              <a:rPr lang="fr-CA" altLang="en-US" sz="1100" b="1" dirty="0" err="1">
                <a:solidFill>
                  <a:srgbClr val="000000"/>
                </a:solidFill>
                <a:ea typeface="Arial Unicode MS"/>
                <a:cs typeface="Arial" panose="020B0604020202020204" pitchFamily="34" charset="0"/>
              </a:rPr>
              <a:t>Reanaysis</a:t>
            </a:r>
            <a:r>
              <a:rPr lang="fr-CA" altLang="en-US" sz="1100" b="1" dirty="0">
                <a:solidFill>
                  <a:srgbClr val="000000"/>
                </a:solidFill>
                <a:ea typeface="Arial Unicode MS"/>
                <a:cs typeface="Arial" panose="020B0604020202020204" pitchFamily="34" charset="0"/>
              </a:rPr>
              <a:t> data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481070" y="2105769"/>
            <a:ext cx="1757341" cy="25391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CA" sz="1600" dirty="0"/>
              <a:t>GEM-MACH model</a:t>
            </a:r>
            <a:endParaRPr lang="en-CA" sz="1600" b="1" dirty="0">
              <a:solidFill>
                <a:srgbClr val="003399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859" y="5963953"/>
            <a:ext cx="4396662" cy="76944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1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GEM: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1100" dirty="0">
                <a:latin typeface="Arial" panose="020B0604020202020204" pitchFamily="34" charset="0"/>
                <a:cs typeface="Arial" panose="020B0604020202020204" pitchFamily="34" charset="0"/>
              </a:rPr>
              <a:t>Global Environmental Multi-scale model</a:t>
            </a:r>
          </a:p>
          <a:p>
            <a:r>
              <a:rPr lang="en-US" sz="11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RDRS:  </a:t>
            </a:r>
            <a:r>
              <a:rPr lang="en-CA" sz="1100" dirty="0">
                <a:latin typeface="Arial" panose="020B0604020202020204" pitchFamily="34" charset="0"/>
                <a:cs typeface="Arial" panose="020B0604020202020204" pitchFamily="34" charset="0"/>
              </a:rPr>
              <a:t>Regional Deterministic Reanalysis System</a:t>
            </a:r>
          </a:p>
          <a:p>
            <a:r>
              <a:rPr lang="en-US" sz="11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GEM-MACH:</a:t>
            </a:r>
            <a:r>
              <a:rPr lang="en-CA" sz="1100" dirty="0">
                <a:latin typeface="Arial" panose="020B0604020202020204" pitchFamily="34" charset="0"/>
                <a:cs typeface="Arial" panose="020B0604020202020204" pitchFamily="34" charset="0"/>
              </a:rPr>
              <a:t> Global Environmental Multi-scale - Modelling Air quality and Chemistry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432582" y="1187618"/>
            <a:ext cx="4681673" cy="5539978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b="1" dirty="0">
                <a:solidFill>
                  <a:srgbClr val="0070C0"/>
                </a:solid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Basic  characteristics:</a:t>
            </a:r>
          </a:p>
          <a:p>
            <a:pPr marL="28575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Stable version </a:t>
            </a:r>
            <a:r>
              <a:rPr lang="en-CA" sz="1400" dirty="0">
                <a:latin typeface="Arial" panose="020B0604020202020204" pitchFamily="34" charset="0"/>
                <a:cs typeface="Arial" panose="020B0604020202020204" pitchFamily="34" charset="0"/>
              </a:rPr>
              <a:t>GEM-MACH v2.4.6-LTS.19 as a kernel</a:t>
            </a: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/>
            </a:pPr>
            <a:r>
              <a:rPr lang="en-CA" sz="1400" dirty="0"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I</a:t>
            </a:r>
            <a:r>
              <a:rPr lang="en-CA" sz="1400" b="1" dirty="0"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n-line </a:t>
            </a:r>
            <a:r>
              <a:rPr lang="en-CA" sz="1400" dirty="0"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chemical transport model with </a:t>
            </a:r>
            <a:r>
              <a:rPr lang="en-CA" sz="1400" dirty="0" smtClean="0"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/>
            </a:r>
            <a:br>
              <a:rPr lang="en-CA" sz="1400" dirty="0" smtClean="0"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</a:br>
            <a:r>
              <a:rPr lang="en-CA" sz="1400" b="1" dirty="0" smtClean="0"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One-way</a:t>
            </a:r>
            <a:r>
              <a:rPr lang="en-CA" sz="1400" b="1" dirty="0"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 </a:t>
            </a:r>
            <a:r>
              <a:rPr lang="en-CA" sz="1400" dirty="0"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coupling (meteorology affects chemistry)</a:t>
            </a:r>
            <a:endParaRPr lang="en-US" sz="1400" dirty="0">
              <a:latin typeface="Arial" panose="020B0604020202020204" pitchFamily="34" charset="0"/>
              <a:ea typeface="Arial Unicode MS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1400" dirty="0"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High resolution </a:t>
            </a:r>
            <a:r>
              <a:rPr lang="en-US" sz="1400" dirty="0" smtClean="0"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North </a:t>
            </a:r>
            <a:r>
              <a:rPr lang="en-US" sz="1400" dirty="0" smtClean="0"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America </a:t>
            </a:r>
            <a:r>
              <a:rPr lang="en-US" sz="1400" dirty="0" smtClean="0"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domain at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10-km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grid spacing,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80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vertical levels up to 0.1 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hPa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/>
            </a:pPr>
            <a:r>
              <a:rPr kumimoji="1" lang="fr-CA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Full process </a:t>
            </a:r>
            <a:r>
              <a:rPr kumimoji="1" lang="fr-CA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representation</a:t>
            </a:r>
            <a:r>
              <a:rPr kumimoji="1" lang="fr-CA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kumimoji="1" lang="fr-CA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atmospheric</a:t>
            </a:r>
            <a:r>
              <a:rPr kumimoji="1" lang="fr-CA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fr-CA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chemistry</a:t>
            </a:r>
            <a:endParaRPr lang="en-US" altLang="en-US" sz="1400" dirty="0"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2-bin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PM size distribution and 8 components</a:t>
            </a:r>
            <a:endParaRPr lang="en-CA" sz="1400" dirty="0"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marL="28575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/>
            </a:pPr>
            <a:r>
              <a:rPr lang="en-US" altLang="en-US" sz="1400" dirty="0"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Hourly anthropogenic, </a:t>
            </a:r>
            <a:r>
              <a:rPr lang="en-CA" sz="1400" dirty="0">
                <a:latin typeface="Arial" panose="020B0604020202020204" pitchFamily="34" charset="0"/>
                <a:cs typeface="Arial" panose="020B0604020202020204" pitchFamily="34" charset="0"/>
              </a:rPr>
              <a:t>biogenic </a:t>
            </a:r>
            <a:r>
              <a:rPr lang="en-US" altLang="en-US" sz="1400" dirty="0"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and biomass </a:t>
            </a:r>
            <a:r>
              <a:rPr lang="en-US" altLang="en-US" sz="1400" dirty="0" smtClean="0"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burning e</a:t>
            </a:r>
            <a:r>
              <a:rPr lang="en-US" sz="1400" dirty="0" smtClean="0"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missions</a:t>
            </a:r>
            <a:endParaRPr lang="en-US" sz="1400" dirty="0">
              <a:latin typeface="Arial" panose="020B0604020202020204" pitchFamily="34" charset="0"/>
              <a:ea typeface="Arial Unicode MS"/>
              <a:cs typeface="Arial" panose="020B0604020202020204" pitchFamily="34" charset="0"/>
            </a:endParaRPr>
          </a:p>
          <a:p>
            <a:pPr marL="28575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/>
            </a:pPr>
            <a:r>
              <a:rPr lang="en-CA" sz="1400" dirty="0">
                <a:latin typeface="Arial" panose="020B0604020202020204" pitchFamily="34" charset="0"/>
                <a:cs typeface="Arial" panose="020B0604020202020204" pitchFamily="34" charset="0"/>
              </a:rPr>
              <a:t>The Initial and boundary conditions of </a:t>
            </a:r>
            <a:r>
              <a:rPr lang="en-C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meteorology </a:t>
            </a:r>
            <a:r>
              <a:rPr lang="en-CA" sz="1400" dirty="0">
                <a:latin typeface="Arial" panose="020B0604020202020204" pitchFamily="34" charset="0"/>
                <a:cs typeface="Arial" panose="020B0604020202020204" pitchFamily="34" charset="0"/>
              </a:rPr>
              <a:t>provided by the </a:t>
            </a:r>
            <a:r>
              <a:rPr lang="en-C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10-km </a:t>
            </a:r>
            <a:r>
              <a:rPr lang="en-CA" sz="1400" dirty="0">
                <a:latin typeface="Arial" panose="020B0604020202020204" pitchFamily="34" charset="0"/>
                <a:cs typeface="Arial" panose="020B0604020202020204" pitchFamily="34" charset="0"/>
              </a:rPr>
              <a:t>regional deterministic reanalysis data products (RDRS)</a:t>
            </a:r>
          </a:p>
          <a:p>
            <a:pPr marL="28575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No chemical analysis. Initial chemical conditions are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recycled from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the previous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24-h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forecast.</a:t>
            </a:r>
            <a:endParaRPr lang="en-US" sz="1400" dirty="0">
              <a:latin typeface="Arial" panose="020B0604020202020204" pitchFamily="34" charset="0"/>
              <a:ea typeface="Arial Unicode MS"/>
              <a:cs typeface="Arial" panose="020B0604020202020204" pitchFamily="34" charset="0"/>
            </a:endParaRPr>
          </a:p>
          <a:p>
            <a:pPr marL="28575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24-hour runs launched once daily (00 UTC)</a:t>
            </a:r>
            <a:endParaRPr lang="en-CA" sz="1400" dirty="0">
              <a:latin typeface="Arial" panose="020B0604020202020204" pitchFamily="34" charset="0"/>
              <a:ea typeface="Arial Unicode MS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4057" y="3717946"/>
            <a:ext cx="2302980" cy="2246007"/>
            <a:chOff x="215008" y="3554361"/>
            <a:chExt cx="2710483" cy="2633633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785" y="3939374"/>
              <a:ext cx="1787662" cy="1859203"/>
            </a:xfrm>
            <a:prstGeom prst="rect">
              <a:avLst/>
            </a:prstGeom>
          </p:spPr>
        </p:pic>
        <p:sp>
          <p:nvSpPr>
            <p:cNvPr id="15" name="Oval 14"/>
            <p:cNvSpPr/>
            <p:nvPr/>
          </p:nvSpPr>
          <p:spPr bwMode="auto">
            <a:xfrm>
              <a:off x="215008" y="3554361"/>
              <a:ext cx="2710483" cy="2633633"/>
            </a:xfrm>
            <a:prstGeom prst="ellipse">
              <a:avLst/>
            </a:prstGeom>
            <a:noFill/>
            <a:ln w="38100" cap="flat" cmpd="sng" algn="ctr">
              <a:solidFill>
                <a:srgbClr val="FFCE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CA">
                <a:latin typeface="Arial" charset="0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pic>
        <p:nvPicPr>
          <p:cNvPr id="3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C80A770E-4A7D-D573-30AE-B0D5C52615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721" y="3992443"/>
            <a:ext cx="1938131" cy="562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391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ounded Rectangle 42"/>
          <p:cNvSpPr/>
          <p:nvPr/>
        </p:nvSpPr>
        <p:spPr bwMode="auto">
          <a:xfrm>
            <a:off x="34836" y="5626330"/>
            <a:ext cx="5087476" cy="1152654"/>
          </a:xfrm>
          <a:prstGeom prst="roundRect">
            <a:avLst>
              <a:gd name="adj" fmla="val 6403"/>
            </a:avLst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fr-CA">
              <a:solidFill>
                <a:srgbClr val="000000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69152" y="1829422"/>
            <a:ext cx="2234721" cy="1573818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fr-CA" sz="1600" b="1" dirty="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Global </a:t>
            </a:r>
            <a:r>
              <a:rPr kumimoji="1" lang="fr-CA" sz="1600" b="1" dirty="0" err="1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reanalysis</a:t>
            </a:r>
            <a:r>
              <a:rPr kumimoji="1" lang="fr-CA" sz="1600" b="1" dirty="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ERA-</a:t>
            </a:r>
            <a:r>
              <a:rPr kumimoji="1" lang="fr-CA" sz="1600" b="1" dirty="0" err="1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Interim</a:t>
            </a:r>
            <a:r>
              <a:rPr kumimoji="1" lang="fr-CA" sz="1600" b="1" dirty="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: </a:t>
            </a:r>
            <a:r>
              <a:rPr kumimoji="1" lang="en-US" altLang="en-US" sz="1600" b="1" dirty="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1979 - today (~80km/6h)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7512726" y="1924040"/>
            <a:ext cx="1559085" cy="1693456"/>
          </a:xfrm>
          <a:prstGeom prst="rect">
            <a:avLst/>
          </a:prstGeom>
          <a:solidFill>
            <a:srgbClr val="92D050"/>
          </a:solidFill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CA"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033" y="13483"/>
            <a:ext cx="9085968" cy="1125869"/>
          </a:xfrm>
        </p:spPr>
        <p:txBody>
          <a:bodyPr/>
          <a:lstStyle/>
          <a:p>
            <a:r>
              <a:rPr lang="en-US" altLang="en-US" sz="2800" dirty="0">
                <a:latin typeface="Arial"/>
                <a:cs typeface="Arial"/>
              </a:rPr>
              <a:t>Regional Deterministic </a:t>
            </a:r>
            <a:r>
              <a:rPr lang="en-CA" sz="2800" dirty="0">
                <a:latin typeface="Arial"/>
                <a:cs typeface="Arial"/>
              </a:rPr>
              <a:t>Reanalysis</a:t>
            </a:r>
            <a:r>
              <a:rPr lang="en-US" altLang="en-US" sz="2800" dirty="0">
                <a:latin typeface="Arial"/>
                <a:cs typeface="Arial"/>
              </a:rPr>
              <a:t> System (RDRS)</a:t>
            </a:r>
            <a:br>
              <a:rPr lang="en-US" altLang="en-US" sz="2800" dirty="0">
                <a:latin typeface="Arial"/>
                <a:cs typeface="Arial"/>
              </a:rPr>
            </a:br>
            <a:r>
              <a:rPr lang="en-US" altLang="en-US" sz="2800" dirty="0">
                <a:latin typeface="Arial"/>
                <a:cs typeface="Arial"/>
              </a:rPr>
              <a:t>provides t</a:t>
            </a:r>
            <a:r>
              <a:rPr lang="en-CA" sz="2800" dirty="0">
                <a:latin typeface="Arial"/>
                <a:cs typeface="Arial"/>
              </a:rPr>
              <a:t>he Initial and boundary conditions</a:t>
            </a:r>
            <a:r>
              <a:rPr lang="en-CA" sz="2800" b="0" dirty="0">
                <a:latin typeface="Arial"/>
                <a:cs typeface="Arial"/>
              </a:rPr>
              <a:t> </a:t>
            </a:r>
            <a:endParaRPr lang="en-CA" sz="2800" dirty="0">
              <a:latin typeface="Arial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355" y="2067790"/>
            <a:ext cx="1368857" cy="1371600"/>
          </a:xfrm>
          <a:prstGeom prst="rect">
            <a:avLst/>
          </a:prstGeom>
          <a:effectLst>
            <a:outerShdw sx="1000" sy="1000" algn="ctr" rotWithShape="0">
              <a:srgbClr val="000000"/>
            </a:outerShdw>
          </a:effec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752" y="2086081"/>
            <a:ext cx="1373188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" name="Flèche gauche 24"/>
          <p:cNvSpPr>
            <a:spLocks noChangeArrowheads="1"/>
          </p:cNvSpPr>
          <p:nvPr/>
        </p:nvSpPr>
        <p:spPr bwMode="auto">
          <a:xfrm flipH="1">
            <a:off x="2389630" y="2485019"/>
            <a:ext cx="869365" cy="433836"/>
          </a:xfrm>
          <a:prstGeom prst="leftArrow">
            <a:avLst>
              <a:gd name="adj1" fmla="val 50000"/>
              <a:gd name="adj2" fmla="val 50019"/>
            </a:avLst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0000"/>
              </a:buClr>
              <a:buSzPct val="120000"/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 Unicode MS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3A601B"/>
              </a:buClr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8A200"/>
              </a:buClr>
              <a:buFont typeface="Arial" pitchFamily="34" charset="0"/>
              <a:buChar char="▪"/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1800">
              <a:solidFill>
                <a:srgbClr val="000000"/>
              </a:solidFill>
              <a:ea typeface="Arial Unicode MS" pitchFamily="34" charset="-128"/>
            </a:endParaRP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5116489" y="1429231"/>
            <a:ext cx="206659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FF0000"/>
              </a:buClr>
              <a:buSzPct val="120000"/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 Unicode MS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3A601B"/>
              </a:buClr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8A200"/>
              </a:buClr>
              <a:buFont typeface="Arial" pitchFamily="34" charset="0"/>
              <a:buChar char="▪"/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CA" altLang="en-US" sz="1600" b="1" dirty="0">
                <a:solidFill>
                  <a:srgbClr val="000000"/>
                </a:solidFill>
                <a:ea typeface="Arial Unicode MS" pitchFamily="34" charset="-128"/>
              </a:rPr>
              <a:t>GEM RDRS (10 km)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CA" altLang="en-US" sz="1600" b="1" dirty="0" err="1">
                <a:solidFill>
                  <a:srgbClr val="000000"/>
                </a:solidFill>
                <a:ea typeface="Arial Unicode MS" pitchFamily="34" charset="-128"/>
              </a:rPr>
              <a:t>atmospheric</a:t>
            </a:r>
            <a:r>
              <a:rPr lang="fr-CA" altLang="en-US" sz="1600" b="1" dirty="0">
                <a:solidFill>
                  <a:srgbClr val="000000"/>
                </a:solidFill>
                <a:ea typeface="Arial Unicode MS" pitchFamily="34" charset="-128"/>
              </a:rPr>
              <a:t> model</a:t>
            </a: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2908152" y="1429860"/>
            <a:ext cx="2170787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 anchor="t">
            <a:spAutoFit/>
          </a:bodyPr>
          <a:lstStyle>
            <a:lvl1pPr eaLnBrk="0" hangingPunct="0">
              <a:spcBef>
                <a:spcPct val="20000"/>
              </a:spcBef>
              <a:buClr>
                <a:srgbClr val="FF0000"/>
              </a:buClr>
              <a:buSzPct val="120000"/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 Unicode MS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3A601B"/>
              </a:buClr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8A200"/>
              </a:buClr>
              <a:buFont typeface="Arial" pitchFamily="34" charset="0"/>
              <a:buChar char="▪"/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fr-CA" altLang="en-US" sz="1600" b="1" dirty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t>GEM GDRS (39 km)</a:t>
            </a:r>
            <a:endParaRPr lang="en-US" dirty="0">
              <a:solidFill>
                <a:srgbClr val="000000"/>
              </a:solidFill>
              <a:latin typeface="Arial"/>
              <a:ea typeface="Arial Unicode MS"/>
              <a:cs typeface="Arial Unicode MS"/>
            </a:endParaRP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fr-CA" altLang="en-US" sz="1600" b="1" dirty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t> </a:t>
            </a:r>
            <a:r>
              <a:rPr lang="fr-CA" altLang="en-US" sz="1600" b="1" dirty="0">
                <a:solidFill>
                  <a:srgbClr val="000000"/>
                </a:solidFill>
                <a:ea typeface="Arial Unicode MS" pitchFamily="34" charset="-128"/>
              </a:rPr>
              <a:t> </a:t>
            </a:r>
            <a:r>
              <a:rPr lang="fr-CA" altLang="en-US" sz="1600" b="1" dirty="0" err="1">
                <a:solidFill>
                  <a:srgbClr val="000000"/>
                </a:solidFill>
                <a:ea typeface="Arial Unicode MS" pitchFamily="34" charset="-128"/>
              </a:rPr>
              <a:t>a</a:t>
            </a:r>
            <a:r>
              <a:rPr lang="fr-CA" altLang="en-US" sz="1600" b="1" dirty="0" err="1" smtClean="0">
                <a:solidFill>
                  <a:srgbClr val="000000"/>
                </a:solidFill>
                <a:ea typeface="Arial Unicode MS" pitchFamily="34" charset="-128"/>
              </a:rPr>
              <a:t>tmospheric</a:t>
            </a:r>
            <a:r>
              <a:rPr lang="fr-CA" altLang="en-US" sz="1600" b="1" dirty="0" smtClean="0">
                <a:solidFill>
                  <a:srgbClr val="000000"/>
                </a:solidFill>
                <a:ea typeface="Arial Unicode MS" pitchFamily="34" charset="-128"/>
              </a:rPr>
              <a:t> </a:t>
            </a:r>
            <a:r>
              <a:rPr lang="fr-CA" altLang="en-US" sz="1600" b="1" dirty="0">
                <a:solidFill>
                  <a:srgbClr val="000000"/>
                </a:solidFill>
                <a:latin typeface="Arial"/>
                <a:ea typeface="Arial Unicode MS"/>
              </a:rPr>
              <a:t>m</a:t>
            </a:r>
            <a:r>
              <a:rPr lang="fr-CA" altLang="en-US" sz="1600" b="1" dirty="0" smtClean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t>odel</a:t>
            </a:r>
            <a:endParaRPr lang="fr-CA" altLang="en-US" sz="1600" b="1" dirty="0">
              <a:latin typeface="Arial"/>
              <a:ea typeface="Arial Unicode MS"/>
              <a:cs typeface="Arial Unicode MS"/>
            </a:endParaRPr>
          </a:p>
        </p:txBody>
      </p:sp>
      <p:sp>
        <p:nvSpPr>
          <p:cNvPr id="26" name="Flèche gauche 24"/>
          <p:cNvSpPr>
            <a:spLocks noChangeArrowheads="1"/>
          </p:cNvSpPr>
          <p:nvPr/>
        </p:nvSpPr>
        <p:spPr bwMode="auto">
          <a:xfrm flipH="1">
            <a:off x="4757534" y="2539403"/>
            <a:ext cx="714812" cy="431800"/>
          </a:xfrm>
          <a:prstGeom prst="leftArrow">
            <a:avLst>
              <a:gd name="adj1" fmla="val 50000"/>
              <a:gd name="adj2" fmla="val 50019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0000"/>
              </a:buClr>
              <a:buSzPct val="120000"/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 Unicode MS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3A601B"/>
              </a:buClr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8A200"/>
              </a:buClr>
              <a:buFont typeface="Arial" pitchFamily="34" charset="0"/>
              <a:buChar char="▪"/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1800">
              <a:solidFill>
                <a:srgbClr val="000000"/>
              </a:solidFill>
              <a:ea typeface="Arial Unicode MS" pitchFamily="34" charset="-128"/>
            </a:endParaRPr>
          </a:p>
        </p:txBody>
      </p:sp>
      <p:pic>
        <p:nvPicPr>
          <p:cNvPr id="41" name="Picture 40" descr="cropland-map630.jpg"/>
          <p:cNvPicPr>
            <a:picLocks noChangeAspect="1"/>
          </p:cNvPicPr>
          <p:nvPr/>
        </p:nvPicPr>
        <p:blipFill>
          <a:blip r:embed="rId5"/>
          <a:srcRect b="12200"/>
          <a:stretch>
            <a:fillRect/>
          </a:stretch>
        </p:blipFill>
        <p:spPr>
          <a:xfrm>
            <a:off x="3065274" y="4075566"/>
            <a:ext cx="2205650" cy="904257"/>
          </a:xfrm>
          <a:prstGeom prst="rect">
            <a:avLst/>
          </a:prstGeom>
          <a:ln cap="rnd">
            <a:solidFill>
              <a:schemeClr val="tx1"/>
            </a:solidFill>
            <a:round/>
          </a:ln>
        </p:spPr>
      </p:pic>
      <p:sp>
        <p:nvSpPr>
          <p:cNvPr id="39" name="Flèche gauche 24"/>
          <p:cNvSpPr>
            <a:spLocks noChangeArrowheads="1"/>
          </p:cNvSpPr>
          <p:nvPr/>
        </p:nvSpPr>
        <p:spPr bwMode="auto">
          <a:xfrm rot="16200000" flipH="1">
            <a:off x="3708228" y="3533067"/>
            <a:ext cx="653198" cy="431800"/>
          </a:xfrm>
          <a:prstGeom prst="leftArrow">
            <a:avLst>
              <a:gd name="adj1" fmla="val 50000"/>
              <a:gd name="adj2" fmla="val 50019"/>
            </a:avLst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0000"/>
              </a:buClr>
              <a:buSzPct val="120000"/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 Unicode MS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3A601B"/>
              </a:buClr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8A200"/>
              </a:buClr>
              <a:buFont typeface="Arial" pitchFamily="34" charset="0"/>
              <a:buChar char="▪"/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1800">
              <a:solidFill>
                <a:srgbClr val="000000"/>
              </a:solidFill>
              <a:ea typeface="Arial Unicode MS" pitchFamily="34" charset="-128"/>
            </a:endParaRPr>
          </a:p>
        </p:txBody>
      </p:sp>
      <p:sp>
        <p:nvSpPr>
          <p:cNvPr id="40" name="Flèche gauche 24"/>
          <p:cNvSpPr>
            <a:spLocks noChangeArrowheads="1"/>
          </p:cNvSpPr>
          <p:nvPr/>
        </p:nvSpPr>
        <p:spPr bwMode="auto">
          <a:xfrm rot="2496752" flipH="1">
            <a:off x="2072822" y="3314324"/>
            <a:ext cx="1174475" cy="521252"/>
          </a:xfrm>
          <a:prstGeom prst="leftArrow">
            <a:avLst>
              <a:gd name="adj1" fmla="val 50000"/>
              <a:gd name="adj2" fmla="val 50019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0000"/>
              </a:buClr>
              <a:buSzPct val="120000"/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 Unicode MS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3A601B"/>
              </a:buClr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8A200"/>
              </a:buClr>
              <a:buFont typeface="Arial" pitchFamily="34" charset="0"/>
              <a:buChar char="▪"/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1800">
              <a:solidFill>
                <a:srgbClr val="000000"/>
              </a:solidFill>
              <a:ea typeface="Arial Unicode MS" pitchFamily="34" charset="-128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111734" y="4936051"/>
            <a:ext cx="19672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fr-CA" sz="1600" b="1" dirty="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GEM-Surf (39 km)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fr-CA" sz="1600" b="1" dirty="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surface model</a:t>
            </a:r>
            <a:endParaRPr kumimoji="1" lang="en-US" altLang="en-US" sz="1600" b="1" dirty="0">
              <a:solidFill>
                <a:srgbClr val="000000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6676" y="3981638"/>
            <a:ext cx="2503122" cy="1466281"/>
            <a:chOff x="-249399" y="5302181"/>
            <a:chExt cx="3470564" cy="1435768"/>
          </a:xfrm>
        </p:grpSpPr>
        <p:sp>
          <p:nvSpPr>
            <p:cNvPr id="30" name="Rounded Rectangle 29"/>
            <p:cNvSpPr/>
            <p:nvPr/>
          </p:nvSpPr>
          <p:spPr bwMode="auto">
            <a:xfrm>
              <a:off x="-249399" y="5302181"/>
              <a:ext cx="3470564" cy="1435768"/>
            </a:xfrm>
            <a:prstGeom prst="roundRect">
              <a:avLst>
                <a:gd name="adj" fmla="val 6403"/>
              </a:avLst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fr-CA">
                <a:latin typeface="Arial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1" name="Flèche gauche 24"/>
            <p:cNvSpPr>
              <a:spLocks noChangeArrowheads="1"/>
            </p:cNvSpPr>
            <p:nvPr/>
          </p:nvSpPr>
          <p:spPr bwMode="auto">
            <a:xfrm flipH="1">
              <a:off x="-33494" y="5902100"/>
              <a:ext cx="927602" cy="351911"/>
            </a:xfrm>
            <a:prstGeom prst="leftArrow">
              <a:avLst>
                <a:gd name="adj1" fmla="val 50000"/>
                <a:gd name="adj2" fmla="val 50019"/>
              </a:avLst>
            </a:prstGeom>
            <a:solidFill>
              <a:srgbClr val="00B0F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lr>
                  <a:srgbClr val="FF0000"/>
                </a:buClr>
                <a:buSzPct val="120000"/>
                <a:buChar char="•"/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 Unicode MS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3A601B"/>
                </a:buClr>
                <a:buFont typeface="Arial" pitchFamily="34" charset="0"/>
                <a:buChar char="–"/>
                <a:defRPr kumimoji="1" sz="2000"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8A200"/>
                </a:buClr>
                <a:buFont typeface="Arial" pitchFamily="34" charset="0"/>
                <a:buChar char="▪"/>
                <a:defRPr kumimoji="1"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1600"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1400"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400"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400"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400"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400"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altLang="en-US" sz="600">
                <a:solidFill>
                  <a:srgbClr val="000000"/>
                </a:solidFill>
                <a:ea typeface="Arial Unicode MS" pitchFamily="34" charset="-128"/>
              </a:endParaRPr>
            </a:p>
          </p:txBody>
        </p:sp>
        <p:sp>
          <p:nvSpPr>
            <p:cNvPr id="22" name="Flèche gauche 24"/>
            <p:cNvSpPr>
              <a:spLocks noChangeArrowheads="1"/>
            </p:cNvSpPr>
            <p:nvPr/>
          </p:nvSpPr>
          <p:spPr bwMode="auto">
            <a:xfrm flipH="1">
              <a:off x="-77161" y="5426185"/>
              <a:ext cx="960189" cy="351911"/>
            </a:xfrm>
            <a:prstGeom prst="leftArrow">
              <a:avLst>
                <a:gd name="adj1" fmla="val 50000"/>
                <a:gd name="adj2" fmla="val 50019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lr>
                  <a:srgbClr val="FF0000"/>
                </a:buClr>
                <a:buSzPct val="120000"/>
                <a:buChar char="•"/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 Unicode MS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3A601B"/>
                </a:buClr>
                <a:buFont typeface="Arial" pitchFamily="34" charset="0"/>
                <a:buChar char="–"/>
                <a:defRPr kumimoji="1" sz="2000"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8A200"/>
                </a:buClr>
                <a:buFont typeface="Arial" pitchFamily="34" charset="0"/>
                <a:buChar char="▪"/>
                <a:defRPr kumimoji="1"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1600"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1400"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400"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400"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400"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400"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altLang="en-US" sz="800">
                <a:solidFill>
                  <a:srgbClr val="000000"/>
                </a:solidFill>
                <a:ea typeface="Arial Unicode MS" pitchFamily="34" charset="-128"/>
              </a:endParaRPr>
            </a:p>
          </p:txBody>
        </p:sp>
        <p:sp>
          <p:nvSpPr>
            <p:cNvPr id="24" name="Up-Down Arrow 23"/>
            <p:cNvSpPr/>
            <p:nvPr/>
          </p:nvSpPr>
          <p:spPr bwMode="auto">
            <a:xfrm rot="5400000">
              <a:off x="179917" y="6026935"/>
              <a:ext cx="352112" cy="927602"/>
            </a:xfrm>
            <a:prstGeom prst="upDownArrow">
              <a:avLst/>
            </a:prstGeom>
            <a:solidFill>
              <a:srgbClr val="0066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50800" dist="50800" sx="1000" sy="1000" algn="ctr" rotWithShape="0">
                <a:srgbClr val="000000">
                  <a:alpha val="89000"/>
                </a:srgbClr>
              </a:outerShdw>
            </a:effectLst>
          </p:spPr>
          <p:txBody>
            <a:bodyPr vert="vert270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lang="fr-CA" altLang="en-US" sz="500">
                <a:solidFill>
                  <a:srgbClr val="92D05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883029" y="5470278"/>
              <a:ext cx="2336440" cy="2712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CA" altLang="en-US" sz="1200" dirty="0"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rPr>
                <a:t>Initialisation + forcing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904810" y="5950072"/>
              <a:ext cx="187179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CA" altLang="en-US" sz="1200" dirty="0"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rPr>
                <a:t>Initialisation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961345" y="6297131"/>
              <a:ext cx="190039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CA" altLang="en-US" sz="1200" dirty="0">
                  <a:solidFill>
                    <a:srgbClr val="000000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rPr>
                <a:t>Assimilation</a:t>
              </a:r>
            </a:p>
          </p:txBody>
        </p:sp>
      </p:grpSp>
      <p:sp>
        <p:nvSpPr>
          <p:cNvPr id="36" name="Flèche gauche 24"/>
          <p:cNvSpPr>
            <a:spLocks noChangeArrowheads="1"/>
          </p:cNvSpPr>
          <p:nvPr/>
        </p:nvSpPr>
        <p:spPr bwMode="auto">
          <a:xfrm flipH="1">
            <a:off x="6821210" y="2505915"/>
            <a:ext cx="743309" cy="392043"/>
          </a:xfrm>
          <a:prstGeom prst="leftArrow">
            <a:avLst>
              <a:gd name="adj1" fmla="val 50000"/>
              <a:gd name="adj2" fmla="val 50019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0000"/>
              </a:buClr>
              <a:buSzPct val="120000"/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 Unicode MS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3A601B"/>
              </a:buClr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8A200"/>
              </a:buClr>
              <a:buFont typeface="Arial" pitchFamily="34" charset="0"/>
              <a:buChar char="▪"/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1800">
              <a:solidFill>
                <a:srgbClr val="000000"/>
              </a:solidFill>
              <a:ea typeface="Arial Unicode MS" pitchFamily="34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73935" y="1954700"/>
            <a:ext cx="1597876" cy="156966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kumimoji="1" lang="en-US" sz="1600" b="1" dirty="0" smtClean="0">
                <a:ea typeface="+mn-lt"/>
                <a:cs typeface="+mn-lt"/>
              </a:rPr>
              <a:t>RAQDRS - Regional </a:t>
            </a:r>
            <a:r>
              <a:rPr kumimoji="1" lang="en-US" sz="1600" b="1" dirty="0">
                <a:ea typeface="+mn-lt"/>
                <a:cs typeface="+mn-lt"/>
              </a:rPr>
              <a:t>Air Quality Deterministic </a:t>
            </a:r>
            <a:r>
              <a:rPr kumimoji="1" lang="en-US" sz="1600" b="1" dirty="0" smtClean="0">
                <a:ea typeface="+mn-lt"/>
                <a:cs typeface="+mn-lt"/>
              </a:rPr>
              <a:t/>
            </a:r>
            <a:br>
              <a:rPr kumimoji="1" lang="en-US" sz="1600" b="1" dirty="0" smtClean="0">
                <a:ea typeface="+mn-lt"/>
                <a:cs typeface="+mn-lt"/>
              </a:rPr>
            </a:br>
            <a:r>
              <a:rPr kumimoji="1" lang="en-US" sz="1600" b="1" dirty="0" smtClean="0">
                <a:ea typeface="+mn-lt"/>
                <a:cs typeface="+mn-lt"/>
              </a:rPr>
              <a:t>Reforecast System</a:t>
            </a:r>
            <a:endParaRPr lang="en-CA" sz="1600" b="1" dirty="0">
              <a:solidFill>
                <a:srgbClr val="000000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437" y="5609433"/>
            <a:ext cx="514183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fr-FR" sz="1400" b="1" dirty="0" err="1" smtClean="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CaPA</a:t>
            </a:r>
            <a:r>
              <a:rPr kumimoji="1" lang="fr-FR" sz="1400" b="1" dirty="0" smtClean="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     </a:t>
            </a:r>
            <a:r>
              <a:rPr kumimoji="1" lang="fr-FR" sz="1400" dirty="0" smtClean="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- Système </a:t>
            </a:r>
            <a:r>
              <a:rPr kumimoji="1" lang="fr-FR" sz="1400" dirty="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Canadien d'Analyse de Précipitation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CA" sz="1400" b="1" dirty="0" err="1" smtClean="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CaLDAS</a:t>
            </a:r>
            <a:r>
              <a:rPr kumimoji="1" lang="en-CA" sz="1400" b="1" dirty="0" smtClean="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1" lang="en-CA" sz="1400" dirty="0" smtClean="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- Canadian </a:t>
            </a:r>
            <a:r>
              <a:rPr kumimoji="1" lang="en-CA" sz="1400" dirty="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Land Data Assimilation System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CA" sz="1400" b="1" dirty="0" smtClean="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OA          </a:t>
            </a:r>
            <a:r>
              <a:rPr kumimoji="1" lang="en-CA" sz="1400" dirty="0" smtClean="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1" lang="en-CA" sz="1400" dirty="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– </a:t>
            </a:r>
            <a:r>
              <a:rPr kumimoji="1" lang="en-CA" sz="1400" dirty="0" smtClean="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Objective </a:t>
            </a:r>
            <a:r>
              <a:rPr kumimoji="1" lang="en-CA" sz="1400" dirty="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A</a:t>
            </a:r>
            <a:r>
              <a:rPr kumimoji="1" lang="en-CA" sz="1400" dirty="0" smtClean="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nalysis</a:t>
            </a:r>
            <a:endParaRPr kumimoji="1" lang="en-CA" sz="1400" dirty="0">
              <a:solidFill>
                <a:srgbClr val="000000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CA" sz="1400" b="1" dirty="0" smtClean="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G(R)DRS </a:t>
            </a:r>
            <a:r>
              <a:rPr kumimoji="1" lang="en-CA" sz="1400" dirty="0" smtClean="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-Global </a:t>
            </a:r>
            <a:r>
              <a:rPr kumimoji="1" lang="en-CA" sz="1400" dirty="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(Regional) Deterministic Reforecast System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CA" sz="1400" b="1" dirty="0" smtClean="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RAQDRS</a:t>
            </a:r>
            <a:r>
              <a:rPr kumimoji="1" lang="en-CA" sz="1200" dirty="0" smtClean="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-Regional </a:t>
            </a:r>
            <a:r>
              <a:rPr kumimoji="1" lang="en-CA" sz="1200" dirty="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AQ </a:t>
            </a:r>
            <a:r>
              <a:rPr kumimoji="1" lang="en-CA" sz="1200" dirty="0" smtClean="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Deterministic </a:t>
            </a:r>
            <a:r>
              <a:rPr kumimoji="1" lang="en-CA" sz="1200" dirty="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Reforecast Reforecast </a:t>
            </a:r>
            <a:r>
              <a:rPr kumimoji="1" lang="en-CA" sz="1200" dirty="0" smtClean="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System</a:t>
            </a:r>
            <a:endParaRPr kumimoji="1" lang="en-CA" sz="1200" dirty="0">
              <a:solidFill>
                <a:srgbClr val="000000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5685900" y="4969102"/>
            <a:ext cx="1815209" cy="1927160"/>
            <a:chOff x="5383436" y="5053202"/>
            <a:chExt cx="1815209" cy="1927160"/>
          </a:xfrm>
        </p:grpSpPr>
        <p:pic>
          <p:nvPicPr>
            <p:cNvPr id="23" name="Picture 22" descr="domaine_analyse_capa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383436" y="5053202"/>
              <a:ext cx="1815209" cy="192716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D8C009E-A567-2016-F113-6451815A3DCB}"/>
                </a:ext>
              </a:extLst>
            </p:cNvPr>
            <p:cNvSpPr txBox="1"/>
            <p:nvPr/>
          </p:nvSpPr>
          <p:spPr>
            <a:xfrm>
              <a:off x="5449338" y="5053202"/>
              <a:ext cx="1612592" cy="523220"/>
            </a:xfrm>
            <a:prstGeom prst="rect">
              <a:avLst/>
            </a:prstGeom>
            <a:solidFill>
              <a:srgbClr val="FFCE33"/>
            </a:solidFill>
            <a:ln>
              <a:solidFill>
                <a:schemeClr val="tx1"/>
              </a:solidFill>
            </a:ln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en-CA" sz="1200" b="1" dirty="0">
                  <a:solidFill>
                    <a:srgbClr val="000000"/>
                  </a:solidFill>
                  <a:latin typeface="Arial"/>
                  <a:ea typeface="Arial Unicode MS"/>
                  <a:cs typeface="Arial Unicode MS"/>
                </a:rPr>
                <a:t>Surface observation</a:t>
              </a:r>
              <a:r>
                <a:rPr kumimoji="1" lang="en-CA" sz="1600" b="1" dirty="0">
                  <a:ea typeface="Arial Unicode MS"/>
                  <a:cs typeface="Arial Unicode MS"/>
                </a:rPr>
                <a:t>s</a:t>
              </a:r>
              <a:endParaRPr lang="en-CA" sz="1600" b="1" dirty="0">
                <a:latin typeface="Arial"/>
                <a:ea typeface="Arial Unicode MS"/>
                <a:cs typeface="Arial Unicode MS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01A8F2E4-B76C-8B4C-51BA-948A9FA92766}"/>
              </a:ext>
            </a:extLst>
          </p:cNvPr>
          <p:cNvSpPr txBox="1"/>
          <p:nvPr/>
        </p:nvSpPr>
        <p:spPr>
          <a:xfrm>
            <a:off x="5439402" y="3854526"/>
            <a:ext cx="2220628" cy="646331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  <a:defRPr/>
            </a:pPr>
            <a:r>
              <a:rPr lang="en-CA" sz="1200" b="1" dirty="0">
                <a:latin typeface="Arial"/>
                <a:ea typeface="Arial Unicode MS"/>
                <a:cs typeface="Arial"/>
              </a:rPr>
              <a:t>Precipitation and Land surface data assimilation:</a:t>
            </a:r>
            <a:endParaRPr lang="en-US" sz="1200" dirty="0">
              <a:ea typeface="+mn-lt"/>
              <a:cs typeface="+mn-lt"/>
            </a:endParaRPr>
          </a:p>
          <a:p>
            <a:pPr algn="ctr">
              <a:spcBef>
                <a:spcPct val="0"/>
              </a:spcBef>
              <a:spcAft>
                <a:spcPct val="0"/>
              </a:spcAft>
              <a:defRPr/>
            </a:pPr>
            <a:r>
              <a:rPr lang="en-CA" sz="1200" b="1" dirty="0" err="1">
                <a:latin typeface="Arial"/>
                <a:ea typeface="Arial Unicode MS"/>
                <a:cs typeface="Arial"/>
              </a:rPr>
              <a:t>CaPA</a:t>
            </a:r>
            <a:r>
              <a:rPr lang="en-CA" sz="1200" b="1" dirty="0">
                <a:latin typeface="Arial"/>
                <a:ea typeface="Arial Unicode MS"/>
                <a:cs typeface="Arial"/>
              </a:rPr>
              <a:t> and </a:t>
            </a:r>
            <a:r>
              <a:rPr lang="en-CA" sz="1200" b="1" dirty="0" err="1">
                <a:latin typeface="Arial"/>
                <a:ea typeface="Arial Unicode MS"/>
                <a:cs typeface="Arial"/>
              </a:rPr>
              <a:t>CaLDAS</a:t>
            </a:r>
            <a:endParaRPr lang="en-CA" dirty="0"/>
          </a:p>
        </p:txBody>
      </p:sp>
      <p:sp>
        <p:nvSpPr>
          <p:cNvPr id="10" name="Up-Down Arrow 26">
            <a:extLst>
              <a:ext uri="{FF2B5EF4-FFF2-40B4-BE49-F238E27FC236}">
                <a16:creationId xmlns:a16="http://schemas.microsoft.com/office/drawing/2014/main" id="{318ABA4C-90F9-DC5B-6F40-D8F5E7DC3098}"/>
              </a:ext>
            </a:extLst>
          </p:cNvPr>
          <p:cNvSpPr/>
          <p:nvPr/>
        </p:nvSpPr>
        <p:spPr bwMode="auto">
          <a:xfrm>
            <a:off x="6098020" y="3352046"/>
            <a:ext cx="282962" cy="496349"/>
          </a:xfrm>
          <a:prstGeom prst="upDownArrow">
            <a:avLst/>
          </a:prstGeom>
          <a:solidFill>
            <a:srgbClr val="0066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CA" altLang="en-US">
              <a:solidFill>
                <a:srgbClr val="92D050"/>
              </a:solidFill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Up-Down Arrow 26">
            <a:extLst>
              <a:ext uri="{FF2B5EF4-FFF2-40B4-BE49-F238E27FC236}">
                <a16:creationId xmlns:a16="http://schemas.microsoft.com/office/drawing/2014/main" id="{70B21C4F-D166-8D66-F921-85BA833E9FE4}"/>
              </a:ext>
            </a:extLst>
          </p:cNvPr>
          <p:cNvSpPr/>
          <p:nvPr/>
        </p:nvSpPr>
        <p:spPr bwMode="auto">
          <a:xfrm>
            <a:off x="6126133" y="4499101"/>
            <a:ext cx="282962" cy="464972"/>
          </a:xfrm>
          <a:prstGeom prst="upDownArrow">
            <a:avLst/>
          </a:prstGeom>
          <a:solidFill>
            <a:srgbClr val="0066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CA" altLang="en-US">
              <a:solidFill>
                <a:srgbClr val="92D050"/>
              </a:solidFill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3299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36" y="1203923"/>
            <a:ext cx="8961954" cy="3093832"/>
          </a:xfrm>
          <a:prstGeom prst="rect">
            <a:avLst/>
          </a:prstGeom>
        </p:spPr>
      </p:pic>
      <p:sp>
        <p:nvSpPr>
          <p:cNvPr id="8" name="TextBox 56"/>
          <p:cNvSpPr txBox="1">
            <a:spLocks noChangeArrowheads="1"/>
          </p:cNvSpPr>
          <p:nvPr/>
        </p:nvSpPr>
        <p:spPr bwMode="auto">
          <a:xfrm>
            <a:off x="101835" y="4345347"/>
            <a:ext cx="5882586" cy="120032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/>
              <a:t>Subjected to bootstrap test for statistical significance:</a:t>
            </a:r>
            <a:endParaRPr lang="en-US" altLang="en-US" b="1" dirty="0">
              <a:solidFill>
                <a:srgbClr val="FF0000"/>
              </a:solidFill>
            </a:endParaRPr>
          </a:p>
          <a:p>
            <a:pPr eaLnBrk="1" hangingPunct="1"/>
            <a:r>
              <a:rPr lang="en-US" altLang="en-US" b="1" dirty="0">
                <a:solidFill>
                  <a:srgbClr val="FF0000"/>
                </a:solidFill>
              </a:rPr>
              <a:t>Red</a:t>
            </a:r>
            <a:r>
              <a:rPr lang="en-US" altLang="en-US" b="1" dirty="0">
                <a:solidFill>
                  <a:srgbClr val="00B050"/>
                </a:solidFill>
              </a:rPr>
              <a:t>  </a:t>
            </a:r>
            <a:r>
              <a:rPr lang="en-US" altLang="en-US" b="1" dirty="0">
                <a:solidFill>
                  <a:srgbClr val="FF0000"/>
                </a:solidFill>
              </a:rPr>
              <a:t>shading   </a:t>
            </a:r>
            <a:r>
              <a:rPr lang="en-US" altLang="en-US" b="1" dirty="0">
                <a:solidFill>
                  <a:srgbClr val="00B050"/>
                </a:solidFill>
              </a:rPr>
              <a:t> --- </a:t>
            </a:r>
            <a:r>
              <a:rPr lang="en-US" altLang="en-US" b="1" dirty="0">
                <a:solidFill>
                  <a:schemeClr val="tx1"/>
                </a:solidFill>
              </a:rPr>
              <a:t>reforecast system is better </a:t>
            </a:r>
          </a:p>
          <a:p>
            <a:r>
              <a:rPr lang="en-US" altLang="en-US" b="1" dirty="0">
                <a:solidFill>
                  <a:srgbClr val="0070C0"/>
                </a:solidFill>
              </a:rPr>
              <a:t>Blue shading</a:t>
            </a:r>
            <a:r>
              <a:rPr lang="en-US" altLang="en-US" b="1" dirty="0">
                <a:solidFill>
                  <a:srgbClr val="00B050"/>
                </a:solidFill>
              </a:rPr>
              <a:t>    --- </a:t>
            </a:r>
            <a:r>
              <a:rPr lang="en-US" altLang="en-US" b="1" dirty="0">
                <a:solidFill>
                  <a:schemeClr val="tx1"/>
                </a:solidFill>
              </a:rPr>
              <a:t>operational model is better</a:t>
            </a:r>
          </a:p>
          <a:p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Yellow shading </a:t>
            </a:r>
            <a:r>
              <a:rPr lang="en-US" b="1" dirty="0">
                <a:solidFill>
                  <a:srgbClr val="00B050"/>
                </a:solidFill>
              </a:rPr>
              <a:t>---</a:t>
            </a:r>
            <a:r>
              <a:rPr lang="en-US" b="1" dirty="0"/>
              <a:t> equivalent scores</a:t>
            </a:r>
            <a:r>
              <a:rPr lang="en-US" altLang="en-US" b="1" dirty="0">
                <a:solidFill>
                  <a:schemeClr val="tx1"/>
                </a:solidFill>
              </a:rPr>
              <a:t> </a:t>
            </a:r>
            <a:endParaRPr lang="en-CA" altLang="en-US" b="1" dirty="0">
              <a:solidFill>
                <a:srgbClr val="00B05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4421" y="3482481"/>
            <a:ext cx="3168759" cy="2208891"/>
          </a:xfrm>
          <a:prstGeom prst="rect">
            <a:avLst/>
          </a:prstGeom>
        </p:spPr>
      </p:pic>
      <p:sp>
        <p:nvSpPr>
          <p:cNvPr id="11" name="Title 2"/>
          <p:cNvSpPr>
            <a:spLocks noGrp="1"/>
          </p:cNvSpPr>
          <p:nvPr>
            <p:ph type="ctrTitle"/>
          </p:nvPr>
        </p:nvSpPr>
        <p:spPr>
          <a:xfrm>
            <a:off x="0" y="73742"/>
            <a:ext cx="9125584" cy="102086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chemeClr val="accent4"/>
                </a:solidFill>
                <a:latin typeface="Arial"/>
                <a:cs typeface="Arial"/>
              </a:rPr>
              <a:t>F</a:t>
            </a:r>
            <a:r>
              <a:rPr lang="en-US" dirty="0" smtClean="0">
                <a:solidFill>
                  <a:schemeClr val="accent4"/>
                </a:solidFill>
                <a:latin typeface="Arial"/>
                <a:cs typeface="Arial"/>
              </a:rPr>
              <a:t>orecast -vs- Reforecast </a:t>
            </a:r>
            <a:r>
              <a:rPr lang="en-US" dirty="0">
                <a:latin typeface="Arial"/>
                <a:cs typeface="Arial"/>
              </a:rPr>
              <a:t>Verification 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chemeClr val="accent4"/>
                </a:solidFill>
                <a:latin typeface="Arial"/>
                <a:cs typeface="Arial"/>
              </a:rPr>
              <a:t> </a:t>
            </a:r>
            <a:r>
              <a:rPr lang="en-US" sz="2400" dirty="0">
                <a:solidFill>
                  <a:schemeClr val="accent4"/>
                </a:solidFill>
                <a:latin typeface="Arial"/>
                <a:cs typeface="Arial"/>
              </a:rPr>
              <a:t>--- </a:t>
            </a:r>
            <a:r>
              <a:rPr lang="en-US" sz="2000" dirty="0">
                <a:latin typeface="Arial"/>
                <a:cs typeface="Arial"/>
              </a:rPr>
              <a:t>Annual Mean Hourly Statistical Scores (</a:t>
            </a:r>
            <a:r>
              <a:rPr lang="en-US" sz="1800" dirty="0">
                <a:latin typeface="Arial"/>
                <a:cs typeface="Arial"/>
              </a:rPr>
              <a:t>2016-01-01 to 2016-12-31)</a:t>
            </a:r>
            <a:endParaRPr lang="en-CA" sz="1800" dirty="0"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935" y="5593268"/>
            <a:ext cx="4307210" cy="19620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1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VAQUM: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Verification of Air Quality Models</a:t>
            </a:r>
          </a:p>
        </p:txBody>
      </p:sp>
    </p:spTree>
    <p:extLst>
      <p:ext uri="{BB962C8B-B14F-4D97-AF65-F5344CB8AC3E}">
        <p14:creationId xmlns:p14="http://schemas.microsoft.com/office/powerpoint/2010/main" val="172614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ontent Placeholder 3"/>
          <p:cNvSpPr>
            <a:spLocks noGrp="1"/>
          </p:cNvSpPr>
          <p:nvPr>
            <p:ph idx="10"/>
          </p:nvPr>
        </p:nvSpPr>
        <p:spPr>
          <a:xfrm>
            <a:off x="9236" y="1462413"/>
            <a:ext cx="9099268" cy="4824536"/>
          </a:xfrm>
        </p:spPr>
        <p:txBody>
          <a:bodyPr>
            <a:normAutofit/>
          </a:bodyPr>
          <a:lstStyle/>
          <a:p>
            <a:pPr algn="just"/>
            <a:endParaRPr lang="en-CA" sz="2400" dirty="0">
              <a:solidFill>
                <a:schemeClr val="tx1"/>
              </a:solidFill>
            </a:endParaRPr>
          </a:p>
          <a:p>
            <a:pPr algn="just"/>
            <a:endParaRPr lang="en-US" sz="24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en-CA" sz="24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en-CA" sz="2400" dirty="0">
              <a:solidFill>
                <a:schemeClr val="tx1"/>
              </a:solidFill>
            </a:endParaRPr>
          </a:p>
          <a:p>
            <a:pPr algn="just"/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936" y="3528385"/>
            <a:ext cx="64932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/>
              <a:t>O</a:t>
            </a:r>
            <a:r>
              <a:rPr lang="en-CA" b="1" baseline="-25000" dirty="0"/>
              <a:t>3</a:t>
            </a:r>
          </a:p>
          <a:p>
            <a:r>
              <a:rPr lang="en-CA" sz="1400" b="1" dirty="0">
                <a:solidFill>
                  <a:schemeClr val="accent1"/>
                </a:solidFill>
              </a:rPr>
              <a:t>[ppb]</a:t>
            </a:r>
            <a:r>
              <a:rPr lang="en-CA" sz="1400" dirty="0">
                <a:solidFill>
                  <a:schemeClr val="accent1"/>
                </a:solidFill>
              </a:rPr>
              <a:t> </a:t>
            </a:r>
          </a:p>
          <a:p>
            <a:r>
              <a:rPr lang="en-CA" dirty="0"/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1834992"/>
            <a:ext cx="60955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CA" b="1" dirty="0"/>
              <a:t>NO</a:t>
            </a:r>
            <a:r>
              <a:rPr lang="en-CA" b="1" baseline="-25000" dirty="0"/>
              <a:t>2</a:t>
            </a:r>
          </a:p>
          <a:p>
            <a:r>
              <a:rPr lang="en-CA" b="1" dirty="0">
                <a:solidFill>
                  <a:schemeClr val="accent1"/>
                </a:solidFill>
              </a:rPr>
              <a:t>[</a:t>
            </a:r>
            <a:r>
              <a:rPr lang="en-CA" sz="1400" b="1" dirty="0">
                <a:solidFill>
                  <a:schemeClr val="accent1"/>
                </a:solidFill>
              </a:rPr>
              <a:t>ppb]</a:t>
            </a:r>
            <a:r>
              <a:rPr lang="en-CA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266" y="4983435"/>
            <a:ext cx="90262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/>
              <a:t>PM</a:t>
            </a:r>
            <a:r>
              <a:rPr lang="en-CA" b="1" baseline="-25000" dirty="0"/>
              <a:t>2.5</a:t>
            </a:r>
          </a:p>
          <a:p>
            <a:r>
              <a:rPr lang="en-CA" sz="1400" b="1" dirty="0">
                <a:solidFill>
                  <a:schemeClr val="accent1"/>
                </a:solidFill>
              </a:rPr>
              <a:t>[</a:t>
            </a:r>
            <a:r>
              <a:rPr lang="en-CA" sz="1400" b="1" dirty="0" err="1">
                <a:solidFill>
                  <a:schemeClr val="accent1"/>
                </a:solidFill>
              </a:rPr>
              <a:t>ug</a:t>
            </a:r>
            <a:r>
              <a:rPr lang="en-CA" sz="1400" b="1" dirty="0">
                <a:solidFill>
                  <a:schemeClr val="accent1"/>
                </a:solidFill>
              </a:rPr>
              <a:t>/m</a:t>
            </a:r>
            <a:r>
              <a:rPr lang="en-CA" sz="1400" b="1" baseline="30000" dirty="0">
                <a:solidFill>
                  <a:schemeClr val="accent1"/>
                </a:solidFill>
              </a:rPr>
              <a:t>3</a:t>
            </a:r>
            <a:r>
              <a:rPr lang="en-CA" sz="1400" b="1" dirty="0">
                <a:solidFill>
                  <a:schemeClr val="accent1"/>
                </a:solidFill>
              </a:rPr>
              <a:t>]</a:t>
            </a:r>
            <a:r>
              <a:rPr lang="en-CA" dirty="0"/>
              <a:t> </a:t>
            </a:r>
          </a:p>
        </p:txBody>
      </p:sp>
      <p:pic>
        <p:nvPicPr>
          <p:cNvPr id="11" name="Picture 10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4"/>
          <a:stretch/>
        </p:blipFill>
        <p:spPr>
          <a:xfrm>
            <a:off x="1022440" y="1470833"/>
            <a:ext cx="3177127" cy="1645920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9"/>
          <a:stretch/>
        </p:blipFill>
        <p:spPr>
          <a:xfrm>
            <a:off x="1004420" y="3046519"/>
            <a:ext cx="3169093" cy="1645920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2"/>
          <a:stretch/>
        </p:blipFill>
        <p:spPr>
          <a:xfrm>
            <a:off x="1027620" y="4611874"/>
            <a:ext cx="3166765" cy="1645920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9"/>
          <a:stretch/>
        </p:blipFill>
        <p:spPr>
          <a:xfrm>
            <a:off x="4795024" y="1446475"/>
            <a:ext cx="3119447" cy="1645920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8"/>
          <a:stretch/>
        </p:blipFill>
        <p:spPr>
          <a:xfrm>
            <a:off x="4801320" y="3002576"/>
            <a:ext cx="3113151" cy="1645920"/>
          </a:xfrm>
          <a:prstGeom prst="rect">
            <a:avLst/>
          </a:prstGeom>
        </p:spPr>
      </p:pic>
      <p:pic>
        <p:nvPicPr>
          <p:cNvPr id="16" name="Picture 15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1"/>
          <a:stretch/>
        </p:blipFill>
        <p:spPr>
          <a:xfrm>
            <a:off x="4783673" y="4583228"/>
            <a:ext cx="3161711" cy="164592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688880" y="1580044"/>
            <a:ext cx="1831258" cy="323165"/>
          </a:xfrm>
          <a:prstGeom prst="rect">
            <a:avLst/>
          </a:prstGeom>
          <a:solidFill>
            <a:srgbClr val="FFC000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A" sz="2000" b="1"/>
              <a:t>Canada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285267" y="1574923"/>
            <a:ext cx="1629698" cy="323165"/>
          </a:xfrm>
          <a:prstGeom prst="rect">
            <a:avLst/>
          </a:prstGeom>
          <a:solidFill>
            <a:srgbClr val="FFC000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A" sz="2000" b="1"/>
              <a:t>USA</a:t>
            </a:r>
          </a:p>
        </p:txBody>
      </p:sp>
      <p:sp>
        <p:nvSpPr>
          <p:cNvPr id="20" name="Title 2"/>
          <p:cNvSpPr txBox="1">
            <a:spLocks/>
          </p:cNvSpPr>
          <p:nvPr/>
        </p:nvSpPr>
        <p:spPr>
          <a:xfrm>
            <a:off x="46232" y="112975"/>
            <a:ext cx="8714310" cy="10208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800" dirty="0">
                <a:latin typeface="Arial"/>
                <a:cs typeface="Arial"/>
              </a:rPr>
              <a:t>Verification: </a:t>
            </a:r>
            <a:r>
              <a:rPr lang="en-US" sz="2800" dirty="0">
                <a:solidFill>
                  <a:schemeClr val="accent4"/>
                </a:solidFill>
                <a:latin typeface="Arial"/>
                <a:cs typeface="Arial"/>
              </a:rPr>
              <a:t>F</a:t>
            </a:r>
            <a:r>
              <a:rPr lang="en-US" sz="2800" dirty="0" smtClean="0">
                <a:solidFill>
                  <a:schemeClr val="accent4"/>
                </a:solidFill>
                <a:latin typeface="Arial"/>
                <a:cs typeface="Arial"/>
              </a:rPr>
              <a:t>orecast -</a:t>
            </a:r>
            <a:r>
              <a:rPr lang="en-US" sz="2800" dirty="0">
                <a:solidFill>
                  <a:schemeClr val="accent4"/>
                </a:solidFill>
                <a:latin typeface="Arial"/>
                <a:cs typeface="Arial"/>
              </a:rPr>
              <a:t>vs- </a:t>
            </a:r>
            <a:r>
              <a:rPr lang="en-US" sz="2800" dirty="0" smtClean="0">
                <a:solidFill>
                  <a:schemeClr val="accent4"/>
                </a:solidFill>
                <a:latin typeface="Arial"/>
                <a:cs typeface="Arial"/>
              </a:rPr>
              <a:t>Reforecast</a:t>
            </a:r>
            <a:endParaRPr lang="en-US" sz="2800" dirty="0">
              <a:solidFill>
                <a:schemeClr val="accent4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lang="en-US" sz="2800" dirty="0">
                <a:solidFill>
                  <a:schemeClr val="accent4"/>
                </a:solidFill>
                <a:latin typeface="Arial"/>
                <a:cs typeface="Arial"/>
              </a:rPr>
              <a:t> </a:t>
            </a:r>
            <a:r>
              <a:rPr lang="en-US" sz="2000" dirty="0">
                <a:solidFill>
                  <a:schemeClr val="accent4"/>
                </a:solidFill>
                <a:latin typeface="Arial"/>
                <a:cs typeface="Arial"/>
              </a:rPr>
              <a:t>--- </a:t>
            </a:r>
            <a:r>
              <a:rPr lang="en-US" sz="2000" dirty="0">
                <a:latin typeface="Arial"/>
                <a:cs typeface="Arial"/>
              </a:rPr>
              <a:t>Annual mean 24-h diurnal time series  (2016-01-01 to 2016-12-31)</a:t>
            </a:r>
            <a:endParaRPr lang="en-CA" sz="2400" dirty="0">
              <a:latin typeface="Arial"/>
              <a:cs typeface="Arial"/>
            </a:endParaRPr>
          </a:p>
        </p:txBody>
      </p:sp>
      <p:sp>
        <p:nvSpPr>
          <p:cNvPr id="21" name="TextBox 56"/>
          <p:cNvSpPr txBox="1">
            <a:spLocks noChangeArrowheads="1"/>
          </p:cNvSpPr>
          <p:nvPr/>
        </p:nvSpPr>
        <p:spPr bwMode="auto">
          <a:xfrm>
            <a:off x="7202880" y="1470833"/>
            <a:ext cx="1765162" cy="73866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 anchor="t">
            <a:spAutoFit/>
          </a:bodyPr>
          <a:lstStyle/>
          <a:p>
            <a:r>
              <a:rPr lang="en-US" altLang="en-US" sz="1400" b="1">
                <a:solidFill>
                  <a:srgbClr val="0070C0"/>
                </a:solidFill>
              </a:rPr>
              <a:t>Operational model</a:t>
            </a:r>
            <a:endParaRPr lang="en-CA" altLang="en-US" sz="1400" b="1">
              <a:solidFill>
                <a:srgbClr val="0070C0"/>
              </a:solidFill>
            </a:endParaRPr>
          </a:p>
          <a:p>
            <a:r>
              <a:rPr lang="en-CA" altLang="en-US" sz="1400" b="1">
                <a:solidFill>
                  <a:srgbClr val="C00000"/>
                </a:solidFill>
              </a:rPr>
              <a:t>Reforecast</a:t>
            </a:r>
          </a:p>
          <a:p>
            <a:r>
              <a:rPr lang="en-CA" altLang="en-US" sz="1400" b="1">
                <a:solidFill>
                  <a:srgbClr val="00B050"/>
                </a:solidFill>
              </a:rPr>
              <a:t>Observation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657657" y="1441360"/>
            <a:ext cx="428540" cy="4736295"/>
            <a:chOff x="646179" y="1407684"/>
            <a:chExt cx="428540" cy="4736295"/>
          </a:xfrm>
        </p:grpSpPr>
        <p:grpSp>
          <p:nvGrpSpPr>
            <p:cNvPr id="65" name="Group 64"/>
            <p:cNvGrpSpPr/>
            <p:nvPr/>
          </p:nvGrpSpPr>
          <p:grpSpPr>
            <a:xfrm>
              <a:off x="646183" y="1407684"/>
              <a:ext cx="428536" cy="1564456"/>
              <a:chOff x="6078339" y="1433889"/>
              <a:chExt cx="357946" cy="1552832"/>
            </a:xfrm>
          </p:grpSpPr>
          <p:sp>
            <p:nvSpPr>
              <p:cNvPr id="79" name="TextBox 78"/>
              <p:cNvSpPr txBox="1"/>
              <p:nvPr/>
            </p:nvSpPr>
            <p:spPr>
              <a:xfrm>
                <a:off x="6082755" y="1867176"/>
                <a:ext cx="348867" cy="259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/>
                  <a:t>2</a:t>
                </a:r>
                <a:r>
                  <a:rPr lang="en-US" sz="1100" dirty="0" smtClean="0"/>
                  <a:t>0</a:t>
                </a:r>
                <a:endParaRPr lang="en-CA" sz="1100" dirty="0"/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6087418" y="2285986"/>
                <a:ext cx="348867" cy="259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 smtClean="0"/>
                  <a:t>10</a:t>
                </a:r>
                <a:endParaRPr lang="en-CA" sz="1100" dirty="0"/>
              </a:p>
            </p:txBody>
          </p:sp>
          <p:sp>
            <p:nvSpPr>
              <p:cNvPr id="81" name="TextBox 80"/>
              <p:cNvSpPr txBox="1"/>
              <p:nvPr/>
            </p:nvSpPr>
            <p:spPr>
              <a:xfrm>
                <a:off x="6078339" y="1433889"/>
                <a:ext cx="348867" cy="259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 smtClean="0"/>
                  <a:t>30</a:t>
                </a:r>
                <a:endParaRPr lang="en-CA" sz="1100" dirty="0"/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6082755" y="2727055"/>
                <a:ext cx="348867" cy="259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 smtClean="0"/>
                  <a:t>  0</a:t>
                </a:r>
                <a:endParaRPr lang="en-CA" sz="1100" dirty="0"/>
              </a:p>
            </p:txBody>
          </p:sp>
        </p:grpSp>
        <p:grpSp>
          <p:nvGrpSpPr>
            <p:cNvPr id="66" name="Group 65"/>
            <p:cNvGrpSpPr/>
            <p:nvPr/>
          </p:nvGrpSpPr>
          <p:grpSpPr>
            <a:xfrm>
              <a:off x="650224" y="2945719"/>
              <a:ext cx="363124" cy="1629406"/>
              <a:chOff x="6060945" y="2968410"/>
              <a:chExt cx="360027" cy="1642947"/>
            </a:xfrm>
          </p:grpSpPr>
          <p:sp>
            <p:nvSpPr>
              <p:cNvPr id="72" name="TextBox 71"/>
              <p:cNvSpPr txBox="1"/>
              <p:nvPr/>
            </p:nvSpPr>
            <p:spPr>
              <a:xfrm>
                <a:off x="6060945" y="2968410"/>
                <a:ext cx="348867" cy="2637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/>
                  <a:t>6</a:t>
                </a:r>
                <a:r>
                  <a:rPr lang="en-US" sz="1100" dirty="0" smtClean="0"/>
                  <a:t>0</a:t>
                </a:r>
                <a:endParaRPr lang="en-CA" sz="1100" dirty="0"/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6072105" y="3855474"/>
                <a:ext cx="348867" cy="2637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 smtClean="0"/>
                  <a:t>20</a:t>
                </a:r>
                <a:endParaRPr lang="en-CA" sz="1100" dirty="0"/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6067712" y="3648801"/>
                <a:ext cx="348867" cy="2637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 smtClean="0"/>
                  <a:t>30</a:t>
                </a:r>
                <a:endParaRPr lang="en-CA" sz="1100" dirty="0"/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6060945" y="4108613"/>
                <a:ext cx="348867" cy="2637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 smtClean="0"/>
                  <a:t>10</a:t>
                </a:r>
                <a:endParaRPr lang="en-CA" sz="1100" dirty="0"/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6060945" y="4347573"/>
                <a:ext cx="348867" cy="2637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 smtClean="0"/>
                  <a:t>  0</a:t>
                </a:r>
                <a:endParaRPr lang="en-CA" sz="1100" dirty="0"/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6060945" y="3418842"/>
                <a:ext cx="348867" cy="2637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 smtClean="0"/>
                  <a:t>40</a:t>
                </a:r>
                <a:endParaRPr lang="en-CA" sz="1100" dirty="0"/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6060945" y="3198856"/>
                <a:ext cx="348867" cy="2637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/>
                  <a:t>5</a:t>
                </a:r>
                <a:r>
                  <a:rPr lang="en-US" sz="1100" dirty="0" smtClean="0"/>
                  <a:t>0</a:t>
                </a:r>
                <a:endParaRPr lang="en-CA" sz="1100" dirty="0"/>
              </a:p>
            </p:txBody>
          </p:sp>
        </p:grpSp>
        <p:grpSp>
          <p:nvGrpSpPr>
            <p:cNvPr id="67" name="Group 66"/>
            <p:cNvGrpSpPr/>
            <p:nvPr/>
          </p:nvGrpSpPr>
          <p:grpSpPr>
            <a:xfrm>
              <a:off x="646179" y="4549552"/>
              <a:ext cx="393375" cy="1594427"/>
              <a:chOff x="6030262" y="1538917"/>
              <a:chExt cx="359668" cy="1515004"/>
            </a:xfrm>
          </p:grpSpPr>
          <p:sp>
            <p:nvSpPr>
              <p:cNvPr id="68" name="TextBox 67"/>
              <p:cNvSpPr txBox="1"/>
              <p:nvPr/>
            </p:nvSpPr>
            <p:spPr>
              <a:xfrm>
                <a:off x="6040465" y="1944313"/>
                <a:ext cx="348867" cy="2485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/>
                  <a:t>2</a:t>
                </a:r>
                <a:r>
                  <a:rPr lang="en-US" sz="1100" dirty="0" smtClean="0"/>
                  <a:t>0</a:t>
                </a:r>
                <a:endParaRPr lang="en-CA" sz="1100" dirty="0"/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6030262" y="2374263"/>
                <a:ext cx="348867" cy="2485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 smtClean="0"/>
                  <a:t>10</a:t>
                </a:r>
                <a:endParaRPr lang="en-CA" sz="1100" dirty="0"/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6041063" y="1538917"/>
                <a:ext cx="348867" cy="2485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 smtClean="0"/>
                  <a:t>30</a:t>
                </a:r>
                <a:endParaRPr lang="en-CA" sz="1100" dirty="0"/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6040468" y="2805342"/>
                <a:ext cx="348867" cy="2485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 smtClean="0"/>
                  <a:t>  0</a:t>
                </a:r>
                <a:endParaRPr lang="en-CA" sz="1100" dirty="0"/>
              </a:p>
            </p:txBody>
          </p:sp>
        </p:grpSp>
      </p:grpSp>
      <p:grpSp>
        <p:nvGrpSpPr>
          <p:cNvPr id="83" name="Group 82"/>
          <p:cNvGrpSpPr/>
          <p:nvPr/>
        </p:nvGrpSpPr>
        <p:grpSpPr>
          <a:xfrm>
            <a:off x="4458672" y="1416835"/>
            <a:ext cx="428540" cy="4736295"/>
            <a:chOff x="646179" y="1407684"/>
            <a:chExt cx="428540" cy="4736295"/>
          </a:xfrm>
        </p:grpSpPr>
        <p:grpSp>
          <p:nvGrpSpPr>
            <p:cNvPr id="84" name="Group 83"/>
            <p:cNvGrpSpPr/>
            <p:nvPr/>
          </p:nvGrpSpPr>
          <p:grpSpPr>
            <a:xfrm>
              <a:off x="646183" y="1407684"/>
              <a:ext cx="428536" cy="1564456"/>
              <a:chOff x="6078339" y="1433889"/>
              <a:chExt cx="357946" cy="1552832"/>
            </a:xfrm>
          </p:grpSpPr>
          <p:sp>
            <p:nvSpPr>
              <p:cNvPr id="98" name="TextBox 97"/>
              <p:cNvSpPr txBox="1"/>
              <p:nvPr/>
            </p:nvSpPr>
            <p:spPr>
              <a:xfrm>
                <a:off x="6082755" y="1867176"/>
                <a:ext cx="348867" cy="259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/>
                  <a:t>2</a:t>
                </a:r>
                <a:r>
                  <a:rPr lang="en-US" sz="1100" dirty="0" smtClean="0"/>
                  <a:t>0</a:t>
                </a:r>
                <a:endParaRPr lang="en-CA" sz="1100" dirty="0"/>
              </a:p>
            </p:txBody>
          </p:sp>
          <p:sp>
            <p:nvSpPr>
              <p:cNvPr id="99" name="TextBox 98"/>
              <p:cNvSpPr txBox="1"/>
              <p:nvPr/>
            </p:nvSpPr>
            <p:spPr>
              <a:xfrm>
                <a:off x="6087418" y="2285986"/>
                <a:ext cx="348867" cy="259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 smtClean="0"/>
                  <a:t>10</a:t>
                </a:r>
                <a:endParaRPr lang="en-CA" sz="1100" dirty="0"/>
              </a:p>
            </p:txBody>
          </p:sp>
          <p:sp>
            <p:nvSpPr>
              <p:cNvPr id="100" name="TextBox 99"/>
              <p:cNvSpPr txBox="1"/>
              <p:nvPr/>
            </p:nvSpPr>
            <p:spPr>
              <a:xfrm>
                <a:off x="6078339" y="1433889"/>
                <a:ext cx="348867" cy="259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 smtClean="0"/>
                  <a:t>30</a:t>
                </a:r>
                <a:endParaRPr lang="en-CA" sz="1100" dirty="0"/>
              </a:p>
            </p:txBody>
          </p:sp>
          <p:sp>
            <p:nvSpPr>
              <p:cNvPr id="101" name="TextBox 100"/>
              <p:cNvSpPr txBox="1"/>
              <p:nvPr/>
            </p:nvSpPr>
            <p:spPr>
              <a:xfrm>
                <a:off x="6082755" y="2727055"/>
                <a:ext cx="348867" cy="259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 smtClean="0"/>
                  <a:t>  0</a:t>
                </a:r>
                <a:endParaRPr lang="en-CA" sz="1100" dirty="0"/>
              </a:p>
            </p:txBody>
          </p:sp>
        </p:grpSp>
        <p:grpSp>
          <p:nvGrpSpPr>
            <p:cNvPr id="85" name="Group 84"/>
            <p:cNvGrpSpPr/>
            <p:nvPr/>
          </p:nvGrpSpPr>
          <p:grpSpPr>
            <a:xfrm>
              <a:off x="650224" y="2945719"/>
              <a:ext cx="363124" cy="1629406"/>
              <a:chOff x="6060945" y="2968410"/>
              <a:chExt cx="360027" cy="1642947"/>
            </a:xfrm>
          </p:grpSpPr>
          <p:sp>
            <p:nvSpPr>
              <p:cNvPr id="91" name="TextBox 90"/>
              <p:cNvSpPr txBox="1"/>
              <p:nvPr/>
            </p:nvSpPr>
            <p:spPr>
              <a:xfrm>
                <a:off x="6060945" y="2968410"/>
                <a:ext cx="348867" cy="2637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/>
                  <a:t>6</a:t>
                </a:r>
                <a:r>
                  <a:rPr lang="en-US" sz="1100" dirty="0" smtClean="0"/>
                  <a:t>0</a:t>
                </a:r>
                <a:endParaRPr lang="en-CA" sz="1100" dirty="0"/>
              </a:p>
            </p:txBody>
          </p:sp>
          <p:sp>
            <p:nvSpPr>
              <p:cNvPr id="92" name="TextBox 91"/>
              <p:cNvSpPr txBox="1"/>
              <p:nvPr/>
            </p:nvSpPr>
            <p:spPr>
              <a:xfrm>
                <a:off x="6072105" y="3855474"/>
                <a:ext cx="348867" cy="2637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 smtClean="0"/>
                  <a:t>20</a:t>
                </a:r>
                <a:endParaRPr lang="en-CA" sz="1100" dirty="0"/>
              </a:p>
            </p:txBody>
          </p:sp>
          <p:sp>
            <p:nvSpPr>
              <p:cNvPr id="93" name="TextBox 92"/>
              <p:cNvSpPr txBox="1"/>
              <p:nvPr/>
            </p:nvSpPr>
            <p:spPr>
              <a:xfrm>
                <a:off x="6067712" y="3648801"/>
                <a:ext cx="348867" cy="2637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 smtClean="0"/>
                  <a:t>30</a:t>
                </a:r>
                <a:endParaRPr lang="en-CA" sz="1100" dirty="0"/>
              </a:p>
            </p:txBody>
          </p:sp>
          <p:sp>
            <p:nvSpPr>
              <p:cNvPr id="94" name="TextBox 93"/>
              <p:cNvSpPr txBox="1"/>
              <p:nvPr/>
            </p:nvSpPr>
            <p:spPr>
              <a:xfrm>
                <a:off x="6060945" y="4108613"/>
                <a:ext cx="348867" cy="2637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 smtClean="0"/>
                  <a:t>10</a:t>
                </a:r>
                <a:endParaRPr lang="en-CA" sz="1100" dirty="0"/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6060945" y="4347573"/>
                <a:ext cx="348867" cy="2637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 smtClean="0"/>
                  <a:t>  0</a:t>
                </a:r>
                <a:endParaRPr lang="en-CA" sz="1100" dirty="0"/>
              </a:p>
            </p:txBody>
          </p:sp>
          <p:sp>
            <p:nvSpPr>
              <p:cNvPr id="96" name="TextBox 95"/>
              <p:cNvSpPr txBox="1"/>
              <p:nvPr/>
            </p:nvSpPr>
            <p:spPr>
              <a:xfrm>
                <a:off x="6060945" y="3418842"/>
                <a:ext cx="348867" cy="2637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 smtClean="0"/>
                  <a:t>40</a:t>
                </a:r>
                <a:endParaRPr lang="en-CA" sz="1100" dirty="0"/>
              </a:p>
            </p:txBody>
          </p:sp>
          <p:sp>
            <p:nvSpPr>
              <p:cNvPr id="97" name="TextBox 96"/>
              <p:cNvSpPr txBox="1"/>
              <p:nvPr/>
            </p:nvSpPr>
            <p:spPr>
              <a:xfrm>
                <a:off x="6060945" y="3198856"/>
                <a:ext cx="348867" cy="2637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/>
                  <a:t>5</a:t>
                </a:r>
                <a:r>
                  <a:rPr lang="en-US" sz="1100" dirty="0" smtClean="0"/>
                  <a:t>0</a:t>
                </a:r>
                <a:endParaRPr lang="en-CA" sz="1100" dirty="0"/>
              </a:p>
            </p:txBody>
          </p:sp>
        </p:grpSp>
        <p:grpSp>
          <p:nvGrpSpPr>
            <p:cNvPr id="86" name="Group 85"/>
            <p:cNvGrpSpPr/>
            <p:nvPr/>
          </p:nvGrpSpPr>
          <p:grpSpPr>
            <a:xfrm>
              <a:off x="646179" y="4549552"/>
              <a:ext cx="393375" cy="1594427"/>
              <a:chOff x="6030262" y="1538917"/>
              <a:chExt cx="359668" cy="1515004"/>
            </a:xfrm>
          </p:grpSpPr>
          <p:sp>
            <p:nvSpPr>
              <p:cNvPr id="87" name="TextBox 86"/>
              <p:cNvSpPr txBox="1"/>
              <p:nvPr/>
            </p:nvSpPr>
            <p:spPr>
              <a:xfrm>
                <a:off x="6040465" y="1944313"/>
                <a:ext cx="348867" cy="2485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/>
                  <a:t>2</a:t>
                </a:r>
                <a:r>
                  <a:rPr lang="en-US" sz="1100" dirty="0" smtClean="0"/>
                  <a:t>0</a:t>
                </a:r>
                <a:endParaRPr lang="en-CA" sz="1100" dirty="0"/>
              </a:p>
            </p:txBody>
          </p:sp>
          <p:sp>
            <p:nvSpPr>
              <p:cNvPr id="88" name="TextBox 87"/>
              <p:cNvSpPr txBox="1"/>
              <p:nvPr/>
            </p:nvSpPr>
            <p:spPr>
              <a:xfrm>
                <a:off x="6030262" y="2374263"/>
                <a:ext cx="348867" cy="2485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 smtClean="0"/>
                  <a:t>10</a:t>
                </a:r>
                <a:endParaRPr lang="en-CA" sz="1100" dirty="0"/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6041063" y="1538917"/>
                <a:ext cx="348867" cy="2485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 smtClean="0"/>
                  <a:t>30</a:t>
                </a:r>
                <a:endParaRPr lang="en-CA" sz="1100" dirty="0"/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6040468" y="2805342"/>
                <a:ext cx="348867" cy="2485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 smtClean="0"/>
                  <a:t>  0</a:t>
                </a:r>
                <a:endParaRPr lang="en-CA" sz="11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8266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 descr="Chart, line chart&#10;&#10;Description automatically generated">
            <a:extLst>
              <a:ext uri="{FF2B5EF4-FFF2-40B4-BE49-F238E27FC236}">
                <a16:creationId xmlns:a16="http://schemas.microsoft.com/office/drawing/2014/main" id="{BCCDA2B2-15AF-2619-EF0C-D18512B64A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43" t="-106"/>
          <a:stretch/>
        </p:blipFill>
        <p:spPr>
          <a:xfrm>
            <a:off x="4723621" y="1445848"/>
            <a:ext cx="3205801" cy="1638330"/>
          </a:xfrm>
          <a:prstGeom prst="rect">
            <a:avLst/>
          </a:prstGeom>
        </p:spPr>
      </p:pic>
      <p:pic>
        <p:nvPicPr>
          <p:cNvPr id="3" name="Picture 3" descr="Chart, line chart&#10;&#10;Description automatically generated">
            <a:extLst>
              <a:ext uri="{FF2B5EF4-FFF2-40B4-BE49-F238E27FC236}">
                <a16:creationId xmlns:a16="http://schemas.microsoft.com/office/drawing/2014/main" id="{2C6A961B-9132-D67B-9E60-646F804ABC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50" t="2918"/>
          <a:stretch/>
        </p:blipFill>
        <p:spPr>
          <a:xfrm>
            <a:off x="962845" y="1447295"/>
            <a:ext cx="3188614" cy="1622658"/>
          </a:xfrm>
          <a:prstGeom prst="rect">
            <a:avLst/>
          </a:prstGeom>
        </p:spPr>
      </p:pic>
      <p:sp>
        <p:nvSpPr>
          <p:cNvPr id="35" name="Content Placeholder 3"/>
          <p:cNvSpPr>
            <a:spLocks noGrp="1"/>
          </p:cNvSpPr>
          <p:nvPr>
            <p:ph idx="10"/>
          </p:nvPr>
        </p:nvSpPr>
        <p:spPr>
          <a:xfrm>
            <a:off x="9236" y="1462413"/>
            <a:ext cx="9099268" cy="4824536"/>
          </a:xfrm>
        </p:spPr>
        <p:txBody>
          <a:bodyPr>
            <a:normAutofit/>
          </a:bodyPr>
          <a:lstStyle/>
          <a:p>
            <a:pPr algn="just"/>
            <a:endParaRPr lang="en-CA" sz="2400">
              <a:solidFill>
                <a:schemeClr val="tx1"/>
              </a:solidFill>
            </a:endParaRPr>
          </a:p>
          <a:p>
            <a:pPr algn="just"/>
            <a:endParaRPr lang="en-US" sz="240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en-CA" sz="240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en-CA" sz="2400">
              <a:solidFill>
                <a:schemeClr val="tx1"/>
              </a:solidFill>
            </a:endParaRPr>
          </a:p>
          <a:p>
            <a:pPr algn="just"/>
            <a:endParaRPr lang="en-CA" sz="240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210" y="3436581"/>
            <a:ext cx="623243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/>
              <a:t>O</a:t>
            </a:r>
            <a:r>
              <a:rPr lang="en-CA" b="1" baseline="-25000" dirty="0"/>
              <a:t>3</a:t>
            </a:r>
          </a:p>
          <a:p>
            <a:r>
              <a:rPr lang="en-CA" sz="1400" b="1" dirty="0">
                <a:solidFill>
                  <a:schemeClr val="accent1"/>
                </a:solidFill>
              </a:rPr>
              <a:t>[ppb]</a:t>
            </a:r>
            <a:r>
              <a:rPr lang="en-CA" sz="1400" dirty="0">
                <a:solidFill>
                  <a:schemeClr val="accent1"/>
                </a:solidFill>
              </a:rPr>
              <a:t> </a:t>
            </a:r>
          </a:p>
          <a:p>
            <a:r>
              <a:rPr lang="en-CA" dirty="0"/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155" y="2004416"/>
            <a:ext cx="623243" cy="5078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CA" b="1" dirty="0"/>
              <a:t>NO</a:t>
            </a:r>
            <a:r>
              <a:rPr lang="en-CA" b="1" baseline="-25000" dirty="0"/>
              <a:t>2</a:t>
            </a:r>
          </a:p>
          <a:p>
            <a:r>
              <a:rPr lang="en-CA" b="1" dirty="0">
                <a:solidFill>
                  <a:schemeClr val="accent1"/>
                </a:solidFill>
              </a:rPr>
              <a:t>[</a:t>
            </a:r>
            <a:r>
              <a:rPr lang="en-CA" sz="1400" b="1" dirty="0">
                <a:solidFill>
                  <a:schemeClr val="accent1"/>
                </a:solidFill>
              </a:rPr>
              <a:t>ppb]</a:t>
            </a:r>
            <a:r>
              <a:rPr lang="en-CA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236" y="5080238"/>
            <a:ext cx="90262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/>
              <a:t>PM</a:t>
            </a:r>
            <a:r>
              <a:rPr lang="en-CA" b="1" baseline="-25000" dirty="0"/>
              <a:t>2.5</a:t>
            </a:r>
          </a:p>
          <a:p>
            <a:r>
              <a:rPr lang="en-CA" sz="1400" b="1" dirty="0">
                <a:solidFill>
                  <a:schemeClr val="accent1"/>
                </a:solidFill>
              </a:rPr>
              <a:t>[</a:t>
            </a:r>
            <a:r>
              <a:rPr lang="en-CA" sz="1400" b="1" dirty="0" err="1">
                <a:solidFill>
                  <a:schemeClr val="accent1"/>
                </a:solidFill>
              </a:rPr>
              <a:t>ug</a:t>
            </a:r>
            <a:r>
              <a:rPr lang="en-CA" sz="1400" b="1" dirty="0">
                <a:solidFill>
                  <a:schemeClr val="accent1"/>
                </a:solidFill>
              </a:rPr>
              <a:t>/m</a:t>
            </a:r>
            <a:r>
              <a:rPr lang="en-CA" sz="1400" b="1" baseline="30000" dirty="0">
                <a:solidFill>
                  <a:schemeClr val="accent1"/>
                </a:solidFill>
              </a:rPr>
              <a:t>3</a:t>
            </a:r>
            <a:r>
              <a:rPr lang="en-CA" sz="1400" b="1" dirty="0">
                <a:solidFill>
                  <a:schemeClr val="accent1"/>
                </a:solidFill>
              </a:rPr>
              <a:t>]</a:t>
            </a:r>
            <a:r>
              <a:rPr lang="en-CA" dirty="0"/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62538" y="1513941"/>
            <a:ext cx="1831258" cy="323165"/>
          </a:xfrm>
          <a:prstGeom prst="rect">
            <a:avLst/>
          </a:prstGeom>
          <a:solidFill>
            <a:srgbClr val="FFC000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A" sz="2000" b="1"/>
              <a:t>Canada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193672" y="1513941"/>
            <a:ext cx="1629698" cy="323165"/>
          </a:xfrm>
          <a:prstGeom prst="rect">
            <a:avLst/>
          </a:prstGeom>
          <a:solidFill>
            <a:srgbClr val="FFC000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A" sz="2000" b="1"/>
              <a:t>USA</a:t>
            </a:r>
          </a:p>
        </p:txBody>
      </p:sp>
      <p:sp>
        <p:nvSpPr>
          <p:cNvPr id="20" name="Title 2"/>
          <p:cNvSpPr txBox="1">
            <a:spLocks/>
          </p:cNvSpPr>
          <p:nvPr/>
        </p:nvSpPr>
        <p:spPr>
          <a:xfrm>
            <a:off x="46232" y="112975"/>
            <a:ext cx="8714310" cy="10208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800" dirty="0">
                <a:latin typeface="Arial"/>
                <a:cs typeface="Arial"/>
              </a:rPr>
              <a:t>Verification: </a:t>
            </a:r>
            <a:r>
              <a:rPr lang="en-US" sz="2800" dirty="0">
                <a:solidFill>
                  <a:schemeClr val="accent4"/>
                </a:solidFill>
                <a:latin typeface="Arial"/>
                <a:cs typeface="Arial"/>
              </a:rPr>
              <a:t>F</a:t>
            </a:r>
            <a:r>
              <a:rPr lang="en-US" sz="2800" dirty="0" smtClean="0">
                <a:solidFill>
                  <a:schemeClr val="accent4"/>
                </a:solidFill>
                <a:latin typeface="Arial"/>
                <a:cs typeface="Arial"/>
              </a:rPr>
              <a:t>orecast </a:t>
            </a:r>
            <a:r>
              <a:rPr lang="en-US" sz="2800" dirty="0">
                <a:solidFill>
                  <a:schemeClr val="accent4"/>
                </a:solidFill>
                <a:latin typeface="Arial"/>
                <a:cs typeface="Arial"/>
              </a:rPr>
              <a:t>-vs- Reforecast</a:t>
            </a:r>
          </a:p>
          <a:p>
            <a:pPr>
              <a:lnSpc>
                <a:spcPct val="100000"/>
              </a:lnSpc>
            </a:pPr>
            <a:r>
              <a:rPr lang="en-US" sz="2800" dirty="0">
                <a:solidFill>
                  <a:schemeClr val="accent4"/>
                </a:solidFill>
                <a:latin typeface="Arial"/>
                <a:cs typeface="Arial"/>
              </a:rPr>
              <a:t> </a:t>
            </a:r>
            <a:r>
              <a:rPr lang="en-US" sz="2000" dirty="0">
                <a:solidFill>
                  <a:schemeClr val="accent4"/>
                </a:solidFill>
                <a:latin typeface="Arial"/>
                <a:cs typeface="Arial"/>
              </a:rPr>
              <a:t>--- </a:t>
            </a:r>
            <a:r>
              <a:rPr lang="en-US" sz="2000" dirty="0">
                <a:latin typeface="Arial"/>
                <a:cs typeface="Arial"/>
              </a:rPr>
              <a:t>Mean 24-h diurnal time series  </a:t>
            </a:r>
            <a:r>
              <a:rPr lang="en-US" sz="2000" dirty="0" smtClean="0">
                <a:latin typeface="Arial"/>
                <a:cs typeface="Arial"/>
              </a:rPr>
              <a:t>(2016-07-01 to 2016-09-30; Summer)</a:t>
            </a:r>
            <a:endParaRPr lang="en-CA" sz="24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1" name="TextBox 56"/>
          <p:cNvSpPr txBox="1">
            <a:spLocks noChangeArrowheads="1"/>
          </p:cNvSpPr>
          <p:nvPr/>
        </p:nvSpPr>
        <p:spPr bwMode="auto">
          <a:xfrm>
            <a:off x="7349164" y="1412597"/>
            <a:ext cx="1609293" cy="73866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 anchor="t">
            <a:spAutoFit/>
          </a:bodyPr>
          <a:lstStyle/>
          <a:p>
            <a:r>
              <a:rPr lang="en-US" altLang="en-US" sz="1400" b="1" dirty="0">
                <a:solidFill>
                  <a:srgbClr val="0070C0"/>
                </a:solidFill>
              </a:rPr>
              <a:t>Operational model</a:t>
            </a:r>
            <a:endParaRPr lang="en-CA" altLang="en-US" sz="1400" b="1" dirty="0">
              <a:solidFill>
                <a:srgbClr val="0070C0"/>
              </a:solidFill>
            </a:endParaRPr>
          </a:p>
          <a:p>
            <a:r>
              <a:rPr lang="en-CA" altLang="en-US" sz="1400" b="1" dirty="0">
                <a:solidFill>
                  <a:srgbClr val="C00000"/>
                </a:solidFill>
              </a:rPr>
              <a:t>Reforecast</a:t>
            </a:r>
          </a:p>
          <a:p>
            <a:r>
              <a:rPr lang="en-CA" altLang="en-US" sz="1400" b="1" dirty="0">
                <a:solidFill>
                  <a:srgbClr val="00B050"/>
                </a:solidFill>
              </a:rPr>
              <a:t>Observation</a:t>
            </a:r>
          </a:p>
        </p:txBody>
      </p:sp>
      <p:pic>
        <p:nvPicPr>
          <p:cNvPr id="4" name="Picture 10" descr="Chart, line chart&#10;&#10;Description automatically generated">
            <a:extLst>
              <a:ext uri="{FF2B5EF4-FFF2-40B4-BE49-F238E27FC236}">
                <a16:creationId xmlns:a16="http://schemas.microsoft.com/office/drawing/2014/main" id="{C9886337-BF27-6D07-1EF9-937E9DA79B2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128"/>
          <a:stretch/>
        </p:blipFill>
        <p:spPr>
          <a:xfrm>
            <a:off x="968901" y="2971404"/>
            <a:ext cx="3182558" cy="1667587"/>
          </a:xfrm>
          <a:prstGeom prst="rect">
            <a:avLst/>
          </a:prstGeom>
        </p:spPr>
      </p:pic>
      <p:pic>
        <p:nvPicPr>
          <p:cNvPr id="11" name="Picture 11" descr="Chart, line chart&#10;&#10;Description automatically generated">
            <a:extLst>
              <a:ext uri="{FF2B5EF4-FFF2-40B4-BE49-F238E27FC236}">
                <a16:creationId xmlns:a16="http://schemas.microsoft.com/office/drawing/2014/main" id="{4F3B989D-5599-CFB1-DC5A-69336504751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481"/>
          <a:stretch/>
        </p:blipFill>
        <p:spPr>
          <a:xfrm>
            <a:off x="962845" y="4569528"/>
            <a:ext cx="3196576" cy="1679177"/>
          </a:xfrm>
          <a:prstGeom prst="rect">
            <a:avLst/>
          </a:prstGeom>
        </p:spPr>
      </p:pic>
      <p:pic>
        <p:nvPicPr>
          <p:cNvPr id="13" name="Picture 13" descr="Chart, line chart&#10;&#10;Description automatically generated">
            <a:extLst>
              <a:ext uri="{FF2B5EF4-FFF2-40B4-BE49-F238E27FC236}">
                <a16:creationId xmlns:a16="http://schemas.microsoft.com/office/drawing/2014/main" id="{658AA851-9A1C-047C-225B-6D0FB891519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869" r="-1"/>
          <a:stretch/>
        </p:blipFill>
        <p:spPr>
          <a:xfrm>
            <a:off x="4718310" y="2978944"/>
            <a:ext cx="3191369" cy="1629223"/>
          </a:xfrm>
          <a:prstGeom prst="rect">
            <a:avLst/>
          </a:prstGeom>
        </p:spPr>
      </p:pic>
      <p:pic>
        <p:nvPicPr>
          <p:cNvPr id="14" name="Picture 14" descr="Chart, line chart&#10;&#10;Description automatically generated">
            <a:extLst>
              <a:ext uri="{FF2B5EF4-FFF2-40B4-BE49-F238E27FC236}">
                <a16:creationId xmlns:a16="http://schemas.microsoft.com/office/drawing/2014/main" id="{931C1EBA-178D-AFE3-D6CC-CE651AEDC9C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512"/>
          <a:stretch/>
        </p:blipFill>
        <p:spPr>
          <a:xfrm>
            <a:off x="4708746" y="4536160"/>
            <a:ext cx="3203441" cy="1667587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633162" y="1420818"/>
            <a:ext cx="428540" cy="4736295"/>
            <a:chOff x="646179" y="1407684"/>
            <a:chExt cx="428540" cy="4736295"/>
          </a:xfrm>
        </p:grpSpPr>
        <p:grpSp>
          <p:nvGrpSpPr>
            <p:cNvPr id="19" name="Group 18"/>
            <p:cNvGrpSpPr/>
            <p:nvPr/>
          </p:nvGrpSpPr>
          <p:grpSpPr>
            <a:xfrm>
              <a:off x="646183" y="1407684"/>
              <a:ext cx="428536" cy="1564456"/>
              <a:chOff x="6078339" y="1433889"/>
              <a:chExt cx="357946" cy="1552832"/>
            </a:xfrm>
          </p:grpSpPr>
          <p:sp>
            <p:nvSpPr>
              <p:cNvPr id="36" name="TextBox 35"/>
              <p:cNvSpPr txBox="1"/>
              <p:nvPr/>
            </p:nvSpPr>
            <p:spPr>
              <a:xfrm>
                <a:off x="6082755" y="1867176"/>
                <a:ext cx="348867" cy="259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/>
                  <a:t>2</a:t>
                </a:r>
                <a:r>
                  <a:rPr lang="en-US" sz="1100" dirty="0" smtClean="0"/>
                  <a:t>0</a:t>
                </a:r>
                <a:endParaRPr lang="en-CA" sz="1100" dirty="0"/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6087418" y="2285986"/>
                <a:ext cx="348867" cy="259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 smtClean="0"/>
                  <a:t>10</a:t>
                </a:r>
                <a:endParaRPr lang="en-CA" sz="1100" dirty="0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6078339" y="1433889"/>
                <a:ext cx="348867" cy="259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 smtClean="0"/>
                  <a:t>30</a:t>
                </a:r>
                <a:endParaRPr lang="en-CA" sz="1100" dirty="0"/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6082755" y="2727055"/>
                <a:ext cx="348867" cy="259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 smtClean="0"/>
                  <a:t>  0</a:t>
                </a:r>
                <a:endParaRPr lang="en-CA" sz="1100" dirty="0"/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650224" y="2945719"/>
              <a:ext cx="363124" cy="1629406"/>
              <a:chOff x="6060945" y="2968410"/>
              <a:chExt cx="360027" cy="1642947"/>
            </a:xfrm>
          </p:grpSpPr>
          <p:sp>
            <p:nvSpPr>
              <p:cNvPr id="28" name="TextBox 27"/>
              <p:cNvSpPr txBox="1"/>
              <p:nvPr/>
            </p:nvSpPr>
            <p:spPr>
              <a:xfrm>
                <a:off x="6060945" y="2968410"/>
                <a:ext cx="348867" cy="2637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/>
                  <a:t>6</a:t>
                </a:r>
                <a:r>
                  <a:rPr lang="en-US" sz="1100" dirty="0" smtClean="0"/>
                  <a:t>0</a:t>
                </a:r>
                <a:endParaRPr lang="en-CA" sz="1100" dirty="0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6072105" y="3855474"/>
                <a:ext cx="348867" cy="2637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 smtClean="0"/>
                  <a:t>20</a:t>
                </a:r>
                <a:endParaRPr lang="en-CA" sz="1100" dirty="0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6067712" y="3648801"/>
                <a:ext cx="348867" cy="2637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 smtClean="0"/>
                  <a:t>30</a:t>
                </a:r>
                <a:endParaRPr lang="en-CA" sz="1100" dirty="0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6060945" y="4108613"/>
                <a:ext cx="348867" cy="2637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 smtClean="0"/>
                  <a:t>10</a:t>
                </a:r>
                <a:endParaRPr lang="en-CA" sz="1100" dirty="0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6060945" y="4347573"/>
                <a:ext cx="348867" cy="2637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 smtClean="0"/>
                  <a:t>  0</a:t>
                </a:r>
                <a:endParaRPr lang="en-CA" sz="1100" dirty="0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6060945" y="3418842"/>
                <a:ext cx="348867" cy="2637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 smtClean="0"/>
                  <a:t>40</a:t>
                </a:r>
                <a:endParaRPr lang="en-CA" sz="1100" dirty="0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6060945" y="3198856"/>
                <a:ext cx="348867" cy="2637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/>
                  <a:t>5</a:t>
                </a:r>
                <a:r>
                  <a:rPr lang="en-US" sz="1100" dirty="0" smtClean="0"/>
                  <a:t>0</a:t>
                </a:r>
                <a:endParaRPr lang="en-CA" sz="1100" dirty="0"/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646179" y="4549552"/>
              <a:ext cx="393375" cy="1594427"/>
              <a:chOff x="6030262" y="1538917"/>
              <a:chExt cx="359668" cy="1515004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6040465" y="1944313"/>
                <a:ext cx="348867" cy="2485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/>
                  <a:t>2</a:t>
                </a:r>
                <a:r>
                  <a:rPr lang="en-US" sz="1100" dirty="0" smtClean="0"/>
                  <a:t>0</a:t>
                </a:r>
                <a:endParaRPr lang="en-CA" sz="1100" dirty="0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6030262" y="2374263"/>
                <a:ext cx="348867" cy="2485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 smtClean="0"/>
                  <a:t>10</a:t>
                </a:r>
                <a:endParaRPr lang="en-CA" sz="1100" dirty="0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6041063" y="1538917"/>
                <a:ext cx="348867" cy="2485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 smtClean="0"/>
                  <a:t>30</a:t>
                </a:r>
                <a:endParaRPr lang="en-CA" sz="1100" dirty="0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6040468" y="2805342"/>
                <a:ext cx="348867" cy="2485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 smtClean="0"/>
                  <a:t>  0</a:t>
                </a:r>
                <a:endParaRPr lang="en-CA" sz="1100" dirty="0"/>
              </a:p>
            </p:txBody>
          </p:sp>
        </p:grpSp>
      </p:grpSp>
      <p:grpSp>
        <p:nvGrpSpPr>
          <p:cNvPr id="40" name="Group 39"/>
          <p:cNvGrpSpPr/>
          <p:nvPr/>
        </p:nvGrpSpPr>
        <p:grpSpPr>
          <a:xfrm>
            <a:off x="4393489" y="1389405"/>
            <a:ext cx="428555" cy="4736294"/>
            <a:chOff x="646179" y="1407685"/>
            <a:chExt cx="428555" cy="4736294"/>
          </a:xfrm>
        </p:grpSpPr>
        <p:grpSp>
          <p:nvGrpSpPr>
            <p:cNvPr id="41" name="Group 40"/>
            <p:cNvGrpSpPr/>
            <p:nvPr/>
          </p:nvGrpSpPr>
          <p:grpSpPr>
            <a:xfrm>
              <a:off x="646179" y="1407685"/>
              <a:ext cx="428555" cy="1564457"/>
              <a:chOff x="6078321" y="1433889"/>
              <a:chExt cx="357961" cy="1552832"/>
            </a:xfrm>
          </p:grpSpPr>
          <p:sp>
            <p:nvSpPr>
              <p:cNvPr id="55" name="TextBox 54"/>
              <p:cNvSpPr txBox="1"/>
              <p:nvPr/>
            </p:nvSpPr>
            <p:spPr>
              <a:xfrm>
                <a:off x="6082746" y="1867176"/>
                <a:ext cx="348867" cy="259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/>
                  <a:t>2</a:t>
                </a:r>
                <a:r>
                  <a:rPr lang="en-US" sz="1100" dirty="0" smtClean="0"/>
                  <a:t>0</a:t>
                </a:r>
                <a:endParaRPr lang="en-CA" sz="1100" dirty="0"/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6087415" y="2285986"/>
                <a:ext cx="348867" cy="259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 smtClean="0"/>
                  <a:t>10</a:t>
                </a:r>
                <a:endParaRPr lang="en-CA" sz="1100" dirty="0"/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6078321" y="1433889"/>
                <a:ext cx="348866" cy="259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 smtClean="0"/>
                  <a:t>30</a:t>
                </a:r>
                <a:endParaRPr lang="en-CA" sz="1100" dirty="0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6082751" y="2727055"/>
                <a:ext cx="348867" cy="259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 smtClean="0"/>
                  <a:t>  0</a:t>
                </a:r>
                <a:endParaRPr lang="en-CA" sz="1100" dirty="0"/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>
              <a:off x="650224" y="2945719"/>
              <a:ext cx="363124" cy="1629406"/>
              <a:chOff x="6060945" y="2968410"/>
              <a:chExt cx="360027" cy="1642947"/>
            </a:xfrm>
          </p:grpSpPr>
          <p:sp>
            <p:nvSpPr>
              <p:cNvPr id="48" name="TextBox 47"/>
              <p:cNvSpPr txBox="1"/>
              <p:nvPr/>
            </p:nvSpPr>
            <p:spPr>
              <a:xfrm>
                <a:off x="6060945" y="2968410"/>
                <a:ext cx="348867" cy="2637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/>
                  <a:t>6</a:t>
                </a:r>
                <a:r>
                  <a:rPr lang="en-US" sz="1100" dirty="0" smtClean="0"/>
                  <a:t>0</a:t>
                </a:r>
                <a:endParaRPr lang="en-CA" sz="1100" dirty="0"/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6072105" y="3855474"/>
                <a:ext cx="348867" cy="2637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 smtClean="0"/>
                  <a:t>20</a:t>
                </a:r>
                <a:endParaRPr lang="en-CA" sz="1100" dirty="0"/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6067712" y="3648801"/>
                <a:ext cx="348867" cy="2637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 smtClean="0"/>
                  <a:t>30</a:t>
                </a:r>
                <a:endParaRPr lang="en-CA" sz="1100" dirty="0"/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6060945" y="4108613"/>
                <a:ext cx="348867" cy="2637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 smtClean="0"/>
                  <a:t>10</a:t>
                </a:r>
                <a:endParaRPr lang="en-CA" sz="1100" dirty="0"/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6060945" y="4347573"/>
                <a:ext cx="348867" cy="2637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 smtClean="0"/>
                  <a:t>  0</a:t>
                </a:r>
                <a:endParaRPr lang="en-CA" sz="1100" dirty="0"/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6060945" y="3418842"/>
                <a:ext cx="348867" cy="2637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 smtClean="0"/>
                  <a:t>40</a:t>
                </a:r>
                <a:endParaRPr lang="en-CA" sz="1100" dirty="0"/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6060945" y="3198856"/>
                <a:ext cx="348867" cy="2637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/>
                  <a:t>5</a:t>
                </a:r>
                <a:r>
                  <a:rPr lang="en-US" sz="1100" dirty="0" smtClean="0"/>
                  <a:t>0</a:t>
                </a:r>
                <a:endParaRPr lang="en-CA" sz="1100" dirty="0"/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646179" y="4549552"/>
              <a:ext cx="393375" cy="1594427"/>
              <a:chOff x="6030262" y="1538917"/>
              <a:chExt cx="359668" cy="1515004"/>
            </a:xfrm>
          </p:grpSpPr>
          <p:sp>
            <p:nvSpPr>
              <p:cNvPr id="44" name="TextBox 43"/>
              <p:cNvSpPr txBox="1"/>
              <p:nvPr/>
            </p:nvSpPr>
            <p:spPr>
              <a:xfrm>
                <a:off x="6040465" y="1944313"/>
                <a:ext cx="348867" cy="2485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/>
                  <a:t>2</a:t>
                </a:r>
                <a:r>
                  <a:rPr lang="en-US" sz="1100" dirty="0" smtClean="0"/>
                  <a:t>0</a:t>
                </a:r>
                <a:endParaRPr lang="en-CA" sz="1100" dirty="0"/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6030262" y="2374263"/>
                <a:ext cx="348867" cy="2485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 smtClean="0"/>
                  <a:t>10</a:t>
                </a:r>
                <a:endParaRPr lang="en-CA" sz="1100" dirty="0"/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6041063" y="1538917"/>
                <a:ext cx="348867" cy="2485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 smtClean="0"/>
                  <a:t>30</a:t>
                </a:r>
                <a:endParaRPr lang="en-CA" sz="1100" dirty="0"/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6040468" y="2805342"/>
                <a:ext cx="348867" cy="2485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 smtClean="0"/>
                  <a:t>  0</a:t>
                </a:r>
                <a:endParaRPr lang="en-CA" sz="11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5762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Chart, line chart&#10;&#10;Description automatically generated">
            <a:extLst>
              <a:ext uri="{FF2B5EF4-FFF2-40B4-BE49-F238E27FC236}">
                <a16:creationId xmlns:a16="http://schemas.microsoft.com/office/drawing/2014/main" id="{B61F0A0C-3EAC-CDC9-4242-E9FBB3B578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54"/>
          <a:stretch/>
        </p:blipFill>
        <p:spPr>
          <a:xfrm>
            <a:off x="4839425" y="1457670"/>
            <a:ext cx="3188974" cy="1654326"/>
          </a:xfrm>
          <a:prstGeom prst="rect">
            <a:avLst/>
          </a:prstGeom>
        </p:spPr>
      </p:pic>
      <p:pic>
        <p:nvPicPr>
          <p:cNvPr id="2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67147882-5EB7-E698-EBA8-ABD074798A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59"/>
          <a:stretch/>
        </p:blipFill>
        <p:spPr>
          <a:xfrm>
            <a:off x="933975" y="1462413"/>
            <a:ext cx="3185417" cy="1669561"/>
          </a:xfrm>
          <a:prstGeom prst="rect">
            <a:avLst/>
          </a:prstGeom>
        </p:spPr>
      </p:pic>
      <p:sp>
        <p:nvSpPr>
          <p:cNvPr id="35" name="Content Placeholder 3"/>
          <p:cNvSpPr>
            <a:spLocks noGrp="1"/>
          </p:cNvSpPr>
          <p:nvPr>
            <p:ph idx="10"/>
          </p:nvPr>
        </p:nvSpPr>
        <p:spPr>
          <a:xfrm>
            <a:off x="9236" y="1462413"/>
            <a:ext cx="9099268" cy="4824536"/>
          </a:xfrm>
        </p:spPr>
        <p:txBody>
          <a:bodyPr>
            <a:normAutofit/>
          </a:bodyPr>
          <a:lstStyle/>
          <a:p>
            <a:pPr algn="just"/>
            <a:endParaRPr lang="en-CA" sz="2400" dirty="0">
              <a:solidFill>
                <a:schemeClr val="tx1"/>
              </a:solidFill>
            </a:endParaRPr>
          </a:p>
          <a:p>
            <a:pPr algn="just"/>
            <a:endParaRPr lang="en-US" sz="24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en-CA" sz="24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en-CA" sz="2400" dirty="0">
              <a:solidFill>
                <a:schemeClr val="tx1"/>
              </a:solidFill>
            </a:endParaRPr>
          </a:p>
          <a:p>
            <a:pPr algn="just"/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130" y="3528720"/>
            <a:ext cx="623243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/>
              <a:t>O</a:t>
            </a:r>
            <a:r>
              <a:rPr lang="en-CA" b="1" baseline="-25000" dirty="0"/>
              <a:t>3</a:t>
            </a:r>
          </a:p>
          <a:p>
            <a:r>
              <a:rPr lang="en-CA" sz="1400" b="1" dirty="0">
                <a:solidFill>
                  <a:schemeClr val="accent1"/>
                </a:solidFill>
              </a:rPr>
              <a:t>[ppb]</a:t>
            </a:r>
            <a:r>
              <a:rPr lang="en-CA" sz="1400" dirty="0">
                <a:solidFill>
                  <a:schemeClr val="accent1"/>
                </a:solidFill>
              </a:rPr>
              <a:t> </a:t>
            </a:r>
          </a:p>
          <a:p>
            <a:r>
              <a:rPr lang="en-CA" dirty="0"/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970" y="2004840"/>
            <a:ext cx="67757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CA" b="1" dirty="0"/>
              <a:t>NO</a:t>
            </a:r>
            <a:r>
              <a:rPr lang="en-CA" b="1" baseline="-25000" dirty="0"/>
              <a:t>2</a:t>
            </a:r>
          </a:p>
          <a:p>
            <a:r>
              <a:rPr lang="en-CA" b="1" dirty="0">
                <a:solidFill>
                  <a:schemeClr val="accent1"/>
                </a:solidFill>
              </a:rPr>
              <a:t>[</a:t>
            </a:r>
            <a:r>
              <a:rPr lang="en-CA" sz="1400" b="1" dirty="0">
                <a:solidFill>
                  <a:schemeClr val="accent1"/>
                </a:solidFill>
              </a:rPr>
              <a:t>ppb]</a:t>
            </a:r>
            <a:r>
              <a:rPr lang="en-CA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36364" y="5020541"/>
            <a:ext cx="90262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/>
              <a:t>PM</a:t>
            </a:r>
            <a:r>
              <a:rPr lang="en-CA" b="1" baseline="-25000" dirty="0"/>
              <a:t>2.5</a:t>
            </a:r>
          </a:p>
          <a:p>
            <a:r>
              <a:rPr lang="en-CA" sz="1400" b="1" dirty="0">
                <a:solidFill>
                  <a:schemeClr val="accent1"/>
                </a:solidFill>
              </a:rPr>
              <a:t>[</a:t>
            </a:r>
            <a:r>
              <a:rPr lang="en-CA" sz="1400" b="1" dirty="0" err="1">
                <a:solidFill>
                  <a:schemeClr val="accent1"/>
                </a:solidFill>
              </a:rPr>
              <a:t>ug</a:t>
            </a:r>
            <a:r>
              <a:rPr lang="en-CA" sz="1400" b="1" dirty="0">
                <a:solidFill>
                  <a:schemeClr val="accent1"/>
                </a:solidFill>
              </a:rPr>
              <a:t>/m</a:t>
            </a:r>
            <a:r>
              <a:rPr lang="en-CA" sz="1400" b="1" baseline="30000" dirty="0">
                <a:solidFill>
                  <a:schemeClr val="accent1"/>
                </a:solidFill>
              </a:rPr>
              <a:t>3</a:t>
            </a:r>
            <a:r>
              <a:rPr lang="en-CA" sz="1400" b="1" dirty="0">
                <a:solidFill>
                  <a:schemeClr val="accent1"/>
                </a:solidFill>
              </a:rPr>
              <a:t>]</a:t>
            </a:r>
            <a:r>
              <a:rPr lang="en-CA" dirty="0"/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24608" y="1513941"/>
            <a:ext cx="1831258" cy="323165"/>
          </a:xfrm>
          <a:prstGeom prst="rect">
            <a:avLst/>
          </a:prstGeom>
          <a:solidFill>
            <a:srgbClr val="FFC000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A" sz="2000" b="1"/>
              <a:t>Canada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303303" y="1504121"/>
            <a:ext cx="1629698" cy="323165"/>
          </a:xfrm>
          <a:prstGeom prst="rect">
            <a:avLst/>
          </a:prstGeom>
          <a:solidFill>
            <a:srgbClr val="FFC000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A" sz="2000" b="1"/>
              <a:t>USA</a:t>
            </a:r>
          </a:p>
        </p:txBody>
      </p:sp>
      <p:sp>
        <p:nvSpPr>
          <p:cNvPr id="20" name="Title 2"/>
          <p:cNvSpPr txBox="1">
            <a:spLocks/>
          </p:cNvSpPr>
          <p:nvPr/>
        </p:nvSpPr>
        <p:spPr>
          <a:xfrm>
            <a:off x="46232" y="112975"/>
            <a:ext cx="8714310" cy="10208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800" dirty="0">
                <a:latin typeface="Arial"/>
                <a:cs typeface="Arial"/>
              </a:rPr>
              <a:t>Verification: </a:t>
            </a:r>
            <a:r>
              <a:rPr lang="en-US" sz="2800" dirty="0">
                <a:solidFill>
                  <a:schemeClr val="accent4"/>
                </a:solidFill>
                <a:latin typeface="Arial"/>
                <a:cs typeface="Arial"/>
              </a:rPr>
              <a:t>F</a:t>
            </a:r>
            <a:r>
              <a:rPr lang="en-US" sz="2800" dirty="0" smtClean="0">
                <a:solidFill>
                  <a:schemeClr val="accent4"/>
                </a:solidFill>
                <a:latin typeface="Arial"/>
                <a:cs typeface="Arial"/>
              </a:rPr>
              <a:t>orecast </a:t>
            </a:r>
            <a:r>
              <a:rPr lang="en-US" sz="2800" dirty="0">
                <a:solidFill>
                  <a:schemeClr val="accent4"/>
                </a:solidFill>
                <a:latin typeface="Arial"/>
                <a:cs typeface="Arial"/>
              </a:rPr>
              <a:t>-vs- Reforecast</a:t>
            </a:r>
          </a:p>
          <a:p>
            <a:pPr>
              <a:lnSpc>
                <a:spcPct val="100000"/>
              </a:lnSpc>
            </a:pPr>
            <a:r>
              <a:rPr lang="en-US" sz="2800" dirty="0">
                <a:solidFill>
                  <a:schemeClr val="accent4"/>
                </a:solidFill>
                <a:latin typeface="Arial"/>
                <a:cs typeface="Arial"/>
              </a:rPr>
              <a:t> </a:t>
            </a:r>
            <a:r>
              <a:rPr lang="en-US" sz="2000" dirty="0">
                <a:solidFill>
                  <a:schemeClr val="accent4"/>
                </a:solidFill>
                <a:latin typeface="Arial"/>
                <a:cs typeface="Arial"/>
              </a:rPr>
              <a:t>--- </a:t>
            </a:r>
            <a:r>
              <a:rPr lang="en-US" sz="2000" dirty="0">
                <a:latin typeface="Arial"/>
                <a:cs typeface="Arial"/>
              </a:rPr>
              <a:t>Mean 24-h diurnal time series </a:t>
            </a:r>
            <a:r>
              <a:rPr lang="en-US" sz="20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(</a:t>
            </a:r>
            <a:r>
              <a:rPr lang="en-US" sz="2000" dirty="0" smtClean="0">
                <a:latin typeface="Arial"/>
                <a:cs typeface="Arial"/>
              </a:rPr>
              <a:t>2016-01-01 </a:t>
            </a:r>
            <a:r>
              <a:rPr lang="en-US" sz="2000" dirty="0">
                <a:latin typeface="Arial"/>
                <a:cs typeface="Arial"/>
              </a:rPr>
              <a:t>to </a:t>
            </a:r>
            <a:r>
              <a:rPr lang="en-US" sz="2000" dirty="0" smtClean="0">
                <a:latin typeface="Arial"/>
                <a:cs typeface="Arial"/>
              </a:rPr>
              <a:t>2016-03-31; Winter)</a:t>
            </a:r>
            <a:endParaRPr lang="en-CA" sz="24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1" name="TextBox 56"/>
          <p:cNvSpPr txBox="1">
            <a:spLocks noChangeArrowheads="1"/>
          </p:cNvSpPr>
          <p:nvPr/>
        </p:nvSpPr>
        <p:spPr bwMode="auto">
          <a:xfrm>
            <a:off x="7396879" y="1434846"/>
            <a:ext cx="1606137" cy="73866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 anchor="t">
            <a:spAutoFit/>
          </a:bodyPr>
          <a:lstStyle/>
          <a:p>
            <a:r>
              <a:rPr lang="en-US" altLang="en-US" sz="1400" b="1">
                <a:solidFill>
                  <a:srgbClr val="0070C0"/>
                </a:solidFill>
              </a:rPr>
              <a:t>Operational model</a:t>
            </a:r>
            <a:endParaRPr lang="en-CA" altLang="en-US" sz="1400" b="1">
              <a:solidFill>
                <a:srgbClr val="0070C0"/>
              </a:solidFill>
            </a:endParaRPr>
          </a:p>
          <a:p>
            <a:r>
              <a:rPr lang="en-CA" altLang="en-US" sz="1400" b="1">
                <a:solidFill>
                  <a:srgbClr val="C00000"/>
                </a:solidFill>
              </a:rPr>
              <a:t>Reforecast</a:t>
            </a:r>
          </a:p>
          <a:p>
            <a:r>
              <a:rPr lang="en-CA" altLang="en-US" sz="1400" b="1">
                <a:solidFill>
                  <a:srgbClr val="00B050"/>
                </a:solidFill>
              </a:rPr>
              <a:t>Observation</a:t>
            </a:r>
          </a:p>
        </p:txBody>
      </p:sp>
      <p:pic>
        <p:nvPicPr>
          <p:cNvPr id="3" name="Picture 3" descr="Chart, line chart&#10;&#10;Description automatically generated">
            <a:extLst>
              <a:ext uri="{FF2B5EF4-FFF2-40B4-BE49-F238E27FC236}">
                <a16:creationId xmlns:a16="http://schemas.microsoft.com/office/drawing/2014/main" id="{CD775831-4113-A69B-8D90-CAF682EB46B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756"/>
          <a:stretch/>
        </p:blipFill>
        <p:spPr>
          <a:xfrm>
            <a:off x="933907" y="3026715"/>
            <a:ext cx="3192310" cy="1673424"/>
          </a:xfrm>
          <a:prstGeom prst="rect">
            <a:avLst/>
          </a:prstGeom>
        </p:spPr>
      </p:pic>
      <p:pic>
        <p:nvPicPr>
          <p:cNvPr id="4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5926B47F-347F-35F1-4C2E-C849D39E584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703"/>
          <a:stretch/>
        </p:blipFill>
        <p:spPr>
          <a:xfrm>
            <a:off x="950892" y="4615351"/>
            <a:ext cx="3194105" cy="1685146"/>
          </a:xfrm>
          <a:prstGeom prst="rect">
            <a:avLst/>
          </a:prstGeom>
        </p:spPr>
      </p:pic>
      <p:pic>
        <p:nvPicPr>
          <p:cNvPr id="6" name="Picture 9" descr="Chart, line chart&#10;&#10;Description automatically generated">
            <a:extLst>
              <a:ext uri="{FF2B5EF4-FFF2-40B4-BE49-F238E27FC236}">
                <a16:creationId xmlns:a16="http://schemas.microsoft.com/office/drawing/2014/main" id="{14EE2158-3193-2054-26B9-E7A24E846C8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675"/>
          <a:stretch/>
        </p:blipFill>
        <p:spPr>
          <a:xfrm>
            <a:off x="4865030" y="3017641"/>
            <a:ext cx="3195029" cy="1681216"/>
          </a:xfrm>
          <a:prstGeom prst="rect">
            <a:avLst/>
          </a:prstGeom>
        </p:spPr>
      </p:pic>
      <p:pic>
        <p:nvPicPr>
          <p:cNvPr id="10" name="Picture 10" descr="Chart, line chart&#10;&#10;Description automatically generated">
            <a:extLst>
              <a:ext uri="{FF2B5EF4-FFF2-40B4-BE49-F238E27FC236}">
                <a16:creationId xmlns:a16="http://schemas.microsoft.com/office/drawing/2014/main" id="{A5816604-FDE2-B4B2-49E9-9C1876F06F7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230"/>
          <a:stretch/>
        </p:blipFill>
        <p:spPr>
          <a:xfrm>
            <a:off x="4840195" y="4608535"/>
            <a:ext cx="3210108" cy="1677309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620338" y="1426184"/>
            <a:ext cx="428540" cy="4736295"/>
            <a:chOff x="646179" y="1407684"/>
            <a:chExt cx="428540" cy="4736295"/>
          </a:xfrm>
        </p:grpSpPr>
        <p:grpSp>
          <p:nvGrpSpPr>
            <p:cNvPr id="19" name="Group 18"/>
            <p:cNvGrpSpPr/>
            <p:nvPr/>
          </p:nvGrpSpPr>
          <p:grpSpPr>
            <a:xfrm>
              <a:off x="646183" y="1407684"/>
              <a:ext cx="428536" cy="1564456"/>
              <a:chOff x="6078339" y="1433889"/>
              <a:chExt cx="357946" cy="1552832"/>
            </a:xfrm>
          </p:grpSpPr>
          <p:sp>
            <p:nvSpPr>
              <p:cNvPr id="36" name="TextBox 35"/>
              <p:cNvSpPr txBox="1"/>
              <p:nvPr/>
            </p:nvSpPr>
            <p:spPr>
              <a:xfrm>
                <a:off x="6082755" y="1867176"/>
                <a:ext cx="348867" cy="259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/>
                  <a:t>2</a:t>
                </a:r>
                <a:r>
                  <a:rPr lang="en-US" sz="1100" dirty="0" smtClean="0"/>
                  <a:t>0</a:t>
                </a:r>
                <a:endParaRPr lang="en-CA" sz="1100" dirty="0"/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6087418" y="2285986"/>
                <a:ext cx="348867" cy="259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 smtClean="0"/>
                  <a:t>10</a:t>
                </a:r>
                <a:endParaRPr lang="en-CA" sz="1100" dirty="0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6078339" y="1433889"/>
                <a:ext cx="348867" cy="259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 smtClean="0"/>
                  <a:t>30</a:t>
                </a:r>
                <a:endParaRPr lang="en-CA" sz="1100" dirty="0"/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6082755" y="2727055"/>
                <a:ext cx="348867" cy="259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 smtClean="0"/>
                  <a:t>  0</a:t>
                </a:r>
                <a:endParaRPr lang="en-CA" sz="1100" dirty="0"/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650224" y="2945719"/>
              <a:ext cx="363124" cy="1629406"/>
              <a:chOff x="6060945" y="2968410"/>
              <a:chExt cx="360027" cy="1642947"/>
            </a:xfrm>
          </p:grpSpPr>
          <p:sp>
            <p:nvSpPr>
              <p:cNvPr id="28" name="TextBox 27"/>
              <p:cNvSpPr txBox="1"/>
              <p:nvPr/>
            </p:nvSpPr>
            <p:spPr>
              <a:xfrm>
                <a:off x="6060945" y="2968410"/>
                <a:ext cx="348867" cy="2637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/>
                  <a:t>6</a:t>
                </a:r>
                <a:r>
                  <a:rPr lang="en-US" sz="1100" dirty="0" smtClean="0"/>
                  <a:t>0</a:t>
                </a:r>
                <a:endParaRPr lang="en-CA" sz="1100" dirty="0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6072105" y="3855474"/>
                <a:ext cx="348867" cy="2637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 smtClean="0"/>
                  <a:t>20</a:t>
                </a:r>
                <a:endParaRPr lang="en-CA" sz="1100" dirty="0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6067712" y="3648801"/>
                <a:ext cx="348867" cy="2637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 smtClean="0"/>
                  <a:t>30</a:t>
                </a:r>
                <a:endParaRPr lang="en-CA" sz="1100" dirty="0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6060945" y="4108613"/>
                <a:ext cx="348867" cy="2637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 smtClean="0"/>
                  <a:t>10</a:t>
                </a:r>
                <a:endParaRPr lang="en-CA" sz="1100" dirty="0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6060945" y="4347573"/>
                <a:ext cx="348867" cy="2637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 smtClean="0"/>
                  <a:t>  0</a:t>
                </a:r>
                <a:endParaRPr lang="en-CA" sz="1100" dirty="0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6060945" y="3418842"/>
                <a:ext cx="348867" cy="2637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 smtClean="0"/>
                  <a:t>40</a:t>
                </a:r>
                <a:endParaRPr lang="en-CA" sz="1100" dirty="0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6060945" y="3198856"/>
                <a:ext cx="348867" cy="2637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/>
                  <a:t>5</a:t>
                </a:r>
                <a:r>
                  <a:rPr lang="en-US" sz="1100" dirty="0" smtClean="0"/>
                  <a:t>0</a:t>
                </a:r>
                <a:endParaRPr lang="en-CA" sz="1100" dirty="0"/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646179" y="4549552"/>
              <a:ext cx="393375" cy="1594427"/>
              <a:chOff x="6030262" y="1538917"/>
              <a:chExt cx="359668" cy="1515004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6040465" y="1944313"/>
                <a:ext cx="348867" cy="2485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/>
                  <a:t>2</a:t>
                </a:r>
                <a:r>
                  <a:rPr lang="en-US" sz="1100" dirty="0" smtClean="0"/>
                  <a:t>0</a:t>
                </a:r>
                <a:endParaRPr lang="en-CA" sz="1100" dirty="0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6030262" y="2374263"/>
                <a:ext cx="348867" cy="2485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 smtClean="0"/>
                  <a:t>10</a:t>
                </a:r>
                <a:endParaRPr lang="en-CA" sz="1100" dirty="0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6041063" y="1538917"/>
                <a:ext cx="348867" cy="2485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 smtClean="0"/>
                  <a:t>30</a:t>
                </a:r>
                <a:endParaRPr lang="en-CA" sz="1100" dirty="0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6040468" y="2805342"/>
                <a:ext cx="348867" cy="2485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 smtClean="0"/>
                  <a:t>  0</a:t>
                </a:r>
                <a:endParaRPr lang="en-CA" sz="1100" dirty="0"/>
              </a:p>
            </p:txBody>
          </p:sp>
        </p:grpSp>
      </p:grpSp>
      <p:grpSp>
        <p:nvGrpSpPr>
          <p:cNvPr id="40" name="Group 39"/>
          <p:cNvGrpSpPr/>
          <p:nvPr/>
        </p:nvGrpSpPr>
        <p:grpSpPr>
          <a:xfrm>
            <a:off x="4514747" y="1426184"/>
            <a:ext cx="428540" cy="4736295"/>
            <a:chOff x="646179" y="1407684"/>
            <a:chExt cx="428540" cy="4736295"/>
          </a:xfrm>
        </p:grpSpPr>
        <p:grpSp>
          <p:nvGrpSpPr>
            <p:cNvPr id="41" name="Group 40"/>
            <p:cNvGrpSpPr/>
            <p:nvPr/>
          </p:nvGrpSpPr>
          <p:grpSpPr>
            <a:xfrm>
              <a:off x="646183" y="1407684"/>
              <a:ext cx="428536" cy="1564456"/>
              <a:chOff x="6078339" y="1433889"/>
              <a:chExt cx="357946" cy="1552832"/>
            </a:xfrm>
          </p:grpSpPr>
          <p:sp>
            <p:nvSpPr>
              <p:cNvPr id="55" name="TextBox 54"/>
              <p:cNvSpPr txBox="1"/>
              <p:nvPr/>
            </p:nvSpPr>
            <p:spPr>
              <a:xfrm>
                <a:off x="6082755" y="1867176"/>
                <a:ext cx="348867" cy="259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/>
                  <a:t>2</a:t>
                </a:r>
                <a:r>
                  <a:rPr lang="en-US" sz="1100" dirty="0" smtClean="0"/>
                  <a:t>0</a:t>
                </a:r>
                <a:endParaRPr lang="en-CA" sz="1100" dirty="0"/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6087418" y="2285986"/>
                <a:ext cx="348867" cy="259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 smtClean="0"/>
                  <a:t>10</a:t>
                </a:r>
                <a:endParaRPr lang="en-CA" sz="1100" dirty="0"/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6078339" y="1433889"/>
                <a:ext cx="348867" cy="259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 smtClean="0"/>
                  <a:t>30</a:t>
                </a:r>
                <a:endParaRPr lang="en-CA" sz="1100" dirty="0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6082755" y="2727055"/>
                <a:ext cx="348867" cy="259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 smtClean="0"/>
                  <a:t>  0</a:t>
                </a:r>
                <a:endParaRPr lang="en-CA" sz="1100" dirty="0"/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>
              <a:off x="650224" y="2945719"/>
              <a:ext cx="363124" cy="1629406"/>
              <a:chOff x="6060945" y="2968410"/>
              <a:chExt cx="360027" cy="1642947"/>
            </a:xfrm>
          </p:grpSpPr>
          <p:sp>
            <p:nvSpPr>
              <p:cNvPr id="48" name="TextBox 47"/>
              <p:cNvSpPr txBox="1"/>
              <p:nvPr/>
            </p:nvSpPr>
            <p:spPr>
              <a:xfrm>
                <a:off x="6060945" y="2968410"/>
                <a:ext cx="348867" cy="2637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/>
                  <a:t>6</a:t>
                </a:r>
                <a:r>
                  <a:rPr lang="en-US" sz="1100" dirty="0" smtClean="0"/>
                  <a:t>0</a:t>
                </a:r>
                <a:endParaRPr lang="en-CA" sz="1100" dirty="0"/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6072105" y="3855474"/>
                <a:ext cx="348867" cy="2637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 smtClean="0"/>
                  <a:t>20</a:t>
                </a:r>
                <a:endParaRPr lang="en-CA" sz="1100" dirty="0"/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6067712" y="3648801"/>
                <a:ext cx="348867" cy="2637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 smtClean="0"/>
                  <a:t>30</a:t>
                </a:r>
                <a:endParaRPr lang="en-CA" sz="1100" dirty="0"/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6060945" y="4108613"/>
                <a:ext cx="348867" cy="2637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 smtClean="0"/>
                  <a:t>10</a:t>
                </a:r>
                <a:endParaRPr lang="en-CA" sz="1100" dirty="0"/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6060945" y="4347573"/>
                <a:ext cx="348867" cy="2637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 smtClean="0"/>
                  <a:t>  0</a:t>
                </a:r>
                <a:endParaRPr lang="en-CA" sz="1100" dirty="0"/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6060945" y="3418842"/>
                <a:ext cx="348867" cy="2637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 smtClean="0"/>
                  <a:t>40</a:t>
                </a:r>
                <a:endParaRPr lang="en-CA" sz="1100" dirty="0"/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6060945" y="3198856"/>
                <a:ext cx="348867" cy="2637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/>
                  <a:t>5</a:t>
                </a:r>
                <a:r>
                  <a:rPr lang="en-US" sz="1100" dirty="0" smtClean="0"/>
                  <a:t>0</a:t>
                </a:r>
                <a:endParaRPr lang="en-CA" sz="1100" dirty="0"/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646179" y="4549552"/>
              <a:ext cx="393375" cy="1594427"/>
              <a:chOff x="6030262" y="1538917"/>
              <a:chExt cx="359668" cy="1515004"/>
            </a:xfrm>
          </p:grpSpPr>
          <p:sp>
            <p:nvSpPr>
              <p:cNvPr id="44" name="TextBox 43"/>
              <p:cNvSpPr txBox="1"/>
              <p:nvPr/>
            </p:nvSpPr>
            <p:spPr>
              <a:xfrm>
                <a:off x="6040465" y="1944313"/>
                <a:ext cx="348867" cy="2485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/>
                  <a:t>2</a:t>
                </a:r>
                <a:r>
                  <a:rPr lang="en-US" sz="1100" dirty="0" smtClean="0"/>
                  <a:t>0</a:t>
                </a:r>
                <a:endParaRPr lang="en-CA" sz="1100" dirty="0"/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6030262" y="2374263"/>
                <a:ext cx="348867" cy="2485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 smtClean="0"/>
                  <a:t>10</a:t>
                </a:r>
                <a:endParaRPr lang="en-CA" sz="1100" dirty="0"/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6041063" y="1538917"/>
                <a:ext cx="348867" cy="2485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 smtClean="0"/>
                  <a:t>30</a:t>
                </a:r>
                <a:endParaRPr lang="en-CA" sz="1100" dirty="0"/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6040468" y="2805342"/>
                <a:ext cx="348867" cy="2485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 smtClean="0"/>
                  <a:t>  0</a:t>
                </a:r>
                <a:endParaRPr lang="en-CA" sz="11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1102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ontent Placeholder 3"/>
          <p:cNvSpPr>
            <a:spLocks noGrp="1"/>
          </p:cNvSpPr>
          <p:nvPr>
            <p:ph idx="10"/>
          </p:nvPr>
        </p:nvSpPr>
        <p:spPr>
          <a:xfrm>
            <a:off x="0" y="1390740"/>
            <a:ext cx="9109207" cy="4777450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CA" sz="1600" dirty="0">
                <a:solidFill>
                  <a:schemeClr val="tx1"/>
                </a:solidFill>
              </a:rPr>
              <a:t>A high resolution (10-km) </a:t>
            </a:r>
            <a:r>
              <a:rPr lang="en-US" altLang="en-US" sz="1600" dirty="0">
                <a:solidFill>
                  <a:schemeClr val="tx1"/>
                </a:solidFill>
              </a:rPr>
              <a:t>Regional Air Quality Deterministic Reforecast System (RAQDRS) </a:t>
            </a:r>
            <a:r>
              <a:rPr lang="en-CA" sz="1600" dirty="0" smtClean="0">
                <a:solidFill>
                  <a:schemeClr val="tx1"/>
                </a:solidFill>
              </a:rPr>
              <a:t>over </a:t>
            </a:r>
            <a:r>
              <a:rPr lang="en-CA" sz="1600" dirty="0">
                <a:solidFill>
                  <a:schemeClr val="tx1"/>
                </a:solidFill>
              </a:rPr>
              <a:t>North </a:t>
            </a:r>
            <a:r>
              <a:rPr lang="en-CA" sz="1600" dirty="0" smtClean="0">
                <a:solidFill>
                  <a:schemeClr val="tx1"/>
                </a:solidFill>
              </a:rPr>
              <a:t>America </a:t>
            </a:r>
            <a:r>
              <a:rPr lang="en-CA" sz="1600" dirty="0">
                <a:solidFill>
                  <a:schemeClr val="tx1"/>
                </a:solidFill>
              </a:rPr>
              <a:t>has been developed </a:t>
            </a:r>
            <a:r>
              <a:rPr lang="en-CA" sz="1600" dirty="0" smtClean="0">
                <a:solidFill>
                  <a:schemeClr val="tx1"/>
                </a:solidFill>
              </a:rPr>
              <a:t>that is based </a:t>
            </a:r>
            <a:r>
              <a:rPr lang="en-CA" sz="1600" dirty="0">
                <a:solidFill>
                  <a:schemeClr val="tx1"/>
                </a:solidFill>
              </a:rPr>
              <a:t>on ECCC’s operational air quality forecast </a:t>
            </a:r>
            <a:r>
              <a:rPr lang="en-CA" sz="1600" dirty="0" smtClean="0">
                <a:solidFill>
                  <a:schemeClr val="tx1"/>
                </a:solidFill>
              </a:rPr>
              <a:t>model, </a:t>
            </a:r>
            <a:r>
              <a:rPr lang="en-CA" sz="1600" dirty="0">
                <a:solidFill>
                  <a:schemeClr val="tx1"/>
                </a:solidFill>
                <a:latin typeface="Arial"/>
                <a:cs typeface="Arial"/>
              </a:rPr>
              <a:t>GEM-MACH</a:t>
            </a:r>
            <a:r>
              <a:rPr lang="en-CA" sz="1600" dirty="0" smtClean="0">
                <a:solidFill>
                  <a:schemeClr val="tx1"/>
                </a:solidFill>
              </a:rPr>
              <a:t>. 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CA" sz="1600" dirty="0" smtClean="0">
                <a:solidFill>
                  <a:schemeClr val="tx1"/>
                </a:solidFill>
              </a:rPr>
              <a:t>RAQDRS processes emissions </a:t>
            </a:r>
            <a:r>
              <a:rPr lang="en-CA" sz="1600" dirty="0">
                <a:solidFill>
                  <a:schemeClr val="tx1"/>
                </a:solidFill>
              </a:rPr>
              <a:t>from anthropogenic, biogenic, and </a:t>
            </a:r>
            <a:r>
              <a:rPr lang="en-CA" sz="1600" dirty="0" smtClean="0">
                <a:solidFill>
                  <a:schemeClr val="tx1"/>
                </a:solidFill>
              </a:rPr>
              <a:t>daily-specific biomass </a:t>
            </a:r>
            <a:r>
              <a:rPr lang="en-CA" sz="1600" dirty="0">
                <a:solidFill>
                  <a:schemeClr val="tx1"/>
                </a:solidFill>
              </a:rPr>
              <a:t>burning sources. The latest 10-km atmospheric reanalysis data from the regional deterministic reforecast system developed at ECCC is used to drive the </a:t>
            </a:r>
            <a:r>
              <a:rPr lang="en-CA" sz="1600" dirty="0" smtClean="0">
                <a:solidFill>
                  <a:schemeClr val="tx1"/>
                </a:solidFill>
              </a:rPr>
              <a:t>AQ model.</a:t>
            </a:r>
            <a:endParaRPr lang="en-CA" sz="160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The </a:t>
            </a:r>
            <a:r>
              <a:rPr lang="en-US" sz="1600" dirty="0">
                <a:solidFill>
                  <a:schemeClr val="tx1"/>
                </a:solidFill>
              </a:rPr>
              <a:t>reforecast data products have been evaluated against the surface air-quality measurements and the ECCC operational forecast data products (i.e. 3 key surface pollutants, NO2, O3 and PM2.5). Overall, the reforecast and operational forecast systems compare well. RAQDRS data over the United-States part of the domain are improvement comparing to the </a:t>
            </a:r>
            <a:r>
              <a:rPr lang="en-US" sz="1600" dirty="0" smtClean="0">
                <a:solidFill>
                  <a:schemeClr val="tx1"/>
                </a:solidFill>
              </a:rPr>
              <a:t>operational data.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For </a:t>
            </a:r>
            <a:r>
              <a:rPr lang="en-US" sz="1600" dirty="0">
                <a:solidFill>
                  <a:schemeClr val="tx1"/>
                </a:solidFill>
              </a:rPr>
              <a:t>years 2014-2016, in addition to the treatment of anthropogenic and biogenic emissions, two wildfire emissions datasets were tested: EQUATES and CFFEPS. Comparisons among the three resulting datasets have shown that even on the regional and seasonal scale wildfire emissions have large effect on surface PM2.5 </a:t>
            </a:r>
            <a:r>
              <a:rPr lang="en-US" sz="1600" dirty="0" smtClean="0">
                <a:solidFill>
                  <a:schemeClr val="tx1"/>
                </a:solidFill>
              </a:rPr>
              <a:t>concentrations. Detailed </a:t>
            </a:r>
            <a:r>
              <a:rPr lang="en-US" sz="1600" dirty="0">
                <a:solidFill>
                  <a:schemeClr val="tx1"/>
                </a:solidFill>
              </a:rPr>
              <a:t>analysis of the two different representations of the fire emissions is underway</a:t>
            </a:r>
            <a:r>
              <a:rPr lang="en-US" sz="1600" dirty="0" smtClean="0">
                <a:solidFill>
                  <a:schemeClr val="tx1"/>
                </a:solidFill>
              </a:rPr>
              <a:t>.</a:t>
            </a:r>
            <a:endParaRPr lang="en-CA" sz="160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endParaRPr lang="en-CA" sz="180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6" name="Title 2"/>
          <p:cNvSpPr>
            <a:spLocks noGrp="1"/>
          </p:cNvSpPr>
          <p:nvPr>
            <p:ph type="ctrTitle"/>
          </p:nvPr>
        </p:nvSpPr>
        <p:spPr>
          <a:xfrm>
            <a:off x="64283" y="0"/>
            <a:ext cx="8424936" cy="980728"/>
          </a:xfrm>
        </p:spPr>
        <p:txBody>
          <a:bodyPr/>
          <a:lstStyle/>
          <a:p>
            <a:r>
              <a:rPr lang="en-US" sz="3600" dirty="0">
                <a:latin typeface="Arial"/>
                <a:cs typeface="Arial"/>
              </a:rPr>
              <a:t>Summary </a:t>
            </a:r>
            <a:endParaRPr lang="en-CA"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5870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_ECCC_Branding_PPT_Template_EN.potx" id="{426B9ED9-5650-45E1-A7BD-0FBD54976D4D}" vid="{84679E34-27DB-4398-8304-F4999F5C3709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5C106AE3D75C43B1B6D154E9C1BD9B" ma:contentTypeVersion="4" ma:contentTypeDescription="Create a new document." ma:contentTypeScope="" ma:versionID="82d271235e93e45eb8e3df95d13bec19">
  <xsd:schema xmlns:xsd="http://www.w3.org/2001/XMLSchema" xmlns:xs="http://www.w3.org/2001/XMLSchema" xmlns:p="http://schemas.microsoft.com/office/2006/metadata/properties" xmlns:ns2="8a6bcff3-a03a-4475-901d-eef5470aca85" xmlns:ns3="f158f19b-66e0-47b0-8083-86263c3d5d81" targetNamespace="http://schemas.microsoft.com/office/2006/metadata/properties" ma:root="true" ma:fieldsID="142f4dd4fde4ae9cdd9d9a180eab04a1" ns2:_="" ns3:_="">
    <xsd:import namespace="8a6bcff3-a03a-4475-901d-eef5470aca85"/>
    <xsd:import namespace="f158f19b-66e0-47b0-8083-86263c3d5d8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6bcff3-a03a-4475-901d-eef5470aca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58f19b-66e0-47b0-8083-86263c3d5d8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4B46F36-629C-4E16-A66C-5A538874D4F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95562F6-080F-498F-86FA-AAD69DE9C847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f158f19b-66e0-47b0-8083-86263c3d5d81"/>
    <ds:schemaRef ds:uri="http://purl.org/dc/elements/1.1/"/>
    <ds:schemaRef ds:uri="8a6bcff3-a03a-4475-901d-eef5470aca85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604EAF1-A6AD-4691-898A-9552D67FF0EE}">
  <ds:schemaRefs>
    <ds:schemaRef ds:uri="8a6bcff3-a03a-4475-901d-eef5470aca85"/>
    <ds:schemaRef ds:uri="f158f19b-66e0-47b0-8083-86263c3d5d8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1316</TotalTime>
  <Words>1191</Words>
  <Application>Microsoft Office PowerPoint</Application>
  <PresentationFormat>On-screen Show (4:3)</PresentationFormat>
  <Paragraphs>229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 Unicode MS</vt:lpstr>
      <vt:lpstr>Arial</vt:lpstr>
      <vt:lpstr>Calibri</vt:lpstr>
      <vt:lpstr>Calibri Light</vt:lpstr>
      <vt:lpstr>Wingdings</vt:lpstr>
      <vt:lpstr>Office Theme</vt:lpstr>
      <vt:lpstr>Custom Design</vt:lpstr>
      <vt:lpstr>1_Custom Design</vt:lpstr>
      <vt:lpstr>2_Custom Design</vt:lpstr>
      <vt:lpstr>ECCC’s First-generation 10 km North America Reforecast dataset for air quality </vt:lpstr>
      <vt:lpstr>Background  </vt:lpstr>
      <vt:lpstr>ECCC’s Regional Air Quality Deterministic Reforecast System: RAQDRS</vt:lpstr>
      <vt:lpstr>Regional Deterministic Reanalysis System (RDRS) provides the Initial and boundary conditions </vt:lpstr>
      <vt:lpstr>Forecast -vs- Reforecast Verification   --- Annual Mean Hourly Statistical Scores (2016-01-01 to 2016-12-31)</vt:lpstr>
      <vt:lpstr>PowerPoint Presentation</vt:lpstr>
      <vt:lpstr>PowerPoint Presentation</vt:lpstr>
      <vt:lpstr>PowerPoint Presentation</vt:lpstr>
      <vt:lpstr>Summary </vt:lpstr>
      <vt:lpstr>Next Steps</vt:lpstr>
      <vt:lpstr>PowerPoint Presentation</vt:lpstr>
    </vt:vector>
  </TitlesOfParts>
  <Company>Environment Climate Change Canada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Blouin,Maxime [NCR]</dc:creator>
  <cp:lastModifiedBy>Wang,Xihong (ECCC)</cp:lastModifiedBy>
  <cp:revision>350</cp:revision>
  <dcterms:created xsi:type="dcterms:W3CDTF">2019-01-29T14:33:31Z</dcterms:created>
  <dcterms:modified xsi:type="dcterms:W3CDTF">2022-10-15T16:00:57Z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0x010100855C106AE3D75C43B1B6D154E9C1BD9B</vt:lpwstr>
  </property>
</Properties>
</file>