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720" r:id="rId3"/>
  </p:sldMasterIdLst>
  <p:notesMasterIdLst>
    <p:notesMasterId r:id="rId23"/>
  </p:notesMasterIdLst>
  <p:sldIdLst>
    <p:sldId id="2581" r:id="rId4"/>
    <p:sldId id="2582" r:id="rId5"/>
    <p:sldId id="2640" r:id="rId6"/>
    <p:sldId id="6345" r:id="rId7"/>
    <p:sldId id="2147307997" r:id="rId8"/>
    <p:sldId id="2624" r:id="rId9"/>
    <p:sldId id="2147308013" r:id="rId10"/>
    <p:sldId id="2147308005" r:id="rId11"/>
    <p:sldId id="2147308011" r:id="rId12"/>
    <p:sldId id="2147308017" r:id="rId13"/>
    <p:sldId id="2147308008" r:id="rId14"/>
    <p:sldId id="2147308010" r:id="rId15"/>
    <p:sldId id="2147308009" r:id="rId16"/>
    <p:sldId id="2147308018" r:id="rId17"/>
    <p:sldId id="2147308002" r:id="rId18"/>
    <p:sldId id="2147308003" r:id="rId19"/>
    <p:sldId id="2147308012" r:id="rId20"/>
    <p:sldId id="2147308007" r:id="rId21"/>
    <p:sldId id="21473080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8"/>
    <p:restoredTop sz="96281"/>
  </p:normalViewPr>
  <p:slideViewPr>
    <p:cSldViewPr snapToGrid="0" snapToObjects="1">
      <p:cViewPr varScale="1">
        <p:scale>
          <a:sx n="127" d="100"/>
          <a:sy n="127"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eashton\Amazon%20WorkDocs%20Drive\My%20Documents\hpc6a\jeffb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pbrown/Documents/UFS/UFS_Scal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pbrown/Documents/UFS/UFS_Scalin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i="0" baseline="0" dirty="0">
                <a:solidFill>
                  <a:schemeClr val="bg1"/>
                </a:solidFill>
                <a:effectLst/>
              </a:rPr>
              <a:t>1.4B cell Siemens </a:t>
            </a:r>
            <a:r>
              <a:rPr lang="en-US" sz="1200" b="1" i="0" baseline="0" dirty="0" err="1">
                <a:solidFill>
                  <a:schemeClr val="bg1"/>
                </a:solidFill>
                <a:effectLst/>
              </a:rPr>
              <a:t>Simcenter</a:t>
            </a:r>
            <a:r>
              <a:rPr lang="en-US" sz="1200" b="1" i="0" baseline="0" dirty="0">
                <a:solidFill>
                  <a:schemeClr val="bg1"/>
                </a:solidFill>
                <a:effectLst/>
              </a:rPr>
              <a:t> STAR-CCM+ automotive CFD simulation</a:t>
            </a:r>
            <a:endParaRPr lang="en-GB" sz="1200" b="1" dirty="0">
              <a:solidFill>
                <a:schemeClr val="bg1"/>
              </a:solidFill>
              <a:effectLst/>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746616776662894"/>
          <c:y val="0.19907051447130256"/>
          <c:w val="0.75847574487270497"/>
          <c:h val="0.6259920128544495"/>
        </c:manualLayout>
      </c:layout>
      <c:scatterChart>
        <c:scatterStyle val="lineMarker"/>
        <c:varyColors val="0"/>
        <c:ser>
          <c:idx val="2"/>
          <c:order val="0"/>
          <c:tx>
            <c:v>ideal (hpc6a)</c:v>
          </c:tx>
          <c:spPr>
            <a:ln w="28575" cap="rnd">
              <a:solidFill>
                <a:schemeClr val="accent2">
                  <a:lumMod val="20000"/>
                  <a:lumOff val="80000"/>
                </a:schemeClr>
              </a:solidFill>
              <a:prstDash val="dash"/>
              <a:round/>
            </a:ln>
            <a:effectLst/>
          </c:spPr>
          <c:marker>
            <c:symbol val="circle"/>
            <c:size val="5"/>
            <c:spPr>
              <a:solidFill>
                <a:schemeClr val="accent3"/>
              </a:solidFill>
              <a:ln w="28575">
                <a:solidFill>
                  <a:schemeClr val="accent2">
                    <a:lumMod val="20000"/>
                    <a:lumOff val="80000"/>
                  </a:schemeClr>
                </a:solidFill>
                <a:prstDash val="dash"/>
              </a:ln>
              <a:effectLst/>
            </c:spPr>
          </c:marker>
          <c:xVal>
            <c:numRef>
              <c:f>drivaer!$E$22:$E$26</c:f>
              <c:numCache>
                <c:formatCode>General</c:formatCode>
                <c:ptCount val="5"/>
                <c:pt idx="0">
                  <c:v>64</c:v>
                </c:pt>
                <c:pt idx="1">
                  <c:v>128</c:v>
                </c:pt>
                <c:pt idx="2">
                  <c:v>256</c:v>
                </c:pt>
                <c:pt idx="3">
                  <c:v>320</c:v>
                </c:pt>
                <c:pt idx="4">
                  <c:v>384</c:v>
                </c:pt>
              </c:numCache>
            </c:numRef>
          </c:xVal>
          <c:yVal>
            <c:numRef>
              <c:f>drivaer!$K$22:$K$26</c:f>
              <c:numCache>
                <c:formatCode>0.00</c:formatCode>
                <c:ptCount val="5"/>
                <c:pt idx="0">
                  <c:v>13.49242771913722</c:v>
                </c:pt>
                <c:pt idx="1">
                  <c:v>26.98485543827444</c:v>
                </c:pt>
                <c:pt idx="2">
                  <c:v>53.969710876548881</c:v>
                </c:pt>
                <c:pt idx="3">
                  <c:v>67.462138595686099</c:v>
                </c:pt>
                <c:pt idx="4">
                  <c:v>80.95456631482331</c:v>
                </c:pt>
              </c:numCache>
            </c:numRef>
          </c:yVal>
          <c:smooth val="0"/>
          <c:extLst>
            <c:ext xmlns:c16="http://schemas.microsoft.com/office/drawing/2014/chart" uri="{C3380CC4-5D6E-409C-BE32-E72D297353CC}">
              <c16:uniqueId val="{00000000-00E9-4F07-94DE-B3A9E26263AB}"/>
            </c:ext>
          </c:extLst>
        </c:ser>
        <c:ser>
          <c:idx val="0"/>
          <c:order val="1"/>
          <c:tx>
            <c:v>hpc6a</c:v>
          </c:tx>
          <c:spPr>
            <a:ln w="28575" cap="rnd">
              <a:solidFill>
                <a:schemeClr val="accent2"/>
              </a:solidFill>
              <a:round/>
            </a:ln>
            <a:effectLst/>
          </c:spPr>
          <c:marker>
            <c:symbol val="circle"/>
            <c:size val="5"/>
            <c:spPr>
              <a:solidFill>
                <a:schemeClr val="accent1"/>
              </a:solidFill>
              <a:ln w="28575">
                <a:solidFill>
                  <a:schemeClr val="accent2"/>
                </a:solidFill>
              </a:ln>
              <a:effectLst/>
            </c:spPr>
          </c:marker>
          <c:dPt>
            <c:idx val="4"/>
            <c:marker>
              <c:symbol val="circle"/>
              <c:size val="5"/>
              <c:spPr>
                <a:solidFill>
                  <a:schemeClr val="accent1"/>
                </a:solidFill>
                <a:ln w="2857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3-00E9-4F07-94DE-B3A9E26263AB}"/>
              </c:ext>
            </c:extLst>
          </c:dPt>
          <c:xVal>
            <c:numRef>
              <c:f>drivaer!$E$20:$E$26</c:f>
              <c:numCache>
                <c:formatCode>General</c:formatCode>
                <c:ptCount val="7"/>
                <c:pt idx="0">
                  <c:v>16</c:v>
                </c:pt>
                <c:pt idx="1">
                  <c:v>32</c:v>
                </c:pt>
                <c:pt idx="2">
                  <c:v>64</c:v>
                </c:pt>
                <c:pt idx="3">
                  <c:v>128</c:v>
                </c:pt>
                <c:pt idx="4">
                  <c:v>256</c:v>
                </c:pt>
                <c:pt idx="5">
                  <c:v>320</c:v>
                </c:pt>
                <c:pt idx="6">
                  <c:v>384</c:v>
                </c:pt>
              </c:numCache>
            </c:numRef>
          </c:xVal>
          <c:yVal>
            <c:numRef>
              <c:f>drivaer!$J$20:$J$26</c:f>
              <c:numCache>
                <c:formatCode>0.00</c:formatCode>
                <c:ptCount val="7"/>
                <c:pt idx="0">
                  <c:v>2.9458917835671339</c:v>
                </c:pt>
                <c:pt idx="1">
                  <c:v>5.915492957746479</c:v>
                </c:pt>
                <c:pt idx="2">
                  <c:v>13.49242771913722</c:v>
                </c:pt>
                <c:pt idx="3">
                  <c:v>29.10891089108911</c:v>
                </c:pt>
                <c:pt idx="4">
                  <c:v>57.760314341846758</c:v>
                </c:pt>
                <c:pt idx="5">
                  <c:v>67.58620689655173</c:v>
                </c:pt>
                <c:pt idx="6">
                  <c:v>82.35294117647058</c:v>
                </c:pt>
              </c:numCache>
            </c:numRef>
          </c:yVal>
          <c:smooth val="0"/>
          <c:extLst>
            <c:ext xmlns:c16="http://schemas.microsoft.com/office/drawing/2014/chart" uri="{C3380CC4-5D6E-409C-BE32-E72D297353CC}">
              <c16:uniqueId val="{00000004-00E9-4F07-94DE-B3A9E26263AB}"/>
            </c:ext>
          </c:extLst>
        </c:ser>
        <c:dLbls>
          <c:showLegendKey val="0"/>
          <c:showVal val="0"/>
          <c:showCatName val="0"/>
          <c:showSerName val="0"/>
          <c:showPercent val="0"/>
          <c:showBubbleSize val="0"/>
        </c:dLbls>
        <c:axId val="1402288703"/>
        <c:axId val="1402290351"/>
      </c:scatterChart>
      <c:valAx>
        <c:axId val="1402288703"/>
        <c:scaling>
          <c:orientation val="minMax"/>
          <c:max val="400"/>
        </c:scaling>
        <c:delete val="0"/>
        <c:axPos val="b"/>
        <c:title>
          <c:tx>
            <c:rich>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r>
                  <a:rPr lang="en-GB" b="1" dirty="0">
                    <a:solidFill>
                      <a:schemeClr val="bg1"/>
                    </a:solidFill>
                  </a:rPr>
                  <a:t>Instances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402290351"/>
        <c:crosses val="autoZero"/>
        <c:crossBetween val="midCat"/>
      </c:valAx>
      <c:valAx>
        <c:axId val="1402290351"/>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solidFill>
                    <a:latin typeface="+mn-lt"/>
                    <a:ea typeface="+mn-ea"/>
                    <a:cs typeface="+mn-cs"/>
                  </a:defRPr>
                </a:pPr>
                <a:r>
                  <a:rPr lang="en-GB" b="1">
                    <a:solidFill>
                      <a:schemeClr val="bg1"/>
                    </a:solidFill>
                  </a:rPr>
                  <a:t>Iterations per minute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402288703"/>
        <c:crosses val="autoZero"/>
        <c:crossBetween val="midCat"/>
      </c:valAx>
      <c:spPr>
        <a:noFill/>
        <a:ln>
          <a:noFill/>
        </a:ln>
        <a:effectLst/>
      </c:spPr>
    </c:plotArea>
    <c:legend>
      <c:legendPos val="r"/>
      <c:layout>
        <c:manualLayout>
          <c:xMode val="edge"/>
          <c:yMode val="edge"/>
          <c:x val="0.54472144015118085"/>
          <c:y val="0.57669978422991408"/>
          <c:w val="0.26739266864219341"/>
          <c:h val="0.20674088720064976"/>
        </c:manualLayout>
      </c:layout>
      <c:overlay val="0"/>
      <c:spPr>
        <a:solidFill>
          <a:srgbClr val="232F3E"/>
        </a:solid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Time to Results</a:t>
            </a:r>
          </a:p>
          <a:p>
            <a:pPr>
              <a:defRPr/>
            </a:pPr>
            <a:r>
              <a:rPr lang="en-US" dirty="0"/>
              <a:t>UFS v2.0.0,</a:t>
            </a:r>
            <a:r>
              <a:rPr lang="en-US" baseline="0" dirty="0"/>
              <a:t> C768, 2 day forecast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2"/>
          <c:order val="0"/>
          <c:tx>
            <c:strRef>
              <c:f>Graphs!$A$25</c:f>
              <c:strCache>
                <c:ptCount val="1"/>
                <c:pt idx="0">
                  <c:v>Hpc6a</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Graphs!$A$27:$A$32</c:f>
              <c:numCache>
                <c:formatCode>General</c:formatCode>
                <c:ptCount val="6"/>
                <c:pt idx="0">
                  <c:v>9</c:v>
                </c:pt>
                <c:pt idx="1">
                  <c:v>16</c:v>
                </c:pt>
                <c:pt idx="2">
                  <c:v>36</c:v>
                </c:pt>
                <c:pt idx="3">
                  <c:v>64</c:v>
                </c:pt>
                <c:pt idx="4">
                  <c:v>96</c:v>
                </c:pt>
                <c:pt idx="5">
                  <c:v>144</c:v>
                </c:pt>
              </c:numCache>
            </c:numRef>
          </c:xVal>
          <c:yVal>
            <c:numRef>
              <c:f>Graphs!$B$27:$B$32</c:f>
              <c:numCache>
                <c:formatCode>General</c:formatCode>
                <c:ptCount val="6"/>
                <c:pt idx="0">
                  <c:v>784.72</c:v>
                </c:pt>
                <c:pt idx="1">
                  <c:v>441.07</c:v>
                </c:pt>
                <c:pt idx="2">
                  <c:v>219.27</c:v>
                </c:pt>
                <c:pt idx="3">
                  <c:v>136.74</c:v>
                </c:pt>
                <c:pt idx="4">
                  <c:v>115.37</c:v>
                </c:pt>
                <c:pt idx="5">
                  <c:v>97.53</c:v>
                </c:pt>
              </c:numCache>
            </c:numRef>
          </c:yVal>
          <c:smooth val="1"/>
          <c:extLst>
            <c:ext xmlns:c16="http://schemas.microsoft.com/office/drawing/2014/chart" uri="{C3380CC4-5D6E-409C-BE32-E72D297353CC}">
              <c16:uniqueId val="{00000002-814E-4C48-A46D-0F43367FCB95}"/>
            </c:ext>
          </c:extLst>
        </c:ser>
        <c:dLbls>
          <c:showLegendKey val="0"/>
          <c:showVal val="0"/>
          <c:showCatName val="0"/>
          <c:showSerName val="0"/>
          <c:showPercent val="0"/>
          <c:showBubbleSize val="0"/>
        </c:dLbls>
        <c:axId val="273381504"/>
        <c:axId val="273383152"/>
      </c:scatterChart>
      <c:valAx>
        <c:axId val="273381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Instances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383152"/>
        <c:crosses val="autoZero"/>
        <c:crossBetween val="midCat"/>
      </c:valAx>
      <c:valAx>
        <c:axId val="27338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Simulation Time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38150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 to Results</a:t>
            </a:r>
          </a:p>
          <a:p>
            <a:pPr>
              <a:defRPr/>
            </a:pPr>
            <a:r>
              <a:rPr lang="en-US" dirty="0"/>
              <a:t>UFS v2.0.0,</a:t>
            </a:r>
            <a:r>
              <a:rPr lang="en-US" baseline="0" dirty="0"/>
              <a:t> C768, 2 day forecast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2"/>
          <c:order val="0"/>
          <c:tx>
            <c:strRef>
              <c:f>Graphs!$A$25</c:f>
              <c:strCache>
                <c:ptCount val="1"/>
                <c:pt idx="0">
                  <c:v>Hpc6a</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Graphs!$A$27:$A$32</c:f>
              <c:numCache>
                <c:formatCode>General</c:formatCode>
                <c:ptCount val="6"/>
                <c:pt idx="0">
                  <c:v>9</c:v>
                </c:pt>
                <c:pt idx="1">
                  <c:v>16</c:v>
                </c:pt>
                <c:pt idx="2">
                  <c:v>36</c:v>
                </c:pt>
                <c:pt idx="3">
                  <c:v>64</c:v>
                </c:pt>
                <c:pt idx="4">
                  <c:v>96</c:v>
                </c:pt>
                <c:pt idx="5">
                  <c:v>144</c:v>
                </c:pt>
              </c:numCache>
            </c:numRef>
          </c:xVal>
          <c:yVal>
            <c:numRef>
              <c:f>Graphs!$D$27:$D$32</c:f>
              <c:numCache>
                <c:formatCode>General</c:formatCode>
                <c:ptCount val="6"/>
                <c:pt idx="0">
                  <c:v>5.6499839999999999</c:v>
                </c:pt>
                <c:pt idx="1">
                  <c:v>5.645696</c:v>
                </c:pt>
                <c:pt idx="2">
                  <c:v>6.3149759999999997</c:v>
                </c:pt>
                <c:pt idx="3">
                  <c:v>7.0010880000000002</c:v>
                </c:pt>
                <c:pt idx="4">
                  <c:v>8.8604160000000025</c:v>
                </c:pt>
                <c:pt idx="5">
                  <c:v>11.235455999999999</c:v>
                </c:pt>
              </c:numCache>
            </c:numRef>
          </c:yVal>
          <c:smooth val="1"/>
          <c:extLst>
            <c:ext xmlns:c16="http://schemas.microsoft.com/office/drawing/2014/chart" uri="{C3380CC4-5D6E-409C-BE32-E72D297353CC}">
              <c16:uniqueId val="{00000002-4BC6-DC4E-B3C5-0DE980298304}"/>
            </c:ext>
          </c:extLst>
        </c:ser>
        <c:dLbls>
          <c:showLegendKey val="0"/>
          <c:showVal val="0"/>
          <c:showCatName val="0"/>
          <c:showSerName val="0"/>
          <c:showPercent val="0"/>
          <c:showBubbleSize val="0"/>
        </c:dLbls>
        <c:axId val="273381504"/>
        <c:axId val="273383152"/>
      </c:scatterChart>
      <c:valAx>
        <c:axId val="273381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Instances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383152"/>
        <c:crosses val="autoZero"/>
        <c:crossBetween val="midCat"/>
      </c:valAx>
      <c:valAx>
        <c:axId val="27338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Cost to Results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38150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D7C7B-A689-624E-BD42-D5BC70653BA8}"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06F9-1EA2-0B48-B51C-6A1E7026BAD2}" type="slidenum">
              <a:rPr lang="en-US" smtClean="0"/>
              <a:t>‹#›</a:t>
            </a:fld>
            <a:endParaRPr lang="en-US"/>
          </a:p>
        </p:txBody>
      </p:sp>
    </p:spTree>
    <p:extLst>
      <p:ext uri="{BB962C8B-B14F-4D97-AF65-F5344CB8AC3E}">
        <p14:creationId xmlns:p14="http://schemas.microsoft.com/office/powerpoint/2010/main" val="378270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Amazon Ember Regular" charset="0"/>
              <a:ea typeface="Segoe UI" pitchFamily="34" charset="0"/>
              <a:cs typeface="+mn-cs"/>
            </a:endParaRPr>
          </a:p>
        </p:txBody>
      </p:sp>
      <p:sp>
        <p:nvSpPr>
          <p:cNvPr id="6" name="Date Placeholder 5"/>
          <p:cNvSpPr>
            <a:spLocks noGrp="1"/>
          </p:cNvSpPr>
          <p:nvPr>
            <p:ph type="dt" idx="12"/>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23E4C243-A5A9-8D44-83F5-E8823C4F81E7}" type="datetime8">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10/18/22 3:16 PM</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7329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13" rtl="0" eaLnBrk="1" fontAlgn="auto" latinLnBrk="0" hangingPunct="1">
              <a:lnSpc>
                <a:spcPct val="90000"/>
              </a:lnSpc>
              <a:spcBef>
                <a:spcPts val="0"/>
              </a:spcBef>
              <a:spcAft>
                <a:spcPts val="400"/>
              </a:spcAft>
              <a:buClrTx/>
              <a:buSzTx/>
              <a:buFontTx/>
              <a:buNone/>
              <a:tabLst/>
              <a:defRPr/>
            </a:pPr>
            <a:r>
              <a:rPr lang="en-US" sz="800" dirty="0">
                <a:solidFill>
                  <a:srgbClr val="FFFFFF"/>
                </a:solidFill>
                <a:latin typeface="Amazon Ember Light"/>
              </a:rPr>
              <a:t>AWS </a:t>
            </a:r>
            <a:r>
              <a:rPr lang="en-US" sz="800" dirty="0" err="1">
                <a:solidFill>
                  <a:srgbClr val="FFFFFF"/>
                </a:solidFill>
                <a:latin typeface="Amazon Ember Light"/>
              </a:rPr>
              <a:t>Parallel</a:t>
            </a:r>
            <a:r>
              <a:rPr lang="en-US" sz="800" baseline="0" dirty="0" err="1">
                <a:solidFill>
                  <a:srgbClr val="FFFFFF"/>
                </a:solidFill>
                <a:latin typeface="Amazon Ember Light"/>
              </a:rPr>
              <a:t>Cluster</a:t>
            </a:r>
            <a:r>
              <a:rPr lang="en-US" sz="800" baseline="0" dirty="0">
                <a:solidFill>
                  <a:srgbClr val="FFFFFF"/>
                </a:solidFill>
                <a:latin typeface="Amazon Ember Light"/>
              </a:rPr>
              <a:t> s</a:t>
            </a:r>
            <a:r>
              <a:rPr lang="en-US" sz="800" dirty="0">
                <a:solidFill>
                  <a:srgbClr val="FFFFFF"/>
                </a:solidFill>
                <a:latin typeface="Amazon Ember Light"/>
              </a:rPr>
              <a:t>implifies deployment and management of HPC clusters. </a:t>
            </a:r>
            <a:r>
              <a:rPr lang="en-US" sz="800" b="0" i="0" kern="1200" dirty="0" err="1">
                <a:solidFill>
                  <a:schemeClr val="tx1"/>
                </a:solidFill>
                <a:effectLst/>
                <a:latin typeface="Amazon Ember" panose="020B0603020204020204" pitchFamily="34" charset="0"/>
                <a:ea typeface="+mn-ea"/>
                <a:cs typeface="+mn-cs"/>
              </a:rPr>
              <a:t>ParallelCluster</a:t>
            </a:r>
            <a:r>
              <a:rPr lang="en-US" sz="800" b="0" i="0" kern="1200" dirty="0">
                <a:solidFill>
                  <a:schemeClr val="tx1"/>
                </a:solidFill>
                <a:effectLst/>
                <a:latin typeface="Amazon Ember" panose="020B0603020204020204" pitchFamily="34" charset="0"/>
                <a:ea typeface="+mn-ea"/>
                <a:cs typeface="+mn-cs"/>
              </a:rPr>
              <a:t> uses a simple text file to model and provision all the resources needed for your HPC applications in an automated and secure manner. It also supports multiple instance types and job submission queues, and job schedulers like AWS Batch and </a:t>
            </a:r>
            <a:r>
              <a:rPr lang="en-US" sz="800" b="0" i="0" kern="1200" dirty="0" err="1">
                <a:solidFill>
                  <a:schemeClr val="tx1"/>
                </a:solidFill>
                <a:effectLst/>
                <a:latin typeface="Amazon Ember" panose="020B0603020204020204" pitchFamily="34" charset="0"/>
                <a:ea typeface="+mn-ea"/>
                <a:cs typeface="+mn-cs"/>
              </a:rPr>
              <a:t>Slurm</a:t>
            </a:r>
            <a:r>
              <a:rPr lang="en-US" sz="800" b="0" i="0" kern="1200" dirty="0">
                <a:solidFill>
                  <a:schemeClr val="tx1"/>
                </a:solidFill>
                <a:effectLst/>
                <a:latin typeface="Amazon Ember" panose="020B0603020204020204" pitchFamily="34" charset="0"/>
                <a:ea typeface="+mn-ea"/>
                <a:cs typeface="+mn-cs"/>
              </a:rPr>
              <a:t>.</a:t>
            </a:r>
            <a:r>
              <a:rPr lang="en-US" sz="800" baseline="0" dirty="0">
                <a:solidFill>
                  <a:srgbClr val="FFFFFF"/>
                </a:solidFill>
                <a:latin typeface="Amazon Ember Light"/>
              </a:rPr>
              <a:t> </a:t>
            </a:r>
          </a:p>
          <a:p>
            <a:pPr marL="0" marR="0" lvl="0" indent="0" algn="l" defTabSz="1097213" rtl="0" eaLnBrk="1" fontAlgn="auto" latinLnBrk="0" hangingPunct="1">
              <a:lnSpc>
                <a:spcPct val="90000"/>
              </a:lnSpc>
              <a:spcBef>
                <a:spcPts val="0"/>
              </a:spcBef>
              <a:spcAft>
                <a:spcPts val="400"/>
              </a:spcAft>
              <a:buClrTx/>
              <a:buSzTx/>
              <a:buFontTx/>
              <a:buNone/>
              <a:tabLst/>
              <a:defRPr/>
            </a:pPr>
            <a:endParaRPr lang="en-US" sz="800" b="0" i="0" kern="1200" baseline="0" dirty="0">
              <a:solidFill>
                <a:srgbClr val="FFFFFF"/>
              </a:solidFill>
              <a:effectLst/>
              <a:latin typeface="Amazon Ember Light"/>
              <a:ea typeface="+mn-ea"/>
              <a:cs typeface="+mn-cs"/>
            </a:endParaRPr>
          </a:p>
          <a:p>
            <a:pPr marL="0" marR="0" lvl="0" indent="0" algn="l" defTabSz="1097213" rtl="0" eaLnBrk="1" fontAlgn="auto" latinLnBrk="0" hangingPunct="1">
              <a:lnSpc>
                <a:spcPct val="90000"/>
              </a:lnSpc>
              <a:spcBef>
                <a:spcPts val="0"/>
              </a:spcBef>
              <a:spcAft>
                <a:spcPts val="400"/>
              </a:spcAft>
              <a:buClrTx/>
              <a:buSzTx/>
              <a:buFontTx/>
              <a:buNone/>
              <a:tabLst/>
              <a:defRPr/>
            </a:pPr>
            <a:r>
              <a:rPr lang="en-US" sz="800" b="0" i="0" kern="1200" dirty="0">
                <a:solidFill>
                  <a:schemeClr val="tx1"/>
                </a:solidFill>
                <a:effectLst/>
                <a:latin typeface="+mj-lt"/>
                <a:ea typeface="+mn-ea"/>
                <a:cs typeface="+mn-cs"/>
              </a:rPr>
              <a:t>This year, AWS </a:t>
            </a:r>
            <a:r>
              <a:rPr lang="en-US" sz="800" b="0" i="0" kern="1200" dirty="0" err="1">
                <a:solidFill>
                  <a:schemeClr val="tx1"/>
                </a:solidFill>
                <a:effectLst/>
                <a:latin typeface="+mj-lt"/>
                <a:ea typeface="+mn-ea"/>
                <a:cs typeface="+mn-cs"/>
              </a:rPr>
              <a:t>ParallelCluster</a:t>
            </a:r>
            <a:r>
              <a:rPr lang="en-US" sz="800" b="0" i="0" kern="1200" dirty="0">
                <a:solidFill>
                  <a:schemeClr val="tx1"/>
                </a:solidFill>
                <a:effectLst/>
                <a:latin typeface="+mj-lt"/>
                <a:ea typeface="+mn-ea"/>
                <a:cs typeface="+mn-cs"/>
              </a:rPr>
              <a:t> has been designated as the first Intel Select Solution in the cloud. This designation certifies the combination of compute, fabric, memory, storage, and software used ensures a high standard of performance and compatibility for HPC. </a:t>
            </a:r>
          </a:p>
          <a:p>
            <a:pPr marL="0" marR="0" lvl="0" indent="0" algn="l" defTabSz="1097213" rtl="0" eaLnBrk="1" fontAlgn="auto" latinLnBrk="0" hangingPunct="1">
              <a:lnSpc>
                <a:spcPct val="90000"/>
              </a:lnSpc>
              <a:spcBef>
                <a:spcPts val="0"/>
              </a:spcBef>
              <a:spcAft>
                <a:spcPts val="400"/>
              </a:spcAft>
              <a:buClrTx/>
              <a:buSzTx/>
              <a:buFontTx/>
              <a:buNone/>
              <a:tabLst/>
              <a:defRPr/>
            </a:pPr>
            <a:endParaRPr lang="en-US" sz="800" b="0" i="0" kern="1200" dirty="0">
              <a:solidFill>
                <a:schemeClr val="tx1"/>
              </a:solidFill>
              <a:effectLst/>
              <a:latin typeface="+mj-lt"/>
              <a:ea typeface="+mn-ea"/>
              <a:cs typeface="+mn-cs"/>
            </a:endParaRPr>
          </a:p>
          <a:p>
            <a:pPr marL="0" marR="0" lvl="0" indent="0" algn="l" defTabSz="1097213" rtl="0" eaLnBrk="1" fontAlgn="auto" latinLnBrk="0" hangingPunct="1">
              <a:lnSpc>
                <a:spcPct val="90000"/>
              </a:lnSpc>
              <a:spcBef>
                <a:spcPts val="0"/>
              </a:spcBef>
              <a:spcAft>
                <a:spcPts val="400"/>
              </a:spcAft>
              <a:buClrTx/>
              <a:buSzTx/>
              <a:buFontTx/>
              <a:buNone/>
              <a:tabLst/>
              <a:defRPr/>
            </a:pPr>
            <a:r>
              <a:rPr lang="en-US" sz="800" b="0" i="0" kern="1200" dirty="0">
                <a:solidFill>
                  <a:schemeClr val="tx1"/>
                </a:solidFill>
                <a:effectLst/>
                <a:latin typeface="+mj-lt"/>
                <a:ea typeface="+mn-ea"/>
                <a:cs typeface="+mn-cs"/>
              </a:rPr>
              <a:t>Another</a:t>
            </a:r>
            <a:r>
              <a:rPr lang="en-US" sz="800" b="0" i="0" kern="1200" baseline="0" dirty="0">
                <a:solidFill>
                  <a:schemeClr val="tx1"/>
                </a:solidFill>
                <a:effectLst/>
                <a:latin typeface="+mj-lt"/>
                <a:ea typeface="+mn-ea"/>
                <a:cs typeface="+mn-cs"/>
              </a:rPr>
              <a:t> exciting development this year is that you can now c</a:t>
            </a:r>
            <a:r>
              <a:rPr lang="en-US" sz="800" b="0" i="0" kern="1200" dirty="0">
                <a:solidFill>
                  <a:schemeClr val="tx1"/>
                </a:solidFill>
                <a:effectLst/>
                <a:latin typeface="Amazon Ember" panose="020B0603020204020204" pitchFamily="34" charset="0"/>
                <a:ea typeface="+mn-ea"/>
                <a:cs typeface="+mn-cs"/>
              </a:rPr>
              <a:t>reate multiple job submission queues inside of </a:t>
            </a:r>
            <a:r>
              <a:rPr lang="en-US" sz="800" b="0" i="0" kern="1200" dirty="0" err="1">
                <a:solidFill>
                  <a:schemeClr val="tx1"/>
                </a:solidFill>
                <a:effectLst/>
                <a:latin typeface="Amazon Ember" panose="020B0603020204020204" pitchFamily="34" charset="0"/>
                <a:ea typeface="+mn-ea"/>
                <a:cs typeface="+mn-cs"/>
              </a:rPr>
              <a:t>ParallelCluster</a:t>
            </a:r>
            <a:r>
              <a:rPr lang="en-US" sz="800" b="0" i="0" kern="1200" dirty="0">
                <a:solidFill>
                  <a:schemeClr val="tx1"/>
                </a:solidFill>
                <a:effectLst/>
                <a:latin typeface="Amazon Ember" panose="020B0603020204020204" pitchFamily="34" charset="0"/>
                <a:ea typeface="+mn-ea"/>
                <a:cs typeface="+mn-cs"/>
              </a:rPr>
              <a:t> and specify multiple instance types within each queue. This simplifies</a:t>
            </a:r>
            <a:r>
              <a:rPr lang="en-US" sz="800" b="0" i="0" kern="1200" baseline="0" dirty="0">
                <a:solidFill>
                  <a:schemeClr val="tx1"/>
                </a:solidFill>
                <a:effectLst/>
                <a:latin typeface="Amazon Ember" panose="020B0603020204020204" pitchFamily="34" charset="0"/>
                <a:ea typeface="+mn-ea"/>
                <a:cs typeface="+mn-cs"/>
              </a:rPr>
              <a:t> </a:t>
            </a:r>
            <a:r>
              <a:rPr lang="en-US" sz="800" b="0" i="0" kern="1200" dirty="0">
                <a:solidFill>
                  <a:schemeClr val="tx1"/>
                </a:solidFill>
                <a:effectLst/>
                <a:latin typeface="Amazon Ember" panose="020B0603020204020204" pitchFamily="34" charset="0"/>
                <a:ea typeface="+mn-ea"/>
                <a:cs typeface="+mn-cs"/>
              </a:rPr>
              <a:t>multi-stage workflows and the ability to run multiple workloads with distinct needs from a single cluster.</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mazon Ember Regular" charset="0"/>
                <a:ea typeface="+mn-ea"/>
                <a:cs typeface="+mn-cs"/>
              </a:rPr>
              <a:t>ReInvent 2018</a:t>
            </a:r>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kumimoji="0" lang="en-US" altLang="x-none" sz="700" b="0" i="0" u="none" strike="noStrike" kern="1200" cap="none" spc="0" normalizeH="0" baseline="0" noProof="0">
                <a:ln>
                  <a:noFill/>
                </a:ln>
                <a:solidFill>
                  <a:srgbClr val="282828"/>
                </a:solidFill>
                <a:effectLst/>
                <a:uLnTx/>
                <a:uFillTx/>
                <a:latin typeface="Amazon Ember" charset="0"/>
                <a:ea typeface="Amazon Ember" charset="0"/>
                <a:cs typeface="Amazon Ember" charset="0"/>
              </a:rPr>
              <a:t>© 2018, Amazon Web Services, Inc. or its Affiliates. All rights reserved.</a:t>
            </a:r>
            <a:endParaRPr kumimoji="0" lang="en-US" altLang="x-none" sz="700" b="0" i="0" u="none" strike="noStrike" kern="1200" cap="none" spc="0" normalizeH="0" baseline="0" noProof="0" dirty="0">
              <a:ln>
                <a:noFill/>
              </a:ln>
              <a:solidFill>
                <a:srgbClr val="282828"/>
              </a:solidFill>
              <a:effectLst/>
              <a:uLnTx/>
              <a:uFillTx/>
              <a:latin typeface="Amazon Ember" charset="0"/>
              <a:ea typeface="Amazon Ember" charset="0"/>
              <a:cs typeface="Amazon Ember" charset="0"/>
            </a:endParaRPr>
          </a:p>
        </p:txBody>
      </p:sp>
      <p:sp>
        <p:nvSpPr>
          <p:cNvPr id="6" name="Date Placeholder 5"/>
          <p:cNvSpPr>
            <a:spLocks noGrp="1"/>
          </p:cNvSpPr>
          <p:nvPr>
            <p:ph type="dt" idx="12"/>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CA8E1BB1-B036-4140-B110-296DC0701D04}" type="datetime8">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10/18/22 3:23 PM</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09818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381000" y="685800"/>
            <a:ext cx="6096000" cy="3429000"/>
          </a:xfrm>
          <a:prstGeom prst="rect">
            <a:avLst/>
          </a:prstGeom>
        </p:spPr>
      </p:sp>
      <p:sp>
        <p:nvSpPr>
          <p:cNvPr id="262" name="PlaceHolder 2"/>
          <p:cNvSpPr>
            <a:spLocks noGrp="1"/>
          </p:cNvSpPr>
          <p:nvPr>
            <p:ph type="body"/>
          </p:nvPr>
        </p:nvSpPr>
        <p:spPr>
          <a:xfrm>
            <a:off x="685800" y="4343400"/>
            <a:ext cx="5485680" cy="4114080"/>
          </a:xfrm>
          <a:prstGeom prst="rect">
            <a:avLst/>
          </a:prstGeom>
        </p:spPr>
        <p:txBody>
          <a:bodyPr lIns="0" tIns="0" rIns="0" bIns="0">
            <a:noAutofit/>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FSx Lustre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S3</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EBS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Local Storage (NVME, IO2)</a:t>
            </a:r>
          </a:p>
        </p:txBody>
      </p:sp>
      <p:sp>
        <p:nvSpPr>
          <p:cNvPr id="26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7214E06-7323-466C-B603-2466C7CE6CA4}" type="slidenum">
              <a:rPr lang="en-US" sz="1200" b="0" strike="noStrike" spc="-1">
                <a:solidFill>
                  <a:srgbClr val="000000"/>
                </a:solidFill>
                <a:latin typeface="Amazon Ember Regular"/>
                <a:ea typeface="+mn-ea"/>
              </a:rPr>
              <a:t>4</a:t>
            </a:fld>
            <a:endParaRPr lang="en-US" sz="1200" b="0" strike="noStrike" spc="-1" dirty="0">
              <a:latin typeface="Arial"/>
            </a:endParaRPr>
          </a:p>
        </p:txBody>
      </p:sp>
    </p:spTree>
    <p:extLst>
      <p:ext uri="{BB962C8B-B14F-4D97-AF65-F5344CB8AC3E}">
        <p14:creationId xmlns:p14="http://schemas.microsoft.com/office/powerpoint/2010/main" val="266440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Amazon Ember Regular" charset="0"/>
              <a:ea typeface="Segoe UI" pitchFamily="34" charset="0"/>
              <a:cs typeface="+mn-cs"/>
            </a:endParaRPr>
          </a:p>
        </p:txBody>
      </p:sp>
      <p:sp>
        <p:nvSpPr>
          <p:cNvPr id="6" name="Date Placeholder 5"/>
          <p:cNvSpPr>
            <a:spLocks noGrp="1"/>
          </p:cNvSpPr>
          <p:nvPr>
            <p:ph type="dt" idx="12"/>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23E4C243-A5A9-8D44-83F5-E8823C4F81E7}" type="datetime8">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10/18/22 3:16 PM</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288931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587" lvl="1" indent="0">
              <a:buNone/>
              <a:defRPr/>
            </a:pPr>
            <a:r>
              <a:rPr lang="en-US" dirty="0">
                <a:latin typeface="Amazon Ember" panose="020B0603020204020204" pitchFamily="34" charset="0"/>
              </a:rPr>
              <a:t>As many HPC applications require high levels of inter connected instance communication, a high speed network interface is crucial. </a:t>
            </a:r>
          </a:p>
          <a:p>
            <a:pPr marL="128587" lvl="1" indent="0">
              <a:buNone/>
              <a:defRPr/>
            </a:pPr>
            <a:endParaRPr lang="en-US" dirty="0">
              <a:latin typeface="Amazon Ember" panose="020B0603020204020204" pitchFamily="34" charset="0"/>
            </a:endParaRPr>
          </a:p>
          <a:p>
            <a:pPr marL="128587" lvl="1" indent="0">
              <a:buNone/>
              <a:defRPr/>
            </a:pPr>
            <a:r>
              <a:rPr lang="en-US" dirty="0">
                <a:latin typeface="Amazon Ember" panose="020B0603020204020204" pitchFamily="34" charset="0"/>
              </a:rPr>
              <a:t>EFA is a network device that you can attach to your Amazon EC2 instances to bypass the kernel for fast network communication. With EFA, tightly-coupled HPC applications have access to lower and more consistent latency, as well as higher throughput than traditional TCP channels. EFA enhances the performance of instance-to-instance communication that is so critical for scaling latency-bound HPC applications. EFA is optimized to work on the existing AWS network infrastructure, without modification to your code, and it can scale depending on application requirements. Most applications will work, as is, once a supported version of MPI is made available to that application.</a:t>
            </a:r>
          </a:p>
          <a:p>
            <a:endParaRPr lang="en-US" dirty="0"/>
          </a:p>
          <a:p>
            <a:endParaRPr lang="en-US" dirty="0"/>
          </a:p>
          <a:p>
            <a:r>
              <a:rPr lang="en-US" dirty="0"/>
              <a:t>EFA uses libfabric, so you can use any of the MPIs that support that out of the box. Right now, that’s Open MPI, Intel MPI and MVAPICH. A lot of programming models are moving to libfabric, so you can expect this list to grow.</a:t>
            </a:r>
            <a:br>
              <a:rPr lang="en-US" dirty="0"/>
            </a:br>
            <a:br>
              <a:rPr lang="en-US" dirty="0"/>
            </a:br>
            <a:r>
              <a:rPr lang="en-US" dirty="0"/>
              <a:t>EFA started with OS bypass features to take the busy work of moving packets out of the kernel and put them into the Nitro card which owns the slicing and dicing of data and pushes it out over the wire.</a:t>
            </a:r>
            <a:br>
              <a:rPr lang="en-US" dirty="0"/>
            </a:br>
            <a:br>
              <a:rPr lang="en-US" dirty="0"/>
            </a:br>
            <a:r>
              <a:rPr lang="en-US" dirty="0"/>
              <a:t>When I mentioned earlier that building for HPC in a real, live cloud as large as AWS is really different ... well, this is what lead us to invent EFA and the layer that sits underneath it: the Scalable Reliable Datagram or SRD for short.</a:t>
            </a:r>
            <a:br>
              <a:rPr lang="en-US" dirty="0"/>
            </a:br>
            <a:br>
              <a:rPr lang="en-US" dirty="0"/>
            </a:br>
            <a:r>
              <a:rPr lang="en-US" dirty="0"/>
              <a:t>At the scale of our cloud data centers, the network fabric quickly becomes complicated.</a:t>
            </a:r>
            <a:r>
              <a:rPr lang="en-US" baseline="0" dirty="0"/>
              <a:t> </a:t>
            </a:r>
            <a:r>
              <a:rPr lang="en-US" dirty="0"/>
              <a:t>You get a feel for what I mean from the animation on the right - to build a network at a huge scale, you end up having a LOT (and I mean </a:t>
            </a:r>
            <a:r>
              <a:rPr lang="en-US" b="1" i="1" dirty="0"/>
              <a:t>A</a:t>
            </a:r>
            <a:r>
              <a:rPr lang="en-US" i="1" dirty="0"/>
              <a:t> </a:t>
            </a:r>
            <a:r>
              <a:rPr lang="en-US" b="1" i="1" dirty="0"/>
              <a:t>LOT</a:t>
            </a:r>
            <a:r>
              <a:rPr lang="en-US" dirty="0"/>
              <a:t>) of pathways between any two points.</a:t>
            </a:r>
            <a:br>
              <a:rPr lang="en-US" dirty="0"/>
            </a:br>
            <a:br>
              <a:rPr lang="en-US" dirty="0"/>
            </a:br>
            <a:r>
              <a:rPr lang="en-US" dirty="0"/>
              <a:t>Other network fabrics like Infiniband see this as a challenge to be managed - pick a path, the fastest path - and hammer the packets across it, keeping an eye out for performance degradation or packets drops which can happen (quite a lot actually), and be ready to switch to another path, if you need to.</a:t>
            </a:r>
            <a:br>
              <a:rPr lang="en-US" dirty="0"/>
            </a:br>
            <a:br>
              <a:rPr lang="en-US" dirty="0"/>
            </a:br>
            <a:r>
              <a:rPr lang="en-US" dirty="0"/>
              <a:t>That makes sense from Infiniband’s POV, because it maintains that all packets have to arrive in order, and this is pretty much the only way it can achieve that, given its design. The result is that Infiniband is at the mercy of packet latency.</a:t>
            </a:r>
            <a:br>
              <a:rPr lang="en-US" dirty="0"/>
            </a:br>
            <a:br>
              <a:rPr lang="en-US" dirty="0"/>
            </a:br>
            <a:r>
              <a:rPr lang="en-US" dirty="0"/>
              <a:t>But EFA sees things differently: it looks and sees - oh wow, there are </a:t>
            </a:r>
            <a:r>
              <a:rPr lang="en-US" b="1" i="1" dirty="0"/>
              <a:t>thousands of possible pathways</a:t>
            </a:r>
            <a:r>
              <a:rPr lang="en-US" dirty="0"/>
              <a:t>. That’s good news.</a:t>
            </a:r>
            <a:br>
              <a:rPr lang="en-US" dirty="0"/>
            </a:br>
            <a:br>
              <a:rPr lang="en-US" dirty="0"/>
            </a:br>
            <a:r>
              <a:rPr lang="en-US" dirty="0"/>
              <a:t>This is because EFA doesn’t fixate on the order the packets can arrive. If it’s necessary at the application layer, we can assert it later on further up EFA’s libfabric stack.</a:t>
            </a:r>
            <a:br>
              <a:rPr lang="en-US" dirty="0"/>
            </a:br>
            <a:br>
              <a:rPr lang="en-US" dirty="0"/>
            </a:br>
            <a:r>
              <a:rPr lang="en-US" dirty="0"/>
              <a:t>So, with that constraint relaxed, EFA takes the whole payload of data that an MPI or NCCL code wants to move, and sprays </a:t>
            </a:r>
            <a:r>
              <a:rPr lang="en-US" b="1" dirty="0"/>
              <a:t>all the packets</a:t>
            </a:r>
            <a:r>
              <a:rPr lang="en-US" dirty="0"/>
              <a:t> across </a:t>
            </a:r>
            <a:r>
              <a:rPr lang="en-US" b="1" dirty="0"/>
              <a:t>all the pathways</a:t>
            </a:r>
            <a:r>
              <a:rPr lang="en-US" dirty="0"/>
              <a:t> ... </a:t>
            </a:r>
            <a:r>
              <a:rPr lang="en-US" b="1" dirty="0"/>
              <a:t>all at once</a:t>
            </a:r>
            <a:r>
              <a:rPr lang="en-US" dirty="0"/>
              <a:t>.</a:t>
            </a:r>
          </a:p>
          <a:p>
            <a:endParaRPr lang="en-US" dirty="0"/>
          </a:p>
          <a:p>
            <a:r>
              <a:rPr lang="en-US" dirty="0"/>
              <a:t>As you can see in</a:t>
            </a:r>
            <a:r>
              <a:rPr lang="en-US" baseline="0" dirty="0"/>
              <a:t> the ANSYS Fluent example on the right, EFA offers significantly better scaling performance vs a non-EFA enabled instance.</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685758" rtl="0" eaLnBrk="1" fontAlgn="auto" latinLnBrk="0" hangingPunct="1">
              <a:lnSpc>
                <a:spcPct val="100000"/>
              </a:lnSpc>
              <a:spcBef>
                <a:spcPts val="0"/>
              </a:spcBef>
              <a:spcAft>
                <a:spcPts val="0"/>
              </a:spcAft>
              <a:buClrTx/>
              <a:buSzTx/>
              <a:buFontTx/>
              <a:buNone/>
              <a:tabLst/>
              <a:defRPr/>
            </a:pPr>
            <a:fld id="{1B0DC58B-5992-482F-B691-240AC7B4D8C3}" type="slidenum">
              <a:rPr kumimoji="0" lang="en-US" alt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685758"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6154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ParallelCluster</a:t>
            </a:r>
            <a:r>
              <a:rPr lang="en-US" dirty="0"/>
              <a:t> is the glue that links all the components, Compute, Networking, Storage, and Scheduling together. It lets you easily create clusters, the Manager is the admin console, i.e. the manager you can get going in 5-minutes and have a cluster that can scale to 10’s of thousands of cores. Then shut it down later, saving the config as Infrastructure as code (</a:t>
            </a:r>
            <a:r>
              <a:rPr lang="en-US" dirty="0" err="1"/>
              <a:t>IaC</a:t>
            </a:r>
            <a:r>
              <a:rPr lang="en-US" dirty="0"/>
              <a:t>).</a:t>
            </a:r>
          </a:p>
        </p:txBody>
      </p:sp>
      <p:sp>
        <p:nvSpPr>
          <p:cNvPr id="4" name="Slide Number Placeholder 3"/>
          <p:cNvSpPr>
            <a:spLocks noGrp="1"/>
          </p:cNvSpPr>
          <p:nvPr>
            <p:ph type="sldNum" sz="quarter" idx="5"/>
          </p:nvPr>
        </p:nvSpPr>
        <p:spPr/>
        <p:txBody>
          <a:bodyPr/>
          <a:lstStyle/>
          <a:p>
            <a:fld id="{A05006F9-1EA2-0B48-B51C-6A1E7026BAD2}" type="slidenum">
              <a:rPr lang="en-US" smtClean="0"/>
              <a:t>7</a:t>
            </a:fld>
            <a:endParaRPr lang="en-US"/>
          </a:p>
        </p:txBody>
      </p:sp>
    </p:spTree>
    <p:extLst>
      <p:ext uri="{BB962C8B-B14F-4D97-AF65-F5344CB8AC3E}">
        <p14:creationId xmlns:p14="http://schemas.microsoft.com/office/powerpoint/2010/main" val="350869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A15F0330-47FD-FB4C-A5D0-3D20985110E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99537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A15F0330-47FD-FB4C-A5D0-3D20985110E6}" type="slidenum">
              <a:rPr kumimoji="0" lang="en-US" sz="1200" b="0" i="0" u="none" strike="noStrike" kern="1200" cap="none" spc="0" normalizeH="0" baseline="0" noProof="0" smtClean="0">
                <a:ln>
                  <a:noFill/>
                </a:ln>
                <a:solidFill>
                  <a:prstClr val="black"/>
                </a:solidFill>
                <a:effectLst/>
                <a:uLnTx/>
                <a:uFillTx/>
                <a:latin typeface="Amazon Ember Regular" charset="0"/>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mazon Ember Regular" charset="0"/>
              <a:ea typeface="+mn-ea"/>
              <a:cs typeface="+mn-cs"/>
            </a:endParaRPr>
          </a:p>
        </p:txBody>
      </p:sp>
    </p:spTree>
    <p:extLst>
      <p:ext uri="{BB962C8B-B14F-4D97-AF65-F5344CB8AC3E}">
        <p14:creationId xmlns:p14="http://schemas.microsoft.com/office/powerpoint/2010/main" val="388991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242C-E142-0A43-9F1E-0928D9F8BACE}"/>
              </a:ext>
            </a:extLst>
          </p:cNvPr>
          <p:cNvPicPr>
            <a:picLocks noChangeAspect="1"/>
          </p:cNvPicPr>
          <p:nvPr/>
        </p:nvPicPr>
        <p:blipFill rotWithShape="1">
          <a:blip r:embed="rId2"/>
          <a:srcRect l="15935" r="10110"/>
          <a:stretch/>
        </p:blipFill>
        <p:spPr>
          <a:xfrm>
            <a:off x="-1" y="0"/>
            <a:ext cx="12192002" cy="6858000"/>
          </a:xfrm>
          <a:prstGeom prst="rect">
            <a:avLst/>
          </a:prstGeom>
        </p:spPr>
      </p:pic>
      <p:sp>
        <p:nvSpPr>
          <p:cNvPr id="6" name="Text Placeholder 11"/>
          <p:cNvSpPr>
            <a:spLocks noGrp="1"/>
          </p:cNvSpPr>
          <p:nvPr>
            <p:ph type="body" sz="quarter" idx="10" hasCustomPrompt="1"/>
          </p:nvPr>
        </p:nvSpPr>
        <p:spPr>
          <a:xfrm>
            <a:off x="450005" y="4958632"/>
            <a:ext cx="4910667" cy="830498"/>
          </a:xfrm>
          <a:prstGeom prst="rect">
            <a:avLst/>
          </a:prstGeom>
        </p:spPr>
        <p:txBody>
          <a:bodyPr>
            <a:normAutofit/>
          </a:bodyPr>
          <a:lstStyle>
            <a:lvl1pPr marL="0" indent="0" algn="l">
              <a:buNone/>
              <a:defRPr sz="2133" baseline="0"/>
            </a:lvl1pPr>
          </a:lstStyle>
          <a:p>
            <a:pPr lvl="0"/>
            <a:r>
              <a:rPr lang="en-US" dirty="0"/>
              <a:t>Click to edit Presenter, Team</a:t>
            </a:r>
          </a:p>
          <a:p>
            <a:pPr lvl="0"/>
            <a:r>
              <a:rPr lang="en-US" dirty="0"/>
              <a:t>Date, location</a:t>
            </a:r>
          </a:p>
        </p:txBody>
      </p:sp>
      <p:sp>
        <p:nvSpPr>
          <p:cNvPr id="10" name="Text Placeholder 8"/>
          <p:cNvSpPr>
            <a:spLocks noGrp="1"/>
          </p:cNvSpPr>
          <p:nvPr>
            <p:ph type="body" sz="quarter" idx="12" hasCustomPrompt="1"/>
          </p:nvPr>
        </p:nvSpPr>
        <p:spPr>
          <a:xfrm>
            <a:off x="450005" y="2544306"/>
            <a:ext cx="9766651" cy="992716"/>
          </a:xfrm>
          <a:prstGeom prst="rect">
            <a:avLst/>
          </a:prstGeom>
        </p:spPr>
        <p:txBody>
          <a:bodyPr>
            <a:noAutofit/>
          </a:bodyPr>
          <a:lstStyle>
            <a:lvl1pPr marL="0" indent="0" algn="l">
              <a:buNone/>
              <a:defRPr sz="5333" b="1" baseline="0"/>
            </a:lvl1pPr>
          </a:lstStyle>
          <a:p>
            <a:pPr lvl="0"/>
            <a:r>
              <a:rPr lang="en-US" dirty="0"/>
              <a:t>Click to edit Master title style</a:t>
            </a:r>
          </a:p>
        </p:txBody>
      </p:sp>
      <p:sp>
        <p:nvSpPr>
          <p:cNvPr id="12" name="Text Placeholder 11"/>
          <p:cNvSpPr>
            <a:spLocks noGrp="1"/>
          </p:cNvSpPr>
          <p:nvPr>
            <p:ph type="body" sz="quarter" idx="13" hasCustomPrompt="1"/>
          </p:nvPr>
        </p:nvSpPr>
        <p:spPr>
          <a:xfrm>
            <a:off x="450006" y="3544768"/>
            <a:ext cx="8055443" cy="1026036"/>
          </a:xfrm>
          <a:prstGeom prst="rect">
            <a:avLst/>
          </a:prstGeom>
        </p:spPr>
        <p:txBody>
          <a:bodyPr/>
          <a:lstStyle>
            <a:lvl1pPr marL="0" indent="0" algn="l">
              <a:buNone/>
              <a:defRPr sz="2400"/>
            </a:lvl1pPr>
          </a:lstStyle>
          <a:p>
            <a:pPr lvl="0"/>
            <a:r>
              <a:rPr lang="en-US" dirty="0"/>
              <a:t>Click to edit Master text styles</a:t>
            </a:r>
          </a:p>
          <a:p>
            <a:pPr lvl="0"/>
            <a:r>
              <a:rPr lang="en-US" dirty="0"/>
              <a:t>Social handle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24" y="582742"/>
            <a:ext cx="1131083" cy="676216"/>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 name="Slide Number Placeholder 1">
            <a:extLst>
              <a:ext uri="{FF2B5EF4-FFF2-40B4-BE49-F238E27FC236}">
                <a16:creationId xmlns:a16="http://schemas.microsoft.com/office/drawing/2014/main" id="{73FA9926-4C5C-D04A-890C-D48F19F3BB47}"/>
              </a:ext>
            </a:extLst>
          </p:cNvPr>
          <p:cNvSpPr>
            <a:spLocks noGrp="1"/>
          </p:cNvSpPr>
          <p:nvPr>
            <p:ph type="sldNum" sz="quarter" idx="14"/>
          </p:nvPr>
        </p:nvSpPr>
        <p:spPr>
          <a:xfrm>
            <a:off x="9242367" y="6263119"/>
            <a:ext cx="2743200" cy="366183"/>
          </a:xfrm>
          <a:prstGeom prst="rect">
            <a:avLst/>
          </a:prstGeom>
        </p:spPr>
        <p:txBody>
          <a:bodyPr/>
          <a:lstStyle/>
          <a:p>
            <a:fld id="{93319004-771C-1A4E-B447-18FBC108BFCF}" type="slidenum">
              <a:rPr lang="en-US" smtClean="0"/>
              <a:t>‹#›</a:t>
            </a:fld>
            <a:endParaRPr lang="en-US"/>
          </a:p>
        </p:txBody>
      </p:sp>
      <p:pic>
        <p:nvPicPr>
          <p:cNvPr id="11" name="Picture 10">
            <a:extLst>
              <a:ext uri="{FF2B5EF4-FFF2-40B4-BE49-F238E27FC236}">
                <a16:creationId xmlns:a16="http://schemas.microsoft.com/office/drawing/2014/main" id="{D5A2CEE2-5DA1-FD4A-871E-C0A14B443693}"/>
              </a:ext>
            </a:extLst>
          </p:cNvPr>
          <p:cNvPicPr>
            <a:picLocks noChangeAspect="1"/>
          </p:cNvPicPr>
          <p:nvPr userDrawn="1"/>
        </p:nvPicPr>
        <p:blipFill rotWithShape="1">
          <a:blip r:embed="rId2"/>
          <a:srcRect l="15935" r="10110"/>
          <a:stretch/>
        </p:blipFill>
        <p:spPr>
          <a:xfrm>
            <a:off x="-1" y="0"/>
            <a:ext cx="12192002" cy="6858000"/>
          </a:xfrm>
          <a:prstGeom prst="rect">
            <a:avLst/>
          </a:prstGeom>
        </p:spPr>
      </p:pic>
      <p:pic>
        <p:nvPicPr>
          <p:cNvPr id="13" name="Picture 12">
            <a:extLst>
              <a:ext uri="{FF2B5EF4-FFF2-40B4-BE49-F238E27FC236}">
                <a16:creationId xmlns:a16="http://schemas.microsoft.com/office/drawing/2014/main" id="{20CA2976-0E96-1748-9B43-2FC3D997D4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323" y="582742"/>
            <a:ext cx="1131083" cy="676216"/>
          </a:xfrm>
          <a:prstGeom prst="rect">
            <a:avLst/>
          </a:prstGeom>
        </p:spPr>
      </p:pic>
      <p:sp>
        <p:nvSpPr>
          <p:cNvPr id="14" name="TextBox 13">
            <a:extLst>
              <a:ext uri="{FF2B5EF4-FFF2-40B4-BE49-F238E27FC236}">
                <a16:creationId xmlns:a16="http://schemas.microsoft.com/office/drawing/2014/main" id="{42071F12-C059-7342-8C38-0826863BB886}"/>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2022,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5" name="Picture 14">
            <a:extLst>
              <a:ext uri="{FF2B5EF4-FFF2-40B4-BE49-F238E27FC236}">
                <a16:creationId xmlns:a16="http://schemas.microsoft.com/office/drawing/2014/main" id="{DE0B01B5-CB0A-4C0D-A737-DF409F7CA801}"/>
              </a:ext>
            </a:extLst>
          </p:cNvPr>
          <p:cNvPicPr>
            <a:picLocks noChangeAspect="1"/>
          </p:cNvPicPr>
          <p:nvPr userDrawn="1"/>
        </p:nvPicPr>
        <p:blipFill>
          <a:blip r:embed="rId4"/>
          <a:srcRect/>
          <a:stretch/>
        </p:blipFill>
        <p:spPr>
          <a:xfrm>
            <a:off x="11124678" y="6275882"/>
            <a:ext cx="590993" cy="353418"/>
          </a:xfrm>
          <a:prstGeom prst="rect">
            <a:avLst/>
          </a:prstGeom>
        </p:spPr>
      </p:pic>
    </p:spTree>
    <p:extLst>
      <p:ext uri="{BB962C8B-B14F-4D97-AF65-F5344CB8AC3E}">
        <p14:creationId xmlns:p14="http://schemas.microsoft.com/office/powerpoint/2010/main" val="237107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6202440" y="1420285"/>
            <a:ext cx="5274128" cy="4240288"/>
          </a:xfrm>
          <a:prstGeom prst="rect">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448736" y="1420286"/>
            <a:ext cx="5298924" cy="4239683"/>
          </a:xfrm>
          <a:prstGeom prst="rect">
            <a:avLst/>
          </a:prstGeom>
        </p:spPr>
        <p:txBody>
          <a:bodyPr/>
          <a:lstStyle>
            <a:lvl1pPr marL="0" marR="0" indent="0" algn="l" defTabSz="609561" rtl="0" eaLnBrk="1" fontAlgn="auto" latinLnBrk="0" hangingPunct="1">
              <a:lnSpc>
                <a:spcPct val="100000"/>
              </a:lnSpc>
              <a:spcBef>
                <a:spcPct val="20000"/>
              </a:spcBef>
              <a:spcAft>
                <a:spcPts val="0"/>
              </a:spcAft>
              <a:buClrTx/>
              <a:buSzTx/>
              <a:buFontTx/>
              <a:buNone/>
              <a:tabLst/>
              <a:defRPr sz="2133" b="1"/>
            </a:lvl1pPr>
          </a:lstStyle>
          <a:p>
            <a:pPr marL="0" marR="0" lvl="0" indent="0" algn="l" defTabSz="609561"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61"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61"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61"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61"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61"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58211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collage)">
    <p:spTree>
      <p:nvGrpSpPr>
        <p:cNvPr id="1" name=""/>
        <p:cNvGrpSpPr/>
        <p:nvPr/>
      </p:nvGrpSpPr>
      <p:grpSpPr>
        <a:xfrm>
          <a:off x="0" y="0"/>
          <a:ext cx="0" cy="0"/>
          <a:chOff x="0" y="0"/>
          <a:chExt cx="0" cy="0"/>
        </a:xfrm>
      </p:grpSpPr>
      <p:sp>
        <p:nvSpPr>
          <p:cNvPr id="11"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06928" y="1492724"/>
            <a:ext cx="3782484" cy="4190529"/>
          </a:xfrm>
          <a:prstGeom prst="rect">
            <a:avLst/>
          </a:prstGeom>
        </p:spPr>
        <p:txBody>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606975" y="1492724"/>
            <a:ext cx="3985420" cy="4190529"/>
          </a:xfrm>
          <a:prstGeom prst="rect">
            <a:avLst/>
          </a:prstGeom>
        </p:spPr>
        <p:txBody>
          <a:bodyPr/>
          <a:lstStyle/>
          <a:p>
            <a:r>
              <a:rPr lang="en-US"/>
              <a:t>Click icon to add picture</a:t>
            </a:r>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4615062" y="1492723"/>
            <a:ext cx="2668687" cy="2238580"/>
          </a:xfrm>
          <a:prstGeom prst="rect">
            <a:avLst/>
          </a:prstGeom>
        </p:spPr>
        <p:txBody>
          <a:bodyPr/>
          <a:lstStyle/>
          <a:p>
            <a:r>
              <a:rPr lang="en-US"/>
              <a:t>Click icon to add picture</a:t>
            </a:r>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4615062" y="4105835"/>
            <a:ext cx="2668687" cy="1577416"/>
          </a:xfrm>
          <a:prstGeom prst="rect">
            <a:avLst/>
          </a:prstGeom>
        </p:spPr>
        <p:txBody>
          <a:bodyPr/>
          <a:lstStyle/>
          <a:p>
            <a:r>
              <a:rPr lang="en-US"/>
              <a:t>Click icon to add picture</a:t>
            </a:r>
          </a:p>
        </p:txBody>
      </p:sp>
    </p:spTree>
    <p:extLst>
      <p:ext uri="{BB962C8B-B14F-4D97-AF65-F5344CB8AC3E}">
        <p14:creationId xmlns:p14="http://schemas.microsoft.com/office/powerpoint/2010/main" val="210005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slide (2up)">
    <p:spTree>
      <p:nvGrpSpPr>
        <p:cNvPr id="1" name=""/>
        <p:cNvGrpSpPr/>
        <p:nvPr/>
      </p:nvGrpSpPr>
      <p:grpSpPr>
        <a:xfrm>
          <a:off x="0" y="0"/>
          <a:ext cx="0" cy="0"/>
          <a:chOff x="0" y="0"/>
          <a:chExt cx="0" cy="0"/>
        </a:xfrm>
      </p:grpSpPr>
      <p:sp>
        <p:nvSpPr>
          <p:cNvPr id="11"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48736" y="1492724"/>
            <a:ext cx="6769705" cy="4190529"/>
          </a:xfrm>
          <a:prstGeom prst="rect">
            <a:avLst/>
          </a:prstGeom>
        </p:spPr>
        <p:txBody>
          <a:bodyPr/>
          <a:lstStyle/>
          <a:p>
            <a:r>
              <a:rPr lang="en-US"/>
              <a:t>Click icon to add picture</a:t>
            </a:r>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548780" y="1492724"/>
            <a:ext cx="4063600" cy="4190529"/>
          </a:xfrm>
          <a:prstGeom prst="rect">
            <a:avLst/>
          </a:prstGeom>
        </p:spPr>
        <p:txBody>
          <a:bodyPr/>
          <a:lstStyle/>
          <a:p>
            <a:r>
              <a:rPr lang="en-US"/>
              <a:t>Click icon to add picture</a:t>
            </a:r>
          </a:p>
        </p:txBody>
      </p:sp>
    </p:spTree>
    <p:extLst>
      <p:ext uri="{BB962C8B-B14F-4D97-AF65-F5344CB8AC3E}">
        <p14:creationId xmlns:p14="http://schemas.microsoft.com/office/powerpoint/2010/main" val="9935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slide (center)">
    <p:spTree>
      <p:nvGrpSpPr>
        <p:cNvPr id="1" name=""/>
        <p:cNvGrpSpPr/>
        <p:nvPr/>
      </p:nvGrpSpPr>
      <p:grpSpPr>
        <a:xfrm>
          <a:off x="0" y="0"/>
          <a:ext cx="0" cy="0"/>
          <a:chOff x="0" y="0"/>
          <a:chExt cx="0" cy="0"/>
        </a:xfrm>
      </p:grpSpPr>
      <p:sp>
        <p:nvSpPr>
          <p:cNvPr id="11"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48733" y="1492723"/>
            <a:ext cx="11193627" cy="4448460"/>
          </a:xfrm>
          <a:prstGeom prst="rect">
            <a:avLst/>
          </a:prstGeom>
        </p:spPr>
        <p:txBody>
          <a:bodyPr/>
          <a:lstStyle/>
          <a:p>
            <a:r>
              <a:rPr lang="en-US"/>
              <a:t>Click icon to add picture</a:t>
            </a:r>
          </a:p>
        </p:txBody>
      </p:sp>
    </p:spTree>
    <p:extLst>
      <p:ext uri="{BB962C8B-B14F-4D97-AF65-F5344CB8AC3E}">
        <p14:creationId xmlns:p14="http://schemas.microsoft.com/office/powerpoint/2010/main" val="323693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slide (full ble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3"/>
            <a:ext cx="12192000" cy="6857998"/>
          </a:xfrm>
          <a:prstGeom prst="rect">
            <a:avLst/>
          </a:prstGeom>
        </p:spPr>
        <p:txBody>
          <a:bodyPr/>
          <a:lstStyle/>
          <a:p>
            <a:r>
              <a:rPr lang="en-US"/>
              <a:t>Click icon to add picture</a:t>
            </a:r>
          </a:p>
        </p:txBody>
      </p:sp>
      <p:sp>
        <p:nvSpPr>
          <p:cNvPr id="11"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4545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645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logo customer wall">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1A65E46D-C0D2-7642-AF47-40070CB7653A}"/>
              </a:ext>
            </a:extLst>
          </p:cNvPr>
          <p:cNvSpPr/>
          <p:nvPr/>
        </p:nvSpPr>
        <p:spPr>
          <a:xfrm>
            <a:off x="0" y="1393374"/>
            <a:ext cx="12192000" cy="444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Picture Placeholder 2"/>
          <p:cNvSpPr>
            <a:spLocks noGrp="1"/>
          </p:cNvSpPr>
          <p:nvPr>
            <p:ph type="pic" sz="quarter" idx="16"/>
          </p:nvPr>
        </p:nvSpPr>
        <p:spPr>
          <a:xfrm>
            <a:off x="788895" y="2085350"/>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16" name="Picture Placeholder 2"/>
          <p:cNvSpPr>
            <a:spLocks noGrp="1"/>
          </p:cNvSpPr>
          <p:nvPr>
            <p:ph type="pic" sz="quarter" idx="17"/>
          </p:nvPr>
        </p:nvSpPr>
        <p:spPr>
          <a:xfrm>
            <a:off x="3606916" y="2085350"/>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17" name="Picture Placeholder 2"/>
          <p:cNvSpPr>
            <a:spLocks noGrp="1"/>
          </p:cNvSpPr>
          <p:nvPr>
            <p:ph type="pic" sz="quarter" idx="18"/>
          </p:nvPr>
        </p:nvSpPr>
        <p:spPr>
          <a:xfrm>
            <a:off x="6424935" y="2085350"/>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18" name="Picture Placeholder 2"/>
          <p:cNvSpPr>
            <a:spLocks noGrp="1"/>
          </p:cNvSpPr>
          <p:nvPr>
            <p:ph type="pic" sz="quarter" idx="19"/>
          </p:nvPr>
        </p:nvSpPr>
        <p:spPr>
          <a:xfrm>
            <a:off x="9242956" y="2085350"/>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788895" y="3914149"/>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3606916" y="3914149"/>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6424935" y="3914149"/>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9242956" y="3914149"/>
            <a:ext cx="1690824" cy="1265131"/>
          </a:xfrm>
          <a:prstGeom prst="rect">
            <a:avLst/>
          </a:prstGeom>
        </p:spPr>
        <p:txBody>
          <a:bodyPr>
            <a:normAutofit/>
          </a:bodyPr>
          <a:lstStyle>
            <a:lvl1pPr>
              <a:defRPr sz="1867">
                <a:solidFill>
                  <a:schemeClr val="bg1"/>
                </a:solidFill>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EF6A19C9-2DCE-6149-9057-A046CC0042A8}"/>
              </a:ext>
            </a:extLst>
          </p:cNvPr>
          <p:cNvSpPr/>
          <p:nvPr userDrawn="1"/>
        </p:nvSpPr>
        <p:spPr>
          <a:xfrm>
            <a:off x="0" y="1393372"/>
            <a:ext cx="12192000" cy="444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dirty="0"/>
          </a:p>
        </p:txBody>
      </p:sp>
    </p:spTree>
    <p:extLst>
      <p:ext uri="{BB962C8B-B14F-4D97-AF65-F5344CB8AC3E}">
        <p14:creationId xmlns:p14="http://schemas.microsoft.com/office/powerpoint/2010/main" val="370159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hite logo customer wall">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p>
        </p:txBody>
      </p:sp>
      <p:sp>
        <p:nvSpPr>
          <p:cNvPr id="9" name="Picture Placeholder 2"/>
          <p:cNvSpPr>
            <a:spLocks noGrp="1"/>
          </p:cNvSpPr>
          <p:nvPr>
            <p:ph type="pic" sz="quarter" idx="20"/>
          </p:nvPr>
        </p:nvSpPr>
        <p:spPr>
          <a:xfrm>
            <a:off x="453252" y="1561224"/>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
        <p:nvSpPr>
          <p:cNvPr id="10" name="Picture Placeholder 2"/>
          <p:cNvSpPr>
            <a:spLocks noGrp="1"/>
          </p:cNvSpPr>
          <p:nvPr>
            <p:ph type="pic" sz="quarter" idx="21"/>
          </p:nvPr>
        </p:nvSpPr>
        <p:spPr>
          <a:xfrm>
            <a:off x="4639078" y="1561224"/>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
        <p:nvSpPr>
          <p:cNvPr id="11" name="Picture Placeholder 2"/>
          <p:cNvSpPr>
            <a:spLocks noGrp="1"/>
          </p:cNvSpPr>
          <p:nvPr>
            <p:ph type="pic" sz="quarter" idx="22"/>
          </p:nvPr>
        </p:nvSpPr>
        <p:spPr>
          <a:xfrm>
            <a:off x="8833298" y="1561224"/>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
        <p:nvSpPr>
          <p:cNvPr id="12" name="Picture Placeholder 2"/>
          <p:cNvSpPr>
            <a:spLocks noGrp="1"/>
          </p:cNvSpPr>
          <p:nvPr>
            <p:ph type="pic" sz="quarter" idx="23"/>
          </p:nvPr>
        </p:nvSpPr>
        <p:spPr>
          <a:xfrm>
            <a:off x="453252" y="3709832"/>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
        <p:nvSpPr>
          <p:cNvPr id="13" name="Picture Placeholder 2"/>
          <p:cNvSpPr>
            <a:spLocks noGrp="1"/>
          </p:cNvSpPr>
          <p:nvPr>
            <p:ph type="pic" sz="quarter" idx="24"/>
          </p:nvPr>
        </p:nvSpPr>
        <p:spPr>
          <a:xfrm>
            <a:off x="4639078" y="3709832"/>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
        <p:nvSpPr>
          <p:cNvPr id="14" name="Picture Placeholder 2"/>
          <p:cNvSpPr>
            <a:spLocks noGrp="1"/>
          </p:cNvSpPr>
          <p:nvPr>
            <p:ph type="pic" sz="quarter" idx="25"/>
          </p:nvPr>
        </p:nvSpPr>
        <p:spPr>
          <a:xfrm>
            <a:off x="8833298" y="3709832"/>
            <a:ext cx="2565400" cy="1467556"/>
          </a:xfrm>
          <a:prstGeom prst="rect">
            <a:avLst/>
          </a:prstGeom>
        </p:spPr>
        <p:txBody>
          <a:bodyPr>
            <a:normAutofit/>
          </a:bodyPr>
          <a:lstStyle>
            <a:lvl1pPr>
              <a:defRPr sz="1867">
                <a:solidFill>
                  <a:srgbClr val="C2C2C1"/>
                </a:solidFill>
              </a:defRPr>
            </a:lvl1pPr>
          </a:lstStyle>
          <a:p>
            <a:r>
              <a:rPr lang="en-US"/>
              <a:t>Click icon to add picture</a:t>
            </a:r>
            <a:endParaRPr lang="en-US" dirty="0"/>
          </a:p>
        </p:txBody>
      </p:sp>
    </p:spTree>
    <p:extLst>
      <p:ext uri="{BB962C8B-B14F-4D97-AF65-F5344CB8AC3E}">
        <p14:creationId xmlns:p14="http://schemas.microsoft.com/office/powerpoint/2010/main" val="53073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0"/>
            <a:ext cx="10940405" cy="727655"/>
          </a:xfrm>
        </p:spPr>
        <p:txBody>
          <a:bodyPr/>
          <a:lstStyle>
            <a:lvl1pPr>
              <a:defRPr>
                <a:solidFill>
                  <a:schemeClr val="bg1"/>
                </a:solidFill>
              </a:defRPr>
            </a:lvl1p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449052" y="1538819"/>
            <a:ext cx="10940732" cy="4169833"/>
          </a:xfrm>
          <a:prstGeom prst="rect">
            <a:avLst/>
          </a:prstGeom>
        </p:spPr>
        <p:txBody>
          <a:bodyPr/>
          <a:lstStyle/>
          <a:p>
            <a:r>
              <a:rPr lang="en-US"/>
              <a:t>Click icon to add table</a:t>
            </a:r>
          </a:p>
        </p:txBody>
      </p:sp>
    </p:spTree>
    <p:extLst>
      <p:ext uri="{BB962C8B-B14F-4D97-AF65-F5344CB8AC3E}">
        <p14:creationId xmlns:p14="http://schemas.microsoft.com/office/powerpoint/2010/main" val="2198854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r chart">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0"/>
            <a:ext cx="10940405" cy="727655"/>
          </a:xfrm>
        </p:spPr>
        <p:txBody>
          <a:bodyPr/>
          <a:lstStyle>
            <a:lvl1pPr>
              <a:defRPr>
                <a:solidFill>
                  <a:schemeClr val="bg1"/>
                </a:solidFill>
              </a:defRPr>
            </a:lvl1pPr>
          </a:lstStyle>
          <a:p>
            <a:r>
              <a:rPr lang="en-US"/>
              <a:t>Click to edit Master title style</a:t>
            </a:r>
            <a:endParaRPr lang="en-US" dirty="0"/>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448734" y="1411818"/>
            <a:ext cx="10941051" cy="4538133"/>
          </a:xfrm>
          <a:prstGeom prst="rect">
            <a:avLst/>
          </a:prstGeom>
        </p:spPr>
        <p:txBody>
          <a:bodyPr/>
          <a:lstStyle/>
          <a:p>
            <a:r>
              <a:rPr lang="en-US"/>
              <a:t>Click icon to add chart</a:t>
            </a:r>
          </a:p>
        </p:txBody>
      </p:sp>
    </p:spTree>
    <p:extLst>
      <p:ext uri="{BB962C8B-B14F-4D97-AF65-F5344CB8AC3E}">
        <p14:creationId xmlns:p14="http://schemas.microsoft.com/office/powerpoint/2010/main" val="145688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49053" y="153249"/>
            <a:ext cx="10940405" cy="827827"/>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48734" y="1419225"/>
            <a:ext cx="10941051" cy="39052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D5971E8-4B5A-EF4F-A7D4-DFBF384992A7}"/>
              </a:ext>
            </a:extLst>
          </p:cNvPr>
          <p:cNvSpPr txBox="1"/>
          <p:nvPr/>
        </p:nvSpPr>
        <p:spPr>
          <a:xfrm>
            <a:off x="558802" y="6438902"/>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487832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448734" y="1411818"/>
            <a:ext cx="10941051" cy="4538133"/>
          </a:xfrm>
          <a:prstGeom prst="rect">
            <a:avLst/>
          </a:prstGeom>
        </p:spPr>
        <p:txBody>
          <a:bodyPr/>
          <a:lstStyle/>
          <a:p>
            <a:r>
              <a:rPr lang="en-US"/>
              <a:t>Click icon to add chart</a:t>
            </a:r>
          </a:p>
        </p:txBody>
      </p:sp>
    </p:spTree>
    <p:extLst>
      <p:ext uri="{BB962C8B-B14F-4D97-AF65-F5344CB8AC3E}">
        <p14:creationId xmlns:p14="http://schemas.microsoft.com/office/powerpoint/2010/main" val="384729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ne chart">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endParaRPr lang="en-US" dirty="0"/>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448734" y="1411818"/>
            <a:ext cx="10941051" cy="4538133"/>
          </a:xfrm>
          <a:prstGeom prst="rect">
            <a:avLst/>
          </a:prstGeom>
        </p:spPr>
        <p:txBody>
          <a:bodyPr/>
          <a:lstStyle/>
          <a:p>
            <a:r>
              <a:rPr lang="en-US"/>
              <a:t>Click icon to add chart</a:t>
            </a:r>
          </a:p>
        </p:txBody>
      </p:sp>
    </p:spTree>
    <p:extLst>
      <p:ext uri="{BB962C8B-B14F-4D97-AF65-F5344CB8AC3E}">
        <p14:creationId xmlns:p14="http://schemas.microsoft.com/office/powerpoint/2010/main" val="50733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053231-B084-9A4B-85F1-9250CD176FC1}"/>
              </a:ext>
            </a:extLst>
          </p:cNvPr>
          <p:cNvPicPr>
            <a:picLocks noChangeAspect="1"/>
          </p:cNvPicPr>
          <p:nvPr/>
        </p:nvPicPr>
        <p:blipFill rotWithShape="1">
          <a:blip r:embed="rId2"/>
          <a:srcRect l="23063" r="13445"/>
          <a:stretch/>
        </p:blipFill>
        <p:spPr>
          <a:xfrm>
            <a:off x="0" y="0"/>
            <a:ext cx="12192000" cy="6858000"/>
          </a:xfrm>
          <a:prstGeom prst="rect">
            <a:avLst/>
          </a:prstGeom>
        </p:spPr>
      </p:pic>
      <p:sp>
        <p:nvSpPr>
          <p:cNvPr id="6" name="TextBox 5"/>
          <p:cNvSpPr txBox="1"/>
          <p:nvPr/>
        </p:nvSpPr>
        <p:spPr>
          <a:xfrm>
            <a:off x="9914968" y="8139955"/>
            <a:ext cx="184731" cy="461665"/>
          </a:xfrm>
          <a:prstGeom prst="rect">
            <a:avLst/>
          </a:prstGeom>
          <a:noFill/>
        </p:spPr>
        <p:txBody>
          <a:bodyPr wrap="none" rtlCol="0">
            <a:spAutoFit/>
          </a:bodyPr>
          <a:lstStyle/>
          <a:p>
            <a:endParaRPr lang="en-US" sz="2400"/>
          </a:p>
        </p:txBody>
      </p:sp>
      <p:sp>
        <p:nvSpPr>
          <p:cNvPr id="10" name="Title 1"/>
          <p:cNvSpPr>
            <a:spLocks noGrp="1"/>
          </p:cNvSpPr>
          <p:nvPr>
            <p:ph type="title"/>
          </p:nvPr>
        </p:nvSpPr>
        <p:spPr>
          <a:xfrm>
            <a:off x="548864" y="2157859"/>
            <a:ext cx="8883895" cy="939183"/>
          </a:xfrm>
        </p:spPr>
        <p:txBody>
          <a:bodyPr anchor="ctr" anchorCtr="0">
            <a:noAutofit/>
          </a:bodyPr>
          <a:lstStyle>
            <a:lvl1pPr algn="l">
              <a:defRPr sz="5333"/>
            </a:lvl1pPr>
          </a:lstStyle>
          <a:p>
            <a:r>
              <a:rPr lang="en-US"/>
              <a:t>Click to edit Master title style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920" y="6275882"/>
            <a:ext cx="591151" cy="353418"/>
          </a:xfrm>
          <a:prstGeom prst="rect">
            <a:avLst/>
          </a:prstGeom>
        </p:spPr>
      </p:pic>
      <p:sp>
        <p:nvSpPr>
          <p:cNvPr id="3" name="Text Placeholder 2">
            <a:extLst>
              <a:ext uri="{FF2B5EF4-FFF2-40B4-BE49-F238E27FC236}">
                <a16:creationId xmlns:a16="http://schemas.microsoft.com/office/drawing/2014/main" id="{9976E15E-156A-6740-8723-C74DD4148FEE}"/>
              </a:ext>
            </a:extLst>
          </p:cNvPr>
          <p:cNvSpPr>
            <a:spLocks noGrp="1"/>
          </p:cNvSpPr>
          <p:nvPr>
            <p:ph type="body" sz="quarter" idx="10"/>
          </p:nvPr>
        </p:nvSpPr>
        <p:spPr>
          <a:xfrm>
            <a:off x="558029" y="3097040"/>
            <a:ext cx="5317067" cy="660400"/>
          </a:xfrm>
          <a:prstGeom prst="rect">
            <a:avLst/>
          </a:prstGeom>
        </p:spPr>
        <p:txBody>
          <a:bodyPr/>
          <a:lstStyle/>
          <a:p>
            <a:pPr lvl="0"/>
            <a:r>
              <a:rPr lang="en-US"/>
              <a:t>Click to edit Master text styles</a:t>
            </a:r>
          </a:p>
        </p:txBody>
      </p:sp>
      <p:sp>
        <p:nvSpPr>
          <p:cNvPr id="14" name="Text Placeholder 11">
            <a:extLst>
              <a:ext uri="{FF2B5EF4-FFF2-40B4-BE49-F238E27FC236}">
                <a16:creationId xmlns:a16="http://schemas.microsoft.com/office/drawing/2014/main" id="{2B3CA729-7DC1-3A41-B24F-C56CB70A70FE}"/>
              </a:ext>
            </a:extLst>
          </p:cNvPr>
          <p:cNvSpPr>
            <a:spLocks noGrp="1"/>
          </p:cNvSpPr>
          <p:nvPr>
            <p:ph type="body" sz="quarter" idx="11" hasCustomPrompt="1"/>
          </p:nvPr>
        </p:nvSpPr>
        <p:spPr>
          <a:xfrm>
            <a:off x="548864" y="4958632"/>
            <a:ext cx="4910667" cy="830498"/>
          </a:xfrm>
          <a:prstGeom prst="rect">
            <a:avLst/>
          </a:prstGeom>
        </p:spPr>
        <p:txBody>
          <a:bodyPr>
            <a:normAutofit/>
          </a:bodyPr>
          <a:lstStyle>
            <a:lvl1pPr marL="0" indent="0" algn="l">
              <a:buNone/>
              <a:defRPr sz="2133" baseline="0"/>
            </a:lvl1pPr>
          </a:lstStyle>
          <a:p>
            <a:pPr lvl="0"/>
            <a:r>
              <a:rPr lang="en-US" dirty="0"/>
              <a:t>Click to edit Presenter, Team</a:t>
            </a:r>
          </a:p>
          <a:p>
            <a:pPr lvl="0"/>
            <a:r>
              <a:rPr lang="en-US" dirty="0"/>
              <a:t>Date, location</a:t>
            </a:r>
          </a:p>
        </p:txBody>
      </p:sp>
      <p:sp>
        <p:nvSpPr>
          <p:cNvPr id="13" name="TextBox 12">
            <a:extLst>
              <a:ext uri="{FF2B5EF4-FFF2-40B4-BE49-F238E27FC236}">
                <a16:creationId xmlns:a16="http://schemas.microsoft.com/office/drawing/2014/main" id="{9A17EFB3-AE32-9E4B-AA56-B14E0F204499}"/>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 name="Slide Number Placeholder 1">
            <a:extLst>
              <a:ext uri="{FF2B5EF4-FFF2-40B4-BE49-F238E27FC236}">
                <a16:creationId xmlns:a16="http://schemas.microsoft.com/office/drawing/2014/main" id="{5B8841E0-6C20-0E45-8A2C-086C985FF967}"/>
              </a:ext>
            </a:extLst>
          </p:cNvPr>
          <p:cNvSpPr>
            <a:spLocks noGrp="1"/>
          </p:cNvSpPr>
          <p:nvPr>
            <p:ph type="sldNum" sz="quarter" idx="12"/>
          </p:nvPr>
        </p:nvSpPr>
        <p:spPr>
          <a:xfrm>
            <a:off x="9242367" y="6263119"/>
            <a:ext cx="2743200" cy="366183"/>
          </a:xfrm>
          <a:prstGeom prst="rect">
            <a:avLst/>
          </a:prstGeom>
        </p:spPr>
        <p:txBody>
          <a:bodyPr/>
          <a:lstStyle/>
          <a:p>
            <a:fld id="{93319004-771C-1A4E-B447-18FBC108BFCF}" type="slidenum">
              <a:rPr lang="en-US" smtClean="0"/>
              <a:t>‹#›</a:t>
            </a:fld>
            <a:endParaRPr lang="en-US"/>
          </a:p>
        </p:txBody>
      </p:sp>
      <p:pic>
        <p:nvPicPr>
          <p:cNvPr id="11" name="Picture 10">
            <a:extLst>
              <a:ext uri="{FF2B5EF4-FFF2-40B4-BE49-F238E27FC236}">
                <a16:creationId xmlns:a16="http://schemas.microsoft.com/office/drawing/2014/main" id="{1F1B73BE-D5D3-1D46-90B2-25894D4B9702}"/>
              </a:ext>
            </a:extLst>
          </p:cNvPr>
          <p:cNvPicPr>
            <a:picLocks noChangeAspect="1"/>
          </p:cNvPicPr>
          <p:nvPr userDrawn="1"/>
        </p:nvPicPr>
        <p:blipFill rotWithShape="1">
          <a:blip r:embed="rId2"/>
          <a:srcRect l="23063" r="13445"/>
          <a:stretch/>
        </p:blipFill>
        <p:spPr>
          <a:xfrm>
            <a:off x="0" y="0"/>
            <a:ext cx="12192000" cy="6858000"/>
          </a:xfrm>
          <a:prstGeom prst="rect">
            <a:avLst/>
          </a:prstGeom>
        </p:spPr>
      </p:pic>
      <p:sp>
        <p:nvSpPr>
          <p:cNvPr id="15" name="TextBox 14">
            <a:extLst>
              <a:ext uri="{FF2B5EF4-FFF2-40B4-BE49-F238E27FC236}">
                <a16:creationId xmlns:a16="http://schemas.microsoft.com/office/drawing/2014/main" id="{65C46837-CF12-054F-AA32-4600403FEB80}"/>
              </a:ext>
            </a:extLst>
          </p:cNvPr>
          <p:cNvSpPr txBox="1"/>
          <p:nvPr userDrawn="1"/>
        </p:nvSpPr>
        <p:spPr>
          <a:xfrm>
            <a:off x="9914966" y="8139953"/>
            <a:ext cx="184731" cy="683264"/>
          </a:xfrm>
          <a:prstGeom prst="rect">
            <a:avLst/>
          </a:prstGeom>
          <a:noFill/>
        </p:spPr>
        <p:txBody>
          <a:bodyPr wrap="none" rtlCol="0">
            <a:spAutoFit/>
          </a:bodyPr>
          <a:lstStyle/>
          <a:p>
            <a:endParaRPr lang="en-US" sz="3840"/>
          </a:p>
        </p:txBody>
      </p:sp>
      <p:sp>
        <p:nvSpPr>
          <p:cNvPr id="17" name="TextBox 16">
            <a:extLst>
              <a:ext uri="{FF2B5EF4-FFF2-40B4-BE49-F238E27FC236}">
                <a16:creationId xmlns:a16="http://schemas.microsoft.com/office/drawing/2014/main" id="{9B7A2673-7BC8-5549-91ED-FC73AC116160}"/>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8" name="Picture 17">
            <a:extLst>
              <a:ext uri="{FF2B5EF4-FFF2-40B4-BE49-F238E27FC236}">
                <a16:creationId xmlns:a16="http://schemas.microsoft.com/office/drawing/2014/main" id="{7C372B10-6A2F-449F-8E02-47DF207CE116}"/>
              </a:ext>
            </a:extLst>
          </p:cNvPr>
          <p:cNvPicPr>
            <a:picLocks noChangeAspect="1"/>
          </p:cNvPicPr>
          <p:nvPr userDrawn="1"/>
        </p:nvPicPr>
        <p:blipFill>
          <a:blip r:embed="rId4"/>
          <a:srcRect/>
          <a:stretch/>
        </p:blipFill>
        <p:spPr>
          <a:xfrm>
            <a:off x="11124678" y="6275882"/>
            <a:ext cx="590993" cy="353418"/>
          </a:xfrm>
          <a:prstGeom prst="rect">
            <a:avLst/>
          </a:prstGeom>
        </p:spPr>
      </p:pic>
    </p:spTree>
    <p:extLst>
      <p:ext uri="{BB962C8B-B14F-4D97-AF65-F5344CB8AC3E}">
        <p14:creationId xmlns:p14="http://schemas.microsoft.com/office/powerpoint/2010/main" val="172570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D519FF-1BA2-9B41-8FA0-19EC8D679C9A}"/>
              </a:ext>
            </a:extLst>
          </p:cNvPr>
          <p:cNvPicPr>
            <a:picLocks noChangeAspect="1"/>
          </p:cNvPicPr>
          <p:nvPr/>
        </p:nvPicPr>
        <p:blipFill rotWithShape="1">
          <a:blip r:embed="rId2"/>
          <a:srcRect l="25044" r="11463"/>
          <a:stretch/>
        </p:blipFill>
        <p:spPr>
          <a:xfrm>
            <a:off x="0" y="0"/>
            <a:ext cx="12192000" cy="6858000"/>
          </a:xfrm>
          <a:prstGeom prst="rect">
            <a:avLst/>
          </a:prstGeom>
        </p:spPr>
      </p:pic>
      <p:sp>
        <p:nvSpPr>
          <p:cNvPr id="2" name="Title 1"/>
          <p:cNvSpPr>
            <a:spLocks noGrp="1"/>
          </p:cNvSpPr>
          <p:nvPr>
            <p:ph type="title" hasCustomPrompt="1"/>
          </p:nvPr>
        </p:nvSpPr>
        <p:spPr>
          <a:xfrm>
            <a:off x="654269" y="2067776"/>
            <a:ext cx="10363200" cy="1362075"/>
          </a:xfrm>
        </p:spPr>
        <p:txBody>
          <a:bodyPr anchor="ctr">
            <a:noAutofit/>
          </a:bodyPr>
          <a:lstStyle>
            <a:lvl1pPr algn="l">
              <a:defRPr sz="5333" b="1" cap="none"/>
            </a:lvl1pPr>
          </a:lstStyle>
          <a:p>
            <a:r>
              <a:rPr lang="en-US" dirty="0"/>
              <a:t>Thank you!</a:t>
            </a:r>
          </a:p>
        </p:txBody>
      </p:sp>
      <p:sp>
        <p:nvSpPr>
          <p:cNvPr id="3" name="Text Placeholder 11"/>
          <p:cNvSpPr>
            <a:spLocks noGrp="1"/>
          </p:cNvSpPr>
          <p:nvPr>
            <p:ph type="body" sz="quarter" idx="10"/>
          </p:nvPr>
        </p:nvSpPr>
        <p:spPr>
          <a:xfrm>
            <a:off x="650533" y="3429852"/>
            <a:ext cx="4910667" cy="577849"/>
          </a:xfrm>
          <a:prstGeom prst="rect">
            <a:avLst/>
          </a:prstGeom>
        </p:spPr>
        <p:txBody>
          <a:bodyPr>
            <a:normAutofit/>
          </a:bodyPr>
          <a:lstStyle>
            <a:lvl1pPr marL="0" indent="0" algn="l">
              <a:buNone/>
              <a:defRPr sz="2133" baseline="0"/>
            </a:lvl1pPr>
          </a:lstStyle>
          <a:p>
            <a:pPr lvl="0"/>
            <a:r>
              <a:rPr lang="en-US"/>
              <a:t>Click to edit Master text styles</a:t>
            </a:r>
          </a:p>
        </p:txBody>
      </p:sp>
      <p:sp>
        <p:nvSpPr>
          <p:cNvPr id="6" name="TextBox 5">
            <a:extLst>
              <a:ext uri="{FF2B5EF4-FFF2-40B4-BE49-F238E27FC236}">
                <a16:creationId xmlns:a16="http://schemas.microsoft.com/office/drawing/2014/main" id="{4D8B5D6C-FADB-1340-820C-26E840A8AC89}"/>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Picture 7">
            <a:extLst>
              <a:ext uri="{FF2B5EF4-FFF2-40B4-BE49-F238E27FC236}">
                <a16:creationId xmlns:a16="http://schemas.microsoft.com/office/drawing/2014/main" id="{B750E640-7C57-4E36-A017-11A5C6C8724A}"/>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128881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6BD5-F9FF-6541-8504-5970297CE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ADED6-D4B9-1045-8C9E-1CAA4A434BD3}"/>
              </a:ext>
            </a:extLst>
          </p:cNvPr>
          <p:cNvSpPr>
            <a:spLocks noGrp="1"/>
          </p:cNvSpPr>
          <p:nvPr>
            <p:ph type="subTitle" idx="1"/>
          </p:nvPr>
        </p:nvSpPr>
        <p:spPr>
          <a:xfrm>
            <a:off x="1524000" y="3602038"/>
            <a:ext cx="9144000" cy="1655763"/>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B6699B-422F-284E-BA6B-509BC76883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DFFB30-5BF0-7F44-9479-B9D9E6599F4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9879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49"/>
            <a:ext cx="10940405" cy="726923"/>
          </a:xfrm>
        </p:spPr>
        <p:txBody>
          <a:bodyPr/>
          <a:lstStyle/>
          <a:p>
            <a:r>
              <a:rPr lang="en-US"/>
              <a:t>Click to edit Master title style</a:t>
            </a:r>
            <a:endParaRPr lang="en-US" dirty="0"/>
          </a:p>
        </p:txBody>
      </p:sp>
    </p:spTree>
    <p:extLst>
      <p:ext uri="{BB962C8B-B14F-4D97-AF65-F5344CB8AC3E}">
        <p14:creationId xmlns:p14="http://schemas.microsoft.com/office/powerpoint/2010/main" val="35813748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1"/>
            <a:ext cx="10940405" cy="727655"/>
          </a:xfrm>
        </p:spPr>
        <p:txBody>
          <a:bodyPr/>
          <a:lstStyle>
            <a:lvl1pPr>
              <a:defRPr>
                <a:solidFill>
                  <a:srgbClr val="414042"/>
                </a:solidFill>
              </a:defRPr>
            </a:lvl1pPr>
          </a:lstStyle>
          <a:p>
            <a:r>
              <a:rPr lang="en-US"/>
              <a:t>Click to edit Master title style</a:t>
            </a:r>
            <a:endParaRPr lang="en-US" dirty="0"/>
          </a:p>
        </p:txBody>
      </p:sp>
      <p:sp>
        <p:nvSpPr>
          <p:cNvPr id="3" name="Content Placeholder 2"/>
          <p:cNvSpPr>
            <a:spLocks noGrp="1"/>
          </p:cNvSpPr>
          <p:nvPr>
            <p:ph idx="1"/>
          </p:nvPr>
        </p:nvSpPr>
        <p:spPr>
          <a:xfrm>
            <a:off x="454124" y="1345777"/>
            <a:ext cx="10940405" cy="1887698"/>
          </a:xfrm>
          <a:prstGeom prst="rect">
            <a:avLst/>
          </a:prstGeom>
        </p:spPr>
        <p:txBody>
          <a:bodyPr/>
          <a:lstStyle>
            <a:lvl1pPr marL="0" indent="0">
              <a:buNone/>
              <a:defRPr>
                <a:solidFill>
                  <a:srgbClr val="414042"/>
                </a:solidFill>
              </a:defRPr>
            </a:lvl1pPr>
            <a:lvl2pPr marL="990495" indent="-380961">
              <a:buFont typeface="Arial"/>
              <a:buChar char="•"/>
              <a:defRPr>
                <a:solidFill>
                  <a:srgbClr val="414042"/>
                </a:solidFill>
              </a:defRPr>
            </a:lvl2pPr>
            <a:lvl3pPr marL="1523841" indent="-304766">
              <a:buFont typeface="Arial"/>
              <a:buChar char="•"/>
              <a:defRPr>
                <a:solidFill>
                  <a:srgbClr val="414042"/>
                </a:solidFill>
              </a:defRPr>
            </a:lvl3pPr>
            <a:lvl4pPr>
              <a:defRPr>
                <a:solidFill>
                  <a:srgbClr val="414042"/>
                </a:solidFill>
              </a:defRPr>
            </a:lvl4pPr>
            <a:lvl5pPr>
              <a:defRPr>
                <a:solidFill>
                  <a:srgbClr val="4140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218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3251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_TwoSpeakers">
    <p:bg>
      <p:bgRef idx="1001">
        <a:schemeClr val="bg2"/>
      </p:bgRef>
    </p:bg>
    <p:spTree>
      <p:nvGrpSpPr>
        <p:cNvPr id="1" name=""/>
        <p:cNvGrpSpPr/>
        <p:nvPr/>
      </p:nvGrpSpPr>
      <p:grpSpPr>
        <a:xfrm>
          <a:off x="0" y="0"/>
          <a:ext cx="0" cy="0"/>
          <a:chOff x="0" y="0"/>
          <a:chExt cx="0" cy="0"/>
        </a:xfrm>
      </p:grpSpPr>
      <p:pic>
        <p:nvPicPr>
          <p:cNvPr id="3" name="Picture 2" descr="A picture containing circuit&#10;&#10;Description automatically generated">
            <a:extLst>
              <a:ext uri="{FF2B5EF4-FFF2-40B4-BE49-F238E27FC236}">
                <a16:creationId xmlns:a16="http://schemas.microsoft.com/office/drawing/2014/main" id="{EB79ABD2-77EF-0C4F-B055-29A37E0C20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11"/>
          <p:cNvSpPr>
            <a:spLocks noGrp="1"/>
          </p:cNvSpPr>
          <p:nvPr>
            <p:ph type="body" sz="quarter" idx="10" hasCustomPrompt="1"/>
          </p:nvPr>
        </p:nvSpPr>
        <p:spPr>
          <a:xfrm>
            <a:off x="457200" y="4958630"/>
            <a:ext cx="4910667" cy="830498"/>
          </a:xfrm>
          <a:prstGeom prst="rect">
            <a:avLst/>
          </a:prstGeom>
        </p:spPr>
        <p:txBody>
          <a:bodyPr>
            <a:normAutofit/>
          </a:bodyPr>
          <a:lstStyle>
            <a:lvl1pPr marL="0" indent="0" algn="l">
              <a:buNone/>
              <a:defRPr sz="2167" baseline="0"/>
            </a:lvl1pPr>
          </a:lstStyle>
          <a:p>
            <a:pPr lvl="0"/>
            <a:r>
              <a:rPr lang="en-US" dirty="0"/>
              <a:t>Click to edit presenter, team</a:t>
            </a:r>
          </a:p>
          <a:p>
            <a:pPr lvl="0"/>
            <a:r>
              <a:rPr lang="en-US" dirty="0"/>
              <a:t>Click to edit date, location</a:t>
            </a:r>
          </a:p>
        </p:txBody>
      </p:sp>
      <p:sp>
        <p:nvSpPr>
          <p:cNvPr id="10" name="Text Placeholder 8"/>
          <p:cNvSpPr>
            <a:spLocks noGrp="1"/>
          </p:cNvSpPr>
          <p:nvPr>
            <p:ph type="body" sz="quarter" idx="12" hasCustomPrompt="1"/>
          </p:nvPr>
        </p:nvSpPr>
        <p:spPr>
          <a:xfrm>
            <a:off x="457200" y="2544305"/>
            <a:ext cx="9766651" cy="992716"/>
          </a:xfrm>
          <a:prstGeom prst="rect">
            <a:avLst/>
          </a:prstGeom>
        </p:spPr>
        <p:txBody>
          <a:bodyPr>
            <a:noAutofit/>
          </a:bodyPr>
          <a:lstStyle>
            <a:lvl1pPr marL="0" indent="0" algn="l">
              <a:buNone/>
              <a:defRPr sz="5333" b="1" i="0" baseline="0">
                <a:latin typeface="Amazon Ember" panose="020B0603020204020204" pitchFamily="34" charset="0"/>
                <a:ea typeface="Amazon Ember" panose="020B0603020204020204" pitchFamily="34" charset="0"/>
                <a:cs typeface="Amazon Ember" panose="020B0603020204020204" pitchFamily="34" charset="0"/>
              </a:defRPr>
            </a:lvl1pPr>
          </a:lstStyle>
          <a:p>
            <a:pPr lvl="0"/>
            <a:r>
              <a:rPr lang="en-US" dirty="0"/>
              <a:t>Click to edit title</a:t>
            </a:r>
          </a:p>
        </p:txBody>
      </p:sp>
      <p:sp>
        <p:nvSpPr>
          <p:cNvPr id="12" name="Text Placeholder 11"/>
          <p:cNvSpPr>
            <a:spLocks noGrp="1"/>
          </p:cNvSpPr>
          <p:nvPr>
            <p:ph type="body" sz="quarter" idx="13" hasCustomPrompt="1"/>
          </p:nvPr>
        </p:nvSpPr>
        <p:spPr>
          <a:xfrm>
            <a:off x="457200" y="3544768"/>
            <a:ext cx="8055443" cy="1026036"/>
          </a:xfrm>
          <a:prstGeom prst="rect">
            <a:avLst/>
          </a:prstGeom>
        </p:spPr>
        <p:txBody>
          <a:bodyPr/>
          <a:lstStyle>
            <a:lvl1pPr marL="0" indent="0" algn="l">
              <a:buNone/>
              <a:defRPr sz="2417"/>
            </a:lvl1pPr>
          </a:lstStyle>
          <a:p>
            <a:pPr lvl="0"/>
            <a:r>
              <a:rPr lang="en-US" dirty="0"/>
              <a:t>Click to edit subtitle</a:t>
            </a:r>
          </a:p>
        </p:txBody>
      </p:sp>
      <p:pic>
        <p:nvPicPr>
          <p:cNvPr id="9" name="Picture 8"/>
          <p:cNvPicPr>
            <a:picLocks noChangeAspect="1"/>
          </p:cNvPicPr>
          <p:nvPr userDrawn="1"/>
        </p:nvPicPr>
        <p:blipFill>
          <a:blip r:embed="rId3"/>
          <a:srcRect/>
          <a:stretch/>
        </p:blipFill>
        <p:spPr>
          <a:xfrm>
            <a:off x="457350" y="609600"/>
            <a:ext cx="1130783" cy="676216"/>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2022, Amazon Web Services, Inc. or its Affiliates. </a:t>
            </a:r>
          </a:p>
        </p:txBody>
      </p:sp>
      <p:pic>
        <p:nvPicPr>
          <p:cNvPr id="8" name="Picture 7">
            <a:extLst>
              <a:ext uri="{FF2B5EF4-FFF2-40B4-BE49-F238E27FC236}">
                <a16:creationId xmlns:a16="http://schemas.microsoft.com/office/drawing/2014/main" id="{295117A1-90E7-4A1A-92B7-FB7D0A8B32F9}"/>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4446377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_of_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57200" y="153248"/>
            <a:ext cx="11258550" cy="827827"/>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57200" y="1371600"/>
            <a:ext cx="11258550" cy="3905251"/>
          </a:xfrm>
          <a:prstGeom prst="rect">
            <a:avLst/>
          </a:prstGeom>
        </p:spPr>
        <p:txBody>
          <a:bodyPr/>
          <a:lstStyle>
            <a:lvl5pPr>
              <a:defRPr sz="158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01490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 Sub-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737D-052C-C84E-A767-DC5456E4AA50}"/>
              </a:ext>
            </a:extLst>
          </p:cNvPr>
          <p:cNvPicPr>
            <a:picLocks noChangeAspect="1"/>
          </p:cNvPicPr>
          <p:nvPr userDrawn="1"/>
        </p:nvPicPr>
        <p:blipFill rotWithShape="1">
          <a:blip r:embed="rId2"/>
          <a:srcRect l="3434"/>
          <a:stretch/>
        </p:blipFill>
        <p:spPr>
          <a:xfrm>
            <a:off x="0" y="0"/>
            <a:ext cx="12192000" cy="6858000"/>
          </a:xfrm>
          <a:prstGeom prst="rect">
            <a:avLst/>
          </a:prstGeom>
          <a:ln>
            <a:noFill/>
          </a:ln>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29169" y="3960284"/>
            <a:ext cx="6849533" cy="652565"/>
          </a:xfrm>
          <a:prstGeom prst="rect">
            <a:avLst/>
          </a:prstGeom>
        </p:spPr>
        <p:txBody>
          <a:bodyPr/>
          <a:lstStyle>
            <a:lvl1pPr>
              <a:defRPr sz="2400"/>
            </a:lvl1pPr>
            <a:lvl2pPr marL="609561" indent="0">
              <a:buNone/>
              <a:defRPr/>
            </a:lvl2pPr>
          </a:lstStyle>
          <a:p>
            <a:pPr lvl="0"/>
            <a:r>
              <a:rPr lang="en-US"/>
              <a:t>Click to edit Master text styles</a:t>
            </a:r>
          </a:p>
        </p:txBody>
      </p:sp>
    </p:spTree>
    <p:extLst>
      <p:ext uri="{BB962C8B-B14F-4D97-AF65-F5344CB8AC3E}">
        <p14:creationId xmlns:p14="http://schemas.microsoft.com/office/powerpoint/2010/main" val="58371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Slide_and_Subtitle">
    <p:bg>
      <p:bgRef idx="1001">
        <a:schemeClr val="bg2"/>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6548D8-D9FB-054A-9AD0-44D0696002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457200" y="3960284"/>
            <a:ext cx="6849533" cy="652565"/>
          </a:xfrm>
          <a:prstGeom prst="rect">
            <a:avLst/>
          </a:prstGeom>
        </p:spPr>
        <p:txBody>
          <a:bodyPr/>
          <a:lstStyle>
            <a:lvl1pPr>
              <a:defRPr sz="2417"/>
            </a:lvl1pPr>
            <a:lvl2pPr marL="609576" indent="0">
              <a:buNone/>
              <a:defRPr/>
            </a:lvl2pPr>
          </a:lstStyle>
          <a:p>
            <a:pPr lvl="0"/>
            <a:r>
              <a:rPr lang="en-US" dirty="0"/>
              <a:t>Edit Master text styles</a:t>
            </a:r>
          </a:p>
        </p:txBody>
      </p:sp>
    </p:spTree>
    <p:extLst>
      <p:ext uri="{BB962C8B-B14F-4D97-AF65-F5344CB8AC3E}">
        <p14:creationId xmlns:p14="http://schemas.microsoft.com/office/powerpoint/2010/main" val="366733279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_Slide">
    <p:bg>
      <p:bgRef idx="1001">
        <a:schemeClr val="bg2"/>
      </p:bgRef>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C21DCCE-A66B-3244-9665-1280DD6FC4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9994976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_Slide">
    <p:bg>
      <p:bgRef idx="1001">
        <a:schemeClr val="bg2"/>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2E1C8C4-E63C-3F41-ABD7-B5CC619386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122115766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_Slide_SquidInk">
    <p:bg>
      <p:bgRef idx="1001">
        <a:schemeClr val="bg2"/>
      </p:bgRef>
    </p:bg>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8600DD44-FCC7-ED47-B3B5-752A826700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11760455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_Bulleted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59550" cy="727655"/>
          </a:xfrm>
        </p:spPr>
        <p:txBody>
          <a:bodyPr/>
          <a:lstStyle/>
          <a:p>
            <a:r>
              <a:rPr lang="en-US" dirty="0"/>
              <a:t>Click to edit Master title style</a:t>
            </a:r>
          </a:p>
        </p:txBody>
      </p:sp>
      <p:sp>
        <p:nvSpPr>
          <p:cNvPr id="3" name="Content Placeholder 2"/>
          <p:cNvSpPr>
            <a:spLocks noGrp="1"/>
          </p:cNvSpPr>
          <p:nvPr>
            <p:ph sz="half" idx="1"/>
          </p:nvPr>
        </p:nvSpPr>
        <p:spPr>
          <a:xfrm>
            <a:off x="457200" y="1371600"/>
            <a:ext cx="11258550" cy="4525963"/>
          </a:xfrm>
          <a:prstGeom prst="rect">
            <a:avLst/>
          </a:prstGeom>
        </p:spPr>
        <p:txBody>
          <a:bodyPr>
            <a:normAutofit/>
          </a:bodyPr>
          <a:lstStyle>
            <a:lvl1pPr>
              <a:defRPr sz="2667"/>
            </a:lvl1pPr>
            <a:lvl2pPr>
              <a:defRPr sz="2417"/>
            </a:lvl2pPr>
            <a:lvl3pPr>
              <a:defRPr sz="2167"/>
            </a:lvl3pPr>
            <a:lvl4pPr marL="1828727" indent="0">
              <a:buNone/>
              <a:defRPr sz="2167"/>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3433708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_Bulleted_Sectio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58550" cy="727655"/>
          </a:xfrm>
        </p:spPr>
        <p:txBody>
          <a:bodyPr>
            <a:normAutofit/>
          </a:bodyPr>
          <a:lstStyle>
            <a:lvl1pPr>
              <a:defRPr sz="3167">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457199" y="1371600"/>
            <a:ext cx="5334000" cy="4241347"/>
          </a:xfrm>
          <a:prstGeom prst="rect">
            <a:avLst/>
          </a:prstGeom>
        </p:spPr>
        <p:txBody>
          <a:bodyPr/>
          <a:lstStyle>
            <a:lvl5pPr>
              <a:defRPr sz="158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6381750" y="1371600"/>
            <a:ext cx="5334000" cy="4241347"/>
          </a:xfrm>
          <a:prstGeom prst="rect">
            <a:avLst/>
          </a:prstGeom>
        </p:spPr>
        <p:txBody>
          <a:bodyPr/>
          <a:lstStyle>
            <a:lvl5pPr>
              <a:defRPr sz="158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707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and_Ima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58550" cy="727655"/>
          </a:xfrm>
        </p:spPr>
        <p:txBody>
          <a:bodyPr>
            <a:normAutofit/>
          </a:bodyPr>
          <a:lstStyle>
            <a:lvl1pPr>
              <a:defRPr sz="3167"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6381750" y="1371600"/>
            <a:ext cx="5334000" cy="4240288"/>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457199" y="1371600"/>
            <a:ext cx="5334000" cy="4239683"/>
          </a:xfrm>
          <a:prstGeom prst="rect">
            <a:avLst/>
          </a:prstGeom>
        </p:spPr>
        <p:txBody>
          <a:bodyPr/>
          <a:lstStyle>
            <a:lvl1pPr marL="0" marR="0" indent="0" algn="l" defTabSz="609576" rtl="0" eaLnBrk="1" fontAlgn="auto" latinLnBrk="0" hangingPunct="1">
              <a:lnSpc>
                <a:spcPct val="100000"/>
              </a:lnSpc>
              <a:spcBef>
                <a:spcPct val="20000"/>
              </a:spcBef>
              <a:spcAft>
                <a:spcPts val="0"/>
              </a:spcAft>
              <a:buClrTx/>
              <a:buSzTx/>
              <a:buFontTx/>
              <a:buNone/>
              <a:tabLst/>
              <a:defRPr sz="1583" b="1">
                <a:latin typeface="+mn-lt"/>
              </a:defRPr>
            </a:lvl1pPr>
          </a:lstStyle>
          <a:p>
            <a:pPr marL="0" marR="0" lvl="0" indent="0" algn="l" defTabSz="609576"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76"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76"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76"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76"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76"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46292714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_Coll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53248"/>
            <a:ext cx="11258550" cy="727655"/>
          </a:xfrm>
        </p:spPr>
        <p:txBody>
          <a:bodyPr>
            <a:normAutofit/>
          </a:bodyPr>
          <a:lstStyle>
            <a:lvl1pPr>
              <a:defRPr sz="3167"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57199" y="1371601"/>
            <a:ext cx="3810000" cy="4190529"/>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924800" y="1371601"/>
            <a:ext cx="3810000" cy="4190529"/>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4572000" y="1371600"/>
            <a:ext cx="3048000" cy="223858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4572000" y="3972788"/>
            <a:ext cx="3048000" cy="1577416"/>
          </a:xfrm>
          <a:prstGeom prst="rect">
            <a:avLst/>
          </a:prstGeom>
        </p:spPr>
        <p:txBody>
          <a:bodyPr/>
          <a:lstStyle/>
          <a:p>
            <a:endParaRPr lang="en-US"/>
          </a:p>
        </p:txBody>
      </p:sp>
    </p:spTree>
    <p:extLst>
      <p:ext uri="{BB962C8B-B14F-4D97-AF65-F5344CB8AC3E}">
        <p14:creationId xmlns:p14="http://schemas.microsoft.com/office/powerpoint/2010/main" val="1515184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_Image">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49052" y="153248"/>
            <a:ext cx="11266698" cy="727655"/>
          </a:xfrm>
        </p:spPr>
        <p:txBody>
          <a:bodyPr>
            <a:normAutofit/>
          </a:bodyPr>
          <a:lstStyle>
            <a:lvl1pPr>
              <a:defRPr sz="3167">
                <a:solidFill>
                  <a:schemeClr val="tx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57201" y="1371601"/>
            <a:ext cx="6941819" cy="4190529"/>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772400" y="1371601"/>
            <a:ext cx="3962400" cy="4190529"/>
          </a:xfrm>
          <a:prstGeom prst="rect">
            <a:avLst/>
          </a:prstGeom>
        </p:spPr>
        <p:txBody>
          <a:bodyPr/>
          <a:lstStyle/>
          <a:p>
            <a:endParaRPr lang="en-US"/>
          </a:p>
        </p:txBody>
      </p:sp>
    </p:spTree>
    <p:extLst>
      <p:ext uri="{BB962C8B-B14F-4D97-AF65-F5344CB8AC3E}">
        <p14:creationId xmlns:p14="http://schemas.microsoft.com/office/powerpoint/2010/main" val="50525726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_Image_Center">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53248"/>
            <a:ext cx="11258550" cy="727655"/>
          </a:xfrm>
        </p:spPr>
        <p:txBody>
          <a:bodyPr>
            <a:normAutofit/>
          </a:bodyPr>
          <a:lstStyle>
            <a:lvl1pPr>
              <a:defRPr sz="3167"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57200" y="1371600"/>
            <a:ext cx="11262360" cy="4448460"/>
          </a:xfrm>
          <a:prstGeom prst="rect">
            <a:avLst/>
          </a:prstGeom>
        </p:spPr>
        <p:txBody>
          <a:bodyPr/>
          <a:lstStyle/>
          <a:p>
            <a:endParaRPr lang="en-US"/>
          </a:p>
        </p:txBody>
      </p:sp>
    </p:spTree>
    <p:extLst>
      <p:ext uri="{BB962C8B-B14F-4D97-AF65-F5344CB8AC3E}">
        <p14:creationId xmlns:p14="http://schemas.microsoft.com/office/powerpoint/2010/main" val="24305570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BA899E-868B-EC4D-BCDF-4AA88CDF4FC0}"/>
              </a:ext>
            </a:extLst>
          </p:cNvPr>
          <p:cNvPicPr>
            <a:picLocks noChangeAspect="1"/>
          </p:cNvPicPr>
          <p:nvPr userDrawn="1"/>
        </p:nvPicPr>
        <p:blipFill rotWithShape="1">
          <a:blip r:embed="rId2"/>
          <a:srcRect l="3434"/>
          <a:stretch/>
        </p:blipFill>
        <p:spPr>
          <a:xfrm>
            <a:off x="0" y="0"/>
            <a:ext cx="12192000" cy="6858000"/>
          </a:xfrm>
          <a:prstGeom prst="rect">
            <a:avLst/>
          </a:prstGeom>
          <a:ln>
            <a:noFill/>
          </a:ln>
        </p:spPr>
      </p:pic>
      <p:pic>
        <p:nvPicPr>
          <p:cNvPr id="4" name="Picture 3">
            <a:extLst>
              <a:ext uri="{FF2B5EF4-FFF2-40B4-BE49-F238E27FC236}">
                <a16:creationId xmlns:a16="http://schemas.microsoft.com/office/drawing/2014/main" id="{CB4A737D-052C-C84E-A767-DC5456E4AA50}"/>
              </a:ext>
            </a:extLst>
          </p:cNvPr>
          <p:cNvPicPr>
            <a:picLocks noChangeAspect="1"/>
          </p:cNvPicPr>
          <p:nvPr/>
        </p:nvPicPr>
        <p:blipFill rotWithShape="1">
          <a:blip r:embed="rId2"/>
          <a:srcRect l="3434"/>
          <a:stretch/>
        </p:blipFill>
        <p:spPr>
          <a:xfrm>
            <a:off x="0" y="0"/>
            <a:ext cx="12192000" cy="6858000"/>
          </a:xfrm>
          <a:prstGeom prst="rect">
            <a:avLst/>
          </a:prstGeom>
          <a:ln>
            <a:noFill/>
          </a:ln>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9356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_Bleed_Imag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2192000" cy="6857998"/>
          </a:xfrm>
          <a:prstGeom prst="rect">
            <a:avLst/>
          </a:prstGeom>
        </p:spPr>
        <p:txBody>
          <a:bodyPr/>
          <a:lstStyle/>
          <a:p>
            <a:endParaRPr lang="en-US" dirty="0"/>
          </a:p>
        </p:txBody>
      </p:sp>
      <p:sp>
        <p:nvSpPr>
          <p:cNvPr id="11" name="Title 1"/>
          <p:cNvSpPr>
            <a:spLocks noGrp="1"/>
          </p:cNvSpPr>
          <p:nvPr>
            <p:ph type="title"/>
          </p:nvPr>
        </p:nvSpPr>
        <p:spPr>
          <a:xfrm>
            <a:off x="457200" y="153248"/>
            <a:ext cx="11258550" cy="727655"/>
          </a:xfrm>
        </p:spPr>
        <p:txBody>
          <a:bodyPr>
            <a:normAutofit/>
          </a:bodyPr>
          <a:lstStyle>
            <a:lvl1pPr>
              <a:defRPr sz="3167">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6000126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9"/>
            <a:ext cx="11258550" cy="726923"/>
          </a:xfrm>
        </p:spPr>
        <p:txBody>
          <a:bodyPr/>
          <a:lstStyle/>
          <a:p>
            <a:r>
              <a:rPr lang="en-US" dirty="0"/>
              <a:t>Click to edit Master title style</a:t>
            </a:r>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371600"/>
            <a:ext cx="12192000" cy="44413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dirty="0"/>
          </a:p>
        </p:txBody>
      </p:sp>
      <p:sp>
        <p:nvSpPr>
          <p:cNvPr id="15" name="Picture Placeholder 2"/>
          <p:cNvSpPr>
            <a:spLocks noGrp="1"/>
          </p:cNvSpPr>
          <p:nvPr>
            <p:ph type="pic" sz="quarter" idx="16"/>
          </p:nvPr>
        </p:nvSpPr>
        <p:spPr>
          <a:xfrm>
            <a:off x="788895" y="2085350"/>
            <a:ext cx="1690824" cy="1265131"/>
          </a:xfrm>
          <a:prstGeom prst="rect">
            <a:avLst/>
          </a:prstGeom>
        </p:spPr>
        <p:txBody>
          <a:bodyPr>
            <a:normAutofit/>
          </a:bodyPr>
          <a:lstStyle>
            <a:lvl1pPr>
              <a:defRPr sz="1867">
                <a:solidFill>
                  <a:schemeClr val="bg1"/>
                </a:solidFill>
              </a:defRPr>
            </a:lvl1pPr>
          </a:lstStyle>
          <a:p>
            <a:r>
              <a:rPr lang="en-US" dirty="0"/>
              <a:t>Drag picture to placeholder or click icon to add</a:t>
            </a:r>
          </a:p>
        </p:txBody>
      </p:sp>
      <p:sp>
        <p:nvSpPr>
          <p:cNvPr id="16" name="Picture Placeholder 2"/>
          <p:cNvSpPr>
            <a:spLocks noGrp="1"/>
          </p:cNvSpPr>
          <p:nvPr>
            <p:ph type="pic" sz="quarter" idx="17"/>
          </p:nvPr>
        </p:nvSpPr>
        <p:spPr>
          <a:xfrm>
            <a:off x="3606916" y="2085350"/>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6424935" y="2085350"/>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9242956" y="2085350"/>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788895" y="39141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3606916" y="39141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6424935" y="39141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9242956" y="3914149"/>
            <a:ext cx="1690824" cy="1265131"/>
          </a:xfrm>
          <a:prstGeom prst="rect">
            <a:avLst/>
          </a:prstGeom>
        </p:spPr>
        <p:txBody>
          <a:bodyPr>
            <a:normAutofit/>
          </a:bodyPr>
          <a:lstStyle>
            <a:lvl1pPr>
              <a:defRPr sz="1867">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4008115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_Logo_Customer_Wal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9"/>
            <a:ext cx="11258550" cy="726923"/>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9" name="Picture Placeholder 2"/>
          <p:cNvSpPr>
            <a:spLocks noGrp="1"/>
          </p:cNvSpPr>
          <p:nvPr>
            <p:ph type="pic" sz="quarter" idx="20"/>
          </p:nvPr>
        </p:nvSpPr>
        <p:spPr>
          <a:xfrm>
            <a:off x="453252" y="1561223"/>
            <a:ext cx="2565400" cy="1467556"/>
          </a:xfrm>
          <a:prstGeom prst="rect">
            <a:avLst/>
          </a:prstGeom>
        </p:spPr>
        <p:txBody>
          <a:bodyPr>
            <a:normAutofit/>
          </a:bodyPr>
          <a:lstStyle>
            <a:lvl1pPr>
              <a:defRPr sz="1833">
                <a:solidFill>
                  <a:srgbClr val="C2C2C1"/>
                </a:solidFill>
              </a:defRPr>
            </a:lvl1pPr>
          </a:lstStyle>
          <a:p>
            <a:r>
              <a:rPr lang="en-US" dirty="0"/>
              <a:t>Drag picture to placeholder or click icon to add</a:t>
            </a:r>
          </a:p>
        </p:txBody>
      </p:sp>
      <p:sp>
        <p:nvSpPr>
          <p:cNvPr id="10" name="Picture Placeholder 2"/>
          <p:cNvSpPr>
            <a:spLocks noGrp="1"/>
          </p:cNvSpPr>
          <p:nvPr>
            <p:ph type="pic" sz="quarter" idx="21"/>
          </p:nvPr>
        </p:nvSpPr>
        <p:spPr>
          <a:xfrm>
            <a:off x="4639078" y="1561223"/>
            <a:ext cx="2565400" cy="1467556"/>
          </a:xfrm>
          <a:prstGeom prst="rect">
            <a:avLst/>
          </a:prstGeom>
        </p:spPr>
        <p:txBody>
          <a:bodyPr>
            <a:normAutofit/>
          </a:bodyPr>
          <a:lstStyle>
            <a:lvl1pPr>
              <a:defRPr sz="1833">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8833298" y="1561223"/>
            <a:ext cx="2565400" cy="1467556"/>
          </a:xfrm>
          <a:prstGeom prst="rect">
            <a:avLst/>
          </a:prstGeom>
        </p:spPr>
        <p:txBody>
          <a:bodyPr>
            <a:normAutofit/>
          </a:bodyPr>
          <a:lstStyle>
            <a:lvl1pPr>
              <a:defRPr sz="1833">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453252" y="3709830"/>
            <a:ext cx="2565400" cy="1467556"/>
          </a:xfrm>
          <a:prstGeom prst="rect">
            <a:avLst/>
          </a:prstGeom>
        </p:spPr>
        <p:txBody>
          <a:bodyPr>
            <a:normAutofit/>
          </a:bodyPr>
          <a:lstStyle>
            <a:lvl1pPr>
              <a:defRPr sz="1833">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4639078" y="3709830"/>
            <a:ext cx="2565400" cy="1467556"/>
          </a:xfrm>
          <a:prstGeom prst="rect">
            <a:avLst/>
          </a:prstGeom>
        </p:spPr>
        <p:txBody>
          <a:bodyPr>
            <a:normAutofit/>
          </a:bodyPr>
          <a:lstStyle>
            <a:lvl1pPr>
              <a:defRPr sz="1833">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8833298" y="3709830"/>
            <a:ext cx="2565400" cy="1467556"/>
          </a:xfrm>
          <a:prstGeom prst="rect">
            <a:avLst/>
          </a:prstGeom>
        </p:spPr>
        <p:txBody>
          <a:bodyPr>
            <a:normAutofit/>
          </a:bodyPr>
          <a:lstStyle>
            <a:lvl1pPr>
              <a:defRPr sz="1833">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33948736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58550" cy="727655"/>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457200" y="1371600"/>
            <a:ext cx="11258550" cy="4169833"/>
          </a:xfrm>
          <a:prstGeom prst="rect">
            <a:avLst/>
          </a:prstGeom>
        </p:spPr>
        <p:txBody>
          <a:bodyPr/>
          <a:lstStyle/>
          <a:p>
            <a:endParaRPr lang="en-US" dirty="0"/>
          </a:p>
        </p:txBody>
      </p:sp>
    </p:spTree>
    <p:extLst>
      <p:ext uri="{BB962C8B-B14F-4D97-AF65-F5344CB8AC3E}">
        <p14:creationId xmlns:p14="http://schemas.microsoft.com/office/powerpoint/2010/main" val="53415319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r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57886" cy="727655"/>
          </a:xfrm>
        </p:spPr>
        <p:txBody>
          <a:bodyPr/>
          <a:lstStyle>
            <a:lvl1pPr>
              <a:defRPr b="1" i="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457200" y="1371600"/>
            <a:ext cx="11258550" cy="4538133"/>
          </a:xfrm>
          <a:prstGeom prst="rect">
            <a:avLst/>
          </a:prstGeom>
        </p:spPr>
        <p:txBody>
          <a:bodyPr/>
          <a:lstStyle/>
          <a:p>
            <a:endParaRPr lang="en-US" dirty="0"/>
          </a:p>
        </p:txBody>
      </p:sp>
    </p:spTree>
    <p:extLst>
      <p:ext uri="{BB962C8B-B14F-4D97-AF65-F5344CB8AC3E}">
        <p14:creationId xmlns:p14="http://schemas.microsoft.com/office/powerpoint/2010/main" val="356412674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9"/>
            <a:ext cx="11257886" cy="726923"/>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457200" y="1371600"/>
            <a:ext cx="11258550" cy="4538133"/>
          </a:xfrm>
          <a:prstGeom prst="rect">
            <a:avLst/>
          </a:prstGeom>
        </p:spPr>
        <p:txBody>
          <a:bodyPr/>
          <a:lstStyle/>
          <a:p>
            <a:endParaRPr lang="en-US" dirty="0"/>
          </a:p>
        </p:txBody>
      </p:sp>
    </p:spTree>
    <p:extLst>
      <p:ext uri="{BB962C8B-B14F-4D97-AF65-F5344CB8AC3E}">
        <p14:creationId xmlns:p14="http://schemas.microsoft.com/office/powerpoint/2010/main" val="89171640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ne_Char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9"/>
            <a:ext cx="11257886" cy="726923"/>
          </a:xfrm>
        </p:spPr>
        <p:txBody>
          <a:bodyPr/>
          <a:lstStyle>
            <a:lvl1pPr>
              <a:defRPr b="1" i="0">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457200" y="1371600"/>
            <a:ext cx="11258550" cy="4538133"/>
          </a:xfrm>
          <a:prstGeom prst="rect">
            <a:avLst/>
          </a:prstGeom>
        </p:spPr>
        <p:txBody>
          <a:bodyPr/>
          <a:lstStyle/>
          <a:p>
            <a:endParaRPr lang="en-US" dirty="0"/>
          </a:p>
        </p:txBody>
      </p:sp>
    </p:spTree>
    <p:extLst>
      <p:ext uri="{BB962C8B-B14F-4D97-AF65-F5344CB8AC3E}">
        <p14:creationId xmlns:p14="http://schemas.microsoft.com/office/powerpoint/2010/main" val="382012456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_Slide_and_Subtitle">
    <p:bg>
      <p:bgRef idx="1001">
        <a:schemeClr val="bg2"/>
      </p:bgRef>
    </p:bg>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1BB08B99-C266-CB41-AD06-12C9349016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57200" y="2590800"/>
            <a:ext cx="10363200" cy="1240140"/>
          </a:xfrm>
        </p:spPr>
        <p:txBody>
          <a:bodyPr anchor="ctr">
            <a:noAutofit/>
          </a:bodyPr>
          <a:lstStyle>
            <a:lvl1pPr algn="l">
              <a:defRPr sz="8000" b="1" cap="none">
                <a:solidFill>
                  <a:schemeClr val="tx1"/>
                </a:solidFill>
              </a:defRPr>
            </a:lvl1pPr>
          </a:lstStyle>
          <a:p>
            <a:r>
              <a:rPr lang="en-US" dirty="0"/>
              <a:t>Q&amp;A</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457200" y="3960284"/>
            <a:ext cx="6849533" cy="652565"/>
          </a:xfrm>
          <a:prstGeom prst="rect">
            <a:avLst/>
          </a:prstGeom>
        </p:spPr>
        <p:txBody>
          <a:bodyPr/>
          <a:lstStyle>
            <a:lvl1pPr>
              <a:defRPr sz="2417"/>
            </a:lvl1pPr>
            <a:lvl2pPr marL="609576" indent="0">
              <a:buNone/>
              <a:defRPr/>
            </a:lvl2pPr>
          </a:lstStyle>
          <a:p>
            <a:pPr lvl="0"/>
            <a:r>
              <a:rPr lang="en-US" dirty="0"/>
              <a:t>Edit Master text styles</a:t>
            </a:r>
          </a:p>
        </p:txBody>
      </p:sp>
    </p:spTree>
    <p:extLst>
      <p:ext uri="{BB962C8B-B14F-4D97-AF65-F5344CB8AC3E}">
        <p14:creationId xmlns:p14="http://schemas.microsoft.com/office/powerpoint/2010/main" val="102755165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ivider_Slide_and_Subtitl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340E26-B0F6-0540-8F51-9CF877A48E26}"/>
              </a:ext>
            </a:extLst>
          </p:cNvPr>
          <p:cNvSpPr/>
          <p:nvPr userDrawn="1"/>
        </p:nvSpPr>
        <p:spPr>
          <a:xfrm>
            <a:off x="10820400" y="6126480"/>
            <a:ext cx="1107440" cy="568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2" name="Title 1"/>
          <p:cNvSpPr>
            <a:spLocks noGrp="1"/>
          </p:cNvSpPr>
          <p:nvPr>
            <p:ph type="title" hasCustomPrompt="1"/>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Thank you!</a:t>
            </a:r>
          </a:p>
        </p:txBody>
      </p:sp>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457200" y="3960284"/>
            <a:ext cx="6849533" cy="652565"/>
          </a:xfrm>
          <a:prstGeom prst="rect">
            <a:avLst/>
          </a:prstGeom>
        </p:spPr>
        <p:txBody>
          <a:bodyPr/>
          <a:lstStyle>
            <a:lvl1pPr>
              <a:defRPr sz="2417"/>
            </a:lvl1pPr>
            <a:lvl2pPr marL="609576" indent="0">
              <a:buNone/>
              <a:defRPr/>
            </a:lvl2pPr>
          </a:lstStyle>
          <a:p>
            <a:pPr lvl="0"/>
            <a:r>
              <a:rPr lang="en-US" dirty="0"/>
              <a:t>Edit Master text styles</a:t>
            </a:r>
          </a:p>
        </p:txBody>
      </p:sp>
      <p:pic>
        <p:nvPicPr>
          <p:cNvPr id="5" name="Picture 4" descr="A picture containing circuit&#10;&#10;Description automatically generated">
            <a:extLst>
              <a:ext uri="{FF2B5EF4-FFF2-40B4-BE49-F238E27FC236}">
                <a16:creationId xmlns:a16="http://schemas.microsoft.com/office/drawing/2014/main" id="{5B69008D-B32B-6543-BFC2-D908D36396F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E6547C1-AC56-604D-B886-E570A90227CB}"/>
              </a:ext>
            </a:extLst>
          </p:cNvPr>
          <p:cNvPicPr>
            <a:picLocks noChangeAspect="1"/>
          </p:cNvPicPr>
          <p:nvPr userDrawn="1"/>
        </p:nvPicPr>
        <p:blipFill>
          <a:blip r:embed="rId3"/>
          <a:srcRect/>
          <a:stretch/>
        </p:blipFill>
        <p:spPr>
          <a:xfrm>
            <a:off x="457350" y="609600"/>
            <a:ext cx="1130783" cy="676216"/>
          </a:xfrm>
          <a:prstGeom prst="rect">
            <a:avLst/>
          </a:prstGeom>
        </p:spPr>
      </p:pic>
      <p:pic>
        <p:nvPicPr>
          <p:cNvPr id="8" name="Picture 7">
            <a:extLst>
              <a:ext uri="{FF2B5EF4-FFF2-40B4-BE49-F238E27FC236}">
                <a16:creationId xmlns:a16="http://schemas.microsoft.com/office/drawing/2014/main" id="{9F52546A-5DE7-4470-AF53-12FC738C639C}"/>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56330298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_P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a:xfrm>
            <a:off x="457199" y="153248"/>
            <a:ext cx="11262360" cy="753435"/>
          </a:xfrm>
        </p:spPr>
        <p:txBody>
          <a:bodyPr/>
          <a:lstStyle>
            <a:lvl1pPr>
              <a:defRPr>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C680CA43-5C49-A347-BAC4-268F3B7F1BC4}"/>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t>
            </a:r>
          </a:p>
        </p:txBody>
      </p:sp>
      <p:pic>
        <p:nvPicPr>
          <p:cNvPr id="5" name="Picture 4">
            <a:extLst>
              <a:ext uri="{FF2B5EF4-FFF2-40B4-BE49-F238E27FC236}">
                <a16:creationId xmlns:a16="http://schemas.microsoft.com/office/drawing/2014/main" id="{95568472-78C1-FD4C-80A1-628CA86D3F06}"/>
              </a:ext>
            </a:extLst>
          </p:cNvPr>
          <p:cNvPicPr>
            <a:picLocks noChangeAspect="1"/>
          </p:cNvPicPr>
          <p:nvPr userDrawn="1"/>
        </p:nvPicPr>
        <p:blipFill>
          <a:blip r:embed="rId2"/>
          <a:srcRect/>
          <a:stretch/>
        </p:blipFill>
        <p:spPr>
          <a:xfrm>
            <a:off x="11124678" y="6275882"/>
            <a:ext cx="590993" cy="353418"/>
          </a:xfrm>
          <a:prstGeom prst="rect">
            <a:avLst/>
          </a:prstGeom>
        </p:spPr>
      </p:pic>
    </p:spTree>
    <p:extLst>
      <p:ext uri="{BB962C8B-B14F-4D97-AF65-F5344CB8AC3E}">
        <p14:creationId xmlns:p14="http://schemas.microsoft.com/office/powerpoint/2010/main" val="39924978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Squid 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510E-163A-A649-85E1-F07635A2E3BD}"/>
              </a:ext>
            </a:extLst>
          </p:cNvPr>
          <p:cNvPicPr>
            <a:picLocks noChangeAspect="1"/>
          </p:cNvPicPr>
          <p:nvPr/>
        </p:nvPicPr>
        <p:blipFill rotWithShape="1">
          <a:blip r:embed="rId2"/>
          <a:srcRect l="17935" r="18573"/>
          <a:stretch/>
        </p:blipFill>
        <p:spPr>
          <a:xfrm>
            <a:off x="2"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19B42FBE-3295-6941-A1AE-631779A2516B}"/>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Picture 7">
            <a:extLst>
              <a:ext uri="{FF2B5EF4-FFF2-40B4-BE49-F238E27FC236}">
                <a16:creationId xmlns:a16="http://schemas.microsoft.com/office/drawing/2014/main" id="{31393F4F-FADF-4FD6-BD0D-13EAD121565F}"/>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586415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able_of_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48"/>
            <a:ext cx="11262360" cy="727655"/>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4123" y="1371600"/>
            <a:ext cx="11262360" cy="4738568"/>
          </a:xfrm>
          <a:prstGeom prst="rect">
            <a:avLst/>
          </a:prstGeom>
        </p:spPr>
        <p:txBody>
          <a:bodyPr/>
          <a:lstStyle>
            <a:lvl1pPr marL="0" indent="0">
              <a:buNone/>
              <a:defRPr>
                <a:solidFill>
                  <a:schemeClr val="tx2"/>
                </a:solidFill>
              </a:defRPr>
            </a:lvl1pPr>
            <a:lvl2pPr marL="990560" indent="-380985">
              <a:buFont typeface="Arial"/>
              <a:buChar char="•"/>
              <a:defRPr>
                <a:solidFill>
                  <a:schemeClr val="tx2"/>
                </a:solidFill>
              </a:defRPr>
            </a:lvl2pPr>
            <a:lvl3pPr marL="1523939" indent="-304788">
              <a:buFont typeface="Arial"/>
              <a:buChar cha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15996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ow_to_Use">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3763618" y="-3790122"/>
            <a:ext cx="184731" cy="683264"/>
          </a:xfrm>
          <a:prstGeom prst="rect">
            <a:avLst/>
          </a:prstGeom>
          <a:noFill/>
        </p:spPr>
        <p:txBody>
          <a:bodyPr wrap="none" rtlCol="0">
            <a:spAutoFit/>
          </a:bodyPr>
          <a:lstStyle/>
          <a:p>
            <a:endParaRPr lang="en-US" sz="3840" dirty="0"/>
          </a:p>
        </p:txBody>
      </p:sp>
      <p:sp>
        <p:nvSpPr>
          <p:cNvPr id="2" name="Rectangle 1">
            <a:extLst>
              <a:ext uri="{FF2B5EF4-FFF2-40B4-BE49-F238E27FC236}">
                <a16:creationId xmlns:a16="http://schemas.microsoft.com/office/drawing/2014/main" id="{4D133B37-BB08-4347-B71D-D01F225ECB4D}"/>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6" name="TextBox 5"/>
          <p:cNvSpPr txBox="1"/>
          <p:nvPr userDrawn="1"/>
        </p:nvSpPr>
        <p:spPr>
          <a:xfrm>
            <a:off x="9914966" y="8139953"/>
            <a:ext cx="184731" cy="683264"/>
          </a:xfrm>
          <a:prstGeom prst="rect">
            <a:avLst/>
          </a:prstGeom>
          <a:noFill/>
        </p:spPr>
        <p:txBody>
          <a:bodyPr wrap="none" rtlCol="0">
            <a:spAutoFit/>
          </a:bodyPr>
          <a:lstStyle/>
          <a:p>
            <a:endParaRPr lang="en-US" sz="3840"/>
          </a:p>
        </p:txBody>
      </p:sp>
      <p:sp>
        <p:nvSpPr>
          <p:cNvPr id="9" name="TextBox 8">
            <a:extLst>
              <a:ext uri="{FF2B5EF4-FFF2-40B4-BE49-F238E27FC236}">
                <a16:creationId xmlns:a16="http://schemas.microsoft.com/office/drawing/2014/main" id="{1B954A5E-A2DC-9041-9311-DBC4F345DE43}"/>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t>
            </a:r>
          </a:p>
        </p:txBody>
      </p:sp>
      <p:pic>
        <p:nvPicPr>
          <p:cNvPr id="11" name="Picture 10">
            <a:extLst>
              <a:ext uri="{FF2B5EF4-FFF2-40B4-BE49-F238E27FC236}">
                <a16:creationId xmlns:a16="http://schemas.microsoft.com/office/drawing/2014/main" id="{078E12B8-1389-044D-9E65-845118C8F28C}"/>
              </a:ext>
            </a:extLst>
          </p:cNvPr>
          <p:cNvPicPr>
            <a:picLocks noChangeAspect="1"/>
          </p:cNvPicPr>
          <p:nvPr userDrawn="1"/>
        </p:nvPicPr>
        <p:blipFill>
          <a:blip r:embed="rId2"/>
          <a:srcRect/>
          <a:stretch/>
        </p:blipFill>
        <p:spPr>
          <a:xfrm>
            <a:off x="11124678" y="6275882"/>
            <a:ext cx="590993" cy="353418"/>
          </a:xfrm>
          <a:prstGeom prst="rect">
            <a:avLst/>
          </a:prstGeom>
        </p:spPr>
      </p:pic>
    </p:spTree>
    <p:extLst>
      <p:ext uri="{BB962C8B-B14F-4D97-AF65-F5344CB8AC3E}">
        <p14:creationId xmlns:p14="http://schemas.microsoft.com/office/powerpoint/2010/main" val="164701823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3688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49053" y="153249"/>
            <a:ext cx="10940405" cy="827827"/>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48734" y="1419225"/>
            <a:ext cx="10941051" cy="39052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D5971E8-4B5A-EF4F-A7D4-DFBF384992A7}"/>
              </a:ext>
            </a:extLst>
          </p:cNvPr>
          <p:cNvSpPr txBox="1"/>
          <p:nvPr/>
        </p:nvSpPr>
        <p:spPr>
          <a:xfrm>
            <a:off x="558802" y="6438902"/>
            <a:ext cx="184731" cy="461665"/>
          </a:xfrm>
          <a:prstGeom prst="rect">
            <a:avLst/>
          </a:prstGeom>
          <a:noFill/>
        </p:spPr>
        <p:txBody>
          <a:bodyPr wrap="none" rtlCol="0">
            <a:spAutoFit/>
          </a:bodyPr>
          <a:lstStyle/>
          <a:p>
            <a:endParaRPr lang="en-US" sz="2400" dirty="0"/>
          </a:p>
        </p:txBody>
      </p:sp>
      <p:sp>
        <p:nvSpPr>
          <p:cNvPr id="3" name="Slide Number Placeholder 2">
            <a:extLst>
              <a:ext uri="{FF2B5EF4-FFF2-40B4-BE49-F238E27FC236}">
                <a16:creationId xmlns:a16="http://schemas.microsoft.com/office/drawing/2014/main" id="{50F1F6EE-8A5C-E844-8095-B5E5B68935C4}"/>
              </a:ext>
            </a:extLst>
          </p:cNvPr>
          <p:cNvSpPr>
            <a:spLocks noGrp="1"/>
          </p:cNvSpPr>
          <p:nvPr>
            <p:ph type="sldNum" sz="quarter" idx="11"/>
          </p:nvPr>
        </p:nvSpPr>
        <p:spPr/>
        <p:txBody>
          <a:bodyPr/>
          <a:lstStyle/>
          <a:p>
            <a:fld id="{93319004-771C-1A4E-B447-18FBC108BFCF}" type="slidenum">
              <a:rPr lang="en-US" smtClean="0"/>
              <a:t>‹#›</a:t>
            </a:fld>
            <a:endParaRPr lang="en-US"/>
          </a:p>
        </p:txBody>
      </p:sp>
    </p:spTree>
    <p:extLst>
      <p:ext uri="{BB962C8B-B14F-4D97-AF65-F5344CB8AC3E}">
        <p14:creationId xmlns:p14="http://schemas.microsoft.com/office/powerpoint/2010/main" val="209851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257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CF6A-A616-4855-8A42-999BABB9D789}"/>
              </a:ext>
            </a:extLst>
          </p:cNvPr>
          <p:cNvSpPr>
            <a:spLocks noGrp="1"/>
          </p:cNvSpPr>
          <p:nvPr>
            <p:ph type="title" hasCustomPrompt="1"/>
          </p:nvPr>
        </p:nvSpPr>
        <p:spPr/>
        <p:txBody>
          <a:bodyPr/>
          <a:lstStyle>
            <a:lvl1pPr>
              <a:defRPr/>
            </a:lvl1pPr>
          </a:lstStyle>
          <a:p>
            <a:r>
              <a:rPr lang="en-US" dirty="0"/>
              <a:t>Title and bulleted content layout</a:t>
            </a:r>
          </a:p>
        </p:txBody>
      </p:sp>
      <p:sp>
        <p:nvSpPr>
          <p:cNvPr id="3" name="Content Placeholder 2">
            <a:extLst>
              <a:ext uri="{FF2B5EF4-FFF2-40B4-BE49-F238E27FC236}">
                <a16:creationId xmlns:a16="http://schemas.microsoft.com/office/drawing/2014/main" id="{516530F4-49C3-4B56-A4B6-F8DC63912FA9}"/>
              </a:ext>
            </a:extLst>
          </p:cNvPr>
          <p:cNvSpPr>
            <a:spLocks noGrp="1"/>
          </p:cNvSpPr>
          <p:nvPr>
            <p:ph idx="1" hasCustomPrompt="1"/>
          </p:nvPr>
        </p:nvSpPr>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EAFC448-266B-444D-93B6-9E4322C451CC}"/>
              </a:ext>
            </a:extLst>
          </p:cNvPr>
          <p:cNvSpPr/>
          <p:nvPr userDrawn="1"/>
        </p:nvSpPr>
        <p:spPr bwMode="auto">
          <a:xfrm rot="5400000">
            <a:off x="-3338286" y="3338287"/>
            <a:ext cx="6858001" cy="181428"/>
          </a:xfrm>
          <a:prstGeom prst="rect">
            <a:avLst/>
          </a:prstGeom>
          <a:gradFill>
            <a:gsLst>
              <a:gs pos="63000">
                <a:srgbClr val="4D64FF"/>
              </a:gs>
              <a:gs pos="9000">
                <a:srgbClr val="FF7847"/>
              </a:gs>
              <a:gs pos="100000">
                <a:srgbClr val="000000"/>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6998" fontAlgn="base">
              <a:lnSpc>
                <a:spcPct val="90000"/>
              </a:lnSpc>
              <a:spcBef>
                <a:spcPct val="0"/>
              </a:spcBef>
              <a:spcAft>
                <a:spcPct val="0"/>
              </a:spcAft>
            </a:pPr>
            <a:endParaRPr lang="en-US" sz="2000" dirty="0">
              <a:solidFill>
                <a:schemeClr val="tx1"/>
              </a:solidFill>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47852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AFC4-C295-4329-9F9D-C3F69FAD3506}"/>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297599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B242C-E142-0A43-9F1E-0928D9F8BACE}"/>
              </a:ext>
            </a:extLst>
          </p:cNvPr>
          <p:cNvPicPr>
            <a:picLocks noChangeAspect="1"/>
          </p:cNvPicPr>
          <p:nvPr userDrawn="1"/>
        </p:nvPicPr>
        <p:blipFill rotWithShape="1">
          <a:blip r:embed="rId2"/>
          <a:srcRect l="15935" r="10110"/>
          <a:stretch/>
        </p:blipFill>
        <p:spPr>
          <a:xfrm>
            <a:off x="-1" y="0"/>
            <a:ext cx="12192001" cy="6858000"/>
          </a:xfrm>
          <a:prstGeom prst="rect">
            <a:avLst/>
          </a:prstGeom>
        </p:spPr>
      </p:pic>
      <p:sp>
        <p:nvSpPr>
          <p:cNvPr id="6" name="Text Placeholder 11"/>
          <p:cNvSpPr>
            <a:spLocks noGrp="1"/>
          </p:cNvSpPr>
          <p:nvPr>
            <p:ph type="body" sz="quarter" idx="10" hasCustomPrompt="1"/>
          </p:nvPr>
        </p:nvSpPr>
        <p:spPr>
          <a:xfrm>
            <a:off x="450005" y="4958630"/>
            <a:ext cx="4910667" cy="830497"/>
          </a:xfrm>
          <a:prstGeom prst="rect">
            <a:avLst/>
          </a:prstGeom>
        </p:spPr>
        <p:txBody>
          <a:bodyPr>
            <a:normAutofit/>
          </a:bodyPr>
          <a:lstStyle>
            <a:lvl1pPr marL="0" indent="0" algn="l">
              <a:buNone/>
              <a:defRPr sz="2133" baseline="0"/>
            </a:lvl1pPr>
          </a:lstStyle>
          <a:p>
            <a:pPr lvl="0"/>
            <a:r>
              <a:rPr lang="en-US" dirty="0"/>
              <a:t>Click to edit Presenter, Team</a:t>
            </a:r>
          </a:p>
          <a:p>
            <a:pPr lvl="0"/>
            <a:r>
              <a:rPr lang="en-US" dirty="0"/>
              <a:t>Date, location</a:t>
            </a:r>
          </a:p>
        </p:txBody>
      </p:sp>
      <p:sp>
        <p:nvSpPr>
          <p:cNvPr id="10" name="Text Placeholder 8"/>
          <p:cNvSpPr>
            <a:spLocks noGrp="1"/>
          </p:cNvSpPr>
          <p:nvPr>
            <p:ph type="body" sz="quarter" idx="12" hasCustomPrompt="1"/>
          </p:nvPr>
        </p:nvSpPr>
        <p:spPr>
          <a:xfrm>
            <a:off x="450005" y="2544305"/>
            <a:ext cx="9766651" cy="992716"/>
          </a:xfrm>
          <a:prstGeom prst="rect">
            <a:avLst/>
          </a:prstGeom>
        </p:spPr>
        <p:txBody>
          <a:bodyPr>
            <a:noAutofit/>
          </a:bodyPr>
          <a:lstStyle>
            <a:lvl1pPr marL="0" indent="0" algn="l">
              <a:buNone/>
              <a:defRPr sz="5333" b="1" baseline="0"/>
            </a:lvl1pPr>
          </a:lstStyle>
          <a:p>
            <a:pPr lvl="0"/>
            <a:r>
              <a:rPr lang="en-US" dirty="0"/>
              <a:t>Click to edit Master title style</a:t>
            </a:r>
          </a:p>
        </p:txBody>
      </p:sp>
      <p:sp>
        <p:nvSpPr>
          <p:cNvPr id="12" name="Text Placeholder 11"/>
          <p:cNvSpPr>
            <a:spLocks noGrp="1"/>
          </p:cNvSpPr>
          <p:nvPr>
            <p:ph type="body" sz="quarter" idx="13" hasCustomPrompt="1"/>
          </p:nvPr>
        </p:nvSpPr>
        <p:spPr>
          <a:xfrm>
            <a:off x="450005" y="3544767"/>
            <a:ext cx="8055443" cy="1026036"/>
          </a:xfrm>
          <a:prstGeom prst="rect">
            <a:avLst/>
          </a:prstGeom>
        </p:spPr>
        <p:txBody>
          <a:bodyPr/>
          <a:lstStyle>
            <a:lvl1pPr marL="0" indent="0" algn="l">
              <a:buNone/>
              <a:defRPr sz="2400"/>
            </a:lvl1pPr>
          </a:lstStyle>
          <a:p>
            <a:pPr lvl="0"/>
            <a:r>
              <a:rPr lang="en-US" dirty="0"/>
              <a:t>Click to edit Master text styles</a:t>
            </a:r>
          </a:p>
          <a:p>
            <a:pPr lvl="0"/>
            <a:r>
              <a:rPr lang="en-US" dirty="0"/>
              <a:t>Social handle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323" y="582741"/>
            <a:ext cx="1131083" cy="676216"/>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2021,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851670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CA0-5CE7-1A4B-ACE6-C7A15B82CC8C}"/>
              </a:ext>
            </a:extLst>
          </p:cNvPr>
          <p:cNvSpPr>
            <a:spLocks noGrp="1"/>
          </p:cNvSpPr>
          <p:nvPr>
            <p:ph type="title"/>
          </p:nvPr>
        </p:nvSpPr>
        <p:spPr>
          <a:xfrm>
            <a:off x="449052" y="153248"/>
            <a:ext cx="10940405" cy="827827"/>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F7710D4E-8635-D746-9FE7-1EE20F49E45F}"/>
              </a:ext>
            </a:extLst>
          </p:cNvPr>
          <p:cNvSpPr>
            <a:spLocks noGrp="1"/>
          </p:cNvSpPr>
          <p:nvPr>
            <p:ph type="body" sz="quarter" idx="10"/>
          </p:nvPr>
        </p:nvSpPr>
        <p:spPr>
          <a:xfrm>
            <a:off x="448733" y="1419225"/>
            <a:ext cx="10941051" cy="390525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800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 Sub-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737D-052C-C84E-A767-DC5456E4AA50}"/>
              </a:ext>
            </a:extLst>
          </p:cNvPr>
          <p:cNvPicPr>
            <a:picLocks noChangeAspect="1"/>
          </p:cNvPicPr>
          <p:nvPr userDrawn="1"/>
        </p:nvPicPr>
        <p:blipFill rotWithShape="1">
          <a:blip r:embed="rId2"/>
          <a:srcRect l="3434"/>
          <a:stretch/>
        </p:blipFill>
        <p:spPr>
          <a:xfrm>
            <a:off x="0" y="0"/>
            <a:ext cx="12192000" cy="6858000"/>
          </a:xfrm>
          <a:prstGeom prst="rect">
            <a:avLst/>
          </a:prstGeom>
          <a:ln>
            <a:noFill/>
          </a:ln>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7" name="Text Placeholder 6">
            <a:extLst>
              <a:ext uri="{FF2B5EF4-FFF2-40B4-BE49-F238E27FC236}">
                <a16:creationId xmlns:a16="http://schemas.microsoft.com/office/drawing/2014/main" id="{A9C2E74A-1C76-BA45-B688-EBC1722762EA}"/>
              </a:ext>
            </a:extLst>
          </p:cNvPr>
          <p:cNvSpPr>
            <a:spLocks noGrp="1"/>
          </p:cNvSpPr>
          <p:nvPr>
            <p:ph type="body" sz="quarter" idx="10"/>
          </p:nvPr>
        </p:nvSpPr>
        <p:spPr>
          <a:xfrm>
            <a:off x="529167" y="3960284"/>
            <a:ext cx="6849533" cy="652565"/>
          </a:xfrm>
          <a:prstGeom prst="rect">
            <a:avLst/>
          </a:prstGeom>
        </p:spPr>
        <p:txBody>
          <a:bodyPr/>
          <a:lstStyle>
            <a:lvl1pPr>
              <a:defRPr sz="2400"/>
            </a:lvl1pPr>
            <a:lvl2pPr marL="609585" indent="0">
              <a:buNone/>
              <a:defRPr/>
            </a:lvl2pPr>
          </a:lstStyle>
          <a:p>
            <a:pPr lvl="0"/>
            <a:r>
              <a:rPr lang="en-US" dirty="0"/>
              <a:t>Edit Master text styles</a:t>
            </a:r>
          </a:p>
        </p:txBody>
      </p:sp>
    </p:spTree>
    <p:extLst>
      <p:ext uri="{BB962C8B-B14F-4D97-AF65-F5344CB8AC3E}">
        <p14:creationId xmlns:p14="http://schemas.microsoft.com/office/powerpoint/2010/main" val="153174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96C4F3-CA83-2A40-9F3D-E162458BB038}"/>
              </a:ext>
            </a:extLst>
          </p:cNvPr>
          <p:cNvPicPr>
            <a:picLocks noChangeAspect="1"/>
          </p:cNvPicPr>
          <p:nvPr/>
        </p:nvPicPr>
        <p:blipFill rotWithShape="1">
          <a:blip r:embed="rId2"/>
          <a:srcRect l="16348" r="20161"/>
          <a:stretch/>
        </p:blipFill>
        <p:spPr>
          <a:xfrm>
            <a:off x="2"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F4C7A6D3-65A0-8542-AE4B-0026DA76B828}"/>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Picture 7">
            <a:extLst>
              <a:ext uri="{FF2B5EF4-FFF2-40B4-BE49-F238E27FC236}">
                <a16:creationId xmlns:a16="http://schemas.microsoft.com/office/drawing/2014/main" id="{655FC1CC-E010-484C-A17F-36EE3183D91E}"/>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797805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737D-052C-C84E-A767-DC5456E4AA50}"/>
              </a:ext>
            </a:extLst>
          </p:cNvPr>
          <p:cNvPicPr>
            <a:picLocks noChangeAspect="1"/>
          </p:cNvPicPr>
          <p:nvPr userDrawn="1"/>
        </p:nvPicPr>
        <p:blipFill rotWithShape="1">
          <a:blip r:embed="rId2"/>
          <a:srcRect l="3434"/>
          <a:stretch/>
        </p:blipFill>
        <p:spPr>
          <a:xfrm>
            <a:off x="0" y="0"/>
            <a:ext cx="12192000" cy="6858000"/>
          </a:xfrm>
          <a:prstGeom prst="rect">
            <a:avLst/>
          </a:prstGeom>
          <a:ln>
            <a:noFill/>
          </a:ln>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Tree>
    <p:extLst>
      <p:ext uri="{BB962C8B-B14F-4D97-AF65-F5344CB8AC3E}">
        <p14:creationId xmlns:p14="http://schemas.microsoft.com/office/powerpoint/2010/main" val="3165886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slide - Squid 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510E-163A-A649-85E1-F07635A2E3BD}"/>
              </a:ext>
            </a:extLst>
          </p:cNvPr>
          <p:cNvPicPr>
            <a:picLocks noChangeAspect="1"/>
          </p:cNvPicPr>
          <p:nvPr userDrawn="1"/>
        </p:nvPicPr>
        <p:blipFill rotWithShape="1">
          <a:blip r:embed="rId2"/>
          <a:srcRect l="17935" r="18573"/>
          <a:stretch/>
        </p:blipFill>
        <p:spPr>
          <a:xfrm>
            <a:off x="1"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7" name="TextBox 6">
            <a:extLst>
              <a:ext uri="{FF2B5EF4-FFF2-40B4-BE49-F238E27FC236}">
                <a16:creationId xmlns:a16="http://schemas.microsoft.com/office/drawing/2014/main" id="{19B42FBE-3295-6941-A1AE-631779A2516B}"/>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741523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slide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96C4F3-CA83-2A40-9F3D-E162458BB038}"/>
              </a:ext>
            </a:extLst>
          </p:cNvPr>
          <p:cNvPicPr>
            <a:picLocks noChangeAspect="1"/>
          </p:cNvPicPr>
          <p:nvPr userDrawn="1"/>
        </p:nvPicPr>
        <p:blipFill rotWithShape="1">
          <a:blip r:embed="rId2"/>
          <a:srcRect l="16348" r="20161"/>
          <a:stretch/>
        </p:blipFill>
        <p:spPr>
          <a:xfrm>
            <a:off x="1"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7" name="TextBox 6">
            <a:extLst>
              <a:ext uri="{FF2B5EF4-FFF2-40B4-BE49-F238E27FC236}">
                <a16:creationId xmlns:a16="http://schemas.microsoft.com/office/drawing/2014/main" id="{F4C7A6D3-65A0-8542-AE4B-0026DA76B828}"/>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2883222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DE0CB9-C246-C948-A3A8-F1FE53173FBC}"/>
              </a:ext>
            </a:extLst>
          </p:cNvPr>
          <p:cNvPicPr>
            <a:picLocks noChangeAspect="1"/>
          </p:cNvPicPr>
          <p:nvPr userDrawn="1"/>
        </p:nvPicPr>
        <p:blipFill rotWithShape="1">
          <a:blip r:embed="rId2"/>
          <a:srcRect l="36508"/>
          <a:stretch/>
        </p:blipFill>
        <p:spPr>
          <a:xfrm>
            <a:off x="0"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A82B5894-DCBD-3A4E-BD40-DCA1D16A4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7" name="TextBox 6">
            <a:extLst>
              <a:ext uri="{FF2B5EF4-FFF2-40B4-BE49-F238E27FC236}">
                <a16:creationId xmlns:a16="http://schemas.microsoft.com/office/drawing/2014/main" id="{6B5352DB-30F3-104A-9B80-B5A5F889DF74}"/>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941010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bullet section">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0024" y="1348723"/>
            <a:ext cx="10939433" cy="4525963"/>
          </a:xfrm>
          <a:prstGeom prst="rect">
            <a:avLst/>
          </a:prstGeom>
        </p:spPr>
        <p:txBody>
          <a:bodyPr>
            <a:normAutofit/>
          </a:bodyPr>
          <a:lstStyle>
            <a:lvl1pPr>
              <a:defRPr sz="2667"/>
            </a:lvl1pPr>
            <a:lvl2pPr>
              <a:defRPr sz="2400"/>
            </a:lvl2pPr>
            <a:lvl3pPr>
              <a:defRPr sz="2133"/>
            </a:lvl3pPr>
            <a:lvl4pPr marL="1828754" indent="0">
              <a:buNone/>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515646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bullet sections">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448734" y="1419225"/>
            <a:ext cx="5318857" cy="424134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6070601" y="1419225"/>
            <a:ext cx="5318857" cy="424134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797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758B8829-AB11-E54F-AFFF-11D6AD397DEB}"/>
              </a:ext>
            </a:extLst>
          </p:cNvPr>
          <p:cNvSpPr>
            <a:spLocks noGrp="1"/>
          </p:cNvSpPr>
          <p:nvPr>
            <p:ph type="pic" sz="quarter" idx="11"/>
          </p:nvPr>
        </p:nvSpPr>
        <p:spPr>
          <a:xfrm>
            <a:off x="6202440" y="1420285"/>
            <a:ext cx="5274128" cy="4240288"/>
          </a:xfrm>
          <a:prstGeom prst="rect">
            <a:avLst/>
          </a:prstGeom>
        </p:spPr>
        <p:txBody>
          <a:bodyPr/>
          <a:lstStyle/>
          <a:p>
            <a:endParaRPr lang="en-US"/>
          </a:p>
        </p:txBody>
      </p:sp>
      <p:sp>
        <p:nvSpPr>
          <p:cNvPr id="10" name="Text Placeholder 9">
            <a:extLst>
              <a:ext uri="{FF2B5EF4-FFF2-40B4-BE49-F238E27FC236}">
                <a16:creationId xmlns:a16="http://schemas.microsoft.com/office/drawing/2014/main" id="{3305C376-814F-9B49-99E8-6F17D4026FAD}"/>
              </a:ext>
            </a:extLst>
          </p:cNvPr>
          <p:cNvSpPr>
            <a:spLocks noGrp="1"/>
          </p:cNvSpPr>
          <p:nvPr>
            <p:ph type="body" sz="quarter" idx="12" hasCustomPrompt="1"/>
          </p:nvPr>
        </p:nvSpPr>
        <p:spPr>
          <a:xfrm>
            <a:off x="448734" y="1420284"/>
            <a:ext cx="5298924" cy="4239683"/>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Tx/>
              <a:buNone/>
              <a:tabLst/>
              <a:defRPr sz="2133" b="1"/>
            </a:lvl1pPr>
          </a:lstStyle>
          <a:p>
            <a:pPr marL="0" marR="0" lvl="0" indent="0" algn="l" defTabSz="609585"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85"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85"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85"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a:p>
            <a:pPr marL="0" marR="0" lvl="0" indent="0" algn="l" defTabSz="609585"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Lorem ipsum dolor sit </a:t>
            </a:r>
            <a:r>
              <a:rPr kumimoji="0" lang="en-US" sz="1600" b="1" i="0" u="none" strike="noStrike" kern="1200" cap="none" spc="0" normalizeH="0" baseline="0" noProof="0" dirty="0" err="1">
                <a:ln>
                  <a:noFill/>
                </a:ln>
                <a:solidFill>
                  <a:srgbClr val="FFFFFF"/>
                </a:solidFill>
                <a:effectLst/>
                <a:uLnTx/>
                <a:uFillTx/>
                <a:latin typeface="Amazon Ember Regular" charset="0"/>
                <a:ea typeface="+mn-ea"/>
                <a:cs typeface="Amazon Ember Regular" charset="0"/>
              </a:rPr>
              <a:t>amet</a:t>
            </a:r>
            <a:r>
              <a:rPr kumimoji="0" lang="en-US" sz="1600" b="0" i="0" u="none" strike="noStrike" kern="1200" cap="none" spc="0" normalizeH="0" baseline="0" noProof="0" dirty="0">
                <a:ln>
                  <a:noFill/>
                </a:ln>
                <a:solidFill>
                  <a:srgbClr val="FFFFFF"/>
                </a:solidFill>
                <a:effectLst/>
                <a:uLnTx/>
                <a:uFillTx/>
                <a:latin typeface="Amazon Ember Regular" charset="0"/>
                <a:ea typeface="+mn-ea"/>
                <a:cs typeface="Amazon Ember Regular"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consectetuer</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adipiscing</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elit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sed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diam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nonummy</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nibh</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euismod</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tincidunt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ut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laoreet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dolore magna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aliquam</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erat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r>
              <a:rPr kumimoji="0" lang="en-US" sz="1600" b="0" i="0" u="none" strike="noStrike" kern="1200" cap="none" spc="0" normalizeH="0" baseline="0" noProof="0" dirty="0" err="1">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volutpat</a:t>
            </a:r>
            <a:r>
              <a:rPr kumimoji="0" lang="en-US" sz="1600" b="0" i="0" u="none" strike="noStrike" kern="1200" cap="none" spc="0" normalizeH="0" baseline="0" noProof="0" dirty="0">
                <a:ln>
                  <a:noFill/>
                </a:ln>
                <a:solidFill>
                  <a:srgbClr val="FFFFFF"/>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609585" rtl="0" eaLnBrk="1" fontAlgn="auto" latinLnBrk="0" hangingPunct="1">
              <a:lnSpc>
                <a:spcPct val="100000"/>
              </a:lnSpc>
              <a:spcBef>
                <a:spcPct val="20000"/>
              </a:spcBef>
              <a:spcAft>
                <a:spcPts val="0"/>
              </a:spcAft>
              <a:buClrTx/>
              <a:buSzTx/>
              <a:buFontTx/>
              <a:buNone/>
              <a:tabLst/>
              <a:defRPr/>
            </a:pPr>
            <a:endParaRPr kumimoji="0" lang="en-US" sz="2667" b="0" i="0" u="none" strike="noStrike" kern="1200" cap="none" spc="0" normalizeH="0" baseline="0" noProof="0" dirty="0">
              <a:ln>
                <a:noFill/>
              </a:ln>
              <a:solidFill>
                <a:srgbClr val="FFFFFF"/>
              </a:solidFill>
              <a:effectLst/>
              <a:uLnTx/>
              <a:uFillTx/>
              <a:latin typeface="Amazon Ember Regular" charset="0"/>
              <a:ea typeface="+mn-ea"/>
              <a:cs typeface="Amazon Ember Regular" charset="0"/>
            </a:endParaRPr>
          </a:p>
        </p:txBody>
      </p:sp>
    </p:spTree>
    <p:extLst>
      <p:ext uri="{BB962C8B-B14F-4D97-AF65-F5344CB8AC3E}">
        <p14:creationId xmlns:p14="http://schemas.microsoft.com/office/powerpoint/2010/main" val="1977547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 (collage)">
    <p:spTree>
      <p:nvGrpSpPr>
        <p:cNvPr id="1" name=""/>
        <p:cNvGrpSpPr/>
        <p:nvPr/>
      </p:nvGrpSpPr>
      <p:grpSpPr>
        <a:xfrm>
          <a:off x="0" y="0"/>
          <a:ext cx="0" cy="0"/>
          <a:chOff x="0" y="0"/>
          <a:chExt cx="0" cy="0"/>
        </a:xfrm>
      </p:grpSpPr>
      <p:sp>
        <p:nvSpPr>
          <p:cNvPr id="11"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506927" y="1492722"/>
            <a:ext cx="3782484" cy="4190529"/>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606974" y="1492722"/>
            <a:ext cx="3985420" cy="4190529"/>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FF44110-D1F4-664B-9593-798283322862}"/>
              </a:ext>
            </a:extLst>
          </p:cNvPr>
          <p:cNvSpPr>
            <a:spLocks noGrp="1"/>
          </p:cNvSpPr>
          <p:nvPr>
            <p:ph type="pic" sz="quarter" idx="12"/>
          </p:nvPr>
        </p:nvSpPr>
        <p:spPr>
          <a:xfrm>
            <a:off x="4615061" y="1492722"/>
            <a:ext cx="2668687" cy="2238580"/>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886DFCC3-A169-A648-A099-3583B633E69B}"/>
              </a:ext>
            </a:extLst>
          </p:cNvPr>
          <p:cNvSpPr>
            <a:spLocks noGrp="1"/>
          </p:cNvSpPr>
          <p:nvPr>
            <p:ph type="pic" sz="quarter" idx="13"/>
          </p:nvPr>
        </p:nvSpPr>
        <p:spPr>
          <a:xfrm>
            <a:off x="4615061" y="4105835"/>
            <a:ext cx="2668687" cy="1577416"/>
          </a:xfrm>
          <a:prstGeom prst="rect">
            <a:avLst/>
          </a:prstGeom>
        </p:spPr>
        <p:txBody>
          <a:bodyPr/>
          <a:lstStyle/>
          <a:p>
            <a:endParaRPr lang="en-US"/>
          </a:p>
        </p:txBody>
      </p:sp>
    </p:spTree>
    <p:extLst>
      <p:ext uri="{BB962C8B-B14F-4D97-AF65-F5344CB8AC3E}">
        <p14:creationId xmlns:p14="http://schemas.microsoft.com/office/powerpoint/2010/main" val="29729845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 (2up)">
    <p:spTree>
      <p:nvGrpSpPr>
        <p:cNvPr id="1" name=""/>
        <p:cNvGrpSpPr/>
        <p:nvPr/>
      </p:nvGrpSpPr>
      <p:grpSpPr>
        <a:xfrm>
          <a:off x="0" y="0"/>
          <a:ext cx="0" cy="0"/>
          <a:chOff x="0" y="0"/>
          <a:chExt cx="0" cy="0"/>
        </a:xfrm>
      </p:grpSpPr>
      <p:sp>
        <p:nvSpPr>
          <p:cNvPr id="11"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48734" y="1492722"/>
            <a:ext cx="6769705" cy="4190529"/>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D5A50D07-5C25-B541-89CC-C515FB54B1B4}"/>
              </a:ext>
            </a:extLst>
          </p:cNvPr>
          <p:cNvSpPr>
            <a:spLocks noGrp="1"/>
          </p:cNvSpPr>
          <p:nvPr>
            <p:ph type="pic" sz="quarter" idx="11"/>
          </p:nvPr>
        </p:nvSpPr>
        <p:spPr>
          <a:xfrm>
            <a:off x="7548780" y="1492722"/>
            <a:ext cx="4063600" cy="4190529"/>
          </a:xfrm>
          <a:prstGeom prst="rect">
            <a:avLst/>
          </a:prstGeom>
        </p:spPr>
        <p:txBody>
          <a:bodyPr/>
          <a:lstStyle/>
          <a:p>
            <a:endParaRPr lang="en-US"/>
          </a:p>
        </p:txBody>
      </p:sp>
    </p:spTree>
    <p:extLst>
      <p:ext uri="{BB962C8B-B14F-4D97-AF65-F5344CB8AC3E}">
        <p14:creationId xmlns:p14="http://schemas.microsoft.com/office/powerpoint/2010/main" val="3843161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slide (center)">
    <p:spTree>
      <p:nvGrpSpPr>
        <p:cNvPr id="1" name=""/>
        <p:cNvGrpSpPr/>
        <p:nvPr/>
      </p:nvGrpSpPr>
      <p:grpSpPr>
        <a:xfrm>
          <a:off x="0" y="0"/>
          <a:ext cx="0" cy="0"/>
          <a:chOff x="0" y="0"/>
          <a:chExt cx="0" cy="0"/>
        </a:xfrm>
      </p:grpSpPr>
      <p:sp>
        <p:nvSpPr>
          <p:cNvPr id="11"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448733" y="1492722"/>
            <a:ext cx="11193627" cy="4448460"/>
          </a:xfrm>
          <a:prstGeom prst="rect">
            <a:avLst/>
          </a:prstGeom>
        </p:spPr>
        <p:txBody>
          <a:bodyPr/>
          <a:lstStyle/>
          <a:p>
            <a:endParaRPr lang="en-US"/>
          </a:p>
        </p:txBody>
      </p:sp>
    </p:spTree>
    <p:extLst>
      <p:ext uri="{BB962C8B-B14F-4D97-AF65-F5344CB8AC3E}">
        <p14:creationId xmlns:p14="http://schemas.microsoft.com/office/powerpoint/2010/main" val="159406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DE0CB9-C246-C948-A3A8-F1FE53173FBC}"/>
              </a:ext>
            </a:extLst>
          </p:cNvPr>
          <p:cNvPicPr>
            <a:picLocks noChangeAspect="1"/>
          </p:cNvPicPr>
          <p:nvPr/>
        </p:nvPicPr>
        <p:blipFill rotWithShape="1">
          <a:blip r:embed="rId2"/>
          <a:srcRect l="36508"/>
          <a:stretch/>
        </p:blipFill>
        <p:spPr>
          <a:xfrm>
            <a:off x="0" y="0"/>
            <a:ext cx="12192000" cy="6858000"/>
          </a:xfrm>
          <a:prstGeom prst="rect">
            <a:avLst/>
          </a:prstGeom>
        </p:spPr>
      </p:pic>
      <p:sp>
        <p:nvSpPr>
          <p:cNvPr id="2" name="Title 1"/>
          <p:cNvSpPr>
            <a:spLocks noGrp="1"/>
          </p:cNvSpPr>
          <p:nvPr>
            <p:ph type="title"/>
          </p:nvPr>
        </p:nvSpPr>
        <p:spPr>
          <a:xfrm>
            <a:off x="528525" y="2625603"/>
            <a:ext cx="10363200" cy="1240140"/>
          </a:xfrm>
        </p:spPr>
        <p:txBody>
          <a:bodyPr anchor="ctr">
            <a:noAutofit/>
          </a:bodyPr>
          <a:lstStyle>
            <a:lvl1pPr algn="l">
              <a:defRPr sz="5333" b="1" cap="none">
                <a:solidFill>
                  <a:schemeClr val="bg1"/>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6B5352DB-30F3-104A-9B80-B5A5F889DF74}"/>
              </a:ext>
            </a:extLst>
          </p:cNvPr>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2020,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Picture 7">
            <a:extLst>
              <a:ext uri="{FF2B5EF4-FFF2-40B4-BE49-F238E27FC236}">
                <a16:creationId xmlns:a16="http://schemas.microsoft.com/office/drawing/2014/main" id="{CDB686FA-855F-4F88-9140-A81EDF75FE3A}"/>
              </a:ext>
            </a:extLst>
          </p:cNvPr>
          <p:cNvPicPr>
            <a:picLocks noChangeAspect="1"/>
          </p:cNvPicPr>
          <p:nvPr userDrawn="1"/>
        </p:nvPicPr>
        <p:blipFill>
          <a:blip r:embed="rId3"/>
          <a:srcRect/>
          <a:stretch/>
        </p:blipFill>
        <p:spPr>
          <a:xfrm>
            <a:off x="11124678" y="6275882"/>
            <a:ext cx="590993" cy="353418"/>
          </a:xfrm>
          <a:prstGeom prst="rect">
            <a:avLst/>
          </a:prstGeom>
        </p:spPr>
      </p:pic>
    </p:spTree>
    <p:extLst>
      <p:ext uri="{BB962C8B-B14F-4D97-AF65-F5344CB8AC3E}">
        <p14:creationId xmlns:p14="http://schemas.microsoft.com/office/powerpoint/2010/main" val="11481861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slide (full ble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8145AC-79A9-834A-BE03-ED99E1BFF7AC}"/>
              </a:ext>
            </a:extLst>
          </p:cNvPr>
          <p:cNvSpPr>
            <a:spLocks noGrp="1"/>
          </p:cNvSpPr>
          <p:nvPr>
            <p:ph type="pic" sz="quarter" idx="10"/>
          </p:nvPr>
        </p:nvSpPr>
        <p:spPr>
          <a:xfrm>
            <a:off x="0" y="1"/>
            <a:ext cx="12192000" cy="6857999"/>
          </a:xfrm>
          <a:prstGeom prst="rect">
            <a:avLst/>
          </a:prstGeom>
        </p:spPr>
        <p:txBody>
          <a:bodyPr/>
          <a:lstStyle/>
          <a:p>
            <a:endParaRPr lang="en-US"/>
          </a:p>
        </p:txBody>
      </p:sp>
      <p:sp>
        <p:nvSpPr>
          <p:cNvPr id="11" name="Title 1"/>
          <p:cNvSpPr>
            <a:spLocks noGrp="1"/>
          </p:cNvSpPr>
          <p:nvPr>
            <p:ph type="title"/>
          </p:nvPr>
        </p:nvSpPr>
        <p:spPr>
          <a:xfrm>
            <a:off x="449052" y="153249"/>
            <a:ext cx="10940405" cy="727655"/>
          </a:xfrm>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181816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6876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logo customer wall">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1A65E46D-C0D2-7642-AF47-40070CB7653A}"/>
              </a:ext>
            </a:extLst>
          </p:cNvPr>
          <p:cNvSpPr/>
          <p:nvPr userDrawn="1"/>
        </p:nvSpPr>
        <p:spPr>
          <a:xfrm>
            <a:off x="0" y="1393372"/>
            <a:ext cx="12192000" cy="4441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Picture Placeholder 2"/>
          <p:cNvSpPr>
            <a:spLocks noGrp="1"/>
          </p:cNvSpPr>
          <p:nvPr>
            <p:ph type="pic" sz="quarter" idx="16"/>
          </p:nvPr>
        </p:nvSpPr>
        <p:spPr>
          <a:xfrm>
            <a:off x="788895" y="20853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6" name="Picture Placeholder 2"/>
          <p:cNvSpPr>
            <a:spLocks noGrp="1"/>
          </p:cNvSpPr>
          <p:nvPr>
            <p:ph type="pic" sz="quarter" idx="17"/>
          </p:nvPr>
        </p:nvSpPr>
        <p:spPr>
          <a:xfrm>
            <a:off x="3606915" y="20853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7" name="Picture Placeholder 2"/>
          <p:cNvSpPr>
            <a:spLocks noGrp="1"/>
          </p:cNvSpPr>
          <p:nvPr>
            <p:ph type="pic" sz="quarter" idx="18"/>
          </p:nvPr>
        </p:nvSpPr>
        <p:spPr>
          <a:xfrm>
            <a:off x="6424935" y="20853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8" name="Picture Placeholder 2"/>
          <p:cNvSpPr>
            <a:spLocks noGrp="1"/>
          </p:cNvSpPr>
          <p:nvPr>
            <p:ph type="pic" sz="quarter" idx="19"/>
          </p:nvPr>
        </p:nvSpPr>
        <p:spPr>
          <a:xfrm>
            <a:off x="9242956" y="2085349"/>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19" name="Picture Placeholder 2">
            <a:extLst>
              <a:ext uri="{FF2B5EF4-FFF2-40B4-BE49-F238E27FC236}">
                <a16:creationId xmlns:a16="http://schemas.microsoft.com/office/drawing/2014/main" id="{F1543634-A736-BA4B-A10A-31EE0B13FC13}"/>
              </a:ext>
            </a:extLst>
          </p:cNvPr>
          <p:cNvSpPr>
            <a:spLocks noGrp="1"/>
          </p:cNvSpPr>
          <p:nvPr>
            <p:ph type="pic" sz="quarter" idx="20"/>
          </p:nvPr>
        </p:nvSpPr>
        <p:spPr>
          <a:xfrm>
            <a:off x="788895" y="3914148"/>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0" name="Picture Placeholder 2">
            <a:extLst>
              <a:ext uri="{FF2B5EF4-FFF2-40B4-BE49-F238E27FC236}">
                <a16:creationId xmlns:a16="http://schemas.microsoft.com/office/drawing/2014/main" id="{31DBC551-9315-1F45-A672-93EB06007494}"/>
              </a:ext>
            </a:extLst>
          </p:cNvPr>
          <p:cNvSpPr>
            <a:spLocks noGrp="1"/>
          </p:cNvSpPr>
          <p:nvPr>
            <p:ph type="pic" sz="quarter" idx="21"/>
          </p:nvPr>
        </p:nvSpPr>
        <p:spPr>
          <a:xfrm>
            <a:off x="3606915" y="3914148"/>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1" name="Picture Placeholder 2">
            <a:extLst>
              <a:ext uri="{FF2B5EF4-FFF2-40B4-BE49-F238E27FC236}">
                <a16:creationId xmlns:a16="http://schemas.microsoft.com/office/drawing/2014/main" id="{AB66963A-7841-B341-A47C-7BEFE1F8B8CA}"/>
              </a:ext>
            </a:extLst>
          </p:cNvPr>
          <p:cNvSpPr>
            <a:spLocks noGrp="1"/>
          </p:cNvSpPr>
          <p:nvPr>
            <p:ph type="pic" sz="quarter" idx="22"/>
          </p:nvPr>
        </p:nvSpPr>
        <p:spPr>
          <a:xfrm>
            <a:off x="6424935" y="3914148"/>
            <a:ext cx="1690824" cy="1265131"/>
          </a:xfrm>
          <a:prstGeom prst="rect">
            <a:avLst/>
          </a:prstGeom>
        </p:spPr>
        <p:txBody>
          <a:bodyPr>
            <a:normAutofit/>
          </a:bodyPr>
          <a:lstStyle>
            <a:lvl1pPr>
              <a:defRPr sz="1867">
                <a:solidFill>
                  <a:schemeClr val="bg1"/>
                </a:solidFill>
              </a:defRPr>
            </a:lvl1pPr>
          </a:lstStyle>
          <a:p>
            <a:r>
              <a:rPr lang="en-US"/>
              <a:t>Drag picture to placeholder or click icon to add</a:t>
            </a:r>
            <a:endParaRPr lang="en-US" dirty="0"/>
          </a:p>
        </p:txBody>
      </p:sp>
      <p:sp>
        <p:nvSpPr>
          <p:cNvPr id="22" name="Picture Placeholder 2">
            <a:extLst>
              <a:ext uri="{FF2B5EF4-FFF2-40B4-BE49-F238E27FC236}">
                <a16:creationId xmlns:a16="http://schemas.microsoft.com/office/drawing/2014/main" id="{7E808491-1004-3A44-87DD-41D21C9E39C3}"/>
              </a:ext>
            </a:extLst>
          </p:cNvPr>
          <p:cNvSpPr>
            <a:spLocks noGrp="1"/>
          </p:cNvSpPr>
          <p:nvPr>
            <p:ph type="pic" sz="quarter" idx="23"/>
          </p:nvPr>
        </p:nvSpPr>
        <p:spPr>
          <a:xfrm>
            <a:off x="9242956" y="3914148"/>
            <a:ext cx="1690824" cy="1265131"/>
          </a:xfrm>
          <a:prstGeom prst="rect">
            <a:avLst/>
          </a:prstGeom>
        </p:spPr>
        <p:txBody>
          <a:bodyPr>
            <a:normAutofit/>
          </a:bodyPr>
          <a:lstStyle>
            <a:lvl1pPr>
              <a:defRPr sz="1867">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531334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logo customer wall">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p>
        </p:txBody>
      </p:sp>
      <p:sp>
        <p:nvSpPr>
          <p:cNvPr id="9" name="Picture Placeholder 2"/>
          <p:cNvSpPr>
            <a:spLocks noGrp="1"/>
          </p:cNvSpPr>
          <p:nvPr>
            <p:ph type="pic" sz="quarter" idx="20"/>
          </p:nvPr>
        </p:nvSpPr>
        <p:spPr>
          <a:xfrm>
            <a:off x="453252" y="1561222"/>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0" name="Picture Placeholder 2"/>
          <p:cNvSpPr>
            <a:spLocks noGrp="1"/>
          </p:cNvSpPr>
          <p:nvPr>
            <p:ph type="pic" sz="quarter" idx="21"/>
          </p:nvPr>
        </p:nvSpPr>
        <p:spPr>
          <a:xfrm>
            <a:off x="4639077" y="1561222"/>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1" name="Picture Placeholder 2"/>
          <p:cNvSpPr>
            <a:spLocks noGrp="1"/>
          </p:cNvSpPr>
          <p:nvPr>
            <p:ph type="pic" sz="quarter" idx="22"/>
          </p:nvPr>
        </p:nvSpPr>
        <p:spPr>
          <a:xfrm>
            <a:off x="8833299" y="1561222"/>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2" name="Picture Placeholder 2"/>
          <p:cNvSpPr>
            <a:spLocks noGrp="1"/>
          </p:cNvSpPr>
          <p:nvPr>
            <p:ph type="pic" sz="quarter" idx="23"/>
          </p:nvPr>
        </p:nvSpPr>
        <p:spPr>
          <a:xfrm>
            <a:off x="453252" y="3709830"/>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3" name="Picture Placeholder 2"/>
          <p:cNvSpPr>
            <a:spLocks noGrp="1"/>
          </p:cNvSpPr>
          <p:nvPr>
            <p:ph type="pic" sz="quarter" idx="24"/>
          </p:nvPr>
        </p:nvSpPr>
        <p:spPr>
          <a:xfrm>
            <a:off x="4639077" y="3709830"/>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
        <p:nvSpPr>
          <p:cNvPr id="14" name="Picture Placeholder 2"/>
          <p:cNvSpPr>
            <a:spLocks noGrp="1"/>
          </p:cNvSpPr>
          <p:nvPr>
            <p:ph type="pic" sz="quarter" idx="25"/>
          </p:nvPr>
        </p:nvSpPr>
        <p:spPr>
          <a:xfrm>
            <a:off x="8833299" y="3709830"/>
            <a:ext cx="2565400" cy="1467556"/>
          </a:xfrm>
          <a:prstGeom prst="rect">
            <a:avLst/>
          </a:prstGeom>
        </p:spPr>
        <p:txBody>
          <a:bodyPr>
            <a:normAutofit/>
          </a:bodyPr>
          <a:lstStyle>
            <a:lvl1pPr>
              <a:defRPr sz="1867">
                <a:solidFill>
                  <a:srgbClr val="C2C2C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922465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chemeClr val="bg1"/>
                </a:solidFill>
              </a:defRPr>
            </a:lvl1pPr>
          </a:lstStyle>
          <a:p>
            <a:r>
              <a:rPr lang="en-US" dirty="0"/>
              <a:t>Click to edit Master title style</a:t>
            </a:r>
          </a:p>
        </p:txBody>
      </p:sp>
      <p:sp>
        <p:nvSpPr>
          <p:cNvPr id="4" name="Table Placeholder 3">
            <a:extLst>
              <a:ext uri="{FF2B5EF4-FFF2-40B4-BE49-F238E27FC236}">
                <a16:creationId xmlns:a16="http://schemas.microsoft.com/office/drawing/2014/main" id="{D7DA888D-68DB-9B44-9614-56AAAAE93DF7}"/>
              </a:ext>
            </a:extLst>
          </p:cNvPr>
          <p:cNvSpPr>
            <a:spLocks noGrp="1"/>
          </p:cNvSpPr>
          <p:nvPr>
            <p:ph type="tbl" sz="quarter" idx="10"/>
          </p:nvPr>
        </p:nvSpPr>
        <p:spPr>
          <a:xfrm>
            <a:off x="449051" y="1538818"/>
            <a:ext cx="10940732" cy="4169833"/>
          </a:xfrm>
          <a:prstGeom prst="rect">
            <a:avLst/>
          </a:prstGeom>
        </p:spPr>
        <p:txBody>
          <a:bodyPr/>
          <a:lstStyle/>
          <a:p>
            <a:endParaRPr lang="en-US"/>
          </a:p>
        </p:txBody>
      </p:sp>
    </p:spTree>
    <p:extLst>
      <p:ext uri="{BB962C8B-B14F-4D97-AF65-F5344CB8AC3E}">
        <p14:creationId xmlns:p14="http://schemas.microsoft.com/office/powerpoint/2010/main" val="210144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7655"/>
          </a:xfrm>
        </p:spPr>
        <p:txBody>
          <a:bodyPr/>
          <a:lstStyle>
            <a:lvl1pPr>
              <a:defRPr>
                <a:solidFill>
                  <a:schemeClr val="bg1"/>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B3C77AD1-4897-A546-B977-5EB6406DD175}"/>
              </a:ext>
            </a:extLst>
          </p:cNvPr>
          <p:cNvSpPr>
            <a:spLocks noGrp="1"/>
          </p:cNvSpPr>
          <p:nvPr>
            <p:ph type="chart" sz="quarter" idx="10"/>
          </p:nvPr>
        </p:nvSpPr>
        <p:spPr>
          <a:xfrm>
            <a:off x="448733" y="1411817"/>
            <a:ext cx="10941051" cy="4538133"/>
          </a:xfrm>
          <a:prstGeom prst="rect">
            <a:avLst/>
          </a:prstGeom>
        </p:spPr>
        <p:txBody>
          <a:bodyPr/>
          <a:lstStyle/>
          <a:p>
            <a:endParaRPr lang="en-US"/>
          </a:p>
        </p:txBody>
      </p:sp>
    </p:spTree>
    <p:extLst>
      <p:ext uri="{BB962C8B-B14F-4D97-AF65-F5344CB8AC3E}">
        <p14:creationId xmlns:p14="http://schemas.microsoft.com/office/powerpoint/2010/main" val="614300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A878172D-692F-8A47-81EA-89C129774DB9}"/>
              </a:ext>
            </a:extLst>
          </p:cNvPr>
          <p:cNvSpPr>
            <a:spLocks noGrp="1"/>
          </p:cNvSpPr>
          <p:nvPr>
            <p:ph type="chart" sz="quarter" idx="10"/>
          </p:nvPr>
        </p:nvSpPr>
        <p:spPr>
          <a:xfrm>
            <a:off x="448733" y="1411817"/>
            <a:ext cx="10941051" cy="4538133"/>
          </a:xfrm>
          <a:prstGeom prst="rect">
            <a:avLst/>
          </a:prstGeom>
        </p:spPr>
        <p:txBody>
          <a:bodyPr/>
          <a:lstStyle/>
          <a:p>
            <a:endParaRPr lang="en-US"/>
          </a:p>
        </p:txBody>
      </p:sp>
    </p:spTree>
    <p:extLst>
      <p:ext uri="{BB962C8B-B14F-4D97-AF65-F5344CB8AC3E}">
        <p14:creationId xmlns:p14="http://schemas.microsoft.com/office/powerpoint/2010/main" val="3464670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8"/>
            <a:ext cx="10940405" cy="726923"/>
          </a:xfrm>
        </p:spPr>
        <p:txBody>
          <a:bodyPr/>
          <a:lstStyle/>
          <a:p>
            <a:r>
              <a:rPr lang="en-US" dirty="0"/>
              <a:t>Click to edit Master title style</a:t>
            </a:r>
          </a:p>
        </p:txBody>
      </p:sp>
      <p:sp>
        <p:nvSpPr>
          <p:cNvPr id="5" name="Chart Placeholder 5">
            <a:extLst>
              <a:ext uri="{FF2B5EF4-FFF2-40B4-BE49-F238E27FC236}">
                <a16:creationId xmlns:a16="http://schemas.microsoft.com/office/drawing/2014/main" id="{08142378-5C5C-8B40-AD27-B9BE74F6EA71}"/>
              </a:ext>
            </a:extLst>
          </p:cNvPr>
          <p:cNvSpPr>
            <a:spLocks noGrp="1"/>
          </p:cNvSpPr>
          <p:nvPr>
            <p:ph type="chart" sz="quarter" idx="10"/>
          </p:nvPr>
        </p:nvSpPr>
        <p:spPr>
          <a:xfrm>
            <a:off x="448733" y="1411817"/>
            <a:ext cx="10941051" cy="4538133"/>
          </a:xfrm>
          <a:prstGeom prst="rect">
            <a:avLst/>
          </a:prstGeom>
        </p:spPr>
        <p:txBody>
          <a:bodyPr/>
          <a:lstStyle/>
          <a:p>
            <a:endParaRPr lang="en-US"/>
          </a:p>
        </p:txBody>
      </p:sp>
    </p:spTree>
    <p:extLst>
      <p:ext uri="{BB962C8B-B14F-4D97-AF65-F5344CB8AC3E}">
        <p14:creationId xmlns:p14="http://schemas.microsoft.com/office/powerpoint/2010/main" val="815579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053231-B084-9A4B-85F1-9250CD176FC1}"/>
              </a:ext>
            </a:extLst>
          </p:cNvPr>
          <p:cNvPicPr>
            <a:picLocks noChangeAspect="1"/>
          </p:cNvPicPr>
          <p:nvPr userDrawn="1"/>
        </p:nvPicPr>
        <p:blipFill rotWithShape="1">
          <a:blip r:embed="rId2"/>
          <a:srcRect l="23063" r="13445"/>
          <a:stretch/>
        </p:blipFill>
        <p:spPr>
          <a:xfrm>
            <a:off x="0" y="0"/>
            <a:ext cx="12192000" cy="6858000"/>
          </a:xfrm>
          <a:prstGeom prst="rect">
            <a:avLst/>
          </a:prstGeom>
        </p:spPr>
      </p:pic>
      <p:sp>
        <p:nvSpPr>
          <p:cNvPr id="6" name="TextBox 5"/>
          <p:cNvSpPr txBox="1"/>
          <p:nvPr userDrawn="1"/>
        </p:nvSpPr>
        <p:spPr>
          <a:xfrm>
            <a:off x="9914966" y="8139954"/>
            <a:ext cx="184731" cy="461665"/>
          </a:xfrm>
          <a:prstGeom prst="rect">
            <a:avLst/>
          </a:prstGeom>
          <a:noFill/>
        </p:spPr>
        <p:txBody>
          <a:bodyPr wrap="none" rtlCol="0">
            <a:spAutoFit/>
          </a:bodyPr>
          <a:lstStyle/>
          <a:p>
            <a:endParaRPr lang="en-US" sz="2400"/>
          </a:p>
        </p:txBody>
      </p:sp>
      <p:sp>
        <p:nvSpPr>
          <p:cNvPr id="10" name="Title 1"/>
          <p:cNvSpPr>
            <a:spLocks noGrp="1"/>
          </p:cNvSpPr>
          <p:nvPr>
            <p:ph type="title"/>
          </p:nvPr>
        </p:nvSpPr>
        <p:spPr>
          <a:xfrm>
            <a:off x="548863" y="2157858"/>
            <a:ext cx="8883895" cy="939183"/>
          </a:xfrm>
        </p:spPr>
        <p:txBody>
          <a:bodyPr anchor="ctr" anchorCtr="0">
            <a:noAutofit/>
          </a:bodyPr>
          <a:lstStyle>
            <a:lvl1pPr algn="l">
              <a:defRPr sz="5333"/>
            </a:lvl1pPr>
          </a:lstStyle>
          <a:p>
            <a:r>
              <a:rPr lang="en-US" dirty="0"/>
              <a:t>Click to edit Master 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3" name="Text Placeholder 2">
            <a:extLst>
              <a:ext uri="{FF2B5EF4-FFF2-40B4-BE49-F238E27FC236}">
                <a16:creationId xmlns:a16="http://schemas.microsoft.com/office/drawing/2014/main" id="{9976E15E-156A-6740-8723-C74DD4148FEE}"/>
              </a:ext>
            </a:extLst>
          </p:cNvPr>
          <p:cNvSpPr>
            <a:spLocks noGrp="1"/>
          </p:cNvSpPr>
          <p:nvPr>
            <p:ph type="body" sz="quarter" idx="10"/>
          </p:nvPr>
        </p:nvSpPr>
        <p:spPr>
          <a:xfrm>
            <a:off x="558029" y="3097040"/>
            <a:ext cx="5317067" cy="660400"/>
          </a:xfrm>
          <a:prstGeom prst="rect">
            <a:avLst/>
          </a:prstGeom>
        </p:spPr>
        <p:txBody>
          <a:bodyPr/>
          <a:lstStyle/>
          <a:p>
            <a:pPr lvl="0"/>
            <a:r>
              <a:rPr lang="en-US" dirty="0"/>
              <a:t>Edit Master text styles</a:t>
            </a:r>
          </a:p>
        </p:txBody>
      </p:sp>
      <p:sp>
        <p:nvSpPr>
          <p:cNvPr id="14" name="Text Placeholder 11">
            <a:extLst>
              <a:ext uri="{FF2B5EF4-FFF2-40B4-BE49-F238E27FC236}">
                <a16:creationId xmlns:a16="http://schemas.microsoft.com/office/drawing/2014/main" id="{2B3CA729-7DC1-3A41-B24F-C56CB70A70FE}"/>
              </a:ext>
            </a:extLst>
          </p:cNvPr>
          <p:cNvSpPr>
            <a:spLocks noGrp="1"/>
          </p:cNvSpPr>
          <p:nvPr>
            <p:ph type="body" sz="quarter" idx="11" hasCustomPrompt="1"/>
          </p:nvPr>
        </p:nvSpPr>
        <p:spPr>
          <a:xfrm>
            <a:off x="548863" y="4958630"/>
            <a:ext cx="4910667" cy="830497"/>
          </a:xfrm>
          <a:prstGeom prst="rect">
            <a:avLst/>
          </a:prstGeom>
        </p:spPr>
        <p:txBody>
          <a:bodyPr>
            <a:normAutofit/>
          </a:bodyPr>
          <a:lstStyle>
            <a:lvl1pPr marL="0" indent="0" algn="l">
              <a:buNone/>
              <a:defRPr sz="2133" baseline="0"/>
            </a:lvl1pPr>
          </a:lstStyle>
          <a:p>
            <a:pPr lvl="0"/>
            <a:r>
              <a:rPr lang="en-US" dirty="0"/>
              <a:t>Click to edit Presenter, Team</a:t>
            </a:r>
          </a:p>
          <a:p>
            <a:pPr lvl="0"/>
            <a:r>
              <a:rPr lang="en-US" dirty="0"/>
              <a:t>Date, location</a:t>
            </a:r>
          </a:p>
        </p:txBody>
      </p:sp>
      <p:sp>
        <p:nvSpPr>
          <p:cNvPr id="13" name="TextBox 12">
            <a:extLst>
              <a:ext uri="{FF2B5EF4-FFF2-40B4-BE49-F238E27FC236}">
                <a16:creationId xmlns:a16="http://schemas.microsoft.com/office/drawing/2014/main" id="{9A17EFB3-AE32-9E4B-AA56-B14E0F204499}"/>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774653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D519FF-1BA2-9B41-8FA0-19EC8D679C9A}"/>
              </a:ext>
            </a:extLst>
          </p:cNvPr>
          <p:cNvPicPr>
            <a:picLocks noChangeAspect="1"/>
          </p:cNvPicPr>
          <p:nvPr userDrawn="1"/>
        </p:nvPicPr>
        <p:blipFill rotWithShape="1">
          <a:blip r:embed="rId2"/>
          <a:srcRect l="25044" r="11463"/>
          <a:stretch/>
        </p:blipFill>
        <p:spPr>
          <a:xfrm>
            <a:off x="0" y="0"/>
            <a:ext cx="12192000" cy="6858000"/>
          </a:xfrm>
          <a:prstGeom prst="rect">
            <a:avLst/>
          </a:prstGeom>
        </p:spPr>
      </p:pic>
      <p:sp>
        <p:nvSpPr>
          <p:cNvPr id="2" name="Title 1"/>
          <p:cNvSpPr>
            <a:spLocks noGrp="1"/>
          </p:cNvSpPr>
          <p:nvPr>
            <p:ph type="title" hasCustomPrompt="1"/>
          </p:nvPr>
        </p:nvSpPr>
        <p:spPr>
          <a:xfrm>
            <a:off x="654269" y="2067775"/>
            <a:ext cx="10363200" cy="1362075"/>
          </a:xfrm>
        </p:spPr>
        <p:txBody>
          <a:bodyPr anchor="ctr">
            <a:noAutofit/>
          </a:bodyPr>
          <a:lstStyle>
            <a:lvl1pPr algn="l">
              <a:defRPr sz="5333" b="1" cap="none"/>
            </a:lvl1pPr>
          </a:lstStyle>
          <a:p>
            <a:r>
              <a:rPr lang="en-US" dirty="0"/>
              <a:t>Thank you!</a:t>
            </a:r>
          </a:p>
        </p:txBody>
      </p:sp>
      <p:sp>
        <p:nvSpPr>
          <p:cNvPr id="3" name="Text Placeholder 11"/>
          <p:cNvSpPr>
            <a:spLocks noGrp="1"/>
          </p:cNvSpPr>
          <p:nvPr>
            <p:ph type="body" sz="quarter" idx="10"/>
          </p:nvPr>
        </p:nvSpPr>
        <p:spPr>
          <a:xfrm>
            <a:off x="650532" y="3429850"/>
            <a:ext cx="4910667" cy="577849"/>
          </a:xfrm>
          <a:prstGeom prst="rect">
            <a:avLst/>
          </a:prstGeom>
        </p:spPr>
        <p:txBody>
          <a:bodyPr>
            <a:normAutofit/>
          </a:bodyPr>
          <a:lstStyle>
            <a:lvl1pPr marL="0" indent="0" algn="l">
              <a:buNone/>
              <a:defRPr sz="2133" baseline="0"/>
            </a:lvl1pPr>
          </a:lstStyle>
          <a:p>
            <a:pPr lvl="0"/>
            <a:r>
              <a:rPr lang="en-US"/>
              <a:t>Click to edit Master text styles</a:t>
            </a:r>
          </a:p>
        </p:txBody>
      </p:sp>
      <p:pic>
        <p:nvPicPr>
          <p:cNvPr id="7" name="Picture 6">
            <a:extLst>
              <a:ext uri="{FF2B5EF4-FFF2-40B4-BE49-F238E27FC236}">
                <a16:creationId xmlns:a16="http://schemas.microsoft.com/office/drawing/2014/main" id="{4440B841-0DCE-4646-9E0E-B1E464D98E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
        <p:nvSpPr>
          <p:cNvPr id="6" name="TextBox 5">
            <a:extLst>
              <a:ext uri="{FF2B5EF4-FFF2-40B4-BE49-F238E27FC236}">
                <a16:creationId xmlns:a16="http://schemas.microsoft.com/office/drawing/2014/main" id="{4D8B5D6C-FADB-1340-820C-26E840A8AC89}"/>
              </a:ext>
            </a:extLst>
          </p:cNvPr>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2019,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383018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bullet section">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0"/>
            <a:ext cx="10940405" cy="72765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0025" y="1348724"/>
            <a:ext cx="10939433" cy="4525963"/>
          </a:xfrm>
          <a:prstGeom prst="rect">
            <a:avLst/>
          </a:prstGeom>
        </p:spPr>
        <p:txBody>
          <a:bodyPr>
            <a:normAutofit/>
          </a:bodyPr>
          <a:lstStyle>
            <a:lvl1pPr>
              <a:defRPr sz="2667"/>
            </a:lvl1pPr>
            <a:lvl2pPr>
              <a:defRPr sz="2400"/>
            </a:lvl2pPr>
            <a:lvl3pPr>
              <a:defRPr sz="2133"/>
            </a:lvl3pPr>
            <a:lvl4pPr marL="1828682" indent="0">
              <a:buNone/>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77553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052" y="153249"/>
            <a:ext cx="10940405" cy="726923"/>
          </a:xfrm>
        </p:spPr>
        <p:txBody>
          <a:bodyPr/>
          <a:lstStyle/>
          <a:p>
            <a:r>
              <a:rPr lang="en-US" dirty="0"/>
              <a:t>Click to edit Master title style</a:t>
            </a:r>
          </a:p>
        </p:txBody>
      </p:sp>
      <p:pic>
        <p:nvPicPr>
          <p:cNvPr id="5" name="Picture 4">
            <a:extLst>
              <a:ext uri="{FF2B5EF4-FFF2-40B4-BE49-F238E27FC236}">
                <a16:creationId xmlns:a16="http://schemas.microsoft.com/office/drawing/2014/main" id="{42522A9F-2A92-4CA6-A0D2-C8C9B1A02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1919" y="6275881"/>
            <a:ext cx="591151" cy="353419"/>
          </a:xfrm>
          <a:prstGeom prst="rect">
            <a:avLst/>
          </a:prstGeom>
        </p:spPr>
      </p:pic>
    </p:spTree>
    <p:extLst>
      <p:ext uri="{BB962C8B-B14F-4D97-AF65-F5344CB8AC3E}">
        <p14:creationId xmlns:p14="http://schemas.microsoft.com/office/powerpoint/2010/main" val="401598724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8" name="Text Placeholder 7"/>
          <p:cNvSpPr>
            <a:spLocks noGrp="1"/>
          </p:cNvSpPr>
          <p:nvPr>
            <p:ph type="body" sz="quarter" idx="21" hasCustomPrompt="1"/>
          </p:nvPr>
        </p:nvSpPr>
        <p:spPr>
          <a:xfrm>
            <a:off x="3124747" y="2033752"/>
            <a:ext cx="2607557" cy="1819113"/>
          </a:xfrm>
        </p:spPr>
        <p:txBody>
          <a:bodyPr>
            <a:noAutofit/>
          </a:bodyPr>
          <a:lstStyle>
            <a:lvl1pPr marL="0" indent="0">
              <a:spcBef>
                <a:spcPts val="600"/>
              </a:spcBef>
              <a:buNone/>
              <a:defRPr sz="1400">
                <a:solidFill>
                  <a:srgbClr val="545B64"/>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15" name="Picture Placeholder 11"/>
          <p:cNvSpPr>
            <a:spLocks noGrp="1"/>
          </p:cNvSpPr>
          <p:nvPr>
            <p:ph type="pic" sz="quarter" idx="17" hasCustomPrompt="1"/>
          </p:nvPr>
        </p:nvSpPr>
        <p:spPr>
          <a:xfrm>
            <a:off x="0" y="4041696"/>
            <a:ext cx="8695851" cy="2816304"/>
          </a:xfrm>
          <a:pattFill prst="lgCheck">
            <a:fgClr>
              <a:schemeClr val="accent1"/>
            </a:fgClr>
            <a:bgClr>
              <a:schemeClr val="bg1"/>
            </a:bgClr>
          </a:pattFill>
        </p:spPr>
        <p:txBody>
          <a:bodyPr anchor="ctr">
            <a:normAutofit/>
          </a:bodyPr>
          <a:lstStyle>
            <a:lvl1pPr marL="0" indent="0" algn="ctr">
              <a:buNone/>
              <a:defRPr sz="1600"/>
            </a:lvl1pPr>
          </a:lstStyle>
          <a:p>
            <a:r>
              <a:rPr lang="en-US" dirty="0"/>
              <a:t>Insert logo here</a:t>
            </a:r>
          </a:p>
        </p:txBody>
      </p:sp>
      <p:sp>
        <p:nvSpPr>
          <p:cNvPr id="10" name="Rectangle 9"/>
          <p:cNvSpPr/>
          <p:nvPr userDrawn="1"/>
        </p:nvSpPr>
        <p:spPr>
          <a:xfrm>
            <a:off x="8696325" y="0"/>
            <a:ext cx="34956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dirty="0">
              <a:solidFill>
                <a:srgbClr val="FF9900"/>
              </a:solidFill>
            </a:endParaRPr>
          </a:p>
        </p:txBody>
      </p:sp>
      <p:sp>
        <p:nvSpPr>
          <p:cNvPr id="4" name="Rectangle 3"/>
          <p:cNvSpPr/>
          <p:nvPr userDrawn="1"/>
        </p:nvSpPr>
        <p:spPr>
          <a:xfrm>
            <a:off x="9039226" y="365125"/>
            <a:ext cx="2752725"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dirty="0"/>
          </a:p>
        </p:txBody>
      </p:sp>
      <p:sp>
        <p:nvSpPr>
          <p:cNvPr id="2" name="Title 1"/>
          <p:cNvSpPr>
            <a:spLocks noGrp="1"/>
          </p:cNvSpPr>
          <p:nvPr>
            <p:ph type="title" hasCustomPrompt="1"/>
          </p:nvPr>
        </p:nvSpPr>
        <p:spPr>
          <a:xfrm>
            <a:off x="346075" y="210480"/>
            <a:ext cx="8159751" cy="1325563"/>
          </a:xfrm>
        </p:spPr>
        <p:txBody>
          <a:bodyPr>
            <a:noAutofit/>
          </a:bodyPr>
          <a:lstStyle>
            <a:lvl1pPr>
              <a:defRPr sz="4000">
                <a:solidFill>
                  <a:srgbClr val="545B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Picture Placeholder 11"/>
          <p:cNvSpPr>
            <a:spLocks noGrp="1"/>
          </p:cNvSpPr>
          <p:nvPr>
            <p:ph type="pic" sz="quarter" idx="15" hasCustomPrompt="1"/>
          </p:nvPr>
        </p:nvSpPr>
        <p:spPr>
          <a:xfrm>
            <a:off x="9039226" y="365125"/>
            <a:ext cx="2752725" cy="1325563"/>
          </a:xfrm>
          <a:noFill/>
          <a:ln>
            <a:noFill/>
          </a:ln>
        </p:spPr>
        <p:txBody>
          <a:bodyPr anchor="ctr">
            <a:normAutofit/>
          </a:bodyPr>
          <a:lstStyle>
            <a:lvl1pPr marL="0" indent="0" algn="ctr">
              <a:buNone/>
              <a:defRPr sz="1600"/>
            </a:lvl1pPr>
          </a:lstStyle>
          <a:p>
            <a:r>
              <a:rPr lang="en-US" dirty="0"/>
              <a:t>Insert logo here</a:t>
            </a:r>
          </a:p>
        </p:txBody>
      </p:sp>
      <p:sp>
        <p:nvSpPr>
          <p:cNvPr id="13" name="Rectangle 12"/>
          <p:cNvSpPr/>
          <p:nvPr userDrawn="1"/>
        </p:nvSpPr>
        <p:spPr>
          <a:xfrm>
            <a:off x="-475" y="4041696"/>
            <a:ext cx="8696325" cy="2819400"/>
          </a:xfrm>
          <a:prstGeom prst="rect">
            <a:avLst/>
          </a:prstGeom>
          <a:solidFill>
            <a:srgbClr val="545B6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dirty="0"/>
          </a:p>
        </p:txBody>
      </p:sp>
      <p:sp>
        <p:nvSpPr>
          <p:cNvPr id="8" name="Text Placeholder 7"/>
          <p:cNvSpPr>
            <a:spLocks noGrp="1"/>
          </p:cNvSpPr>
          <p:nvPr>
            <p:ph type="body" sz="quarter" idx="20" hasCustomPrompt="1"/>
          </p:nvPr>
        </p:nvSpPr>
        <p:spPr>
          <a:xfrm>
            <a:off x="346074" y="2033752"/>
            <a:ext cx="2607557" cy="1819113"/>
          </a:xfrm>
        </p:spPr>
        <p:txBody>
          <a:bodyPr>
            <a:noAutofit/>
          </a:bodyPr>
          <a:lstStyle>
            <a:lvl1pPr marL="0" indent="0">
              <a:spcBef>
                <a:spcPts val="600"/>
              </a:spcBef>
              <a:buNone/>
              <a:defRPr sz="1400">
                <a:solidFill>
                  <a:srgbClr val="545B64"/>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19" name="Text Placeholder 7"/>
          <p:cNvSpPr>
            <a:spLocks noGrp="1"/>
          </p:cNvSpPr>
          <p:nvPr>
            <p:ph type="body" sz="quarter" idx="22" hasCustomPrompt="1"/>
          </p:nvPr>
        </p:nvSpPr>
        <p:spPr>
          <a:xfrm>
            <a:off x="5902003" y="2033752"/>
            <a:ext cx="2737172" cy="1819113"/>
          </a:xfrm>
        </p:spPr>
        <p:txBody>
          <a:bodyPr>
            <a:noAutofit/>
          </a:bodyPr>
          <a:lstStyle>
            <a:lvl1pPr marL="182875" indent="-182875">
              <a:spcBef>
                <a:spcPts val="600"/>
              </a:spcBef>
              <a:buClr>
                <a:srgbClr val="FF9900"/>
              </a:buClr>
              <a:buFont typeface="Arial" panose="020B0604020202020204" pitchFamily="34" charset="0"/>
              <a:buChar char="•"/>
              <a:defRPr sz="1400">
                <a:solidFill>
                  <a:srgbClr val="545B64"/>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0" name="Text Placeholder 7"/>
          <p:cNvSpPr>
            <a:spLocks noGrp="1"/>
          </p:cNvSpPr>
          <p:nvPr>
            <p:ph type="body" sz="quarter" idx="23" hasCustomPrompt="1"/>
          </p:nvPr>
        </p:nvSpPr>
        <p:spPr>
          <a:xfrm>
            <a:off x="3124039" y="1694705"/>
            <a:ext cx="2607557" cy="335951"/>
          </a:xfrm>
        </p:spPr>
        <p:txBody>
          <a:bodyPr>
            <a:noAutofit/>
          </a:bodyPr>
          <a:lstStyle>
            <a:lvl1pPr marL="0" indent="0">
              <a:buNone/>
              <a:defRPr sz="1400" b="1">
                <a:solidFill>
                  <a:srgbClr val="FF9900"/>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1" name="Text Placeholder 7"/>
          <p:cNvSpPr>
            <a:spLocks noGrp="1"/>
          </p:cNvSpPr>
          <p:nvPr>
            <p:ph type="body" sz="quarter" idx="24" hasCustomPrompt="1"/>
          </p:nvPr>
        </p:nvSpPr>
        <p:spPr>
          <a:xfrm>
            <a:off x="346074" y="1694705"/>
            <a:ext cx="2607557" cy="335951"/>
          </a:xfrm>
        </p:spPr>
        <p:txBody>
          <a:bodyPr>
            <a:noAutofit/>
          </a:bodyPr>
          <a:lstStyle>
            <a:lvl1pPr marL="0" indent="0">
              <a:buNone/>
              <a:defRPr sz="1400" b="1">
                <a:solidFill>
                  <a:srgbClr val="FF9900"/>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2" name="Text Placeholder 7"/>
          <p:cNvSpPr>
            <a:spLocks noGrp="1"/>
          </p:cNvSpPr>
          <p:nvPr>
            <p:ph type="body" sz="quarter" idx="25" hasCustomPrompt="1"/>
          </p:nvPr>
        </p:nvSpPr>
        <p:spPr>
          <a:xfrm>
            <a:off x="5902003" y="1694705"/>
            <a:ext cx="2607557" cy="335951"/>
          </a:xfrm>
        </p:spPr>
        <p:txBody>
          <a:bodyPr>
            <a:noAutofit/>
          </a:bodyPr>
          <a:lstStyle>
            <a:lvl1pPr marL="0" indent="0">
              <a:buNone/>
              <a:defRPr sz="1400" b="1">
                <a:solidFill>
                  <a:srgbClr val="FF9900"/>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3" name="TextBox 22"/>
          <p:cNvSpPr txBox="1"/>
          <p:nvPr userDrawn="1"/>
        </p:nvSpPr>
        <p:spPr>
          <a:xfrm>
            <a:off x="7134225" y="5343386"/>
            <a:ext cx="1155700" cy="2862322"/>
          </a:xfrm>
          <a:prstGeom prst="rect">
            <a:avLst/>
          </a:prstGeom>
          <a:noFill/>
        </p:spPr>
        <p:txBody>
          <a:bodyPr wrap="square" rtlCol="0">
            <a:spAutoFit/>
          </a:bodyPr>
          <a:lstStyle/>
          <a:p>
            <a:r>
              <a:rPr lang="en-US" sz="18000" baseline="30000" dirty="0">
                <a:solidFill>
                  <a:schemeClr val="bg1"/>
                </a:solidFill>
              </a:rPr>
              <a:t>”</a:t>
            </a:r>
            <a:endParaRPr lang="en-US" sz="18000" dirty="0">
              <a:solidFill>
                <a:schemeClr val="bg1"/>
              </a:solidFill>
            </a:endParaRPr>
          </a:p>
        </p:txBody>
      </p:sp>
      <p:sp>
        <p:nvSpPr>
          <p:cNvPr id="24" name="TextBox 23"/>
          <p:cNvSpPr txBox="1"/>
          <p:nvPr userDrawn="1"/>
        </p:nvSpPr>
        <p:spPr>
          <a:xfrm>
            <a:off x="315253" y="3828772"/>
            <a:ext cx="1155700" cy="2862322"/>
          </a:xfrm>
          <a:prstGeom prst="rect">
            <a:avLst/>
          </a:prstGeom>
          <a:noFill/>
        </p:spPr>
        <p:txBody>
          <a:bodyPr wrap="square" rtlCol="0">
            <a:spAutoFit/>
          </a:bodyPr>
          <a:lstStyle/>
          <a:p>
            <a:r>
              <a:rPr lang="en-US" sz="18000" baseline="30000" dirty="0">
                <a:solidFill>
                  <a:schemeClr val="bg1"/>
                </a:solidFill>
              </a:rPr>
              <a:t>“</a:t>
            </a:r>
            <a:endParaRPr lang="en-US" sz="18000" dirty="0">
              <a:solidFill>
                <a:schemeClr val="bg1"/>
              </a:solidFill>
            </a:endParaRPr>
          </a:p>
        </p:txBody>
      </p:sp>
      <p:sp>
        <p:nvSpPr>
          <p:cNvPr id="26" name="Text Placeholder 7"/>
          <p:cNvSpPr>
            <a:spLocks noGrp="1"/>
          </p:cNvSpPr>
          <p:nvPr>
            <p:ph type="body" sz="quarter" idx="26" hasCustomPrompt="1"/>
          </p:nvPr>
        </p:nvSpPr>
        <p:spPr>
          <a:xfrm>
            <a:off x="838201" y="4500082"/>
            <a:ext cx="6523183" cy="1654193"/>
          </a:xfrm>
        </p:spPr>
        <p:txBody>
          <a:bodyPr anchor="ctr">
            <a:noAutofit/>
          </a:bodyPr>
          <a:lstStyle>
            <a:lvl1pPr marL="182875" indent="0">
              <a:spcBef>
                <a:spcPts val="0"/>
              </a:spcBef>
              <a:buNone/>
              <a:defRPr sz="2000" baseline="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7" name="Text Placeholder 7"/>
          <p:cNvSpPr>
            <a:spLocks noGrp="1"/>
          </p:cNvSpPr>
          <p:nvPr>
            <p:ph type="body" sz="quarter" idx="27" hasCustomPrompt="1"/>
          </p:nvPr>
        </p:nvSpPr>
        <p:spPr>
          <a:xfrm>
            <a:off x="838201" y="6205593"/>
            <a:ext cx="6523183" cy="407068"/>
          </a:xfrm>
        </p:spPr>
        <p:txBody>
          <a:bodyPr anchor="ctr">
            <a:noAutofit/>
          </a:bodyPr>
          <a:lstStyle>
            <a:lvl1pPr marL="182875" indent="0">
              <a:spcBef>
                <a:spcPts val="600"/>
              </a:spcBef>
              <a:buNone/>
              <a:defRPr sz="1200" b="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29" name="Text Placeholder 7"/>
          <p:cNvSpPr>
            <a:spLocks noGrp="1"/>
          </p:cNvSpPr>
          <p:nvPr>
            <p:ph type="body" sz="quarter" idx="28" hasCustomPrompt="1"/>
          </p:nvPr>
        </p:nvSpPr>
        <p:spPr>
          <a:xfrm>
            <a:off x="9039225" y="2188397"/>
            <a:ext cx="2752727" cy="1664467"/>
          </a:xfrm>
        </p:spPr>
        <p:txBody>
          <a:bodyPr>
            <a:noAutofit/>
          </a:bodyPr>
          <a:lstStyle>
            <a:lvl1pPr marL="0" indent="0">
              <a:spcBef>
                <a:spcPts val="600"/>
              </a:spcBef>
              <a:buNone/>
              <a:defRPr sz="120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r>
              <a:rPr lang="en-US" dirty="0"/>
              <a:t>Company:	</a:t>
            </a:r>
          </a:p>
          <a:p>
            <a:r>
              <a:rPr lang="en-US" dirty="0"/>
              <a:t>Industry:	</a:t>
            </a:r>
          </a:p>
          <a:p>
            <a:r>
              <a:rPr lang="en-US" dirty="0"/>
              <a:t>Country:	</a:t>
            </a:r>
          </a:p>
          <a:p>
            <a:r>
              <a:rPr lang="en-US" dirty="0"/>
              <a:t>Employees:	</a:t>
            </a:r>
          </a:p>
          <a:p>
            <a:r>
              <a:rPr lang="en-US" dirty="0"/>
              <a:t>Website:	</a:t>
            </a:r>
          </a:p>
        </p:txBody>
      </p:sp>
      <p:sp>
        <p:nvSpPr>
          <p:cNvPr id="30" name="Text Placeholder 7"/>
          <p:cNvSpPr>
            <a:spLocks noGrp="1"/>
          </p:cNvSpPr>
          <p:nvPr>
            <p:ph type="body" sz="quarter" idx="29" hasCustomPrompt="1"/>
          </p:nvPr>
        </p:nvSpPr>
        <p:spPr>
          <a:xfrm>
            <a:off x="9039225" y="4037745"/>
            <a:ext cx="2752727" cy="312827"/>
          </a:xfrm>
        </p:spPr>
        <p:txBody>
          <a:bodyPr>
            <a:noAutofit/>
          </a:bodyPr>
          <a:lstStyle>
            <a:lvl1pPr marL="0" indent="0">
              <a:spcBef>
                <a:spcPts val="600"/>
              </a:spcBef>
              <a:buNone/>
              <a:defRPr sz="1400" b="1">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sp>
        <p:nvSpPr>
          <p:cNvPr id="35" name="Text Placeholder 7"/>
          <p:cNvSpPr>
            <a:spLocks noGrp="1"/>
          </p:cNvSpPr>
          <p:nvPr>
            <p:ph type="body" sz="quarter" idx="30" hasCustomPrompt="1"/>
          </p:nvPr>
        </p:nvSpPr>
        <p:spPr>
          <a:xfrm>
            <a:off x="9039225" y="4315147"/>
            <a:ext cx="2752727" cy="312827"/>
          </a:xfrm>
        </p:spPr>
        <p:txBody>
          <a:bodyPr>
            <a:noAutofit/>
          </a:bodyPr>
          <a:lstStyle>
            <a:lvl1pPr marL="0" indent="0">
              <a:spcBef>
                <a:spcPts val="600"/>
              </a:spcBef>
              <a:buNone/>
              <a:defRPr sz="1200">
                <a:solidFill>
                  <a:schemeClr val="bg1"/>
                </a:solidFill>
                <a:latin typeface="Arial" panose="020B0604020202020204" pitchFamily="34" charset="0"/>
                <a:cs typeface="Arial" panose="020B0604020202020204" pitchFamily="34" charset="0"/>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dirty="0"/>
              <a:t>Edit master text styles</a:t>
            </a:r>
          </a:p>
        </p:txBody>
      </p:sp>
      <p:pic>
        <p:nvPicPr>
          <p:cNvPr id="28" name="Picture 27"/>
          <p:cNvPicPr>
            <a:picLocks noChangeAspect="1"/>
          </p:cNvPicPr>
          <p:nvPr userDrawn="1"/>
        </p:nvPicPr>
        <p:blipFill>
          <a:blip r:embed="rId2"/>
          <a:stretch>
            <a:fillRect/>
          </a:stretch>
        </p:blipFill>
        <p:spPr>
          <a:xfrm>
            <a:off x="11246797" y="6197137"/>
            <a:ext cx="720107" cy="433024"/>
          </a:xfrm>
          <a:prstGeom prst="rect">
            <a:avLst/>
          </a:prstGeom>
        </p:spPr>
      </p:pic>
    </p:spTree>
    <p:extLst>
      <p:ext uri="{BB962C8B-B14F-4D97-AF65-F5344CB8AC3E}">
        <p14:creationId xmlns:p14="http://schemas.microsoft.com/office/powerpoint/2010/main" val="1834768453"/>
      </p:ext>
    </p:extLst>
  </p:cSld>
  <p:clrMapOvr>
    <a:masterClrMapping/>
  </p:clrMapOvr>
  <p:extLst>
    <p:ext uri="{DCECCB84-F9BA-43D5-87BE-67443E8EF086}">
      <p15:sldGuideLst xmlns:p15="http://schemas.microsoft.com/office/powerpoint/2012/main">
        <p15:guide id="1" orient="horz" pos="2544">
          <p15:clr>
            <a:srgbClr val="FBAE40"/>
          </p15:clr>
        </p15:guide>
        <p15:guide id="2" pos="288">
          <p15:clr>
            <a:srgbClr val="FBAE40"/>
          </p15:clr>
        </p15:guide>
        <p15:guide id="3" pos="482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B96FB-6DE9-43DF-8F49-1FFA0C7F9EC1}"/>
              </a:ext>
            </a:extLst>
          </p:cNvPr>
          <p:cNvPicPr>
            <a:picLocks noChangeAspect="1"/>
          </p:cNvPicPr>
          <p:nvPr userDrawn="1"/>
        </p:nvPicPr>
        <p:blipFill>
          <a:blip r:embed="rId2"/>
          <a:stretch>
            <a:fillRect/>
          </a:stretch>
        </p:blipFill>
        <p:spPr bwMode="ltGray">
          <a:xfrm>
            <a:off x="0" y="0"/>
            <a:ext cx="12192000" cy="6858000"/>
          </a:xfrm>
          <a:prstGeom prst="rect">
            <a:avLst/>
          </a:prstGeom>
        </p:spPr>
      </p:pic>
      <p:sp>
        <p:nvSpPr>
          <p:cNvPr id="2" name="Title 1">
            <a:extLst>
              <a:ext uri="{FF2B5EF4-FFF2-40B4-BE49-F238E27FC236}">
                <a16:creationId xmlns:a16="http://schemas.microsoft.com/office/drawing/2014/main" id="{B3350B9E-D75D-49F0-8F66-83B678BD4457}"/>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A2E3D45F-4A66-40A2-9BCE-14FFD3435C0C}"/>
              </a:ext>
            </a:extLst>
          </p:cNvPr>
          <p:cNvSpPr>
            <a:spLocks noGrp="1"/>
          </p:cNvSpPr>
          <p:nvPr>
            <p:ph idx="1" hasCustomPrompt="1"/>
          </p:nvPr>
        </p:nvSpPr>
        <p:spPr/>
        <p:txBody>
          <a:bodyPr/>
          <a:lstStyle>
            <a:lvl1pPr marL="0" indent="0">
              <a:buNone/>
              <a:defRPr sz="2800"/>
            </a:lvl1pPr>
            <a:lvl2pPr marL="228594" indent="0">
              <a:buNone/>
              <a:defRPr/>
            </a:lvl2pPr>
            <a:lvl3pPr marL="457189" indent="0">
              <a:buNone/>
              <a:defRPr/>
            </a:lvl3pPr>
            <a:lvl4pPr marL="685783" indent="0">
              <a:buNone/>
              <a:defRPr/>
            </a:lvl4pPr>
            <a:lvl5pPr marL="685783" indent="0">
              <a:buNone/>
              <a:defRPr/>
            </a:lvl5pPr>
          </a:lstStyle>
          <a:p>
            <a:pPr lvl="0"/>
            <a:r>
              <a:rPr lang="en-US" dirty="0"/>
              <a:t>Enter slide content,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32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936">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bullet sections">
    <p:spTree>
      <p:nvGrpSpPr>
        <p:cNvPr id="1" name=""/>
        <p:cNvGrpSpPr/>
        <p:nvPr/>
      </p:nvGrpSpPr>
      <p:grpSpPr>
        <a:xfrm>
          <a:off x="0" y="0"/>
          <a:ext cx="0" cy="0"/>
          <a:chOff x="0" y="0"/>
          <a:chExt cx="0" cy="0"/>
        </a:xfrm>
      </p:grpSpPr>
      <p:sp>
        <p:nvSpPr>
          <p:cNvPr id="2" name="Title 1"/>
          <p:cNvSpPr>
            <a:spLocks noGrp="1"/>
          </p:cNvSpPr>
          <p:nvPr>
            <p:ph type="title"/>
          </p:nvPr>
        </p:nvSpPr>
        <p:spPr>
          <a:xfrm>
            <a:off x="449053" y="153250"/>
            <a:ext cx="10940405" cy="727655"/>
          </a:xfrm>
        </p:spPr>
        <p:txBody>
          <a:bodyPr>
            <a:normAutofit/>
          </a:bodyPr>
          <a:lstStyle>
            <a:lvl1pPr>
              <a:defRPr sz="3200">
                <a:solidFill>
                  <a:schemeClr val="bg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E6C5D45-2516-944B-852E-9416AD28710B}"/>
              </a:ext>
            </a:extLst>
          </p:cNvPr>
          <p:cNvSpPr>
            <a:spLocks noGrp="1"/>
          </p:cNvSpPr>
          <p:nvPr>
            <p:ph type="body" sz="quarter" idx="10"/>
          </p:nvPr>
        </p:nvSpPr>
        <p:spPr>
          <a:xfrm>
            <a:off x="448735" y="1419225"/>
            <a:ext cx="5318858" cy="42413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0680DD99-A52C-8C44-9396-106AF36BB473}"/>
              </a:ext>
            </a:extLst>
          </p:cNvPr>
          <p:cNvSpPr>
            <a:spLocks noGrp="1"/>
          </p:cNvSpPr>
          <p:nvPr>
            <p:ph type="body" sz="quarter" idx="11"/>
          </p:nvPr>
        </p:nvSpPr>
        <p:spPr>
          <a:xfrm>
            <a:off x="6070602" y="1419225"/>
            <a:ext cx="5318858" cy="42413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53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2.emf"/><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image" Target="../media/image1.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053" y="153248"/>
            <a:ext cx="10940405" cy="11430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4124" y="1345776"/>
            <a:ext cx="10940405" cy="47385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449054" y="6403251"/>
            <a:ext cx="5929575" cy="143565"/>
          </a:xfrm>
          <a:prstGeom prst="rect">
            <a:avLst/>
          </a:prstGeom>
          <a:noFill/>
        </p:spPr>
        <p:txBody>
          <a:bodyPr wrap="square" lIns="0" tIns="0" rIns="0" bIns="0" rtlCol="0">
            <a:spAutoFit/>
          </a:bodyPr>
          <a:lstStyle/>
          <a:p>
            <a:pPr marL="0" marR="0" indent="0" algn="l" defTabSz="609561"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2022,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Picture 7">
            <a:extLst>
              <a:ext uri="{FF2B5EF4-FFF2-40B4-BE49-F238E27FC236}">
                <a16:creationId xmlns:a16="http://schemas.microsoft.com/office/drawing/2014/main" id="{0878A8CE-6D00-482B-BB9D-D2ACD1037400}"/>
              </a:ext>
            </a:extLst>
          </p:cNvPr>
          <p:cNvPicPr>
            <a:picLocks noChangeAspect="1"/>
          </p:cNvPicPr>
          <p:nvPr userDrawn="1"/>
        </p:nvPicPr>
        <p:blipFill>
          <a:blip r:embed="rId30"/>
          <a:srcRect/>
          <a:stretch/>
        </p:blipFill>
        <p:spPr>
          <a:xfrm>
            <a:off x="11124678" y="6275882"/>
            <a:ext cx="590993" cy="353418"/>
          </a:xfrm>
          <a:prstGeom prst="rect">
            <a:avLst/>
          </a:prstGeom>
        </p:spPr>
      </p:pic>
    </p:spTree>
    <p:extLst>
      <p:ext uri="{BB962C8B-B14F-4D97-AF65-F5344CB8AC3E}">
        <p14:creationId xmlns:p14="http://schemas.microsoft.com/office/powerpoint/2010/main" val="71992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609561" rtl="0" eaLnBrk="1" latinLnBrk="0" hangingPunct="1">
        <a:spcBef>
          <a:spcPct val="0"/>
        </a:spcBef>
        <a:buNone/>
        <a:defRPr sz="3200" b="1" i="0" kern="1200">
          <a:solidFill>
            <a:schemeClr val="bg1"/>
          </a:solidFill>
          <a:latin typeface="Amazon Ember Regular" charset="0"/>
          <a:ea typeface="+mj-ea"/>
          <a:cs typeface="Amazon Ember Regular" charset="0"/>
        </a:defRPr>
      </a:lvl1pPr>
    </p:titleStyle>
    <p:bodyStyle>
      <a:lvl1pPr marL="0" indent="0" algn="l" defTabSz="609561" rtl="0" eaLnBrk="1" latinLnBrk="0" hangingPunct="1">
        <a:spcBef>
          <a:spcPct val="20000"/>
        </a:spcBef>
        <a:buFontTx/>
        <a:buNone/>
        <a:defRPr sz="2400" b="0" i="0" kern="1200">
          <a:solidFill>
            <a:schemeClr val="bg1"/>
          </a:solidFill>
          <a:latin typeface="Amazon Ember Regular" charset="0"/>
          <a:ea typeface="+mn-ea"/>
          <a:cs typeface="Amazon Ember Regular" charset="0"/>
        </a:defRPr>
      </a:lvl1pPr>
      <a:lvl2pPr marL="990535" indent="-380976" algn="l" defTabSz="609561" rtl="0" eaLnBrk="1" latinLnBrk="0" hangingPunct="1">
        <a:spcBef>
          <a:spcPct val="20000"/>
        </a:spcBef>
        <a:buFont typeface="Arial"/>
        <a:buChar char="•"/>
        <a:defRPr sz="2400" b="0" i="0" kern="1200">
          <a:solidFill>
            <a:schemeClr val="bg1"/>
          </a:solidFill>
          <a:latin typeface="Amazon Ember Regular" charset="0"/>
          <a:ea typeface="+mn-ea"/>
          <a:cs typeface="Amazon Ember Regular" charset="0"/>
        </a:defRPr>
      </a:lvl2pPr>
      <a:lvl3pPr marL="1523902" indent="-304779" algn="l" defTabSz="609561" rtl="0" eaLnBrk="1" latinLnBrk="0" hangingPunct="1">
        <a:spcBef>
          <a:spcPct val="20000"/>
        </a:spcBef>
        <a:buFont typeface="Arial"/>
        <a:buChar char="•"/>
        <a:defRPr sz="2133" b="0" i="0" kern="1200">
          <a:solidFill>
            <a:schemeClr val="bg1"/>
          </a:solidFill>
          <a:latin typeface="Amazon Ember Regular" charset="0"/>
          <a:ea typeface="+mn-ea"/>
          <a:cs typeface="Amazon Ember Regular" charset="0"/>
        </a:defRPr>
      </a:lvl3pPr>
      <a:lvl4pPr marL="2133461" indent="-304779" algn="l" defTabSz="609561" rtl="0" eaLnBrk="1" latinLnBrk="0" hangingPunct="1">
        <a:spcBef>
          <a:spcPct val="20000"/>
        </a:spcBef>
        <a:buFont typeface="Arial"/>
        <a:buChar char="–"/>
        <a:defRPr sz="1867" b="0" i="0" kern="1200">
          <a:solidFill>
            <a:schemeClr val="bg1"/>
          </a:solidFill>
          <a:latin typeface="Amazon Ember Regular" charset="0"/>
          <a:ea typeface="+mn-ea"/>
          <a:cs typeface="Amazon Ember Regular" charset="0"/>
        </a:defRPr>
      </a:lvl4pPr>
      <a:lvl5pPr marL="2743021" indent="-304779" algn="l" defTabSz="609561"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5pPr>
      <a:lvl6pPr marL="3352582" indent="-304779" algn="l" defTabSz="609561" rtl="0" eaLnBrk="1" latinLnBrk="0" hangingPunct="1">
        <a:spcBef>
          <a:spcPct val="20000"/>
        </a:spcBef>
        <a:buFont typeface="Arial"/>
        <a:buChar char="•"/>
        <a:defRPr sz="2667" kern="1200">
          <a:solidFill>
            <a:schemeClr val="tx1"/>
          </a:solidFill>
          <a:latin typeface="+mn-lt"/>
          <a:ea typeface="+mn-ea"/>
          <a:cs typeface="+mn-cs"/>
        </a:defRPr>
      </a:lvl6pPr>
      <a:lvl7pPr marL="3962143" indent="-304779" algn="l" defTabSz="609561" rtl="0" eaLnBrk="1" latinLnBrk="0" hangingPunct="1">
        <a:spcBef>
          <a:spcPct val="20000"/>
        </a:spcBef>
        <a:buFont typeface="Arial"/>
        <a:buChar char="•"/>
        <a:defRPr sz="2667" kern="1200">
          <a:solidFill>
            <a:schemeClr val="tx1"/>
          </a:solidFill>
          <a:latin typeface="+mn-lt"/>
          <a:ea typeface="+mn-ea"/>
          <a:cs typeface="+mn-cs"/>
        </a:defRPr>
      </a:lvl7pPr>
      <a:lvl8pPr marL="4571704" indent="-304779" algn="l" defTabSz="609561" rtl="0" eaLnBrk="1" latinLnBrk="0" hangingPunct="1">
        <a:spcBef>
          <a:spcPct val="20000"/>
        </a:spcBef>
        <a:buFont typeface="Arial"/>
        <a:buChar char="•"/>
        <a:defRPr sz="2667" kern="1200">
          <a:solidFill>
            <a:schemeClr val="tx1"/>
          </a:solidFill>
          <a:latin typeface="+mn-lt"/>
          <a:ea typeface="+mn-ea"/>
          <a:cs typeface="+mn-cs"/>
        </a:defRPr>
      </a:lvl8pPr>
      <a:lvl9pPr marL="5181264" indent="-304779" algn="l" defTabSz="609561"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61" rtl="0" eaLnBrk="1" latinLnBrk="0" hangingPunct="1">
        <a:defRPr sz="2400" kern="1200">
          <a:solidFill>
            <a:schemeClr val="tx1"/>
          </a:solidFill>
          <a:latin typeface="+mn-lt"/>
          <a:ea typeface="+mn-ea"/>
          <a:cs typeface="+mn-cs"/>
        </a:defRPr>
      </a:lvl1pPr>
      <a:lvl2pPr marL="609561" algn="l" defTabSz="609561" rtl="0" eaLnBrk="1" latinLnBrk="0" hangingPunct="1">
        <a:defRPr sz="2400" kern="1200">
          <a:solidFill>
            <a:schemeClr val="tx1"/>
          </a:solidFill>
          <a:latin typeface="+mn-lt"/>
          <a:ea typeface="+mn-ea"/>
          <a:cs typeface="+mn-cs"/>
        </a:defRPr>
      </a:lvl2pPr>
      <a:lvl3pPr marL="1219122" algn="l" defTabSz="609561" rtl="0" eaLnBrk="1" latinLnBrk="0" hangingPunct="1">
        <a:defRPr sz="2400" kern="1200">
          <a:solidFill>
            <a:schemeClr val="tx1"/>
          </a:solidFill>
          <a:latin typeface="+mn-lt"/>
          <a:ea typeface="+mn-ea"/>
          <a:cs typeface="+mn-cs"/>
        </a:defRPr>
      </a:lvl3pPr>
      <a:lvl4pPr marL="1828682" algn="l" defTabSz="609561" rtl="0" eaLnBrk="1" latinLnBrk="0" hangingPunct="1">
        <a:defRPr sz="2400" kern="1200">
          <a:solidFill>
            <a:schemeClr val="tx1"/>
          </a:solidFill>
          <a:latin typeface="+mn-lt"/>
          <a:ea typeface="+mn-ea"/>
          <a:cs typeface="+mn-cs"/>
        </a:defRPr>
      </a:lvl4pPr>
      <a:lvl5pPr marL="2438241" algn="l" defTabSz="609561" rtl="0" eaLnBrk="1" latinLnBrk="0" hangingPunct="1">
        <a:defRPr sz="2400" kern="1200">
          <a:solidFill>
            <a:schemeClr val="tx1"/>
          </a:solidFill>
          <a:latin typeface="+mn-lt"/>
          <a:ea typeface="+mn-ea"/>
          <a:cs typeface="+mn-cs"/>
        </a:defRPr>
      </a:lvl5pPr>
      <a:lvl6pPr marL="3047802" algn="l" defTabSz="609561" rtl="0" eaLnBrk="1" latinLnBrk="0" hangingPunct="1">
        <a:defRPr sz="2400" kern="1200">
          <a:solidFill>
            <a:schemeClr val="tx1"/>
          </a:solidFill>
          <a:latin typeface="+mn-lt"/>
          <a:ea typeface="+mn-ea"/>
          <a:cs typeface="+mn-cs"/>
        </a:defRPr>
      </a:lvl6pPr>
      <a:lvl7pPr marL="3657363" algn="l" defTabSz="609561" rtl="0" eaLnBrk="1" latinLnBrk="0" hangingPunct="1">
        <a:defRPr sz="2400" kern="1200">
          <a:solidFill>
            <a:schemeClr val="tx1"/>
          </a:solidFill>
          <a:latin typeface="+mn-lt"/>
          <a:ea typeface="+mn-ea"/>
          <a:cs typeface="+mn-cs"/>
        </a:defRPr>
      </a:lvl7pPr>
      <a:lvl8pPr marL="4266923" algn="l" defTabSz="609561" rtl="0" eaLnBrk="1" latinLnBrk="0" hangingPunct="1">
        <a:defRPr sz="2400" kern="1200">
          <a:solidFill>
            <a:schemeClr val="tx1"/>
          </a:solidFill>
          <a:latin typeface="+mn-lt"/>
          <a:ea typeface="+mn-ea"/>
          <a:cs typeface="+mn-cs"/>
        </a:defRPr>
      </a:lvl8pPr>
      <a:lvl9pPr marL="4876483" algn="l" defTabSz="60956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3248"/>
            <a:ext cx="11262360" cy="11430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199" y="1371600"/>
            <a:ext cx="11262360" cy="47385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33" b="0" i="0" dirty="0">
                <a:solidFill>
                  <a:schemeClr val="tx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2022, Amazon Web Services, Inc. or its Affiliates. </a:t>
            </a:r>
          </a:p>
        </p:txBody>
      </p:sp>
      <p:pic>
        <p:nvPicPr>
          <p:cNvPr id="7" name="Picture 6"/>
          <p:cNvPicPr>
            <a:picLocks noChangeAspect="1"/>
          </p:cNvPicPr>
          <p:nvPr userDrawn="1"/>
        </p:nvPicPr>
        <p:blipFill>
          <a:blip r:embed="rId31"/>
          <a:srcRect/>
          <a:stretch/>
        </p:blipFill>
        <p:spPr>
          <a:xfrm>
            <a:off x="11124678" y="6275882"/>
            <a:ext cx="590993" cy="353418"/>
          </a:xfrm>
          <a:prstGeom prst="rect">
            <a:avLst/>
          </a:prstGeom>
        </p:spPr>
      </p:pic>
    </p:spTree>
    <p:extLst>
      <p:ext uri="{BB962C8B-B14F-4D97-AF65-F5344CB8AC3E}">
        <p14:creationId xmlns:p14="http://schemas.microsoft.com/office/powerpoint/2010/main" val="1717002832"/>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4" r:id="rId25"/>
    <p:sldLayoutId id="2147483715" r:id="rId26"/>
    <p:sldLayoutId id="2147483717" r:id="rId27"/>
    <p:sldLayoutId id="2147483718" r:id="rId28"/>
    <p:sldLayoutId id="2147483719" r:id="rId29"/>
  </p:sldLayoutIdLst>
  <p:hf sldNum="0" hdr="0" ftr="0" dt="0"/>
  <p:txStyles>
    <p:titleStyle>
      <a:lvl1pPr algn="l" defTabSz="609576" rtl="0" eaLnBrk="1" latinLnBrk="0" hangingPunct="1">
        <a:spcBef>
          <a:spcPct val="0"/>
        </a:spcBef>
        <a:buNone/>
        <a:defRPr sz="3167"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p:titleStyle>
    <p:bodyStyle>
      <a:lvl1pPr marL="0" indent="0" algn="l" defTabSz="609576" rtl="0" eaLnBrk="1" latinLnBrk="0" hangingPunct="1">
        <a:spcBef>
          <a:spcPct val="20000"/>
        </a:spcBef>
        <a:buFontTx/>
        <a:buNone/>
        <a:defRPr sz="2417" b="0" i="0" kern="1200">
          <a:solidFill>
            <a:schemeClr val="tx1"/>
          </a:solidFill>
          <a:latin typeface="Amazon Ember Regular" charset="0"/>
          <a:ea typeface="+mn-ea"/>
          <a:cs typeface="Amazon Ember Regular" charset="0"/>
        </a:defRPr>
      </a:lvl1pPr>
      <a:lvl2pPr marL="990560" indent="-380985" algn="l" defTabSz="609576" rtl="0" eaLnBrk="1" latinLnBrk="0" hangingPunct="1">
        <a:spcBef>
          <a:spcPct val="20000"/>
        </a:spcBef>
        <a:buFont typeface="Arial"/>
        <a:buChar char="•"/>
        <a:defRPr sz="2417" b="0" i="0" kern="1200">
          <a:solidFill>
            <a:schemeClr val="tx1"/>
          </a:solidFill>
          <a:latin typeface="Amazon Ember Regular" charset="0"/>
          <a:ea typeface="+mn-ea"/>
          <a:cs typeface="Amazon Ember Regular" charset="0"/>
        </a:defRPr>
      </a:lvl2pPr>
      <a:lvl3pPr marL="1523939" indent="-304788" algn="l" defTabSz="609576" rtl="0" eaLnBrk="1" latinLnBrk="0" hangingPunct="1">
        <a:spcBef>
          <a:spcPct val="20000"/>
        </a:spcBef>
        <a:buFont typeface="Arial"/>
        <a:buChar char="•"/>
        <a:defRPr sz="2167" b="0" i="0" kern="1200">
          <a:solidFill>
            <a:schemeClr val="tx1"/>
          </a:solidFill>
          <a:latin typeface="Amazon Ember Regular" charset="0"/>
          <a:ea typeface="+mn-ea"/>
          <a:cs typeface="Amazon Ember Regular" charset="0"/>
        </a:defRPr>
      </a:lvl3pPr>
      <a:lvl4pPr marL="2133515" indent="-304788" algn="l" defTabSz="609576" rtl="0" eaLnBrk="1" latinLnBrk="0" hangingPunct="1">
        <a:spcBef>
          <a:spcPct val="20000"/>
        </a:spcBef>
        <a:buFont typeface="Arial"/>
        <a:buChar char="–"/>
        <a:defRPr sz="1833" b="0" i="0" kern="1200">
          <a:solidFill>
            <a:schemeClr val="tx1"/>
          </a:solidFill>
          <a:latin typeface="Amazon Ember Regular" charset="0"/>
          <a:ea typeface="+mn-ea"/>
          <a:cs typeface="Amazon Ember Regular" charset="0"/>
        </a:defRPr>
      </a:lvl4pPr>
      <a:lvl5pPr marL="2743090" indent="-304788" algn="l" defTabSz="609576" rtl="0" eaLnBrk="1" latinLnBrk="0" hangingPunct="1">
        <a:spcBef>
          <a:spcPct val="20000"/>
        </a:spcBef>
        <a:buFont typeface="Arial"/>
        <a:buChar char="»"/>
        <a:defRPr sz="1583" b="0" i="0" kern="1200">
          <a:solidFill>
            <a:schemeClr val="tx1"/>
          </a:solidFill>
          <a:latin typeface="Amazon Ember Regular" charset="0"/>
          <a:ea typeface="+mn-ea"/>
          <a:cs typeface="Amazon Ember Regular" charset="0"/>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6" rtl="0" eaLnBrk="1" latinLnBrk="0" hangingPunct="1">
        <a:defRPr sz="2400" kern="1200">
          <a:solidFill>
            <a:schemeClr val="tx1"/>
          </a:solidFill>
          <a:latin typeface="+mn-lt"/>
          <a:ea typeface="+mn-ea"/>
          <a:cs typeface="+mn-cs"/>
        </a:defRPr>
      </a:lvl1pPr>
      <a:lvl2pPr marL="609576" algn="l" defTabSz="609576" rtl="0" eaLnBrk="1" latinLnBrk="0" hangingPunct="1">
        <a:defRPr sz="2400" kern="1200">
          <a:solidFill>
            <a:schemeClr val="tx1"/>
          </a:solidFill>
          <a:latin typeface="+mn-lt"/>
          <a:ea typeface="+mn-ea"/>
          <a:cs typeface="+mn-cs"/>
        </a:defRPr>
      </a:lvl2pPr>
      <a:lvl3pPr marL="1219151" algn="l" defTabSz="609576" rtl="0" eaLnBrk="1" latinLnBrk="0" hangingPunct="1">
        <a:defRPr sz="2400" kern="1200">
          <a:solidFill>
            <a:schemeClr val="tx1"/>
          </a:solidFill>
          <a:latin typeface="+mn-lt"/>
          <a:ea typeface="+mn-ea"/>
          <a:cs typeface="+mn-cs"/>
        </a:defRPr>
      </a:lvl3pPr>
      <a:lvl4pPr marL="1828727" algn="l" defTabSz="609576" rtl="0" eaLnBrk="1" latinLnBrk="0" hangingPunct="1">
        <a:defRPr sz="2400" kern="1200">
          <a:solidFill>
            <a:schemeClr val="tx1"/>
          </a:solidFill>
          <a:latin typeface="+mn-lt"/>
          <a:ea typeface="+mn-ea"/>
          <a:cs typeface="+mn-cs"/>
        </a:defRPr>
      </a:lvl4pPr>
      <a:lvl5pPr marL="2438302" algn="l" defTabSz="609576" rtl="0" eaLnBrk="1" latinLnBrk="0" hangingPunct="1">
        <a:defRPr sz="2400" kern="1200">
          <a:solidFill>
            <a:schemeClr val="tx1"/>
          </a:solidFill>
          <a:latin typeface="+mn-lt"/>
          <a:ea typeface="+mn-ea"/>
          <a:cs typeface="+mn-cs"/>
        </a:defRPr>
      </a:lvl5pPr>
      <a:lvl6pPr marL="3047878" algn="l" defTabSz="609576" rtl="0" eaLnBrk="1" latinLnBrk="0" hangingPunct="1">
        <a:defRPr sz="2400" kern="1200">
          <a:solidFill>
            <a:schemeClr val="tx1"/>
          </a:solidFill>
          <a:latin typeface="+mn-lt"/>
          <a:ea typeface="+mn-ea"/>
          <a:cs typeface="+mn-cs"/>
        </a:defRPr>
      </a:lvl6pPr>
      <a:lvl7pPr marL="3657454" algn="l" defTabSz="609576" rtl="0" eaLnBrk="1" latinLnBrk="0" hangingPunct="1">
        <a:defRPr sz="2400" kern="1200">
          <a:solidFill>
            <a:schemeClr val="tx1"/>
          </a:solidFill>
          <a:latin typeface="+mn-lt"/>
          <a:ea typeface="+mn-ea"/>
          <a:cs typeface="+mn-cs"/>
        </a:defRPr>
      </a:lvl7pPr>
      <a:lvl8pPr marL="4267029" algn="l" defTabSz="609576" rtl="0" eaLnBrk="1" latinLnBrk="0" hangingPunct="1">
        <a:defRPr sz="2400" kern="1200">
          <a:solidFill>
            <a:schemeClr val="tx1"/>
          </a:solidFill>
          <a:latin typeface="+mn-lt"/>
          <a:ea typeface="+mn-ea"/>
          <a:cs typeface="+mn-cs"/>
        </a:defRPr>
      </a:lvl8pPr>
      <a:lvl9pPr marL="4876605" algn="l" defTabSz="60957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8856">
          <p15:clr>
            <a:srgbClr val="F26B43"/>
          </p15:clr>
        </p15:guide>
        <p15:guide id="3" orient="horz" pos="1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052" y="153248"/>
            <a:ext cx="10940405" cy="11430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4123" y="1345776"/>
            <a:ext cx="10940405" cy="47385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449053" y="6403251"/>
            <a:ext cx="5929575" cy="143565"/>
          </a:xfrm>
          <a:prstGeom prst="rect">
            <a:avLst/>
          </a:prstGeom>
          <a:noFill/>
        </p:spPr>
        <p:txBody>
          <a:bodyPr wrap="square" lIns="0" tIns="0" rIns="0" bIns="0"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rPr>
              <a:t>© 2022, Amazon Web Services, Inc. or its Affiliates. All rights reserved. </a:t>
            </a:r>
            <a:r>
              <a:rPr lang="en-US" sz="933" b="0" i="0" dirty="0">
                <a:solidFill>
                  <a:schemeClr val="bg1">
                    <a:lumMod val="50000"/>
                  </a:schemeClr>
                </a:solidFill>
                <a:effectLst/>
                <a:latin typeface="Amazon Ember" panose="020B0603020204020204" pitchFamily="34" charset="0"/>
                <a:ea typeface="Amazon Ember" panose="020B0603020204020204" pitchFamily="34" charset="0"/>
                <a:cs typeface="Amazon Ember" panose="020B0603020204020204" pitchFamily="34" charset="0"/>
              </a:rPr>
              <a:t>Amazon Confidential and Trademark</a:t>
            </a:r>
            <a:endParaRPr lang="en-US" sz="933" b="0" i="0" dirty="0">
              <a:solidFill>
                <a:schemeClr val="bg1">
                  <a:lumMod val="50000"/>
                </a:schemeClr>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Picture 6"/>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801918" y="6275881"/>
            <a:ext cx="591151" cy="353419"/>
          </a:xfrm>
          <a:prstGeom prst="rect">
            <a:avLst/>
          </a:prstGeom>
        </p:spPr>
      </p:pic>
    </p:spTree>
    <p:extLst>
      <p:ext uri="{BB962C8B-B14F-4D97-AF65-F5344CB8AC3E}">
        <p14:creationId xmlns:p14="http://schemas.microsoft.com/office/powerpoint/2010/main" val="37033532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Lst>
  <p:txStyles>
    <p:titleStyle>
      <a:lvl1pPr algn="l" defTabSz="609585" rtl="0" eaLnBrk="1" latinLnBrk="0" hangingPunct="1">
        <a:spcBef>
          <a:spcPct val="0"/>
        </a:spcBef>
        <a:buNone/>
        <a:defRPr sz="3200" b="1" i="0" kern="1200">
          <a:solidFill>
            <a:schemeClr val="bg1"/>
          </a:solidFill>
          <a:latin typeface="Amazon Ember Regular" charset="0"/>
          <a:ea typeface="+mj-ea"/>
          <a:cs typeface="Amazon Ember Regular" charset="0"/>
        </a:defRPr>
      </a:lvl1pPr>
    </p:titleStyle>
    <p:bodyStyle>
      <a:lvl1pPr marL="0" indent="0" algn="l" defTabSz="609585" rtl="0" eaLnBrk="1" latinLnBrk="0" hangingPunct="1">
        <a:spcBef>
          <a:spcPct val="20000"/>
        </a:spcBef>
        <a:buFontTx/>
        <a:buNone/>
        <a:defRPr sz="2400" b="0" i="0" kern="1200">
          <a:solidFill>
            <a:schemeClr val="bg1"/>
          </a:solidFill>
          <a:latin typeface="Amazon Ember Regular" charset="0"/>
          <a:ea typeface="+mn-ea"/>
          <a:cs typeface="Amazon Ember Regular" charset="0"/>
        </a:defRPr>
      </a:lvl1pPr>
      <a:lvl2pPr marL="990575" indent="-380990" algn="l" defTabSz="609585" rtl="0" eaLnBrk="1" latinLnBrk="0" hangingPunct="1">
        <a:spcBef>
          <a:spcPct val="20000"/>
        </a:spcBef>
        <a:buFont typeface="Arial"/>
        <a:buChar char="•"/>
        <a:defRPr sz="2400" b="0" i="0" kern="1200">
          <a:solidFill>
            <a:schemeClr val="bg1"/>
          </a:solidFill>
          <a:latin typeface="Amazon Ember Regular" charset="0"/>
          <a:ea typeface="+mn-ea"/>
          <a:cs typeface="Amazon Ember Regular" charset="0"/>
        </a:defRPr>
      </a:lvl2pPr>
      <a:lvl3pPr marL="1523962" indent="-304792" algn="l" defTabSz="609585" rtl="0" eaLnBrk="1" latinLnBrk="0" hangingPunct="1">
        <a:spcBef>
          <a:spcPct val="20000"/>
        </a:spcBef>
        <a:buFont typeface="Arial"/>
        <a:buChar char="•"/>
        <a:defRPr sz="2133" b="0" i="0" kern="1200">
          <a:solidFill>
            <a:schemeClr val="bg1"/>
          </a:solidFill>
          <a:latin typeface="Amazon Ember Regular" charset="0"/>
          <a:ea typeface="+mn-ea"/>
          <a:cs typeface="Amazon Ember Regular" charset="0"/>
        </a:defRPr>
      </a:lvl3pPr>
      <a:lvl4pPr marL="2133547" indent="-304792" algn="l" defTabSz="609585" rtl="0" eaLnBrk="1" latinLnBrk="0" hangingPunct="1">
        <a:spcBef>
          <a:spcPct val="20000"/>
        </a:spcBef>
        <a:buFont typeface="Arial"/>
        <a:buChar char="–"/>
        <a:defRPr sz="1867" b="0" i="0" kern="1200">
          <a:solidFill>
            <a:schemeClr val="bg1"/>
          </a:solidFill>
          <a:latin typeface="Amazon Ember Regular" charset="0"/>
          <a:ea typeface="+mn-ea"/>
          <a:cs typeface="Amazon Ember Regular" charset="0"/>
        </a:defRPr>
      </a:lvl4pPr>
      <a:lvl5pPr marL="2743131" indent="-304792" algn="l" defTabSz="609585" rtl="0" eaLnBrk="1" latinLnBrk="0" hangingPunct="1">
        <a:spcBef>
          <a:spcPct val="20000"/>
        </a:spcBef>
        <a:buFont typeface="Arial"/>
        <a:buChar char="»"/>
        <a:defRPr sz="1600" b="0" i="0" kern="1200">
          <a:solidFill>
            <a:schemeClr val="bg1"/>
          </a:solidFill>
          <a:latin typeface="Amazon Ember Regular" charset="0"/>
          <a:ea typeface="+mn-ea"/>
          <a:cs typeface="Amazon Ember Regular"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hyperlink" Target="https://www.computer.org/csdl/proceedings/sc/2015/3723/00/2807623.pdf" TargetMode="External"/><Relationship Id="rId1" Type="http://schemas.openxmlformats.org/officeDocument/2006/relationships/slideLayout" Target="../slideLayouts/slideLayout52.xml"/><Relationship Id="rId6" Type="http://schemas.openxmlformats.org/officeDocument/2006/relationships/hyperlink" Target="https://binaries.spack.io/develop" TargetMode="External"/><Relationship Id="rId5" Type="http://schemas.openxmlformats.org/officeDocument/2006/relationships/image" Target="../media/image62.png"/><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52.xml"/><Relationship Id="rId5" Type="http://schemas.openxmlformats.org/officeDocument/2006/relationships/image" Target="../media/image71.sv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eather.hpcworkshops.com/" TargetMode="Externa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41.svg"/><Relationship Id="rId29" Type="http://schemas.openxmlformats.org/officeDocument/2006/relationships/image" Target="../media/image50.png"/><Relationship Id="rId1" Type="http://schemas.openxmlformats.org/officeDocument/2006/relationships/slideLayout" Target="../slideLayouts/slideLayout56.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 Id="rId27" Type="http://schemas.openxmlformats.org/officeDocument/2006/relationships/image" Target="../media/image48.svg"/><Relationship Id="rId30"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hyperlink" Target="https://aws.amazon.com/hpc/efa/"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chart" Target="../charts/chart1.xml"/><Relationship Id="rId5" Type="http://schemas.openxmlformats.org/officeDocument/2006/relationships/image" Target="../media/image53.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52.xml"/><Relationship Id="rId5" Type="http://schemas.openxmlformats.org/officeDocument/2006/relationships/image" Target="../media/image58.sv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hyperlink" Target="https://geek-and-poke.com/geekandpoke/2010/5/14/how-to-become-invaluable.html" TargetMode="External"/><Relationship Id="rId2" Type="http://schemas.openxmlformats.org/officeDocument/2006/relationships/image" Target="../media/image59.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B6A515-CE08-5146-8E7D-131F486B0482}"/>
              </a:ext>
            </a:extLst>
          </p:cNvPr>
          <p:cNvSpPr>
            <a:spLocks noGrp="1"/>
          </p:cNvSpPr>
          <p:nvPr>
            <p:ph type="body" sz="quarter" idx="12"/>
          </p:nvPr>
        </p:nvSpPr>
        <p:spPr>
          <a:xfrm>
            <a:off x="486383" y="2042431"/>
            <a:ext cx="9766651" cy="2500385"/>
          </a:xfrm>
        </p:spPr>
        <p:txBody>
          <a:bodyPr/>
          <a:lstStyle/>
          <a:p>
            <a:r>
              <a:rPr lang="en-US" b="0" dirty="0"/>
              <a:t>Scaling NWP workloads on AWS to achieve your research goals</a:t>
            </a:r>
            <a:endParaRPr lang="en-US" sz="4500" b="0" dirty="0"/>
          </a:p>
        </p:txBody>
      </p:sp>
      <p:sp>
        <p:nvSpPr>
          <p:cNvPr id="7" name="Text Placeholder 10">
            <a:extLst>
              <a:ext uri="{FF2B5EF4-FFF2-40B4-BE49-F238E27FC236}">
                <a16:creationId xmlns:a16="http://schemas.microsoft.com/office/drawing/2014/main" id="{688D1426-BC97-41FD-8A4A-27D8F3E1708E}"/>
              </a:ext>
            </a:extLst>
          </p:cNvPr>
          <p:cNvSpPr>
            <a:spLocks noGrp="1"/>
          </p:cNvSpPr>
          <p:nvPr>
            <p:ph type="body" sz="quarter" idx="10"/>
          </p:nvPr>
        </p:nvSpPr>
        <p:spPr>
          <a:xfrm>
            <a:off x="566041" y="4815568"/>
            <a:ext cx="4521525" cy="934069"/>
          </a:xfrm>
        </p:spPr>
        <p:txBody>
          <a:bodyPr>
            <a:normAutofit/>
          </a:bodyPr>
          <a:lstStyle/>
          <a:p>
            <a:r>
              <a:rPr lang="en-US" sz="2333" dirty="0"/>
              <a:t>Timothy Brown</a:t>
            </a:r>
          </a:p>
          <a:p>
            <a:r>
              <a:rPr lang="en-US" sz="2333" dirty="0" err="1"/>
              <a:t>aws-hpc-weather@amazon.com</a:t>
            </a:r>
            <a:endParaRPr lang="en-US" sz="2333" dirty="0"/>
          </a:p>
        </p:txBody>
      </p:sp>
    </p:spTree>
    <p:extLst>
      <p:ext uri="{BB962C8B-B14F-4D97-AF65-F5344CB8AC3E}">
        <p14:creationId xmlns:p14="http://schemas.microsoft.com/office/powerpoint/2010/main" val="1971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err="1"/>
              <a:t>Spack</a:t>
            </a:r>
            <a:r>
              <a:rPr lang="en-US" dirty="0"/>
              <a:t> – Package Manager</a:t>
            </a:r>
          </a:p>
        </p:txBody>
      </p:sp>
      <p:sp>
        <p:nvSpPr>
          <p:cNvPr id="15" name="TextBox 14">
            <a:extLst>
              <a:ext uri="{FF2B5EF4-FFF2-40B4-BE49-F238E27FC236}">
                <a16:creationId xmlns:a16="http://schemas.microsoft.com/office/drawing/2014/main" id="{7EFEF1F7-FA85-9B43-8840-E8475A509007}"/>
              </a:ext>
            </a:extLst>
          </p:cNvPr>
          <p:cNvSpPr txBox="1"/>
          <p:nvPr/>
        </p:nvSpPr>
        <p:spPr>
          <a:xfrm>
            <a:off x="472441" y="937846"/>
            <a:ext cx="7760458" cy="461665"/>
          </a:xfrm>
          <a:prstGeom prst="rect">
            <a:avLst/>
          </a:prstGeom>
          <a:noFill/>
        </p:spPr>
        <p:txBody>
          <a:bodyPr wrap="none" rtlCol="0">
            <a:spAutoFit/>
          </a:bodyPr>
          <a:lstStyle/>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We are going to use Spack</a:t>
            </a:r>
            <a:r>
              <a:rPr lang="en-US" sz="2400" baseline="30000" dirty="0">
                <a:latin typeface="Amazon Ember" panose="020B0603020204020204" pitchFamily="34" charset="0"/>
                <a:ea typeface="Amazon Ember" panose="020B0603020204020204" pitchFamily="34" charset="0"/>
                <a:cs typeface="Amazon Ember" panose="020B0603020204020204" pitchFamily="34" charset="0"/>
              </a:rPr>
              <a:t>1</a:t>
            </a:r>
            <a:r>
              <a:rPr lang="en-US" sz="2400" dirty="0">
                <a:latin typeface="Amazon Ember" panose="020B0603020204020204" pitchFamily="34" charset="0"/>
                <a:ea typeface="Amazon Ember" panose="020B0603020204020204" pitchFamily="34" charset="0"/>
                <a:cs typeface="Amazon Ember" panose="020B0603020204020204" pitchFamily="34" charset="0"/>
              </a:rPr>
              <a:t> to install all our packages.</a:t>
            </a:r>
          </a:p>
        </p:txBody>
      </p:sp>
      <p:sp>
        <p:nvSpPr>
          <p:cNvPr id="20" name="TextBox 19">
            <a:extLst>
              <a:ext uri="{FF2B5EF4-FFF2-40B4-BE49-F238E27FC236}">
                <a16:creationId xmlns:a16="http://schemas.microsoft.com/office/drawing/2014/main" id="{FC3A32D2-E21D-9946-B3AF-4D924CE0D86B}"/>
              </a:ext>
            </a:extLst>
          </p:cNvPr>
          <p:cNvSpPr txBox="1"/>
          <p:nvPr/>
        </p:nvSpPr>
        <p:spPr>
          <a:xfrm>
            <a:off x="457199" y="5568461"/>
            <a:ext cx="6280887" cy="461665"/>
          </a:xfrm>
          <a:prstGeom prst="rect">
            <a:avLst/>
          </a:prstGeom>
          <a:noFill/>
        </p:spPr>
        <p:txBody>
          <a:bodyPr wrap="none" rtlCol="0">
            <a:spAutoFit/>
          </a:bodyPr>
          <a:lstStyle/>
          <a:p>
            <a:r>
              <a:rPr lang="en-US" sz="800" dirty="0"/>
              <a:t>1. Todd </a:t>
            </a:r>
            <a:r>
              <a:rPr lang="en-US" sz="800" dirty="0" err="1"/>
              <a:t>Gamblin</a:t>
            </a:r>
            <a:r>
              <a:rPr lang="en-US" sz="800" dirty="0"/>
              <a:t>, Matthew P. </a:t>
            </a:r>
            <a:r>
              <a:rPr lang="en-US" sz="800" dirty="0" err="1"/>
              <a:t>LeGendre</a:t>
            </a:r>
            <a:r>
              <a:rPr lang="en-US" sz="800" dirty="0"/>
              <a:t>, Michael R. Collette, Gregory L. Lee, Adam Moody, </a:t>
            </a:r>
            <a:r>
              <a:rPr lang="en-US" sz="800" dirty="0" err="1"/>
              <a:t>Bronis</a:t>
            </a:r>
            <a:r>
              <a:rPr lang="en-US" sz="800" dirty="0"/>
              <a:t> R. de </a:t>
            </a:r>
            <a:r>
              <a:rPr lang="en-US" sz="800" dirty="0" err="1"/>
              <a:t>Supinski</a:t>
            </a:r>
            <a:r>
              <a:rPr lang="en-US" sz="800" dirty="0"/>
              <a:t>, and W. Scott </a:t>
            </a:r>
            <a:r>
              <a:rPr lang="en-US" sz="800" dirty="0" err="1"/>
              <a:t>Futral</a:t>
            </a:r>
            <a:r>
              <a:rPr lang="en-US" sz="800" dirty="0"/>
              <a:t>.</a:t>
            </a:r>
          </a:p>
          <a:p>
            <a:r>
              <a:rPr lang="en-US" sz="800" b="1" dirty="0">
                <a:hlinkClick r:id="rId2"/>
              </a:rPr>
              <a:t>The Spack Package Manager: Bringing Order to HPC Software Chaos</a:t>
            </a:r>
            <a:r>
              <a:rPr lang="en-US" sz="800" dirty="0"/>
              <a:t>. </a:t>
            </a:r>
          </a:p>
          <a:p>
            <a:r>
              <a:rPr lang="en-US" sz="800" dirty="0"/>
              <a:t>In </a:t>
            </a:r>
            <a:r>
              <a:rPr lang="en-US" sz="800" i="1" dirty="0"/>
              <a:t>Supercomputing 2015 (SC’15)</a:t>
            </a:r>
            <a:r>
              <a:rPr lang="en-US" sz="800" dirty="0"/>
              <a:t>, Austin, Texas, November 15-20 2015. LLNL-CONF-669890.</a:t>
            </a:r>
            <a:endParaRPr lang="en-US" sz="8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2" name="Graphic 21">
            <a:extLst>
              <a:ext uri="{FF2B5EF4-FFF2-40B4-BE49-F238E27FC236}">
                <a16:creationId xmlns:a16="http://schemas.microsoft.com/office/drawing/2014/main" id="{062F43BA-405A-044B-83DA-11258C8A3D5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72769"/>
          <a:stretch/>
        </p:blipFill>
        <p:spPr>
          <a:xfrm>
            <a:off x="0" y="1910163"/>
            <a:ext cx="7620000" cy="1037492"/>
          </a:xfrm>
          <a:prstGeom prst="rect">
            <a:avLst/>
          </a:prstGeom>
        </p:spPr>
      </p:pic>
      <p:pic>
        <p:nvPicPr>
          <p:cNvPr id="24" name="Picture 23">
            <a:extLst>
              <a:ext uri="{FF2B5EF4-FFF2-40B4-BE49-F238E27FC236}">
                <a16:creationId xmlns:a16="http://schemas.microsoft.com/office/drawing/2014/main" id="{37AA5845-824D-0F42-94B0-A8DE63B84E90}"/>
              </a:ext>
            </a:extLst>
          </p:cNvPr>
          <p:cNvPicPr>
            <a:picLocks noChangeAspect="1"/>
          </p:cNvPicPr>
          <p:nvPr/>
        </p:nvPicPr>
        <p:blipFill>
          <a:blip r:embed="rId5"/>
          <a:stretch>
            <a:fillRect/>
          </a:stretch>
        </p:blipFill>
        <p:spPr>
          <a:xfrm>
            <a:off x="7308669" y="1524000"/>
            <a:ext cx="4729126" cy="4191000"/>
          </a:xfrm>
          <a:prstGeom prst="rect">
            <a:avLst/>
          </a:prstGeom>
        </p:spPr>
      </p:pic>
      <p:sp>
        <p:nvSpPr>
          <p:cNvPr id="3" name="TextBox 2">
            <a:extLst>
              <a:ext uri="{FF2B5EF4-FFF2-40B4-BE49-F238E27FC236}">
                <a16:creationId xmlns:a16="http://schemas.microsoft.com/office/drawing/2014/main" id="{09E0BC8E-8D06-B671-C6CD-71014E3CA9DF}"/>
              </a:ext>
            </a:extLst>
          </p:cNvPr>
          <p:cNvSpPr txBox="1"/>
          <p:nvPr/>
        </p:nvSpPr>
        <p:spPr>
          <a:xfrm>
            <a:off x="457199" y="3175407"/>
            <a:ext cx="3276859" cy="707886"/>
          </a:xfrm>
          <a:prstGeom prst="rect">
            <a:avLst/>
          </a:prstGeom>
          <a:noFill/>
        </p:spPr>
        <p:txBody>
          <a:bodyPr wrap="non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Spack</a:t>
            </a:r>
            <a:r>
              <a:rPr lang="en-US" sz="2400" dirty="0">
                <a:latin typeface="Amazon Ember" panose="020B0603020204020204" pitchFamily="34" charset="0"/>
                <a:ea typeface="Amazon Ember" panose="020B0603020204020204" pitchFamily="34" charset="0"/>
                <a:cs typeface="Amazon Ember" panose="020B0603020204020204" pitchFamily="34" charset="0"/>
              </a:rPr>
              <a:t> binary cache</a:t>
            </a:r>
          </a:p>
          <a:p>
            <a:pPr algn="l"/>
            <a:r>
              <a:rPr lang="en-US" sz="1600" dirty="0">
                <a:hlinkClick r:id="rId6"/>
              </a:rPr>
              <a:t>https://</a:t>
            </a:r>
            <a:r>
              <a:rPr lang="en-US" sz="1600" dirty="0" err="1">
                <a:hlinkClick r:id="rId6"/>
              </a:rPr>
              <a:t>binaries.spack.io</a:t>
            </a:r>
            <a:r>
              <a:rPr lang="en-US" sz="1600" dirty="0">
                <a:hlinkClick r:id="rId6"/>
              </a:rPr>
              <a:t>/develop</a:t>
            </a:r>
            <a:endParaRPr lang="en-US" sz="16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8" name="Graphic 7">
            <a:extLst>
              <a:ext uri="{FF2B5EF4-FFF2-40B4-BE49-F238E27FC236}">
                <a16:creationId xmlns:a16="http://schemas.microsoft.com/office/drawing/2014/main" id="{B45EEFF2-2560-51BE-27CC-977311F373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4077467"/>
            <a:ext cx="7620000" cy="952500"/>
          </a:xfrm>
          <a:prstGeom prst="rect">
            <a:avLst/>
          </a:prstGeom>
        </p:spPr>
      </p:pic>
    </p:spTree>
    <p:extLst>
      <p:ext uri="{BB962C8B-B14F-4D97-AF65-F5344CB8AC3E}">
        <p14:creationId xmlns:p14="http://schemas.microsoft.com/office/powerpoint/2010/main" val="231877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err="1"/>
              <a:t>Spack</a:t>
            </a:r>
            <a:r>
              <a:rPr lang="en-US" dirty="0"/>
              <a:t> External Packages</a:t>
            </a:r>
          </a:p>
        </p:txBody>
      </p:sp>
      <p:sp>
        <p:nvSpPr>
          <p:cNvPr id="13" name="TextBox 12">
            <a:extLst>
              <a:ext uri="{FF2B5EF4-FFF2-40B4-BE49-F238E27FC236}">
                <a16:creationId xmlns:a16="http://schemas.microsoft.com/office/drawing/2014/main" id="{D1D0CEE0-6895-184F-8587-0A23979A6E20}"/>
              </a:ext>
            </a:extLst>
          </p:cNvPr>
          <p:cNvSpPr txBox="1"/>
          <p:nvPr/>
        </p:nvSpPr>
        <p:spPr>
          <a:xfrm>
            <a:off x="457199" y="1296248"/>
            <a:ext cx="10532050" cy="461665"/>
          </a:xfrm>
          <a:prstGeom prst="rect">
            <a:avLst/>
          </a:prstGeom>
          <a:noFill/>
        </p:spPr>
        <p:txBody>
          <a:bodyPr wrap="none" rtlCol="0">
            <a:spAutoFit/>
          </a:bodyPr>
          <a:lstStyle/>
          <a:p>
            <a:pPr algn="l"/>
            <a:r>
              <a:rPr lang="en-US" sz="2400" dirty="0">
                <a:latin typeface="Amazon Ember" panose="020B0603020204020204" pitchFamily="34" charset="0"/>
                <a:ea typeface="Amazon Ember" panose="020B0603020204020204" pitchFamily="34" charset="0"/>
                <a:cs typeface="Amazon Ember" panose="020B0603020204020204" pitchFamily="34" charset="0"/>
              </a:rPr>
              <a:t>We define the external packages in </a:t>
            </a:r>
            <a:r>
              <a:rPr lang="en-US" sz="2000" dirty="0">
                <a:solidFill>
                  <a:srgbClr val="FFC000"/>
                </a:solidFill>
                <a:latin typeface="Monaco" pitchFamily="2" charset="77"/>
                <a:ea typeface="Amazon Ember" panose="020B0603020204020204" pitchFamily="34" charset="0"/>
                <a:cs typeface="Amazon Ember" panose="020B0603020204020204" pitchFamily="34" charset="0"/>
              </a:rPr>
              <a:t>$SPACK_ROOT/</a:t>
            </a:r>
            <a:r>
              <a:rPr lang="en-US" sz="2000" dirty="0" err="1">
                <a:solidFill>
                  <a:srgbClr val="FFC000"/>
                </a:solidFill>
                <a:latin typeface="Monaco" pitchFamily="2" charset="77"/>
                <a:ea typeface="Amazon Ember" panose="020B0603020204020204" pitchFamily="34" charset="0"/>
                <a:cs typeface="Amazon Ember" panose="020B0603020204020204" pitchFamily="34" charset="0"/>
              </a:rPr>
              <a:t>etc</a:t>
            </a:r>
            <a:r>
              <a:rPr lang="en-US" sz="2000" dirty="0">
                <a:solidFill>
                  <a:srgbClr val="FFC000"/>
                </a:solidFill>
                <a:latin typeface="Monaco" pitchFamily="2" charset="77"/>
                <a:ea typeface="Amazon Ember" panose="020B0603020204020204" pitchFamily="34" charset="0"/>
                <a:cs typeface="Amazon Ember" panose="020B0603020204020204" pitchFamily="34" charset="0"/>
              </a:rPr>
              <a:t>/</a:t>
            </a:r>
            <a:r>
              <a:rPr lang="en-US" sz="2000" dirty="0" err="1">
                <a:solidFill>
                  <a:srgbClr val="FFC000"/>
                </a:solidFill>
                <a:latin typeface="Monaco" pitchFamily="2" charset="77"/>
                <a:ea typeface="Amazon Ember" panose="020B0603020204020204" pitchFamily="34" charset="0"/>
                <a:cs typeface="Amazon Ember" panose="020B0603020204020204" pitchFamily="34" charset="0"/>
              </a:rPr>
              <a:t>spack</a:t>
            </a:r>
            <a:r>
              <a:rPr lang="en-US" sz="2000" dirty="0">
                <a:solidFill>
                  <a:srgbClr val="FFC000"/>
                </a:solidFill>
                <a:latin typeface="Monaco" pitchFamily="2" charset="77"/>
                <a:ea typeface="Amazon Ember" panose="020B0603020204020204" pitchFamily="34" charset="0"/>
                <a:cs typeface="Amazon Ember" panose="020B0603020204020204" pitchFamily="34" charset="0"/>
              </a:rPr>
              <a:t>/</a:t>
            </a:r>
            <a:r>
              <a:rPr lang="en-US" sz="2000" dirty="0" err="1">
                <a:solidFill>
                  <a:srgbClr val="FFC000"/>
                </a:solidFill>
                <a:latin typeface="Monaco" pitchFamily="2" charset="77"/>
                <a:ea typeface="Amazon Ember" panose="020B0603020204020204" pitchFamily="34" charset="0"/>
                <a:cs typeface="Amazon Ember" panose="020B0603020204020204" pitchFamily="34" charset="0"/>
              </a:rPr>
              <a:t>packages.yaml</a:t>
            </a:r>
            <a:endParaRPr lang="en-US" sz="2000" dirty="0">
              <a:solidFill>
                <a:srgbClr val="FFC000"/>
              </a:solidFill>
              <a:latin typeface="Monaco" pitchFamily="2" charset="77"/>
              <a:ea typeface="Amazon Ember" panose="020B0603020204020204" pitchFamily="34" charset="0"/>
              <a:cs typeface="Amazon Ember" panose="020B0603020204020204" pitchFamily="34" charset="0"/>
            </a:endParaRPr>
          </a:p>
        </p:txBody>
      </p:sp>
      <p:pic>
        <p:nvPicPr>
          <p:cNvPr id="8" name="Graphic 7">
            <a:extLst>
              <a:ext uri="{FF2B5EF4-FFF2-40B4-BE49-F238E27FC236}">
                <a16:creationId xmlns:a16="http://schemas.microsoft.com/office/drawing/2014/main" id="{6F06A2A1-E718-D740-7538-7463815381D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71500" y="2047875"/>
            <a:ext cx="9334500" cy="2333625"/>
          </a:xfrm>
          <a:prstGeom prst="rect">
            <a:avLst/>
          </a:prstGeom>
        </p:spPr>
      </p:pic>
    </p:spTree>
    <p:extLst>
      <p:ext uri="{BB962C8B-B14F-4D97-AF65-F5344CB8AC3E}">
        <p14:creationId xmlns:p14="http://schemas.microsoft.com/office/powerpoint/2010/main" val="394621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UFS Weather Model</a:t>
            </a:r>
          </a:p>
        </p:txBody>
      </p:sp>
      <p:sp>
        <p:nvSpPr>
          <p:cNvPr id="5" name="TextBox 4">
            <a:extLst>
              <a:ext uri="{FF2B5EF4-FFF2-40B4-BE49-F238E27FC236}">
                <a16:creationId xmlns:a16="http://schemas.microsoft.com/office/drawing/2014/main" id="{DD98B5B6-4DB1-334B-A57C-74D063F701E6}"/>
              </a:ext>
            </a:extLst>
          </p:cNvPr>
          <p:cNvSpPr txBox="1"/>
          <p:nvPr/>
        </p:nvSpPr>
        <p:spPr>
          <a:xfrm>
            <a:off x="282096" y="964468"/>
            <a:ext cx="5505856" cy="1569660"/>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Version 2.0.0</a:t>
            </a:r>
          </a:p>
          <a:p>
            <a:pPr marL="342900" indent="-342900" algn="l">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Global C768 with 65 vertical levels</a:t>
            </a:r>
          </a:p>
          <a:p>
            <a:pPr marL="342900" indent="-342900" algn="l">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2 day forecast</a:t>
            </a:r>
          </a:p>
          <a:p>
            <a:pPr marL="342900" indent="-342900" algn="l">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Model timestep is 150 seconds</a:t>
            </a:r>
          </a:p>
        </p:txBody>
      </p:sp>
      <p:pic>
        <p:nvPicPr>
          <p:cNvPr id="8" name="Picture 7">
            <a:extLst>
              <a:ext uri="{FF2B5EF4-FFF2-40B4-BE49-F238E27FC236}">
                <a16:creationId xmlns:a16="http://schemas.microsoft.com/office/drawing/2014/main" id="{BC9CB121-4C4D-DFA7-3A1A-D651F2330342}"/>
              </a:ext>
            </a:extLst>
          </p:cNvPr>
          <p:cNvPicPr>
            <a:picLocks noChangeAspect="1"/>
          </p:cNvPicPr>
          <p:nvPr/>
        </p:nvPicPr>
        <p:blipFill>
          <a:blip r:embed="rId2"/>
          <a:stretch>
            <a:fillRect/>
          </a:stretch>
        </p:blipFill>
        <p:spPr>
          <a:xfrm>
            <a:off x="5787952" y="1296248"/>
            <a:ext cx="5308545" cy="2736850"/>
          </a:xfrm>
          <a:prstGeom prst="rect">
            <a:avLst/>
          </a:prstGeom>
        </p:spPr>
      </p:pic>
      <p:sp>
        <p:nvSpPr>
          <p:cNvPr id="9" name="TextBox 8">
            <a:extLst>
              <a:ext uri="{FF2B5EF4-FFF2-40B4-BE49-F238E27FC236}">
                <a16:creationId xmlns:a16="http://schemas.microsoft.com/office/drawing/2014/main" id="{DADF56D3-F4F7-EADA-058E-B8111B498F4C}"/>
              </a:ext>
            </a:extLst>
          </p:cNvPr>
          <p:cNvSpPr txBox="1"/>
          <p:nvPr/>
        </p:nvSpPr>
        <p:spPr>
          <a:xfrm>
            <a:off x="457199" y="4145047"/>
            <a:ext cx="11181266" cy="584775"/>
          </a:xfrm>
          <a:prstGeom prst="rect">
            <a:avLst/>
          </a:prstGeom>
          <a:noFill/>
        </p:spPr>
        <p:txBody>
          <a:bodyPr wrap="non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C768 </a:t>
            </a:r>
            <a:r>
              <a:rPr lang="en-US" sz="3200" dirty="0"/>
              <a:t>→ 768 cells per direction per face → 13 km resolution</a:t>
            </a:r>
          </a:p>
        </p:txBody>
      </p:sp>
    </p:spTree>
    <p:extLst>
      <p:ext uri="{BB962C8B-B14F-4D97-AF65-F5344CB8AC3E}">
        <p14:creationId xmlns:p14="http://schemas.microsoft.com/office/powerpoint/2010/main" val="62178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Building UFS Weather Model With </a:t>
            </a:r>
            <a:r>
              <a:rPr lang="en-US" dirty="0" err="1"/>
              <a:t>Spack</a:t>
            </a:r>
            <a:endParaRPr lang="en-US" dirty="0"/>
          </a:p>
        </p:txBody>
      </p:sp>
      <p:graphicFrame>
        <p:nvGraphicFramePr>
          <p:cNvPr id="6" name="Table 5">
            <a:extLst>
              <a:ext uri="{FF2B5EF4-FFF2-40B4-BE49-F238E27FC236}">
                <a16:creationId xmlns:a16="http://schemas.microsoft.com/office/drawing/2014/main" id="{DFC6253D-49BC-7040-B3E5-3DA7C73F27E9}"/>
              </a:ext>
            </a:extLst>
          </p:cNvPr>
          <p:cNvGraphicFramePr>
            <a:graphicFrameLocks noGrp="1"/>
          </p:cNvGraphicFramePr>
          <p:nvPr>
            <p:extLst>
              <p:ext uri="{D42A27DB-BD31-4B8C-83A1-F6EECF244321}">
                <p14:modId xmlns:p14="http://schemas.microsoft.com/office/powerpoint/2010/main" val="1757355562"/>
              </p:ext>
            </p:extLst>
          </p:nvPr>
        </p:nvGraphicFramePr>
        <p:xfrm>
          <a:off x="1845528" y="2246935"/>
          <a:ext cx="8893807" cy="2871264"/>
        </p:xfrm>
        <a:graphic>
          <a:graphicData uri="http://schemas.openxmlformats.org/drawingml/2006/table">
            <a:tbl>
              <a:tblPr firstRow="1" bandRow="1">
                <a:tableStyleId>{5C22544A-7EE6-4342-B048-85BDC9FD1C3A}</a:tableStyleId>
              </a:tblPr>
              <a:tblGrid>
                <a:gridCol w="2959936">
                  <a:extLst>
                    <a:ext uri="{9D8B030D-6E8A-4147-A177-3AD203B41FA5}">
                      <a16:colId xmlns:a16="http://schemas.microsoft.com/office/drawing/2014/main" val="2192757698"/>
                    </a:ext>
                  </a:extLst>
                </a:gridCol>
                <a:gridCol w="5933871">
                  <a:extLst>
                    <a:ext uri="{9D8B030D-6E8A-4147-A177-3AD203B41FA5}">
                      <a16:colId xmlns:a16="http://schemas.microsoft.com/office/drawing/2014/main" val="316791154"/>
                    </a:ext>
                  </a:extLst>
                </a:gridCol>
              </a:tblGrid>
              <a:tr h="289120">
                <a:tc>
                  <a:txBody>
                    <a:bodyPr/>
                    <a:lstStyle/>
                    <a:p>
                      <a:pPr algn="l" fontAlgn="b"/>
                      <a:r>
                        <a:rPr lang="en-US" sz="1700" b="0" i="0" u="none" strike="noStrike" dirty="0">
                          <a:solidFill>
                            <a:srgbClr val="000000"/>
                          </a:solidFill>
                          <a:effectLst/>
                          <a:latin typeface="+mn-lt"/>
                        </a:rPr>
                        <a:t>  </a:t>
                      </a:r>
                      <a:r>
                        <a:rPr lang="en-US" sz="1700" b="0" i="0" u="none" strike="noStrike" dirty="0" err="1">
                          <a:solidFill>
                            <a:srgbClr val="000000"/>
                          </a:solidFill>
                          <a:effectLst/>
                          <a:latin typeface="+mn-lt"/>
                        </a:rPr>
                        <a:t>Spack</a:t>
                      </a:r>
                      <a:r>
                        <a:rPr lang="en-US" sz="1700" b="0" i="0" u="none" strike="noStrike" dirty="0">
                          <a:solidFill>
                            <a:srgbClr val="000000"/>
                          </a:solidFill>
                          <a:effectLst/>
                          <a:latin typeface="+mn-lt"/>
                        </a:rPr>
                        <a:t> Arguments and Flags</a:t>
                      </a:r>
                    </a:p>
                  </a:txBody>
                  <a:tcPr marL="6350" marR="6350" marT="6350" marB="0" anchor="b"/>
                </a:tc>
                <a:tc>
                  <a:txBody>
                    <a:bodyPr/>
                    <a:lstStyle/>
                    <a:p>
                      <a:pPr algn="l" fontAlgn="b"/>
                      <a:r>
                        <a:rPr lang="en-US" sz="1800" b="0" i="0" u="none" strike="noStrike" dirty="0">
                          <a:solidFill>
                            <a:srgbClr val="000000"/>
                          </a:solidFill>
                          <a:effectLst/>
                          <a:latin typeface="+mn-lt"/>
                        </a:rPr>
                        <a:t>Description</a:t>
                      </a:r>
                    </a:p>
                  </a:txBody>
                  <a:tcPr marL="7620" marR="7620" marT="7620" marB="0" anchor="b"/>
                </a:tc>
                <a:extLst>
                  <a:ext uri="{0D108BD9-81ED-4DB2-BD59-A6C34878D82A}">
                    <a16:rowId xmlns:a16="http://schemas.microsoft.com/office/drawing/2014/main" val="2538579991"/>
                  </a:ext>
                </a:extLst>
              </a:tr>
              <a:tr h="514350">
                <a:tc>
                  <a:txBody>
                    <a:bodyPr/>
                    <a:lstStyle/>
                    <a:p>
                      <a:pPr algn="l" fontAlgn="b"/>
                      <a:r>
                        <a:rPr lang="en-US" sz="1700" b="0" i="0" u="none" strike="noStrike" dirty="0">
                          <a:solidFill>
                            <a:srgbClr val="000000"/>
                          </a:solidFill>
                          <a:effectLst/>
                          <a:latin typeface="+mn-lt"/>
                        </a:rPr>
                        <a:t>  install</a:t>
                      </a:r>
                    </a:p>
                  </a:txBody>
                  <a:tcPr marL="6350" marR="6350" marT="6350" marB="0" anchor="b"/>
                </a:tc>
                <a:tc>
                  <a:txBody>
                    <a:bodyPr/>
                    <a:lstStyle/>
                    <a:p>
                      <a:pPr algn="l" fontAlgn="b"/>
                      <a:r>
                        <a:rPr lang="en-US" sz="1700" b="0" i="0" u="none" strike="noStrike" dirty="0">
                          <a:solidFill>
                            <a:srgbClr val="000000"/>
                          </a:solidFill>
                          <a:effectLst/>
                          <a:latin typeface="+mn-lt"/>
                        </a:rPr>
                        <a:t>  Install a package.</a:t>
                      </a:r>
                    </a:p>
                  </a:txBody>
                  <a:tcPr marL="6350" marR="6350" marT="6350" marB="0" anchor="b"/>
                </a:tc>
                <a:extLst>
                  <a:ext uri="{0D108BD9-81ED-4DB2-BD59-A6C34878D82A}">
                    <a16:rowId xmlns:a16="http://schemas.microsoft.com/office/drawing/2014/main" val="2555109586"/>
                  </a:ext>
                </a:extLst>
              </a:tr>
              <a:tr h="433680">
                <a:tc>
                  <a:txBody>
                    <a:bodyPr/>
                    <a:lstStyle/>
                    <a:p>
                      <a:pPr algn="l" fontAlgn="b"/>
                      <a:r>
                        <a:rPr lang="en-US" sz="1700" b="0" i="0" u="none" strike="noStrike" dirty="0">
                          <a:solidFill>
                            <a:srgbClr val="000000"/>
                          </a:solidFill>
                          <a:effectLst/>
                          <a:latin typeface="+mn-lt"/>
                        </a:rPr>
                        <a:t>  -j 12</a:t>
                      </a:r>
                    </a:p>
                  </a:txBody>
                  <a:tcPr marL="6350" marR="6350" marT="6350" marB="0" anchor="b"/>
                </a:tc>
                <a:tc>
                  <a:txBody>
                    <a:bodyPr/>
                    <a:lstStyle/>
                    <a:p>
                      <a:pPr algn="l" fontAlgn="b"/>
                      <a:r>
                        <a:rPr lang="en-US" sz="1700" b="0" i="0" u="none" strike="noStrike" dirty="0">
                          <a:solidFill>
                            <a:srgbClr val="000000"/>
                          </a:solidFill>
                          <a:effectLst/>
                          <a:latin typeface="+mn-lt"/>
                        </a:rPr>
                        <a:t>  Parallel build with 12 cores.</a:t>
                      </a:r>
                    </a:p>
                  </a:txBody>
                  <a:tcPr marL="6350" marR="6350" marT="6350" marB="0" anchor="b"/>
                </a:tc>
                <a:extLst>
                  <a:ext uri="{0D108BD9-81ED-4DB2-BD59-A6C34878D82A}">
                    <a16:rowId xmlns:a16="http://schemas.microsoft.com/office/drawing/2014/main" val="1584284937"/>
                  </a:ext>
                </a:extLst>
              </a:tr>
              <a:tr h="333074">
                <a:tc>
                  <a:txBody>
                    <a:bodyPr/>
                    <a:lstStyle/>
                    <a:p>
                      <a:pPr algn="l" fontAlgn="b"/>
                      <a:r>
                        <a:rPr lang="en-US" sz="1700" b="0" i="0" u="none" strike="noStrike" dirty="0">
                          <a:solidFill>
                            <a:srgbClr val="000000"/>
                          </a:solidFill>
                          <a:effectLst/>
                          <a:latin typeface="+mn-lt"/>
                        </a:rPr>
                        <a:t>  </a:t>
                      </a:r>
                      <a:r>
                        <a:rPr lang="en-US" sz="1700" b="0" i="0" u="none" strike="noStrike" dirty="0" err="1">
                          <a:solidFill>
                            <a:srgbClr val="000000"/>
                          </a:solidFill>
                          <a:effectLst/>
                          <a:latin typeface="+mn-lt"/>
                        </a:rPr>
                        <a:t>ufs</a:t>
                      </a:r>
                      <a:r>
                        <a:rPr lang="en-US" sz="1700" b="0" i="0" u="none" strike="noStrike" dirty="0">
                          <a:solidFill>
                            <a:srgbClr val="000000"/>
                          </a:solidFill>
                          <a:effectLst/>
                          <a:latin typeface="+mn-lt"/>
                        </a:rPr>
                        <a:t>-weather-model</a:t>
                      </a:r>
                    </a:p>
                  </a:txBody>
                  <a:tcPr marL="6350" marR="6350" marT="6350" marB="0" anchor="b"/>
                </a:tc>
                <a:tc>
                  <a:txBody>
                    <a:bodyPr/>
                    <a:lstStyle/>
                    <a:p>
                      <a:pPr algn="l" fontAlgn="b"/>
                      <a:r>
                        <a:rPr lang="en-US" sz="1700" b="0" i="0" u="none" strike="noStrike" dirty="0">
                          <a:solidFill>
                            <a:srgbClr val="000000"/>
                          </a:solidFill>
                          <a:effectLst/>
                          <a:latin typeface="+mn-lt"/>
                        </a:rPr>
                        <a:t>  The package to install.</a:t>
                      </a:r>
                    </a:p>
                  </a:txBody>
                  <a:tcPr marL="6350" marR="6350" marT="6350" marB="0" anchor="b"/>
                </a:tc>
                <a:extLst>
                  <a:ext uri="{0D108BD9-81ED-4DB2-BD59-A6C34878D82A}">
                    <a16:rowId xmlns:a16="http://schemas.microsoft.com/office/drawing/2014/main" val="3263796802"/>
                  </a:ext>
                </a:extLst>
              </a:tr>
              <a:tr h="433680">
                <a:tc>
                  <a:txBody>
                    <a:bodyPr/>
                    <a:lstStyle/>
                    <a:p>
                      <a:pPr algn="l" fontAlgn="b"/>
                      <a:r>
                        <a:rPr lang="en-US" sz="1700" b="0" i="0" u="none" strike="noStrike" dirty="0">
                          <a:solidFill>
                            <a:srgbClr val="000000"/>
                          </a:solidFill>
                          <a:effectLst/>
                          <a:latin typeface="+mn-lt"/>
                        </a:rPr>
                        <a:t>  %intel</a:t>
                      </a:r>
                    </a:p>
                  </a:txBody>
                  <a:tcPr marL="6350" marR="6350" marT="6350" marB="0" anchor="b"/>
                </a:tc>
                <a:tc>
                  <a:txBody>
                    <a:bodyPr/>
                    <a:lstStyle/>
                    <a:p>
                      <a:pPr algn="l" fontAlgn="b"/>
                      <a:r>
                        <a:rPr lang="en-US" sz="1700" b="0" i="0" u="none" strike="noStrike" dirty="0">
                          <a:solidFill>
                            <a:srgbClr val="000000"/>
                          </a:solidFill>
                          <a:effectLst/>
                          <a:latin typeface="+mn-lt"/>
                        </a:rPr>
                        <a:t>  Specify the Intel compiler (</a:t>
                      </a:r>
                      <a:r>
                        <a:rPr lang="en-US" sz="1700" b="0" i="0" u="none" strike="noStrike" dirty="0" err="1">
                          <a:solidFill>
                            <a:srgbClr val="000000"/>
                          </a:solidFill>
                          <a:effectLst/>
                          <a:latin typeface="+mn-lt"/>
                        </a:rPr>
                        <a:t>icc</a:t>
                      </a:r>
                      <a:r>
                        <a:rPr lang="en-US" sz="1700" b="0" i="0" u="none" strike="noStrike" dirty="0">
                          <a:solidFill>
                            <a:srgbClr val="000000"/>
                          </a:solidFill>
                          <a:effectLst/>
                          <a:latin typeface="+mn-lt"/>
                        </a:rPr>
                        <a:t> and </a:t>
                      </a:r>
                      <a:r>
                        <a:rPr lang="en-US" sz="1700" b="0" i="0" u="none" strike="noStrike" dirty="0" err="1">
                          <a:solidFill>
                            <a:srgbClr val="000000"/>
                          </a:solidFill>
                          <a:effectLst/>
                          <a:latin typeface="+mn-lt"/>
                        </a:rPr>
                        <a:t>ifort</a:t>
                      </a:r>
                      <a:r>
                        <a:rPr lang="en-US" sz="1700" b="0" i="0" u="none" strike="noStrike" dirty="0">
                          <a:solidFill>
                            <a:srgbClr val="000000"/>
                          </a:solidFill>
                          <a:effectLst/>
                          <a:latin typeface="+mn-lt"/>
                        </a:rPr>
                        <a:t>).</a:t>
                      </a:r>
                    </a:p>
                  </a:txBody>
                  <a:tcPr marL="6350" marR="6350" marT="6350" marB="0" anchor="b"/>
                </a:tc>
                <a:extLst>
                  <a:ext uri="{0D108BD9-81ED-4DB2-BD59-A6C34878D82A}">
                    <a16:rowId xmlns:a16="http://schemas.microsoft.com/office/drawing/2014/main" val="113282737"/>
                  </a:ext>
                </a:extLst>
              </a:tr>
              <a:tr h="433680">
                <a:tc>
                  <a:txBody>
                    <a:bodyPr/>
                    <a:lstStyle/>
                    <a:p>
                      <a:pPr algn="l" fontAlgn="b"/>
                      <a:r>
                        <a:rPr lang="en-US" sz="1700" b="0" i="0" u="none" strike="noStrike" dirty="0">
                          <a:solidFill>
                            <a:srgbClr val="000000"/>
                          </a:solidFill>
                          <a:effectLst/>
                          <a:latin typeface="+mn-lt"/>
                        </a:rPr>
                        <a:t>  ^intel-</a:t>
                      </a:r>
                      <a:r>
                        <a:rPr lang="en-US" sz="1700" b="0" i="0" u="none" strike="noStrike" dirty="0" err="1">
                          <a:solidFill>
                            <a:srgbClr val="000000"/>
                          </a:solidFill>
                          <a:effectLst/>
                          <a:latin typeface="+mn-lt"/>
                        </a:rPr>
                        <a:t>oneapi</a:t>
                      </a:r>
                      <a:r>
                        <a:rPr lang="en-US" sz="1700" b="0" i="0" u="none" strike="noStrike" dirty="0">
                          <a:solidFill>
                            <a:srgbClr val="000000"/>
                          </a:solidFill>
                          <a:effectLst/>
                          <a:latin typeface="+mn-lt"/>
                        </a:rPr>
                        <a:t>-</a:t>
                      </a:r>
                      <a:r>
                        <a:rPr lang="en-US" sz="1700" b="0" i="0" u="none" strike="noStrike" dirty="0" err="1">
                          <a:solidFill>
                            <a:srgbClr val="000000"/>
                          </a:solidFill>
                          <a:effectLst/>
                          <a:latin typeface="+mn-lt"/>
                        </a:rPr>
                        <a:t>mpi</a:t>
                      </a:r>
                      <a:endParaRPr lang="en-US" sz="1700" b="0" i="0" u="none" strike="noStrike" dirty="0">
                        <a:solidFill>
                          <a:srgbClr val="000000"/>
                        </a:solidFill>
                        <a:effectLst/>
                        <a:latin typeface="+mn-lt"/>
                      </a:endParaRPr>
                    </a:p>
                  </a:txBody>
                  <a:tcPr marL="6350" marR="6350" marT="6350" marB="0" anchor="b"/>
                </a:tc>
                <a:tc>
                  <a:txBody>
                    <a:bodyPr/>
                    <a:lstStyle/>
                    <a:p>
                      <a:pPr algn="l" fontAlgn="b"/>
                      <a:r>
                        <a:rPr lang="en-US" sz="1700" b="0" i="0" u="none" strike="noStrike" dirty="0">
                          <a:solidFill>
                            <a:srgbClr val="000000"/>
                          </a:solidFill>
                          <a:effectLst/>
                          <a:latin typeface="+mn-lt"/>
                        </a:rPr>
                        <a:t>  Use the Intel </a:t>
                      </a:r>
                      <a:r>
                        <a:rPr lang="en-US" sz="1700" b="0" i="0" u="none" strike="noStrike" dirty="0" err="1">
                          <a:solidFill>
                            <a:srgbClr val="000000"/>
                          </a:solidFill>
                          <a:effectLst/>
                          <a:latin typeface="+mn-lt"/>
                        </a:rPr>
                        <a:t>OneAPI</a:t>
                      </a:r>
                      <a:r>
                        <a:rPr lang="en-US" sz="1700" b="0" i="0" u="none" strike="noStrike" dirty="0">
                          <a:solidFill>
                            <a:srgbClr val="000000"/>
                          </a:solidFill>
                          <a:effectLst/>
                          <a:latin typeface="+mn-lt"/>
                        </a:rPr>
                        <a:t> MPI library.</a:t>
                      </a:r>
                    </a:p>
                  </a:txBody>
                  <a:tcPr marL="6350" marR="6350" marT="6350" marB="0" anchor="b"/>
                </a:tc>
                <a:extLst>
                  <a:ext uri="{0D108BD9-81ED-4DB2-BD59-A6C34878D82A}">
                    <a16:rowId xmlns:a16="http://schemas.microsoft.com/office/drawing/2014/main" val="1472379098"/>
                  </a:ext>
                </a:extLst>
              </a:tr>
              <a:tr h="433680">
                <a:tc>
                  <a:txBody>
                    <a:bodyPr/>
                    <a:lstStyle/>
                    <a:p>
                      <a:pPr algn="l" fontAlgn="b"/>
                      <a:r>
                        <a:rPr lang="en-US" sz="1700" b="0" i="0" u="none" strike="noStrike" dirty="0">
                          <a:solidFill>
                            <a:srgbClr val="000000"/>
                          </a:solidFill>
                          <a:effectLst/>
                          <a:latin typeface="+mn-lt"/>
                        </a:rPr>
                        <a:t>  +external-</a:t>
                      </a:r>
                      <a:r>
                        <a:rPr lang="en-US" sz="1700" b="0" i="0" u="none" strike="noStrike" dirty="0" err="1">
                          <a:solidFill>
                            <a:srgbClr val="000000"/>
                          </a:solidFill>
                          <a:effectLst/>
                          <a:latin typeface="+mn-lt"/>
                        </a:rPr>
                        <a:t>libfabric</a:t>
                      </a:r>
                      <a:endParaRPr lang="en-US" sz="1700" b="0" i="0" u="none" strike="noStrike" dirty="0">
                        <a:solidFill>
                          <a:srgbClr val="000000"/>
                        </a:solidFill>
                        <a:effectLst/>
                        <a:latin typeface="+mn-lt"/>
                      </a:endParaRPr>
                    </a:p>
                  </a:txBody>
                  <a:tcPr marL="6350" marR="6350" marT="6350" marB="0" anchor="b"/>
                </a:tc>
                <a:tc>
                  <a:txBody>
                    <a:bodyPr/>
                    <a:lstStyle/>
                    <a:p>
                      <a:pPr algn="l" fontAlgn="b"/>
                      <a:r>
                        <a:rPr lang="en-US" sz="1700" b="0" i="0" u="none" strike="noStrike" dirty="0">
                          <a:solidFill>
                            <a:srgbClr val="000000"/>
                          </a:solidFill>
                          <a:effectLst/>
                          <a:latin typeface="+mn-lt"/>
                        </a:rPr>
                        <a:t>  Use an external fabric for MPI.</a:t>
                      </a:r>
                    </a:p>
                  </a:txBody>
                  <a:tcPr marL="6350" marR="6350" marT="6350" marB="0" anchor="b"/>
                </a:tc>
                <a:extLst>
                  <a:ext uri="{0D108BD9-81ED-4DB2-BD59-A6C34878D82A}">
                    <a16:rowId xmlns:a16="http://schemas.microsoft.com/office/drawing/2014/main" val="2598214925"/>
                  </a:ext>
                </a:extLst>
              </a:tr>
            </a:tbl>
          </a:graphicData>
        </a:graphic>
      </p:graphicFrame>
      <p:sp>
        <p:nvSpPr>
          <p:cNvPr id="3" name="TextBox 2">
            <a:extLst>
              <a:ext uri="{FF2B5EF4-FFF2-40B4-BE49-F238E27FC236}">
                <a16:creationId xmlns:a16="http://schemas.microsoft.com/office/drawing/2014/main" id="{4F7D6AD1-302A-CA24-BB8A-CD6336819CC6}"/>
              </a:ext>
            </a:extLst>
          </p:cNvPr>
          <p:cNvSpPr txBox="1"/>
          <p:nvPr/>
        </p:nvSpPr>
        <p:spPr>
          <a:xfrm>
            <a:off x="992556" y="1445020"/>
            <a:ext cx="10599750" cy="338554"/>
          </a:xfrm>
          <a:prstGeom prst="rect">
            <a:avLst/>
          </a:prstGeom>
          <a:noFill/>
        </p:spPr>
        <p:txBody>
          <a:bodyPr wrap="square" rtlCol="0">
            <a:spAutoFit/>
          </a:bodyPr>
          <a:lstStyle/>
          <a:p>
            <a:pPr algn="l"/>
            <a:r>
              <a:rPr lang="en-US" sz="1600" dirty="0" err="1">
                <a:latin typeface="FiraCode Nerd Font Mono" panose="020B0809050000020004" pitchFamily="49" charset="0"/>
                <a:ea typeface="FiraCode Nerd Font Mono" panose="020B0809050000020004" pitchFamily="49" charset="0"/>
                <a:cs typeface="Amazon Ember" panose="020B0603020204020204" pitchFamily="34" charset="0"/>
              </a:rPr>
              <a:t>spack</a:t>
            </a:r>
            <a:r>
              <a:rPr lang="en-US" sz="1600" dirty="0">
                <a:latin typeface="FiraCode Nerd Font Mono" panose="020B0809050000020004" pitchFamily="49" charset="0"/>
                <a:ea typeface="FiraCode Nerd Font Mono" panose="020B0809050000020004" pitchFamily="49" charset="0"/>
                <a:cs typeface="Amazon Ember" panose="020B0603020204020204" pitchFamily="34" charset="0"/>
              </a:rPr>
              <a:t> install –j 12 </a:t>
            </a:r>
            <a:r>
              <a:rPr lang="en-US" sz="1600" dirty="0" err="1">
                <a:latin typeface="FiraCode Nerd Font Mono" panose="020B0809050000020004" pitchFamily="49" charset="0"/>
                <a:ea typeface="FiraCode Nerd Font Mono" panose="020B0809050000020004" pitchFamily="49" charset="0"/>
                <a:cs typeface="Amazon Ember" panose="020B0603020204020204" pitchFamily="34" charset="0"/>
              </a:rPr>
              <a:t>ufs-weather-model%intel^intel-oneapi-mpi+external-libfabric</a:t>
            </a:r>
            <a:endParaRPr lang="en-US" sz="1600" dirty="0">
              <a:latin typeface="FiraCode Nerd Font Mono" panose="020B0809050000020004" pitchFamily="49" charset="0"/>
              <a:ea typeface="FiraCode Nerd Font Mono" panose="020B0809050000020004" pitchFamily="49" charset="0"/>
              <a:cs typeface="Amazon Ember" panose="020B0603020204020204" pitchFamily="34" charset="0"/>
            </a:endParaRPr>
          </a:p>
        </p:txBody>
      </p:sp>
    </p:spTree>
    <p:extLst>
      <p:ext uri="{BB962C8B-B14F-4D97-AF65-F5344CB8AC3E}">
        <p14:creationId xmlns:p14="http://schemas.microsoft.com/office/powerpoint/2010/main" val="330030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Running UFS Weather Model</a:t>
            </a:r>
          </a:p>
        </p:txBody>
      </p:sp>
      <p:sp>
        <p:nvSpPr>
          <p:cNvPr id="14" name="TextBox 13">
            <a:extLst>
              <a:ext uri="{FF2B5EF4-FFF2-40B4-BE49-F238E27FC236}">
                <a16:creationId xmlns:a16="http://schemas.microsoft.com/office/drawing/2014/main" id="{C6339454-1C9B-0844-B238-3BD079AB7DF8}"/>
              </a:ext>
            </a:extLst>
          </p:cNvPr>
          <p:cNvSpPr txBox="1"/>
          <p:nvPr/>
        </p:nvSpPr>
        <p:spPr>
          <a:xfrm>
            <a:off x="443927" y="2002687"/>
            <a:ext cx="4868640" cy="707886"/>
          </a:xfrm>
          <a:prstGeom prst="rect">
            <a:avLst/>
          </a:prstGeom>
          <a:noFill/>
        </p:spPr>
        <p:txBody>
          <a:bodyPr wrap="none" rtlCol="0">
            <a:spAutoFit/>
          </a:bodyPr>
          <a:lstStyle/>
          <a:p>
            <a:r>
              <a:rPr lang="en-US" sz="2000" dirty="0">
                <a:latin typeface="Amazon Ember" panose="020B0603020204020204" pitchFamily="34" charset="0"/>
                <a:ea typeface="Amazon Ember" panose="020B0603020204020204" pitchFamily="34" charset="0"/>
                <a:cs typeface="Amazon Ember" panose="020B0603020204020204" pitchFamily="34" charset="0"/>
              </a:rPr>
              <a:t>I_MPI_OFI_LIBRARY_INTERNAL must be </a:t>
            </a:r>
          </a:p>
          <a:p>
            <a:r>
              <a:rPr lang="en-US" sz="2000" dirty="0">
                <a:latin typeface="Amazon Ember" panose="020B0603020204020204" pitchFamily="34" charset="0"/>
                <a:ea typeface="Amazon Ember" panose="020B0603020204020204" pitchFamily="34" charset="0"/>
                <a:cs typeface="Amazon Ember" panose="020B0603020204020204" pitchFamily="34" charset="0"/>
              </a:rPr>
              <a:t>set to 0 before loading Intel MPI</a:t>
            </a:r>
          </a:p>
        </p:txBody>
      </p:sp>
      <p:sp>
        <p:nvSpPr>
          <p:cNvPr id="16" name="TextBox 15">
            <a:extLst>
              <a:ext uri="{FF2B5EF4-FFF2-40B4-BE49-F238E27FC236}">
                <a16:creationId xmlns:a16="http://schemas.microsoft.com/office/drawing/2014/main" id="{4BF41DEE-52EA-5641-8E8A-616EDFAED023}"/>
              </a:ext>
            </a:extLst>
          </p:cNvPr>
          <p:cNvSpPr txBox="1"/>
          <p:nvPr/>
        </p:nvSpPr>
        <p:spPr>
          <a:xfrm>
            <a:off x="457199" y="2620329"/>
            <a:ext cx="3921369" cy="369332"/>
          </a:xfrm>
          <a:prstGeom prst="rect">
            <a:avLst/>
          </a:prstGeom>
          <a:noFill/>
        </p:spPr>
        <p:txBody>
          <a:bodyPr wrap="square">
            <a:spAutoFit/>
          </a:bodyPr>
          <a:lstStyle/>
          <a:p>
            <a:r>
              <a:rPr lang="en-US" sz="1800" dirty="0">
                <a:latin typeface="Amazon Ember" panose="020B0603020204020204" pitchFamily="34" charset="0"/>
                <a:ea typeface="Amazon Ember" panose="020B0603020204020204" pitchFamily="34" charset="0"/>
                <a:cs typeface="Amazon Ember" panose="020B0603020204020204" pitchFamily="34" charset="0"/>
              </a:rPr>
              <a:t>Specify EFA as the fabric adaptor</a:t>
            </a:r>
            <a:endParaRPr lang="en-US" dirty="0"/>
          </a:p>
        </p:txBody>
      </p:sp>
      <p:cxnSp>
        <p:nvCxnSpPr>
          <p:cNvPr id="18" name="Straight Arrow Connector 17">
            <a:extLst>
              <a:ext uri="{FF2B5EF4-FFF2-40B4-BE49-F238E27FC236}">
                <a16:creationId xmlns:a16="http://schemas.microsoft.com/office/drawing/2014/main" id="{916E70E0-B2B2-AE40-A736-1C6FC5E3A377}"/>
              </a:ext>
            </a:extLst>
          </p:cNvPr>
          <p:cNvCxnSpPr/>
          <p:nvPr/>
        </p:nvCxnSpPr>
        <p:spPr>
          <a:xfrm>
            <a:off x="4570237" y="2578578"/>
            <a:ext cx="12016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3ED572A-3DDC-374D-A5E8-A5F003341A7C}"/>
              </a:ext>
            </a:extLst>
          </p:cNvPr>
          <p:cNvCxnSpPr/>
          <p:nvPr/>
        </p:nvCxnSpPr>
        <p:spPr>
          <a:xfrm>
            <a:off x="4582915" y="2793272"/>
            <a:ext cx="12016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C8E7B4F-1ABA-091F-D64C-66004D907E7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590045" y="683544"/>
            <a:ext cx="4762500" cy="4762500"/>
          </a:xfrm>
          <a:prstGeom prst="rect">
            <a:avLst/>
          </a:prstGeom>
        </p:spPr>
      </p:pic>
      <p:pic>
        <p:nvPicPr>
          <p:cNvPr id="10" name="Graphic 9">
            <a:extLst>
              <a:ext uri="{FF2B5EF4-FFF2-40B4-BE49-F238E27FC236}">
                <a16:creationId xmlns:a16="http://schemas.microsoft.com/office/drawing/2014/main" id="{62363982-87CA-04DF-4B66-FA4437EF36A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33390" b="42344"/>
          <a:stretch/>
        </p:blipFill>
        <p:spPr>
          <a:xfrm>
            <a:off x="5590045" y="5472391"/>
            <a:ext cx="5075694" cy="549170"/>
          </a:xfrm>
          <a:prstGeom prst="rect">
            <a:avLst/>
          </a:prstGeom>
        </p:spPr>
      </p:pic>
      <p:sp>
        <p:nvSpPr>
          <p:cNvPr id="11" name="TextBox 10">
            <a:extLst>
              <a:ext uri="{FF2B5EF4-FFF2-40B4-BE49-F238E27FC236}">
                <a16:creationId xmlns:a16="http://schemas.microsoft.com/office/drawing/2014/main" id="{58302CF8-79E4-0317-4557-2E23BA365718}"/>
              </a:ext>
            </a:extLst>
          </p:cNvPr>
          <p:cNvSpPr txBox="1"/>
          <p:nvPr/>
        </p:nvSpPr>
        <p:spPr>
          <a:xfrm>
            <a:off x="454619" y="5384194"/>
            <a:ext cx="3993395" cy="923330"/>
          </a:xfrm>
          <a:prstGeom prst="rect">
            <a:avLst/>
          </a:prstGeom>
          <a:noFill/>
        </p:spPr>
        <p:txBody>
          <a:bodyPr wrap="square">
            <a:spAutoFit/>
          </a:bodyPr>
          <a:lstStyle/>
          <a:p>
            <a:r>
              <a:rPr lang="en-US" sz="1800" dirty="0">
                <a:latin typeface="Amazon Ember" panose="020B0603020204020204" pitchFamily="34" charset="0"/>
                <a:ea typeface="Amazon Ember" panose="020B0603020204020204" pitchFamily="34" charset="0"/>
                <a:cs typeface="Amazon Ember" panose="020B0603020204020204" pitchFamily="34" charset="0"/>
              </a:rPr>
              <a:t>Confirm EFA is used, when I_MPI_DEBUG=4</a:t>
            </a:r>
          </a:p>
          <a:p>
            <a:r>
              <a:rPr lang="en-US" dirty="0">
                <a:latin typeface="Amazon Ember" panose="020B0603020204020204" pitchFamily="34" charset="0"/>
                <a:ea typeface="Amazon Ember" panose="020B0603020204020204" pitchFamily="34" charset="0"/>
                <a:cs typeface="Amazon Ember" panose="020B0603020204020204" pitchFamily="34" charset="0"/>
              </a:rPr>
              <a:t>(</a:t>
            </a:r>
            <a:r>
              <a:rPr lang="en-US" dirty="0" err="1">
                <a:latin typeface="Amazon Ember" panose="020B0603020204020204" pitchFamily="34" charset="0"/>
                <a:ea typeface="Amazon Ember" panose="020B0603020204020204" pitchFamily="34" charset="0"/>
                <a:cs typeface="Amazon Ember" panose="020B0603020204020204" pitchFamily="34" charset="0"/>
              </a:rPr>
              <a:t>slurm</a:t>
            </a:r>
            <a:r>
              <a:rPr lang="en-US" dirty="0">
                <a:latin typeface="Amazon Ember" panose="020B0603020204020204" pitchFamily="34" charset="0"/>
                <a:ea typeface="Amazon Ember" panose="020B0603020204020204" pitchFamily="34" charset="0"/>
                <a:cs typeface="Amazon Ember" panose="020B0603020204020204" pitchFamily="34" charset="0"/>
              </a:rPr>
              <a:t> job output text)</a:t>
            </a:r>
            <a:endParaRPr lang="en-US" dirty="0"/>
          </a:p>
        </p:txBody>
      </p:sp>
      <p:cxnSp>
        <p:nvCxnSpPr>
          <p:cNvPr id="12" name="Straight Arrow Connector 11">
            <a:extLst>
              <a:ext uri="{FF2B5EF4-FFF2-40B4-BE49-F238E27FC236}">
                <a16:creationId xmlns:a16="http://schemas.microsoft.com/office/drawing/2014/main" id="{D1B63700-C710-C6D9-39FD-B6EB9ECE8C1D}"/>
              </a:ext>
            </a:extLst>
          </p:cNvPr>
          <p:cNvCxnSpPr/>
          <p:nvPr/>
        </p:nvCxnSpPr>
        <p:spPr>
          <a:xfrm>
            <a:off x="4580335" y="5557137"/>
            <a:ext cx="12016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11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96D2-CBCF-8C47-9B89-767F339FD669}"/>
              </a:ext>
            </a:extLst>
          </p:cNvPr>
          <p:cNvSpPr>
            <a:spLocks noGrp="1"/>
          </p:cNvSpPr>
          <p:nvPr>
            <p:ph type="title"/>
          </p:nvPr>
        </p:nvSpPr>
        <p:spPr/>
        <p:txBody>
          <a:bodyPr/>
          <a:lstStyle/>
          <a:p>
            <a:r>
              <a:rPr lang="en-US" b="0" dirty="0"/>
              <a:t>Scale Up Performance</a:t>
            </a:r>
          </a:p>
        </p:txBody>
      </p:sp>
      <p:graphicFrame>
        <p:nvGraphicFramePr>
          <p:cNvPr id="4" name="Chart 3">
            <a:extLst>
              <a:ext uri="{FF2B5EF4-FFF2-40B4-BE49-F238E27FC236}">
                <a16:creationId xmlns:a16="http://schemas.microsoft.com/office/drawing/2014/main" id="{0D52FC04-F872-6B43-B5A1-3D52BC040D7B}"/>
              </a:ext>
            </a:extLst>
          </p:cNvPr>
          <p:cNvGraphicFramePr>
            <a:graphicFrameLocks/>
          </p:cNvGraphicFramePr>
          <p:nvPr>
            <p:extLst>
              <p:ext uri="{D42A27DB-BD31-4B8C-83A1-F6EECF244321}">
                <p14:modId xmlns:p14="http://schemas.microsoft.com/office/powerpoint/2010/main" val="2080690704"/>
              </p:ext>
            </p:extLst>
          </p:nvPr>
        </p:nvGraphicFramePr>
        <p:xfrm>
          <a:off x="1439692" y="728153"/>
          <a:ext cx="9085636" cy="5692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1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91BE552-7797-6440-BD6C-20DB2D803992}"/>
              </a:ext>
            </a:extLst>
          </p:cNvPr>
          <p:cNvGraphicFramePr>
            <a:graphicFrameLocks/>
          </p:cNvGraphicFramePr>
          <p:nvPr>
            <p:extLst>
              <p:ext uri="{D42A27DB-BD31-4B8C-83A1-F6EECF244321}">
                <p14:modId xmlns:p14="http://schemas.microsoft.com/office/powerpoint/2010/main" val="1565998264"/>
              </p:ext>
            </p:extLst>
          </p:nvPr>
        </p:nvGraphicFramePr>
        <p:xfrm>
          <a:off x="1721796" y="398828"/>
          <a:ext cx="8696527" cy="53696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AD396D2-CBCF-8C47-9B89-767F339FD669}"/>
              </a:ext>
            </a:extLst>
          </p:cNvPr>
          <p:cNvSpPr>
            <a:spLocks noGrp="1"/>
          </p:cNvSpPr>
          <p:nvPr>
            <p:ph type="title"/>
          </p:nvPr>
        </p:nvSpPr>
        <p:spPr/>
        <p:txBody>
          <a:bodyPr/>
          <a:lstStyle/>
          <a:p>
            <a:r>
              <a:rPr lang="en-US" b="0" dirty="0"/>
              <a:t>Scale Up Cost</a:t>
            </a:r>
          </a:p>
        </p:txBody>
      </p:sp>
    </p:spTree>
    <p:extLst>
      <p:ext uri="{BB962C8B-B14F-4D97-AF65-F5344CB8AC3E}">
        <p14:creationId xmlns:p14="http://schemas.microsoft.com/office/powerpoint/2010/main" val="281111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Weather Workshops </a:t>
            </a:r>
            <a:r>
              <a:rPr lang="en-US" sz="3200" dirty="0">
                <a:solidFill>
                  <a:schemeClr val="accent1"/>
                </a:solidFill>
                <a:hlinkClick r:id="rId2">
                  <a:extLst>
                    <a:ext uri="{A12FA001-AC4F-418D-AE19-62706E023703}">
                      <ahyp:hlinkClr xmlns:ahyp="http://schemas.microsoft.com/office/drawing/2018/hyperlinkcolor" val="tx"/>
                    </a:ext>
                  </a:extLst>
                </a:hlinkClick>
              </a:rPr>
              <a:t>https://</a:t>
            </a:r>
            <a:r>
              <a:rPr lang="en-US" sz="3200" dirty="0" err="1">
                <a:solidFill>
                  <a:schemeClr val="accent1"/>
                </a:solidFill>
                <a:hlinkClick r:id="rId2">
                  <a:extLst>
                    <a:ext uri="{A12FA001-AC4F-418D-AE19-62706E023703}">
                      <ahyp:hlinkClr xmlns:ahyp="http://schemas.microsoft.com/office/drawing/2018/hyperlinkcolor" val="tx"/>
                    </a:ext>
                  </a:extLst>
                </a:hlinkClick>
              </a:rPr>
              <a:t>weather.hpcworkshops.com</a:t>
            </a:r>
            <a:br>
              <a:rPr lang="en-US" sz="3200" dirty="0">
                <a:solidFill>
                  <a:schemeClr val="accent1"/>
                </a:solidFill>
              </a:rPr>
            </a:br>
            <a:endParaRPr lang="en-US" dirty="0">
              <a:solidFill>
                <a:schemeClr val="accent1"/>
              </a:solidFill>
            </a:endParaRPr>
          </a:p>
        </p:txBody>
      </p:sp>
      <p:pic>
        <p:nvPicPr>
          <p:cNvPr id="4" name="Picture 3">
            <a:extLst>
              <a:ext uri="{FF2B5EF4-FFF2-40B4-BE49-F238E27FC236}">
                <a16:creationId xmlns:a16="http://schemas.microsoft.com/office/drawing/2014/main" id="{4F653943-C5C7-3C4F-8ED5-54186B63ED49}"/>
              </a:ext>
            </a:extLst>
          </p:cNvPr>
          <p:cNvPicPr>
            <a:picLocks noChangeAspect="1"/>
          </p:cNvPicPr>
          <p:nvPr/>
        </p:nvPicPr>
        <p:blipFill rotWithShape="1">
          <a:blip r:embed="rId3"/>
          <a:srcRect b="4123"/>
          <a:stretch/>
        </p:blipFill>
        <p:spPr>
          <a:xfrm>
            <a:off x="3074794" y="886459"/>
            <a:ext cx="5205048" cy="5303728"/>
          </a:xfrm>
          <a:prstGeom prst="rect">
            <a:avLst/>
          </a:prstGeom>
        </p:spPr>
      </p:pic>
    </p:spTree>
    <p:extLst>
      <p:ext uri="{BB962C8B-B14F-4D97-AF65-F5344CB8AC3E}">
        <p14:creationId xmlns:p14="http://schemas.microsoft.com/office/powerpoint/2010/main" val="67090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a:xfrm>
            <a:off x="306280" y="877410"/>
            <a:ext cx="10363200" cy="1240140"/>
          </a:xfrm>
        </p:spPr>
        <p:txBody>
          <a:bodyPr/>
          <a:lstStyle/>
          <a:p>
            <a:r>
              <a:rPr lang="en-US" dirty="0"/>
              <a:t>Thank you</a:t>
            </a:r>
          </a:p>
        </p:txBody>
      </p:sp>
      <p:sp>
        <p:nvSpPr>
          <p:cNvPr id="3" name="Text Placeholder 10">
            <a:extLst>
              <a:ext uri="{FF2B5EF4-FFF2-40B4-BE49-F238E27FC236}">
                <a16:creationId xmlns:a16="http://schemas.microsoft.com/office/drawing/2014/main" id="{4D1E9DAF-503D-0015-B08B-3C44DF802A18}"/>
              </a:ext>
            </a:extLst>
          </p:cNvPr>
          <p:cNvSpPr txBox="1">
            <a:spLocks/>
          </p:cNvSpPr>
          <p:nvPr/>
        </p:nvSpPr>
        <p:spPr>
          <a:xfrm>
            <a:off x="566041" y="3586580"/>
            <a:ext cx="10103439" cy="2163058"/>
          </a:xfrm>
          <a:prstGeom prst="rect">
            <a:avLst/>
          </a:prstGeom>
        </p:spPr>
        <p:txBody>
          <a:bodyPr>
            <a:normAutofit/>
          </a:bodyPr>
          <a:lstStyle>
            <a:lvl1pPr marL="0" indent="0" algn="l" defTabSz="609576" rtl="0" eaLnBrk="1" latinLnBrk="0" hangingPunct="1">
              <a:spcBef>
                <a:spcPct val="20000"/>
              </a:spcBef>
              <a:buFontTx/>
              <a:buNone/>
              <a:defRPr sz="2417" b="0" i="0" kern="1200">
                <a:solidFill>
                  <a:schemeClr val="tx1"/>
                </a:solidFill>
                <a:latin typeface="Amazon Ember Regular" charset="0"/>
                <a:ea typeface="+mn-ea"/>
                <a:cs typeface="Amazon Ember Regular" charset="0"/>
              </a:defRPr>
            </a:lvl1pPr>
            <a:lvl2pPr marL="990560" indent="-380985" algn="l" defTabSz="609576" rtl="0" eaLnBrk="1" latinLnBrk="0" hangingPunct="1">
              <a:spcBef>
                <a:spcPct val="20000"/>
              </a:spcBef>
              <a:buFont typeface="Arial"/>
              <a:buChar char="•"/>
              <a:defRPr sz="2417" b="0" i="0" kern="1200">
                <a:solidFill>
                  <a:schemeClr val="tx1"/>
                </a:solidFill>
                <a:latin typeface="Amazon Ember Regular" charset="0"/>
                <a:ea typeface="+mn-ea"/>
                <a:cs typeface="Amazon Ember Regular" charset="0"/>
              </a:defRPr>
            </a:lvl2pPr>
            <a:lvl3pPr marL="1523939" indent="-304788" algn="l" defTabSz="609576" rtl="0" eaLnBrk="1" latinLnBrk="0" hangingPunct="1">
              <a:spcBef>
                <a:spcPct val="20000"/>
              </a:spcBef>
              <a:buFont typeface="Arial"/>
              <a:buChar char="•"/>
              <a:defRPr sz="2167" b="0" i="0" kern="1200">
                <a:solidFill>
                  <a:schemeClr val="tx1"/>
                </a:solidFill>
                <a:latin typeface="Amazon Ember Regular" charset="0"/>
                <a:ea typeface="+mn-ea"/>
                <a:cs typeface="Amazon Ember Regular" charset="0"/>
              </a:defRPr>
            </a:lvl3pPr>
            <a:lvl4pPr marL="2133515" indent="-304788" algn="l" defTabSz="609576" rtl="0" eaLnBrk="1" latinLnBrk="0" hangingPunct="1">
              <a:spcBef>
                <a:spcPct val="20000"/>
              </a:spcBef>
              <a:buFont typeface="Arial"/>
              <a:buChar char="–"/>
              <a:defRPr sz="1833" b="0" i="0" kern="1200">
                <a:solidFill>
                  <a:schemeClr val="tx1"/>
                </a:solidFill>
                <a:latin typeface="Amazon Ember Regular" charset="0"/>
                <a:ea typeface="+mn-ea"/>
                <a:cs typeface="Amazon Ember Regular" charset="0"/>
              </a:defRPr>
            </a:lvl4pPr>
            <a:lvl5pPr marL="2743090" indent="-304788" algn="l" defTabSz="609576" rtl="0" eaLnBrk="1" latinLnBrk="0" hangingPunct="1">
              <a:spcBef>
                <a:spcPct val="20000"/>
              </a:spcBef>
              <a:buFont typeface="Arial"/>
              <a:buChar char="»"/>
              <a:defRPr sz="1583" b="0" i="0" kern="1200">
                <a:solidFill>
                  <a:schemeClr val="tx1"/>
                </a:solidFill>
                <a:latin typeface="Amazon Ember Regular" charset="0"/>
                <a:ea typeface="+mn-ea"/>
                <a:cs typeface="Amazon Ember Regular" charset="0"/>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a:lstStyle>
          <a:p>
            <a:r>
              <a:rPr lang="en-US" sz="2333" dirty="0"/>
              <a:t>If you have any additional questions, please feel free to reach out.</a:t>
            </a:r>
          </a:p>
          <a:p>
            <a:endParaRPr lang="en-US" sz="2333" dirty="0"/>
          </a:p>
          <a:p>
            <a:r>
              <a:rPr lang="en-US" sz="2333" dirty="0"/>
              <a:t>Timothy Brown</a:t>
            </a:r>
          </a:p>
          <a:p>
            <a:r>
              <a:rPr lang="en-US" sz="2333" dirty="0" err="1"/>
              <a:t>aws-hpc-weather@amazon.com</a:t>
            </a:r>
            <a:endParaRPr lang="en-US" sz="2333" dirty="0"/>
          </a:p>
        </p:txBody>
      </p:sp>
    </p:spTree>
    <p:extLst>
      <p:ext uri="{BB962C8B-B14F-4D97-AF65-F5344CB8AC3E}">
        <p14:creationId xmlns:p14="http://schemas.microsoft.com/office/powerpoint/2010/main" val="109109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Weather Models Run On AWS</a:t>
            </a:r>
          </a:p>
        </p:txBody>
      </p:sp>
      <p:sp>
        <p:nvSpPr>
          <p:cNvPr id="3" name="TextBox 2">
            <a:extLst>
              <a:ext uri="{FF2B5EF4-FFF2-40B4-BE49-F238E27FC236}">
                <a16:creationId xmlns:a16="http://schemas.microsoft.com/office/drawing/2014/main" id="{3B8F770B-8CDB-FB4D-923D-3C0B06B53FCD}"/>
              </a:ext>
            </a:extLst>
          </p:cNvPr>
          <p:cNvSpPr txBox="1"/>
          <p:nvPr/>
        </p:nvSpPr>
        <p:spPr>
          <a:xfrm>
            <a:off x="1439186" y="1606163"/>
            <a:ext cx="5120312" cy="2769989"/>
          </a:xfrm>
          <a:prstGeom prst="rect">
            <a:avLst/>
          </a:prstGeom>
          <a:noFill/>
        </p:spPr>
        <p:txBody>
          <a:bodyPr wrap="none" rtlCol="0">
            <a:spAutoFit/>
          </a:bodyPr>
          <a:lstStyle/>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WRF ARW</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MPAS Atmosphere</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UFS Atmosphere (FV3GFS)</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Unified Model</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Harmonie</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ICON</a:t>
            </a:r>
          </a:p>
        </p:txBody>
      </p:sp>
    </p:spTree>
    <p:extLst>
      <p:ext uri="{BB962C8B-B14F-4D97-AF65-F5344CB8AC3E}">
        <p14:creationId xmlns:p14="http://schemas.microsoft.com/office/powerpoint/2010/main" val="370535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E8284-1406-4476-BD3B-B20BABD47346}"/>
              </a:ext>
            </a:extLst>
          </p:cNvPr>
          <p:cNvSpPr>
            <a:spLocks noGrp="1"/>
          </p:cNvSpPr>
          <p:nvPr>
            <p:ph type="title"/>
          </p:nvPr>
        </p:nvSpPr>
        <p:spPr/>
        <p:txBody>
          <a:bodyPr/>
          <a:lstStyle/>
          <a:p>
            <a:r>
              <a:rPr lang="en-US" b="0" dirty="0"/>
              <a:t>Agenda</a:t>
            </a:r>
          </a:p>
        </p:txBody>
      </p:sp>
      <p:sp>
        <p:nvSpPr>
          <p:cNvPr id="3" name="Text Placeholder 2">
            <a:extLst>
              <a:ext uri="{FF2B5EF4-FFF2-40B4-BE49-F238E27FC236}">
                <a16:creationId xmlns:a16="http://schemas.microsoft.com/office/drawing/2014/main" id="{C13E803B-9F51-4256-8098-7B078073C1C1}"/>
              </a:ext>
            </a:extLst>
          </p:cNvPr>
          <p:cNvSpPr>
            <a:spLocks noGrp="1"/>
          </p:cNvSpPr>
          <p:nvPr>
            <p:ph type="body" sz="quarter" idx="10"/>
          </p:nvPr>
        </p:nvSpPr>
        <p:spPr/>
        <p:txBody>
          <a:bodyPr/>
          <a:lstStyle/>
          <a:p>
            <a:pPr marL="428608" indent="-428608">
              <a:buFont typeface="+mj-lt"/>
              <a:buAutoNum type="arabicPeriod"/>
            </a:pPr>
            <a:r>
              <a:rPr lang="en-US" dirty="0"/>
              <a:t>AWS HPC Overview</a:t>
            </a:r>
          </a:p>
          <a:p>
            <a:pPr marL="428608" indent="-428608">
              <a:buFont typeface="+mj-lt"/>
              <a:buAutoNum type="arabicPeriod"/>
            </a:pPr>
            <a:r>
              <a:rPr lang="en-US" dirty="0"/>
              <a:t>Parallel Cluster Manager</a:t>
            </a:r>
          </a:p>
          <a:p>
            <a:pPr marL="428608" indent="-428608">
              <a:buFont typeface="+mj-lt"/>
              <a:buAutoNum type="arabicPeriod"/>
            </a:pPr>
            <a:r>
              <a:rPr lang="en-US" dirty="0"/>
              <a:t>Installing Applications</a:t>
            </a:r>
          </a:p>
          <a:p>
            <a:pPr marL="428608" indent="-428608">
              <a:buFont typeface="+mj-lt"/>
              <a:buAutoNum type="arabicPeriod"/>
            </a:pPr>
            <a:r>
              <a:rPr lang="en-US" dirty="0"/>
              <a:t>Application Performance Results</a:t>
            </a:r>
          </a:p>
          <a:p>
            <a:endParaRPr lang="en-US" dirty="0"/>
          </a:p>
        </p:txBody>
      </p:sp>
    </p:spTree>
    <p:extLst>
      <p:ext uri="{BB962C8B-B14F-4D97-AF65-F5344CB8AC3E}">
        <p14:creationId xmlns:p14="http://schemas.microsoft.com/office/powerpoint/2010/main" val="29394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051470-F394-4BA0-A465-AA3599408905}"/>
              </a:ext>
            </a:extLst>
          </p:cNvPr>
          <p:cNvCxnSpPr>
            <a:cxnSpLocks/>
          </p:cNvCxnSpPr>
          <p:nvPr/>
        </p:nvCxnSpPr>
        <p:spPr>
          <a:xfrm>
            <a:off x="-5292" y="3866792"/>
            <a:ext cx="12202584" cy="0"/>
          </a:xfrm>
          <a:prstGeom prst="line">
            <a:avLst/>
          </a:prstGeom>
          <a:noFill/>
          <a:ln w="19050" cap="flat" cmpd="sng" algn="ctr">
            <a:solidFill>
              <a:schemeClr val="bg1"/>
            </a:solidFill>
            <a:prstDash val="solid"/>
            <a:headEnd type="none"/>
            <a:tailEnd type="none"/>
          </a:ln>
          <a:effectLst/>
        </p:spPr>
      </p:cxnSp>
      <p:sp>
        <p:nvSpPr>
          <p:cNvPr id="5" name="Title 48">
            <a:extLst>
              <a:ext uri="{FF2B5EF4-FFF2-40B4-BE49-F238E27FC236}">
                <a16:creationId xmlns:a16="http://schemas.microsoft.com/office/drawing/2014/main" id="{907053B2-A41A-486E-B61C-6B4FABDC6B35}"/>
              </a:ext>
            </a:extLst>
          </p:cNvPr>
          <p:cNvSpPr>
            <a:spLocks noGrp="1"/>
          </p:cNvSpPr>
          <p:nvPr>
            <p:ph type="title"/>
          </p:nvPr>
        </p:nvSpPr>
        <p:spPr>
          <a:xfrm>
            <a:off x="1689100" y="153248"/>
            <a:ext cx="9700358" cy="1143000"/>
          </a:xfrm>
        </p:spPr>
        <p:txBody>
          <a:bodyPr/>
          <a:lstStyle/>
          <a:p>
            <a:r>
              <a:rPr lang="en-US" b="0" dirty="0"/>
              <a:t>AWS ParallelCluster</a:t>
            </a:r>
          </a:p>
        </p:txBody>
      </p:sp>
      <p:pic>
        <p:nvPicPr>
          <p:cNvPr id="6" name="Picture 5" descr="A close up of a logo&#10;&#10;Description automatically generated">
            <a:extLst>
              <a:ext uri="{FF2B5EF4-FFF2-40B4-BE49-F238E27FC236}">
                <a16:creationId xmlns:a16="http://schemas.microsoft.com/office/drawing/2014/main" id="{D5F06CA7-2502-4478-8779-8E6B7B70888C}"/>
              </a:ext>
            </a:extLst>
          </p:cNvPr>
          <p:cNvPicPr>
            <a:picLocks noChangeAspect="1"/>
          </p:cNvPicPr>
          <p:nvPr/>
        </p:nvPicPr>
        <p:blipFill>
          <a:blip r:embed="rId3"/>
          <a:stretch>
            <a:fillRect/>
          </a:stretch>
        </p:blipFill>
        <p:spPr>
          <a:xfrm>
            <a:off x="383003" y="121124"/>
            <a:ext cx="1133003" cy="1133003"/>
          </a:xfrm>
          <a:prstGeom prst="rect">
            <a:avLst/>
          </a:prstGeom>
        </p:spPr>
      </p:pic>
      <p:sp>
        <p:nvSpPr>
          <p:cNvPr id="7" name="Rectangle 6">
            <a:extLst>
              <a:ext uri="{FF2B5EF4-FFF2-40B4-BE49-F238E27FC236}">
                <a16:creationId xmlns:a16="http://schemas.microsoft.com/office/drawing/2014/main" id="{6D3D2F81-F1DE-479F-A9D3-0FAE65889CAE}"/>
              </a:ext>
            </a:extLst>
          </p:cNvPr>
          <p:cNvSpPr/>
          <p:nvPr/>
        </p:nvSpPr>
        <p:spPr>
          <a:xfrm>
            <a:off x="2723818" y="3614925"/>
            <a:ext cx="6659388" cy="502766"/>
          </a:xfrm>
          <a:prstGeom prst="rect">
            <a:avLst/>
          </a:prstGeom>
          <a:solidFill>
            <a:srgbClr val="232F3E"/>
          </a:solidFill>
        </p:spPr>
        <p:txBody>
          <a:bodyPr wrap="none" lIns="152400" rIns="152400">
            <a:spAutoFit/>
          </a:bodyPr>
          <a:lstStyle/>
          <a:p>
            <a:pPr algn="ctr" defTabSz="609576">
              <a:defRPr/>
            </a:pPr>
            <a:r>
              <a:rPr lang="en-US" sz="2667" b="1" dirty="0">
                <a:solidFill>
                  <a:srgbClr val="FFFFFF"/>
                </a:solidFill>
                <a:latin typeface="Arial"/>
                <a:ea typeface="Amazon Ember" panose="020B0603020204020204" pitchFamily="34" charset="0"/>
                <a:cs typeface="Amazon Ember" panose="020B0603020204020204" pitchFamily="34" charset="0"/>
              </a:rPr>
              <a:t>Integrated with AWS services you need</a:t>
            </a:r>
          </a:p>
        </p:txBody>
      </p:sp>
      <p:sp>
        <p:nvSpPr>
          <p:cNvPr id="8" name="TextBox 7">
            <a:extLst>
              <a:ext uri="{FF2B5EF4-FFF2-40B4-BE49-F238E27FC236}">
                <a16:creationId xmlns:a16="http://schemas.microsoft.com/office/drawing/2014/main" id="{073C754F-02FA-46A5-8AC8-8FD8CB8DE5E4}"/>
              </a:ext>
            </a:extLst>
          </p:cNvPr>
          <p:cNvSpPr txBox="1"/>
          <p:nvPr/>
        </p:nvSpPr>
        <p:spPr>
          <a:xfrm>
            <a:off x="9890271" y="5854126"/>
            <a:ext cx="1752600" cy="249802"/>
          </a:xfrm>
          <a:prstGeom prst="rect">
            <a:avLst/>
          </a:prstGeom>
          <a:noFill/>
        </p:spPr>
        <p:txBody>
          <a:bodyPr wrap="square" lIns="0" tIns="0" rIns="0" bIns="0" rtlCol="0" anchor="t">
            <a:noAutofit/>
          </a:bodyPr>
          <a:lstStyle/>
          <a:p>
            <a:pPr algn="ctr" defTabSz="609576">
              <a:defRPr/>
            </a:pPr>
            <a:r>
              <a:rPr lang="en-US" sz="1500" dirty="0">
                <a:solidFill>
                  <a:srgbClr val="F8F8F8"/>
                </a:solidFill>
                <a:latin typeface="Arial"/>
              </a:rPr>
              <a:t>AWS Batch</a:t>
            </a:r>
            <a:endParaRPr lang="en-US" sz="3667" dirty="0">
              <a:solidFill>
                <a:srgbClr val="F8F8F8"/>
              </a:solidFill>
              <a:latin typeface="Arial"/>
            </a:endParaRPr>
          </a:p>
        </p:txBody>
      </p:sp>
      <p:sp>
        <p:nvSpPr>
          <p:cNvPr id="29" name="TextBox 28">
            <a:extLst>
              <a:ext uri="{FF2B5EF4-FFF2-40B4-BE49-F238E27FC236}">
                <a16:creationId xmlns:a16="http://schemas.microsoft.com/office/drawing/2014/main" id="{5E3C58AF-6674-4BA5-9195-CE1DC119D235}"/>
              </a:ext>
            </a:extLst>
          </p:cNvPr>
          <p:cNvSpPr txBox="1"/>
          <p:nvPr/>
        </p:nvSpPr>
        <p:spPr>
          <a:xfrm>
            <a:off x="777692" y="5854125"/>
            <a:ext cx="1752600" cy="526493"/>
          </a:xfrm>
          <a:prstGeom prst="rect">
            <a:avLst/>
          </a:prstGeom>
          <a:noFill/>
        </p:spPr>
        <p:txBody>
          <a:bodyPr wrap="square" rtlCol="0">
            <a:noAutofit/>
          </a:bodyPr>
          <a:lstStyle/>
          <a:p>
            <a:pPr algn="ctr" defTabSz="609576">
              <a:defRPr/>
            </a:pPr>
            <a:r>
              <a:rPr lang="en-US" sz="1500" dirty="0">
                <a:solidFill>
                  <a:srgbClr val="F8F8F8"/>
                </a:solidFill>
                <a:latin typeface="Arial"/>
              </a:rPr>
              <a:t>Amazon FSx </a:t>
            </a:r>
            <a:br>
              <a:rPr lang="en-US" sz="1500" dirty="0">
                <a:solidFill>
                  <a:srgbClr val="F8F8F8"/>
                </a:solidFill>
                <a:latin typeface="Arial"/>
              </a:rPr>
            </a:br>
            <a:r>
              <a:rPr lang="en-US" sz="1500" dirty="0">
                <a:solidFill>
                  <a:srgbClr val="F8F8F8"/>
                </a:solidFill>
                <a:latin typeface="Arial"/>
              </a:rPr>
              <a:t>for Lustre</a:t>
            </a:r>
          </a:p>
        </p:txBody>
      </p:sp>
      <p:sp>
        <p:nvSpPr>
          <p:cNvPr id="30" name="TextBox 29">
            <a:extLst>
              <a:ext uri="{FF2B5EF4-FFF2-40B4-BE49-F238E27FC236}">
                <a16:creationId xmlns:a16="http://schemas.microsoft.com/office/drawing/2014/main" id="{EBC008FE-B46B-4223-B531-DAF34A5C275A}"/>
              </a:ext>
            </a:extLst>
          </p:cNvPr>
          <p:cNvSpPr txBox="1"/>
          <p:nvPr/>
        </p:nvSpPr>
        <p:spPr>
          <a:xfrm>
            <a:off x="5326678" y="5854125"/>
            <a:ext cx="1752600" cy="526493"/>
          </a:xfrm>
          <a:prstGeom prst="rect">
            <a:avLst/>
          </a:prstGeom>
          <a:noFill/>
        </p:spPr>
        <p:txBody>
          <a:bodyPr wrap="square" rtlCol="0">
            <a:noAutofit/>
          </a:bodyPr>
          <a:lstStyle/>
          <a:p>
            <a:pPr algn="ctr" defTabSz="609576">
              <a:defRPr/>
            </a:pPr>
            <a:r>
              <a:rPr lang="en-US" sz="1500" dirty="0">
                <a:solidFill>
                  <a:srgbClr val="F8F8F8"/>
                </a:solidFill>
                <a:latin typeface="Arial"/>
              </a:rPr>
              <a:t>EFA</a:t>
            </a:r>
          </a:p>
        </p:txBody>
      </p:sp>
      <p:sp>
        <p:nvSpPr>
          <p:cNvPr id="31" name="TextBox 30">
            <a:extLst>
              <a:ext uri="{FF2B5EF4-FFF2-40B4-BE49-F238E27FC236}">
                <a16:creationId xmlns:a16="http://schemas.microsoft.com/office/drawing/2014/main" id="{818BB1A1-60E6-4F02-BB29-6BC0DFA17FB3}"/>
              </a:ext>
            </a:extLst>
          </p:cNvPr>
          <p:cNvSpPr txBox="1"/>
          <p:nvPr/>
        </p:nvSpPr>
        <p:spPr>
          <a:xfrm>
            <a:off x="3214138" y="5854125"/>
            <a:ext cx="1752600" cy="563595"/>
          </a:xfrm>
          <a:prstGeom prst="rect">
            <a:avLst/>
          </a:prstGeom>
          <a:noFill/>
        </p:spPr>
        <p:txBody>
          <a:bodyPr wrap="square" rtlCol="0">
            <a:noAutofit/>
          </a:bodyPr>
          <a:lstStyle/>
          <a:p>
            <a:pPr algn="ctr" defTabSz="609576">
              <a:defRPr/>
            </a:pPr>
            <a:r>
              <a:rPr lang="en-US" sz="1500" dirty="0">
                <a:solidFill>
                  <a:srgbClr val="F8F8F8"/>
                </a:solidFill>
                <a:latin typeface="Arial"/>
              </a:rPr>
              <a:t>Amazon EC2 </a:t>
            </a:r>
            <a:br>
              <a:rPr lang="en-US" sz="1500" dirty="0">
                <a:solidFill>
                  <a:srgbClr val="F8F8F8"/>
                </a:solidFill>
                <a:latin typeface="Arial"/>
              </a:rPr>
            </a:br>
            <a:r>
              <a:rPr lang="en-US" sz="1500" dirty="0">
                <a:solidFill>
                  <a:srgbClr val="F8F8F8"/>
                </a:solidFill>
                <a:latin typeface="Arial"/>
              </a:rPr>
              <a:t>instances</a:t>
            </a:r>
          </a:p>
        </p:txBody>
      </p:sp>
      <p:pic>
        <p:nvPicPr>
          <p:cNvPr id="32" name="Picture 31" descr="A picture containing drawing&#10;&#10;Description automatically generated">
            <a:extLst>
              <a:ext uri="{FF2B5EF4-FFF2-40B4-BE49-F238E27FC236}">
                <a16:creationId xmlns:a16="http://schemas.microsoft.com/office/drawing/2014/main" id="{34B30865-C2F9-494E-BF68-0E290302D9D4}"/>
              </a:ext>
            </a:extLst>
          </p:cNvPr>
          <p:cNvPicPr>
            <a:picLocks noChangeAspect="1"/>
          </p:cNvPicPr>
          <p:nvPr/>
        </p:nvPicPr>
        <p:blipFill>
          <a:blip r:embed="rId4"/>
          <a:stretch>
            <a:fillRect/>
          </a:stretch>
        </p:blipFill>
        <p:spPr>
          <a:xfrm>
            <a:off x="5704035" y="4630435"/>
            <a:ext cx="992188" cy="992188"/>
          </a:xfrm>
          <a:prstGeom prst="rect">
            <a:avLst/>
          </a:prstGeom>
        </p:spPr>
      </p:pic>
      <p:pic>
        <p:nvPicPr>
          <p:cNvPr id="33" name="Picture 2" descr="Image result for amazon fsx for lustre logo">
            <a:extLst>
              <a:ext uri="{FF2B5EF4-FFF2-40B4-BE49-F238E27FC236}">
                <a16:creationId xmlns:a16="http://schemas.microsoft.com/office/drawing/2014/main" id="{EC379C51-5B4B-427C-9479-2C470EBAD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908" y="4634815"/>
            <a:ext cx="1325564" cy="87785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FA49A6CD-C8B1-47DA-9EA0-2723FA26A2FE}"/>
              </a:ext>
            </a:extLst>
          </p:cNvPr>
          <p:cNvGrpSpPr/>
          <p:nvPr/>
        </p:nvGrpSpPr>
        <p:grpSpPr>
          <a:xfrm>
            <a:off x="3608159" y="4676384"/>
            <a:ext cx="992188" cy="992188"/>
            <a:chOff x="4834193" y="1117600"/>
            <a:chExt cx="5271729" cy="5271729"/>
          </a:xfrm>
        </p:grpSpPr>
        <p:sp>
          <p:nvSpPr>
            <p:cNvPr id="35" name="Freeform: Shape 61">
              <a:extLst>
                <a:ext uri="{FF2B5EF4-FFF2-40B4-BE49-F238E27FC236}">
                  <a16:creationId xmlns:a16="http://schemas.microsoft.com/office/drawing/2014/main" id="{90EA3B65-66B2-4748-A689-1FA216561387}"/>
                </a:ext>
              </a:extLst>
            </p:cNvPr>
            <p:cNvSpPr/>
            <p:nvPr/>
          </p:nvSpPr>
          <p:spPr bwMode="auto">
            <a:xfrm>
              <a:off x="5840361" y="2123768"/>
              <a:ext cx="3259393" cy="3259393"/>
            </a:xfrm>
            <a:custGeom>
              <a:avLst/>
              <a:gdLst>
                <a:gd name="connsiteX0" fmla="*/ 98760 w 3259393"/>
                <a:gd name="connsiteY0" fmla="*/ 0 h 3259393"/>
                <a:gd name="connsiteX1" fmla="*/ 3160633 w 3259393"/>
                <a:gd name="connsiteY1" fmla="*/ 0 h 3259393"/>
                <a:gd name="connsiteX2" fmla="*/ 3259393 w 3259393"/>
                <a:gd name="connsiteY2" fmla="*/ 98760 h 3259393"/>
                <a:gd name="connsiteX3" fmla="*/ 3259393 w 3259393"/>
                <a:gd name="connsiteY3" fmla="*/ 3160633 h 3259393"/>
                <a:gd name="connsiteX4" fmla="*/ 3160633 w 3259393"/>
                <a:gd name="connsiteY4" fmla="*/ 3259393 h 3259393"/>
                <a:gd name="connsiteX5" fmla="*/ 98760 w 3259393"/>
                <a:gd name="connsiteY5" fmla="*/ 3259393 h 3259393"/>
                <a:gd name="connsiteX6" fmla="*/ 0 w 3259393"/>
                <a:gd name="connsiteY6" fmla="*/ 3160633 h 3259393"/>
                <a:gd name="connsiteX7" fmla="*/ 0 w 3259393"/>
                <a:gd name="connsiteY7" fmla="*/ 98760 h 3259393"/>
                <a:gd name="connsiteX8" fmla="*/ 98760 w 3259393"/>
                <a:gd name="connsiteY8" fmla="*/ 0 h 325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9393" h="3259393">
                  <a:moveTo>
                    <a:pt x="98760" y="0"/>
                  </a:moveTo>
                  <a:lnTo>
                    <a:pt x="3160633" y="0"/>
                  </a:lnTo>
                  <a:cubicBezTo>
                    <a:pt x="3215177" y="0"/>
                    <a:pt x="3259393" y="44216"/>
                    <a:pt x="3259393" y="98760"/>
                  </a:cubicBezTo>
                  <a:lnTo>
                    <a:pt x="3259393" y="3160633"/>
                  </a:lnTo>
                  <a:cubicBezTo>
                    <a:pt x="3259393" y="3215177"/>
                    <a:pt x="3215177" y="3259393"/>
                    <a:pt x="3160633" y="3259393"/>
                  </a:cubicBezTo>
                  <a:lnTo>
                    <a:pt x="98760" y="3259393"/>
                  </a:lnTo>
                  <a:cubicBezTo>
                    <a:pt x="44216" y="3259393"/>
                    <a:pt x="0" y="3215177"/>
                    <a:pt x="0" y="3160633"/>
                  </a:cubicBezTo>
                  <a:lnTo>
                    <a:pt x="0" y="98760"/>
                  </a:lnTo>
                  <a:cubicBezTo>
                    <a:pt x="0" y="44216"/>
                    <a:pt x="44216" y="0"/>
                    <a:pt x="98760" y="0"/>
                  </a:cubicBezTo>
                  <a:close/>
                </a:path>
              </a:pathLst>
            </a:custGeom>
            <a:no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grpSp>
          <p:nvGrpSpPr>
            <p:cNvPr id="36" name="Group 35">
              <a:extLst>
                <a:ext uri="{FF2B5EF4-FFF2-40B4-BE49-F238E27FC236}">
                  <a16:creationId xmlns:a16="http://schemas.microsoft.com/office/drawing/2014/main" id="{A0AC7CE9-6D32-43B2-9926-19C5C1C8D70D}"/>
                </a:ext>
              </a:extLst>
            </p:cNvPr>
            <p:cNvGrpSpPr/>
            <p:nvPr/>
          </p:nvGrpSpPr>
          <p:grpSpPr>
            <a:xfrm>
              <a:off x="6272288" y="1117600"/>
              <a:ext cx="2395538" cy="1006168"/>
              <a:chOff x="6272288" y="1117600"/>
              <a:chExt cx="2395538" cy="1006168"/>
            </a:xfrm>
            <a:noFill/>
          </p:grpSpPr>
          <p:sp>
            <p:nvSpPr>
              <p:cNvPr id="69" name="Rectangle 68">
                <a:extLst>
                  <a:ext uri="{FF2B5EF4-FFF2-40B4-BE49-F238E27FC236}">
                    <a16:creationId xmlns:a16="http://schemas.microsoft.com/office/drawing/2014/main" id="{9DD92546-6489-45B9-954D-22040EED0FDC}"/>
                  </a:ext>
                </a:extLst>
              </p:cNvPr>
              <p:cNvSpPr/>
              <p:nvPr/>
            </p:nvSpPr>
            <p:spPr bwMode="auto">
              <a:xfrm>
                <a:off x="62722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70" name="Rectangle 69">
                <a:extLst>
                  <a:ext uri="{FF2B5EF4-FFF2-40B4-BE49-F238E27FC236}">
                    <a16:creationId xmlns:a16="http://schemas.microsoft.com/office/drawing/2014/main" id="{D5FB5C22-6CA3-45F7-A785-F37EEF3B9191}"/>
                  </a:ext>
                </a:extLst>
              </p:cNvPr>
              <p:cNvSpPr/>
              <p:nvPr/>
            </p:nvSpPr>
            <p:spPr bwMode="auto">
              <a:xfrm>
                <a:off x="81264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71" name="Rectangle 70">
                <a:extLst>
                  <a:ext uri="{FF2B5EF4-FFF2-40B4-BE49-F238E27FC236}">
                    <a16:creationId xmlns:a16="http://schemas.microsoft.com/office/drawing/2014/main" id="{C408114D-B21D-4FC4-8693-2157C313BBB0}"/>
                  </a:ext>
                </a:extLst>
              </p:cNvPr>
              <p:cNvSpPr/>
              <p:nvPr/>
            </p:nvSpPr>
            <p:spPr bwMode="auto">
              <a:xfrm>
                <a:off x="71993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72" name="Oval 71">
                <a:extLst>
                  <a:ext uri="{FF2B5EF4-FFF2-40B4-BE49-F238E27FC236}">
                    <a16:creationId xmlns:a16="http://schemas.microsoft.com/office/drawing/2014/main" id="{A079F916-E8A1-4F4F-82AD-8E316C566E47}"/>
                  </a:ext>
                </a:extLst>
              </p:cNvPr>
              <p:cNvSpPr/>
              <p:nvPr/>
            </p:nvSpPr>
            <p:spPr bwMode="auto">
              <a:xfrm>
                <a:off x="73303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73" name="Oval 72">
                <a:extLst>
                  <a:ext uri="{FF2B5EF4-FFF2-40B4-BE49-F238E27FC236}">
                    <a16:creationId xmlns:a16="http://schemas.microsoft.com/office/drawing/2014/main" id="{9E3BA1BB-BA74-4DDF-B3A9-E08F66FAFAE9}"/>
                  </a:ext>
                </a:extLst>
              </p:cNvPr>
              <p:cNvSpPr/>
              <p:nvPr/>
            </p:nvSpPr>
            <p:spPr bwMode="auto">
              <a:xfrm>
                <a:off x="64032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74" name="Oval 73">
                <a:extLst>
                  <a:ext uri="{FF2B5EF4-FFF2-40B4-BE49-F238E27FC236}">
                    <a16:creationId xmlns:a16="http://schemas.microsoft.com/office/drawing/2014/main" id="{5381D7D6-0389-4BBB-9738-EDE888EDB70E}"/>
                  </a:ext>
                </a:extLst>
              </p:cNvPr>
              <p:cNvSpPr/>
              <p:nvPr/>
            </p:nvSpPr>
            <p:spPr bwMode="auto">
              <a:xfrm>
                <a:off x="82574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cxnSp>
            <p:nvCxnSpPr>
              <p:cNvPr id="75" name="Straight Connector 74">
                <a:extLst>
                  <a:ext uri="{FF2B5EF4-FFF2-40B4-BE49-F238E27FC236}">
                    <a16:creationId xmlns:a16="http://schemas.microsoft.com/office/drawing/2014/main" id="{396946DF-B680-4B81-878B-6173E1120CDC}"/>
                  </a:ext>
                </a:extLst>
              </p:cNvPr>
              <p:cNvCxnSpPr/>
              <p:nvPr/>
            </p:nvCxnSpPr>
            <p:spPr>
              <a:xfrm>
                <a:off x="83971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A0700CA-1C47-4F27-A5CD-6587A2F3F03F}"/>
                  </a:ext>
                </a:extLst>
              </p:cNvPr>
              <p:cNvCxnSpPr/>
              <p:nvPr/>
            </p:nvCxnSpPr>
            <p:spPr>
              <a:xfrm>
                <a:off x="74700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F96FD13-1E55-49B4-BC21-9E2B4F9F1EDC}"/>
                  </a:ext>
                </a:extLst>
              </p:cNvPr>
              <p:cNvCxnSpPr/>
              <p:nvPr/>
            </p:nvCxnSpPr>
            <p:spPr>
              <a:xfrm>
                <a:off x="65429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7" name="Freeform: Shape 63">
              <a:extLst>
                <a:ext uri="{FF2B5EF4-FFF2-40B4-BE49-F238E27FC236}">
                  <a16:creationId xmlns:a16="http://schemas.microsoft.com/office/drawing/2014/main" id="{4368A65B-FD69-48A2-9E1B-6BE2E350F594}"/>
                </a:ext>
              </a:extLst>
            </p:cNvPr>
            <p:cNvSpPr/>
            <p:nvPr/>
          </p:nvSpPr>
          <p:spPr bwMode="auto">
            <a:xfrm>
              <a:off x="6591376" y="2874783"/>
              <a:ext cx="1757363" cy="1757363"/>
            </a:xfrm>
            <a:custGeom>
              <a:avLst/>
              <a:gdLst>
                <a:gd name="connsiteX0" fmla="*/ 108746 w 1757363"/>
                <a:gd name="connsiteY0" fmla="*/ 0 h 1757363"/>
                <a:gd name="connsiteX1" fmla="*/ 1648617 w 1757363"/>
                <a:gd name="connsiteY1" fmla="*/ 0 h 1757363"/>
                <a:gd name="connsiteX2" fmla="*/ 1757363 w 1757363"/>
                <a:gd name="connsiteY2" fmla="*/ 108746 h 1757363"/>
                <a:gd name="connsiteX3" fmla="*/ 1757363 w 1757363"/>
                <a:gd name="connsiteY3" fmla="*/ 1648617 h 1757363"/>
                <a:gd name="connsiteX4" fmla="*/ 1648617 w 1757363"/>
                <a:gd name="connsiteY4" fmla="*/ 1757363 h 1757363"/>
                <a:gd name="connsiteX5" fmla="*/ 108746 w 1757363"/>
                <a:gd name="connsiteY5" fmla="*/ 1757363 h 1757363"/>
                <a:gd name="connsiteX6" fmla="*/ 0 w 1757363"/>
                <a:gd name="connsiteY6" fmla="*/ 1648617 h 1757363"/>
                <a:gd name="connsiteX7" fmla="*/ 0 w 1757363"/>
                <a:gd name="connsiteY7" fmla="*/ 108746 h 1757363"/>
                <a:gd name="connsiteX8" fmla="*/ 108746 w 1757363"/>
                <a:gd name="connsiteY8" fmla="*/ 0 h 17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363" h="1757363">
                  <a:moveTo>
                    <a:pt x="108746" y="0"/>
                  </a:moveTo>
                  <a:lnTo>
                    <a:pt x="1648617" y="0"/>
                  </a:lnTo>
                  <a:cubicBezTo>
                    <a:pt x="1708676" y="0"/>
                    <a:pt x="1757363" y="48687"/>
                    <a:pt x="1757363" y="108746"/>
                  </a:cubicBezTo>
                  <a:lnTo>
                    <a:pt x="1757363" y="1648617"/>
                  </a:lnTo>
                  <a:cubicBezTo>
                    <a:pt x="1757363" y="1708676"/>
                    <a:pt x="1708676" y="1757363"/>
                    <a:pt x="1648617" y="1757363"/>
                  </a:cubicBezTo>
                  <a:lnTo>
                    <a:pt x="108746" y="1757363"/>
                  </a:lnTo>
                  <a:cubicBezTo>
                    <a:pt x="48687" y="1757363"/>
                    <a:pt x="0" y="1708676"/>
                    <a:pt x="0" y="1648617"/>
                  </a:cubicBezTo>
                  <a:lnTo>
                    <a:pt x="0" y="108746"/>
                  </a:lnTo>
                  <a:cubicBezTo>
                    <a:pt x="0" y="48687"/>
                    <a:pt x="48687" y="0"/>
                    <a:pt x="108746" y="0"/>
                  </a:cubicBezTo>
                  <a:close/>
                </a:path>
              </a:pathLst>
            </a:custGeom>
            <a:no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cs typeface="Amazon Ember" panose="020B0603020204020204" pitchFamily="34" charset="0"/>
              </a:endParaRPr>
            </a:p>
          </p:txBody>
        </p:sp>
        <p:pic>
          <p:nvPicPr>
            <p:cNvPr id="38" name="Graphic 64">
              <a:extLst>
                <a:ext uri="{FF2B5EF4-FFF2-40B4-BE49-F238E27FC236}">
                  <a16:creationId xmlns:a16="http://schemas.microsoft.com/office/drawing/2014/main" id="{0AF3E371-5556-4DD0-8F85-D9EA28715C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7720" y="3325147"/>
              <a:ext cx="1064675" cy="856635"/>
            </a:xfrm>
            <a:prstGeom prst="rect">
              <a:avLst/>
            </a:prstGeom>
            <a:ln>
              <a:noFill/>
            </a:ln>
          </p:spPr>
        </p:pic>
        <p:grpSp>
          <p:nvGrpSpPr>
            <p:cNvPr id="39" name="Group 38">
              <a:extLst>
                <a:ext uri="{FF2B5EF4-FFF2-40B4-BE49-F238E27FC236}">
                  <a16:creationId xmlns:a16="http://schemas.microsoft.com/office/drawing/2014/main" id="{F3903970-D31F-4980-BB13-26B4F8F53802}"/>
                </a:ext>
              </a:extLst>
            </p:cNvPr>
            <p:cNvGrpSpPr/>
            <p:nvPr/>
          </p:nvGrpSpPr>
          <p:grpSpPr>
            <a:xfrm flipV="1">
              <a:off x="6272288" y="5383161"/>
              <a:ext cx="2395538" cy="1006168"/>
              <a:chOff x="6272288" y="1117600"/>
              <a:chExt cx="2395538" cy="1006168"/>
            </a:xfrm>
            <a:noFill/>
          </p:grpSpPr>
          <p:sp>
            <p:nvSpPr>
              <p:cNvPr id="60" name="Rectangle 59">
                <a:extLst>
                  <a:ext uri="{FF2B5EF4-FFF2-40B4-BE49-F238E27FC236}">
                    <a16:creationId xmlns:a16="http://schemas.microsoft.com/office/drawing/2014/main" id="{D7B71BAF-3B31-4697-93FF-D59C92D82E41}"/>
                  </a:ext>
                </a:extLst>
              </p:cNvPr>
              <p:cNvSpPr/>
              <p:nvPr/>
            </p:nvSpPr>
            <p:spPr bwMode="auto">
              <a:xfrm>
                <a:off x="62722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61" name="Rectangle 60">
                <a:extLst>
                  <a:ext uri="{FF2B5EF4-FFF2-40B4-BE49-F238E27FC236}">
                    <a16:creationId xmlns:a16="http://schemas.microsoft.com/office/drawing/2014/main" id="{A3BEA813-1D6C-4052-B6AA-D62BF4FA5440}"/>
                  </a:ext>
                </a:extLst>
              </p:cNvPr>
              <p:cNvSpPr/>
              <p:nvPr/>
            </p:nvSpPr>
            <p:spPr bwMode="auto">
              <a:xfrm>
                <a:off x="81264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62" name="Rectangle 61">
                <a:extLst>
                  <a:ext uri="{FF2B5EF4-FFF2-40B4-BE49-F238E27FC236}">
                    <a16:creationId xmlns:a16="http://schemas.microsoft.com/office/drawing/2014/main" id="{A735813C-9629-4FFA-98F4-84519ECE65D2}"/>
                  </a:ext>
                </a:extLst>
              </p:cNvPr>
              <p:cNvSpPr/>
              <p:nvPr/>
            </p:nvSpPr>
            <p:spPr bwMode="auto">
              <a:xfrm>
                <a:off x="71993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63" name="Oval 62">
                <a:extLst>
                  <a:ext uri="{FF2B5EF4-FFF2-40B4-BE49-F238E27FC236}">
                    <a16:creationId xmlns:a16="http://schemas.microsoft.com/office/drawing/2014/main" id="{1AB39605-392A-4CFE-B98B-AF3A448A591F}"/>
                  </a:ext>
                </a:extLst>
              </p:cNvPr>
              <p:cNvSpPr/>
              <p:nvPr/>
            </p:nvSpPr>
            <p:spPr bwMode="auto">
              <a:xfrm>
                <a:off x="73303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64" name="Oval 63">
                <a:extLst>
                  <a:ext uri="{FF2B5EF4-FFF2-40B4-BE49-F238E27FC236}">
                    <a16:creationId xmlns:a16="http://schemas.microsoft.com/office/drawing/2014/main" id="{4EEE5C08-9899-4329-90F7-E6A38A38042F}"/>
                  </a:ext>
                </a:extLst>
              </p:cNvPr>
              <p:cNvSpPr/>
              <p:nvPr/>
            </p:nvSpPr>
            <p:spPr bwMode="auto">
              <a:xfrm>
                <a:off x="64032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65" name="Oval 64">
                <a:extLst>
                  <a:ext uri="{FF2B5EF4-FFF2-40B4-BE49-F238E27FC236}">
                    <a16:creationId xmlns:a16="http://schemas.microsoft.com/office/drawing/2014/main" id="{F86E26ED-656A-41B3-B3E0-1748EDCCA3CD}"/>
                  </a:ext>
                </a:extLst>
              </p:cNvPr>
              <p:cNvSpPr/>
              <p:nvPr/>
            </p:nvSpPr>
            <p:spPr bwMode="auto">
              <a:xfrm>
                <a:off x="82574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cxnSp>
            <p:nvCxnSpPr>
              <p:cNvPr id="66" name="Straight Connector 65">
                <a:extLst>
                  <a:ext uri="{FF2B5EF4-FFF2-40B4-BE49-F238E27FC236}">
                    <a16:creationId xmlns:a16="http://schemas.microsoft.com/office/drawing/2014/main" id="{F0CCB6FD-8F3A-46BD-87FE-1106401574A0}"/>
                  </a:ext>
                </a:extLst>
              </p:cNvPr>
              <p:cNvCxnSpPr/>
              <p:nvPr/>
            </p:nvCxnSpPr>
            <p:spPr>
              <a:xfrm>
                <a:off x="83971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8A5D35D-3F95-4E1B-9D53-639DBF5E1B8A}"/>
                  </a:ext>
                </a:extLst>
              </p:cNvPr>
              <p:cNvCxnSpPr/>
              <p:nvPr/>
            </p:nvCxnSpPr>
            <p:spPr>
              <a:xfrm>
                <a:off x="74700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1C4BC1-E622-4966-A641-EFF9C37118EA}"/>
                  </a:ext>
                </a:extLst>
              </p:cNvPr>
              <p:cNvCxnSpPr/>
              <p:nvPr/>
            </p:nvCxnSpPr>
            <p:spPr>
              <a:xfrm>
                <a:off x="65429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3B20343-40EE-40D5-AB21-F525F25D43D6}"/>
                </a:ext>
              </a:extLst>
            </p:cNvPr>
            <p:cNvGrpSpPr/>
            <p:nvPr/>
          </p:nvGrpSpPr>
          <p:grpSpPr>
            <a:xfrm rot="16200000" flipV="1">
              <a:off x="8405069" y="3250380"/>
              <a:ext cx="2395538" cy="1006168"/>
              <a:chOff x="6272288" y="1117600"/>
              <a:chExt cx="2395538" cy="1006168"/>
            </a:xfrm>
            <a:noFill/>
          </p:grpSpPr>
          <p:sp>
            <p:nvSpPr>
              <p:cNvPr id="51" name="Rectangle 50">
                <a:extLst>
                  <a:ext uri="{FF2B5EF4-FFF2-40B4-BE49-F238E27FC236}">
                    <a16:creationId xmlns:a16="http://schemas.microsoft.com/office/drawing/2014/main" id="{55608FE8-6340-4114-9123-283E06E04594}"/>
                  </a:ext>
                </a:extLst>
              </p:cNvPr>
              <p:cNvSpPr/>
              <p:nvPr/>
            </p:nvSpPr>
            <p:spPr bwMode="auto">
              <a:xfrm>
                <a:off x="62722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52" name="Rectangle 51">
                <a:extLst>
                  <a:ext uri="{FF2B5EF4-FFF2-40B4-BE49-F238E27FC236}">
                    <a16:creationId xmlns:a16="http://schemas.microsoft.com/office/drawing/2014/main" id="{2253E52F-142E-4B9F-9454-D7A03A896B45}"/>
                  </a:ext>
                </a:extLst>
              </p:cNvPr>
              <p:cNvSpPr/>
              <p:nvPr/>
            </p:nvSpPr>
            <p:spPr bwMode="auto">
              <a:xfrm>
                <a:off x="81264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53" name="Rectangle 52">
                <a:extLst>
                  <a:ext uri="{FF2B5EF4-FFF2-40B4-BE49-F238E27FC236}">
                    <a16:creationId xmlns:a16="http://schemas.microsoft.com/office/drawing/2014/main" id="{B92AA219-C380-4CE6-AF8F-76FB7E2082D8}"/>
                  </a:ext>
                </a:extLst>
              </p:cNvPr>
              <p:cNvSpPr/>
              <p:nvPr/>
            </p:nvSpPr>
            <p:spPr bwMode="auto">
              <a:xfrm>
                <a:off x="71993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54" name="Oval 53">
                <a:extLst>
                  <a:ext uri="{FF2B5EF4-FFF2-40B4-BE49-F238E27FC236}">
                    <a16:creationId xmlns:a16="http://schemas.microsoft.com/office/drawing/2014/main" id="{D4490849-EE37-454D-9E08-F6C92D4EA954}"/>
                  </a:ext>
                </a:extLst>
              </p:cNvPr>
              <p:cNvSpPr/>
              <p:nvPr/>
            </p:nvSpPr>
            <p:spPr bwMode="auto">
              <a:xfrm>
                <a:off x="73303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55" name="Oval 54">
                <a:extLst>
                  <a:ext uri="{FF2B5EF4-FFF2-40B4-BE49-F238E27FC236}">
                    <a16:creationId xmlns:a16="http://schemas.microsoft.com/office/drawing/2014/main" id="{D0FCC776-9B99-4377-9B8D-1F0A8074BF59}"/>
                  </a:ext>
                </a:extLst>
              </p:cNvPr>
              <p:cNvSpPr/>
              <p:nvPr/>
            </p:nvSpPr>
            <p:spPr bwMode="auto">
              <a:xfrm>
                <a:off x="64032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56" name="Oval 55">
                <a:extLst>
                  <a:ext uri="{FF2B5EF4-FFF2-40B4-BE49-F238E27FC236}">
                    <a16:creationId xmlns:a16="http://schemas.microsoft.com/office/drawing/2014/main" id="{90F0EFD0-7A5B-4506-8E74-17571AFB3CF3}"/>
                  </a:ext>
                </a:extLst>
              </p:cNvPr>
              <p:cNvSpPr/>
              <p:nvPr/>
            </p:nvSpPr>
            <p:spPr bwMode="auto">
              <a:xfrm>
                <a:off x="82574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cxnSp>
            <p:nvCxnSpPr>
              <p:cNvPr id="57" name="Straight Connector 56">
                <a:extLst>
                  <a:ext uri="{FF2B5EF4-FFF2-40B4-BE49-F238E27FC236}">
                    <a16:creationId xmlns:a16="http://schemas.microsoft.com/office/drawing/2014/main" id="{ECDF36CF-8153-4222-A2FC-AC84209BCE85}"/>
                  </a:ext>
                </a:extLst>
              </p:cNvPr>
              <p:cNvCxnSpPr/>
              <p:nvPr/>
            </p:nvCxnSpPr>
            <p:spPr>
              <a:xfrm>
                <a:off x="83971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A9F77C3-DF63-4B01-B467-0CE29244A231}"/>
                  </a:ext>
                </a:extLst>
              </p:cNvPr>
              <p:cNvCxnSpPr/>
              <p:nvPr/>
            </p:nvCxnSpPr>
            <p:spPr>
              <a:xfrm>
                <a:off x="74700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DFAF845-7D05-4CB5-87D5-F7EFA2192EF4}"/>
                  </a:ext>
                </a:extLst>
              </p:cNvPr>
              <p:cNvCxnSpPr/>
              <p:nvPr/>
            </p:nvCxnSpPr>
            <p:spPr>
              <a:xfrm>
                <a:off x="65429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54460F6-01B0-47A7-9F52-25F3DE5A96B0}"/>
                </a:ext>
              </a:extLst>
            </p:cNvPr>
            <p:cNvGrpSpPr/>
            <p:nvPr/>
          </p:nvGrpSpPr>
          <p:grpSpPr>
            <a:xfrm rot="5400000" flipH="1" flipV="1">
              <a:off x="4139508" y="3250380"/>
              <a:ext cx="2395538" cy="1006168"/>
              <a:chOff x="6272288" y="1117600"/>
              <a:chExt cx="2395538" cy="1006168"/>
            </a:xfrm>
            <a:noFill/>
          </p:grpSpPr>
          <p:sp>
            <p:nvSpPr>
              <p:cNvPr id="42" name="Rectangle 41">
                <a:extLst>
                  <a:ext uri="{FF2B5EF4-FFF2-40B4-BE49-F238E27FC236}">
                    <a16:creationId xmlns:a16="http://schemas.microsoft.com/office/drawing/2014/main" id="{A2F95C12-8D11-4739-A2B7-BC7AA06D0D0C}"/>
                  </a:ext>
                </a:extLst>
              </p:cNvPr>
              <p:cNvSpPr/>
              <p:nvPr/>
            </p:nvSpPr>
            <p:spPr bwMode="auto">
              <a:xfrm>
                <a:off x="62722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43" name="Rectangle 42">
                <a:extLst>
                  <a:ext uri="{FF2B5EF4-FFF2-40B4-BE49-F238E27FC236}">
                    <a16:creationId xmlns:a16="http://schemas.microsoft.com/office/drawing/2014/main" id="{886EE7C2-EA5B-495E-82DF-EBB5457F0416}"/>
                  </a:ext>
                </a:extLst>
              </p:cNvPr>
              <p:cNvSpPr/>
              <p:nvPr/>
            </p:nvSpPr>
            <p:spPr bwMode="auto">
              <a:xfrm>
                <a:off x="81264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44" name="Rectangle 43">
                <a:extLst>
                  <a:ext uri="{FF2B5EF4-FFF2-40B4-BE49-F238E27FC236}">
                    <a16:creationId xmlns:a16="http://schemas.microsoft.com/office/drawing/2014/main" id="{FECDAC01-673E-42C2-A37B-503E520BA237}"/>
                  </a:ext>
                </a:extLst>
              </p:cNvPr>
              <p:cNvSpPr/>
              <p:nvPr/>
            </p:nvSpPr>
            <p:spPr bwMode="auto">
              <a:xfrm>
                <a:off x="7199388" y="1701800"/>
                <a:ext cx="541338" cy="421968"/>
              </a:xfrm>
              <a:prstGeom prst="rect">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45" name="Oval 44">
                <a:extLst>
                  <a:ext uri="{FF2B5EF4-FFF2-40B4-BE49-F238E27FC236}">
                    <a16:creationId xmlns:a16="http://schemas.microsoft.com/office/drawing/2014/main" id="{B7AFE82F-8830-49FE-8B65-EE3FE613A14E}"/>
                  </a:ext>
                </a:extLst>
              </p:cNvPr>
              <p:cNvSpPr/>
              <p:nvPr/>
            </p:nvSpPr>
            <p:spPr bwMode="auto">
              <a:xfrm>
                <a:off x="73303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46" name="Oval 45">
                <a:extLst>
                  <a:ext uri="{FF2B5EF4-FFF2-40B4-BE49-F238E27FC236}">
                    <a16:creationId xmlns:a16="http://schemas.microsoft.com/office/drawing/2014/main" id="{34AA647F-8D8F-4FF4-A735-20F676B872FF}"/>
                  </a:ext>
                </a:extLst>
              </p:cNvPr>
              <p:cNvSpPr/>
              <p:nvPr/>
            </p:nvSpPr>
            <p:spPr bwMode="auto">
              <a:xfrm>
                <a:off x="64032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sp>
            <p:nvSpPr>
              <p:cNvPr id="47" name="Oval 46">
                <a:extLst>
                  <a:ext uri="{FF2B5EF4-FFF2-40B4-BE49-F238E27FC236}">
                    <a16:creationId xmlns:a16="http://schemas.microsoft.com/office/drawing/2014/main" id="{4561F69A-F3F3-499C-891F-83EB100CB51B}"/>
                  </a:ext>
                </a:extLst>
              </p:cNvPr>
              <p:cNvSpPr/>
              <p:nvPr/>
            </p:nvSpPr>
            <p:spPr bwMode="auto">
              <a:xfrm>
                <a:off x="8257457" y="1117600"/>
                <a:ext cx="279400" cy="279400"/>
              </a:xfrm>
              <a:prstGeom prst="ellipse">
                <a:avLst/>
              </a:prstGeom>
              <a:grpFill/>
              <a:ln w="317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t" anchorCtr="0" forceAA="0" compatLnSpc="1">
                <a:prstTxWarp prst="textNoShape">
                  <a:avLst/>
                </a:prstTxWarp>
                <a:noAutofit/>
              </a:bodyPr>
              <a:lstStyle/>
              <a:p>
                <a:pPr algn="ctr" defTabSz="777029"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Arial"/>
                  <a:ea typeface="Amazon Ember" panose="020B0603020204020204" pitchFamily="34" charset="0"/>
                  <a:cs typeface="Amazon Ember" panose="020B0603020204020204" pitchFamily="34" charset="0"/>
                </a:endParaRPr>
              </a:p>
            </p:txBody>
          </p:sp>
          <p:cxnSp>
            <p:nvCxnSpPr>
              <p:cNvPr id="48" name="Straight Connector 47">
                <a:extLst>
                  <a:ext uri="{FF2B5EF4-FFF2-40B4-BE49-F238E27FC236}">
                    <a16:creationId xmlns:a16="http://schemas.microsoft.com/office/drawing/2014/main" id="{B1287463-EB95-4CA3-9852-40B267F36F97}"/>
                  </a:ext>
                </a:extLst>
              </p:cNvPr>
              <p:cNvCxnSpPr/>
              <p:nvPr/>
            </p:nvCxnSpPr>
            <p:spPr>
              <a:xfrm>
                <a:off x="83971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AD3A125-FA0E-4C49-8738-EA0C31351CFA}"/>
                  </a:ext>
                </a:extLst>
              </p:cNvPr>
              <p:cNvCxnSpPr/>
              <p:nvPr/>
            </p:nvCxnSpPr>
            <p:spPr>
              <a:xfrm>
                <a:off x="74700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114D121-3878-425D-9713-532644D03920}"/>
                  </a:ext>
                </a:extLst>
              </p:cNvPr>
              <p:cNvCxnSpPr/>
              <p:nvPr/>
            </p:nvCxnSpPr>
            <p:spPr>
              <a:xfrm>
                <a:off x="6542957" y="1397000"/>
                <a:ext cx="0" cy="304800"/>
              </a:xfrm>
              <a:prstGeom prst="line">
                <a:avLst/>
              </a:prstGeom>
              <a:grpFill/>
              <a:ln w="317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9912" y="4649191"/>
            <a:ext cx="959142" cy="959142"/>
          </a:xfrm>
          <a:prstGeom prst="rect">
            <a:avLst/>
          </a:prstGeom>
        </p:spPr>
      </p:pic>
      <p:sp>
        <p:nvSpPr>
          <p:cNvPr id="79" name="TextBox 78">
            <a:extLst>
              <a:ext uri="{FF2B5EF4-FFF2-40B4-BE49-F238E27FC236}">
                <a16:creationId xmlns:a16="http://schemas.microsoft.com/office/drawing/2014/main" id="{EBC008FE-B46B-4223-B531-DAF34A5C275A}"/>
              </a:ext>
            </a:extLst>
          </p:cNvPr>
          <p:cNvSpPr txBox="1"/>
          <p:nvPr/>
        </p:nvSpPr>
        <p:spPr>
          <a:xfrm>
            <a:off x="7403183" y="5854125"/>
            <a:ext cx="1752600" cy="526493"/>
          </a:xfrm>
          <a:prstGeom prst="rect">
            <a:avLst/>
          </a:prstGeom>
          <a:noFill/>
        </p:spPr>
        <p:txBody>
          <a:bodyPr wrap="square" rtlCol="0">
            <a:noAutofit/>
          </a:bodyPr>
          <a:lstStyle/>
          <a:p>
            <a:pPr algn="ctr" defTabSz="609576">
              <a:defRPr/>
            </a:pPr>
            <a:r>
              <a:rPr lang="en-US" sz="1500" dirty="0">
                <a:solidFill>
                  <a:srgbClr val="F8F8F8"/>
                </a:solidFill>
                <a:latin typeface="Arial"/>
              </a:rPr>
              <a:t>NICE DCV</a:t>
            </a:r>
          </a:p>
        </p:txBody>
      </p:sp>
      <p:sp>
        <p:nvSpPr>
          <p:cNvPr id="80" name="Rectangle 79">
            <a:extLst>
              <a:ext uri="{FF2B5EF4-FFF2-40B4-BE49-F238E27FC236}">
                <a16:creationId xmlns:a16="http://schemas.microsoft.com/office/drawing/2014/main" id="{92188B14-5A8C-4B7E-8688-CF819A049A5C}"/>
              </a:ext>
            </a:extLst>
          </p:cNvPr>
          <p:cNvSpPr/>
          <p:nvPr/>
        </p:nvSpPr>
        <p:spPr>
          <a:xfrm>
            <a:off x="8748545" y="1737652"/>
            <a:ext cx="2479773" cy="1169359"/>
          </a:xfrm>
          <a:prstGeom prst="rect">
            <a:avLst/>
          </a:prstGeom>
        </p:spPr>
        <p:txBody>
          <a:bodyPr wrap="square">
            <a:spAutoFit/>
          </a:bodyPr>
          <a:lstStyle/>
          <a:p>
            <a:pPr defTabSz="609576">
              <a:defRPr/>
            </a:pPr>
            <a:r>
              <a:rPr lang="en-US" sz="2333" dirty="0">
                <a:solidFill>
                  <a:srgbClr val="FFFFFF"/>
                </a:solidFill>
                <a:latin typeface="Arial"/>
              </a:rPr>
              <a:t>One-stop shop to set up your HPC cluster</a:t>
            </a:r>
            <a:endParaRPr lang="en-US" sz="2000" dirty="0">
              <a:solidFill>
                <a:srgbClr val="FFFFFF"/>
              </a:solidFill>
              <a:latin typeface="Arial"/>
            </a:endParaRPr>
          </a:p>
        </p:txBody>
      </p:sp>
      <p:grpSp>
        <p:nvGrpSpPr>
          <p:cNvPr id="82" name="Group 81">
            <a:extLst>
              <a:ext uri="{FF2B5EF4-FFF2-40B4-BE49-F238E27FC236}">
                <a16:creationId xmlns:a16="http://schemas.microsoft.com/office/drawing/2014/main" id="{B50C229F-1D2D-4EB3-B0E3-EF3041A62C99}"/>
              </a:ext>
            </a:extLst>
          </p:cNvPr>
          <p:cNvGrpSpPr/>
          <p:nvPr/>
        </p:nvGrpSpPr>
        <p:grpSpPr>
          <a:xfrm>
            <a:off x="4033385" y="2089603"/>
            <a:ext cx="591865" cy="680485"/>
            <a:chOff x="5437665" y="3640761"/>
            <a:chExt cx="494623" cy="568683"/>
          </a:xfrm>
        </p:grpSpPr>
        <p:sp>
          <p:nvSpPr>
            <p:cNvPr id="133" name="Freeform: Shape 110">
              <a:extLst>
                <a:ext uri="{FF2B5EF4-FFF2-40B4-BE49-F238E27FC236}">
                  <a16:creationId xmlns:a16="http://schemas.microsoft.com/office/drawing/2014/main" id="{BF43602A-0A04-46BB-ABDE-80E17C699DD1}"/>
                </a:ext>
              </a:extLst>
            </p:cNvPr>
            <p:cNvSpPr/>
            <p:nvPr/>
          </p:nvSpPr>
          <p:spPr>
            <a:xfrm>
              <a:off x="5437665" y="3640761"/>
              <a:ext cx="489330" cy="264504"/>
            </a:xfrm>
            <a:custGeom>
              <a:avLst/>
              <a:gdLst>
                <a:gd name="connsiteX0" fmla="*/ 61794 w 119082"/>
                <a:gd name="connsiteY0" fmla="*/ 4828 h 64368"/>
                <a:gd name="connsiteX1" fmla="*/ 4828 w 119082"/>
                <a:gd name="connsiteY1" fmla="*/ 33794 h 64368"/>
                <a:gd name="connsiteX2" fmla="*/ 60185 w 119082"/>
                <a:gd name="connsiteY2" fmla="*/ 62438 h 64368"/>
                <a:gd name="connsiteX3" fmla="*/ 117151 w 119082"/>
                <a:gd name="connsiteY3" fmla="*/ 33794 h 64368"/>
              </a:gdLst>
              <a:ahLst/>
              <a:cxnLst>
                <a:cxn ang="0">
                  <a:pos x="connsiteX0" y="connsiteY0"/>
                </a:cxn>
                <a:cxn ang="0">
                  <a:pos x="connsiteX1" y="connsiteY1"/>
                </a:cxn>
                <a:cxn ang="0">
                  <a:pos x="connsiteX2" y="connsiteY2"/>
                </a:cxn>
                <a:cxn ang="0">
                  <a:pos x="connsiteX3" y="connsiteY3"/>
                </a:cxn>
              </a:cxnLst>
              <a:rect l="l" t="t" r="r" b="b"/>
              <a:pathLst>
                <a:path w="119082" h="64368">
                  <a:moveTo>
                    <a:pt x="61794" y="4828"/>
                  </a:moveTo>
                  <a:lnTo>
                    <a:pt x="4828" y="33794"/>
                  </a:lnTo>
                  <a:lnTo>
                    <a:pt x="60185" y="62438"/>
                  </a:lnTo>
                  <a:lnTo>
                    <a:pt x="117151" y="33794"/>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34" name="Freeform: Shape 111">
              <a:extLst>
                <a:ext uri="{FF2B5EF4-FFF2-40B4-BE49-F238E27FC236}">
                  <a16:creationId xmlns:a16="http://schemas.microsoft.com/office/drawing/2014/main" id="{E14CE4AC-39C7-4662-A3E3-847AC45E8079}"/>
                </a:ext>
              </a:extLst>
            </p:cNvPr>
            <p:cNvSpPr/>
            <p:nvPr/>
          </p:nvSpPr>
          <p:spPr>
            <a:xfrm>
              <a:off x="5437665" y="3759788"/>
              <a:ext cx="264504" cy="449656"/>
            </a:xfrm>
            <a:custGeom>
              <a:avLst/>
              <a:gdLst>
                <a:gd name="connsiteX0" fmla="*/ 4828 w 64368"/>
                <a:gd name="connsiteY0" fmla="*/ 4828 h 109427"/>
                <a:gd name="connsiteX1" fmla="*/ 4828 w 64368"/>
                <a:gd name="connsiteY1" fmla="*/ 78208 h 109427"/>
                <a:gd name="connsiteX2" fmla="*/ 60829 w 64368"/>
                <a:gd name="connsiteY2" fmla="*/ 107174 h 109427"/>
                <a:gd name="connsiteX3" fmla="*/ 60829 w 64368"/>
                <a:gd name="connsiteY3" fmla="*/ 33472 h 109427"/>
              </a:gdLst>
              <a:ahLst/>
              <a:cxnLst>
                <a:cxn ang="0">
                  <a:pos x="connsiteX0" y="connsiteY0"/>
                </a:cxn>
                <a:cxn ang="0">
                  <a:pos x="connsiteX1" y="connsiteY1"/>
                </a:cxn>
                <a:cxn ang="0">
                  <a:pos x="connsiteX2" y="connsiteY2"/>
                </a:cxn>
                <a:cxn ang="0">
                  <a:pos x="connsiteX3" y="connsiteY3"/>
                </a:cxn>
              </a:cxnLst>
              <a:rect l="l" t="t" r="r" b="b"/>
              <a:pathLst>
                <a:path w="64368" h="109427">
                  <a:moveTo>
                    <a:pt x="4828" y="4828"/>
                  </a:moveTo>
                  <a:lnTo>
                    <a:pt x="4828" y="78208"/>
                  </a:lnTo>
                  <a:lnTo>
                    <a:pt x="60829" y="107174"/>
                  </a:lnTo>
                  <a:lnTo>
                    <a:pt x="60829" y="33472"/>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35" name="Freeform: Shape 112">
              <a:extLst>
                <a:ext uri="{FF2B5EF4-FFF2-40B4-BE49-F238E27FC236}">
                  <a16:creationId xmlns:a16="http://schemas.microsoft.com/office/drawing/2014/main" id="{7601317C-8F73-4167-97AA-E40EB614A4B0}"/>
                </a:ext>
              </a:extLst>
            </p:cNvPr>
            <p:cNvSpPr/>
            <p:nvPr/>
          </p:nvSpPr>
          <p:spPr>
            <a:xfrm>
              <a:off x="5667784" y="3759788"/>
              <a:ext cx="264504" cy="449656"/>
            </a:xfrm>
            <a:custGeom>
              <a:avLst/>
              <a:gdLst>
                <a:gd name="connsiteX0" fmla="*/ 61150 w 64368"/>
                <a:gd name="connsiteY0" fmla="*/ 4828 h 109427"/>
                <a:gd name="connsiteX1" fmla="*/ 61150 w 64368"/>
                <a:gd name="connsiteY1" fmla="*/ 78208 h 109427"/>
                <a:gd name="connsiteX2" fmla="*/ 4828 w 64368"/>
                <a:gd name="connsiteY2" fmla="*/ 107174 h 109427"/>
                <a:gd name="connsiteX3" fmla="*/ 4828 w 64368"/>
                <a:gd name="connsiteY3" fmla="*/ 33472 h 109427"/>
              </a:gdLst>
              <a:ahLst/>
              <a:cxnLst>
                <a:cxn ang="0">
                  <a:pos x="connsiteX0" y="connsiteY0"/>
                </a:cxn>
                <a:cxn ang="0">
                  <a:pos x="connsiteX1" y="connsiteY1"/>
                </a:cxn>
                <a:cxn ang="0">
                  <a:pos x="connsiteX2" y="connsiteY2"/>
                </a:cxn>
                <a:cxn ang="0">
                  <a:pos x="connsiteX3" y="connsiteY3"/>
                </a:cxn>
              </a:cxnLst>
              <a:rect l="l" t="t" r="r" b="b"/>
              <a:pathLst>
                <a:path w="64368" h="109427">
                  <a:moveTo>
                    <a:pt x="61150" y="4828"/>
                  </a:moveTo>
                  <a:lnTo>
                    <a:pt x="61150" y="78208"/>
                  </a:lnTo>
                  <a:lnTo>
                    <a:pt x="4828" y="107174"/>
                  </a:lnTo>
                  <a:lnTo>
                    <a:pt x="4828" y="33472"/>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83" name="Graphic 86">
            <a:extLst>
              <a:ext uri="{FF2B5EF4-FFF2-40B4-BE49-F238E27FC236}">
                <a16:creationId xmlns:a16="http://schemas.microsoft.com/office/drawing/2014/main" id="{A260CE1E-52D2-4A55-A07B-C6D6331BC5D9}"/>
              </a:ext>
            </a:extLst>
          </p:cNvPr>
          <p:cNvGrpSpPr/>
          <p:nvPr/>
        </p:nvGrpSpPr>
        <p:grpSpPr>
          <a:xfrm>
            <a:off x="2839244" y="1568308"/>
            <a:ext cx="2555378" cy="1390884"/>
            <a:chOff x="10616721" y="3074399"/>
            <a:chExt cx="555825" cy="302534"/>
          </a:xfrm>
        </p:grpSpPr>
        <p:sp>
          <p:nvSpPr>
            <p:cNvPr id="123" name="Freeform: Shape 125">
              <a:extLst>
                <a:ext uri="{FF2B5EF4-FFF2-40B4-BE49-F238E27FC236}">
                  <a16:creationId xmlns:a16="http://schemas.microsoft.com/office/drawing/2014/main" id="{4D527B7D-471E-4619-9AA4-1CD1CC6B32D0}"/>
                </a:ext>
              </a:extLst>
            </p:cNvPr>
            <p:cNvSpPr/>
            <p:nvPr/>
          </p:nvSpPr>
          <p:spPr>
            <a:xfrm>
              <a:off x="10709090" y="3074399"/>
              <a:ext cx="463456" cy="302534"/>
            </a:xfrm>
            <a:custGeom>
              <a:avLst/>
              <a:gdLst>
                <a:gd name="connsiteX0" fmla="*/ 67587 w 463456"/>
                <a:gd name="connsiteY0" fmla="*/ 135781 h 302533"/>
                <a:gd name="connsiteX1" fmla="*/ 66622 w 463456"/>
                <a:gd name="connsiteY1" fmla="*/ 121298 h 302533"/>
                <a:gd name="connsiteX2" fmla="*/ 135175 w 463456"/>
                <a:gd name="connsiteY2" fmla="*/ 14767 h 302533"/>
                <a:gd name="connsiteX3" fmla="*/ 265522 w 463456"/>
                <a:gd name="connsiteY3" fmla="*/ 40837 h 302533"/>
                <a:gd name="connsiteX4" fmla="*/ 297384 w 463456"/>
                <a:gd name="connsiteY4" fmla="*/ 93297 h 302533"/>
                <a:gd name="connsiteX5" fmla="*/ 297384 w 463456"/>
                <a:gd name="connsiteY5" fmla="*/ 93297 h 302533"/>
                <a:gd name="connsiteX6" fmla="*/ 387179 w 463456"/>
                <a:gd name="connsiteY6" fmla="*/ 133528 h 302533"/>
                <a:gd name="connsiteX7" fmla="*/ 387179 w 463456"/>
                <a:gd name="connsiteY7" fmla="*/ 134493 h 302533"/>
                <a:gd name="connsiteX8" fmla="*/ 461203 w 463456"/>
                <a:gd name="connsiteY8" fmla="*/ 217529 h 302533"/>
                <a:gd name="connsiteX9" fmla="*/ 384926 w 463456"/>
                <a:gd name="connsiteY9" fmla="*/ 300565 h 302533"/>
                <a:gd name="connsiteX10" fmla="*/ 89151 w 463456"/>
                <a:gd name="connsiteY10" fmla="*/ 300243 h 302533"/>
                <a:gd name="connsiteX11" fmla="*/ 5150 w 463456"/>
                <a:gd name="connsiteY11" fmla="*/ 223644 h 302533"/>
                <a:gd name="connsiteX12" fmla="*/ 4828 w 463456"/>
                <a:gd name="connsiteY12" fmla="*/ 216886 h 302533"/>
                <a:gd name="connsiteX13" fmla="*/ 67587 w 463456"/>
                <a:gd name="connsiteY13" fmla="*/ 135781 h 302533"/>
                <a:gd name="connsiteX14" fmla="*/ 67587 w 463456"/>
                <a:gd name="connsiteY14" fmla="*/ 135781 h 30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456" h="302533">
                  <a:moveTo>
                    <a:pt x="67587" y="135781"/>
                  </a:moveTo>
                  <a:cubicBezTo>
                    <a:pt x="66944" y="130953"/>
                    <a:pt x="66622" y="126126"/>
                    <a:pt x="66622" y="121298"/>
                  </a:cubicBezTo>
                  <a:cubicBezTo>
                    <a:pt x="66622" y="79780"/>
                    <a:pt x="94944" y="31825"/>
                    <a:pt x="135175" y="14767"/>
                  </a:cubicBezTo>
                  <a:cubicBezTo>
                    <a:pt x="186992" y="-7118"/>
                    <a:pt x="234303" y="9618"/>
                    <a:pt x="265522" y="40837"/>
                  </a:cubicBezTo>
                  <a:cubicBezTo>
                    <a:pt x="280005" y="55320"/>
                    <a:pt x="290626" y="73343"/>
                    <a:pt x="297384" y="93297"/>
                  </a:cubicBezTo>
                  <a:lnTo>
                    <a:pt x="297384" y="93297"/>
                  </a:lnTo>
                  <a:cubicBezTo>
                    <a:pt x="323776" y="57573"/>
                    <a:pt x="382673" y="68837"/>
                    <a:pt x="387179" y="133528"/>
                  </a:cubicBezTo>
                  <a:lnTo>
                    <a:pt x="387179" y="134493"/>
                  </a:lnTo>
                  <a:cubicBezTo>
                    <a:pt x="413892" y="138999"/>
                    <a:pt x="461203" y="157988"/>
                    <a:pt x="461203" y="217529"/>
                  </a:cubicBezTo>
                  <a:cubicBezTo>
                    <a:pt x="461203" y="294128"/>
                    <a:pt x="384926" y="300565"/>
                    <a:pt x="384926" y="300565"/>
                  </a:cubicBezTo>
                  <a:lnTo>
                    <a:pt x="89151" y="300243"/>
                  </a:lnTo>
                  <a:cubicBezTo>
                    <a:pt x="45702" y="300243"/>
                    <a:pt x="7724" y="267093"/>
                    <a:pt x="5150" y="223644"/>
                  </a:cubicBezTo>
                  <a:cubicBezTo>
                    <a:pt x="5150" y="221391"/>
                    <a:pt x="4828" y="219139"/>
                    <a:pt x="4828" y="216886"/>
                  </a:cubicBezTo>
                  <a:cubicBezTo>
                    <a:pt x="4828" y="165712"/>
                    <a:pt x="38300" y="143505"/>
                    <a:pt x="67587" y="135781"/>
                  </a:cubicBezTo>
                  <a:lnTo>
                    <a:pt x="67587" y="135781"/>
                  </a:lnTo>
                  <a:close/>
                </a:path>
              </a:pathLst>
            </a:custGeom>
            <a:no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24" name="Freeform: Shape 127">
              <a:extLst>
                <a:ext uri="{FF2B5EF4-FFF2-40B4-BE49-F238E27FC236}">
                  <a16:creationId xmlns:a16="http://schemas.microsoft.com/office/drawing/2014/main" id="{67EE977C-5856-427A-8532-C2A7041A0C38}"/>
                </a:ext>
              </a:extLst>
            </p:cNvPr>
            <p:cNvSpPr/>
            <p:nvPr/>
          </p:nvSpPr>
          <p:spPr>
            <a:xfrm>
              <a:off x="10681090" y="3241077"/>
              <a:ext cx="28966" cy="9655"/>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25" name="Freeform: Shape 128">
              <a:extLst>
                <a:ext uri="{FF2B5EF4-FFF2-40B4-BE49-F238E27FC236}">
                  <a16:creationId xmlns:a16="http://schemas.microsoft.com/office/drawing/2014/main" id="{A3AE28A6-B365-45AD-A1A7-87AB0BEF86DA}"/>
                </a:ext>
              </a:extLst>
            </p:cNvPr>
            <p:cNvSpPr/>
            <p:nvPr/>
          </p:nvSpPr>
          <p:spPr>
            <a:xfrm>
              <a:off x="10737734" y="3241077"/>
              <a:ext cx="64369" cy="9655"/>
            </a:xfrm>
            <a:custGeom>
              <a:avLst/>
              <a:gdLst>
                <a:gd name="connsiteX0" fmla="*/ 4828 w 64368"/>
                <a:gd name="connsiteY0" fmla="*/ 4828 h 9655"/>
                <a:gd name="connsiteX1" fmla="*/ 60829 w 64368"/>
                <a:gd name="connsiteY1" fmla="*/ 4828 h 9655"/>
              </a:gdLst>
              <a:ahLst/>
              <a:cxnLst>
                <a:cxn ang="0">
                  <a:pos x="connsiteX0" y="connsiteY0"/>
                </a:cxn>
                <a:cxn ang="0">
                  <a:pos x="connsiteX1" y="connsiteY1"/>
                </a:cxn>
              </a:cxnLst>
              <a:rect l="l" t="t" r="r" b="b"/>
              <a:pathLst>
                <a:path w="64368" h="9655">
                  <a:moveTo>
                    <a:pt x="4828" y="4828"/>
                  </a:moveTo>
                  <a:lnTo>
                    <a:pt x="60829" y="4828"/>
                  </a:lnTo>
                </a:path>
              </a:pathLst>
            </a:custGeom>
            <a:ln w="19050" cap="flat">
              <a:solidFill>
                <a:schemeClr val="accent1"/>
              </a:solidFill>
              <a:custDash>
                <a:ds d="869873" sp="869873"/>
              </a:custDash>
              <a:round/>
            </a:ln>
          </p:spPr>
          <p:txBody>
            <a:bodyPr rtlCol="0" anchor="ctr"/>
            <a:lstStyle/>
            <a:p>
              <a:pPr defTabSz="609576">
                <a:defRPr/>
              </a:pPr>
              <a:endParaRPr lang="en-US" sz="1500" dirty="0">
                <a:solidFill>
                  <a:srgbClr val="FFFFFF"/>
                </a:solidFill>
                <a:latin typeface="Arial"/>
              </a:endParaRPr>
            </a:p>
          </p:txBody>
        </p:sp>
        <p:sp>
          <p:nvSpPr>
            <p:cNvPr id="126" name="Freeform: Shape 129">
              <a:extLst>
                <a:ext uri="{FF2B5EF4-FFF2-40B4-BE49-F238E27FC236}">
                  <a16:creationId xmlns:a16="http://schemas.microsoft.com/office/drawing/2014/main" id="{C9B8C345-41FC-423B-800B-7468B297F488}"/>
                </a:ext>
              </a:extLst>
            </p:cNvPr>
            <p:cNvSpPr/>
            <p:nvPr/>
          </p:nvSpPr>
          <p:spPr>
            <a:xfrm>
              <a:off x="10812402" y="3241077"/>
              <a:ext cx="28966" cy="9655"/>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27" name="Freeform: Shape 132">
              <a:extLst>
                <a:ext uri="{FF2B5EF4-FFF2-40B4-BE49-F238E27FC236}">
                  <a16:creationId xmlns:a16="http://schemas.microsoft.com/office/drawing/2014/main" id="{268FF8EF-91FD-413B-9BBA-D023DF80D609}"/>
                </a:ext>
              </a:extLst>
            </p:cNvPr>
            <p:cNvSpPr/>
            <p:nvPr/>
          </p:nvSpPr>
          <p:spPr>
            <a:xfrm>
              <a:off x="10616721" y="3328297"/>
              <a:ext cx="25748" cy="9655"/>
            </a:xfrm>
            <a:custGeom>
              <a:avLst/>
              <a:gdLst>
                <a:gd name="connsiteX0" fmla="*/ 4828 w 25747"/>
                <a:gd name="connsiteY0" fmla="*/ 4828 h 9655"/>
                <a:gd name="connsiteX1" fmla="*/ 24138 w 25747"/>
                <a:gd name="connsiteY1" fmla="*/ 4828 h 9655"/>
              </a:gdLst>
              <a:ahLst/>
              <a:cxnLst>
                <a:cxn ang="0">
                  <a:pos x="connsiteX0" y="connsiteY0"/>
                </a:cxn>
                <a:cxn ang="0">
                  <a:pos x="connsiteX1" y="connsiteY1"/>
                </a:cxn>
              </a:cxnLst>
              <a:rect l="l" t="t" r="r" b="b"/>
              <a:pathLst>
                <a:path w="25747"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28" name="Freeform: Shape 133">
              <a:extLst>
                <a:ext uri="{FF2B5EF4-FFF2-40B4-BE49-F238E27FC236}">
                  <a16:creationId xmlns:a16="http://schemas.microsoft.com/office/drawing/2014/main" id="{1D315D82-3E22-41D0-9FE0-44DF05BE047F}"/>
                </a:ext>
              </a:extLst>
            </p:cNvPr>
            <p:cNvSpPr/>
            <p:nvPr/>
          </p:nvSpPr>
          <p:spPr>
            <a:xfrm>
              <a:off x="10670147" y="3328297"/>
              <a:ext cx="128738" cy="9655"/>
            </a:xfrm>
            <a:custGeom>
              <a:avLst/>
              <a:gdLst>
                <a:gd name="connsiteX0" fmla="*/ 4828 w 128737"/>
                <a:gd name="connsiteY0" fmla="*/ 4828 h 9655"/>
                <a:gd name="connsiteX1" fmla="*/ 124232 w 128737"/>
                <a:gd name="connsiteY1" fmla="*/ 4828 h 9655"/>
              </a:gdLst>
              <a:ahLst/>
              <a:cxnLst>
                <a:cxn ang="0">
                  <a:pos x="connsiteX0" y="connsiteY0"/>
                </a:cxn>
                <a:cxn ang="0">
                  <a:pos x="connsiteX1" y="connsiteY1"/>
                </a:cxn>
              </a:cxnLst>
              <a:rect l="l" t="t" r="r" b="b"/>
              <a:pathLst>
                <a:path w="128737" h="9655">
                  <a:moveTo>
                    <a:pt x="4828" y="4828"/>
                  </a:moveTo>
                  <a:lnTo>
                    <a:pt x="124232" y="4828"/>
                  </a:lnTo>
                </a:path>
              </a:pathLst>
            </a:custGeom>
            <a:ln w="19050" cap="flat">
              <a:solidFill>
                <a:schemeClr val="accent1"/>
              </a:solidFill>
              <a:custDash>
                <a:ds d="795000" sp="795000"/>
              </a:custDash>
              <a:round/>
            </a:ln>
          </p:spPr>
          <p:txBody>
            <a:bodyPr rtlCol="0" anchor="ctr"/>
            <a:lstStyle/>
            <a:p>
              <a:pPr defTabSz="609576">
                <a:defRPr/>
              </a:pPr>
              <a:endParaRPr lang="en-US" sz="1500" dirty="0">
                <a:solidFill>
                  <a:srgbClr val="FFFFFF"/>
                </a:solidFill>
                <a:latin typeface="Arial"/>
              </a:endParaRPr>
            </a:p>
          </p:txBody>
        </p:sp>
        <p:sp>
          <p:nvSpPr>
            <p:cNvPr id="129" name="Freeform: Shape 134">
              <a:extLst>
                <a:ext uri="{FF2B5EF4-FFF2-40B4-BE49-F238E27FC236}">
                  <a16:creationId xmlns:a16="http://schemas.microsoft.com/office/drawing/2014/main" id="{AA093613-C326-466E-A0D5-E86CCE4FF925}"/>
                </a:ext>
              </a:extLst>
            </p:cNvPr>
            <p:cNvSpPr/>
            <p:nvPr/>
          </p:nvSpPr>
          <p:spPr>
            <a:xfrm>
              <a:off x="10806609" y="3328297"/>
              <a:ext cx="28966" cy="9655"/>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30" name="Freeform: Shape 135">
              <a:extLst>
                <a:ext uri="{FF2B5EF4-FFF2-40B4-BE49-F238E27FC236}">
                  <a16:creationId xmlns:a16="http://schemas.microsoft.com/office/drawing/2014/main" id="{7A1E531D-2825-4104-A389-E6AE232BA18B}"/>
                </a:ext>
              </a:extLst>
            </p:cNvPr>
            <p:cNvSpPr/>
            <p:nvPr/>
          </p:nvSpPr>
          <p:spPr>
            <a:xfrm>
              <a:off x="10985939" y="3112017"/>
              <a:ext cx="28966" cy="9655"/>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31" name="Freeform: Shape 136">
              <a:extLst>
                <a:ext uri="{FF2B5EF4-FFF2-40B4-BE49-F238E27FC236}">
                  <a16:creationId xmlns:a16="http://schemas.microsoft.com/office/drawing/2014/main" id="{A62ADE22-0911-4011-A436-5548AFD084E3}"/>
                </a:ext>
              </a:extLst>
            </p:cNvPr>
            <p:cNvSpPr/>
            <p:nvPr/>
          </p:nvSpPr>
          <p:spPr>
            <a:xfrm>
              <a:off x="11034153" y="3112017"/>
              <a:ext cx="64369" cy="9655"/>
            </a:xfrm>
            <a:custGeom>
              <a:avLst/>
              <a:gdLst>
                <a:gd name="connsiteX0" fmla="*/ 4828 w 64368"/>
                <a:gd name="connsiteY0" fmla="*/ 4828 h 9655"/>
                <a:gd name="connsiteX1" fmla="*/ 60829 w 64368"/>
                <a:gd name="connsiteY1" fmla="*/ 4828 h 9655"/>
              </a:gdLst>
              <a:ahLst/>
              <a:cxnLst>
                <a:cxn ang="0">
                  <a:pos x="connsiteX0" y="connsiteY0"/>
                </a:cxn>
                <a:cxn ang="0">
                  <a:pos x="connsiteX1" y="connsiteY1"/>
                </a:cxn>
              </a:cxnLst>
              <a:rect l="l" t="t" r="r" b="b"/>
              <a:pathLst>
                <a:path w="64368" h="9655">
                  <a:moveTo>
                    <a:pt x="4828" y="4828"/>
                  </a:moveTo>
                  <a:lnTo>
                    <a:pt x="60829" y="4828"/>
                  </a:lnTo>
                </a:path>
              </a:pathLst>
            </a:custGeom>
            <a:ln w="19050" cap="flat">
              <a:solidFill>
                <a:schemeClr val="accent1"/>
              </a:solidFill>
              <a:custDash>
                <a:ds d="869873" sp="869873"/>
              </a:custDash>
              <a:round/>
            </a:ln>
          </p:spPr>
          <p:txBody>
            <a:bodyPr rtlCol="0" anchor="ctr"/>
            <a:lstStyle/>
            <a:p>
              <a:pPr defTabSz="609576">
                <a:defRPr/>
              </a:pPr>
              <a:endParaRPr lang="en-US" sz="1500" dirty="0">
                <a:solidFill>
                  <a:srgbClr val="FFFFFF"/>
                </a:solidFill>
                <a:latin typeface="Arial"/>
              </a:endParaRPr>
            </a:p>
          </p:txBody>
        </p:sp>
        <p:sp>
          <p:nvSpPr>
            <p:cNvPr id="132" name="Freeform: Shape 137">
              <a:extLst>
                <a:ext uri="{FF2B5EF4-FFF2-40B4-BE49-F238E27FC236}">
                  <a16:creationId xmlns:a16="http://schemas.microsoft.com/office/drawing/2014/main" id="{E82C1B22-6E23-4EEC-8ABB-4523DFC0BDC3}"/>
                </a:ext>
              </a:extLst>
            </p:cNvPr>
            <p:cNvSpPr/>
            <p:nvPr/>
          </p:nvSpPr>
          <p:spPr>
            <a:xfrm>
              <a:off x="11108821" y="3112017"/>
              <a:ext cx="28966" cy="9655"/>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84" name="Group 83">
            <a:extLst>
              <a:ext uri="{FF2B5EF4-FFF2-40B4-BE49-F238E27FC236}">
                <a16:creationId xmlns:a16="http://schemas.microsoft.com/office/drawing/2014/main" id="{3FA478BB-7618-40AF-AFC4-0404106EFA59}"/>
              </a:ext>
            </a:extLst>
          </p:cNvPr>
          <p:cNvGrpSpPr/>
          <p:nvPr/>
        </p:nvGrpSpPr>
        <p:grpSpPr>
          <a:xfrm>
            <a:off x="7541038" y="1426486"/>
            <a:ext cx="918238" cy="1776492"/>
            <a:chOff x="6125352" y="2177766"/>
            <a:chExt cx="1101884" cy="2131790"/>
          </a:xfrm>
        </p:grpSpPr>
        <p:grpSp>
          <p:nvGrpSpPr>
            <p:cNvPr id="106" name="Graphic 438">
              <a:extLst>
                <a:ext uri="{FF2B5EF4-FFF2-40B4-BE49-F238E27FC236}">
                  <a16:creationId xmlns:a16="http://schemas.microsoft.com/office/drawing/2014/main" id="{93E90FCD-875D-47BB-B0AF-7D6A6BAE2CE2}"/>
                </a:ext>
              </a:extLst>
            </p:cNvPr>
            <p:cNvGrpSpPr/>
            <p:nvPr/>
          </p:nvGrpSpPr>
          <p:grpSpPr>
            <a:xfrm>
              <a:off x="6125352" y="2177766"/>
              <a:ext cx="1101884" cy="2131790"/>
              <a:chOff x="11446201" y="6916789"/>
              <a:chExt cx="231728" cy="448319"/>
            </a:xfrm>
            <a:noFill/>
          </p:grpSpPr>
          <p:sp>
            <p:nvSpPr>
              <p:cNvPr id="111" name="Freeform: Shape 139">
                <a:extLst>
                  <a:ext uri="{FF2B5EF4-FFF2-40B4-BE49-F238E27FC236}">
                    <a16:creationId xmlns:a16="http://schemas.microsoft.com/office/drawing/2014/main" id="{256040B8-9662-49A7-B5F6-B375B0D906E1}"/>
                  </a:ext>
                </a:extLst>
              </p:cNvPr>
              <p:cNvSpPr/>
              <p:nvPr/>
            </p:nvSpPr>
            <p:spPr>
              <a:xfrm>
                <a:off x="11502846" y="7052285"/>
                <a:ext cx="90116" cy="3218"/>
              </a:xfrm>
              <a:custGeom>
                <a:avLst/>
                <a:gdLst>
                  <a:gd name="connsiteX0" fmla="*/ 1617 w 90116"/>
                  <a:gd name="connsiteY0" fmla="*/ 1617 h 3218"/>
                  <a:gd name="connsiteX1" fmla="*/ 89481 w 90116"/>
                  <a:gd name="connsiteY1" fmla="*/ 1617 h 3218"/>
                </a:gdLst>
                <a:ahLst/>
                <a:cxnLst>
                  <a:cxn ang="0">
                    <a:pos x="connsiteX0" y="connsiteY0"/>
                  </a:cxn>
                  <a:cxn ang="0">
                    <a:pos x="connsiteX1" y="connsiteY1"/>
                  </a:cxn>
                </a:cxnLst>
                <a:rect l="l" t="t" r="r" b="b"/>
                <a:pathLst>
                  <a:path w="90116" h="3218">
                    <a:moveTo>
                      <a:pt x="1617" y="1617"/>
                    </a:moveTo>
                    <a:lnTo>
                      <a:pt x="89481" y="1617"/>
                    </a:lnTo>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12" name="Freeform: Shape 140">
                <a:extLst>
                  <a:ext uri="{FF2B5EF4-FFF2-40B4-BE49-F238E27FC236}">
                    <a16:creationId xmlns:a16="http://schemas.microsoft.com/office/drawing/2014/main" id="{F73D39B1-1D52-4ACC-AB0D-EA5E7B051E9E}"/>
                  </a:ext>
                </a:extLst>
              </p:cNvPr>
              <p:cNvSpPr/>
              <p:nvPr/>
            </p:nvSpPr>
            <p:spPr>
              <a:xfrm>
                <a:off x="11502846" y="7102493"/>
                <a:ext cx="90116" cy="3218"/>
              </a:xfrm>
              <a:custGeom>
                <a:avLst/>
                <a:gdLst>
                  <a:gd name="connsiteX0" fmla="*/ 1617 w 90116"/>
                  <a:gd name="connsiteY0" fmla="*/ 1617 h 3218"/>
                  <a:gd name="connsiteX1" fmla="*/ 89481 w 90116"/>
                  <a:gd name="connsiteY1" fmla="*/ 1617 h 3218"/>
                </a:gdLst>
                <a:ahLst/>
                <a:cxnLst>
                  <a:cxn ang="0">
                    <a:pos x="connsiteX0" y="connsiteY0"/>
                  </a:cxn>
                  <a:cxn ang="0">
                    <a:pos x="connsiteX1" y="connsiteY1"/>
                  </a:cxn>
                </a:cxnLst>
                <a:rect l="l" t="t" r="r" b="b"/>
                <a:pathLst>
                  <a:path w="90116" h="3218">
                    <a:moveTo>
                      <a:pt x="1617" y="1617"/>
                    </a:moveTo>
                    <a:lnTo>
                      <a:pt x="89481" y="1617"/>
                    </a:lnTo>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13" name="Freeform: Shape 141">
                <a:extLst>
                  <a:ext uri="{FF2B5EF4-FFF2-40B4-BE49-F238E27FC236}">
                    <a16:creationId xmlns:a16="http://schemas.microsoft.com/office/drawing/2014/main" id="{25F357D9-04C9-4A9C-826D-F4CD2034E758}"/>
                  </a:ext>
                </a:extLst>
              </p:cNvPr>
              <p:cNvSpPr/>
              <p:nvPr/>
            </p:nvSpPr>
            <p:spPr>
              <a:xfrm>
                <a:off x="11502846" y="7002077"/>
                <a:ext cx="90116" cy="3218"/>
              </a:xfrm>
              <a:custGeom>
                <a:avLst/>
                <a:gdLst>
                  <a:gd name="connsiteX0" fmla="*/ 1617 w 90116"/>
                  <a:gd name="connsiteY0" fmla="*/ 1617 h 3218"/>
                  <a:gd name="connsiteX1" fmla="*/ 89481 w 90116"/>
                  <a:gd name="connsiteY1" fmla="*/ 1617 h 3218"/>
                </a:gdLst>
                <a:ahLst/>
                <a:cxnLst>
                  <a:cxn ang="0">
                    <a:pos x="connsiteX0" y="connsiteY0"/>
                  </a:cxn>
                  <a:cxn ang="0">
                    <a:pos x="connsiteX1" y="connsiteY1"/>
                  </a:cxn>
                </a:cxnLst>
                <a:rect l="l" t="t" r="r" b="b"/>
                <a:pathLst>
                  <a:path w="90116" h="3218">
                    <a:moveTo>
                      <a:pt x="1617" y="1617"/>
                    </a:moveTo>
                    <a:lnTo>
                      <a:pt x="89481" y="1617"/>
                    </a:lnTo>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14" name="Freeform: Shape 142">
                <a:extLst>
                  <a:ext uri="{FF2B5EF4-FFF2-40B4-BE49-F238E27FC236}">
                    <a16:creationId xmlns:a16="http://schemas.microsoft.com/office/drawing/2014/main" id="{A0E88829-CFB3-4939-B189-F996E13B53FF}"/>
                  </a:ext>
                </a:extLst>
              </p:cNvPr>
              <p:cNvSpPr/>
              <p:nvPr/>
            </p:nvSpPr>
            <p:spPr>
              <a:xfrm>
                <a:off x="11606323" y="6996771"/>
                <a:ext cx="12874" cy="12874"/>
              </a:xfrm>
              <a:custGeom>
                <a:avLst/>
                <a:gdLst>
                  <a:gd name="connsiteX0" fmla="*/ 13039 w 12873"/>
                  <a:gd name="connsiteY0" fmla="*/ 6924 h 12873"/>
                  <a:gd name="connsiteX1" fmla="*/ 6924 w 12873"/>
                  <a:gd name="connsiteY1" fmla="*/ 13039 h 12873"/>
                  <a:gd name="connsiteX2" fmla="*/ 809 w 12873"/>
                  <a:gd name="connsiteY2" fmla="*/ 6924 h 12873"/>
                  <a:gd name="connsiteX3" fmla="*/ 6924 w 12873"/>
                  <a:gd name="connsiteY3" fmla="*/ 809 h 12873"/>
                  <a:gd name="connsiteX4" fmla="*/ 13039 w 12873"/>
                  <a:gd name="connsiteY4" fmla="*/ 6924 h 1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3" h="12873">
                    <a:moveTo>
                      <a:pt x="13039" y="6924"/>
                    </a:moveTo>
                    <a:cubicBezTo>
                      <a:pt x="13039" y="10301"/>
                      <a:pt x="10301" y="13039"/>
                      <a:pt x="6924" y="13039"/>
                    </a:cubicBezTo>
                    <a:cubicBezTo>
                      <a:pt x="3546" y="13039"/>
                      <a:pt x="809" y="10301"/>
                      <a:pt x="809" y="6924"/>
                    </a:cubicBezTo>
                    <a:cubicBezTo>
                      <a:pt x="809" y="3546"/>
                      <a:pt x="3546" y="809"/>
                      <a:pt x="6924" y="809"/>
                    </a:cubicBezTo>
                    <a:cubicBezTo>
                      <a:pt x="10301" y="809"/>
                      <a:pt x="13039" y="3546"/>
                      <a:pt x="13039" y="6924"/>
                    </a:cubicBezTo>
                    <a:close/>
                  </a:path>
                </a:pathLst>
              </a:custGeom>
              <a:grpFill/>
              <a:ln w="19050" cap="flat">
                <a:solidFill>
                  <a:schemeClr val="bg1"/>
                </a:solidFill>
                <a:prstDash val="solid"/>
                <a:miter/>
              </a:ln>
            </p:spPr>
            <p:txBody>
              <a:bodyPr rtlCol="0" anchor="ctr"/>
              <a:lstStyle/>
              <a:p>
                <a:pPr defTabSz="609576">
                  <a:defRPr/>
                </a:pPr>
                <a:endParaRPr lang="en-US" sz="1500" dirty="0">
                  <a:solidFill>
                    <a:srgbClr val="FFFFFF"/>
                  </a:solidFill>
                  <a:latin typeface="Arial"/>
                </a:endParaRPr>
              </a:p>
            </p:txBody>
          </p:sp>
          <p:sp>
            <p:nvSpPr>
              <p:cNvPr id="115" name="Freeform: Shape 143">
                <a:extLst>
                  <a:ext uri="{FF2B5EF4-FFF2-40B4-BE49-F238E27FC236}">
                    <a16:creationId xmlns:a16="http://schemas.microsoft.com/office/drawing/2014/main" id="{62DC0586-C062-4333-88A7-7588838BD93C}"/>
                  </a:ext>
                </a:extLst>
              </p:cNvPr>
              <p:cNvSpPr/>
              <p:nvPr/>
            </p:nvSpPr>
            <p:spPr>
              <a:xfrm>
                <a:off x="11606323" y="7046979"/>
                <a:ext cx="12874" cy="12874"/>
              </a:xfrm>
              <a:custGeom>
                <a:avLst/>
                <a:gdLst>
                  <a:gd name="connsiteX0" fmla="*/ 13039 w 12873"/>
                  <a:gd name="connsiteY0" fmla="*/ 6924 h 12873"/>
                  <a:gd name="connsiteX1" fmla="*/ 6924 w 12873"/>
                  <a:gd name="connsiteY1" fmla="*/ 13039 h 12873"/>
                  <a:gd name="connsiteX2" fmla="*/ 809 w 12873"/>
                  <a:gd name="connsiteY2" fmla="*/ 6924 h 12873"/>
                  <a:gd name="connsiteX3" fmla="*/ 6924 w 12873"/>
                  <a:gd name="connsiteY3" fmla="*/ 809 h 12873"/>
                  <a:gd name="connsiteX4" fmla="*/ 13039 w 12873"/>
                  <a:gd name="connsiteY4" fmla="*/ 6924 h 1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3" h="12873">
                    <a:moveTo>
                      <a:pt x="13039" y="6924"/>
                    </a:moveTo>
                    <a:cubicBezTo>
                      <a:pt x="13039" y="10301"/>
                      <a:pt x="10301" y="13039"/>
                      <a:pt x="6924" y="13039"/>
                    </a:cubicBezTo>
                    <a:cubicBezTo>
                      <a:pt x="3546" y="13039"/>
                      <a:pt x="809" y="10301"/>
                      <a:pt x="809" y="6924"/>
                    </a:cubicBezTo>
                    <a:cubicBezTo>
                      <a:pt x="809" y="3546"/>
                      <a:pt x="3546" y="809"/>
                      <a:pt x="6924" y="809"/>
                    </a:cubicBezTo>
                    <a:cubicBezTo>
                      <a:pt x="10301" y="809"/>
                      <a:pt x="13039" y="3546"/>
                      <a:pt x="13039" y="6924"/>
                    </a:cubicBezTo>
                    <a:close/>
                  </a:path>
                </a:pathLst>
              </a:custGeom>
              <a:grpFill/>
              <a:ln w="19050" cap="flat">
                <a:solidFill>
                  <a:schemeClr val="bg1"/>
                </a:solidFill>
                <a:prstDash val="solid"/>
                <a:miter/>
              </a:ln>
            </p:spPr>
            <p:txBody>
              <a:bodyPr rtlCol="0" anchor="ctr"/>
              <a:lstStyle/>
              <a:p>
                <a:pPr defTabSz="609576">
                  <a:defRPr/>
                </a:pPr>
                <a:endParaRPr lang="en-US" sz="1500" dirty="0">
                  <a:solidFill>
                    <a:srgbClr val="FFFFFF"/>
                  </a:solidFill>
                  <a:latin typeface="Arial"/>
                </a:endParaRPr>
              </a:p>
            </p:txBody>
          </p:sp>
          <p:sp>
            <p:nvSpPr>
              <p:cNvPr id="116" name="Freeform: Shape 144">
                <a:extLst>
                  <a:ext uri="{FF2B5EF4-FFF2-40B4-BE49-F238E27FC236}">
                    <a16:creationId xmlns:a16="http://schemas.microsoft.com/office/drawing/2014/main" id="{347F45E5-C17F-41DA-85CD-240AA1D9BB1C}"/>
                  </a:ext>
                </a:extLst>
              </p:cNvPr>
              <p:cNvSpPr/>
              <p:nvPr/>
            </p:nvSpPr>
            <p:spPr>
              <a:xfrm>
                <a:off x="11606323" y="7097186"/>
                <a:ext cx="12874" cy="12874"/>
              </a:xfrm>
              <a:custGeom>
                <a:avLst/>
                <a:gdLst>
                  <a:gd name="connsiteX0" fmla="*/ 13039 w 12873"/>
                  <a:gd name="connsiteY0" fmla="*/ 6924 h 12873"/>
                  <a:gd name="connsiteX1" fmla="*/ 6924 w 12873"/>
                  <a:gd name="connsiteY1" fmla="*/ 13039 h 12873"/>
                  <a:gd name="connsiteX2" fmla="*/ 809 w 12873"/>
                  <a:gd name="connsiteY2" fmla="*/ 6924 h 12873"/>
                  <a:gd name="connsiteX3" fmla="*/ 6924 w 12873"/>
                  <a:gd name="connsiteY3" fmla="*/ 809 h 12873"/>
                  <a:gd name="connsiteX4" fmla="*/ 13039 w 12873"/>
                  <a:gd name="connsiteY4" fmla="*/ 6924 h 1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3" h="12873">
                    <a:moveTo>
                      <a:pt x="13039" y="6924"/>
                    </a:moveTo>
                    <a:cubicBezTo>
                      <a:pt x="13039" y="10301"/>
                      <a:pt x="10301" y="13039"/>
                      <a:pt x="6924" y="13039"/>
                    </a:cubicBezTo>
                    <a:cubicBezTo>
                      <a:pt x="3546" y="13039"/>
                      <a:pt x="809" y="10301"/>
                      <a:pt x="809" y="6924"/>
                    </a:cubicBezTo>
                    <a:cubicBezTo>
                      <a:pt x="809" y="3546"/>
                      <a:pt x="3546" y="809"/>
                      <a:pt x="6924" y="809"/>
                    </a:cubicBezTo>
                    <a:cubicBezTo>
                      <a:pt x="10301" y="809"/>
                      <a:pt x="13039" y="3546"/>
                      <a:pt x="13039" y="6924"/>
                    </a:cubicBezTo>
                    <a:close/>
                  </a:path>
                </a:pathLst>
              </a:custGeom>
              <a:grpFill/>
              <a:ln w="19050" cap="flat">
                <a:solidFill>
                  <a:schemeClr val="bg1"/>
                </a:solidFill>
                <a:prstDash val="solid"/>
                <a:miter/>
              </a:ln>
            </p:spPr>
            <p:txBody>
              <a:bodyPr rtlCol="0" anchor="ctr"/>
              <a:lstStyle/>
              <a:p>
                <a:pPr defTabSz="609576">
                  <a:defRPr/>
                </a:pPr>
                <a:endParaRPr lang="en-US" sz="1500" dirty="0">
                  <a:solidFill>
                    <a:srgbClr val="FFFFFF"/>
                  </a:solidFill>
                  <a:latin typeface="Arial"/>
                </a:endParaRPr>
              </a:p>
            </p:txBody>
          </p:sp>
          <p:sp>
            <p:nvSpPr>
              <p:cNvPr id="117" name="Freeform: Shape 145">
                <a:extLst>
                  <a:ext uri="{FF2B5EF4-FFF2-40B4-BE49-F238E27FC236}">
                    <a16:creationId xmlns:a16="http://schemas.microsoft.com/office/drawing/2014/main" id="{668357D7-C3D4-4913-A85C-FE098655A7C7}"/>
                  </a:ext>
                </a:extLst>
              </p:cNvPr>
              <p:cNvSpPr/>
              <p:nvPr/>
            </p:nvSpPr>
            <p:spPr>
              <a:xfrm>
                <a:off x="11478708" y="6976973"/>
                <a:ext cx="160922" cy="51495"/>
              </a:xfrm>
              <a:custGeom>
                <a:avLst/>
                <a:gdLst>
                  <a:gd name="connsiteX0" fmla="*/ 161252 w 160922"/>
                  <a:gd name="connsiteY0" fmla="*/ 51503 h 51495"/>
                  <a:gd name="connsiteX1" fmla="*/ 1617 w 160922"/>
                  <a:gd name="connsiteY1" fmla="*/ 51503 h 51495"/>
                  <a:gd name="connsiteX2" fmla="*/ 1617 w 160922"/>
                  <a:gd name="connsiteY2" fmla="*/ 8054 h 51495"/>
                  <a:gd name="connsiteX3" fmla="*/ 8054 w 160922"/>
                  <a:gd name="connsiteY3" fmla="*/ 1617 h 51495"/>
                  <a:gd name="connsiteX4" fmla="*/ 154493 w 160922"/>
                  <a:gd name="connsiteY4" fmla="*/ 1617 h 51495"/>
                  <a:gd name="connsiteX5" fmla="*/ 160930 w 160922"/>
                  <a:gd name="connsiteY5" fmla="*/ 8054 h 51495"/>
                  <a:gd name="connsiteX6" fmla="*/ 160930 w 160922"/>
                  <a:gd name="connsiteY6" fmla="*/ 51503 h 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22" h="51495">
                    <a:moveTo>
                      <a:pt x="161252" y="51503"/>
                    </a:moveTo>
                    <a:lnTo>
                      <a:pt x="1617" y="51503"/>
                    </a:lnTo>
                    <a:lnTo>
                      <a:pt x="1617" y="8054"/>
                    </a:lnTo>
                    <a:cubicBezTo>
                      <a:pt x="1617" y="4514"/>
                      <a:pt x="4514" y="1617"/>
                      <a:pt x="8054" y="1617"/>
                    </a:cubicBezTo>
                    <a:lnTo>
                      <a:pt x="154493" y="1617"/>
                    </a:lnTo>
                    <a:cubicBezTo>
                      <a:pt x="158034" y="1617"/>
                      <a:pt x="160930" y="4514"/>
                      <a:pt x="160930" y="8054"/>
                    </a:cubicBezTo>
                    <a:lnTo>
                      <a:pt x="160930" y="51503"/>
                    </a:ln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18" name="Freeform: Shape 146">
                <a:extLst>
                  <a:ext uri="{FF2B5EF4-FFF2-40B4-BE49-F238E27FC236}">
                    <a16:creationId xmlns:a16="http://schemas.microsoft.com/office/drawing/2014/main" id="{62EC1E67-4B41-4A6B-BB49-297AD8876AB9}"/>
                  </a:ext>
                </a:extLst>
              </p:cNvPr>
              <p:cNvSpPr/>
              <p:nvPr/>
            </p:nvSpPr>
            <p:spPr>
              <a:xfrm>
                <a:off x="11478708" y="7027181"/>
                <a:ext cx="160922" cy="51495"/>
              </a:xfrm>
              <a:custGeom>
                <a:avLst/>
                <a:gdLst>
                  <a:gd name="connsiteX0" fmla="*/ 1617 w 160922"/>
                  <a:gd name="connsiteY0" fmla="*/ 1617 h 51495"/>
                  <a:gd name="connsiteX1" fmla="*/ 160930 w 160922"/>
                  <a:gd name="connsiteY1" fmla="*/ 1617 h 51495"/>
                  <a:gd name="connsiteX2" fmla="*/ 160930 w 160922"/>
                  <a:gd name="connsiteY2" fmla="*/ 51825 h 51495"/>
                  <a:gd name="connsiteX3" fmla="*/ 1617 w 160922"/>
                  <a:gd name="connsiteY3" fmla="*/ 51825 h 51495"/>
                </a:gdLst>
                <a:ahLst/>
                <a:cxnLst>
                  <a:cxn ang="0">
                    <a:pos x="connsiteX0" y="connsiteY0"/>
                  </a:cxn>
                  <a:cxn ang="0">
                    <a:pos x="connsiteX1" y="connsiteY1"/>
                  </a:cxn>
                  <a:cxn ang="0">
                    <a:pos x="connsiteX2" y="connsiteY2"/>
                  </a:cxn>
                  <a:cxn ang="0">
                    <a:pos x="connsiteX3" y="connsiteY3"/>
                  </a:cxn>
                </a:cxnLst>
                <a:rect l="l" t="t" r="r" b="b"/>
                <a:pathLst>
                  <a:path w="160922" h="51495">
                    <a:moveTo>
                      <a:pt x="1617" y="1617"/>
                    </a:moveTo>
                    <a:lnTo>
                      <a:pt x="160930" y="1617"/>
                    </a:lnTo>
                    <a:lnTo>
                      <a:pt x="160930" y="51825"/>
                    </a:lnTo>
                    <a:lnTo>
                      <a:pt x="1617" y="51825"/>
                    </a:ln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19" name="Freeform: Shape 147">
                <a:extLst>
                  <a:ext uri="{FF2B5EF4-FFF2-40B4-BE49-F238E27FC236}">
                    <a16:creationId xmlns:a16="http://schemas.microsoft.com/office/drawing/2014/main" id="{5CA2E3F8-B670-4550-A793-B5331B4FFEEA}"/>
                  </a:ext>
                </a:extLst>
              </p:cNvPr>
              <p:cNvSpPr/>
              <p:nvPr/>
            </p:nvSpPr>
            <p:spPr>
              <a:xfrm>
                <a:off x="11478708" y="7077389"/>
                <a:ext cx="160922" cy="51495"/>
              </a:xfrm>
              <a:custGeom>
                <a:avLst/>
                <a:gdLst>
                  <a:gd name="connsiteX0" fmla="*/ 154815 w 160922"/>
                  <a:gd name="connsiteY0" fmla="*/ 51825 h 51495"/>
                  <a:gd name="connsiteX1" fmla="*/ 8054 w 160922"/>
                  <a:gd name="connsiteY1" fmla="*/ 51825 h 51495"/>
                  <a:gd name="connsiteX2" fmla="*/ 1617 w 160922"/>
                  <a:gd name="connsiteY2" fmla="*/ 45388 h 51495"/>
                  <a:gd name="connsiteX3" fmla="*/ 1617 w 160922"/>
                  <a:gd name="connsiteY3" fmla="*/ 1617 h 51495"/>
                  <a:gd name="connsiteX4" fmla="*/ 160930 w 160922"/>
                  <a:gd name="connsiteY4" fmla="*/ 1617 h 51495"/>
                  <a:gd name="connsiteX5" fmla="*/ 160930 w 160922"/>
                  <a:gd name="connsiteY5" fmla="*/ 45388 h 51495"/>
                  <a:gd name="connsiteX6" fmla="*/ 154815 w 160922"/>
                  <a:gd name="connsiteY6" fmla="*/ 51825 h 5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22" h="51495">
                    <a:moveTo>
                      <a:pt x="154815" y="51825"/>
                    </a:moveTo>
                    <a:lnTo>
                      <a:pt x="8054" y="51825"/>
                    </a:lnTo>
                    <a:cubicBezTo>
                      <a:pt x="4514" y="51825"/>
                      <a:pt x="1617" y="48928"/>
                      <a:pt x="1617" y="45388"/>
                    </a:cubicBezTo>
                    <a:lnTo>
                      <a:pt x="1617" y="1617"/>
                    </a:lnTo>
                    <a:lnTo>
                      <a:pt x="160930" y="1617"/>
                    </a:lnTo>
                    <a:lnTo>
                      <a:pt x="160930" y="45388"/>
                    </a:lnTo>
                    <a:cubicBezTo>
                      <a:pt x="161252" y="48928"/>
                      <a:pt x="158356" y="51825"/>
                      <a:pt x="154815" y="51825"/>
                    </a:cubicBez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20" name="Freeform: Shape 148">
                <a:extLst>
                  <a:ext uri="{FF2B5EF4-FFF2-40B4-BE49-F238E27FC236}">
                    <a16:creationId xmlns:a16="http://schemas.microsoft.com/office/drawing/2014/main" id="{916BA16D-D29A-472A-A9FB-3F38BA62A6E1}"/>
                  </a:ext>
                </a:extLst>
              </p:cNvPr>
              <p:cNvSpPr/>
              <p:nvPr/>
            </p:nvSpPr>
            <p:spPr>
              <a:xfrm>
                <a:off x="11446201" y="6916789"/>
                <a:ext cx="231728" cy="424835"/>
              </a:xfrm>
              <a:custGeom>
                <a:avLst/>
                <a:gdLst>
                  <a:gd name="connsiteX0" fmla="*/ 223690 w 231728"/>
                  <a:gd name="connsiteY0" fmla="*/ 425808 h 424834"/>
                  <a:gd name="connsiteX1" fmla="*/ 8054 w 231728"/>
                  <a:gd name="connsiteY1" fmla="*/ 425808 h 424834"/>
                  <a:gd name="connsiteX2" fmla="*/ 1617 w 231728"/>
                  <a:gd name="connsiteY2" fmla="*/ 419371 h 424834"/>
                  <a:gd name="connsiteX3" fmla="*/ 1617 w 231728"/>
                  <a:gd name="connsiteY3" fmla="*/ 8054 h 424834"/>
                  <a:gd name="connsiteX4" fmla="*/ 8054 w 231728"/>
                  <a:gd name="connsiteY4" fmla="*/ 1617 h 424834"/>
                  <a:gd name="connsiteX5" fmla="*/ 223690 w 231728"/>
                  <a:gd name="connsiteY5" fmla="*/ 1617 h 424834"/>
                  <a:gd name="connsiteX6" fmla="*/ 230127 w 231728"/>
                  <a:gd name="connsiteY6" fmla="*/ 8054 h 424834"/>
                  <a:gd name="connsiteX7" fmla="*/ 230127 w 231728"/>
                  <a:gd name="connsiteY7" fmla="*/ 419371 h 424834"/>
                  <a:gd name="connsiteX8" fmla="*/ 223690 w 231728"/>
                  <a:gd name="connsiteY8" fmla="*/ 425808 h 4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728" h="424834">
                    <a:moveTo>
                      <a:pt x="223690" y="425808"/>
                    </a:moveTo>
                    <a:lnTo>
                      <a:pt x="8054" y="425808"/>
                    </a:lnTo>
                    <a:cubicBezTo>
                      <a:pt x="4514" y="425808"/>
                      <a:pt x="1617" y="422912"/>
                      <a:pt x="1617" y="419371"/>
                    </a:cubicBezTo>
                    <a:lnTo>
                      <a:pt x="1617" y="8054"/>
                    </a:lnTo>
                    <a:cubicBezTo>
                      <a:pt x="1617" y="4514"/>
                      <a:pt x="4514" y="1617"/>
                      <a:pt x="8054" y="1617"/>
                    </a:cubicBezTo>
                    <a:lnTo>
                      <a:pt x="223690" y="1617"/>
                    </a:lnTo>
                    <a:cubicBezTo>
                      <a:pt x="227230" y="1617"/>
                      <a:pt x="230127" y="4514"/>
                      <a:pt x="230127" y="8054"/>
                    </a:cubicBezTo>
                    <a:lnTo>
                      <a:pt x="230127" y="419371"/>
                    </a:lnTo>
                    <a:cubicBezTo>
                      <a:pt x="230127" y="422912"/>
                      <a:pt x="227230" y="425808"/>
                      <a:pt x="223690" y="425808"/>
                    </a:cubicBez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21" name="Freeform: Shape 153">
                <a:extLst>
                  <a:ext uri="{FF2B5EF4-FFF2-40B4-BE49-F238E27FC236}">
                    <a16:creationId xmlns:a16="http://schemas.microsoft.com/office/drawing/2014/main" id="{344C1688-A7C6-431C-9695-31B64BA8E68F}"/>
                  </a:ext>
                </a:extLst>
              </p:cNvPr>
              <p:cNvSpPr/>
              <p:nvPr/>
            </p:nvSpPr>
            <p:spPr>
              <a:xfrm>
                <a:off x="11473236" y="7342577"/>
                <a:ext cx="54714" cy="22529"/>
              </a:xfrm>
              <a:custGeom>
                <a:avLst/>
                <a:gdLst>
                  <a:gd name="connsiteX0" fmla="*/ 1617 w 54713"/>
                  <a:gd name="connsiteY0" fmla="*/ 1617 h 22529"/>
                  <a:gd name="connsiteX1" fmla="*/ 56009 w 54713"/>
                  <a:gd name="connsiteY1" fmla="*/ 1617 h 22529"/>
                  <a:gd name="connsiteX2" fmla="*/ 56009 w 54713"/>
                  <a:gd name="connsiteY2" fmla="*/ 21893 h 22529"/>
                  <a:gd name="connsiteX3" fmla="*/ 1617 w 54713"/>
                  <a:gd name="connsiteY3" fmla="*/ 21893 h 22529"/>
                </a:gdLst>
                <a:ahLst/>
                <a:cxnLst>
                  <a:cxn ang="0">
                    <a:pos x="connsiteX0" y="connsiteY0"/>
                  </a:cxn>
                  <a:cxn ang="0">
                    <a:pos x="connsiteX1" y="connsiteY1"/>
                  </a:cxn>
                  <a:cxn ang="0">
                    <a:pos x="connsiteX2" y="connsiteY2"/>
                  </a:cxn>
                  <a:cxn ang="0">
                    <a:pos x="connsiteX3" y="connsiteY3"/>
                  </a:cxn>
                </a:cxnLst>
                <a:rect l="l" t="t" r="r" b="b"/>
                <a:pathLst>
                  <a:path w="54713" h="22529">
                    <a:moveTo>
                      <a:pt x="1617" y="1617"/>
                    </a:moveTo>
                    <a:lnTo>
                      <a:pt x="56009" y="1617"/>
                    </a:lnTo>
                    <a:lnTo>
                      <a:pt x="56009" y="21893"/>
                    </a:lnTo>
                    <a:lnTo>
                      <a:pt x="1617" y="21893"/>
                    </a:ln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sp>
            <p:nvSpPr>
              <p:cNvPr id="122" name="Freeform: Shape 154">
                <a:extLst>
                  <a:ext uri="{FF2B5EF4-FFF2-40B4-BE49-F238E27FC236}">
                    <a16:creationId xmlns:a16="http://schemas.microsoft.com/office/drawing/2014/main" id="{09288F54-09A1-4182-92A6-ED4B0D3E86A3}"/>
                  </a:ext>
                </a:extLst>
              </p:cNvPr>
              <p:cNvSpPr/>
              <p:nvPr/>
            </p:nvSpPr>
            <p:spPr>
              <a:xfrm>
                <a:off x="11598756" y="7342579"/>
                <a:ext cx="54714" cy="22529"/>
              </a:xfrm>
              <a:custGeom>
                <a:avLst/>
                <a:gdLst>
                  <a:gd name="connsiteX0" fmla="*/ 1617 w 54713"/>
                  <a:gd name="connsiteY0" fmla="*/ 1617 h 22529"/>
                  <a:gd name="connsiteX1" fmla="*/ 56009 w 54713"/>
                  <a:gd name="connsiteY1" fmla="*/ 1617 h 22529"/>
                  <a:gd name="connsiteX2" fmla="*/ 56009 w 54713"/>
                  <a:gd name="connsiteY2" fmla="*/ 21893 h 22529"/>
                  <a:gd name="connsiteX3" fmla="*/ 1617 w 54713"/>
                  <a:gd name="connsiteY3" fmla="*/ 21893 h 22529"/>
                </a:gdLst>
                <a:ahLst/>
                <a:cxnLst>
                  <a:cxn ang="0">
                    <a:pos x="connsiteX0" y="connsiteY0"/>
                  </a:cxn>
                  <a:cxn ang="0">
                    <a:pos x="connsiteX1" y="connsiteY1"/>
                  </a:cxn>
                  <a:cxn ang="0">
                    <a:pos x="connsiteX2" y="connsiteY2"/>
                  </a:cxn>
                  <a:cxn ang="0">
                    <a:pos x="connsiteX3" y="connsiteY3"/>
                  </a:cxn>
                </a:cxnLst>
                <a:rect l="l" t="t" r="r" b="b"/>
                <a:pathLst>
                  <a:path w="54713" h="22529">
                    <a:moveTo>
                      <a:pt x="1617" y="1617"/>
                    </a:moveTo>
                    <a:lnTo>
                      <a:pt x="56009" y="1617"/>
                    </a:lnTo>
                    <a:lnTo>
                      <a:pt x="56009" y="21893"/>
                    </a:lnTo>
                    <a:lnTo>
                      <a:pt x="1617" y="21893"/>
                    </a:lnTo>
                    <a:close/>
                  </a:path>
                </a:pathLst>
              </a:custGeom>
              <a:grpFill/>
              <a:ln w="19050" cap="flat">
                <a:solidFill>
                  <a:schemeClr val="bg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107" name="Group 106">
              <a:extLst>
                <a:ext uri="{FF2B5EF4-FFF2-40B4-BE49-F238E27FC236}">
                  <a16:creationId xmlns:a16="http://schemas.microsoft.com/office/drawing/2014/main" id="{5DA000C6-C195-496E-BD6D-D34E46B9E694}"/>
                </a:ext>
              </a:extLst>
            </p:cNvPr>
            <p:cNvGrpSpPr/>
            <p:nvPr/>
          </p:nvGrpSpPr>
          <p:grpSpPr>
            <a:xfrm>
              <a:off x="6407286" y="3355218"/>
              <a:ext cx="538016" cy="618573"/>
              <a:chOff x="5437665" y="3640761"/>
              <a:chExt cx="494623" cy="568683"/>
            </a:xfrm>
          </p:grpSpPr>
          <p:sp>
            <p:nvSpPr>
              <p:cNvPr id="108" name="Freeform: Shape 156">
                <a:extLst>
                  <a:ext uri="{FF2B5EF4-FFF2-40B4-BE49-F238E27FC236}">
                    <a16:creationId xmlns:a16="http://schemas.microsoft.com/office/drawing/2014/main" id="{4EB71361-4CAC-47A8-8E7A-9675F7821C5B}"/>
                  </a:ext>
                </a:extLst>
              </p:cNvPr>
              <p:cNvSpPr/>
              <p:nvPr/>
            </p:nvSpPr>
            <p:spPr>
              <a:xfrm>
                <a:off x="5437665" y="3640761"/>
                <a:ext cx="489330" cy="264504"/>
              </a:xfrm>
              <a:custGeom>
                <a:avLst/>
                <a:gdLst>
                  <a:gd name="connsiteX0" fmla="*/ 61794 w 119082"/>
                  <a:gd name="connsiteY0" fmla="*/ 4828 h 64368"/>
                  <a:gd name="connsiteX1" fmla="*/ 4828 w 119082"/>
                  <a:gd name="connsiteY1" fmla="*/ 33794 h 64368"/>
                  <a:gd name="connsiteX2" fmla="*/ 60185 w 119082"/>
                  <a:gd name="connsiteY2" fmla="*/ 62438 h 64368"/>
                  <a:gd name="connsiteX3" fmla="*/ 117151 w 119082"/>
                  <a:gd name="connsiteY3" fmla="*/ 33794 h 64368"/>
                </a:gdLst>
                <a:ahLst/>
                <a:cxnLst>
                  <a:cxn ang="0">
                    <a:pos x="connsiteX0" y="connsiteY0"/>
                  </a:cxn>
                  <a:cxn ang="0">
                    <a:pos x="connsiteX1" y="connsiteY1"/>
                  </a:cxn>
                  <a:cxn ang="0">
                    <a:pos x="connsiteX2" y="connsiteY2"/>
                  </a:cxn>
                  <a:cxn ang="0">
                    <a:pos x="connsiteX3" y="connsiteY3"/>
                  </a:cxn>
                </a:cxnLst>
                <a:rect l="l" t="t" r="r" b="b"/>
                <a:pathLst>
                  <a:path w="119082" h="64368">
                    <a:moveTo>
                      <a:pt x="61794" y="4828"/>
                    </a:moveTo>
                    <a:lnTo>
                      <a:pt x="4828" y="33794"/>
                    </a:lnTo>
                    <a:lnTo>
                      <a:pt x="60185" y="62438"/>
                    </a:lnTo>
                    <a:lnTo>
                      <a:pt x="117151" y="33794"/>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09" name="Freeform: Shape 157">
                <a:extLst>
                  <a:ext uri="{FF2B5EF4-FFF2-40B4-BE49-F238E27FC236}">
                    <a16:creationId xmlns:a16="http://schemas.microsoft.com/office/drawing/2014/main" id="{67378A7D-F403-48A3-B248-CF7977840C1C}"/>
                  </a:ext>
                </a:extLst>
              </p:cNvPr>
              <p:cNvSpPr/>
              <p:nvPr/>
            </p:nvSpPr>
            <p:spPr>
              <a:xfrm>
                <a:off x="5437665" y="3759788"/>
                <a:ext cx="264504" cy="449656"/>
              </a:xfrm>
              <a:custGeom>
                <a:avLst/>
                <a:gdLst>
                  <a:gd name="connsiteX0" fmla="*/ 4828 w 64368"/>
                  <a:gd name="connsiteY0" fmla="*/ 4828 h 109427"/>
                  <a:gd name="connsiteX1" fmla="*/ 4828 w 64368"/>
                  <a:gd name="connsiteY1" fmla="*/ 78208 h 109427"/>
                  <a:gd name="connsiteX2" fmla="*/ 60829 w 64368"/>
                  <a:gd name="connsiteY2" fmla="*/ 107174 h 109427"/>
                  <a:gd name="connsiteX3" fmla="*/ 60829 w 64368"/>
                  <a:gd name="connsiteY3" fmla="*/ 33472 h 109427"/>
                </a:gdLst>
                <a:ahLst/>
                <a:cxnLst>
                  <a:cxn ang="0">
                    <a:pos x="connsiteX0" y="connsiteY0"/>
                  </a:cxn>
                  <a:cxn ang="0">
                    <a:pos x="connsiteX1" y="connsiteY1"/>
                  </a:cxn>
                  <a:cxn ang="0">
                    <a:pos x="connsiteX2" y="connsiteY2"/>
                  </a:cxn>
                  <a:cxn ang="0">
                    <a:pos x="connsiteX3" y="connsiteY3"/>
                  </a:cxn>
                </a:cxnLst>
                <a:rect l="l" t="t" r="r" b="b"/>
                <a:pathLst>
                  <a:path w="64368" h="109427">
                    <a:moveTo>
                      <a:pt x="4828" y="4828"/>
                    </a:moveTo>
                    <a:lnTo>
                      <a:pt x="4828" y="78208"/>
                    </a:lnTo>
                    <a:lnTo>
                      <a:pt x="60829" y="107174"/>
                    </a:lnTo>
                    <a:lnTo>
                      <a:pt x="60829" y="33472"/>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10" name="Freeform: Shape 158">
                <a:extLst>
                  <a:ext uri="{FF2B5EF4-FFF2-40B4-BE49-F238E27FC236}">
                    <a16:creationId xmlns:a16="http://schemas.microsoft.com/office/drawing/2014/main" id="{B570F51F-5B52-413F-A4C7-6808CB74E996}"/>
                  </a:ext>
                </a:extLst>
              </p:cNvPr>
              <p:cNvSpPr/>
              <p:nvPr/>
            </p:nvSpPr>
            <p:spPr>
              <a:xfrm>
                <a:off x="5667784" y="3759788"/>
                <a:ext cx="264504" cy="449656"/>
              </a:xfrm>
              <a:custGeom>
                <a:avLst/>
                <a:gdLst>
                  <a:gd name="connsiteX0" fmla="*/ 61150 w 64368"/>
                  <a:gd name="connsiteY0" fmla="*/ 4828 h 109427"/>
                  <a:gd name="connsiteX1" fmla="*/ 61150 w 64368"/>
                  <a:gd name="connsiteY1" fmla="*/ 78208 h 109427"/>
                  <a:gd name="connsiteX2" fmla="*/ 4828 w 64368"/>
                  <a:gd name="connsiteY2" fmla="*/ 107174 h 109427"/>
                  <a:gd name="connsiteX3" fmla="*/ 4828 w 64368"/>
                  <a:gd name="connsiteY3" fmla="*/ 33472 h 109427"/>
                </a:gdLst>
                <a:ahLst/>
                <a:cxnLst>
                  <a:cxn ang="0">
                    <a:pos x="connsiteX0" y="connsiteY0"/>
                  </a:cxn>
                  <a:cxn ang="0">
                    <a:pos x="connsiteX1" y="connsiteY1"/>
                  </a:cxn>
                  <a:cxn ang="0">
                    <a:pos x="connsiteX2" y="connsiteY2"/>
                  </a:cxn>
                  <a:cxn ang="0">
                    <a:pos x="connsiteX3" y="connsiteY3"/>
                  </a:cxn>
                </a:cxnLst>
                <a:rect l="l" t="t" r="r" b="b"/>
                <a:pathLst>
                  <a:path w="64368" h="109427">
                    <a:moveTo>
                      <a:pt x="61150" y="4828"/>
                    </a:moveTo>
                    <a:lnTo>
                      <a:pt x="61150" y="78208"/>
                    </a:lnTo>
                    <a:lnTo>
                      <a:pt x="4828" y="107174"/>
                    </a:lnTo>
                    <a:lnTo>
                      <a:pt x="4828" y="33472"/>
                    </a:lnTo>
                    <a:close/>
                  </a:path>
                </a:pathLst>
              </a:custGeom>
              <a:noFill/>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grpSp>
        <p:nvGrpSpPr>
          <p:cNvPr id="85" name="Group 84">
            <a:extLst>
              <a:ext uri="{FF2B5EF4-FFF2-40B4-BE49-F238E27FC236}">
                <a16:creationId xmlns:a16="http://schemas.microsoft.com/office/drawing/2014/main" id="{747D45F6-743A-43E6-9343-7758289D143B}"/>
              </a:ext>
            </a:extLst>
          </p:cNvPr>
          <p:cNvGrpSpPr/>
          <p:nvPr/>
        </p:nvGrpSpPr>
        <p:grpSpPr>
          <a:xfrm>
            <a:off x="5482798" y="2629426"/>
            <a:ext cx="1006171" cy="44388"/>
            <a:chOff x="635598" y="3901091"/>
            <a:chExt cx="1207404" cy="53266"/>
          </a:xfrm>
        </p:grpSpPr>
        <p:sp>
          <p:nvSpPr>
            <p:cNvPr id="103" name="Freeform: Shape 159">
              <a:extLst>
                <a:ext uri="{FF2B5EF4-FFF2-40B4-BE49-F238E27FC236}">
                  <a16:creationId xmlns:a16="http://schemas.microsoft.com/office/drawing/2014/main" id="{91C66945-9B2C-470D-9778-314207F5ECD0}"/>
                </a:ext>
              </a:extLst>
            </p:cNvPr>
            <p:cNvSpPr/>
            <p:nvPr/>
          </p:nvSpPr>
          <p:spPr>
            <a:xfrm>
              <a:off x="635598" y="3901091"/>
              <a:ext cx="142050" cy="53266"/>
            </a:xfrm>
            <a:custGeom>
              <a:avLst/>
              <a:gdLst>
                <a:gd name="connsiteX0" fmla="*/ 4828 w 25747"/>
                <a:gd name="connsiteY0" fmla="*/ 4828 h 9655"/>
                <a:gd name="connsiteX1" fmla="*/ 24138 w 25747"/>
                <a:gd name="connsiteY1" fmla="*/ 4828 h 9655"/>
              </a:gdLst>
              <a:ahLst/>
              <a:cxnLst>
                <a:cxn ang="0">
                  <a:pos x="connsiteX0" y="connsiteY0"/>
                </a:cxn>
                <a:cxn ang="0">
                  <a:pos x="connsiteX1" y="connsiteY1"/>
                </a:cxn>
              </a:cxnLst>
              <a:rect l="l" t="t" r="r" b="b"/>
              <a:pathLst>
                <a:path w="25747"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104" name="Freeform: Shape 160">
              <a:extLst>
                <a:ext uri="{FF2B5EF4-FFF2-40B4-BE49-F238E27FC236}">
                  <a16:creationId xmlns:a16="http://schemas.microsoft.com/office/drawing/2014/main" id="{27769093-C2F5-4778-BD10-406CE86F22D6}"/>
                </a:ext>
              </a:extLst>
            </p:cNvPr>
            <p:cNvSpPr/>
            <p:nvPr/>
          </p:nvSpPr>
          <p:spPr>
            <a:xfrm>
              <a:off x="930346" y="3901091"/>
              <a:ext cx="710240" cy="53266"/>
            </a:xfrm>
            <a:custGeom>
              <a:avLst/>
              <a:gdLst>
                <a:gd name="connsiteX0" fmla="*/ 4828 w 128737"/>
                <a:gd name="connsiteY0" fmla="*/ 4828 h 9655"/>
                <a:gd name="connsiteX1" fmla="*/ 124232 w 128737"/>
                <a:gd name="connsiteY1" fmla="*/ 4828 h 9655"/>
              </a:gdLst>
              <a:ahLst/>
              <a:cxnLst>
                <a:cxn ang="0">
                  <a:pos x="connsiteX0" y="connsiteY0"/>
                </a:cxn>
                <a:cxn ang="0">
                  <a:pos x="connsiteX1" y="connsiteY1"/>
                </a:cxn>
              </a:cxnLst>
              <a:rect l="l" t="t" r="r" b="b"/>
              <a:pathLst>
                <a:path w="128737" h="9655">
                  <a:moveTo>
                    <a:pt x="4828" y="4828"/>
                  </a:moveTo>
                  <a:lnTo>
                    <a:pt x="124232" y="4828"/>
                  </a:lnTo>
                </a:path>
              </a:pathLst>
            </a:custGeom>
            <a:ln w="19050" cap="flat">
              <a:solidFill>
                <a:schemeClr val="accent1"/>
              </a:solidFill>
              <a:custDash>
                <a:ds d="795000" sp="795000"/>
              </a:custDash>
              <a:round/>
            </a:ln>
          </p:spPr>
          <p:txBody>
            <a:bodyPr rtlCol="0" anchor="ctr"/>
            <a:lstStyle/>
            <a:p>
              <a:pPr defTabSz="609576">
                <a:defRPr/>
              </a:pPr>
              <a:endParaRPr lang="en-US" sz="1500" dirty="0">
                <a:solidFill>
                  <a:srgbClr val="FFFFFF"/>
                </a:solidFill>
                <a:latin typeface="Arial"/>
              </a:endParaRPr>
            </a:p>
          </p:txBody>
        </p:sp>
        <p:sp>
          <p:nvSpPr>
            <p:cNvPr id="105" name="Freeform: Shape 161">
              <a:extLst>
                <a:ext uri="{FF2B5EF4-FFF2-40B4-BE49-F238E27FC236}">
                  <a16:creationId xmlns:a16="http://schemas.microsoft.com/office/drawing/2014/main" id="{C78DBBC6-7470-4781-BC71-057ED8FD753B}"/>
                </a:ext>
              </a:extLst>
            </p:cNvPr>
            <p:cNvSpPr/>
            <p:nvPr/>
          </p:nvSpPr>
          <p:spPr>
            <a:xfrm>
              <a:off x="1683198" y="3901091"/>
              <a:ext cx="159804" cy="53266"/>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86" name="Group 85">
            <a:extLst>
              <a:ext uri="{FF2B5EF4-FFF2-40B4-BE49-F238E27FC236}">
                <a16:creationId xmlns:a16="http://schemas.microsoft.com/office/drawing/2014/main" id="{14C6F543-28CB-40BD-8F88-5F7A5E5AAF18}"/>
              </a:ext>
            </a:extLst>
          </p:cNvPr>
          <p:cNvGrpSpPr/>
          <p:nvPr/>
        </p:nvGrpSpPr>
        <p:grpSpPr>
          <a:xfrm>
            <a:off x="5054298" y="1942371"/>
            <a:ext cx="2379731" cy="194818"/>
            <a:chOff x="3141264" y="2796829"/>
            <a:chExt cx="2855676" cy="233782"/>
          </a:xfrm>
        </p:grpSpPr>
        <p:cxnSp>
          <p:nvCxnSpPr>
            <p:cNvPr id="101" name="Straight Connector 100">
              <a:extLst>
                <a:ext uri="{FF2B5EF4-FFF2-40B4-BE49-F238E27FC236}">
                  <a16:creationId xmlns:a16="http://schemas.microsoft.com/office/drawing/2014/main" id="{3B74CABB-6DBD-4724-B48C-428B345222BA}"/>
                </a:ext>
              </a:extLst>
            </p:cNvPr>
            <p:cNvCxnSpPr>
              <a:cxnSpLocks/>
            </p:cNvCxnSpPr>
            <p:nvPr/>
          </p:nvCxnSpPr>
          <p:spPr>
            <a:xfrm>
              <a:off x="3141264" y="2796829"/>
              <a:ext cx="285567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6FC96D8-BA33-4B1E-A658-C158288730D1}"/>
                </a:ext>
              </a:extLst>
            </p:cNvPr>
            <p:cNvCxnSpPr>
              <a:cxnSpLocks/>
            </p:cNvCxnSpPr>
            <p:nvPr/>
          </p:nvCxnSpPr>
          <p:spPr>
            <a:xfrm>
              <a:off x="3277985" y="3030611"/>
              <a:ext cx="271895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5995DC15-BF4F-4586-B140-EE9E52CCA94C}"/>
              </a:ext>
            </a:extLst>
          </p:cNvPr>
          <p:cNvGrpSpPr/>
          <p:nvPr/>
        </p:nvGrpSpPr>
        <p:grpSpPr>
          <a:xfrm>
            <a:off x="5440128" y="2553093"/>
            <a:ext cx="1993900" cy="194818"/>
            <a:chOff x="3604260" y="2796829"/>
            <a:chExt cx="2392680" cy="233782"/>
          </a:xfrm>
        </p:grpSpPr>
        <p:cxnSp>
          <p:nvCxnSpPr>
            <p:cNvPr id="99" name="Straight Connector 98">
              <a:extLst>
                <a:ext uri="{FF2B5EF4-FFF2-40B4-BE49-F238E27FC236}">
                  <a16:creationId xmlns:a16="http://schemas.microsoft.com/office/drawing/2014/main" id="{4ACCEE6E-6470-4CC8-B698-6BF9208112DA}"/>
                </a:ext>
              </a:extLst>
            </p:cNvPr>
            <p:cNvCxnSpPr>
              <a:cxnSpLocks/>
            </p:cNvCxnSpPr>
            <p:nvPr/>
          </p:nvCxnSpPr>
          <p:spPr>
            <a:xfrm>
              <a:off x="3657600" y="2796829"/>
              <a:ext cx="233934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9D6E4A5-9CAA-4C8D-ACD3-D679EDAA9BA8}"/>
                </a:ext>
              </a:extLst>
            </p:cNvPr>
            <p:cNvCxnSpPr>
              <a:cxnSpLocks/>
            </p:cNvCxnSpPr>
            <p:nvPr/>
          </p:nvCxnSpPr>
          <p:spPr>
            <a:xfrm>
              <a:off x="3604260" y="3030611"/>
              <a:ext cx="239268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FAC91FAC-828A-4863-A760-813E028909ED}"/>
              </a:ext>
            </a:extLst>
          </p:cNvPr>
          <p:cNvGrpSpPr/>
          <p:nvPr/>
        </p:nvGrpSpPr>
        <p:grpSpPr>
          <a:xfrm>
            <a:off x="6615369" y="2629426"/>
            <a:ext cx="760547" cy="44388"/>
            <a:chOff x="930346" y="3901091"/>
            <a:chExt cx="912656" cy="53266"/>
          </a:xfrm>
        </p:grpSpPr>
        <p:sp>
          <p:nvSpPr>
            <p:cNvPr id="97" name="Freeform: Shape 168">
              <a:extLst>
                <a:ext uri="{FF2B5EF4-FFF2-40B4-BE49-F238E27FC236}">
                  <a16:creationId xmlns:a16="http://schemas.microsoft.com/office/drawing/2014/main" id="{76D1C636-63ED-4DB2-8988-EE3F06DABAB2}"/>
                </a:ext>
              </a:extLst>
            </p:cNvPr>
            <p:cNvSpPr/>
            <p:nvPr/>
          </p:nvSpPr>
          <p:spPr>
            <a:xfrm>
              <a:off x="930346" y="3901091"/>
              <a:ext cx="710240" cy="53266"/>
            </a:xfrm>
            <a:custGeom>
              <a:avLst/>
              <a:gdLst>
                <a:gd name="connsiteX0" fmla="*/ 4828 w 128737"/>
                <a:gd name="connsiteY0" fmla="*/ 4828 h 9655"/>
                <a:gd name="connsiteX1" fmla="*/ 124232 w 128737"/>
                <a:gd name="connsiteY1" fmla="*/ 4828 h 9655"/>
              </a:gdLst>
              <a:ahLst/>
              <a:cxnLst>
                <a:cxn ang="0">
                  <a:pos x="connsiteX0" y="connsiteY0"/>
                </a:cxn>
                <a:cxn ang="0">
                  <a:pos x="connsiteX1" y="connsiteY1"/>
                </a:cxn>
              </a:cxnLst>
              <a:rect l="l" t="t" r="r" b="b"/>
              <a:pathLst>
                <a:path w="128737" h="9655">
                  <a:moveTo>
                    <a:pt x="4828" y="4828"/>
                  </a:moveTo>
                  <a:lnTo>
                    <a:pt x="124232" y="4828"/>
                  </a:lnTo>
                </a:path>
              </a:pathLst>
            </a:custGeom>
            <a:ln w="19050" cap="flat">
              <a:solidFill>
                <a:schemeClr val="accent1"/>
              </a:solidFill>
              <a:custDash>
                <a:ds d="795000" sp="795000"/>
              </a:custDash>
              <a:round/>
            </a:ln>
          </p:spPr>
          <p:txBody>
            <a:bodyPr rtlCol="0" anchor="ctr"/>
            <a:lstStyle/>
            <a:p>
              <a:pPr defTabSz="609576">
                <a:defRPr/>
              </a:pPr>
              <a:endParaRPr lang="en-US" sz="1500" dirty="0">
                <a:solidFill>
                  <a:srgbClr val="FFFFFF"/>
                </a:solidFill>
                <a:latin typeface="Arial"/>
              </a:endParaRPr>
            </a:p>
          </p:txBody>
        </p:sp>
        <p:sp>
          <p:nvSpPr>
            <p:cNvPr id="98" name="Freeform: Shape 169">
              <a:extLst>
                <a:ext uri="{FF2B5EF4-FFF2-40B4-BE49-F238E27FC236}">
                  <a16:creationId xmlns:a16="http://schemas.microsoft.com/office/drawing/2014/main" id="{3FAB085A-FA73-4FA9-947A-02556F0D0A50}"/>
                </a:ext>
              </a:extLst>
            </p:cNvPr>
            <p:cNvSpPr/>
            <p:nvPr/>
          </p:nvSpPr>
          <p:spPr>
            <a:xfrm>
              <a:off x="1683198" y="3901091"/>
              <a:ext cx="159804" cy="53266"/>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89" name="Group 88">
            <a:extLst>
              <a:ext uri="{FF2B5EF4-FFF2-40B4-BE49-F238E27FC236}">
                <a16:creationId xmlns:a16="http://schemas.microsoft.com/office/drawing/2014/main" id="{A80A569E-B736-482C-B545-5223A8714F9F}"/>
              </a:ext>
            </a:extLst>
          </p:cNvPr>
          <p:cNvGrpSpPr/>
          <p:nvPr/>
        </p:nvGrpSpPr>
        <p:grpSpPr>
          <a:xfrm>
            <a:off x="5208303" y="2018704"/>
            <a:ext cx="1280665" cy="44388"/>
            <a:chOff x="306204" y="3901091"/>
            <a:chExt cx="1536798" cy="53266"/>
          </a:xfrm>
        </p:grpSpPr>
        <p:sp>
          <p:nvSpPr>
            <p:cNvPr id="93" name="Freeform: Shape 171">
              <a:extLst>
                <a:ext uri="{FF2B5EF4-FFF2-40B4-BE49-F238E27FC236}">
                  <a16:creationId xmlns:a16="http://schemas.microsoft.com/office/drawing/2014/main" id="{DB7DC54F-8211-48E4-B751-2EA7BDCE123D}"/>
                </a:ext>
              </a:extLst>
            </p:cNvPr>
            <p:cNvSpPr/>
            <p:nvPr/>
          </p:nvSpPr>
          <p:spPr>
            <a:xfrm>
              <a:off x="635598" y="3901091"/>
              <a:ext cx="142050" cy="53266"/>
            </a:xfrm>
            <a:custGeom>
              <a:avLst/>
              <a:gdLst>
                <a:gd name="connsiteX0" fmla="*/ 4828 w 25747"/>
                <a:gd name="connsiteY0" fmla="*/ 4828 h 9655"/>
                <a:gd name="connsiteX1" fmla="*/ 24138 w 25747"/>
                <a:gd name="connsiteY1" fmla="*/ 4828 h 9655"/>
              </a:gdLst>
              <a:ahLst/>
              <a:cxnLst>
                <a:cxn ang="0">
                  <a:pos x="connsiteX0" y="connsiteY0"/>
                </a:cxn>
                <a:cxn ang="0">
                  <a:pos x="connsiteX1" y="connsiteY1"/>
                </a:cxn>
              </a:cxnLst>
              <a:rect l="l" t="t" r="r" b="b"/>
              <a:pathLst>
                <a:path w="25747"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94" name="Freeform: Shape 172">
              <a:extLst>
                <a:ext uri="{FF2B5EF4-FFF2-40B4-BE49-F238E27FC236}">
                  <a16:creationId xmlns:a16="http://schemas.microsoft.com/office/drawing/2014/main" id="{50138EEA-3C93-47C5-9B59-4B6D0B30592D}"/>
                </a:ext>
              </a:extLst>
            </p:cNvPr>
            <p:cNvSpPr/>
            <p:nvPr/>
          </p:nvSpPr>
          <p:spPr>
            <a:xfrm>
              <a:off x="930346" y="3901091"/>
              <a:ext cx="710240" cy="53266"/>
            </a:xfrm>
            <a:custGeom>
              <a:avLst/>
              <a:gdLst>
                <a:gd name="connsiteX0" fmla="*/ 4828 w 128737"/>
                <a:gd name="connsiteY0" fmla="*/ 4828 h 9655"/>
                <a:gd name="connsiteX1" fmla="*/ 124232 w 128737"/>
                <a:gd name="connsiteY1" fmla="*/ 4828 h 9655"/>
              </a:gdLst>
              <a:ahLst/>
              <a:cxnLst>
                <a:cxn ang="0">
                  <a:pos x="connsiteX0" y="connsiteY0"/>
                </a:cxn>
                <a:cxn ang="0">
                  <a:pos x="connsiteX1" y="connsiteY1"/>
                </a:cxn>
              </a:cxnLst>
              <a:rect l="l" t="t" r="r" b="b"/>
              <a:pathLst>
                <a:path w="128737" h="9655">
                  <a:moveTo>
                    <a:pt x="4828" y="4828"/>
                  </a:moveTo>
                  <a:lnTo>
                    <a:pt x="124232" y="4828"/>
                  </a:lnTo>
                </a:path>
              </a:pathLst>
            </a:custGeom>
            <a:ln w="19050" cap="flat">
              <a:solidFill>
                <a:schemeClr val="accent1"/>
              </a:solidFill>
              <a:custDash>
                <a:ds d="795000" sp="795000"/>
              </a:custDash>
              <a:round/>
            </a:ln>
          </p:spPr>
          <p:txBody>
            <a:bodyPr rtlCol="0" anchor="ctr"/>
            <a:lstStyle/>
            <a:p>
              <a:pPr defTabSz="609576">
                <a:defRPr/>
              </a:pPr>
              <a:endParaRPr lang="en-US" sz="1500" dirty="0">
                <a:solidFill>
                  <a:srgbClr val="FFFFFF"/>
                </a:solidFill>
                <a:latin typeface="Arial"/>
              </a:endParaRPr>
            </a:p>
          </p:txBody>
        </p:sp>
        <p:sp>
          <p:nvSpPr>
            <p:cNvPr id="95" name="Freeform: Shape 173">
              <a:extLst>
                <a:ext uri="{FF2B5EF4-FFF2-40B4-BE49-F238E27FC236}">
                  <a16:creationId xmlns:a16="http://schemas.microsoft.com/office/drawing/2014/main" id="{5C287694-42F1-4EE9-9E5C-BE2CC15FF29D}"/>
                </a:ext>
              </a:extLst>
            </p:cNvPr>
            <p:cNvSpPr/>
            <p:nvPr/>
          </p:nvSpPr>
          <p:spPr>
            <a:xfrm>
              <a:off x="1683198" y="3901091"/>
              <a:ext cx="159804" cy="53266"/>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sp>
          <p:nvSpPr>
            <p:cNvPr id="96" name="Freeform: Shape 177">
              <a:extLst>
                <a:ext uri="{FF2B5EF4-FFF2-40B4-BE49-F238E27FC236}">
                  <a16:creationId xmlns:a16="http://schemas.microsoft.com/office/drawing/2014/main" id="{78FD07CA-6C22-46C4-ACED-0297A11468D4}"/>
                </a:ext>
              </a:extLst>
            </p:cNvPr>
            <p:cNvSpPr/>
            <p:nvPr/>
          </p:nvSpPr>
          <p:spPr>
            <a:xfrm>
              <a:off x="306204" y="3901091"/>
              <a:ext cx="142050" cy="53266"/>
            </a:xfrm>
            <a:custGeom>
              <a:avLst/>
              <a:gdLst>
                <a:gd name="connsiteX0" fmla="*/ 4828 w 25747"/>
                <a:gd name="connsiteY0" fmla="*/ 4828 h 9655"/>
                <a:gd name="connsiteX1" fmla="*/ 24138 w 25747"/>
                <a:gd name="connsiteY1" fmla="*/ 4828 h 9655"/>
              </a:gdLst>
              <a:ahLst/>
              <a:cxnLst>
                <a:cxn ang="0">
                  <a:pos x="connsiteX0" y="connsiteY0"/>
                </a:cxn>
                <a:cxn ang="0">
                  <a:pos x="connsiteX1" y="connsiteY1"/>
                </a:cxn>
              </a:cxnLst>
              <a:rect l="l" t="t" r="r" b="b"/>
              <a:pathLst>
                <a:path w="25747"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90" name="Group 89">
            <a:extLst>
              <a:ext uri="{FF2B5EF4-FFF2-40B4-BE49-F238E27FC236}">
                <a16:creationId xmlns:a16="http://schemas.microsoft.com/office/drawing/2014/main" id="{3B137126-B31E-4081-B14F-7719F0D60E26}"/>
              </a:ext>
            </a:extLst>
          </p:cNvPr>
          <p:cNvGrpSpPr/>
          <p:nvPr/>
        </p:nvGrpSpPr>
        <p:grpSpPr>
          <a:xfrm>
            <a:off x="6615369" y="2018704"/>
            <a:ext cx="760547" cy="44388"/>
            <a:chOff x="930346" y="3901091"/>
            <a:chExt cx="912656" cy="53266"/>
          </a:xfrm>
        </p:grpSpPr>
        <p:sp>
          <p:nvSpPr>
            <p:cNvPr id="91" name="Freeform: Shape 175">
              <a:extLst>
                <a:ext uri="{FF2B5EF4-FFF2-40B4-BE49-F238E27FC236}">
                  <a16:creationId xmlns:a16="http://schemas.microsoft.com/office/drawing/2014/main" id="{CDCF342A-EEAD-43C6-91D3-305397B99564}"/>
                </a:ext>
              </a:extLst>
            </p:cNvPr>
            <p:cNvSpPr/>
            <p:nvPr/>
          </p:nvSpPr>
          <p:spPr>
            <a:xfrm>
              <a:off x="930346" y="3901091"/>
              <a:ext cx="710240" cy="53266"/>
            </a:xfrm>
            <a:custGeom>
              <a:avLst/>
              <a:gdLst>
                <a:gd name="connsiteX0" fmla="*/ 4828 w 128737"/>
                <a:gd name="connsiteY0" fmla="*/ 4828 h 9655"/>
                <a:gd name="connsiteX1" fmla="*/ 124232 w 128737"/>
                <a:gd name="connsiteY1" fmla="*/ 4828 h 9655"/>
              </a:gdLst>
              <a:ahLst/>
              <a:cxnLst>
                <a:cxn ang="0">
                  <a:pos x="connsiteX0" y="connsiteY0"/>
                </a:cxn>
                <a:cxn ang="0">
                  <a:pos x="connsiteX1" y="connsiteY1"/>
                </a:cxn>
              </a:cxnLst>
              <a:rect l="l" t="t" r="r" b="b"/>
              <a:pathLst>
                <a:path w="128737" h="9655">
                  <a:moveTo>
                    <a:pt x="4828" y="4828"/>
                  </a:moveTo>
                  <a:lnTo>
                    <a:pt x="124232" y="4828"/>
                  </a:lnTo>
                </a:path>
              </a:pathLst>
            </a:custGeom>
            <a:ln w="19050" cap="flat">
              <a:solidFill>
                <a:schemeClr val="accent1"/>
              </a:solidFill>
              <a:custDash>
                <a:ds d="795000" sp="795000"/>
              </a:custDash>
              <a:round/>
            </a:ln>
          </p:spPr>
          <p:txBody>
            <a:bodyPr rtlCol="0" anchor="ctr"/>
            <a:lstStyle/>
            <a:p>
              <a:pPr defTabSz="609576">
                <a:defRPr/>
              </a:pPr>
              <a:endParaRPr lang="en-US" sz="1500" dirty="0">
                <a:solidFill>
                  <a:srgbClr val="FFFFFF"/>
                </a:solidFill>
                <a:latin typeface="Arial"/>
              </a:endParaRPr>
            </a:p>
          </p:txBody>
        </p:sp>
        <p:sp>
          <p:nvSpPr>
            <p:cNvPr id="92" name="Freeform: Shape 176">
              <a:extLst>
                <a:ext uri="{FF2B5EF4-FFF2-40B4-BE49-F238E27FC236}">
                  <a16:creationId xmlns:a16="http://schemas.microsoft.com/office/drawing/2014/main" id="{51572ECD-140D-49E2-96B6-AB24AED7EE86}"/>
                </a:ext>
              </a:extLst>
            </p:cNvPr>
            <p:cNvSpPr/>
            <p:nvPr/>
          </p:nvSpPr>
          <p:spPr>
            <a:xfrm>
              <a:off x="1683198" y="3901091"/>
              <a:ext cx="159804" cy="53266"/>
            </a:xfrm>
            <a:custGeom>
              <a:avLst/>
              <a:gdLst>
                <a:gd name="connsiteX0" fmla="*/ 4828 w 28966"/>
                <a:gd name="connsiteY0" fmla="*/ 4828 h 9655"/>
                <a:gd name="connsiteX1" fmla="*/ 24138 w 28966"/>
                <a:gd name="connsiteY1" fmla="*/ 4828 h 9655"/>
              </a:gdLst>
              <a:ahLst/>
              <a:cxnLst>
                <a:cxn ang="0">
                  <a:pos x="connsiteX0" y="connsiteY0"/>
                </a:cxn>
                <a:cxn ang="0">
                  <a:pos x="connsiteX1" y="connsiteY1"/>
                </a:cxn>
              </a:cxnLst>
              <a:rect l="l" t="t" r="r" b="b"/>
              <a:pathLst>
                <a:path w="28966" h="9655">
                  <a:moveTo>
                    <a:pt x="4828" y="4828"/>
                  </a:moveTo>
                  <a:lnTo>
                    <a:pt x="24138" y="4828"/>
                  </a:lnTo>
                </a:path>
              </a:pathLst>
            </a:custGeom>
            <a:ln w="19050" cap="flat">
              <a:solidFill>
                <a:schemeClr val="accent1"/>
              </a:solidFill>
              <a:prstDash val="solid"/>
              <a:round/>
            </a:ln>
          </p:spPr>
          <p:txBody>
            <a:bodyPr rtlCol="0" anchor="ctr"/>
            <a:lstStyle/>
            <a:p>
              <a:pPr defTabSz="609576">
                <a:defRPr/>
              </a:pPr>
              <a:endParaRPr lang="en-US" sz="1500" dirty="0">
                <a:solidFill>
                  <a:srgbClr val="FFFFFF"/>
                </a:solidFill>
                <a:latin typeface="Arial"/>
              </a:endParaRPr>
            </a:p>
          </p:txBody>
        </p:sp>
      </p:grpSp>
      <p:grpSp>
        <p:nvGrpSpPr>
          <p:cNvPr id="157" name="Group 4">
            <a:extLst>
              <a:ext uri="{FF2B5EF4-FFF2-40B4-BE49-F238E27FC236}">
                <a16:creationId xmlns:a16="http://schemas.microsoft.com/office/drawing/2014/main" id="{40977C12-9BBC-477E-8704-5132D94CCF5D}"/>
              </a:ext>
            </a:extLst>
          </p:cNvPr>
          <p:cNvGrpSpPr>
            <a:grpSpLocks noChangeAspect="1"/>
          </p:cNvGrpSpPr>
          <p:nvPr/>
        </p:nvGrpSpPr>
        <p:grpSpPr bwMode="auto">
          <a:xfrm>
            <a:off x="10366050" y="4736239"/>
            <a:ext cx="862269" cy="872478"/>
            <a:chOff x="5075" y="2714"/>
            <a:chExt cx="338" cy="342"/>
          </a:xfrm>
          <a:noFill/>
        </p:grpSpPr>
        <p:sp>
          <p:nvSpPr>
            <p:cNvPr id="158" name="Freeform 5">
              <a:extLst>
                <a:ext uri="{FF2B5EF4-FFF2-40B4-BE49-F238E27FC236}">
                  <a16:creationId xmlns:a16="http://schemas.microsoft.com/office/drawing/2014/main" id="{48F58349-B706-4C31-9C56-6CFC6466F3BE}"/>
                </a:ext>
              </a:extLst>
            </p:cNvPr>
            <p:cNvSpPr>
              <a:spLocks/>
            </p:cNvSpPr>
            <p:nvPr/>
          </p:nvSpPr>
          <p:spPr bwMode="auto">
            <a:xfrm>
              <a:off x="5245" y="2760"/>
              <a:ext cx="0" cy="251"/>
            </a:xfrm>
            <a:custGeom>
              <a:avLst/>
              <a:gdLst>
                <a:gd name="T0" fmla="*/ 480 h 480"/>
                <a:gd name="T1" fmla="*/ 480 h 480"/>
                <a:gd name="T2" fmla="*/ 0 h 480"/>
                <a:gd name="T3" fmla="*/ 480 h 480"/>
              </a:gdLst>
              <a:ahLst/>
              <a:cxnLst>
                <a:cxn ang="0">
                  <a:pos x="0" y="T0"/>
                </a:cxn>
                <a:cxn ang="0">
                  <a:pos x="0" y="T1"/>
                </a:cxn>
                <a:cxn ang="0">
                  <a:pos x="0" y="T2"/>
                </a:cxn>
                <a:cxn ang="0">
                  <a:pos x="0" y="T3"/>
                </a:cxn>
              </a:cxnLst>
              <a:rect l="0" t="0" r="r" b="b"/>
              <a:pathLst>
                <a:path h="480">
                  <a:moveTo>
                    <a:pt x="0" y="480"/>
                  </a:moveTo>
                  <a:lnTo>
                    <a:pt x="0" y="480"/>
                  </a:lnTo>
                  <a:lnTo>
                    <a:pt x="0" y="0"/>
                  </a:lnTo>
                  <a:lnTo>
                    <a:pt x="0" y="480"/>
                  </a:ln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59" name="Freeform 6">
              <a:extLst>
                <a:ext uri="{FF2B5EF4-FFF2-40B4-BE49-F238E27FC236}">
                  <a16:creationId xmlns:a16="http://schemas.microsoft.com/office/drawing/2014/main" id="{737AB239-969D-41BD-A9F9-623A28C8A3BA}"/>
                </a:ext>
              </a:extLst>
            </p:cNvPr>
            <p:cNvSpPr>
              <a:spLocks/>
            </p:cNvSpPr>
            <p:nvPr/>
          </p:nvSpPr>
          <p:spPr bwMode="auto">
            <a:xfrm>
              <a:off x="5245" y="2760"/>
              <a:ext cx="0" cy="251"/>
            </a:xfrm>
            <a:custGeom>
              <a:avLst/>
              <a:gdLst>
                <a:gd name="T0" fmla="*/ 0 h 480"/>
                <a:gd name="T1" fmla="*/ 0 h 480"/>
                <a:gd name="T2" fmla="*/ 480 h 480"/>
              </a:gdLst>
              <a:ahLst/>
              <a:cxnLst>
                <a:cxn ang="0">
                  <a:pos x="0" y="T0"/>
                </a:cxn>
                <a:cxn ang="0">
                  <a:pos x="0" y="T1"/>
                </a:cxn>
                <a:cxn ang="0">
                  <a:pos x="0" y="T2"/>
                </a:cxn>
              </a:cxnLst>
              <a:rect l="0" t="0" r="r" b="b"/>
              <a:pathLst>
                <a:path h="480">
                  <a:moveTo>
                    <a:pt x="0" y="0"/>
                  </a:moveTo>
                  <a:lnTo>
                    <a:pt x="0" y="0"/>
                  </a:lnTo>
                  <a:lnTo>
                    <a:pt x="0" y="480"/>
                  </a:lnTo>
                </a:path>
              </a:pathLst>
            </a:custGeom>
            <a:grp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0" name="Freeform 7">
              <a:extLst>
                <a:ext uri="{FF2B5EF4-FFF2-40B4-BE49-F238E27FC236}">
                  <a16:creationId xmlns:a16="http://schemas.microsoft.com/office/drawing/2014/main" id="{1B697E14-70A3-4D85-AD25-9904A02D0DB3}"/>
                </a:ext>
              </a:extLst>
            </p:cNvPr>
            <p:cNvSpPr>
              <a:spLocks/>
            </p:cNvSpPr>
            <p:nvPr/>
          </p:nvSpPr>
          <p:spPr bwMode="auto">
            <a:xfrm>
              <a:off x="5113" y="2885"/>
              <a:ext cx="265" cy="112"/>
            </a:xfrm>
            <a:custGeom>
              <a:avLst/>
              <a:gdLst>
                <a:gd name="T0" fmla="*/ 0 w 507"/>
                <a:gd name="T1" fmla="*/ 214 h 214"/>
                <a:gd name="T2" fmla="*/ 0 w 507"/>
                <a:gd name="T3" fmla="*/ 214 h 214"/>
                <a:gd name="T4" fmla="*/ 0 w 507"/>
                <a:gd name="T5" fmla="*/ 0 h 214"/>
                <a:gd name="T6" fmla="*/ 507 w 507"/>
                <a:gd name="T7" fmla="*/ 0 h 214"/>
                <a:gd name="T8" fmla="*/ 507 w 507"/>
                <a:gd name="T9" fmla="*/ 214 h 214"/>
              </a:gdLst>
              <a:ahLst/>
              <a:cxnLst>
                <a:cxn ang="0">
                  <a:pos x="T0" y="T1"/>
                </a:cxn>
                <a:cxn ang="0">
                  <a:pos x="T2" y="T3"/>
                </a:cxn>
                <a:cxn ang="0">
                  <a:pos x="T4" y="T5"/>
                </a:cxn>
                <a:cxn ang="0">
                  <a:pos x="T6" y="T7"/>
                </a:cxn>
                <a:cxn ang="0">
                  <a:pos x="T8" y="T9"/>
                </a:cxn>
              </a:cxnLst>
              <a:rect l="0" t="0" r="r" b="b"/>
              <a:pathLst>
                <a:path w="507" h="214">
                  <a:moveTo>
                    <a:pt x="0" y="214"/>
                  </a:moveTo>
                  <a:lnTo>
                    <a:pt x="0" y="214"/>
                  </a:lnTo>
                  <a:lnTo>
                    <a:pt x="0" y="0"/>
                  </a:lnTo>
                  <a:lnTo>
                    <a:pt x="507" y="0"/>
                  </a:lnTo>
                  <a:lnTo>
                    <a:pt x="507" y="214"/>
                  </a:lnTo>
                </a:path>
              </a:pathLst>
            </a:custGeom>
            <a:grp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1" name="Freeform 8">
              <a:extLst>
                <a:ext uri="{FF2B5EF4-FFF2-40B4-BE49-F238E27FC236}">
                  <a16:creationId xmlns:a16="http://schemas.microsoft.com/office/drawing/2014/main" id="{89E21679-DB58-4FD5-BA5E-4257B2395410}"/>
                </a:ext>
              </a:extLst>
            </p:cNvPr>
            <p:cNvSpPr>
              <a:spLocks/>
            </p:cNvSpPr>
            <p:nvPr/>
          </p:nvSpPr>
          <p:spPr bwMode="auto">
            <a:xfrm>
              <a:off x="5343" y="2850"/>
              <a:ext cx="70" cy="70"/>
            </a:xfrm>
            <a:custGeom>
              <a:avLst/>
              <a:gdLst>
                <a:gd name="T0" fmla="*/ 133 w 133"/>
                <a:gd name="T1" fmla="*/ 67 h 133"/>
                <a:gd name="T2" fmla="*/ 133 w 133"/>
                <a:gd name="T3" fmla="*/ 67 h 133"/>
                <a:gd name="T4" fmla="*/ 67 w 133"/>
                <a:gd name="T5" fmla="*/ 133 h 133"/>
                <a:gd name="T6" fmla="*/ 0 w 133"/>
                <a:gd name="T7" fmla="*/ 67 h 133"/>
                <a:gd name="T8" fmla="*/ 67 w 133"/>
                <a:gd name="T9" fmla="*/ 0 h 133"/>
                <a:gd name="T10" fmla="*/ 133 w 133"/>
                <a:gd name="T11" fmla="*/ 67 h 133"/>
              </a:gdLst>
              <a:ahLst/>
              <a:cxnLst>
                <a:cxn ang="0">
                  <a:pos x="T0" y="T1"/>
                </a:cxn>
                <a:cxn ang="0">
                  <a:pos x="T2" y="T3"/>
                </a:cxn>
                <a:cxn ang="0">
                  <a:pos x="T4" y="T5"/>
                </a:cxn>
                <a:cxn ang="0">
                  <a:pos x="T6" y="T7"/>
                </a:cxn>
                <a:cxn ang="0">
                  <a:pos x="T8" y="T9"/>
                </a:cxn>
                <a:cxn ang="0">
                  <a:pos x="T10" y="T11"/>
                </a:cxn>
              </a:cxnLst>
              <a:rect l="0" t="0" r="r" b="b"/>
              <a:pathLst>
                <a:path w="133" h="133">
                  <a:moveTo>
                    <a:pt x="133" y="67"/>
                  </a:moveTo>
                  <a:lnTo>
                    <a:pt x="133" y="67"/>
                  </a:lnTo>
                  <a:cubicBezTo>
                    <a:pt x="133" y="103"/>
                    <a:pt x="104" y="133"/>
                    <a:pt x="67" y="133"/>
                  </a:cubicBezTo>
                  <a:cubicBezTo>
                    <a:pt x="30" y="133"/>
                    <a:pt x="0" y="103"/>
                    <a:pt x="0" y="67"/>
                  </a:cubicBezTo>
                  <a:cubicBezTo>
                    <a:pt x="0" y="30"/>
                    <a:pt x="30" y="0"/>
                    <a:pt x="67" y="0"/>
                  </a:cubicBezTo>
                  <a:cubicBezTo>
                    <a:pt x="104" y="0"/>
                    <a:pt x="133" y="30"/>
                    <a:pt x="133" y="67"/>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2" name="Freeform 9">
              <a:extLst>
                <a:ext uri="{FF2B5EF4-FFF2-40B4-BE49-F238E27FC236}">
                  <a16:creationId xmlns:a16="http://schemas.microsoft.com/office/drawing/2014/main" id="{39ACD9E0-3ABC-4691-8710-D5A4CC2B40F8}"/>
                </a:ext>
              </a:extLst>
            </p:cNvPr>
            <p:cNvSpPr>
              <a:spLocks/>
            </p:cNvSpPr>
            <p:nvPr/>
          </p:nvSpPr>
          <p:spPr bwMode="auto">
            <a:xfrm>
              <a:off x="5343" y="2850"/>
              <a:ext cx="70" cy="70"/>
            </a:xfrm>
            <a:custGeom>
              <a:avLst/>
              <a:gdLst>
                <a:gd name="T0" fmla="*/ 133 w 133"/>
                <a:gd name="T1" fmla="*/ 67 h 133"/>
                <a:gd name="T2" fmla="*/ 133 w 133"/>
                <a:gd name="T3" fmla="*/ 67 h 133"/>
                <a:gd name="T4" fmla="*/ 67 w 133"/>
                <a:gd name="T5" fmla="*/ 133 h 133"/>
                <a:gd name="T6" fmla="*/ 0 w 133"/>
                <a:gd name="T7" fmla="*/ 67 h 133"/>
                <a:gd name="T8" fmla="*/ 67 w 133"/>
                <a:gd name="T9" fmla="*/ 0 h 133"/>
                <a:gd name="T10" fmla="*/ 133 w 133"/>
                <a:gd name="T11" fmla="*/ 67 h 133"/>
                <a:gd name="T12" fmla="*/ 133 w 133"/>
                <a:gd name="T13" fmla="*/ 67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33" y="67"/>
                  </a:moveTo>
                  <a:lnTo>
                    <a:pt x="133" y="67"/>
                  </a:lnTo>
                  <a:cubicBezTo>
                    <a:pt x="133" y="103"/>
                    <a:pt x="104" y="133"/>
                    <a:pt x="67" y="133"/>
                  </a:cubicBezTo>
                  <a:cubicBezTo>
                    <a:pt x="30" y="133"/>
                    <a:pt x="0" y="103"/>
                    <a:pt x="0" y="67"/>
                  </a:cubicBezTo>
                  <a:cubicBezTo>
                    <a:pt x="0" y="30"/>
                    <a:pt x="30" y="0"/>
                    <a:pt x="67" y="0"/>
                  </a:cubicBezTo>
                  <a:cubicBezTo>
                    <a:pt x="104" y="0"/>
                    <a:pt x="133" y="30"/>
                    <a:pt x="133" y="67"/>
                  </a:cubicBezTo>
                  <a:lnTo>
                    <a:pt x="133" y="67"/>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3" name="Freeform 10">
              <a:extLst>
                <a:ext uri="{FF2B5EF4-FFF2-40B4-BE49-F238E27FC236}">
                  <a16:creationId xmlns:a16="http://schemas.microsoft.com/office/drawing/2014/main" id="{99D0D573-4BF3-4D72-B49F-0AAE97753206}"/>
                </a:ext>
              </a:extLst>
            </p:cNvPr>
            <p:cNvSpPr>
              <a:spLocks/>
            </p:cNvSpPr>
            <p:nvPr/>
          </p:nvSpPr>
          <p:spPr bwMode="auto">
            <a:xfrm>
              <a:off x="5343" y="2983"/>
              <a:ext cx="70" cy="70"/>
            </a:xfrm>
            <a:custGeom>
              <a:avLst/>
              <a:gdLst>
                <a:gd name="T0" fmla="*/ 133 w 133"/>
                <a:gd name="T1" fmla="*/ 67 h 134"/>
                <a:gd name="T2" fmla="*/ 133 w 133"/>
                <a:gd name="T3" fmla="*/ 67 h 134"/>
                <a:gd name="T4" fmla="*/ 67 w 133"/>
                <a:gd name="T5" fmla="*/ 134 h 134"/>
                <a:gd name="T6" fmla="*/ 0 w 133"/>
                <a:gd name="T7" fmla="*/ 67 h 134"/>
                <a:gd name="T8" fmla="*/ 67 w 133"/>
                <a:gd name="T9" fmla="*/ 0 h 134"/>
                <a:gd name="T10" fmla="*/ 133 w 133"/>
                <a:gd name="T11" fmla="*/ 67 h 134"/>
              </a:gdLst>
              <a:ahLst/>
              <a:cxnLst>
                <a:cxn ang="0">
                  <a:pos x="T0" y="T1"/>
                </a:cxn>
                <a:cxn ang="0">
                  <a:pos x="T2" y="T3"/>
                </a:cxn>
                <a:cxn ang="0">
                  <a:pos x="T4" y="T5"/>
                </a:cxn>
                <a:cxn ang="0">
                  <a:pos x="T6" y="T7"/>
                </a:cxn>
                <a:cxn ang="0">
                  <a:pos x="T8" y="T9"/>
                </a:cxn>
                <a:cxn ang="0">
                  <a:pos x="T10" y="T11"/>
                </a:cxn>
              </a:cxnLst>
              <a:rect l="0" t="0" r="r" b="b"/>
              <a:pathLst>
                <a:path w="133" h="134">
                  <a:moveTo>
                    <a:pt x="133" y="67"/>
                  </a:moveTo>
                  <a:lnTo>
                    <a:pt x="133" y="67"/>
                  </a:lnTo>
                  <a:cubicBezTo>
                    <a:pt x="133" y="104"/>
                    <a:pt x="104" y="134"/>
                    <a:pt x="67" y="134"/>
                  </a:cubicBezTo>
                  <a:cubicBezTo>
                    <a:pt x="30" y="134"/>
                    <a:pt x="0" y="104"/>
                    <a:pt x="0" y="67"/>
                  </a:cubicBezTo>
                  <a:cubicBezTo>
                    <a:pt x="0" y="30"/>
                    <a:pt x="30" y="0"/>
                    <a:pt x="67" y="0"/>
                  </a:cubicBezTo>
                  <a:cubicBezTo>
                    <a:pt x="104" y="0"/>
                    <a:pt x="133" y="30"/>
                    <a:pt x="133" y="67"/>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4" name="Freeform 11">
              <a:extLst>
                <a:ext uri="{FF2B5EF4-FFF2-40B4-BE49-F238E27FC236}">
                  <a16:creationId xmlns:a16="http://schemas.microsoft.com/office/drawing/2014/main" id="{AB10B298-C3D0-468A-A7D3-25BBE6DCC897}"/>
                </a:ext>
              </a:extLst>
            </p:cNvPr>
            <p:cNvSpPr>
              <a:spLocks/>
            </p:cNvSpPr>
            <p:nvPr/>
          </p:nvSpPr>
          <p:spPr bwMode="auto">
            <a:xfrm>
              <a:off x="5343" y="2983"/>
              <a:ext cx="70" cy="70"/>
            </a:xfrm>
            <a:custGeom>
              <a:avLst/>
              <a:gdLst>
                <a:gd name="T0" fmla="*/ 133 w 133"/>
                <a:gd name="T1" fmla="*/ 67 h 134"/>
                <a:gd name="T2" fmla="*/ 133 w 133"/>
                <a:gd name="T3" fmla="*/ 67 h 134"/>
                <a:gd name="T4" fmla="*/ 67 w 133"/>
                <a:gd name="T5" fmla="*/ 134 h 134"/>
                <a:gd name="T6" fmla="*/ 0 w 133"/>
                <a:gd name="T7" fmla="*/ 67 h 134"/>
                <a:gd name="T8" fmla="*/ 67 w 133"/>
                <a:gd name="T9" fmla="*/ 0 h 134"/>
                <a:gd name="T10" fmla="*/ 133 w 133"/>
                <a:gd name="T11" fmla="*/ 67 h 134"/>
                <a:gd name="T12" fmla="*/ 133 w 133"/>
                <a:gd name="T13" fmla="*/ 67 h 134"/>
              </a:gdLst>
              <a:ahLst/>
              <a:cxnLst>
                <a:cxn ang="0">
                  <a:pos x="T0" y="T1"/>
                </a:cxn>
                <a:cxn ang="0">
                  <a:pos x="T2" y="T3"/>
                </a:cxn>
                <a:cxn ang="0">
                  <a:pos x="T4" y="T5"/>
                </a:cxn>
                <a:cxn ang="0">
                  <a:pos x="T6" y="T7"/>
                </a:cxn>
                <a:cxn ang="0">
                  <a:pos x="T8" y="T9"/>
                </a:cxn>
                <a:cxn ang="0">
                  <a:pos x="T10" y="T11"/>
                </a:cxn>
                <a:cxn ang="0">
                  <a:pos x="T12" y="T13"/>
                </a:cxn>
              </a:cxnLst>
              <a:rect l="0" t="0" r="r" b="b"/>
              <a:pathLst>
                <a:path w="133" h="134">
                  <a:moveTo>
                    <a:pt x="133" y="67"/>
                  </a:moveTo>
                  <a:lnTo>
                    <a:pt x="133" y="67"/>
                  </a:lnTo>
                  <a:cubicBezTo>
                    <a:pt x="133" y="104"/>
                    <a:pt x="104" y="134"/>
                    <a:pt x="67" y="134"/>
                  </a:cubicBezTo>
                  <a:cubicBezTo>
                    <a:pt x="30" y="134"/>
                    <a:pt x="0" y="104"/>
                    <a:pt x="0" y="67"/>
                  </a:cubicBezTo>
                  <a:cubicBezTo>
                    <a:pt x="0" y="30"/>
                    <a:pt x="30" y="0"/>
                    <a:pt x="67" y="0"/>
                  </a:cubicBezTo>
                  <a:cubicBezTo>
                    <a:pt x="104" y="0"/>
                    <a:pt x="133" y="30"/>
                    <a:pt x="133" y="67"/>
                  </a:cubicBezTo>
                  <a:lnTo>
                    <a:pt x="133" y="67"/>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5" name="Freeform 12">
              <a:extLst>
                <a:ext uri="{FF2B5EF4-FFF2-40B4-BE49-F238E27FC236}">
                  <a16:creationId xmlns:a16="http://schemas.microsoft.com/office/drawing/2014/main" id="{58442CAC-1579-4BE0-8AF2-85884F8D8D19}"/>
                </a:ext>
              </a:extLst>
            </p:cNvPr>
            <p:cNvSpPr>
              <a:spLocks/>
            </p:cNvSpPr>
            <p:nvPr/>
          </p:nvSpPr>
          <p:spPr bwMode="auto">
            <a:xfrm>
              <a:off x="5075" y="2846"/>
              <a:ext cx="76" cy="77"/>
            </a:xfrm>
            <a:custGeom>
              <a:avLst/>
              <a:gdLst>
                <a:gd name="T0" fmla="*/ 146 w 146"/>
                <a:gd name="T1" fmla="*/ 74 h 147"/>
                <a:gd name="T2" fmla="*/ 146 w 146"/>
                <a:gd name="T3" fmla="*/ 74 h 147"/>
                <a:gd name="T4" fmla="*/ 73 w 146"/>
                <a:gd name="T5" fmla="*/ 147 h 147"/>
                <a:gd name="T6" fmla="*/ 0 w 146"/>
                <a:gd name="T7" fmla="*/ 74 h 147"/>
                <a:gd name="T8" fmla="*/ 73 w 146"/>
                <a:gd name="T9" fmla="*/ 0 h 147"/>
                <a:gd name="T10" fmla="*/ 146 w 146"/>
                <a:gd name="T11" fmla="*/ 74 h 147"/>
              </a:gdLst>
              <a:ahLst/>
              <a:cxnLst>
                <a:cxn ang="0">
                  <a:pos x="T0" y="T1"/>
                </a:cxn>
                <a:cxn ang="0">
                  <a:pos x="T2" y="T3"/>
                </a:cxn>
                <a:cxn ang="0">
                  <a:pos x="T4" y="T5"/>
                </a:cxn>
                <a:cxn ang="0">
                  <a:pos x="T6" y="T7"/>
                </a:cxn>
                <a:cxn ang="0">
                  <a:pos x="T8" y="T9"/>
                </a:cxn>
                <a:cxn ang="0">
                  <a:pos x="T10" y="T11"/>
                </a:cxn>
              </a:cxnLst>
              <a:rect l="0" t="0" r="r" b="b"/>
              <a:pathLst>
                <a:path w="146" h="147">
                  <a:moveTo>
                    <a:pt x="146" y="74"/>
                  </a:moveTo>
                  <a:lnTo>
                    <a:pt x="146" y="74"/>
                  </a:lnTo>
                  <a:cubicBezTo>
                    <a:pt x="146" y="114"/>
                    <a:pt x="114" y="147"/>
                    <a:pt x="73" y="147"/>
                  </a:cubicBezTo>
                  <a:cubicBezTo>
                    <a:pt x="33" y="147"/>
                    <a:pt x="0" y="114"/>
                    <a:pt x="0" y="74"/>
                  </a:cubicBezTo>
                  <a:cubicBezTo>
                    <a:pt x="0" y="33"/>
                    <a:pt x="33" y="0"/>
                    <a:pt x="73" y="0"/>
                  </a:cubicBezTo>
                  <a:cubicBezTo>
                    <a:pt x="114" y="0"/>
                    <a:pt x="146" y="33"/>
                    <a:pt x="146" y="74"/>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6" name="Freeform 13">
              <a:extLst>
                <a:ext uri="{FF2B5EF4-FFF2-40B4-BE49-F238E27FC236}">
                  <a16:creationId xmlns:a16="http://schemas.microsoft.com/office/drawing/2014/main" id="{2330ADC7-3E97-4636-908E-212B203EA1D3}"/>
                </a:ext>
              </a:extLst>
            </p:cNvPr>
            <p:cNvSpPr>
              <a:spLocks/>
            </p:cNvSpPr>
            <p:nvPr/>
          </p:nvSpPr>
          <p:spPr bwMode="auto">
            <a:xfrm>
              <a:off x="5075" y="2846"/>
              <a:ext cx="76" cy="77"/>
            </a:xfrm>
            <a:custGeom>
              <a:avLst/>
              <a:gdLst>
                <a:gd name="T0" fmla="*/ 146 w 146"/>
                <a:gd name="T1" fmla="*/ 74 h 147"/>
                <a:gd name="T2" fmla="*/ 146 w 146"/>
                <a:gd name="T3" fmla="*/ 74 h 147"/>
                <a:gd name="T4" fmla="*/ 73 w 146"/>
                <a:gd name="T5" fmla="*/ 147 h 147"/>
                <a:gd name="T6" fmla="*/ 0 w 146"/>
                <a:gd name="T7" fmla="*/ 74 h 147"/>
                <a:gd name="T8" fmla="*/ 73 w 146"/>
                <a:gd name="T9" fmla="*/ 0 h 147"/>
                <a:gd name="T10" fmla="*/ 146 w 146"/>
                <a:gd name="T11" fmla="*/ 74 h 147"/>
                <a:gd name="T12" fmla="*/ 146 w 146"/>
                <a:gd name="T13" fmla="*/ 74 h 147"/>
              </a:gdLst>
              <a:ahLst/>
              <a:cxnLst>
                <a:cxn ang="0">
                  <a:pos x="T0" y="T1"/>
                </a:cxn>
                <a:cxn ang="0">
                  <a:pos x="T2" y="T3"/>
                </a:cxn>
                <a:cxn ang="0">
                  <a:pos x="T4" y="T5"/>
                </a:cxn>
                <a:cxn ang="0">
                  <a:pos x="T6" y="T7"/>
                </a:cxn>
                <a:cxn ang="0">
                  <a:pos x="T8" y="T9"/>
                </a:cxn>
                <a:cxn ang="0">
                  <a:pos x="T10" y="T11"/>
                </a:cxn>
                <a:cxn ang="0">
                  <a:pos x="T12" y="T13"/>
                </a:cxn>
              </a:cxnLst>
              <a:rect l="0" t="0" r="r" b="b"/>
              <a:pathLst>
                <a:path w="146" h="147">
                  <a:moveTo>
                    <a:pt x="146" y="74"/>
                  </a:moveTo>
                  <a:lnTo>
                    <a:pt x="146" y="74"/>
                  </a:lnTo>
                  <a:cubicBezTo>
                    <a:pt x="146" y="114"/>
                    <a:pt x="114" y="147"/>
                    <a:pt x="73" y="147"/>
                  </a:cubicBezTo>
                  <a:cubicBezTo>
                    <a:pt x="33" y="147"/>
                    <a:pt x="0" y="114"/>
                    <a:pt x="0" y="74"/>
                  </a:cubicBezTo>
                  <a:cubicBezTo>
                    <a:pt x="0" y="33"/>
                    <a:pt x="33" y="0"/>
                    <a:pt x="73" y="0"/>
                  </a:cubicBezTo>
                  <a:cubicBezTo>
                    <a:pt x="114" y="0"/>
                    <a:pt x="146" y="33"/>
                    <a:pt x="146" y="74"/>
                  </a:cubicBezTo>
                  <a:lnTo>
                    <a:pt x="146" y="74"/>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7" name="Freeform 14">
              <a:extLst>
                <a:ext uri="{FF2B5EF4-FFF2-40B4-BE49-F238E27FC236}">
                  <a16:creationId xmlns:a16="http://schemas.microsoft.com/office/drawing/2014/main" id="{03DB2229-B522-4F0F-B2E1-8997FDEAB530}"/>
                </a:ext>
              </a:extLst>
            </p:cNvPr>
            <p:cNvSpPr>
              <a:spLocks/>
            </p:cNvSpPr>
            <p:nvPr/>
          </p:nvSpPr>
          <p:spPr bwMode="auto">
            <a:xfrm>
              <a:off x="5211" y="2850"/>
              <a:ext cx="69" cy="70"/>
            </a:xfrm>
            <a:custGeom>
              <a:avLst/>
              <a:gdLst>
                <a:gd name="T0" fmla="*/ 133 w 133"/>
                <a:gd name="T1" fmla="*/ 67 h 133"/>
                <a:gd name="T2" fmla="*/ 133 w 133"/>
                <a:gd name="T3" fmla="*/ 67 h 133"/>
                <a:gd name="T4" fmla="*/ 66 w 133"/>
                <a:gd name="T5" fmla="*/ 133 h 133"/>
                <a:gd name="T6" fmla="*/ 0 w 133"/>
                <a:gd name="T7" fmla="*/ 67 h 133"/>
                <a:gd name="T8" fmla="*/ 66 w 133"/>
                <a:gd name="T9" fmla="*/ 0 h 133"/>
                <a:gd name="T10" fmla="*/ 133 w 133"/>
                <a:gd name="T11" fmla="*/ 67 h 133"/>
              </a:gdLst>
              <a:ahLst/>
              <a:cxnLst>
                <a:cxn ang="0">
                  <a:pos x="T0" y="T1"/>
                </a:cxn>
                <a:cxn ang="0">
                  <a:pos x="T2" y="T3"/>
                </a:cxn>
                <a:cxn ang="0">
                  <a:pos x="T4" y="T5"/>
                </a:cxn>
                <a:cxn ang="0">
                  <a:pos x="T6" y="T7"/>
                </a:cxn>
                <a:cxn ang="0">
                  <a:pos x="T8" y="T9"/>
                </a:cxn>
                <a:cxn ang="0">
                  <a:pos x="T10" y="T11"/>
                </a:cxn>
              </a:cxnLst>
              <a:rect l="0" t="0" r="r" b="b"/>
              <a:pathLst>
                <a:path w="133" h="133">
                  <a:moveTo>
                    <a:pt x="133" y="67"/>
                  </a:moveTo>
                  <a:lnTo>
                    <a:pt x="133" y="67"/>
                  </a:lnTo>
                  <a:cubicBezTo>
                    <a:pt x="133" y="103"/>
                    <a:pt x="103" y="133"/>
                    <a:pt x="66" y="133"/>
                  </a:cubicBezTo>
                  <a:cubicBezTo>
                    <a:pt x="30" y="133"/>
                    <a:pt x="0" y="103"/>
                    <a:pt x="0" y="67"/>
                  </a:cubicBezTo>
                  <a:cubicBezTo>
                    <a:pt x="0" y="30"/>
                    <a:pt x="30" y="0"/>
                    <a:pt x="66" y="0"/>
                  </a:cubicBezTo>
                  <a:cubicBezTo>
                    <a:pt x="103" y="0"/>
                    <a:pt x="133" y="30"/>
                    <a:pt x="133" y="67"/>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8" name="Freeform 15">
              <a:extLst>
                <a:ext uri="{FF2B5EF4-FFF2-40B4-BE49-F238E27FC236}">
                  <a16:creationId xmlns:a16="http://schemas.microsoft.com/office/drawing/2014/main" id="{3C041B5E-216E-48F1-972A-06DCCB09B2F4}"/>
                </a:ext>
              </a:extLst>
            </p:cNvPr>
            <p:cNvSpPr>
              <a:spLocks/>
            </p:cNvSpPr>
            <p:nvPr/>
          </p:nvSpPr>
          <p:spPr bwMode="auto">
            <a:xfrm>
              <a:off x="5211" y="2850"/>
              <a:ext cx="69" cy="70"/>
            </a:xfrm>
            <a:custGeom>
              <a:avLst/>
              <a:gdLst>
                <a:gd name="T0" fmla="*/ 133 w 133"/>
                <a:gd name="T1" fmla="*/ 67 h 133"/>
                <a:gd name="T2" fmla="*/ 133 w 133"/>
                <a:gd name="T3" fmla="*/ 67 h 133"/>
                <a:gd name="T4" fmla="*/ 66 w 133"/>
                <a:gd name="T5" fmla="*/ 133 h 133"/>
                <a:gd name="T6" fmla="*/ 0 w 133"/>
                <a:gd name="T7" fmla="*/ 67 h 133"/>
                <a:gd name="T8" fmla="*/ 66 w 133"/>
                <a:gd name="T9" fmla="*/ 0 h 133"/>
                <a:gd name="T10" fmla="*/ 133 w 133"/>
                <a:gd name="T11" fmla="*/ 67 h 133"/>
                <a:gd name="T12" fmla="*/ 133 w 133"/>
                <a:gd name="T13" fmla="*/ 67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33" y="67"/>
                  </a:moveTo>
                  <a:lnTo>
                    <a:pt x="133" y="67"/>
                  </a:lnTo>
                  <a:cubicBezTo>
                    <a:pt x="133" y="103"/>
                    <a:pt x="103" y="133"/>
                    <a:pt x="66" y="133"/>
                  </a:cubicBezTo>
                  <a:cubicBezTo>
                    <a:pt x="30" y="133"/>
                    <a:pt x="0" y="103"/>
                    <a:pt x="0" y="67"/>
                  </a:cubicBezTo>
                  <a:cubicBezTo>
                    <a:pt x="0" y="30"/>
                    <a:pt x="30" y="0"/>
                    <a:pt x="66" y="0"/>
                  </a:cubicBezTo>
                  <a:cubicBezTo>
                    <a:pt x="103" y="0"/>
                    <a:pt x="133" y="30"/>
                    <a:pt x="133" y="67"/>
                  </a:cubicBezTo>
                  <a:lnTo>
                    <a:pt x="133" y="67"/>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69" name="Freeform 16">
              <a:extLst>
                <a:ext uri="{FF2B5EF4-FFF2-40B4-BE49-F238E27FC236}">
                  <a16:creationId xmlns:a16="http://schemas.microsoft.com/office/drawing/2014/main" id="{0B3E0681-3BA8-4A7D-A148-BB025AEE91C2}"/>
                </a:ext>
              </a:extLst>
            </p:cNvPr>
            <p:cNvSpPr>
              <a:spLocks/>
            </p:cNvSpPr>
            <p:nvPr/>
          </p:nvSpPr>
          <p:spPr bwMode="auto">
            <a:xfrm>
              <a:off x="5078" y="2983"/>
              <a:ext cx="70" cy="70"/>
            </a:xfrm>
            <a:custGeom>
              <a:avLst/>
              <a:gdLst>
                <a:gd name="T0" fmla="*/ 134 w 134"/>
                <a:gd name="T1" fmla="*/ 67 h 134"/>
                <a:gd name="T2" fmla="*/ 134 w 134"/>
                <a:gd name="T3" fmla="*/ 67 h 134"/>
                <a:gd name="T4" fmla="*/ 67 w 134"/>
                <a:gd name="T5" fmla="*/ 134 h 134"/>
                <a:gd name="T6" fmla="*/ 0 w 134"/>
                <a:gd name="T7" fmla="*/ 67 h 134"/>
                <a:gd name="T8" fmla="*/ 67 w 134"/>
                <a:gd name="T9" fmla="*/ 0 h 134"/>
                <a:gd name="T10" fmla="*/ 134 w 134"/>
                <a:gd name="T11" fmla="*/ 67 h 134"/>
              </a:gdLst>
              <a:ahLst/>
              <a:cxnLst>
                <a:cxn ang="0">
                  <a:pos x="T0" y="T1"/>
                </a:cxn>
                <a:cxn ang="0">
                  <a:pos x="T2" y="T3"/>
                </a:cxn>
                <a:cxn ang="0">
                  <a:pos x="T4" y="T5"/>
                </a:cxn>
                <a:cxn ang="0">
                  <a:pos x="T6" y="T7"/>
                </a:cxn>
                <a:cxn ang="0">
                  <a:pos x="T8" y="T9"/>
                </a:cxn>
                <a:cxn ang="0">
                  <a:pos x="T10" y="T11"/>
                </a:cxn>
              </a:cxnLst>
              <a:rect l="0" t="0" r="r" b="b"/>
              <a:pathLst>
                <a:path w="134" h="134">
                  <a:moveTo>
                    <a:pt x="134" y="67"/>
                  </a:moveTo>
                  <a:lnTo>
                    <a:pt x="134" y="67"/>
                  </a:lnTo>
                  <a:cubicBezTo>
                    <a:pt x="134" y="104"/>
                    <a:pt x="104" y="134"/>
                    <a:pt x="67" y="134"/>
                  </a:cubicBezTo>
                  <a:cubicBezTo>
                    <a:pt x="30" y="134"/>
                    <a:pt x="0" y="104"/>
                    <a:pt x="0" y="67"/>
                  </a:cubicBezTo>
                  <a:cubicBezTo>
                    <a:pt x="0" y="30"/>
                    <a:pt x="30" y="0"/>
                    <a:pt x="67" y="0"/>
                  </a:cubicBezTo>
                  <a:cubicBezTo>
                    <a:pt x="104" y="0"/>
                    <a:pt x="134" y="30"/>
                    <a:pt x="134" y="67"/>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0" name="Freeform 17">
              <a:extLst>
                <a:ext uri="{FF2B5EF4-FFF2-40B4-BE49-F238E27FC236}">
                  <a16:creationId xmlns:a16="http://schemas.microsoft.com/office/drawing/2014/main" id="{4688499E-CAD7-46B4-A6E9-8A0819DE5705}"/>
                </a:ext>
              </a:extLst>
            </p:cNvPr>
            <p:cNvSpPr>
              <a:spLocks/>
            </p:cNvSpPr>
            <p:nvPr/>
          </p:nvSpPr>
          <p:spPr bwMode="auto">
            <a:xfrm>
              <a:off x="5078" y="2983"/>
              <a:ext cx="70" cy="70"/>
            </a:xfrm>
            <a:custGeom>
              <a:avLst/>
              <a:gdLst>
                <a:gd name="T0" fmla="*/ 134 w 134"/>
                <a:gd name="T1" fmla="*/ 67 h 134"/>
                <a:gd name="T2" fmla="*/ 134 w 134"/>
                <a:gd name="T3" fmla="*/ 67 h 134"/>
                <a:gd name="T4" fmla="*/ 67 w 134"/>
                <a:gd name="T5" fmla="*/ 134 h 134"/>
                <a:gd name="T6" fmla="*/ 0 w 134"/>
                <a:gd name="T7" fmla="*/ 67 h 134"/>
                <a:gd name="T8" fmla="*/ 67 w 134"/>
                <a:gd name="T9" fmla="*/ 0 h 134"/>
                <a:gd name="T10" fmla="*/ 134 w 134"/>
                <a:gd name="T11" fmla="*/ 67 h 134"/>
                <a:gd name="T12" fmla="*/ 134 w 134"/>
                <a:gd name="T13" fmla="*/ 67 h 134"/>
              </a:gdLst>
              <a:ahLst/>
              <a:cxnLst>
                <a:cxn ang="0">
                  <a:pos x="T0" y="T1"/>
                </a:cxn>
                <a:cxn ang="0">
                  <a:pos x="T2" y="T3"/>
                </a:cxn>
                <a:cxn ang="0">
                  <a:pos x="T4" y="T5"/>
                </a:cxn>
                <a:cxn ang="0">
                  <a:pos x="T6" y="T7"/>
                </a:cxn>
                <a:cxn ang="0">
                  <a:pos x="T8" y="T9"/>
                </a:cxn>
                <a:cxn ang="0">
                  <a:pos x="T10" y="T11"/>
                </a:cxn>
                <a:cxn ang="0">
                  <a:pos x="T12" y="T13"/>
                </a:cxn>
              </a:cxnLst>
              <a:rect l="0" t="0" r="r" b="b"/>
              <a:pathLst>
                <a:path w="134" h="134">
                  <a:moveTo>
                    <a:pt x="134" y="67"/>
                  </a:moveTo>
                  <a:lnTo>
                    <a:pt x="134" y="67"/>
                  </a:lnTo>
                  <a:cubicBezTo>
                    <a:pt x="134" y="104"/>
                    <a:pt x="104" y="134"/>
                    <a:pt x="67" y="134"/>
                  </a:cubicBezTo>
                  <a:cubicBezTo>
                    <a:pt x="30" y="134"/>
                    <a:pt x="0" y="104"/>
                    <a:pt x="0" y="67"/>
                  </a:cubicBezTo>
                  <a:cubicBezTo>
                    <a:pt x="0" y="30"/>
                    <a:pt x="30" y="0"/>
                    <a:pt x="67" y="0"/>
                  </a:cubicBezTo>
                  <a:cubicBezTo>
                    <a:pt x="104" y="0"/>
                    <a:pt x="134" y="30"/>
                    <a:pt x="134" y="67"/>
                  </a:cubicBezTo>
                  <a:lnTo>
                    <a:pt x="134" y="67"/>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1" name="Freeform 18">
              <a:extLst>
                <a:ext uri="{FF2B5EF4-FFF2-40B4-BE49-F238E27FC236}">
                  <a16:creationId xmlns:a16="http://schemas.microsoft.com/office/drawing/2014/main" id="{ABA18CAA-324F-45B6-AA09-F561F289929C}"/>
                </a:ext>
              </a:extLst>
            </p:cNvPr>
            <p:cNvSpPr>
              <a:spLocks/>
            </p:cNvSpPr>
            <p:nvPr/>
          </p:nvSpPr>
          <p:spPr bwMode="auto">
            <a:xfrm>
              <a:off x="5207" y="2979"/>
              <a:ext cx="77" cy="77"/>
            </a:xfrm>
            <a:custGeom>
              <a:avLst/>
              <a:gdLst>
                <a:gd name="T0" fmla="*/ 147 w 147"/>
                <a:gd name="T1" fmla="*/ 73 h 146"/>
                <a:gd name="T2" fmla="*/ 147 w 147"/>
                <a:gd name="T3" fmla="*/ 73 h 146"/>
                <a:gd name="T4" fmla="*/ 73 w 147"/>
                <a:gd name="T5" fmla="*/ 146 h 146"/>
                <a:gd name="T6" fmla="*/ 0 w 147"/>
                <a:gd name="T7" fmla="*/ 73 h 146"/>
                <a:gd name="T8" fmla="*/ 73 w 147"/>
                <a:gd name="T9" fmla="*/ 0 h 146"/>
                <a:gd name="T10" fmla="*/ 147 w 147"/>
                <a:gd name="T11" fmla="*/ 73 h 146"/>
              </a:gdLst>
              <a:ahLst/>
              <a:cxnLst>
                <a:cxn ang="0">
                  <a:pos x="T0" y="T1"/>
                </a:cxn>
                <a:cxn ang="0">
                  <a:pos x="T2" y="T3"/>
                </a:cxn>
                <a:cxn ang="0">
                  <a:pos x="T4" y="T5"/>
                </a:cxn>
                <a:cxn ang="0">
                  <a:pos x="T6" y="T7"/>
                </a:cxn>
                <a:cxn ang="0">
                  <a:pos x="T8" y="T9"/>
                </a:cxn>
                <a:cxn ang="0">
                  <a:pos x="T10" y="T11"/>
                </a:cxn>
              </a:cxnLst>
              <a:rect l="0" t="0" r="r" b="b"/>
              <a:pathLst>
                <a:path w="147" h="146">
                  <a:moveTo>
                    <a:pt x="147" y="73"/>
                  </a:moveTo>
                  <a:lnTo>
                    <a:pt x="147" y="73"/>
                  </a:lnTo>
                  <a:cubicBezTo>
                    <a:pt x="147" y="113"/>
                    <a:pt x="114" y="146"/>
                    <a:pt x="73" y="146"/>
                  </a:cubicBezTo>
                  <a:cubicBezTo>
                    <a:pt x="33" y="146"/>
                    <a:pt x="0" y="113"/>
                    <a:pt x="0" y="73"/>
                  </a:cubicBezTo>
                  <a:cubicBezTo>
                    <a:pt x="0" y="32"/>
                    <a:pt x="33" y="0"/>
                    <a:pt x="73" y="0"/>
                  </a:cubicBezTo>
                  <a:cubicBezTo>
                    <a:pt x="114" y="0"/>
                    <a:pt x="147" y="32"/>
                    <a:pt x="147" y="73"/>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2" name="Freeform 19">
              <a:extLst>
                <a:ext uri="{FF2B5EF4-FFF2-40B4-BE49-F238E27FC236}">
                  <a16:creationId xmlns:a16="http://schemas.microsoft.com/office/drawing/2014/main" id="{52728669-99D7-4AAE-B344-6EF25BD212DF}"/>
                </a:ext>
              </a:extLst>
            </p:cNvPr>
            <p:cNvSpPr>
              <a:spLocks/>
            </p:cNvSpPr>
            <p:nvPr/>
          </p:nvSpPr>
          <p:spPr bwMode="auto">
            <a:xfrm>
              <a:off x="5207" y="2979"/>
              <a:ext cx="77" cy="77"/>
            </a:xfrm>
            <a:custGeom>
              <a:avLst/>
              <a:gdLst>
                <a:gd name="T0" fmla="*/ 147 w 147"/>
                <a:gd name="T1" fmla="*/ 73 h 146"/>
                <a:gd name="T2" fmla="*/ 147 w 147"/>
                <a:gd name="T3" fmla="*/ 73 h 146"/>
                <a:gd name="T4" fmla="*/ 73 w 147"/>
                <a:gd name="T5" fmla="*/ 146 h 146"/>
                <a:gd name="T6" fmla="*/ 0 w 147"/>
                <a:gd name="T7" fmla="*/ 73 h 146"/>
                <a:gd name="T8" fmla="*/ 73 w 147"/>
                <a:gd name="T9" fmla="*/ 0 h 146"/>
                <a:gd name="T10" fmla="*/ 147 w 147"/>
                <a:gd name="T11" fmla="*/ 73 h 146"/>
                <a:gd name="T12" fmla="*/ 147 w 147"/>
                <a:gd name="T13" fmla="*/ 73 h 146"/>
              </a:gdLst>
              <a:ahLst/>
              <a:cxnLst>
                <a:cxn ang="0">
                  <a:pos x="T0" y="T1"/>
                </a:cxn>
                <a:cxn ang="0">
                  <a:pos x="T2" y="T3"/>
                </a:cxn>
                <a:cxn ang="0">
                  <a:pos x="T4" y="T5"/>
                </a:cxn>
                <a:cxn ang="0">
                  <a:pos x="T6" y="T7"/>
                </a:cxn>
                <a:cxn ang="0">
                  <a:pos x="T8" y="T9"/>
                </a:cxn>
                <a:cxn ang="0">
                  <a:pos x="T10" y="T11"/>
                </a:cxn>
                <a:cxn ang="0">
                  <a:pos x="T12" y="T13"/>
                </a:cxn>
              </a:cxnLst>
              <a:rect l="0" t="0" r="r" b="b"/>
              <a:pathLst>
                <a:path w="147" h="146">
                  <a:moveTo>
                    <a:pt x="147" y="73"/>
                  </a:moveTo>
                  <a:lnTo>
                    <a:pt x="147" y="73"/>
                  </a:lnTo>
                  <a:cubicBezTo>
                    <a:pt x="147" y="113"/>
                    <a:pt x="114" y="146"/>
                    <a:pt x="73" y="146"/>
                  </a:cubicBezTo>
                  <a:cubicBezTo>
                    <a:pt x="33" y="146"/>
                    <a:pt x="0" y="113"/>
                    <a:pt x="0" y="73"/>
                  </a:cubicBezTo>
                  <a:cubicBezTo>
                    <a:pt x="0" y="32"/>
                    <a:pt x="33" y="0"/>
                    <a:pt x="73" y="0"/>
                  </a:cubicBezTo>
                  <a:cubicBezTo>
                    <a:pt x="114" y="0"/>
                    <a:pt x="147" y="32"/>
                    <a:pt x="147" y="73"/>
                  </a:cubicBezTo>
                  <a:lnTo>
                    <a:pt x="147" y="73"/>
                  </a:lnTo>
                  <a:close/>
                </a:path>
              </a:pathLst>
            </a:custGeom>
            <a:solidFill>
              <a:srgbClr val="002D43"/>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3" name="Freeform 20">
              <a:extLst>
                <a:ext uri="{FF2B5EF4-FFF2-40B4-BE49-F238E27FC236}">
                  <a16:creationId xmlns:a16="http://schemas.microsoft.com/office/drawing/2014/main" id="{4647F543-ECB5-42DE-9A84-2ED55EC8FBEF}"/>
                </a:ext>
              </a:extLst>
            </p:cNvPr>
            <p:cNvSpPr>
              <a:spLocks/>
            </p:cNvSpPr>
            <p:nvPr/>
          </p:nvSpPr>
          <p:spPr bwMode="auto">
            <a:xfrm>
              <a:off x="5204" y="2714"/>
              <a:ext cx="83" cy="84"/>
            </a:xfrm>
            <a:custGeom>
              <a:avLst/>
              <a:gdLst>
                <a:gd name="T0" fmla="*/ 160 w 160"/>
                <a:gd name="T1" fmla="*/ 80 h 160"/>
                <a:gd name="T2" fmla="*/ 160 w 160"/>
                <a:gd name="T3" fmla="*/ 80 h 160"/>
                <a:gd name="T4" fmla="*/ 80 w 160"/>
                <a:gd name="T5" fmla="*/ 160 h 160"/>
                <a:gd name="T6" fmla="*/ 0 w 160"/>
                <a:gd name="T7" fmla="*/ 80 h 160"/>
                <a:gd name="T8" fmla="*/ 80 w 160"/>
                <a:gd name="T9" fmla="*/ 0 h 160"/>
                <a:gd name="T10" fmla="*/ 160 w 160"/>
                <a:gd name="T11" fmla="*/ 80 h 160"/>
              </a:gdLst>
              <a:ahLst/>
              <a:cxnLst>
                <a:cxn ang="0">
                  <a:pos x="T0" y="T1"/>
                </a:cxn>
                <a:cxn ang="0">
                  <a:pos x="T2" y="T3"/>
                </a:cxn>
                <a:cxn ang="0">
                  <a:pos x="T4" y="T5"/>
                </a:cxn>
                <a:cxn ang="0">
                  <a:pos x="T6" y="T7"/>
                </a:cxn>
                <a:cxn ang="0">
                  <a:pos x="T8" y="T9"/>
                </a:cxn>
                <a:cxn ang="0">
                  <a:pos x="T10" y="T11"/>
                </a:cxn>
              </a:cxnLst>
              <a:rect l="0" t="0" r="r" b="b"/>
              <a:pathLst>
                <a:path w="160" h="160">
                  <a:moveTo>
                    <a:pt x="160" y="80"/>
                  </a:moveTo>
                  <a:lnTo>
                    <a:pt x="160" y="80"/>
                  </a:lnTo>
                  <a:cubicBezTo>
                    <a:pt x="160" y="124"/>
                    <a:pt x="125" y="160"/>
                    <a:pt x="80" y="160"/>
                  </a:cubicBezTo>
                  <a:cubicBezTo>
                    <a:pt x="36" y="160"/>
                    <a:pt x="0" y="124"/>
                    <a:pt x="0" y="80"/>
                  </a:cubicBezTo>
                  <a:cubicBezTo>
                    <a:pt x="0" y="36"/>
                    <a:pt x="36" y="0"/>
                    <a:pt x="80" y="0"/>
                  </a:cubicBezTo>
                  <a:cubicBezTo>
                    <a:pt x="125" y="0"/>
                    <a:pt x="160" y="36"/>
                    <a:pt x="160" y="80"/>
                  </a:cubicBezTo>
                  <a:close/>
                </a:path>
              </a:pathLst>
            </a:custGeom>
            <a:grp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4" name="Freeform 21">
              <a:extLst>
                <a:ext uri="{FF2B5EF4-FFF2-40B4-BE49-F238E27FC236}">
                  <a16:creationId xmlns:a16="http://schemas.microsoft.com/office/drawing/2014/main" id="{F77CDB54-E6C0-4AAC-AD67-442DF06C9D3F}"/>
                </a:ext>
              </a:extLst>
            </p:cNvPr>
            <p:cNvSpPr>
              <a:spLocks/>
            </p:cNvSpPr>
            <p:nvPr/>
          </p:nvSpPr>
          <p:spPr bwMode="auto">
            <a:xfrm>
              <a:off x="5204" y="2714"/>
              <a:ext cx="83" cy="84"/>
            </a:xfrm>
            <a:custGeom>
              <a:avLst/>
              <a:gdLst>
                <a:gd name="T0" fmla="*/ 160 w 160"/>
                <a:gd name="T1" fmla="*/ 80 h 160"/>
                <a:gd name="T2" fmla="*/ 160 w 160"/>
                <a:gd name="T3" fmla="*/ 80 h 160"/>
                <a:gd name="T4" fmla="*/ 80 w 160"/>
                <a:gd name="T5" fmla="*/ 160 h 160"/>
                <a:gd name="T6" fmla="*/ 0 w 160"/>
                <a:gd name="T7" fmla="*/ 80 h 160"/>
                <a:gd name="T8" fmla="*/ 80 w 160"/>
                <a:gd name="T9" fmla="*/ 0 h 160"/>
                <a:gd name="T10" fmla="*/ 160 w 160"/>
                <a:gd name="T11" fmla="*/ 80 h 160"/>
                <a:gd name="T12" fmla="*/ 160 w 160"/>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160" h="160">
                  <a:moveTo>
                    <a:pt x="160" y="80"/>
                  </a:moveTo>
                  <a:lnTo>
                    <a:pt x="160" y="80"/>
                  </a:lnTo>
                  <a:cubicBezTo>
                    <a:pt x="160" y="124"/>
                    <a:pt x="125" y="160"/>
                    <a:pt x="80" y="160"/>
                  </a:cubicBezTo>
                  <a:cubicBezTo>
                    <a:pt x="36" y="160"/>
                    <a:pt x="0" y="124"/>
                    <a:pt x="0" y="80"/>
                  </a:cubicBezTo>
                  <a:cubicBezTo>
                    <a:pt x="0" y="36"/>
                    <a:pt x="36" y="0"/>
                    <a:pt x="80" y="0"/>
                  </a:cubicBezTo>
                  <a:cubicBezTo>
                    <a:pt x="125" y="0"/>
                    <a:pt x="160" y="36"/>
                    <a:pt x="160" y="80"/>
                  </a:cubicBezTo>
                  <a:lnTo>
                    <a:pt x="160" y="80"/>
                  </a:lnTo>
                  <a:close/>
                </a:path>
              </a:pathLst>
            </a:custGeom>
            <a:solidFill>
              <a:schemeClr val="bg1"/>
            </a:solidFill>
            <a:ln w="22225" cap="flat">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5" name="Freeform 22">
              <a:extLst>
                <a:ext uri="{FF2B5EF4-FFF2-40B4-BE49-F238E27FC236}">
                  <a16:creationId xmlns:a16="http://schemas.microsoft.com/office/drawing/2014/main" id="{68DB6878-30C5-4E65-A749-1B7176F99D23}"/>
                </a:ext>
              </a:extLst>
            </p:cNvPr>
            <p:cNvSpPr>
              <a:spLocks/>
            </p:cNvSpPr>
            <p:nvPr/>
          </p:nvSpPr>
          <p:spPr bwMode="auto">
            <a:xfrm>
              <a:off x="5094" y="2866"/>
              <a:ext cx="28" cy="28"/>
            </a:xfrm>
            <a:custGeom>
              <a:avLst/>
              <a:gdLst>
                <a:gd name="T0" fmla="*/ 54 w 54"/>
                <a:gd name="T1" fmla="*/ 27 h 53"/>
                <a:gd name="T2" fmla="*/ 54 w 54"/>
                <a:gd name="T3" fmla="*/ 27 h 53"/>
                <a:gd name="T4" fmla="*/ 27 w 54"/>
                <a:gd name="T5" fmla="*/ 53 h 53"/>
                <a:gd name="T6" fmla="*/ 0 w 54"/>
                <a:gd name="T7" fmla="*/ 27 h 53"/>
                <a:gd name="T8" fmla="*/ 27 w 54"/>
                <a:gd name="T9" fmla="*/ 0 h 53"/>
                <a:gd name="T10" fmla="*/ 54 w 54"/>
                <a:gd name="T11" fmla="*/ 27 h 53"/>
              </a:gdLst>
              <a:ahLst/>
              <a:cxnLst>
                <a:cxn ang="0">
                  <a:pos x="T0" y="T1"/>
                </a:cxn>
                <a:cxn ang="0">
                  <a:pos x="T2" y="T3"/>
                </a:cxn>
                <a:cxn ang="0">
                  <a:pos x="T4" y="T5"/>
                </a:cxn>
                <a:cxn ang="0">
                  <a:pos x="T6" y="T7"/>
                </a:cxn>
                <a:cxn ang="0">
                  <a:pos x="T8" y="T9"/>
                </a:cxn>
                <a:cxn ang="0">
                  <a:pos x="T10" y="T11"/>
                </a:cxn>
              </a:cxnLst>
              <a:rect l="0" t="0" r="r" b="b"/>
              <a:pathLst>
                <a:path w="54" h="53">
                  <a:moveTo>
                    <a:pt x="54" y="27"/>
                  </a:moveTo>
                  <a:lnTo>
                    <a:pt x="54" y="27"/>
                  </a:lnTo>
                  <a:cubicBezTo>
                    <a:pt x="54" y="41"/>
                    <a:pt x="42" y="53"/>
                    <a:pt x="27" y="53"/>
                  </a:cubicBezTo>
                  <a:cubicBezTo>
                    <a:pt x="12" y="53"/>
                    <a:pt x="0" y="41"/>
                    <a:pt x="0" y="27"/>
                  </a:cubicBezTo>
                  <a:cubicBezTo>
                    <a:pt x="0" y="12"/>
                    <a:pt x="12" y="0"/>
                    <a:pt x="27" y="0"/>
                  </a:cubicBezTo>
                  <a:cubicBezTo>
                    <a:pt x="42" y="0"/>
                    <a:pt x="54" y="12"/>
                    <a:pt x="54" y="27"/>
                  </a:cubicBezTo>
                  <a:close/>
                </a:path>
              </a:pathLst>
            </a:custGeom>
            <a:solidFill>
              <a:srgbClr val="FFFFFF"/>
            </a:solid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sp>
          <p:nvSpPr>
            <p:cNvPr id="176" name="Freeform 23">
              <a:extLst>
                <a:ext uri="{FF2B5EF4-FFF2-40B4-BE49-F238E27FC236}">
                  <a16:creationId xmlns:a16="http://schemas.microsoft.com/office/drawing/2014/main" id="{5A3A461C-F98D-48BF-BFD2-1765F63719BA}"/>
                </a:ext>
              </a:extLst>
            </p:cNvPr>
            <p:cNvSpPr>
              <a:spLocks/>
            </p:cNvSpPr>
            <p:nvPr/>
          </p:nvSpPr>
          <p:spPr bwMode="auto">
            <a:xfrm>
              <a:off x="5232" y="2998"/>
              <a:ext cx="28" cy="29"/>
            </a:xfrm>
            <a:custGeom>
              <a:avLst/>
              <a:gdLst>
                <a:gd name="T0" fmla="*/ 53 w 53"/>
                <a:gd name="T1" fmla="*/ 27 h 54"/>
                <a:gd name="T2" fmla="*/ 53 w 53"/>
                <a:gd name="T3" fmla="*/ 27 h 54"/>
                <a:gd name="T4" fmla="*/ 26 w 53"/>
                <a:gd name="T5" fmla="*/ 54 h 54"/>
                <a:gd name="T6" fmla="*/ 0 w 53"/>
                <a:gd name="T7" fmla="*/ 27 h 54"/>
                <a:gd name="T8" fmla="*/ 26 w 53"/>
                <a:gd name="T9" fmla="*/ 0 h 54"/>
                <a:gd name="T10" fmla="*/ 53 w 53"/>
                <a:gd name="T11" fmla="*/ 27 h 54"/>
              </a:gdLst>
              <a:ahLst/>
              <a:cxnLst>
                <a:cxn ang="0">
                  <a:pos x="T0" y="T1"/>
                </a:cxn>
                <a:cxn ang="0">
                  <a:pos x="T2" y="T3"/>
                </a:cxn>
                <a:cxn ang="0">
                  <a:pos x="T4" y="T5"/>
                </a:cxn>
                <a:cxn ang="0">
                  <a:pos x="T6" y="T7"/>
                </a:cxn>
                <a:cxn ang="0">
                  <a:pos x="T8" y="T9"/>
                </a:cxn>
                <a:cxn ang="0">
                  <a:pos x="T10" y="T11"/>
                </a:cxn>
              </a:cxnLst>
              <a:rect l="0" t="0" r="r" b="b"/>
              <a:pathLst>
                <a:path w="53" h="54">
                  <a:moveTo>
                    <a:pt x="53" y="27"/>
                  </a:moveTo>
                  <a:lnTo>
                    <a:pt x="53" y="27"/>
                  </a:lnTo>
                  <a:cubicBezTo>
                    <a:pt x="53" y="42"/>
                    <a:pt x="41" y="54"/>
                    <a:pt x="26" y="54"/>
                  </a:cubicBezTo>
                  <a:cubicBezTo>
                    <a:pt x="12" y="54"/>
                    <a:pt x="0" y="42"/>
                    <a:pt x="0" y="27"/>
                  </a:cubicBezTo>
                  <a:cubicBezTo>
                    <a:pt x="0" y="12"/>
                    <a:pt x="12" y="0"/>
                    <a:pt x="26" y="0"/>
                  </a:cubicBezTo>
                  <a:cubicBezTo>
                    <a:pt x="41" y="0"/>
                    <a:pt x="53" y="12"/>
                    <a:pt x="53" y="27"/>
                  </a:cubicBezTo>
                  <a:close/>
                </a:path>
              </a:pathLst>
            </a:custGeom>
            <a:solidFill>
              <a:srgbClr val="FFFFFF"/>
            </a:solidFill>
            <a:ln w="0">
              <a:solidFill>
                <a:srgbClr val="FFFFFF"/>
              </a:solidFill>
              <a:prstDash val="solid"/>
              <a:round/>
              <a:headEnd/>
              <a:tailEnd/>
            </a:ln>
          </p:spPr>
          <p:txBody>
            <a:bodyPr vert="horz" wrap="square" lIns="76200" tIns="38100" rIns="76200" bIns="38100" numCol="1" anchor="t" anchorCtr="0" compatLnSpc="1">
              <a:prstTxWarp prst="textNoShape">
                <a:avLst/>
              </a:prstTxWarp>
            </a:bodyPr>
            <a:lstStyle/>
            <a:p>
              <a:pPr defTabSz="609576">
                <a:defRPr/>
              </a:pPr>
              <a:endParaRPr lang="en-US" sz="1500" kern="0" dirty="0">
                <a:solidFill>
                  <a:srgbClr val="1D506C"/>
                </a:solidFill>
                <a:latin typeface="Arial"/>
              </a:endParaRPr>
            </a:p>
          </p:txBody>
        </p:sp>
      </p:grpSp>
    </p:spTree>
    <p:extLst>
      <p:ext uri="{BB962C8B-B14F-4D97-AF65-F5344CB8AC3E}">
        <p14:creationId xmlns:p14="http://schemas.microsoft.com/office/powerpoint/2010/main" val="26475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Graphic 7"/>
          <p:cNvPicPr/>
          <p:nvPr/>
        </p:nvPicPr>
        <p:blipFill>
          <a:blip r:embed="rId3"/>
          <a:stretch/>
        </p:blipFill>
        <p:spPr>
          <a:xfrm>
            <a:off x="4015800" y="1427100"/>
            <a:ext cx="454500" cy="454500"/>
          </a:xfrm>
          <a:prstGeom prst="rect">
            <a:avLst/>
          </a:prstGeom>
          <a:ln>
            <a:noFill/>
          </a:ln>
        </p:spPr>
      </p:pic>
      <p:pic>
        <p:nvPicPr>
          <p:cNvPr id="196" name="Graphic 10"/>
          <p:cNvPicPr/>
          <p:nvPr/>
        </p:nvPicPr>
        <p:blipFill>
          <a:blip r:embed="rId4"/>
          <a:stretch/>
        </p:blipFill>
        <p:spPr>
          <a:xfrm>
            <a:off x="2624100" y="1135800"/>
            <a:ext cx="437400" cy="437400"/>
          </a:xfrm>
          <a:prstGeom prst="rect">
            <a:avLst/>
          </a:prstGeom>
          <a:ln>
            <a:noFill/>
          </a:ln>
        </p:spPr>
      </p:pic>
      <p:pic>
        <p:nvPicPr>
          <p:cNvPr id="61" name="Graphic 12">
            <a:extLst>
              <a:ext uri="{FF2B5EF4-FFF2-40B4-BE49-F238E27FC236}">
                <a16:creationId xmlns:a16="http://schemas.microsoft.com/office/drawing/2014/main" id="{56AFB9C9-6046-7045-A76B-20488D2AB56E}"/>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flipH="1">
            <a:off x="528743" y="1965375"/>
            <a:ext cx="546364" cy="5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itle 1">
            <a:extLst>
              <a:ext uri="{FF2B5EF4-FFF2-40B4-BE49-F238E27FC236}">
                <a16:creationId xmlns:a16="http://schemas.microsoft.com/office/drawing/2014/main" id="{4E601187-1922-8C43-9485-E1DEA5DC1941}"/>
              </a:ext>
            </a:extLst>
          </p:cNvPr>
          <p:cNvSpPr txBox="1">
            <a:spLocks/>
          </p:cNvSpPr>
          <p:nvPr/>
        </p:nvSpPr>
        <p:spPr>
          <a:xfrm>
            <a:off x="457200" y="153248"/>
            <a:ext cx="11258550" cy="827827"/>
          </a:xfrm>
          <a:prstGeom prst="rect">
            <a:avLst/>
          </a:prstGeom>
        </p:spPr>
        <p:txBody>
          <a:bodyPr/>
          <a:lst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endParaRPr lang="en-US" sz="3600" dirty="0"/>
          </a:p>
        </p:txBody>
      </p:sp>
      <p:sp>
        <p:nvSpPr>
          <p:cNvPr id="56" name="Rectangle 55">
            <a:extLst>
              <a:ext uri="{FF2B5EF4-FFF2-40B4-BE49-F238E27FC236}">
                <a16:creationId xmlns:a16="http://schemas.microsoft.com/office/drawing/2014/main" id="{53FAFBDD-7A6E-6748-BCB8-C43A16B31CBB}"/>
              </a:ext>
            </a:extLst>
          </p:cNvPr>
          <p:cNvSpPr/>
          <p:nvPr/>
        </p:nvSpPr>
        <p:spPr>
          <a:xfrm>
            <a:off x="2616295" y="1137193"/>
            <a:ext cx="8634799" cy="4919043"/>
          </a:xfrm>
          <a:prstGeom prst="rect">
            <a:avLst/>
          </a:prstGeom>
          <a:noFill/>
          <a:ln w="12700">
            <a:solidFill>
              <a:srgbClr val="03A0C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r>
              <a:rPr lang="en-US" sz="1200" dirty="0">
                <a:solidFill>
                  <a:srgbClr val="03A0C7"/>
                </a:solidFill>
                <a:ea typeface="Amazon Ember" panose="020B0603020204020204" pitchFamily="34" charset="0"/>
                <a:cs typeface="Amazon Ember" panose="020B0603020204020204" pitchFamily="34" charset="0"/>
              </a:rPr>
              <a:t>Region</a:t>
            </a:r>
          </a:p>
        </p:txBody>
      </p:sp>
      <p:sp>
        <p:nvSpPr>
          <p:cNvPr id="58" name="Rectangle 57">
            <a:extLst>
              <a:ext uri="{FF2B5EF4-FFF2-40B4-BE49-F238E27FC236}">
                <a16:creationId xmlns:a16="http://schemas.microsoft.com/office/drawing/2014/main" id="{FE4D0B61-C9BC-3E43-9648-16BF7A49F7BD}"/>
              </a:ext>
            </a:extLst>
          </p:cNvPr>
          <p:cNvSpPr/>
          <p:nvPr/>
        </p:nvSpPr>
        <p:spPr>
          <a:xfrm>
            <a:off x="4026562" y="1424813"/>
            <a:ext cx="6732402" cy="4295994"/>
          </a:xfrm>
          <a:prstGeom prst="rect">
            <a:avLst/>
          </a:prstGeom>
          <a:noFill/>
          <a:ln w="12700">
            <a:solidFill>
              <a:srgbClr val="6BAE3D"/>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r>
              <a:rPr lang="en-US" sz="1200" dirty="0">
                <a:ln w="0"/>
                <a:solidFill>
                  <a:srgbClr val="6BAE3D"/>
                </a:solidFill>
                <a:cs typeface="Arial" panose="020B0604020202020204" pitchFamily="34" charset="0"/>
              </a:rPr>
              <a:t>VPC</a:t>
            </a:r>
          </a:p>
        </p:txBody>
      </p:sp>
      <p:grpSp>
        <p:nvGrpSpPr>
          <p:cNvPr id="6" name="Group 5">
            <a:extLst>
              <a:ext uri="{FF2B5EF4-FFF2-40B4-BE49-F238E27FC236}">
                <a16:creationId xmlns:a16="http://schemas.microsoft.com/office/drawing/2014/main" id="{86EEDAAF-38D0-4E8E-917B-842157E29A09}"/>
              </a:ext>
            </a:extLst>
          </p:cNvPr>
          <p:cNvGrpSpPr/>
          <p:nvPr/>
        </p:nvGrpSpPr>
        <p:grpSpPr>
          <a:xfrm>
            <a:off x="4506687" y="1833719"/>
            <a:ext cx="1964503" cy="2045434"/>
            <a:chOff x="4506687" y="1833719"/>
            <a:chExt cx="1964503" cy="2045434"/>
          </a:xfrm>
        </p:grpSpPr>
        <p:sp>
          <p:nvSpPr>
            <p:cNvPr id="66" name="Rectangle 65">
              <a:extLst>
                <a:ext uri="{FF2B5EF4-FFF2-40B4-BE49-F238E27FC236}">
                  <a16:creationId xmlns:a16="http://schemas.microsoft.com/office/drawing/2014/main" id="{574A5CD4-92C0-BA41-9B6E-7AC8F0F046ED}"/>
                </a:ext>
              </a:extLst>
            </p:cNvPr>
            <p:cNvSpPr/>
            <p:nvPr/>
          </p:nvSpPr>
          <p:spPr>
            <a:xfrm>
              <a:off x="4509940" y="1833719"/>
              <a:ext cx="1961250" cy="2045434"/>
            </a:xfrm>
            <a:prstGeom prst="rect">
              <a:avLst/>
            </a:prstGeom>
            <a:solidFill>
              <a:srgbClr val="E1F2D4">
                <a:alpha val="20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02920"/>
            <a:lstStyle/>
            <a:p>
              <a:pPr eaLnBrk="1" fontAlgn="auto" hangingPunct="1">
                <a:spcBef>
                  <a:spcPts val="0"/>
                </a:spcBef>
                <a:spcAft>
                  <a:spcPts val="0"/>
                </a:spcAft>
                <a:defRPr/>
              </a:pPr>
              <a:r>
                <a:rPr lang="en-US" sz="1200" dirty="0">
                  <a:solidFill>
                    <a:srgbClr val="6BAE3D"/>
                  </a:solidFill>
                  <a:cs typeface="Arial" panose="020B0604020202020204" pitchFamily="34" charset="0"/>
                </a:rPr>
                <a:t>Public subnet</a:t>
              </a:r>
            </a:p>
          </p:txBody>
        </p:sp>
        <p:sp>
          <p:nvSpPr>
            <p:cNvPr id="44" name="Rectangle 43">
              <a:extLst>
                <a:ext uri="{FF2B5EF4-FFF2-40B4-BE49-F238E27FC236}">
                  <a16:creationId xmlns:a16="http://schemas.microsoft.com/office/drawing/2014/main" id="{F72A9D43-3D75-5B42-A124-6A35EFEF4F52}"/>
                </a:ext>
              </a:extLst>
            </p:cNvPr>
            <p:cNvSpPr/>
            <p:nvPr/>
          </p:nvSpPr>
          <p:spPr>
            <a:xfrm>
              <a:off x="4692717" y="2169148"/>
              <a:ext cx="1668917" cy="1468431"/>
            </a:xfrm>
            <a:prstGeom prst="rect">
              <a:avLst/>
            </a:prstGeom>
            <a:noFill/>
            <a:ln w="12700">
              <a:solidFill>
                <a:srgbClr val="FF9902"/>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a:defRPr/>
              </a:pPr>
              <a:r>
                <a:rPr lang="en-US" sz="1200" dirty="0">
                  <a:ln w="0"/>
                  <a:solidFill>
                    <a:srgbClr val="FF9902"/>
                  </a:solidFill>
                  <a:cs typeface="Arial" panose="020B0604020202020204" pitchFamily="34" charset="0"/>
                </a:rPr>
                <a:t>Head Node</a:t>
              </a:r>
            </a:p>
            <a:p>
              <a:pPr>
                <a:defRPr/>
              </a:pPr>
              <a:endParaRPr lang="en-US" sz="1200" dirty="0">
                <a:ln w="0"/>
                <a:solidFill>
                  <a:srgbClr val="FF9902"/>
                </a:solidFill>
                <a:cs typeface="Arial" panose="020B0604020202020204" pitchFamily="34" charset="0"/>
              </a:endParaRPr>
            </a:p>
          </p:txBody>
        </p:sp>
        <p:pic>
          <p:nvPicPr>
            <p:cNvPr id="45" name="Graphic 44">
              <a:extLst>
                <a:ext uri="{FF2B5EF4-FFF2-40B4-BE49-F238E27FC236}">
                  <a16:creationId xmlns:a16="http://schemas.microsoft.com/office/drawing/2014/main" id="{E95224B0-04E0-0749-B685-52DBB05DF9E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698147" y="2169149"/>
              <a:ext cx="381000" cy="381000"/>
            </a:xfrm>
            <a:prstGeom prst="rect">
              <a:avLst/>
            </a:prstGeom>
          </p:spPr>
        </p:pic>
        <p:pic>
          <p:nvPicPr>
            <p:cNvPr id="54" name="Graphic 34">
              <a:extLst>
                <a:ext uri="{FF2B5EF4-FFF2-40B4-BE49-F238E27FC236}">
                  <a16:creationId xmlns:a16="http://schemas.microsoft.com/office/drawing/2014/main" id="{E2D9AC6A-FDFA-2D41-AD87-13A84E2593B9}"/>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5104912" y="2527401"/>
              <a:ext cx="689481" cy="68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CustomShape 10">
              <a:extLst>
                <a:ext uri="{FF2B5EF4-FFF2-40B4-BE49-F238E27FC236}">
                  <a16:creationId xmlns:a16="http://schemas.microsoft.com/office/drawing/2014/main" id="{3A33B391-E57E-E34F-B3F8-C031ACEDEF79}"/>
                </a:ext>
              </a:extLst>
            </p:cNvPr>
            <p:cNvSpPr/>
            <p:nvPr/>
          </p:nvSpPr>
          <p:spPr>
            <a:xfrm>
              <a:off x="5045379" y="3114980"/>
              <a:ext cx="804000" cy="237315"/>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spAutoFit/>
            </a:bodyPr>
            <a:lstStyle/>
            <a:p>
              <a:pPr>
                <a:lnSpc>
                  <a:spcPct val="100000"/>
                </a:lnSpc>
              </a:pPr>
              <a:r>
                <a:rPr lang="en-US" sz="1050" spc="-1" dirty="0">
                  <a:ea typeface="Amazon Ember" panose="020B0603020204020204" pitchFamily="34" charset="0"/>
                </a:rPr>
                <a:t>Job Queue</a:t>
              </a:r>
              <a:endParaRPr lang="en-US" sz="1050" spc="-1" dirty="0"/>
            </a:p>
          </p:txBody>
        </p:sp>
        <p:pic>
          <p:nvPicPr>
            <p:cNvPr id="67" name="Graphic 66">
              <a:extLst>
                <a:ext uri="{FF2B5EF4-FFF2-40B4-BE49-F238E27FC236}">
                  <a16:creationId xmlns:a16="http://schemas.microsoft.com/office/drawing/2014/main" id="{A57D0A44-865F-8F4F-A20D-D5C07BB5656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506687" y="1833719"/>
              <a:ext cx="295998" cy="295998"/>
            </a:xfrm>
            <a:prstGeom prst="rect">
              <a:avLst/>
            </a:prstGeom>
          </p:spPr>
        </p:pic>
      </p:grpSp>
      <p:sp>
        <p:nvSpPr>
          <p:cNvPr id="3" name="Title 2">
            <a:extLst>
              <a:ext uri="{FF2B5EF4-FFF2-40B4-BE49-F238E27FC236}">
                <a16:creationId xmlns:a16="http://schemas.microsoft.com/office/drawing/2014/main" id="{BBF48211-7E32-4A26-B16A-BDFCE9F2B317}"/>
              </a:ext>
            </a:extLst>
          </p:cNvPr>
          <p:cNvSpPr>
            <a:spLocks noGrp="1"/>
          </p:cNvSpPr>
          <p:nvPr>
            <p:ph type="title"/>
          </p:nvPr>
        </p:nvSpPr>
        <p:spPr/>
        <p:txBody>
          <a:bodyPr/>
          <a:lstStyle/>
          <a:p>
            <a:r>
              <a:rPr lang="en-US" dirty="0"/>
              <a:t>AWS </a:t>
            </a:r>
            <a:r>
              <a:rPr lang="en-US" dirty="0" err="1"/>
              <a:t>ParallelCluster</a:t>
            </a:r>
            <a:endParaRPr lang="en-US" dirty="0"/>
          </a:p>
        </p:txBody>
      </p:sp>
      <p:grpSp>
        <p:nvGrpSpPr>
          <p:cNvPr id="5" name="Group 4">
            <a:extLst>
              <a:ext uri="{FF2B5EF4-FFF2-40B4-BE49-F238E27FC236}">
                <a16:creationId xmlns:a16="http://schemas.microsoft.com/office/drawing/2014/main" id="{0BB2E109-2530-4C75-AF36-05705DBC16C0}"/>
              </a:ext>
            </a:extLst>
          </p:cNvPr>
          <p:cNvGrpSpPr/>
          <p:nvPr/>
        </p:nvGrpSpPr>
        <p:grpSpPr>
          <a:xfrm>
            <a:off x="6361634" y="1573200"/>
            <a:ext cx="4131316" cy="4045705"/>
            <a:chOff x="6361634" y="1573200"/>
            <a:chExt cx="4131316" cy="4045705"/>
          </a:xfrm>
        </p:grpSpPr>
        <p:sp>
          <p:nvSpPr>
            <p:cNvPr id="71" name="Rectangle 70">
              <a:extLst>
                <a:ext uri="{FF2B5EF4-FFF2-40B4-BE49-F238E27FC236}">
                  <a16:creationId xmlns:a16="http://schemas.microsoft.com/office/drawing/2014/main" id="{DEF13050-E81D-C941-9470-68EFABB9C044}"/>
                </a:ext>
              </a:extLst>
            </p:cNvPr>
            <p:cNvSpPr/>
            <p:nvPr/>
          </p:nvSpPr>
          <p:spPr>
            <a:xfrm>
              <a:off x="7940908" y="1980707"/>
              <a:ext cx="2288191" cy="3638198"/>
            </a:xfrm>
            <a:prstGeom prst="rect">
              <a:avLst/>
            </a:prstGeom>
            <a:solidFill>
              <a:srgbClr val="C1F3FF">
                <a:alpha val="15000"/>
              </a:srgb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02920"/>
            <a:lstStyle/>
            <a:p>
              <a:pPr eaLnBrk="1" fontAlgn="auto" hangingPunct="1">
                <a:spcBef>
                  <a:spcPts val="0"/>
                </a:spcBef>
                <a:spcAft>
                  <a:spcPts val="0"/>
                </a:spcAft>
                <a:defRPr/>
              </a:pPr>
              <a:r>
                <a:rPr lang="en-US" sz="1200" dirty="0">
                  <a:solidFill>
                    <a:srgbClr val="03A0C7"/>
                  </a:solidFill>
                  <a:cs typeface="Arial" panose="020B0604020202020204" pitchFamily="34" charset="0"/>
                </a:rPr>
                <a:t>Private subnet</a:t>
              </a:r>
            </a:p>
          </p:txBody>
        </p:sp>
        <p:sp>
          <p:nvSpPr>
            <p:cNvPr id="208" name="CustomShape 10"/>
            <p:cNvSpPr/>
            <p:nvPr/>
          </p:nvSpPr>
          <p:spPr>
            <a:xfrm>
              <a:off x="6431222" y="2640860"/>
              <a:ext cx="804000" cy="237315"/>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spAutoFit/>
            </a:bodyPr>
            <a:lstStyle/>
            <a:p>
              <a:pPr>
                <a:lnSpc>
                  <a:spcPct val="100000"/>
                </a:lnSpc>
              </a:pPr>
              <a:r>
                <a:rPr lang="en-US" sz="1050" spc="-1" dirty="0">
                  <a:ea typeface="Amazon Ember" panose="020B0603020204020204" pitchFamily="34" charset="0"/>
                </a:rPr>
                <a:t>SLURM</a:t>
              </a:r>
              <a:endParaRPr lang="en-US" sz="1050" spc="-1" dirty="0"/>
            </a:p>
          </p:txBody>
        </p:sp>
        <p:sp>
          <p:nvSpPr>
            <p:cNvPr id="223" name="CustomShape 21"/>
            <p:cNvSpPr/>
            <p:nvPr/>
          </p:nvSpPr>
          <p:spPr>
            <a:xfrm>
              <a:off x="6858929" y="3216554"/>
              <a:ext cx="972000" cy="414287"/>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gn="ctr">
                <a:lnSpc>
                  <a:spcPct val="100000"/>
                </a:lnSpc>
              </a:pPr>
              <a:r>
                <a:rPr lang="en-US" sz="1100" spc="-1" dirty="0">
                  <a:ea typeface="Amazon Ember" panose="020B0603020204020204" pitchFamily="34" charset="0"/>
                </a:rPr>
                <a:t>Amazon EC2 </a:t>
              </a:r>
            </a:p>
            <a:p>
              <a:pPr algn="ctr">
                <a:lnSpc>
                  <a:spcPct val="100000"/>
                </a:lnSpc>
              </a:pPr>
              <a:r>
                <a:rPr lang="en-US" sz="1100" spc="-1" dirty="0">
                  <a:ea typeface="Amazon Ember" panose="020B0603020204020204" pitchFamily="34" charset="0"/>
                </a:rPr>
                <a:t>Auto Scaling</a:t>
              </a:r>
              <a:endParaRPr lang="en-US" sz="1100" spc="-1" dirty="0"/>
            </a:p>
          </p:txBody>
        </p:sp>
        <p:cxnSp>
          <p:nvCxnSpPr>
            <p:cNvPr id="92" name="Straight Arrow Connector 91">
              <a:extLst>
                <a:ext uri="{FF2B5EF4-FFF2-40B4-BE49-F238E27FC236}">
                  <a16:creationId xmlns:a16="http://schemas.microsoft.com/office/drawing/2014/main" id="{AFB1F3B4-5484-6A40-9BF4-FF9724AD04FA}"/>
                </a:ext>
              </a:extLst>
            </p:cNvPr>
            <p:cNvCxnSpPr>
              <a:cxnSpLocks/>
            </p:cNvCxnSpPr>
            <p:nvPr/>
          </p:nvCxnSpPr>
          <p:spPr>
            <a:xfrm>
              <a:off x="7662600" y="2902272"/>
              <a:ext cx="280978" cy="0"/>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FEE601B-CB22-6844-B4E3-262F2453F8A7}"/>
                </a:ext>
              </a:extLst>
            </p:cNvPr>
            <p:cNvCxnSpPr>
              <a:cxnSpLocks/>
              <a:stCxn id="44" idx="3"/>
              <a:endCxn id="50" idx="1"/>
            </p:cNvCxnSpPr>
            <p:nvPr/>
          </p:nvCxnSpPr>
          <p:spPr>
            <a:xfrm flipV="1">
              <a:off x="6361634" y="2902272"/>
              <a:ext cx="639880" cy="1092"/>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pic>
          <p:nvPicPr>
            <p:cNvPr id="50" name="Graphic 26">
              <a:extLst>
                <a:ext uri="{FF2B5EF4-FFF2-40B4-BE49-F238E27FC236}">
                  <a16:creationId xmlns:a16="http://schemas.microsoft.com/office/drawing/2014/main" id="{ACC1606B-AC10-FA4D-97C3-BF5F902D93F9}"/>
                </a:ext>
              </a:extLst>
            </p:cNvPr>
            <p:cNvPicPr>
              <a:picLocks noChangeAspect="1" noChangeArrowheads="1"/>
            </p:cNvPicPr>
            <p:nvPr/>
          </p:nvPicPr>
          <p:blipFill>
            <a:blip r:embed="rId13">
              <a:extLst>
                <a:ext uri="{96DAC541-7B7A-43D3-8B79-37D633B846F1}">
                  <asvg:svgBlip xmlns:asvg="http://schemas.microsoft.com/office/drawing/2016/SVG/main" r:embed="rId14"/>
                </a:ext>
              </a:extLst>
            </a:blip>
            <a:srcRect/>
            <a:stretch/>
          </p:blipFill>
          <p:spPr bwMode="auto">
            <a:xfrm>
              <a:off x="7001514" y="2584205"/>
              <a:ext cx="636133" cy="6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a:extLst>
                <a:ext uri="{FF2B5EF4-FFF2-40B4-BE49-F238E27FC236}">
                  <a16:creationId xmlns:a16="http://schemas.microsoft.com/office/drawing/2014/main" id="{D5D2DE5E-4BA8-6E4D-9D47-C2F69F5513ED}"/>
                </a:ext>
              </a:extLst>
            </p:cNvPr>
            <p:cNvSpPr/>
            <p:nvPr/>
          </p:nvSpPr>
          <p:spPr>
            <a:xfrm>
              <a:off x="7780232" y="1573200"/>
              <a:ext cx="2712718" cy="4045705"/>
            </a:xfrm>
            <a:prstGeom prst="rect">
              <a:avLst/>
            </a:prstGeom>
            <a:noFill/>
            <a:ln w="12700">
              <a:solidFill>
                <a:srgbClr val="03A0C7"/>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r>
                <a:rPr lang="en-US" sz="1200" dirty="0">
                  <a:solidFill>
                    <a:srgbClr val="03A0C7"/>
                  </a:solidFill>
                  <a:cs typeface="Arial" panose="020B0604020202020204" pitchFamily="34" charset="0"/>
                </a:rPr>
                <a:t>Availability Zone</a:t>
              </a:r>
            </a:p>
          </p:txBody>
        </p:sp>
        <p:pic>
          <p:nvPicPr>
            <p:cNvPr id="72" name="Graphic 71">
              <a:extLst>
                <a:ext uri="{FF2B5EF4-FFF2-40B4-BE49-F238E27FC236}">
                  <a16:creationId xmlns:a16="http://schemas.microsoft.com/office/drawing/2014/main" id="{FE9EF1E6-A87E-E044-94FF-9449D83772B1}"/>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934284" y="1982295"/>
              <a:ext cx="381000" cy="381000"/>
            </a:xfrm>
            <a:prstGeom prst="rect">
              <a:avLst/>
            </a:prstGeom>
          </p:spPr>
        </p:pic>
        <p:sp>
          <p:nvSpPr>
            <p:cNvPr id="73" name="Rectangle 72">
              <a:extLst>
                <a:ext uri="{FF2B5EF4-FFF2-40B4-BE49-F238E27FC236}">
                  <a16:creationId xmlns:a16="http://schemas.microsoft.com/office/drawing/2014/main" id="{B29DEEDA-DC29-044F-9942-C6BA42C2468C}"/>
                </a:ext>
              </a:extLst>
            </p:cNvPr>
            <p:cNvSpPr/>
            <p:nvPr/>
          </p:nvSpPr>
          <p:spPr>
            <a:xfrm>
              <a:off x="8204638" y="2550149"/>
              <a:ext cx="1765300" cy="890588"/>
            </a:xfrm>
            <a:prstGeom prst="rect">
              <a:avLst/>
            </a:prstGeom>
            <a:noFill/>
            <a:ln w="12700">
              <a:solidFill>
                <a:srgbClr val="FF9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p:txBody>
        </p:sp>
        <p:pic>
          <p:nvPicPr>
            <p:cNvPr id="74" name="Graphic 73">
              <a:extLst>
                <a:ext uri="{FF2B5EF4-FFF2-40B4-BE49-F238E27FC236}">
                  <a16:creationId xmlns:a16="http://schemas.microsoft.com/office/drawing/2014/main" id="{2BCD107A-275B-6644-B257-BD5CD437A101}"/>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199594" y="2538024"/>
              <a:ext cx="381000" cy="381000"/>
            </a:xfrm>
            <a:prstGeom prst="rect">
              <a:avLst/>
            </a:prstGeom>
          </p:spPr>
        </p:pic>
        <p:pic>
          <p:nvPicPr>
            <p:cNvPr id="77" name="Graphic 108">
              <a:extLst>
                <a:ext uri="{FF2B5EF4-FFF2-40B4-BE49-F238E27FC236}">
                  <a16:creationId xmlns:a16="http://schemas.microsoft.com/office/drawing/2014/main" id="{9CD630EB-1804-324D-A301-21D4C1AB672B}"/>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8253720" y="295022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Graphic 108">
              <a:extLst>
                <a:ext uri="{FF2B5EF4-FFF2-40B4-BE49-F238E27FC236}">
                  <a16:creationId xmlns:a16="http://schemas.microsoft.com/office/drawing/2014/main" id="{AA6A8EB9-5AC9-2A41-9E13-F52318C567C7}"/>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8748173" y="294965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Graphic 108">
              <a:extLst>
                <a:ext uri="{FF2B5EF4-FFF2-40B4-BE49-F238E27FC236}">
                  <a16:creationId xmlns:a16="http://schemas.microsoft.com/office/drawing/2014/main" id="{E7B0F080-226E-6A4F-8FB4-856324F29F35}"/>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9248000" y="294965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CustomShape 21">
              <a:extLst>
                <a:ext uri="{FF2B5EF4-FFF2-40B4-BE49-F238E27FC236}">
                  <a16:creationId xmlns:a16="http://schemas.microsoft.com/office/drawing/2014/main" id="{8D0D00B4-4ABE-9141-AD18-A01075A16AFE}"/>
                </a:ext>
              </a:extLst>
            </p:cNvPr>
            <p:cNvSpPr/>
            <p:nvPr/>
          </p:nvSpPr>
          <p:spPr>
            <a:xfrm>
              <a:off x="8443819" y="2576074"/>
              <a:ext cx="1225135" cy="245010"/>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gn="ctr">
                <a:spcBef>
                  <a:spcPts val="1000"/>
                </a:spcBef>
              </a:pPr>
              <a:r>
                <a:rPr lang="en-US" sz="1100" dirty="0">
                  <a:solidFill>
                    <a:srgbClr val="FF9900"/>
                  </a:solidFill>
                  <a:cs typeface="Arial" panose="020B0604020202020204" pitchFamily="34" charset="0"/>
                </a:rPr>
                <a:t>GPU queue</a:t>
              </a:r>
            </a:p>
          </p:txBody>
        </p:sp>
        <p:sp>
          <p:nvSpPr>
            <p:cNvPr id="93" name="Rectangle 92">
              <a:extLst>
                <a:ext uri="{FF2B5EF4-FFF2-40B4-BE49-F238E27FC236}">
                  <a16:creationId xmlns:a16="http://schemas.microsoft.com/office/drawing/2014/main" id="{54C45A3B-CFDE-DD48-B9C5-B11D60B87DB4}"/>
                </a:ext>
              </a:extLst>
            </p:cNvPr>
            <p:cNvSpPr/>
            <p:nvPr/>
          </p:nvSpPr>
          <p:spPr>
            <a:xfrm>
              <a:off x="8199594" y="3596855"/>
              <a:ext cx="1765300" cy="890588"/>
            </a:xfrm>
            <a:prstGeom prst="rect">
              <a:avLst/>
            </a:prstGeom>
            <a:noFill/>
            <a:ln w="12700">
              <a:solidFill>
                <a:srgbClr val="FF9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p:txBody>
        </p:sp>
        <p:pic>
          <p:nvPicPr>
            <p:cNvPr id="94" name="Graphic 93">
              <a:extLst>
                <a:ext uri="{FF2B5EF4-FFF2-40B4-BE49-F238E27FC236}">
                  <a16:creationId xmlns:a16="http://schemas.microsoft.com/office/drawing/2014/main" id="{27CDE316-DE91-6847-BC3E-BA44066605D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194550" y="3584730"/>
              <a:ext cx="381000" cy="381000"/>
            </a:xfrm>
            <a:prstGeom prst="rect">
              <a:avLst/>
            </a:prstGeom>
          </p:spPr>
        </p:pic>
        <p:sp>
          <p:nvSpPr>
            <p:cNvPr id="100" name="CustomShape 21">
              <a:extLst>
                <a:ext uri="{FF2B5EF4-FFF2-40B4-BE49-F238E27FC236}">
                  <a16:creationId xmlns:a16="http://schemas.microsoft.com/office/drawing/2014/main" id="{F49C2D50-A795-F442-AD5B-2D5FC2D72DDB}"/>
                </a:ext>
              </a:extLst>
            </p:cNvPr>
            <p:cNvSpPr/>
            <p:nvPr/>
          </p:nvSpPr>
          <p:spPr>
            <a:xfrm>
              <a:off x="8554471" y="3661959"/>
              <a:ext cx="1225135" cy="245010"/>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gn="ctr">
                <a:spcBef>
                  <a:spcPts val="1000"/>
                </a:spcBef>
              </a:pPr>
              <a:r>
                <a:rPr lang="en-US" sz="1100" dirty="0">
                  <a:solidFill>
                    <a:srgbClr val="FF9900"/>
                  </a:solidFill>
                  <a:cs typeface="Arial" panose="020B0604020202020204" pitchFamily="34" charset="0"/>
                </a:rPr>
                <a:t>Compute queue</a:t>
              </a:r>
            </a:p>
          </p:txBody>
        </p:sp>
        <p:sp>
          <p:nvSpPr>
            <p:cNvPr id="106" name="Rectangle 105">
              <a:extLst>
                <a:ext uri="{FF2B5EF4-FFF2-40B4-BE49-F238E27FC236}">
                  <a16:creationId xmlns:a16="http://schemas.microsoft.com/office/drawing/2014/main" id="{5FC29335-FFFA-D045-8677-7CCF327306A5}"/>
                </a:ext>
              </a:extLst>
            </p:cNvPr>
            <p:cNvSpPr/>
            <p:nvPr/>
          </p:nvSpPr>
          <p:spPr>
            <a:xfrm>
              <a:off x="8194550" y="4585349"/>
              <a:ext cx="1765300" cy="890588"/>
            </a:xfrm>
            <a:prstGeom prst="rect">
              <a:avLst/>
            </a:prstGeom>
            <a:noFill/>
            <a:ln w="12700">
              <a:solidFill>
                <a:srgbClr val="FF9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a:p>
              <a:pPr algn="ctr" eaLnBrk="1" fontAlgn="auto" hangingPunct="1">
                <a:spcBef>
                  <a:spcPts val="0"/>
                </a:spcBef>
                <a:spcAft>
                  <a:spcPts val="0"/>
                </a:spcAft>
                <a:defRPr/>
              </a:pPr>
              <a:endParaRPr lang="en-US" sz="1200" dirty="0">
                <a:solidFill>
                  <a:srgbClr val="D86613"/>
                </a:solidFill>
                <a:cs typeface="Arial" panose="020B0604020202020204" pitchFamily="34" charset="0"/>
              </a:endParaRPr>
            </a:p>
          </p:txBody>
        </p:sp>
        <p:pic>
          <p:nvPicPr>
            <p:cNvPr id="108" name="Graphic 107">
              <a:extLst>
                <a:ext uri="{FF2B5EF4-FFF2-40B4-BE49-F238E27FC236}">
                  <a16:creationId xmlns:a16="http://schemas.microsoft.com/office/drawing/2014/main" id="{8F164CBA-BF78-1242-94A4-B409822B4621}"/>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189506" y="4573224"/>
              <a:ext cx="381000" cy="381000"/>
            </a:xfrm>
            <a:prstGeom prst="rect">
              <a:avLst/>
            </a:prstGeom>
          </p:spPr>
        </p:pic>
        <p:sp>
          <p:nvSpPr>
            <p:cNvPr id="109" name="CustomShape 21">
              <a:extLst>
                <a:ext uri="{FF2B5EF4-FFF2-40B4-BE49-F238E27FC236}">
                  <a16:creationId xmlns:a16="http://schemas.microsoft.com/office/drawing/2014/main" id="{388615D2-D0D6-C34D-920C-AA3622738B3C}"/>
                </a:ext>
              </a:extLst>
            </p:cNvPr>
            <p:cNvSpPr/>
            <p:nvPr/>
          </p:nvSpPr>
          <p:spPr>
            <a:xfrm>
              <a:off x="8440854" y="4638881"/>
              <a:ext cx="1679672" cy="245010"/>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gn="ctr">
                <a:spcBef>
                  <a:spcPts val="1000"/>
                </a:spcBef>
              </a:pPr>
              <a:r>
                <a:rPr lang="en-US" sz="1100" dirty="0">
                  <a:solidFill>
                    <a:srgbClr val="FF9900"/>
                  </a:solidFill>
                  <a:cs typeface="Arial" panose="020B0604020202020204" pitchFamily="34" charset="0"/>
                </a:rPr>
                <a:t>High memory queue</a:t>
              </a:r>
            </a:p>
          </p:txBody>
        </p:sp>
        <p:pic>
          <p:nvPicPr>
            <p:cNvPr id="114" name="Graphic 56">
              <a:extLst>
                <a:ext uri="{FF2B5EF4-FFF2-40B4-BE49-F238E27FC236}">
                  <a16:creationId xmlns:a16="http://schemas.microsoft.com/office/drawing/2014/main" id="{9074EEB4-BF7C-584B-9521-376C25066B7E}"/>
                </a:ext>
              </a:extLst>
            </p:cNvPr>
            <p:cNvPicPr>
              <a:picLocks noChangeAspect="1" noChangeArrowheads="1"/>
            </p:cNvPicPr>
            <p:nvPr/>
          </p:nvPicPr>
          <p:blipFill>
            <a:blip r:embed="rId21">
              <a:extLst>
                <a:ext uri="{96DAC541-7B7A-43D3-8B79-37D633B846F1}">
                  <asvg:svgBlip xmlns:asvg="http://schemas.microsoft.com/office/drawing/2016/SVG/main" r:embed="rId22"/>
                </a:ext>
              </a:extLst>
            </a:blip>
            <a:srcRect/>
            <a:stretch/>
          </p:blipFill>
          <p:spPr bwMode="auto">
            <a:xfrm>
              <a:off x="8283832" y="498405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raphic 56">
              <a:extLst>
                <a:ext uri="{FF2B5EF4-FFF2-40B4-BE49-F238E27FC236}">
                  <a16:creationId xmlns:a16="http://schemas.microsoft.com/office/drawing/2014/main" id="{C8A4AF98-A9D1-A24F-BBF8-D6C6EE11D909}"/>
                </a:ext>
              </a:extLst>
            </p:cNvPr>
            <p:cNvPicPr>
              <a:picLocks noChangeAspect="1" noChangeArrowheads="1"/>
            </p:cNvPicPr>
            <p:nvPr/>
          </p:nvPicPr>
          <p:blipFill>
            <a:blip r:embed="rId21">
              <a:extLst>
                <a:ext uri="{96DAC541-7B7A-43D3-8B79-37D633B846F1}">
                  <asvg:svgBlip xmlns:asvg="http://schemas.microsoft.com/office/drawing/2016/SVG/main" r:embed="rId22"/>
                </a:ext>
              </a:extLst>
            </a:blip>
            <a:srcRect/>
            <a:stretch/>
          </p:blipFill>
          <p:spPr bwMode="auto">
            <a:xfrm>
              <a:off x="8778903" y="497598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Graphic 56">
              <a:extLst>
                <a:ext uri="{FF2B5EF4-FFF2-40B4-BE49-F238E27FC236}">
                  <a16:creationId xmlns:a16="http://schemas.microsoft.com/office/drawing/2014/main" id="{B45C6EA7-E66D-AE46-A8D4-FAC51CB397D4}"/>
                </a:ext>
              </a:extLst>
            </p:cNvPr>
            <p:cNvPicPr>
              <a:picLocks noChangeAspect="1" noChangeArrowheads="1"/>
            </p:cNvPicPr>
            <p:nvPr/>
          </p:nvPicPr>
          <p:blipFill>
            <a:blip r:embed="rId21">
              <a:extLst>
                <a:ext uri="{96DAC541-7B7A-43D3-8B79-37D633B846F1}">
                  <asvg:svgBlip xmlns:asvg="http://schemas.microsoft.com/office/drawing/2016/SVG/main" r:embed="rId22"/>
                </a:ext>
              </a:extLst>
            </a:blip>
            <a:srcRect/>
            <a:stretch/>
          </p:blipFill>
          <p:spPr bwMode="auto">
            <a:xfrm>
              <a:off x="9273974" y="497783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75">
              <a:extLst>
                <a:ext uri="{FF2B5EF4-FFF2-40B4-BE49-F238E27FC236}">
                  <a16:creationId xmlns:a16="http://schemas.microsoft.com/office/drawing/2014/main" id="{CA16A9C6-5261-EB43-B9A4-1E668AFA6EFD}"/>
                </a:ext>
              </a:extLst>
            </p:cNvPr>
            <p:cNvGrpSpPr/>
            <p:nvPr/>
          </p:nvGrpSpPr>
          <p:grpSpPr>
            <a:xfrm>
              <a:off x="8280567" y="3987614"/>
              <a:ext cx="520868" cy="457201"/>
              <a:chOff x="5184058" y="3021499"/>
              <a:chExt cx="520868" cy="457201"/>
            </a:xfrm>
          </p:grpSpPr>
          <p:pic>
            <p:nvPicPr>
              <p:cNvPr id="78" name="Graphic 77">
                <a:extLst>
                  <a:ext uri="{FF2B5EF4-FFF2-40B4-BE49-F238E27FC236}">
                    <a16:creationId xmlns:a16="http://schemas.microsoft.com/office/drawing/2014/main" id="{F7F82D93-CA88-0F4F-B4B1-96F8D691B89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89885" y="3021499"/>
                <a:ext cx="457201" cy="457201"/>
              </a:xfrm>
              <a:prstGeom prst="rect">
                <a:avLst/>
              </a:prstGeom>
            </p:spPr>
          </p:pic>
          <p:sp>
            <p:nvSpPr>
              <p:cNvPr id="79" name="TextBox 78">
                <a:extLst>
                  <a:ext uri="{FF2B5EF4-FFF2-40B4-BE49-F238E27FC236}">
                    <a16:creationId xmlns:a16="http://schemas.microsoft.com/office/drawing/2014/main" id="{840DAA9B-7841-214C-9F0B-4812FFBC8F43}"/>
                  </a:ext>
                </a:extLst>
              </p:cNvPr>
              <p:cNvSpPr txBox="1"/>
              <p:nvPr/>
            </p:nvSpPr>
            <p:spPr>
              <a:xfrm>
                <a:off x="5184058" y="3134683"/>
                <a:ext cx="520868" cy="215444"/>
              </a:xfrm>
              <a:prstGeom prst="rect">
                <a:avLst/>
              </a:prstGeom>
              <a:noFill/>
            </p:spPr>
            <p:txBody>
              <a:bodyPr wrap="square" rtlCol="0">
                <a:spAutoFit/>
              </a:bodyPr>
              <a:lstStyle/>
              <a:p>
                <a:pPr algn="l"/>
                <a:r>
                  <a:rPr lang="en-US" sz="800" dirty="0">
                    <a:solidFill>
                      <a:srgbClr val="FF9A02"/>
                    </a:solidFill>
                  </a:rPr>
                  <a:t>hpc6a</a:t>
                </a:r>
              </a:p>
            </p:txBody>
          </p:sp>
        </p:grpSp>
        <p:grpSp>
          <p:nvGrpSpPr>
            <p:cNvPr id="80" name="Group 79">
              <a:extLst>
                <a:ext uri="{FF2B5EF4-FFF2-40B4-BE49-F238E27FC236}">
                  <a16:creationId xmlns:a16="http://schemas.microsoft.com/office/drawing/2014/main" id="{43144273-DA1F-CB42-80D4-F0C00F67AC0D}"/>
                </a:ext>
              </a:extLst>
            </p:cNvPr>
            <p:cNvGrpSpPr/>
            <p:nvPr/>
          </p:nvGrpSpPr>
          <p:grpSpPr>
            <a:xfrm>
              <a:off x="8761291" y="3983550"/>
              <a:ext cx="520868" cy="457201"/>
              <a:chOff x="5184058" y="3021499"/>
              <a:chExt cx="520868" cy="457201"/>
            </a:xfrm>
          </p:grpSpPr>
          <p:pic>
            <p:nvPicPr>
              <p:cNvPr id="81" name="Graphic 80">
                <a:extLst>
                  <a:ext uri="{FF2B5EF4-FFF2-40B4-BE49-F238E27FC236}">
                    <a16:creationId xmlns:a16="http://schemas.microsoft.com/office/drawing/2014/main" id="{3D46A6BA-621F-D142-A393-F17BC7D5DEB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89885" y="3021499"/>
                <a:ext cx="457201" cy="457201"/>
              </a:xfrm>
              <a:prstGeom prst="rect">
                <a:avLst/>
              </a:prstGeom>
            </p:spPr>
          </p:pic>
          <p:sp>
            <p:nvSpPr>
              <p:cNvPr id="83" name="TextBox 82">
                <a:extLst>
                  <a:ext uri="{FF2B5EF4-FFF2-40B4-BE49-F238E27FC236}">
                    <a16:creationId xmlns:a16="http://schemas.microsoft.com/office/drawing/2014/main" id="{5331DEB7-3D1C-6445-8963-CDE0BD83CC05}"/>
                  </a:ext>
                </a:extLst>
              </p:cNvPr>
              <p:cNvSpPr txBox="1"/>
              <p:nvPr/>
            </p:nvSpPr>
            <p:spPr>
              <a:xfrm>
                <a:off x="5184058" y="3134683"/>
                <a:ext cx="520868" cy="215444"/>
              </a:xfrm>
              <a:prstGeom prst="rect">
                <a:avLst/>
              </a:prstGeom>
              <a:noFill/>
            </p:spPr>
            <p:txBody>
              <a:bodyPr wrap="square" rtlCol="0">
                <a:spAutoFit/>
              </a:bodyPr>
              <a:lstStyle/>
              <a:p>
                <a:pPr algn="l"/>
                <a:r>
                  <a:rPr lang="en-US" sz="800" dirty="0">
                    <a:solidFill>
                      <a:srgbClr val="FF9A02"/>
                    </a:solidFill>
                  </a:rPr>
                  <a:t>hpc6a</a:t>
                </a:r>
              </a:p>
            </p:txBody>
          </p:sp>
        </p:grpSp>
        <p:grpSp>
          <p:nvGrpSpPr>
            <p:cNvPr id="85" name="Group 84">
              <a:extLst>
                <a:ext uri="{FF2B5EF4-FFF2-40B4-BE49-F238E27FC236}">
                  <a16:creationId xmlns:a16="http://schemas.microsoft.com/office/drawing/2014/main" id="{AE32D92B-6D06-B546-9569-B97FB1CFAB03}"/>
                </a:ext>
              </a:extLst>
            </p:cNvPr>
            <p:cNvGrpSpPr/>
            <p:nvPr/>
          </p:nvGrpSpPr>
          <p:grpSpPr>
            <a:xfrm>
              <a:off x="9251352" y="3986858"/>
              <a:ext cx="520868" cy="457201"/>
              <a:chOff x="5184058" y="3021499"/>
              <a:chExt cx="520868" cy="457201"/>
            </a:xfrm>
          </p:grpSpPr>
          <p:pic>
            <p:nvPicPr>
              <p:cNvPr id="87" name="Graphic 86">
                <a:extLst>
                  <a:ext uri="{FF2B5EF4-FFF2-40B4-BE49-F238E27FC236}">
                    <a16:creationId xmlns:a16="http://schemas.microsoft.com/office/drawing/2014/main" id="{2D877F3A-45B0-4D44-B7E1-8F72A9808EF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89885" y="3021499"/>
                <a:ext cx="457201" cy="457201"/>
              </a:xfrm>
              <a:prstGeom prst="rect">
                <a:avLst/>
              </a:prstGeom>
            </p:spPr>
          </p:pic>
          <p:sp>
            <p:nvSpPr>
              <p:cNvPr id="88" name="TextBox 87">
                <a:extLst>
                  <a:ext uri="{FF2B5EF4-FFF2-40B4-BE49-F238E27FC236}">
                    <a16:creationId xmlns:a16="http://schemas.microsoft.com/office/drawing/2014/main" id="{375F4C86-7632-1E4D-B73E-55A375B35041}"/>
                  </a:ext>
                </a:extLst>
              </p:cNvPr>
              <p:cNvSpPr txBox="1"/>
              <p:nvPr/>
            </p:nvSpPr>
            <p:spPr>
              <a:xfrm>
                <a:off x="5184058" y="3134683"/>
                <a:ext cx="520868" cy="215444"/>
              </a:xfrm>
              <a:prstGeom prst="rect">
                <a:avLst/>
              </a:prstGeom>
              <a:noFill/>
            </p:spPr>
            <p:txBody>
              <a:bodyPr wrap="square" rtlCol="0">
                <a:spAutoFit/>
              </a:bodyPr>
              <a:lstStyle/>
              <a:p>
                <a:pPr algn="l"/>
                <a:r>
                  <a:rPr lang="en-US" sz="800" dirty="0">
                    <a:solidFill>
                      <a:srgbClr val="FF9A02"/>
                    </a:solidFill>
                  </a:rPr>
                  <a:t>hpc6a</a:t>
                </a:r>
              </a:p>
            </p:txBody>
          </p:sp>
        </p:grpSp>
      </p:grpSp>
      <p:grpSp>
        <p:nvGrpSpPr>
          <p:cNvPr id="2" name="Group 1">
            <a:extLst>
              <a:ext uri="{FF2B5EF4-FFF2-40B4-BE49-F238E27FC236}">
                <a16:creationId xmlns:a16="http://schemas.microsoft.com/office/drawing/2014/main" id="{434B920D-640A-4ED8-95FF-42D8D5447DF8}"/>
              </a:ext>
            </a:extLst>
          </p:cNvPr>
          <p:cNvGrpSpPr/>
          <p:nvPr/>
        </p:nvGrpSpPr>
        <p:grpSpPr>
          <a:xfrm>
            <a:off x="1008988" y="1600026"/>
            <a:ext cx="3677013" cy="2281365"/>
            <a:chOff x="1008988" y="1600026"/>
            <a:chExt cx="3677013" cy="2281365"/>
          </a:xfrm>
        </p:grpSpPr>
        <p:pic>
          <p:nvPicPr>
            <p:cNvPr id="197" name="Graphic 12"/>
            <p:cNvPicPr/>
            <p:nvPr/>
          </p:nvPicPr>
          <p:blipFill>
            <a:blip r:embed="rId25"/>
            <a:stretch/>
          </p:blipFill>
          <p:spPr>
            <a:xfrm>
              <a:off x="1419300" y="1958850"/>
              <a:ext cx="559500" cy="559500"/>
            </a:xfrm>
            <a:prstGeom prst="rect">
              <a:avLst/>
            </a:prstGeom>
            <a:ln>
              <a:noFill/>
            </a:ln>
          </p:spPr>
        </p:pic>
        <p:sp>
          <p:nvSpPr>
            <p:cNvPr id="198" name="CustomShape 3"/>
            <p:cNvSpPr/>
            <p:nvPr/>
          </p:nvSpPr>
          <p:spPr>
            <a:xfrm>
              <a:off x="1008988" y="1600026"/>
              <a:ext cx="1445983" cy="245010"/>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gn="ctr">
                <a:lnSpc>
                  <a:spcPct val="100000"/>
                </a:lnSpc>
              </a:pPr>
              <a:r>
                <a:rPr lang="en-US" sz="1100" spc="-1" dirty="0">
                  <a:ea typeface="Amazon Ember" panose="020B0603020204020204" pitchFamily="34" charset="0"/>
                </a:rPr>
                <a:t>AWS ParallelCluster</a:t>
              </a:r>
              <a:endParaRPr lang="en-US" sz="1100" spc="-1" dirty="0"/>
            </a:p>
          </p:txBody>
        </p:sp>
        <p:cxnSp>
          <p:nvCxnSpPr>
            <p:cNvPr id="63" name="Straight Arrow Connector 62">
              <a:extLst>
                <a:ext uri="{FF2B5EF4-FFF2-40B4-BE49-F238E27FC236}">
                  <a16:creationId xmlns:a16="http://schemas.microsoft.com/office/drawing/2014/main" id="{BD45683E-DCC2-C542-911D-74C548AE18AC}"/>
                </a:ext>
              </a:extLst>
            </p:cNvPr>
            <p:cNvCxnSpPr>
              <a:cxnSpLocks/>
            </p:cNvCxnSpPr>
            <p:nvPr/>
          </p:nvCxnSpPr>
          <p:spPr>
            <a:xfrm>
              <a:off x="1962900" y="2135734"/>
              <a:ext cx="898500" cy="0"/>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68" name="Freeform 67">
              <a:extLst>
                <a:ext uri="{FF2B5EF4-FFF2-40B4-BE49-F238E27FC236}">
                  <a16:creationId xmlns:a16="http://schemas.microsoft.com/office/drawing/2014/main" id="{DC9DA577-1C61-E94F-932F-5B289405F087}"/>
                </a:ext>
              </a:extLst>
            </p:cNvPr>
            <p:cNvSpPr/>
            <p:nvPr/>
          </p:nvSpPr>
          <p:spPr>
            <a:xfrm flipH="1" flipV="1">
              <a:off x="2271897" y="2154597"/>
              <a:ext cx="599842" cy="1113059"/>
            </a:xfrm>
            <a:custGeom>
              <a:avLst/>
              <a:gdLst>
                <a:gd name="connsiteX0" fmla="*/ 1371600 w 1371600"/>
                <a:gd name="connsiteY0" fmla="*/ 711200 h 711200"/>
                <a:gd name="connsiteX1" fmla="*/ 1371600 w 1371600"/>
                <a:gd name="connsiteY1" fmla="*/ 0 h 711200"/>
                <a:gd name="connsiteX2" fmla="*/ 0 w 1371600"/>
                <a:gd name="connsiteY2" fmla="*/ 0 h 711200"/>
              </a:gdLst>
              <a:ahLst/>
              <a:cxnLst>
                <a:cxn ang="0">
                  <a:pos x="connsiteX0" y="connsiteY0"/>
                </a:cxn>
                <a:cxn ang="0">
                  <a:pos x="connsiteX1" y="connsiteY1"/>
                </a:cxn>
                <a:cxn ang="0">
                  <a:pos x="connsiteX2" y="connsiteY2"/>
                </a:cxn>
              </a:cxnLst>
              <a:rect l="l" t="t" r="r" b="b"/>
              <a:pathLst>
                <a:path w="1371600" h="711200">
                  <a:moveTo>
                    <a:pt x="1371600" y="711200"/>
                  </a:moveTo>
                  <a:lnTo>
                    <a:pt x="1371600" y="0"/>
                  </a:lnTo>
                  <a:lnTo>
                    <a:pt x="0" y="0"/>
                  </a:lnTo>
                </a:path>
              </a:pathLst>
            </a:custGeom>
            <a:noFill/>
            <a:ln w="12700">
              <a:solidFill>
                <a:srgbClr val="8FA7C4"/>
              </a:solidFill>
              <a:headEnd type="none" w="med" len="sm"/>
              <a:tailEnd type="arrow"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cxnSp>
          <p:nvCxnSpPr>
            <p:cNvPr id="98" name="Straight Arrow Connector 97">
              <a:extLst>
                <a:ext uri="{FF2B5EF4-FFF2-40B4-BE49-F238E27FC236}">
                  <a16:creationId xmlns:a16="http://schemas.microsoft.com/office/drawing/2014/main" id="{9C4DECC7-5382-C941-BFE8-0083E275E2EA}"/>
                </a:ext>
              </a:extLst>
            </p:cNvPr>
            <p:cNvCxnSpPr>
              <a:cxnSpLocks/>
            </p:cNvCxnSpPr>
            <p:nvPr/>
          </p:nvCxnSpPr>
          <p:spPr>
            <a:xfrm flipV="1">
              <a:off x="3480625" y="2238600"/>
              <a:ext cx="1205376" cy="3900"/>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pic>
          <p:nvPicPr>
            <p:cNvPr id="59" name="Graphic 8">
              <a:extLst>
                <a:ext uri="{FF2B5EF4-FFF2-40B4-BE49-F238E27FC236}">
                  <a16:creationId xmlns:a16="http://schemas.microsoft.com/office/drawing/2014/main" id="{DE9A4941-B8CC-2948-B67E-2B70CEA7F920}"/>
                </a:ext>
              </a:extLst>
            </p:cNvPr>
            <p:cNvPicPr>
              <a:picLocks noChangeAspect="1" noChangeArrowheads="1"/>
            </p:cNvPicPr>
            <p:nvPr/>
          </p:nvPicPr>
          <p:blipFill>
            <a:blip r:embed="rId26">
              <a:extLst>
                <a:ext uri="{96DAC541-7B7A-43D3-8B79-37D633B846F1}">
                  <asvg:svgBlip xmlns:asvg="http://schemas.microsoft.com/office/drawing/2016/SVG/main" r:embed="rId27"/>
                </a:ext>
              </a:extLst>
            </a:blip>
            <a:srcRect/>
            <a:stretch/>
          </p:blipFill>
          <p:spPr bwMode="auto">
            <a:xfrm>
              <a:off x="2938934" y="3057902"/>
              <a:ext cx="507632" cy="5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CustomShape 4">
              <a:extLst>
                <a:ext uri="{FF2B5EF4-FFF2-40B4-BE49-F238E27FC236}">
                  <a16:creationId xmlns:a16="http://schemas.microsoft.com/office/drawing/2014/main" id="{74E89119-603D-5E43-BC7B-F9BC5B5A2227}"/>
                </a:ext>
              </a:extLst>
            </p:cNvPr>
            <p:cNvSpPr/>
            <p:nvPr/>
          </p:nvSpPr>
          <p:spPr>
            <a:xfrm>
              <a:off x="2664113" y="3590343"/>
              <a:ext cx="1122600" cy="291048"/>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spAutoFit/>
            </a:bodyPr>
            <a:lstStyle/>
            <a:p>
              <a:pPr algn="ctr">
                <a:lnSpc>
                  <a:spcPct val="100000"/>
                </a:lnSpc>
              </a:pPr>
              <a:r>
                <a:rPr lang="en-US" sz="1399" spc="-1" dirty="0">
                  <a:ea typeface="Amazon Ember" panose="020B0603020204020204" pitchFamily="34" charset="0"/>
                </a:rPr>
                <a:t>DCV</a:t>
              </a:r>
              <a:endParaRPr lang="en-US" sz="1399" spc="-1" dirty="0"/>
            </a:p>
          </p:txBody>
        </p:sp>
        <p:cxnSp>
          <p:nvCxnSpPr>
            <p:cNvPr id="65" name="Straight Arrow Connector 64">
              <a:extLst>
                <a:ext uri="{FF2B5EF4-FFF2-40B4-BE49-F238E27FC236}">
                  <a16:creationId xmlns:a16="http://schemas.microsoft.com/office/drawing/2014/main" id="{D2181474-821C-104E-92C2-D7840CF905D2}"/>
                </a:ext>
              </a:extLst>
            </p:cNvPr>
            <p:cNvCxnSpPr>
              <a:cxnSpLocks/>
            </p:cNvCxnSpPr>
            <p:nvPr/>
          </p:nvCxnSpPr>
          <p:spPr>
            <a:xfrm flipV="1">
              <a:off x="3473805" y="3305336"/>
              <a:ext cx="1205376" cy="3900"/>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pic>
          <p:nvPicPr>
            <p:cNvPr id="89" name="Graphic 23">
              <a:extLst>
                <a:ext uri="{FF2B5EF4-FFF2-40B4-BE49-F238E27FC236}">
                  <a16:creationId xmlns:a16="http://schemas.microsoft.com/office/drawing/2014/main" id="{244E49DE-705B-D143-933D-6B9337DE30B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7837" y="195280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CustomShape 4">
              <a:extLst>
                <a:ext uri="{FF2B5EF4-FFF2-40B4-BE49-F238E27FC236}">
                  <a16:creationId xmlns:a16="http://schemas.microsoft.com/office/drawing/2014/main" id="{B4B517E5-E4B5-FC4C-97EA-5B4767BB89C6}"/>
                </a:ext>
              </a:extLst>
            </p:cNvPr>
            <p:cNvSpPr/>
            <p:nvPr/>
          </p:nvSpPr>
          <p:spPr>
            <a:xfrm>
              <a:off x="2630032" y="2446751"/>
              <a:ext cx="1122600" cy="506363"/>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spAutoFit/>
            </a:bodyPr>
            <a:lstStyle/>
            <a:p>
              <a:pPr algn="ctr">
                <a:lnSpc>
                  <a:spcPct val="100000"/>
                </a:lnSpc>
              </a:pPr>
              <a:r>
                <a:rPr lang="en-US" sz="1399" spc="-1" dirty="0">
                  <a:ea typeface="Amazon Ember" panose="020B0603020204020204" pitchFamily="34" charset="0"/>
                </a:rPr>
                <a:t>SSM connection</a:t>
              </a:r>
              <a:endParaRPr lang="en-US" sz="1399" spc="-1" dirty="0"/>
            </a:p>
          </p:txBody>
        </p:sp>
        <p:cxnSp>
          <p:nvCxnSpPr>
            <p:cNvPr id="91" name="Straight Arrow Connector 90">
              <a:extLst>
                <a:ext uri="{FF2B5EF4-FFF2-40B4-BE49-F238E27FC236}">
                  <a16:creationId xmlns:a16="http://schemas.microsoft.com/office/drawing/2014/main" id="{51F24DA2-99A9-7443-B7F4-918A9D3DF049}"/>
                </a:ext>
              </a:extLst>
            </p:cNvPr>
            <p:cNvCxnSpPr>
              <a:cxnSpLocks/>
              <a:stCxn id="61" idx="1"/>
              <a:endCxn id="197" idx="1"/>
            </p:cNvCxnSpPr>
            <p:nvPr/>
          </p:nvCxnSpPr>
          <p:spPr>
            <a:xfrm>
              <a:off x="1075107" y="2238557"/>
              <a:ext cx="344193" cy="43"/>
            </a:xfrm>
            <a:prstGeom prst="straightConnector1">
              <a:avLst/>
            </a:prstGeom>
            <a:ln w="12700">
              <a:solidFill>
                <a:srgbClr val="8FA7C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D6D87EE-CDB1-44F7-9389-048373EA19A8}"/>
              </a:ext>
            </a:extLst>
          </p:cNvPr>
          <p:cNvGrpSpPr/>
          <p:nvPr/>
        </p:nvGrpSpPr>
        <p:grpSpPr>
          <a:xfrm>
            <a:off x="795130" y="2543115"/>
            <a:ext cx="6964994" cy="2583668"/>
            <a:chOff x="795130" y="2543115"/>
            <a:chExt cx="6964994" cy="2583668"/>
          </a:xfrm>
        </p:grpSpPr>
        <p:pic>
          <p:nvPicPr>
            <p:cNvPr id="199" name="Graphic 14"/>
            <p:cNvPicPr/>
            <p:nvPr/>
          </p:nvPicPr>
          <p:blipFill>
            <a:blip r:embed="rId29"/>
            <a:stretch/>
          </p:blipFill>
          <p:spPr>
            <a:xfrm>
              <a:off x="2861400" y="4056444"/>
              <a:ext cx="662700" cy="662700"/>
            </a:xfrm>
            <a:prstGeom prst="rect">
              <a:avLst/>
            </a:prstGeom>
            <a:ln>
              <a:noFill/>
            </a:ln>
          </p:spPr>
        </p:pic>
        <p:sp>
          <p:nvSpPr>
            <p:cNvPr id="200" name="CustomShape 4"/>
            <p:cNvSpPr/>
            <p:nvPr/>
          </p:nvSpPr>
          <p:spPr>
            <a:xfrm>
              <a:off x="2617176" y="4676058"/>
              <a:ext cx="1122600" cy="291048"/>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spAutoFit/>
            </a:bodyPr>
            <a:lstStyle/>
            <a:p>
              <a:pPr algn="ctr">
                <a:lnSpc>
                  <a:spcPct val="100000"/>
                </a:lnSpc>
              </a:pPr>
              <a:r>
                <a:rPr lang="en-US" sz="1399" spc="-1" dirty="0">
                  <a:ea typeface="Amazon Ember" panose="020B0603020204020204" pitchFamily="34" charset="0"/>
                </a:rPr>
                <a:t>S3 bucket</a:t>
              </a:r>
              <a:endParaRPr lang="en-US" sz="1399" spc="-1" dirty="0"/>
            </a:p>
          </p:txBody>
        </p:sp>
        <p:sp>
          <p:nvSpPr>
            <p:cNvPr id="211" name="CustomShape 12"/>
            <p:cNvSpPr/>
            <p:nvPr/>
          </p:nvSpPr>
          <p:spPr>
            <a:xfrm>
              <a:off x="1306276" y="3973116"/>
              <a:ext cx="545449" cy="445064"/>
            </a:xfrm>
            <a:prstGeom prst="rect">
              <a:avLst/>
            </a:prstGeom>
            <a:noFill/>
            <a:ln>
              <a:noFill/>
            </a:ln>
          </p:spPr>
          <p:style>
            <a:lnRef idx="0">
              <a:scrgbClr r="0" g="0" b="0"/>
            </a:lnRef>
            <a:fillRef idx="0">
              <a:scrgbClr r="0" g="0" b="0"/>
            </a:fillRef>
            <a:effectRef idx="0">
              <a:scrgbClr r="0" g="0" b="0"/>
            </a:effectRef>
            <a:fontRef idx="minor"/>
          </p:style>
          <p:txBody>
            <a:bodyPr wrap="square" lIns="75000" tIns="37500" rIns="75000" bIns="37500">
              <a:spAutoFit/>
            </a:bodyPr>
            <a:lstStyle/>
            <a:p>
              <a:pPr>
                <a:lnSpc>
                  <a:spcPct val="100000"/>
                </a:lnSpc>
              </a:pPr>
              <a:r>
                <a:rPr lang="en-US" sz="1200" spc="-1" dirty="0">
                  <a:ea typeface="Amazon Ember" panose="020B0603020204020204" pitchFamily="34" charset="0"/>
                </a:rPr>
                <a:t>Case </a:t>
              </a:r>
            </a:p>
            <a:p>
              <a:pPr>
                <a:lnSpc>
                  <a:spcPct val="100000"/>
                </a:lnSpc>
              </a:pPr>
              <a:r>
                <a:rPr lang="en-US" sz="1200" spc="-1" dirty="0">
                  <a:ea typeface="Amazon Ember" panose="020B0603020204020204" pitchFamily="34" charset="0"/>
                </a:rPr>
                <a:t>data</a:t>
              </a:r>
              <a:endParaRPr lang="en-US" sz="1200" spc="-1" dirty="0"/>
            </a:p>
          </p:txBody>
        </p:sp>
        <p:pic>
          <p:nvPicPr>
            <p:cNvPr id="228" name="Graphic 8"/>
            <p:cNvPicPr/>
            <p:nvPr/>
          </p:nvPicPr>
          <p:blipFill>
            <a:blip r:embed="rId30"/>
            <a:stretch/>
          </p:blipFill>
          <p:spPr>
            <a:xfrm>
              <a:off x="5268897" y="4070544"/>
              <a:ext cx="634500" cy="634500"/>
            </a:xfrm>
            <a:prstGeom prst="rect">
              <a:avLst/>
            </a:prstGeom>
            <a:ln>
              <a:noFill/>
            </a:ln>
          </p:spPr>
        </p:pic>
        <p:sp>
          <p:nvSpPr>
            <p:cNvPr id="229" name="CustomShape 25"/>
            <p:cNvSpPr/>
            <p:nvPr/>
          </p:nvSpPr>
          <p:spPr>
            <a:xfrm>
              <a:off x="5077575" y="4691850"/>
              <a:ext cx="1008900" cy="434933"/>
            </a:xfrm>
            <a:prstGeom prst="rect">
              <a:avLst/>
            </a:prstGeom>
            <a:noFill/>
            <a:ln w="9360">
              <a:noFill/>
            </a:ln>
          </p:spPr>
          <p:style>
            <a:lnRef idx="0">
              <a:scrgbClr r="0" g="0" b="0"/>
            </a:lnRef>
            <a:fillRef idx="0">
              <a:scrgbClr r="0" g="0" b="0"/>
            </a:fillRef>
            <a:effectRef idx="0">
              <a:scrgbClr r="0" g="0" b="0"/>
            </a:effectRef>
            <a:fontRef idx="minor"/>
          </p:style>
          <p:txBody>
            <a:bodyPr lIns="75000" tIns="37500" rIns="75000" bIns="37500">
              <a:spAutoFit/>
            </a:bodyPr>
            <a:lstStyle/>
            <a:p>
              <a:pPr algn="ctr">
                <a:lnSpc>
                  <a:spcPct val="100000"/>
                </a:lnSpc>
              </a:pPr>
              <a:r>
                <a:rPr lang="en-US" sz="1167" spc="-1" dirty="0">
                  <a:ea typeface="Amazon Ember" panose="020B0603020204020204" pitchFamily="34" charset="0"/>
                  <a:cs typeface="Amazon Ember" panose="020B0603020204020204" pitchFamily="34" charset="0"/>
                </a:rPr>
                <a:t>Amazon FSx</a:t>
              </a:r>
              <a:br>
                <a:rPr sz="3000" dirty="0">
                  <a:ea typeface="Amazon Ember" panose="020B0603020204020204" pitchFamily="34" charset="0"/>
                  <a:cs typeface="Amazon Ember" panose="020B0603020204020204" pitchFamily="34" charset="0"/>
                </a:rPr>
              </a:br>
              <a:r>
                <a:rPr lang="en-US" sz="1167" spc="-1" dirty="0">
                  <a:ea typeface="Amazon Ember" panose="020B0603020204020204" pitchFamily="34" charset="0"/>
                  <a:cs typeface="Amazon Ember" panose="020B0603020204020204" pitchFamily="34" charset="0"/>
                </a:rPr>
                <a:t>for Lustre</a:t>
              </a:r>
            </a:p>
          </p:txBody>
        </p:sp>
        <p:cxnSp>
          <p:nvCxnSpPr>
            <p:cNvPr id="57" name="Straight Arrow Connector 56">
              <a:extLst>
                <a:ext uri="{FF2B5EF4-FFF2-40B4-BE49-F238E27FC236}">
                  <a16:creationId xmlns:a16="http://schemas.microsoft.com/office/drawing/2014/main" id="{2B86651D-16E6-7045-A307-D5D5F2B09412}"/>
                </a:ext>
              </a:extLst>
            </p:cNvPr>
            <p:cNvCxnSpPr>
              <a:cxnSpLocks/>
            </p:cNvCxnSpPr>
            <p:nvPr/>
          </p:nvCxnSpPr>
          <p:spPr>
            <a:xfrm>
              <a:off x="5973417" y="4387794"/>
              <a:ext cx="1786707" cy="0"/>
            </a:xfrm>
            <a:prstGeom prst="straightConnector1">
              <a:avLst/>
            </a:prstGeom>
            <a:ln w="12700">
              <a:solidFill>
                <a:srgbClr val="8FA7C4"/>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03" name="Freeform 102">
              <a:extLst>
                <a:ext uri="{FF2B5EF4-FFF2-40B4-BE49-F238E27FC236}">
                  <a16:creationId xmlns:a16="http://schemas.microsoft.com/office/drawing/2014/main" id="{0D78CCC3-0D8E-CF40-BCF6-ED9BBB3C0E7F}"/>
                </a:ext>
              </a:extLst>
            </p:cNvPr>
            <p:cNvSpPr/>
            <p:nvPr/>
          </p:nvSpPr>
          <p:spPr>
            <a:xfrm flipH="1" flipV="1">
              <a:off x="795130" y="2543115"/>
              <a:ext cx="1996682" cy="1897633"/>
            </a:xfrm>
            <a:custGeom>
              <a:avLst/>
              <a:gdLst>
                <a:gd name="connsiteX0" fmla="*/ 1371600 w 1371600"/>
                <a:gd name="connsiteY0" fmla="*/ 711200 h 711200"/>
                <a:gd name="connsiteX1" fmla="*/ 1371600 w 1371600"/>
                <a:gd name="connsiteY1" fmla="*/ 0 h 711200"/>
                <a:gd name="connsiteX2" fmla="*/ 0 w 1371600"/>
                <a:gd name="connsiteY2" fmla="*/ 0 h 711200"/>
              </a:gdLst>
              <a:ahLst/>
              <a:cxnLst>
                <a:cxn ang="0">
                  <a:pos x="connsiteX0" y="connsiteY0"/>
                </a:cxn>
                <a:cxn ang="0">
                  <a:pos x="connsiteX1" y="connsiteY1"/>
                </a:cxn>
                <a:cxn ang="0">
                  <a:pos x="connsiteX2" y="connsiteY2"/>
                </a:cxn>
              </a:cxnLst>
              <a:rect l="l" t="t" r="r" b="b"/>
              <a:pathLst>
                <a:path w="1371600" h="711200">
                  <a:moveTo>
                    <a:pt x="1371600" y="711200"/>
                  </a:moveTo>
                  <a:lnTo>
                    <a:pt x="1371600" y="0"/>
                  </a:lnTo>
                  <a:lnTo>
                    <a:pt x="0" y="0"/>
                  </a:lnTo>
                </a:path>
              </a:pathLst>
            </a:custGeom>
            <a:noFill/>
            <a:ln w="12700">
              <a:solidFill>
                <a:srgbClr val="8FA7C4"/>
              </a:solidFill>
              <a:headEnd type="none" w="med" len="sm"/>
              <a:tailEnd type="arrow"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cxnSp>
          <p:nvCxnSpPr>
            <p:cNvPr id="96" name="Straight Arrow Connector 95">
              <a:extLst>
                <a:ext uri="{FF2B5EF4-FFF2-40B4-BE49-F238E27FC236}">
                  <a16:creationId xmlns:a16="http://schemas.microsoft.com/office/drawing/2014/main" id="{200C495C-976C-5A45-A7D2-E4B5796E2EAB}"/>
                </a:ext>
              </a:extLst>
            </p:cNvPr>
            <p:cNvCxnSpPr>
              <a:cxnSpLocks/>
            </p:cNvCxnSpPr>
            <p:nvPr/>
          </p:nvCxnSpPr>
          <p:spPr>
            <a:xfrm flipV="1">
              <a:off x="3493713" y="4387794"/>
              <a:ext cx="1722520" cy="6960"/>
            </a:xfrm>
            <a:prstGeom prst="straightConnector1">
              <a:avLst/>
            </a:prstGeom>
            <a:ln w="12700">
              <a:solidFill>
                <a:srgbClr val="8FA7C4"/>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D59B8D29-187B-4447-A69C-3DDC2FA8780C}"/>
                </a:ext>
              </a:extLst>
            </p:cNvPr>
            <p:cNvCxnSpPr>
              <a:cxnSpLocks/>
            </p:cNvCxnSpPr>
            <p:nvPr/>
          </p:nvCxnSpPr>
          <p:spPr>
            <a:xfrm flipV="1">
              <a:off x="5527175" y="3661960"/>
              <a:ext cx="0" cy="311641"/>
            </a:xfrm>
            <a:prstGeom prst="straightConnector1">
              <a:avLst/>
            </a:prstGeom>
            <a:ln w="12700">
              <a:solidFill>
                <a:srgbClr val="8FA7C4"/>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947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svg="http://schemas.microsoft.com/office/drawing/2016/SVG/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2E8284-1406-4476-BD3B-B20BABD47346}"/>
              </a:ext>
            </a:extLst>
          </p:cNvPr>
          <p:cNvSpPr>
            <a:spLocks noGrp="1"/>
          </p:cNvSpPr>
          <p:nvPr>
            <p:ph type="title"/>
          </p:nvPr>
        </p:nvSpPr>
        <p:spPr/>
        <p:txBody>
          <a:bodyPr/>
          <a:lstStyle/>
          <a:p>
            <a:r>
              <a:rPr lang="en-US" b="0" dirty="0"/>
              <a:t>x86 Instance Snapshot for Weather and Climate</a:t>
            </a:r>
          </a:p>
        </p:txBody>
      </p:sp>
      <p:sp>
        <p:nvSpPr>
          <p:cNvPr id="3" name="Text Placeholder 2">
            <a:extLst>
              <a:ext uri="{FF2B5EF4-FFF2-40B4-BE49-F238E27FC236}">
                <a16:creationId xmlns:a16="http://schemas.microsoft.com/office/drawing/2014/main" id="{C13E803B-9F51-4256-8098-7B078073C1C1}"/>
              </a:ext>
            </a:extLst>
          </p:cNvPr>
          <p:cNvSpPr>
            <a:spLocks noGrp="1"/>
          </p:cNvSpPr>
          <p:nvPr>
            <p:ph type="body" sz="quarter" idx="10"/>
          </p:nvPr>
        </p:nvSpPr>
        <p:spPr>
          <a:xfrm>
            <a:off x="802543" y="1419225"/>
            <a:ext cx="2847743" cy="2455627"/>
          </a:xfrm>
          <a:ln w="57150">
            <a:solidFill>
              <a:schemeClr val="accent2"/>
            </a:solidFill>
          </a:ln>
        </p:spPr>
        <p:txBody>
          <a:bodyPr/>
          <a:lstStyle/>
          <a:p>
            <a:pPr algn="ctr"/>
            <a:r>
              <a:rPr lang="en-US" sz="1833" b="1" dirty="0">
                <a:solidFill>
                  <a:schemeClr val="accent1"/>
                </a:solidFill>
              </a:rPr>
              <a:t>Hpc6a.48xlarge</a:t>
            </a:r>
          </a:p>
          <a:p>
            <a:pPr marL="285739" indent="-285739">
              <a:buFont typeface="Arial" panose="020B0604020202020204" pitchFamily="34" charset="0"/>
              <a:buChar char="•"/>
            </a:pPr>
            <a:r>
              <a:rPr lang="en-US" sz="1833" dirty="0"/>
              <a:t>AMD Milan CPU, up to 3.6GHz frequency</a:t>
            </a:r>
          </a:p>
          <a:p>
            <a:pPr marL="285739" indent="-285739">
              <a:buFont typeface="Arial" panose="020B0604020202020204" pitchFamily="34" charset="0"/>
              <a:buChar char="•"/>
            </a:pPr>
            <a:r>
              <a:rPr lang="en-US" sz="1833" dirty="0"/>
              <a:t>96 cores/instance</a:t>
            </a:r>
          </a:p>
          <a:p>
            <a:pPr marL="285739" indent="-285739">
              <a:buFont typeface="Arial" panose="020B0604020202020204" pitchFamily="34" charset="0"/>
              <a:buChar char="•"/>
            </a:pPr>
            <a:r>
              <a:rPr lang="en-US" sz="1833" dirty="0"/>
              <a:t>384 </a:t>
            </a:r>
            <a:r>
              <a:rPr lang="en-US" sz="1833" dirty="0" err="1"/>
              <a:t>GiB</a:t>
            </a:r>
            <a:r>
              <a:rPr lang="en-US" sz="1833" dirty="0"/>
              <a:t>/instance</a:t>
            </a:r>
          </a:p>
          <a:p>
            <a:pPr marL="285739" indent="-285739">
              <a:buFont typeface="Arial" panose="020B0604020202020204" pitchFamily="34" charset="0"/>
              <a:buChar char="•"/>
            </a:pPr>
            <a:r>
              <a:rPr lang="en-US" sz="1833" dirty="0"/>
              <a:t>100 Gbps Networking Bandwidth w/ EFA</a:t>
            </a:r>
          </a:p>
          <a:p>
            <a:endParaRPr lang="en-US" sz="1833" dirty="0"/>
          </a:p>
        </p:txBody>
      </p:sp>
      <p:sp>
        <p:nvSpPr>
          <p:cNvPr id="11" name="Text Placeholder 2">
            <a:extLst>
              <a:ext uri="{FF2B5EF4-FFF2-40B4-BE49-F238E27FC236}">
                <a16:creationId xmlns:a16="http://schemas.microsoft.com/office/drawing/2014/main" id="{9B35651C-E08D-4CD0-A071-BF6937F8FFA3}"/>
              </a:ext>
            </a:extLst>
          </p:cNvPr>
          <p:cNvSpPr txBox="1">
            <a:spLocks/>
          </p:cNvSpPr>
          <p:nvPr/>
        </p:nvSpPr>
        <p:spPr>
          <a:xfrm>
            <a:off x="3850860" y="1419225"/>
            <a:ext cx="2764918" cy="2455627"/>
          </a:xfrm>
          <a:prstGeom prst="rect">
            <a:avLst/>
          </a:prstGeom>
          <a:ln w="57150">
            <a:solidFill>
              <a:schemeClr val="accent2"/>
            </a:solidFill>
          </a:ln>
        </p:spPr>
        <p:txBody>
          <a:bodyPr vert="horz" lIns="76200" tIns="38100" rIns="76200" bIns="38100" rtlCol="0">
            <a:noAutofit/>
          </a:bodyPr>
          <a:lstStyle>
            <a:lvl1pPr marL="0" indent="0" algn="l" defTabSz="731502"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690" indent="-457189" algn="l" defTabSz="731502"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755" indent="-365750" algn="l" defTabSz="731502"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256" indent="-365750" algn="l" defTabSz="731502"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757" indent="-365750" algn="l" defTabSz="731502"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259" indent="-365750"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2" indent="-365750"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4" indent="-365750"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0"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algn="ctr" defTabSz="609561">
              <a:defRPr/>
            </a:pPr>
            <a:r>
              <a:rPr lang="en-US" sz="1833" b="1" dirty="0">
                <a:solidFill>
                  <a:srgbClr val="FF9900"/>
                </a:solidFill>
              </a:rPr>
              <a:t>C6i.32xlarge</a:t>
            </a:r>
          </a:p>
          <a:p>
            <a:pPr marL="285739" indent="-285739" defTabSz="609561">
              <a:buFont typeface="Arial" panose="020B0604020202020204" pitchFamily="34" charset="0"/>
              <a:buChar char="•"/>
              <a:defRPr/>
            </a:pPr>
            <a:r>
              <a:rPr lang="en-US" sz="1833" dirty="0">
                <a:solidFill>
                  <a:srgbClr val="FFFFFF"/>
                </a:solidFill>
              </a:rPr>
              <a:t>Intel </a:t>
            </a:r>
            <a:r>
              <a:rPr lang="en-US" sz="1833" dirty="0" err="1">
                <a:solidFill>
                  <a:srgbClr val="FFFFFF"/>
                </a:solidFill>
              </a:rPr>
              <a:t>Icelake</a:t>
            </a:r>
            <a:r>
              <a:rPr lang="en-US" sz="1833" dirty="0">
                <a:solidFill>
                  <a:srgbClr val="FFFFFF"/>
                </a:solidFill>
              </a:rPr>
              <a:t> CPU, up to 3.5GHz frequency</a:t>
            </a:r>
          </a:p>
          <a:p>
            <a:pPr marL="285739" indent="-285739" defTabSz="609561">
              <a:buFont typeface="Arial" panose="020B0604020202020204" pitchFamily="34" charset="0"/>
              <a:buChar char="•"/>
              <a:defRPr/>
            </a:pPr>
            <a:r>
              <a:rPr lang="en-US" sz="1833" dirty="0">
                <a:solidFill>
                  <a:srgbClr val="FFFFFF"/>
                </a:solidFill>
              </a:rPr>
              <a:t>64 cores/instance</a:t>
            </a:r>
          </a:p>
          <a:p>
            <a:pPr marL="285739" indent="-285739" defTabSz="609561">
              <a:buFont typeface="Arial" panose="020B0604020202020204" pitchFamily="34" charset="0"/>
              <a:buChar char="•"/>
              <a:defRPr/>
            </a:pPr>
            <a:r>
              <a:rPr lang="en-US" sz="1833" dirty="0">
                <a:solidFill>
                  <a:srgbClr val="FFFFFF"/>
                </a:solidFill>
              </a:rPr>
              <a:t>256 </a:t>
            </a:r>
            <a:r>
              <a:rPr lang="en-US" sz="1833" dirty="0" err="1">
                <a:solidFill>
                  <a:srgbClr val="FFFFFF"/>
                </a:solidFill>
              </a:rPr>
              <a:t>GiB</a:t>
            </a:r>
            <a:r>
              <a:rPr lang="en-US" sz="1833" dirty="0">
                <a:solidFill>
                  <a:srgbClr val="FFFFFF"/>
                </a:solidFill>
              </a:rPr>
              <a:t>/instance</a:t>
            </a:r>
          </a:p>
          <a:p>
            <a:pPr marL="285739" indent="-285739" defTabSz="609561">
              <a:buFont typeface="Arial" panose="020B0604020202020204" pitchFamily="34" charset="0"/>
              <a:buChar char="•"/>
              <a:defRPr/>
            </a:pPr>
            <a:r>
              <a:rPr lang="en-US" sz="1833" dirty="0">
                <a:solidFill>
                  <a:srgbClr val="FFFFFF"/>
                </a:solidFill>
              </a:rPr>
              <a:t>50 Gbps Networking Bandwidth w/ EFA</a:t>
            </a:r>
          </a:p>
          <a:p>
            <a:pPr defTabSz="609561">
              <a:defRPr/>
            </a:pPr>
            <a:endParaRPr lang="en-US" sz="1833" dirty="0">
              <a:solidFill>
                <a:srgbClr val="FFFFFF"/>
              </a:solidFill>
            </a:endParaRPr>
          </a:p>
        </p:txBody>
      </p:sp>
      <p:sp>
        <p:nvSpPr>
          <p:cNvPr id="12" name="Text Placeholder 2">
            <a:extLst>
              <a:ext uri="{FF2B5EF4-FFF2-40B4-BE49-F238E27FC236}">
                <a16:creationId xmlns:a16="http://schemas.microsoft.com/office/drawing/2014/main" id="{FEC45001-4E59-46F9-BC2C-DB00A00A2093}"/>
              </a:ext>
            </a:extLst>
          </p:cNvPr>
          <p:cNvSpPr txBox="1">
            <a:spLocks/>
          </p:cNvSpPr>
          <p:nvPr/>
        </p:nvSpPr>
        <p:spPr>
          <a:xfrm>
            <a:off x="6899178" y="1419225"/>
            <a:ext cx="2764918" cy="2455627"/>
          </a:xfrm>
          <a:prstGeom prst="rect">
            <a:avLst/>
          </a:prstGeom>
          <a:ln w="57150">
            <a:solidFill>
              <a:schemeClr val="accent2"/>
            </a:solidFill>
          </a:ln>
        </p:spPr>
        <p:txBody>
          <a:bodyPr vert="horz" lIns="76200" tIns="38100" rIns="76200" bIns="38100" rtlCol="0">
            <a:noAutofit/>
          </a:bodyPr>
          <a:lstStyle>
            <a:lvl1pPr marL="0" indent="0" algn="l" defTabSz="731502"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690" indent="-457189" algn="l" defTabSz="731502"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755" indent="-365750" algn="l" defTabSz="731502"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256" indent="-365750" algn="l" defTabSz="731502"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757" indent="-365750" algn="l" defTabSz="731502"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259" indent="-365750"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2" indent="-365750"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4" indent="-365750"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0"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algn="ctr" defTabSz="609561">
              <a:defRPr/>
            </a:pPr>
            <a:r>
              <a:rPr lang="en-US" sz="1833" b="1" dirty="0">
                <a:solidFill>
                  <a:srgbClr val="FF9900"/>
                </a:solidFill>
              </a:rPr>
              <a:t>C5n.18xlarge</a:t>
            </a:r>
          </a:p>
          <a:p>
            <a:pPr marL="285739" indent="-285739" defTabSz="609561">
              <a:buFont typeface="Arial" panose="020B0604020202020204" pitchFamily="34" charset="0"/>
              <a:buChar char="•"/>
              <a:defRPr/>
            </a:pPr>
            <a:r>
              <a:rPr lang="en-US" sz="1833" dirty="0">
                <a:solidFill>
                  <a:srgbClr val="FFFFFF"/>
                </a:solidFill>
              </a:rPr>
              <a:t>Intel Skylake CPU, up to 3.5GHz frequency</a:t>
            </a:r>
          </a:p>
          <a:p>
            <a:pPr marL="285739" indent="-285739" defTabSz="609561">
              <a:buFont typeface="Arial" panose="020B0604020202020204" pitchFamily="34" charset="0"/>
              <a:buChar char="•"/>
              <a:defRPr/>
            </a:pPr>
            <a:r>
              <a:rPr lang="en-US" sz="1833" dirty="0">
                <a:solidFill>
                  <a:srgbClr val="FFFFFF"/>
                </a:solidFill>
              </a:rPr>
              <a:t>36 cores/instance</a:t>
            </a:r>
          </a:p>
          <a:p>
            <a:pPr marL="285739" indent="-285739" defTabSz="609561">
              <a:buFont typeface="Arial" panose="020B0604020202020204" pitchFamily="34" charset="0"/>
              <a:buChar char="•"/>
              <a:defRPr/>
            </a:pPr>
            <a:r>
              <a:rPr lang="en-US" sz="1833" dirty="0">
                <a:solidFill>
                  <a:srgbClr val="FFFFFF"/>
                </a:solidFill>
              </a:rPr>
              <a:t>192 </a:t>
            </a:r>
            <a:r>
              <a:rPr lang="en-US" sz="1833" dirty="0" err="1">
                <a:solidFill>
                  <a:srgbClr val="FFFFFF"/>
                </a:solidFill>
              </a:rPr>
              <a:t>GiB</a:t>
            </a:r>
            <a:r>
              <a:rPr lang="en-US" sz="1833" dirty="0">
                <a:solidFill>
                  <a:srgbClr val="FFFFFF"/>
                </a:solidFill>
              </a:rPr>
              <a:t>/instance</a:t>
            </a:r>
          </a:p>
          <a:p>
            <a:pPr marL="285739" indent="-285739" defTabSz="609561">
              <a:buFont typeface="Arial" panose="020B0604020202020204" pitchFamily="34" charset="0"/>
              <a:buChar char="•"/>
              <a:defRPr/>
            </a:pPr>
            <a:r>
              <a:rPr lang="en-US" sz="1833" dirty="0">
                <a:solidFill>
                  <a:srgbClr val="FFFFFF"/>
                </a:solidFill>
              </a:rPr>
              <a:t>100 Gbps Networking Bandwidth w/ EFA</a:t>
            </a:r>
          </a:p>
          <a:p>
            <a:pPr defTabSz="609561">
              <a:defRPr/>
            </a:pPr>
            <a:endParaRPr lang="en-US" sz="1833" dirty="0">
              <a:solidFill>
                <a:srgbClr val="FFFFFF"/>
              </a:solidFill>
            </a:endParaRPr>
          </a:p>
        </p:txBody>
      </p:sp>
      <p:sp>
        <p:nvSpPr>
          <p:cNvPr id="16" name="Text Placeholder 2">
            <a:extLst>
              <a:ext uri="{FF2B5EF4-FFF2-40B4-BE49-F238E27FC236}">
                <a16:creationId xmlns:a16="http://schemas.microsoft.com/office/drawing/2014/main" id="{BBEBDC64-5928-47D3-A0A1-4AD5DB6CB0DA}"/>
              </a:ext>
            </a:extLst>
          </p:cNvPr>
          <p:cNvSpPr txBox="1">
            <a:spLocks/>
          </p:cNvSpPr>
          <p:nvPr/>
        </p:nvSpPr>
        <p:spPr>
          <a:xfrm>
            <a:off x="802543" y="4399673"/>
            <a:ext cx="2847743" cy="1412605"/>
          </a:xfrm>
          <a:prstGeom prst="rect">
            <a:avLst/>
          </a:prstGeom>
          <a:ln w="57150">
            <a:solidFill>
              <a:schemeClr val="accent2"/>
            </a:solidFill>
          </a:ln>
        </p:spPr>
        <p:txBody>
          <a:bodyPr vert="horz" lIns="76200" tIns="38100" rIns="76200" bIns="38100" rtlCol="0">
            <a:noAutofit/>
          </a:bodyPr>
          <a:lstStyle>
            <a:lvl1pPr marL="0" indent="0" algn="l" defTabSz="731502"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690" indent="-457189" algn="l" defTabSz="731502"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755" indent="-365750" algn="l" defTabSz="731502"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256" indent="-365750" algn="l" defTabSz="731502"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757" indent="-365750" algn="l" defTabSz="731502"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259" indent="-365750"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2" indent="-365750"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4" indent="-365750"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0"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algn="ctr" defTabSz="609561">
              <a:defRPr/>
            </a:pPr>
            <a:r>
              <a:rPr lang="en-US" sz="1833" b="1" dirty="0">
                <a:solidFill>
                  <a:srgbClr val="FF9900"/>
                </a:solidFill>
              </a:rPr>
              <a:t>Hpc6a.48xlarge</a:t>
            </a:r>
          </a:p>
          <a:p>
            <a:pPr marL="285739" indent="-285739" defTabSz="609561">
              <a:buFont typeface="Arial" panose="020B0604020202020204" pitchFamily="34" charset="0"/>
              <a:buChar char="•"/>
              <a:defRPr/>
            </a:pPr>
            <a:r>
              <a:rPr lang="en-US" sz="1667" dirty="0">
                <a:solidFill>
                  <a:srgbClr val="FFFFFF"/>
                </a:solidFill>
              </a:rPr>
              <a:t>OD: 3c/core-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1Y AURI: 2.21/core-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3Y AURI: 1.41c/core-</a:t>
            </a:r>
            <a:r>
              <a:rPr lang="en-US" sz="1667" dirty="0" err="1">
                <a:solidFill>
                  <a:srgbClr val="FFFFFF"/>
                </a:solidFill>
              </a:rPr>
              <a:t>hr</a:t>
            </a:r>
            <a:r>
              <a:rPr lang="en-US" sz="1667" dirty="0">
                <a:solidFill>
                  <a:srgbClr val="FFFFFF"/>
                </a:solidFill>
              </a:rPr>
              <a:t> </a:t>
            </a:r>
          </a:p>
          <a:p>
            <a:pPr defTabSz="609561">
              <a:defRPr/>
            </a:pPr>
            <a:endParaRPr lang="en-US" sz="1833" dirty="0">
              <a:solidFill>
                <a:srgbClr val="FFFFFF"/>
              </a:solidFill>
            </a:endParaRPr>
          </a:p>
        </p:txBody>
      </p:sp>
      <p:sp>
        <p:nvSpPr>
          <p:cNvPr id="18" name="Text Placeholder 2">
            <a:extLst>
              <a:ext uri="{FF2B5EF4-FFF2-40B4-BE49-F238E27FC236}">
                <a16:creationId xmlns:a16="http://schemas.microsoft.com/office/drawing/2014/main" id="{A475F869-0839-4C9C-809C-9C5B1A21C399}"/>
              </a:ext>
            </a:extLst>
          </p:cNvPr>
          <p:cNvSpPr txBox="1">
            <a:spLocks/>
          </p:cNvSpPr>
          <p:nvPr/>
        </p:nvSpPr>
        <p:spPr>
          <a:xfrm>
            <a:off x="3850860" y="4399672"/>
            <a:ext cx="2847743" cy="1412605"/>
          </a:xfrm>
          <a:prstGeom prst="rect">
            <a:avLst/>
          </a:prstGeom>
          <a:ln w="57150">
            <a:solidFill>
              <a:schemeClr val="accent2"/>
            </a:solidFill>
          </a:ln>
        </p:spPr>
        <p:txBody>
          <a:bodyPr vert="horz" lIns="76200" tIns="38100" rIns="76200" bIns="38100" rtlCol="0">
            <a:noAutofit/>
          </a:bodyPr>
          <a:lstStyle>
            <a:lvl1pPr marL="0" indent="0" algn="l" defTabSz="731502"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690" indent="-457189" algn="l" defTabSz="731502"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755" indent="-365750" algn="l" defTabSz="731502"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256" indent="-365750" algn="l" defTabSz="731502"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757" indent="-365750" algn="l" defTabSz="731502"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259" indent="-365750"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2" indent="-365750"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4" indent="-365750"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0"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algn="ctr" defTabSz="609561">
              <a:defRPr/>
            </a:pPr>
            <a:r>
              <a:rPr lang="en-US" sz="1833" b="1" dirty="0">
                <a:solidFill>
                  <a:srgbClr val="FF9900"/>
                </a:solidFill>
              </a:rPr>
              <a:t>C6i.32xlarge</a:t>
            </a:r>
          </a:p>
          <a:p>
            <a:pPr marL="285739" indent="-285739" defTabSz="609561">
              <a:buFont typeface="Arial" panose="020B0604020202020204" pitchFamily="34" charset="0"/>
              <a:buChar char="•"/>
              <a:defRPr/>
            </a:pPr>
            <a:r>
              <a:rPr lang="en-US" sz="1667" dirty="0">
                <a:solidFill>
                  <a:srgbClr val="FFFFFF"/>
                </a:solidFill>
              </a:rPr>
              <a:t>OD: 8.5c/core-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1Y AURI: 5.43c/core-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3Y AURI: 3.26c/core-</a:t>
            </a:r>
            <a:r>
              <a:rPr lang="en-US" sz="1667" dirty="0" err="1">
                <a:solidFill>
                  <a:srgbClr val="FFFFFF"/>
                </a:solidFill>
              </a:rPr>
              <a:t>hr</a:t>
            </a:r>
            <a:r>
              <a:rPr lang="en-US" sz="1667" dirty="0">
                <a:solidFill>
                  <a:srgbClr val="FFFFFF"/>
                </a:solidFill>
              </a:rPr>
              <a:t> </a:t>
            </a:r>
          </a:p>
          <a:p>
            <a:pPr defTabSz="609561">
              <a:defRPr/>
            </a:pPr>
            <a:endParaRPr lang="en-US" sz="1833" dirty="0">
              <a:solidFill>
                <a:srgbClr val="FFFFFF"/>
              </a:solidFill>
            </a:endParaRPr>
          </a:p>
        </p:txBody>
      </p:sp>
      <p:sp>
        <p:nvSpPr>
          <p:cNvPr id="19" name="Text Placeholder 2">
            <a:extLst>
              <a:ext uri="{FF2B5EF4-FFF2-40B4-BE49-F238E27FC236}">
                <a16:creationId xmlns:a16="http://schemas.microsoft.com/office/drawing/2014/main" id="{6FC33F11-EC78-41B5-8FE9-2CF980744F48}"/>
              </a:ext>
            </a:extLst>
          </p:cNvPr>
          <p:cNvSpPr txBox="1">
            <a:spLocks/>
          </p:cNvSpPr>
          <p:nvPr/>
        </p:nvSpPr>
        <p:spPr>
          <a:xfrm>
            <a:off x="6899178" y="4399672"/>
            <a:ext cx="2764918" cy="1412605"/>
          </a:xfrm>
          <a:prstGeom prst="rect">
            <a:avLst/>
          </a:prstGeom>
          <a:ln w="57150">
            <a:solidFill>
              <a:schemeClr val="accent2"/>
            </a:solidFill>
          </a:ln>
        </p:spPr>
        <p:txBody>
          <a:bodyPr vert="horz" lIns="76200" tIns="38100" rIns="76200" bIns="38100" rtlCol="0">
            <a:noAutofit/>
          </a:bodyPr>
          <a:lstStyle>
            <a:lvl1pPr marL="0" indent="0" algn="l" defTabSz="731502" rtl="0" eaLnBrk="1" latinLnBrk="0" hangingPunct="1">
              <a:spcBef>
                <a:spcPct val="20000"/>
              </a:spcBef>
              <a:buFontTx/>
              <a:buNone/>
              <a:defRPr sz="2880" b="0" i="0" kern="1200">
                <a:solidFill>
                  <a:schemeClr val="bg1"/>
                </a:solidFill>
                <a:latin typeface="Amazon Ember Regular" charset="0"/>
                <a:ea typeface="+mn-ea"/>
                <a:cs typeface="Amazon Ember Regular" charset="0"/>
              </a:defRPr>
            </a:lvl1pPr>
            <a:lvl2pPr marL="1188690" indent="-457189" algn="l" defTabSz="731502" rtl="0" eaLnBrk="1" latinLnBrk="0" hangingPunct="1">
              <a:spcBef>
                <a:spcPct val="20000"/>
              </a:spcBef>
              <a:buFont typeface="Arial"/>
              <a:buChar char="•"/>
              <a:defRPr sz="2880" b="0" i="0" kern="1200">
                <a:solidFill>
                  <a:schemeClr val="bg1"/>
                </a:solidFill>
                <a:latin typeface="Amazon Ember Regular" charset="0"/>
                <a:ea typeface="+mn-ea"/>
                <a:cs typeface="Amazon Ember Regular" charset="0"/>
              </a:defRPr>
            </a:lvl2pPr>
            <a:lvl3pPr marL="1828755" indent="-365750" algn="l" defTabSz="731502" rtl="0" eaLnBrk="1" latinLnBrk="0" hangingPunct="1">
              <a:spcBef>
                <a:spcPct val="20000"/>
              </a:spcBef>
              <a:buFont typeface="Arial"/>
              <a:buChar char="•"/>
              <a:defRPr sz="2560" b="0" i="0" kern="1200">
                <a:solidFill>
                  <a:schemeClr val="bg1"/>
                </a:solidFill>
                <a:latin typeface="Amazon Ember Regular" charset="0"/>
                <a:ea typeface="+mn-ea"/>
                <a:cs typeface="Amazon Ember Regular" charset="0"/>
              </a:defRPr>
            </a:lvl3pPr>
            <a:lvl4pPr marL="2560256" indent="-365750" algn="l" defTabSz="731502" rtl="0" eaLnBrk="1" latinLnBrk="0" hangingPunct="1">
              <a:spcBef>
                <a:spcPct val="20000"/>
              </a:spcBef>
              <a:buFont typeface="Arial"/>
              <a:buChar char="–"/>
              <a:defRPr sz="2240" b="0" i="0" kern="1200">
                <a:solidFill>
                  <a:schemeClr val="bg1"/>
                </a:solidFill>
                <a:latin typeface="Amazon Ember Regular" charset="0"/>
                <a:ea typeface="+mn-ea"/>
                <a:cs typeface="Amazon Ember Regular" charset="0"/>
              </a:defRPr>
            </a:lvl4pPr>
            <a:lvl5pPr marL="3291757" indent="-365750" algn="l" defTabSz="731502" rtl="0" eaLnBrk="1" latinLnBrk="0" hangingPunct="1">
              <a:spcBef>
                <a:spcPct val="20000"/>
              </a:spcBef>
              <a:buFont typeface="Arial"/>
              <a:buChar char="»"/>
              <a:defRPr sz="1920" b="0" i="0" kern="1200">
                <a:solidFill>
                  <a:schemeClr val="bg1"/>
                </a:solidFill>
                <a:latin typeface="Amazon Ember Regular" charset="0"/>
                <a:ea typeface="+mn-ea"/>
                <a:cs typeface="Amazon Ember Regular" charset="0"/>
              </a:defRPr>
            </a:lvl5pPr>
            <a:lvl6pPr marL="4023259" indent="-365750"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2" indent="-365750"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4" indent="-365750"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0" algn="l" defTabSz="731502" rtl="0" eaLnBrk="1" latinLnBrk="0" hangingPunct="1">
              <a:spcBef>
                <a:spcPct val="20000"/>
              </a:spcBef>
              <a:buFont typeface="Arial"/>
              <a:buChar char="•"/>
              <a:defRPr sz="3200" kern="1200">
                <a:solidFill>
                  <a:schemeClr val="tx1"/>
                </a:solidFill>
                <a:latin typeface="+mn-lt"/>
                <a:ea typeface="+mn-ea"/>
                <a:cs typeface="+mn-cs"/>
              </a:defRPr>
            </a:lvl9pPr>
          </a:lstStyle>
          <a:p>
            <a:pPr algn="ctr" defTabSz="609561">
              <a:defRPr/>
            </a:pPr>
            <a:r>
              <a:rPr lang="en-US" sz="1833" b="1" dirty="0">
                <a:solidFill>
                  <a:srgbClr val="FF9900"/>
                </a:solidFill>
              </a:rPr>
              <a:t>C5n.18xlarge</a:t>
            </a:r>
          </a:p>
          <a:p>
            <a:pPr marL="285739" indent="-285739" defTabSz="609561">
              <a:buFont typeface="Arial" panose="020B0604020202020204" pitchFamily="34" charset="0"/>
              <a:buChar char="•"/>
              <a:defRPr/>
            </a:pPr>
            <a:r>
              <a:rPr lang="en-US" sz="1667" dirty="0">
                <a:solidFill>
                  <a:srgbClr val="FFFFFF"/>
                </a:solidFill>
              </a:rPr>
              <a:t>OD: 10.8c/core-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1Y AURI: 6.35c/core-</a:t>
            </a:r>
            <a:r>
              <a:rPr lang="en-US" sz="1667" dirty="0" err="1">
                <a:solidFill>
                  <a:srgbClr val="FFFFFF"/>
                </a:solidFill>
              </a:rPr>
              <a:t>hr</a:t>
            </a:r>
            <a:endParaRPr lang="en-US" sz="1667" dirty="0">
              <a:solidFill>
                <a:srgbClr val="FFFFFF"/>
              </a:solidFill>
            </a:endParaRPr>
          </a:p>
          <a:p>
            <a:pPr marL="285739" indent="-285739" defTabSz="609561">
              <a:buFont typeface="Arial" panose="020B0604020202020204" pitchFamily="34" charset="0"/>
              <a:buChar char="•"/>
              <a:defRPr/>
            </a:pPr>
            <a:r>
              <a:rPr lang="en-US" sz="1667" dirty="0">
                <a:solidFill>
                  <a:srgbClr val="FFFFFF"/>
                </a:solidFill>
              </a:rPr>
              <a:t>3Y AURI: 3.41c/core-</a:t>
            </a:r>
            <a:r>
              <a:rPr lang="en-US" sz="1667" dirty="0" err="1">
                <a:solidFill>
                  <a:srgbClr val="FFFFFF"/>
                </a:solidFill>
              </a:rPr>
              <a:t>hr</a:t>
            </a:r>
            <a:r>
              <a:rPr lang="en-US" sz="1667" dirty="0">
                <a:solidFill>
                  <a:srgbClr val="FFFFFF"/>
                </a:solidFill>
              </a:rPr>
              <a:t> </a:t>
            </a:r>
          </a:p>
          <a:p>
            <a:pPr defTabSz="609561">
              <a:defRPr/>
            </a:pPr>
            <a:endParaRPr lang="en-US" sz="1833" dirty="0">
              <a:solidFill>
                <a:srgbClr val="FFFFFF"/>
              </a:solidFill>
            </a:endParaRPr>
          </a:p>
        </p:txBody>
      </p:sp>
      <p:sp>
        <p:nvSpPr>
          <p:cNvPr id="20" name="Text Placeholder 3">
            <a:extLst>
              <a:ext uri="{FF2B5EF4-FFF2-40B4-BE49-F238E27FC236}">
                <a16:creationId xmlns:a16="http://schemas.microsoft.com/office/drawing/2014/main" id="{25DCA373-C2F4-45D9-A383-E22517FFC08D}"/>
              </a:ext>
            </a:extLst>
          </p:cNvPr>
          <p:cNvSpPr txBox="1">
            <a:spLocks/>
          </p:cNvSpPr>
          <p:nvPr/>
        </p:nvSpPr>
        <p:spPr>
          <a:xfrm>
            <a:off x="282575" y="6168958"/>
            <a:ext cx="11501006" cy="218873"/>
          </a:xfrm>
          <a:prstGeom prst="rect">
            <a:avLst/>
          </a:prstGeom>
        </p:spPr>
        <p:txBody>
          <a:bodyPr/>
          <a:lstStyle>
            <a:lvl1pPr marL="0" indent="0" algn="l" defTabSz="731520" rtl="0" eaLnBrk="1" latinLnBrk="0" hangingPunct="1">
              <a:spcBef>
                <a:spcPct val="20000"/>
              </a:spcBef>
              <a:buFontTx/>
              <a:buNone/>
              <a:defRPr sz="2900" b="0" i="0" kern="1200">
                <a:solidFill>
                  <a:schemeClr val="tx1"/>
                </a:solidFill>
                <a:latin typeface="Amazon Ember Regular" charset="0"/>
                <a:ea typeface="+mn-ea"/>
                <a:cs typeface="Amazon Ember Regular" charset="0"/>
              </a:defRPr>
            </a:lvl1pPr>
            <a:lvl2pPr marL="1188720" indent="-457200" algn="l" defTabSz="731520" rtl="0" eaLnBrk="1" latinLnBrk="0" hangingPunct="1">
              <a:spcBef>
                <a:spcPct val="20000"/>
              </a:spcBef>
              <a:buFont typeface="Arial"/>
              <a:buChar char="•"/>
              <a:defRPr sz="2900" b="0" i="0" kern="1200">
                <a:solidFill>
                  <a:schemeClr val="tx1"/>
                </a:solidFill>
                <a:latin typeface="Amazon Ember Regular" charset="0"/>
                <a:ea typeface="+mn-ea"/>
                <a:cs typeface="Amazon Ember Regular" charset="0"/>
              </a:defRPr>
            </a:lvl2pPr>
            <a:lvl3pPr marL="1828800" indent="-365760" algn="l" defTabSz="731520" rtl="0" eaLnBrk="1" latinLnBrk="0" hangingPunct="1">
              <a:spcBef>
                <a:spcPct val="20000"/>
              </a:spcBef>
              <a:buFont typeface="Arial"/>
              <a:buChar char="•"/>
              <a:defRPr sz="2600" b="0" i="0" kern="1200">
                <a:solidFill>
                  <a:schemeClr val="tx1"/>
                </a:solidFill>
                <a:latin typeface="Amazon Ember Regular" charset="0"/>
                <a:ea typeface="+mn-ea"/>
                <a:cs typeface="Amazon Ember Regular" charset="0"/>
              </a:defRPr>
            </a:lvl3pPr>
            <a:lvl4pPr marL="2560320" indent="-365760" algn="l" defTabSz="731520" rtl="0" eaLnBrk="1" latinLnBrk="0" hangingPunct="1">
              <a:spcBef>
                <a:spcPct val="20000"/>
              </a:spcBef>
              <a:buFont typeface="Arial"/>
              <a:buChar char="–"/>
              <a:defRPr sz="2200" b="0" i="0" kern="1200">
                <a:solidFill>
                  <a:schemeClr val="tx1"/>
                </a:solidFill>
                <a:latin typeface="Amazon Ember Regular" charset="0"/>
                <a:ea typeface="+mn-ea"/>
                <a:cs typeface="Amazon Ember Regular" charset="0"/>
              </a:defRPr>
            </a:lvl4pPr>
            <a:lvl5pPr marL="3291840" indent="-365760" algn="l" defTabSz="731520" rtl="0" eaLnBrk="1" latinLnBrk="0" hangingPunct="1">
              <a:spcBef>
                <a:spcPct val="20000"/>
              </a:spcBef>
              <a:buFont typeface="Arial"/>
              <a:buChar char="»"/>
              <a:defRPr sz="1900" b="0" i="0" kern="1200">
                <a:solidFill>
                  <a:schemeClr val="tx1"/>
                </a:solidFill>
                <a:latin typeface="Amazon Ember Regular" charset="0"/>
                <a:ea typeface="+mn-ea"/>
                <a:cs typeface="Amazon Ember Regular" charset="0"/>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defTabSz="609576">
              <a:spcBef>
                <a:spcPts val="0"/>
              </a:spcBef>
              <a:defRPr/>
            </a:pPr>
            <a:r>
              <a:rPr lang="en-US" sz="1167" dirty="0">
                <a:solidFill>
                  <a:srgbClr val="FFFFFF"/>
                </a:solidFill>
              </a:rPr>
              <a:t>* OD == On-Demand * AURI == All Upfront Reserved Instances * All pricing info is for Ohio (us-east-2) Region</a:t>
            </a:r>
          </a:p>
        </p:txBody>
      </p:sp>
    </p:spTree>
    <p:extLst>
      <p:ext uri="{BB962C8B-B14F-4D97-AF65-F5344CB8AC3E}">
        <p14:creationId xmlns:p14="http://schemas.microsoft.com/office/powerpoint/2010/main" val="33705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6684" y="153248"/>
            <a:ext cx="10022773" cy="1143000"/>
          </a:xfrm>
        </p:spPr>
        <p:txBody>
          <a:bodyPr/>
          <a:lstStyle/>
          <a:p>
            <a:r>
              <a:rPr lang="en-US" dirty="0"/>
              <a:t>Elastic Fabric Adapter – Networks built to scale</a:t>
            </a:r>
          </a:p>
        </p:txBody>
      </p:sp>
      <p:sp>
        <p:nvSpPr>
          <p:cNvPr id="18" name="CustomShape 14">
            <a:extLst>
              <a:ext uri="{FF2B5EF4-FFF2-40B4-BE49-F238E27FC236}">
                <a16:creationId xmlns:a16="http://schemas.microsoft.com/office/drawing/2014/main" id="{70D7A00C-1B65-A740-B99A-DAD11235AC0D}"/>
              </a:ext>
            </a:extLst>
          </p:cNvPr>
          <p:cNvSpPr/>
          <p:nvPr/>
        </p:nvSpPr>
        <p:spPr>
          <a:xfrm>
            <a:off x="465194" y="3545085"/>
            <a:ext cx="2972020" cy="1212600"/>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lstStyle/>
          <a:p>
            <a:pPr marL="380990" indent="-380990" defTabSz="914321">
              <a:spcAft>
                <a:spcPts val="501"/>
              </a:spcAft>
              <a:buFont typeface="Wingdings" panose="05000000000000000000" pitchFamily="2" charset="2"/>
              <a:buChar char="ü"/>
            </a:pPr>
            <a:r>
              <a:rPr lang="en-US" sz="1667" spc="-1" dirty="0">
                <a:solidFill>
                  <a:srgbClr val="FFFFFF"/>
                </a:solidFill>
                <a:latin typeface="Amazon Ember" panose="020B0604020202020204" charset="0"/>
                <a:ea typeface="Amazon Ember" panose="020B0604020202020204" charset="0"/>
                <a:cs typeface="Amazon Ember" panose="020B0604020202020204" charset="0"/>
              </a:rPr>
              <a:t>OS bypass</a:t>
            </a:r>
          </a:p>
          <a:p>
            <a:pPr marL="380990" indent="-380990" defTabSz="914321">
              <a:spcAft>
                <a:spcPts val="501"/>
              </a:spcAft>
              <a:buFont typeface="Wingdings" panose="05000000000000000000" pitchFamily="2" charset="2"/>
              <a:buChar char="ü"/>
            </a:pPr>
            <a:r>
              <a:rPr lang="en-US" sz="1667" spc="-1" dirty="0">
                <a:solidFill>
                  <a:srgbClr val="FFFFFF"/>
                </a:solidFill>
                <a:latin typeface="Amazon Ember" panose="020B0604020202020204" charset="0"/>
                <a:ea typeface="Amazon Ember" panose="020B0604020202020204" charset="0"/>
                <a:cs typeface="Amazon Ember" panose="020B0604020202020204" charset="0"/>
              </a:rPr>
              <a:t>GPUdirect and RDMA</a:t>
            </a:r>
          </a:p>
          <a:p>
            <a:pPr marL="380990" indent="-380990" defTabSz="914321">
              <a:spcAft>
                <a:spcPts val="501"/>
              </a:spcAft>
              <a:buFont typeface="Wingdings" panose="05000000000000000000" pitchFamily="2" charset="2"/>
              <a:buChar char="ü"/>
            </a:pPr>
            <a:r>
              <a:rPr lang="en-US" sz="1667" spc="-1" dirty="0">
                <a:solidFill>
                  <a:srgbClr val="FFFFFF"/>
                </a:solidFill>
                <a:latin typeface="Amazon Ember" panose="020B0604020202020204" charset="0"/>
                <a:ea typeface="Amazon Ember" panose="020B0604020202020204" charset="0"/>
                <a:cs typeface="Amazon Ember" panose="020B0604020202020204" charset="0"/>
              </a:rPr>
              <a:t>Libfabric core supports wide array of MPIs and NCCL</a:t>
            </a:r>
          </a:p>
          <a:p>
            <a:pPr defTabSz="914321">
              <a:spcAft>
                <a:spcPts val="501"/>
              </a:spcAft>
            </a:pPr>
            <a:endParaRPr lang="en-US" sz="1667" spc="-1" dirty="0">
              <a:solidFill>
                <a:srgbClr val="002D43"/>
              </a:solidFill>
              <a:latin typeface="Amazon Ember" panose="020B0604020202020204" charset="0"/>
              <a:ea typeface="Amazon Ember" panose="020B0604020202020204" charset="0"/>
              <a:cs typeface="Amazon Ember" panose="020B0604020202020204" charset="0"/>
            </a:endParaRPr>
          </a:p>
        </p:txBody>
      </p:sp>
      <p:sp>
        <p:nvSpPr>
          <p:cNvPr id="74" name="CustomShape 14">
            <a:extLst>
              <a:ext uri="{FF2B5EF4-FFF2-40B4-BE49-F238E27FC236}">
                <a16:creationId xmlns:a16="http://schemas.microsoft.com/office/drawing/2014/main" id="{53D75891-039D-5B48-9361-D661A9D50B8B}"/>
              </a:ext>
            </a:extLst>
          </p:cNvPr>
          <p:cNvSpPr/>
          <p:nvPr/>
        </p:nvSpPr>
        <p:spPr>
          <a:xfrm>
            <a:off x="3824178" y="5475119"/>
            <a:ext cx="3288948" cy="628800"/>
          </a:xfrm>
          <a:prstGeom prst="rect">
            <a:avLst/>
          </a:prstGeom>
          <a:noFill/>
          <a:ln>
            <a:noFill/>
          </a:ln>
        </p:spPr>
        <p:style>
          <a:lnRef idx="0">
            <a:scrgbClr r="0" g="0" b="0"/>
          </a:lnRef>
          <a:fillRef idx="0">
            <a:scrgbClr r="0" g="0" b="0"/>
          </a:fillRef>
          <a:effectRef idx="0">
            <a:scrgbClr r="0" g="0" b="0"/>
          </a:effectRef>
          <a:fontRef idx="minor"/>
        </p:style>
        <p:txBody>
          <a:bodyPr lIns="75000" tIns="37500" rIns="75000" bIns="37500"/>
          <a:lstStyle/>
          <a:p>
            <a:pPr algn="ctr" defTabSz="914321">
              <a:spcAft>
                <a:spcPts val="501"/>
              </a:spcAft>
            </a:pPr>
            <a:r>
              <a:rPr lang="en-US" sz="1467" spc="-1" dirty="0">
                <a:solidFill>
                  <a:srgbClr val="FFFFFF"/>
                </a:solidFill>
                <a:latin typeface="Amazon Ember" panose="020B0604020202020204" charset="0"/>
                <a:ea typeface="Amazon Ember" panose="020B0604020202020204" charset="0"/>
                <a:cs typeface="Amazon Ember" panose="020B0604020202020204" charset="0"/>
              </a:rPr>
              <a:t>ECMP-enabled packet spraying and cloud-scale congestion control</a:t>
            </a:r>
          </a:p>
        </p:txBody>
      </p:sp>
      <p:pic>
        <p:nvPicPr>
          <p:cNvPr id="77" name="Picture 76">
            <a:extLst>
              <a:ext uri="{FF2B5EF4-FFF2-40B4-BE49-F238E27FC236}">
                <a16:creationId xmlns:a16="http://schemas.microsoft.com/office/drawing/2014/main" id="{7690FE74-1F28-CE40-8437-99E55B9552EE}"/>
              </a:ext>
            </a:extLst>
          </p:cNvPr>
          <p:cNvPicPr>
            <a:picLocks noChangeAspect="1"/>
          </p:cNvPicPr>
          <p:nvPr/>
        </p:nvPicPr>
        <p:blipFill>
          <a:blip r:embed="rId3"/>
          <a:stretch>
            <a:fillRect/>
          </a:stretch>
        </p:blipFill>
        <p:spPr>
          <a:xfrm>
            <a:off x="4118586" y="2014011"/>
            <a:ext cx="2861255" cy="3289908"/>
          </a:xfrm>
          <a:prstGeom prst="rect">
            <a:avLst/>
          </a:prstGeom>
        </p:spPr>
      </p:pic>
      <p:sp>
        <p:nvSpPr>
          <p:cNvPr id="79" name="Line 66">
            <a:extLst>
              <a:ext uri="{FF2B5EF4-FFF2-40B4-BE49-F238E27FC236}">
                <a16:creationId xmlns:a16="http://schemas.microsoft.com/office/drawing/2014/main" id="{A7E4FB55-9D58-ED4A-8E3B-B92659F36B9F}"/>
              </a:ext>
            </a:extLst>
          </p:cNvPr>
          <p:cNvSpPr/>
          <p:nvPr/>
        </p:nvSpPr>
        <p:spPr>
          <a:xfrm>
            <a:off x="7246411" y="1704802"/>
            <a:ext cx="0" cy="4399117"/>
          </a:xfrm>
          <a:prstGeom prst="line">
            <a:avLst/>
          </a:prstGeom>
          <a:ln w="25560">
            <a:solidFill>
              <a:schemeClr val="bg1"/>
            </a:solidFill>
            <a:round/>
          </a:ln>
        </p:spPr>
        <p:style>
          <a:lnRef idx="1">
            <a:schemeClr val="accent1"/>
          </a:lnRef>
          <a:fillRef idx="0">
            <a:schemeClr val="accent1"/>
          </a:fillRef>
          <a:effectRef idx="0">
            <a:schemeClr val="accent1"/>
          </a:effectRef>
          <a:fontRef idx="minor"/>
        </p:style>
      </p:sp>
      <p:pic>
        <p:nvPicPr>
          <p:cNvPr id="13" name="Picture 12" descr="A picture containing drawing&#10;&#10;Description automatically generated">
            <a:extLst>
              <a:ext uri="{FF2B5EF4-FFF2-40B4-BE49-F238E27FC236}">
                <a16:creationId xmlns:a16="http://schemas.microsoft.com/office/drawing/2014/main" id="{D1ABB017-66D2-4D95-A4C3-3FA1CE25EC88}"/>
              </a:ext>
            </a:extLst>
          </p:cNvPr>
          <p:cNvPicPr>
            <a:picLocks noChangeAspect="1"/>
          </p:cNvPicPr>
          <p:nvPr/>
        </p:nvPicPr>
        <p:blipFill>
          <a:blip r:embed="rId4"/>
          <a:stretch>
            <a:fillRect/>
          </a:stretch>
        </p:blipFill>
        <p:spPr>
          <a:xfrm>
            <a:off x="252107" y="143030"/>
            <a:ext cx="992188" cy="992188"/>
          </a:xfrm>
          <a:prstGeom prst="rect">
            <a:avLst/>
          </a:prstGeom>
        </p:spPr>
      </p:pic>
      <p:sp>
        <p:nvSpPr>
          <p:cNvPr id="12" name="TextBox 11"/>
          <p:cNvSpPr txBox="1"/>
          <p:nvPr/>
        </p:nvSpPr>
        <p:spPr>
          <a:xfrm>
            <a:off x="1602658" y="1722497"/>
            <a:ext cx="2175241" cy="1269578"/>
          </a:xfrm>
          <a:prstGeom prst="rect">
            <a:avLst/>
          </a:prstGeom>
          <a:noFill/>
        </p:spPr>
        <p:txBody>
          <a:bodyPr wrap="square" lIns="152400" tIns="121920" rIns="152400" bIns="121920" rtlCol="0">
            <a:spAutoFit/>
          </a:bodyPr>
          <a:lstStyle/>
          <a:p>
            <a:pPr defTabSz="914321">
              <a:lnSpc>
                <a:spcPct val="90000"/>
              </a:lnSpc>
              <a:spcAft>
                <a:spcPts val="1500"/>
              </a:spcAft>
              <a:defRPr/>
            </a:pPr>
            <a:r>
              <a:rPr lang="en-US" sz="1500" dirty="0">
                <a:gradFill>
                  <a:gsLst>
                    <a:gs pos="2917">
                      <a:srgbClr val="FFFFFF"/>
                    </a:gs>
                    <a:gs pos="30000">
                      <a:srgbClr val="FFFFFF"/>
                    </a:gs>
                  </a:gsLst>
                  <a:lin ang="5400000" scaled="0"/>
                </a:gradFill>
                <a:latin typeface="Amazon Ember" panose="020B0604020202020204" charset="0"/>
                <a:ea typeface="Amazon Ember" panose="020B0604020202020204" charset="0"/>
                <a:cs typeface="Amazon Ember" panose="020B0604020202020204" charset="0"/>
              </a:rPr>
              <a:t>Up to 400 Gbps </a:t>
            </a:r>
            <a:br>
              <a:rPr lang="en-US" sz="1500" dirty="0">
                <a:gradFill>
                  <a:gsLst>
                    <a:gs pos="2917">
                      <a:srgbClr val="FFFFFF"/>
                    </a:gs>
                    <a:gs pos="30000">
                      <a:srgbClr val="FFFFFF"/>
                    </a:gs>
                  </a:gsLst>
                  <a:lin ang="5400000" scaled="0"/>
                </a:gradFill>
                <a:latin typeface="Amazon Ember" panose="020B0604020202020204" charset="0"/>
                <a:ea typeface="Amazon Ember" panose="020B0604020202020204" charset="0"/>
                <a:cs typeface="Amazon Ember" panose="020B0604020202020204" charset="0"/>
              </a:rPr>
            </a:br>
            <a:r>
              <a:rPr lang="en-US" sz="1500" dirty="0">
                <a:gradFill>
                  <a:gsLst>
                    <a:gs pos="2917">
                      <a:srgbClr val="FFFFFF"/>
                    </a:gs>
                    <a:gs pos="30000">
                      <a:srgbClr val="FFFFFF"/>
                    </a:gs>
                  </a:gsLst>
                  <a:lin ang="5400000" scaled="0"/>
                </a:gradFill>
                <a:latin typeface="Amazon Ember" panose="020B0604020202020204" charset="0"/>
                <a:ea typeface="Amazon Ember" panose="020B0604020202020204" charset="0"/>
                <a:cs typeface="Amazon Ember" panose="020B0604020202020204" charset="0"/>
              </a:rPr>
              <a:t>networking bandwidth</a:t>
            </a:r>
          </a:p>
          <a:p>
            <a:pPr defTabSz="914321">
              <a:lnSpc>
                <a:spcPct val="90000"/>
              </a:lnSpc>
              <a:spcAft>
                <a:spcPts val="1500"/>
              </a:spcAft>
              <a:defRPr/>
            </a:pPr>
            <a:endParaRPr lang="en-US" sz="1500" dirty="0">
              <a:gradFill>
                <a:gsLst>
                  <a:gs pos="2917">
                    <a:srgbClr val="FFFFFF"/>
                  </a:gs>
                  <a:gs pos="30000">
                    <a:srgbClr val="FFFFFF"/>
                  </a:gs>
                </a:gsLst>
                <a:lin ang="5400000" scaled="0"/>
              </a:gradFill>
              <a:latin typeface="Amazon Ember" panose="020B0604020202020204" charset="0"/>
              <a:ea typeface="Amazon Ember" panose="020B0604020202020204" charset="0"/>
              <a:cs typeface="Amazon Ember" panose="020B0604020202020204" charset="0"/>
            </a:endParaRPr>
          </a:p>
        </p:txBody>
      </p:sp>
      <p:pic>
        <p:nvPicPr>
          <p:cNvPr id="16" name="Picture 15"/>
          <p:cNvPicPr>
            <a:picLocks noChangeAspect="1"/>
          </p:cNvPicPr>
          <p:nvPr/>
        </p:nvPicPr>
        <p:blipFill>
          <a:blip r:embed="rId5">
            <a:clrChange>
              <a:clrFrom>
                <a:srgbClr val="262F3E"/>
              </a:clrFrom>
              <a:clrTo>
                <a:srgbClr val="262F3E">
                  <a:alpha val="0"/>
                </a:srgbClr>
              </a:clrTo>
            </a:clrChange>
            <a:extLst>
              <a:ext uri="{28A0092B-C50C-407E-A947-70E740481C1C}">
                <a14:useLocalDpi xmlns:a14="http://schemas.microsoft.com/office/drawing/2010/main" val="0"/>
              </a:ext>
            </a:extLst>
          </a:blip>
          <a:stretch>
            <a:fillRect/>
          </a:stretch>
        </p:blipFill>
        <p:spPr>
          <a:xfrm>
            <a:off x="205142" y="1353949"/>
            <a:ext cx="1633620" cy="1633619"/>
          </a:xfrm>
          <a:prstGeom prst="rect">
            <a:avLst/>
          </a:prstGeom>
        </p:spPr>
      </p:pic>
      <p:sp>
        <p:nvSpPr>
          <p:cNvPr id="19" name="TextBox 18">
            <a:extLst>
              <a:ext uri="{FF2B5EF4-FFF2-40B4-BE49-F238E27FC236}">
                <a16:creationId xmlns:a16="http://schemas.microsoft.com/office/drawing/2014/main" id="{1635736D-53EB-EE4D-B4DB-5104F752628B}"/>
              </a:ext>
            </a:extLst>
          </p:cNvPr>
          <p:cNvSpPr txBox="1"/>
          <p:nvPr/>
        </p:nvSpPr>
        <p:spPr>
          <a:xfrm>
            <a:off x="7584535" y="5649951"/>
            <a:ext cx="4447828" cy="502573"/>
          </a:xfrm>
          <a:prstGeom prst="rect">
            <a:avLst/>
          </a:prstGeom>
          <a:solidFill>
            <a:srgbClr val="232F3E"/>
          </a:solidFill>
        </p:spPr>
        <p:txBody>
          <a:bodyPr wrap="square" rtlCol="0">
            <a:spAutoFit/>
          </a:bodyPr>
          <a:lstStyle/>
          <a:p>
            <a:pPr defTabSz="914321"/>
            <a:r>
              <a:rPr lang="en-US" sz="1333" b="1" dirty="0">
                <a:solidFill>
                  <a:srgbClr val="FE9903"/>
                </a:solidFill>
                <a:latin typeface="Amazon Ember" panose="020B0604020202020204" charset="0"/>
                <a:ea typeface="Amazon Ember" panose="020B0604020202020204" charset="0"/>
                <a:cs typeface="Amazon Ember" panose="020B0604020202020204" charset="0"/>
              </a:rPr>
              <a:t>At ~40,000 cores (400 nodes), Hpc6a+EFA shows nearly 100% scaling efficiency</a:t>
            </a:r>
          </a:p>
        </p:txBody>
      </p:sp>
      <p:sp>
        <p:nvSpPr>
          <p:cNvPr id="20" name="Line 66">
            <a:extLst>
              <a:ext uri="{FF2B5EF4-FFF2-40B4-BE49-F238E27FC236}">
                <a16:creationId xmlns:a16="http://schemas.microsoft.com/office/drawing/2014/main" id="{A7E4FB55-9D58-ED4A-8E3B-B92659F36B9F}"/>
              </a:ext>
            </a:extLst>
          </p:cNvPr>
          <p:cNvSpPr/>
          <p:nvPr/>
        </p:nvSpPr>
        <p:spPr>
          <a:xfrm>
            <a:off x="3777899" y="1704802"/>
            <a:ext cx="0" cy="4399117"/>
          </a:xfrm>
          <a:prstGeom prst="line">
            <a:avLst/>
          </a:prstGeom>
          <a:ln w="25560">
            <a:solidFill>
              <a:schemeClr val="bg1"/>
            </a:solidFill>
            <a:round/>
          </a:ln>
        </p:spPr>
        <p:style>
          <a:lnRef idx="1">
            <a:schemeClr val="accent1"/>
          </a:lnRef>
          <a:fillRef idx="0">
            <a:schemeClr val="accent1"/>
          </a:fillRef>
          <a:effectRef idx="0">
            <a:schemeClr val="accent1"/>
          </a:effectRef>
          <a:fontRef idx="minor"/>
        </p:style>
      </p:sp>
      <p:sp>
        <p:nvSpPr>
          <p:cNvPr id="6" name="TextBox 5"/>
          <p:cNvSpPr txBox="1"/>
          <p:nvPr/>
        </p:nvSpPr>
        <p:spPr>
          <a:xfrm rot="16200000">
            <a:off x="7684576" y="6458359"/>
            <a:ext cx="928459" cy="363946"/>
          </a:xfrm>
          <a:prstGeom prst="rect">
            <a:avLst/>
          </a:prstGeom>
          <a:noFill/>
        </p:spPr>
        <p:txBody>
          <a:bodyPr wrap="none" rtlCol="0">
            <a:spAutoFit/>
          </a:bodyPr>
          <a:lstStyle/>
          <a:p>
            <a:pPr defTabSz="914321"/>
            <a:r>
              <a:rPr lang="en-US" sz="1765" dirty="0">
                <a:solidFill>
                  <a:srgbClr val="002D43"/>
                </a:solidFill>
                <a:latin typeface="Arial"/>
              </a:rPr>
              <a:t>Scaling</a:t>
            </a:r>
          </a:p>
        </p:txBody>
      </p:sp>
      <p:graphicFrame>
        <p:nvGraphicFramePr>
          <p:cNvPr id="15" name="Chart 14">
            <a:extLst>
              <a:ext uri="{FF2B5EF4-FFF2-40B4-BE49-F238E27FC236}">
                <a16:creationId xmlns:a16="http://schemas.microsoft.com/office/drawing/2014/main" id="{61DFD667-A412-4FDC-9CEE-657D314A1F51}"/>
              </a:ext>
            </a:extLst>
          </p:cNvPr>
          <p:cNvGraphicFramePr>
            <a:graphicFrameLocks noGrp="1"/>
          </p:cNvGraphicFramePr>
          <p:nvPr/>
        </p:nvGraphicFramePr>
        <p:xfrm>
          <a:off x="7379698" y="1586985"/>
          <a:ext cx="4447829" cy="406296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A1D8EEF8-021F-473B-903F-93755B056B4C}"/>
              </a:ext>
            </a:extLst>
          </p:cNvPr>
          <p:cNvSpPr/>
          <p:nvPr/>
        </p:nvSpPr>
        <p:spPr>
          <a:xfrm>
            <a:off x="370787" y="6498535"/>
            <a:ext cx="1364476" cy="235898"/>
          </a:xfrm>
          <a:prstGeom prst="rect">
            <a:avLst/>
          </a:prstGeom>
        </p:spPr>
        <p:txBody>
          <a:bodyPr wrap="none">
            <a:spAutoFit/>
          </a:bodyPr>
          <a:lstStyle/>
          <a:p>
            <a:pPr defTabSz="914321"/>
            <a:r>
              <a:rPr lang="en-US" sz="933" dirty="0">
                <a:solidFill>
                  <a:srgbClr val="FFFFFF"/>
                </a:solidFill>
                <a:latin typeface="Arial"/>
                <a:hlinkClick r:id="rId7"/>
              </a:rPr>
              <a:t>Elastic Fabric Adapter</a:t>
            </a:r>
            <a:endParaRPr lang="en-US" sz="933" dirty="0">
              <a:solidFill>
                <a:srgbClr val="FFFFFF"/>
              </a:solidFill>
              <a:latin typeface="Arial"/>
            </a:endParaRPr>
          </a:p>
        </p:txBody>
      </p:sp>
    </p:spTree>
    <p:extLst>
      <p:ext uri="{BB962C8B-B14F-4D97-AF65-F5344CB8AC3E}">
        <p14:creationId xmlns:p14="http://schemas.microsoft.com/office/powerpoint/2010/main" val="246679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77486A-594D-1DC3-7A51-1715A3B72970}"/>
              </a:ext>
            </a:extLst>
          </p:cNvPr>
          <p:cNvPicPr>
            <a:picLocks noChangeAspect="1"/>
          </p:cNvPicPr>
          <p:nvPr/>
        </p:nvPicPr>
        <p:blipFill>
          <a:blip r:embed="rId3"/>
          <a:stretch>
            <a:fillRect/>
          </a:stretch>
        </p:blipFill>
        <p:spPr>
          <a:xfrm>
            <a:off x="457199" y="946984"/>
            <a:ext cx="8396619" cy="4587964"/>
          </a:xfrm>
          <a:prstGeom prst="rect">
            <a:avLst/>
          </a:prstGeom>
        </p:spPr>
      </p:pic>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pPr algn="l"/>
            <a:r>
              <a:rPr lang="en-US" sz="3200" dirty="0">
                <a:latin typeface="Amazon Ember" panose="020B0603020204020204" pitchFamily="34" charset="0"/>
                <a:ea typeface="Amazon Ember" panose="020B0603020204020204" pitchFamily="34" charset="0"/>
                <a:cs typeface="Amazon Ember" panose="020B0603020204020204" pitchFamily="34" charset="0"/>
              </a:rPr>
              <a:t>15-minutes to create a HPC Cluster</a:t>
            </a:r>
          </a:p>
        </p:txBody>
      </p:sp>
      <p:sp>
        <p:nvSpPr>
          <p:cNvPr id="5" name="Frame 4">
            <a:extLst>
              <a:ext uri="{FF2B5EF4-FFF2-40B4-BE49-F238E27FC236}">
                <a16:creationId xmlns:a16="http://schemas.microsoft.com/office/drawing/2014/main" id="{181A1C9D-E2DC-F945-BBA3-67B31DFB19E7}"/>
              </a:ext>
            </a:extLst>
          </p:cNvPr>
          <p:cNvSpPr/>
          <p:nvPr/>
        </p:nvSpPr>
        <p:spPr>
          <a:xfrm>
            <a:off x="6179736" y="1461024"/>
            <a:ext cx="1266093" cy="395785"/>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Arrow Connector 5">
            <a:extLst>
              <a:ext uri="{FF2B5EF4-FFF2-40B4-BE49-F238E27FC236}">
                <a16:creationId xmlns:a16="http://schemas.microsoft.com/office/drawing/2014/main" id="{7B21265D-CD83-D84F-9645-DB0A47171714}"/>
              </a:ext>
            </a:extLst>
          </p:cNvPr>
          <p:cNvCxnSpPr>
            <a:cxnSpLocks/>
            <a:stCxn id="11" idx="1"/>
          </p:cNvCxnSpPr>
          <p:nvPr/>
        </p:nvCxnSpPr>
        <p:spPr>
          <a:xfrm flipH="1" flipV="1">
            <a:off x="7234813" y="1929284"/>
            <a:ext cx="2009119" cy="899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8A76FA5-F443-4540-80D2-BEC7789926C1}"/>
              </a:ext>
            </a:extLst>
          </p:cNvPr>
          <p:cNvSpPr txBox="1"/>
          <p:nvPr/>
        </p:nvSpPr>
        <p:spPr>
          <a:xfrm>
            <a:off x="9243932" y="2397522"/>
            <a:ext cx="3202825" cy="861774"/>
          </a:xfrm>
          <a:prstGeom prst="rect">
            <a:avLst/>
          </a:prstGeom>
          <a:noFill/>
        </p:spPr>
        <p:txBody>
          <a:bodyPr wrap="square" rtlCol="0">
            <a:spAutoFit/>
          </a:bodyPr>
          <a:lstStyle/>
          <a:p>
            <a:pPr algn="l"/>
            <a:r>
              <a:rPr lang="en-US" sz="2500" dirty="0">
                <a:latin typeface="Amazon Ember" panose="020B0603020204020204" pitchFamily="34" charset="0"/>
                <a:ea typeface="Amazon Ember" panose="020B0603020204020204" pitchFamily="34" charset="0"/>
                <a:cs typeface="Amazon Ember" panose="020B0603020204020204" pitchFamily="34" charset="0"/>
              </a:rPr>
              <a:t>Connect via the browser (or SSH)</a:t>
            </a:r>
          </a:p>
        </p:txBody>
      </p:sp>
      <p:sp>
        <p:nvSpPr>
          <p:cNvPr id="15" name="Frame 14">
            <a:extLst>
              <a:ext uri="{FF2B5EF4-FFF2-40B4-BE49-F238E27FC236}">
                <a16:creationId xmlns:a16="http://schemas.microsoft.com/office/drawing/2014/main" id="{31932A40-0213-A641-B73B-05E499B4A159}"/>
              </a:ext>
            </a:extLst>
          </p:cNvPr>
          <p:cNvSpPr/>
          <p:nvPr/>
        </p:nvSpPr>
        <p:spPr>
          <a:xfrm>
            <a:off x="7445829" y="1476198"/>
            <a:ext cx="1135463" cy="365438"/>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Arrow Connector 16">
            <a:extLst>
              <a:ext uri="{FF2B5EF4-FFF2-40B4-BE49-F238E27FC236}">
                <a16:creationId xmlns:a16="http://schemas.microsoft.com/office/drawing/2014/main" id="{9FF47475-B291-7B44-8A79-84D63C1C60F4}"/>
              </a:ext>
            </a:extLst>
          </p:cNvPr>
          <p:cNvCxnSpPr>
            <a:cxnSpLocks/>
          </p:cNvCxnSpPr>
          <p:nvPr/>
        </p:nvCxnSpPr>
        <p:spPr>
          <a:xfrm flipH="1">
            <a:off x="8581292" y="1083373"/>
            <a:ext cx="1095271" cy="341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F94D01-1E9F-C24F-AF33-63A8CAFC8231}"/>
              </a:ext>
            </a:extLst>
          </p:cNvPr>
          <p:cNvSpPr txBox="1"/>
          <p:nvPr/>
        </p:nvSpPr>
        <p:spPr>
          <a:xfrm>
            <a:off x="9676563" y="663056"/>
            <a:ext cx="2629517" cy="861774"/>
          </a:xfrm>
          <a:prstGeom prst="rect">
            <a:avLst/>
          </a:prstGeom>
          <a:noFill/>
        </p:spPr>
        <p:txBody>
          <a:bodyPr wrap="square" rtlCol="0">
            <a:spAutoFit/>
          </a:bodyPr>
          <a:lstStyle/>
          <a:p>
            <a:pPr algn="l"/>
            <a:r>
              <a:rPr lang="en-US" sz="2500" dirty="0">
                <a:latin typeface="Amazon Ember" panose="020B0603020204020204" pitchFamily="34" charset="0"/>
                <a:ea typeface="Amazon Ember" panose="020B0603020204020204" pitchFamily="34" charset="0"/>
                <a:cs typeface="Amazon Ember" panose="020B0603020204020204" pitchFamily="34" charset="0"/>
              </a:rPr>
              <a:t>Create-Cluster Wizard</a:t>
            </a:r>
          </a:p>
        </p:txBody>
      </p:sp>
      <p:sp>
        <p:nvSpPr>
          <p:cNvPr id="21" name="Frame 20">
            <a:extLst>
              <a:ext uri="{FF2B5EF4-FFF2-40B4-BE49-F238E27FC236}">
                <a16:creationId xmlns:a16="http://schemas.microsoft.com/office/drawing/2014/main" id="{A1BDB193-D629-9241-927D-11FCBED68469}"/>
              </a:ext>
            </a:extLst>
          </p:cNvPr>
          <p:cNvSpPr/>
          <p:nvPr/>
        </p:nvSpPr>
        <p:spPr>
          <a:xfrm>
            <a:off x="3881785" y="1425017"/>
            <a:ext cx="773723" cy="395785"/>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2" name="Straight Arrow Connector 21">
            <a:extLst>
              <a:ext uri="{FF2B5EF4-FFF2-40B4-BE49-F238E27FC236}">
                <a16:creationId xmlns:a16="http://schemas.microsoft.com/office/drawing/2014/main" id="{6D19EF01-E7D7-424F-97ED-91C24CCC0CBA}"/>
              </a:ext>
            </a:extLst>
          </p:cNvPr>
          <p:cNvCxnSpPr>
            <a:cxnSpLocks/>
          </p:cNvCxnSpPr>
          <p:nvPr/>
        </p:nvCxnSpPr>
        <p:spPr>
          <a:xfrm flipH="1" flipV="1">
            <a:off x="4531807" y="1867250"/>
            <a:ext cx="4249013" cy="26659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16E30D0-42F7-8242-AEC4-96F59DF86A6D}"/>
              </a:ext>
            </a:extLst>
          </p:cNvPr>
          <p:cNvSpPr txBox="1"/>
          <p:nvPr/>
        </p:nvSpPr>
        <p:spPr>
          <a:xfrm>
            <a:off x="8853818" y="4029592"/>
            <a:ext cx="4886848" cy="1246495"/>
          </a:xfrm>
          <a:prstGeom prst="rect">
            <a:avLst/>
          </a:prstGeom>
          <a:noFill/>
        </p:spPr>
        <p:txBody>
          <a:bodyPr wrap="square" rtlCol="0">
            <a:spAutoFit/>
          </a:bodyPr>
          <a:lstStyle/>
          <a:p>
            <a:r>
              <a:rPr lang="en-US" sz="2500" dirty="0">
                <a:latin typeface="Amazon Ember" panose="020B0603020204020204" pitchFamily="34" charset="0"/>
                <a:ea typeface="Amazon Ember" panose="020B0603020204020204" pitchFamily="34" charset="0"/>
                <a:cs typeface="Amazon Ember" panose="020B0603020204020204" pitchFamily="34" charset="0"/>
              </a:rPr>
              <a:t>Stop a cluster </a:t>
            </a:r>
          </a:p>
          <a:p>
            <a:r>
              <a:rPr lang="en-US" sz="2500" dirty="0">
                <a:latin typeface="Amazon Ember" panose="020B0603020204020204" pitchFamily="34" charset="0"/>
                <a:ea typeface="Amazon Ember" panose="020B0603020204020204" pitchFamily="34" charset="0"/>
                <a:cs typeface="Amazon Ember" panose="020B0603020204020204" pitchFamily="34" charset="0"/>
              </a:rPr>
              <a:t>(preserve all data)</a:t>
            </a:r>
          </a:p>
          <a:p>
            <a:r>
              <a:rPr lang="en-US" sz="2500" dirty="0">
                <a:latin typeface="Amazon Ember" panose="020B0603020204020204" pitchFamily="34" charset="0"/>
                <a:ea typeface="Amazon Ember" panose="020B0603020204020204" pitchFamily="34" charset="0"/>
                <a:cs typeface="Amazon Ember" panose="020B0603020204020204" pitchFamily="34" charset="0"/>
              </a:rPr>
              <a:t>Then resume later</a:t>
            </a:r>
          </a:p>
        </p:txBody>
      </p:sp>
    </p:spTree>
    <p:extLst>
      <p:ext uri="{BB962C8B-B14F-4D97-AF65-F5344CB8AC3E}">
        <p14:creationId xmlns:p14="http://schemas.microsoft.com/office/powerpoint/2010/main" val="15803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5" grpId="0" animBg="1"/>
      <p:bldP spid="20" grpId="0"/>
      <p:bldP spid="21"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err="1"/>
              <a:t>Slurm</a:t>
            </a:r>
            <a:endParaRPr lang="en-US" dirty="0"/>
          </a:p>
        </p:txBody>
      </p:sp>
      <p:sp>
        <p:nvSpPr>
          <p:cNvPr id="3" name="TextBox 2">
            <a:extLst>
              <a:ext uri="{FF2B5EF4-FFF2-40B4-BE49-F238E27FC236}">
                <a16:creationId xmlns:a16="http://schemas.microsoft.com/office/drawing/2014/main" id="{D05009F2-E36D-7F45-8499-6493E7DC5ACC}"/>
              </a:ext>
            </a:extLst>
          </p:cNvPr>
          <p:cNvSpPr txBox="1"/>
          <p:nvPr/>
        </p:nvSpPr>
        <p:spPr>
          <a:xfrm>
            <a:off x="4937970" y="1556903"/>
            <a:ext cx="7345281" cy="461665"/>
          </a:xfrm>
          <a:prstGeom prst="rect">
            <a:avLst/>
          </a:prstGeom>
          <a:noFill/>
        </p:spPr>
        <p:txBody>
          <a:bodyPr wrap="none" rtlCol="0">
            <a:spAutoFit/>
          </a:bodyPr>
          <a:lstStyle/>
          <a:p>
            <a:pPr algn="l"/>
            <a:r>
              <a:rPr lang="en-US" sz="2400" dirty="0" err="1">
                <a:latin typeface="Amazon Ember" panose="020B0603020204020204" pitchFamily="34" charset="0"/>
                <a:ea typeface="Amazon Ember" panose="020B0603020204020204" pitchFamily="34" charset="0"/>
                <a:cs typeface="Amazon Ember" panose="020B0603020204020204" pitchFamily="34" charset="0"/>
              </a:rPr>
              <a:t>Slurm</a:t>
            </a:r>
            <a:r>
              <a:rPr lang="en-US" sz="2400" dirty="0">
                <a:latin typeface="Amazon Ember" panose="020B0603020204020204" pitchFamily="34" charset="0"/>
                <a:ea typeface="Amazon Ember" panose="020B0603020204020204" pitchFamily="34" charset="0"/>
                <a:cs typeface="Amazon Ember" panose="020B0603020204020204" pitchFamily="34" charset="0"/>
              </a:rPr>
              <a:t> is the built-in scheduler with </a:t>
            </a:r>
            <a:r>
              <a:rPr lang="en-US" sz="2400" dirty="0" err="1">
                <a:latin typeface="Amazon Ember" panose="020B0603020204020204" pitchFamily="34" charset="0"/>
                <a:ea typeface="Amazon Ember" panose="020B0603020204020204" pitchFamily="34" charset="0"/>
                <a:cs typeface="Amazon Ember" panose="020B0603020204020204" pitchFamily="34" charset="0"/>
              </a:rPr>
              <a:t>ParallelCluster</a:t>
            </a:r>
            <a:r>
              <a:rPr lang="en-US" sz="2400" dirty="0">
                <a:latin typeface="Amazon Ember" panose="020B0603020204020204" pitchFamily="34" charset="0"/>
                <a:ea typeface="Amazon Ember" panose="020B0603020204020204" pitchFamily="34" charset="0"/>
                <a:cs typeface="Amazon Ember" panose="020B0603020204020204" pitchFamily="34" charset="0"/>
              </a:rPr>
              <a:t>.</a:t>
            </a:r>
          </a:p>
        </p:txBody>
      </p:sp>
      <p:pic>
        <p:nvPicPr>
          <p:cNvPr id="14" name="Graphic 13">
            <a:extLst>
              <a:ext uri="{FF2B5EF4-FFF2-40B4-BE49-F238E27FC236}">
                <a16:creationId xmlns:a16="http://schemas.microsoft.com/office/drawing/2014/main" id="{52C3BB60-A37C-0F4B-A8F8-DE634EE2888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34268"/>
          <a:stretch/>
        </p:blipFill>
        <p:spPr>
          <a:xfrm>
            <a:off x="1127970" y="1543987"/>
            <a:ext cx="4762500" cy="3130457"/>
          </a:xfrm>
          <a:prstGeom prst="rect">
            <a:avLst/>
          </a:prstGeom>
        </p:spPr>
      </p:pic>
      <p:sp>
        <p:nvSpPr>
          <p:cNvPr id="19" name="TextBox 18">
            <a:extLst>
              <a:ext uri="{FF2B5EF4-FFF2-40B4-BE49-F238E27FC236}">
                <a16:creationId xmlns:a16="http://schemas.microsoft.com/office/drawing/2014/main" id="{12983FE9-D479-414C-9B7D-643AC9C2BFB7}"/>
              </a:ext>
            </a:extLst>
          </p:cNvPr>
          <p:cNvSpPr txBox="1"/>
          <p:nvPr/>
        </p:nvSpPr>
        <p:spPr>
          <a:xfrm>
            <a:off x="7324510" y="2616127"/>
            <a:ext cx="3874779" cy="830997"/>
          </a:xfrm>
          <a:prstGeom prst="rect">
            <a:avLst/>
          </a:prstGeom>
          <a:noFill/>
        </p:spPr>
        <p:txBody>
          <a:bodyPr wrap="none" rtlCol="0">
            <a:spAutoFit/>
          </a:bodyPr>
          <a:lstStyle/>
          <a:p>
            <a:r>
              <a:rPr lang="en-US" sz="2400" dirty="0">
                <a:latin typeface="Amazon Ember" panose="020B0603020204020204" pitchFamily="34" charset="0"/>
                <a:ea typeface="Amazon Ember" panose="020B0603020204020204" pitchFamily="34" charset="0"/>
                <a:cs typeface="Amazon Ember" panose="020B0603020204020204" pitchFamily="34" charset="0"/>
              </a:rPr>
              <a:t>We have specified 0 nodes</a:t>
            </a:r>
          </a:p>
          <a:p>
            <a:r>
              <a:rPr lang="en-US" sz="2400" dirty="0">
                <a:latin typeface="Amazon Ember" panose="020B0603020204020204" pitchFamily="34" charset="0"/>
                <a:ea typeface="Amazon Ember" panose="020B0603020204020204" pitchFamily="34" charset="0"/>
                <a:cs typeface="Amazon Ember" panose="020B0603020204020204" pitchFamily="34" charset="0"/>
              </a:rPr>
              <a:t>running by default.</a:t>
            </a:r>
          </a:p>
        </p:txBody>
      </p:sp>
      <p:sp>
        <p:nvSpPr>
          <p:cNvPr id="4" name="Frame 3">
            <a:extLst>
              <a:ext uri="{FF2B5EF4-FFF2-40B4-BE49-F238E27FC236}">
                <a16:creationId xmlns:a16="http://schemas.microsoft.com/office/drawing/2014/main" id="{057ADCEA-3719-8349-AEF8-83D234AAA644}"/>
              </a:ext>
            </a:extLst>
          </p:cNvPr>
          <p:cNvSpPr/>
          <p:nvPr/>
        </p:nvSpPr>
        <p:spPr>
          <a:xfrm>
            <a:off x="2495862" y="2780675"/>
            <a:ext cx="1341620" cy="419725"/>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Arrow Connector 5">
            <a:extLst>
              <a:ext uri="{FF2B5EF4-FFF2-40B4-BE49-F238E27FC236}">
                <a16:creationId xmlns:a16="http://schemas.microsoft.com/office/drawing/2014/main" id="{227DC6DE-04BD-4E48-B000-EDB9F157BBB2}"/>
              </a:ext>
            </a:extLst>
          </p:cNvPr>
          <p:cNvCxnSpPr/>
          <p:nvPr/>
        </p:nvCxnSpPr>
        <p:spPr>
          <a:xfrm flipH="1">
            <a:off x="3904938" y="2998033"/>
            <a:ext cx="338028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20621475-CA5E-2843-A0CC-168B70F21C6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78230"/>
          <a:stretch/>
        </p:blipFill>
        <p:spPr>
          <a:xfrm>
            <a:off x="1127970" y="5299035"/>
            <a:ext cx="7620000" cy="829455"/>
          </a:xfrm>
          <a:prstGeom prst="rect">
            <a:avLst/>
          </a:prstGeom>
        </p:spPr>
      </p:pic>
      <p:sp>
        <p:nvSpPr>
          <p:cNvPr id="13" name="Frame 12">
            <a:extLst>
              <a:ext uri="{FF2B5EF4-FFF2-40B4-BE49-F238E27FC236}">
                <a16:creationId xmlns:a16="http://schemas.microsoft.com/office/drawing/2014/main" id="{D4FCE590-B182-9D44-9761-6FE86B831985}"/>
              </a:ext>
            </a:extLst>
          </p:cNvPr>
          <p:cNvSpPr/>
          <p:nvPr/>
        </p:nvSpPr>
        <p:spPr>
          <a:xfrm>
            <a:off x="4508897" y="5636302"/>
            <a:ext cx="617739" cy="269824"/>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Frame 19">
            <a:extLst>
              <a:ext uri="{FF2B5EF4-FFF2-40B4-BE49-F238E27FC236}">
                <a16:creationId xmlns:a16="http://schemas.microsoft.com/office/drawing/2014/main" id="{85A06124-C532-B245-A826-DEF303CB9679}"/>
              </a:ext>
            </a:extLst>
          </p:cNvPr>
          <p:cNvSpPr/>
          <p:nvPr/>
        </p:nvSpPr>
        <p:spPr>
          <a:xfrm>
            <a:off x="2752510" y="1663532"/>
            <a:ext cx="617739" cy="269824"/>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Arrow Connector 20">
            <a:extLst>
              <a:ext uri="{FF2B5EF4-FFF2-40B4-BE49-F238E27FC236}">
                <a16:creationId xmlns:a16="http://schemas.microsoft.com/office/drawing/2014/main" id="{53687F5D-54E3-104B-B65E-1436512A489A}"/>
              </a:ext>
            </a:extLst>
          </p:cNvPr>
          <p:cNvCxnSpPr>
            <a:cxnSpLocks/>
          </p:cNvCxnSpPr>
          <p:nvPr/>
        </p:nvCxnSpPr>
        <p:spPr>
          <a:xfrm flipH="1">
            <a:off x="3392734" y="1800943"/>
            <a:ext cx="156772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1D441B9-F604-8B4B-AD10-97C423640B45}"/>
              </a:ext>
            </a:extLst>
          </p:cNvPr>
          <p:cNvSpPr txBox="1"/>
          <p:nvPr/>
        </p:nvSpPr>
        <p:spPr>
          <a:xfrm>
            <a:off x="7361030" y="5342463"/>
            <a:ext cx="4790094" cy="461665"/>
          </a:xfrm>
          <a:prstGeom prst="rect">
            <a:avLst/>
          </a:prstGeom>
          <a:noFill/>
        </p:spPr>
        <p:txBody>
          <a:bodyPr wrap="none" rtlCol="0">
            <a:spAutoFit/>
          </a:bodyPr>
          <a:lstStyle/>
          <a:p>
            <a:r>
              <a:rPr lang="en-US" sz="2400" dirty="0">
                <a:latin typeface="Amazon Ember" panose="020B0603020204020204" pitchFamily="34" charset="0"/>
                <a:ea typeface="Amazon Ember" panose="020B0603020204020204" pitchFamily="34" charset="0"/>
                <a:cs typeface="Amazon Ember" panose="020B0603020204020204" pitchFamily="34" charset="0"/>
              </a:rPr>
              <a:t>Use </a:t>
            </a:r>
            <a:r>
              <a:rPr lang="en-US" sz="2400" dirty="0" err="1">
                <a:latin typeface="Amazon Ember" panose="020B0603020204020204" pitchFamily="34" charset="0"/>
                <a:ea typeface="Amazon Ember" panose="020B0603020204020204" pitchFamily="34" charset="0"/>
                <a:cs typeface="Amazon Ember" panose="020B0603020204020204" pitchFamily="34" charset="0"/>
              </a:rPr>
              <a:t>Slurm’s</a:t>
            </a:r>
            <a:r>
              <a:rPr lang="en-US" sz="2400" dirty="0">
                <a:latin typeface="Amazon Ember" panose="020B0603020204020204" pitchFamily="34" charset="0"/>
                <a:ea typeface="Amazon Ember" panose="020B0603020204020204" pitchFamily="34" charset="0"/>
                <a:cs typeface="Amazon Ember" panose="020B0603020204020204" pitchFamily="34" charset="0"/>
              </a:rPr>
              <a:t> power management.</a:t>
            </a:r>
          </a:p>
        </p:txBody>
      </p:sp>
      <p:cxnSp>
        <p:nvCxnSpPr>
          <p:cNvPr id="27" name="Elbow Connector 26">
            <a:extLst>
              <a:ext uri="{FF2B5EF4-FFF2-40B4-BE49-F238E27FC236}">
                <a16:creationId xmlns:a16="http://schemas.microsoft.com/office/drawing/2014/main" id="{CEA15834-8274-5547-AA61-2CCF0767944F}"/>
              </a:ext>
            </a:extLst>
          </p:cNvPr>
          <p:cNvCxnSpPr>
            <a:cxnSpLocks/>
            <a:stCxn id="22" idx="2"/>
            <a:endCxn id="13" idx="2"/>
          </p:cNvCxnSpPr>
          <p:nvPr/>
        </p:nvCxnSpPr>
        <p:spPr>
          <a:xfrm rot="5400000">
            <a:off x="7235923" y="3385972"/>
            <a:ext cx="101998" cy="4938310"/>
          </a:xfrm>
          <a:prstGeom prst="bentConnector3">
            <a:avLst>
              <a:gd name="adj1" fmla="val 32412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4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5D1F-0AC1-2A4E-971C-6761A4CF2E78}"/>
              </a:ext>
            </a:extLst>
          </p:cNvPr>
          <p:cNvSpPr>
            <a:spLocks noGrp="1"/>
          </p:cNvSpPr>
          <p:nvPr>
            <p:ph type="title"/>
          </p:nvPr>
        </p:nvSpPr>
        <p:spPr/>
        <p:txBody>
          <a:bodyPr/>
          <a:lstStyle/>
          <a:p>
            <a:r>
              <a:rPr lang="en-US" dirty="0"/>
              <a:t>Installing Software</a:t>
            </a:r>
          </a:p>
        </p:txBody>
      </p:sp>
      <p:sp>
        <p:nvSpPr>
          <p:cNvPr id="3" name="TextBox 2">
            <a:extLst>
              <a:ext uri="{FF2B5EF4-FFF2-40B4-BE49-F238E27FC236}">
                <a16:creationId xmlns:a16="http://schemas.microsoft.com/office/drawing/2014/main" id="{CF4F31BF-2A35-3142-B77A-B65AFF46D89E}"/>
              </a:ext>
            </a:extLst>
          </p:cNvPr>
          <p:cNvSpPr txBox="1"/>
          <p:nvPr/>
        </p:nvSpPr>
        <p:spPr>
          <a:xfrm>
            <a:off x="372167" y="1331867"/>
            <a:ext cx="7475123" cy="2323713"/>
          </a:xfrm>
          <a:prstGeom prst="rect">
            <a:avLst/>
          </a:prstGeom>
          <a:noFill/>
        </p:spPr>
        <p:txBody>
          <a:bodyPr wrap="none" rtlCol="0">
            <a:spAutoFit/>
          </a:bodyPr>
          <a:lstStyle/>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Common ways</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Custom Amazon Machine Image (AMI)</a:t>
            </a:r>
          </a:p>
          <a:p>
            <a:pPr algn="l"/>
            <a:r>
              <a:rPr lang="en-US" sz="2900" dirty="0">
                <a:latin typeface="Amazon Ember" panose="020B0603020204020204" pitchFamily="34" charset="0"/>
                <a:ea typeface="Amazon Ember" panose="020B0603020204020204" pitchFamily="34" charset="0"/>
                <a:cs typeface="Amazon Ember" panose="020B0603020204020204" pitchFamily="34" charset="0"/>
              </a:rPr>
              <a:t> via packer</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Package managers (</a:t>
            </a:r>
            <a:r>
              <a:rPr lang="en-US" sz="2900" dirty="0" err="1">
                <a:latin typeface="Amazon Ember" panose="020B0603020204020204" pitchFamily="34" charset="0"/>
                <a:ea typeface="Amazon Ember" panose="020B0603020204020204" pitchFamily="34" charset="0"/>
                <a:cs typeface="Amazon Ember" panose="020B0603020204020204" pitchFamily="34" charset="0"/>
              </a:rPr>
              <a:t>Spack</a:t>
            </a:r>
            <a:r>
              <a:rPr lang="en-US" sz="2900" dirty="0">
                <a:latin typeface="Amazon Ember" panose="020B0603020204020204" pitchFamily="34" charset="0"/>
                <a:ea typeface="Amazon Ember" panose="020B0603020204020204" pitchFamily="34" charset="0"/>
                <a:cs typeface="Amazon Ember" panose="020B0603020204020204" pitchFamily="34" charset="0"/>
              </a:rPr>
              <a:t>, </a:t>
            </a:r>
            <a:r>
              <a:rPr lang="en-US" sz="2900" dirty="0" err="1">
                <a:latin typeface="Amazon Ember" panose="020B0603020204020204" pitchFamily="34" charset="0"/>
                <a:ea typeface="Amazon Ember" panose="020B0603020204020204" pitchFamily="34" charset="0"/>
                <a:cs typeface="Amazon Ember" panose="020B0603020204020204" pitchFamily="34" charset="0"/>
              </a:rPr>
              <a:t>Easybuild</a:t>
            </a:r>
            <a:r>
              <a:rPr lang="en-US" sz="2900" dirty="0">
                <a:latin typeface="Amazon Ember" panose="020B0603020204020204" pitchFamily="34" charset="0"/>
                <a:ea typeface="Amazon Ember" panose="020B0603020204020204" pitchFamily="34" charset="0"/>
                <a:cs typeface="Amazon Ember" panose="020B0603020204020204" pitchFamily="34" charset="0"/>
              </a:rPr>
              <a:t>, …)</a:t>
            </a:r>
          </a:p>
          <a:p>
            <a:pPr marL="457200" indent="-457200" algn="l">
              <a:buFont typeface="Arial" panose="020B0604020202020204" pitchFamily="34" charset="0"/>
              <a:buChar char="•"/>
            </a:pPr>
            <a:r>
              <a:rPr lang="en-US" sz="2900" dirty="0">
                <a:latin typeface="Amazon Ember" panose="020B0603020204020204" pitchFamily="34" charset="0"/>
                <a:ea typeface="Amazon Ember" panose="020B0603020204020204" pitchFamily="34" charset="0"/>
                <a:cs typeface="Amazon Ember" panose="020B0603020204020204" pitchFamily="34" charset="0"/>
              </a:rPr>
              <a:t>By hand </a:t>
            </a:r>
          </a:p>
        </p:txBody>
      </p:sp>
      <p:pic>
        <p:nvPicPr>
          <p:cNvPr id="5" name="Picture 4">
            <a:extLst>
              <a:ext uri="{FF2B5EF4-FFF2-40B4-BE49-F238E27FC236}">
                <a16:creationId xmlns:a16="http://schemas.microsoft.com/office/drawing/2014/main" id="{46C1833B-0CD9-DEC0-0D34-E02E0BE31AA8}"/>
              </a:ext>
            </a:extLst>
          </p:cNvPr>
          <p:cNvPicPr>
            <a:picLocks noChangeAspect="1"/>
          </p:cNvPicPr>
          <p:nvPr/>
        </p:nvPicPr>
        <p:blipFill>
          <a:blip r:embed="rId2"/>
          <a:stretch>
            <a:fillRect/>
          </a:stretch>
        </p:blipFill>
        <p:spPr>
          <a:xfrm>
            <a:off x="7997136" y="266329"/>
            <a:ext cx="4085243" cy="6511771"/>
          </a:xfrm>
          <a:prstGeom prst="rect">
            <a:avLst/>
          </a:prstGeom>
        </p:spPr>
      </p:pic>
      <p:sp>
        <p:nvSpPr>
          <p:cNvPr id="6" name="TextBox 5">
            <a:extLst>
              <a:ext uri="{FF2B5EF4-FFF2-40B4-BE49-F238E27FC236}">
                <a16:creationId xmlns:a16="http://schemas.microsoft.com/office/drawing/2014/main" id="{BFFE5AD0-FD5A-2E6E-B848-44DD4AEF096C}"/>
              </a:ext>
            </a:extLst>
          </p:cNvPr>
          <p:cNvSpPr txBox="1"/>
          <p:nvPr/>
        </p:nvSpPr>
        <p:spPr>
          <a:xfrm>
            <a:off x="772357" y="5770485"/>
            <a:ext cx="5293437" cy="246221"/>
          </a:xfrm>
          <a:prstGeom prst="rect">
            <a:avLst/>
          </a:prstGeom>
          <a:noFill/>
        </p:spPr>
        <p:txBody>
          <a:bodyPr wrap="none" rtlCol="0">
            <a:spAutoFit/>
          </a:bodyPr>
          <a:lstStyle/>
          <a:p>
            <a:pPr algn="l"/>
            <a:r>
              <a:rPr lang="en-US" sz="1000" dirty="0">
                <a:latin typeface="Amazon Ember" panose="020B0603020204020204" pitchFamily="34" charset="0"/>
                <a:ea typeface="Amazon Ember" panose="020B0603020204020204" pitchFamily="34" charset="0"/>
                <a:cs typeface="Amazon Ember" panose="020B0603020204020204" pitchFamily="34" charset="0"/>
                <a:hlinkClick r:id="rId3"/>
              </a:rPr>
              <a:t>https://geek-and-</a:t>
            </a:r>
            <a:r>
              <a:rPr lang="en-US" sz="1000" dirty="0" err="1">
                <a:latin typeface="Amazon Ember" panose="020B0603020204020204" pitchFamily="34" charset="0"/>
                <a:ea typeface="Amazon Ember" panose="020B0603020204020204" pitchFamily="34" charset="0"/>
                <a:cs typeface="Amazon Ember" panose="020B0603020204020204" pitchFamily="34" charset="0"/>
                <a:hlinkClick r:id="rId3"/>
              </a:rPr>
              <a:t>poke.com</a:t>
            </a:r>
            <a:r>
              <a:rPr lang="en-US" sz="1000" dirty="0">
                <a:latin typeface="Amazon Ember" panose="020B0603020204020204" pitchFamily="34" charset="0"/>
                <a:ea typeface="Amazon Ember" panose="020B0603020204020204" pitchFamily="34" charset="0"/>
                <a:cs typeface="Amazon Ember" panose="020B0603020204020204" pitchFamily="34" charset="0"/>
                <a:hlinkClick r:id="rId3"/>
              </a:rPr>
              <a:t>/</a:t>
            </a:r>
            <a:r>
              <a:rPr lang="en-US" sz="1000" dirty="0" err="1">
                <a:latin typeface="Amazon Ember" panose="020B0603020204020204" pitchFamily="34" charset="0"/>
                <a:ea typeface="Amazon Ember" panose="020B0603020204020204" pitchFamily="34" charset="0"/>
                <a:cs typeface="Amazon Ember" panose="020B0603020204020204" pitchFamily="34" charset="0"/>
                <a:hlinkClick r:id="rId3"/>
              </a:rPr>
              <a:t>geekandpoke</a:t>
            </a:r>
            <a:r>
              <a:rPr lang="en-US" sz="1000" dirty="0">
                <a:latin typeface="Amazon Ember" panose="020B0603020204020204" pitchFamily="34" charset="0"/>
                <a:ea typeface="Amazon Ember" panose="020B0603020204020204" pitchFamily="34" charset="0"/>
                <a:cs typeface="Amazon Ember" panose="020B0603020204020204" pitchFamily="34" charset="0"/>
                <a:hlinkClick r:id="rId3"/>
              </a:rPr>
              <a:t>/2010/5/14/how-to-become-</a:t>
            </a:r>
            <a:r>
              <a:rPr lang="en-US" sz="1000" dirty="0" err="1">
                <a:latin typeface="Amazon Ember" panose="020B0603020204020204" pitchFamily="34" charset="0"/>
                <a:ea typeface="Amazon Ember" panose="020B0603020204020204" pitchFamily="34" charset="0"/>
                <a:cs typeface="Amazon Ember" panose="020B0603020204020204" pitchFamily="34" charset="0"/>
                <a:hlinkClick r:id="rId3"/>
              </a:rPr>
              <a:t>invaluable.html</a:t>
            </a:r>
            <a:endParaRPr lang="en-US" sz="10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4095355706"/>
      </p:ext>
    </p:extLst>
  </p:cSld>
  <p:clrMapOvr>
    <a:masterClrMapping/>
  </p:clrMapOvr>
</p:sld>
</file>

<file path=ppt/theme/theme1.xml><?xml version="1.0" encoding="utf-8"?>
<a:theme xmlns:a="http://schemas.openxmlformats.org/drawingml/2006/main" name="5_AWS_2020">
  <a:themeElements>
    <a:clrScheme name="AWS extended color">
      <a:dk1>
        <a:srgbClr val="002D43"/>
      </a:dk1>
      <a:lt1>
        <a:srgbClr val="FFFFFF"/>
      </a:lt1>
      <a:dk2>
        <a:srgbClr val="002D43"/>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2020" id="{FE22DC1B-E62E-BE41-A44A-EED0A24AA86A}" vid="{C51121CB-9B19-BC4B-9B66-ECA761C2C4C1}"/>
    </a:ext>
  </a:extLst>
</a:theme>
</file>

<file path=ppt/theme/theme2.xml><?xml version="1.0" encoding="utf-8"?>
<a:theme xmlns:a="http://schemas.openxmlformats.org/drawingml/2006/main" name="3_DeckTemplate-AWS">
  <a:themeElements>
    <a:clrScheme name="Custom 14">
      <a:dk1>
        <a:srgbClr val="002D43"/>
      </a:dk1>
      <a:lt1>
        <a:srgbClr val="FFFFFF"/>
      </a:lt1>
      <a:dk2>
        <a:srgbClr val="232F3E"/>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Test">
      <a:majorFont>
        <a:latin typeface="Amazon Ember"/>
        <a:ea typeface=""/>
        <a:cs typeface=""/>
      </a:majorFont>
      <a:minorFont>
        <a:latin typeface="Amazon Emb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900" dirty="0" err="1" smtClean="0">
            <a:latin typeface="Amazon Ember" panose="020B0603020204020204" pitchFamily="34" charset="0"/>
            <a:ea typeface="Amazon Ember" panose="020B0603020204020204" pitchFamily="34" charset="0"/>
            <a:cs typeface="Amazon Ember" panose="020B0603020204020204" pitchFamily="34" charset="0"/>
          </a:defRPr>
        </a:defPPr>
      </a:lstStyle>
    </a:tx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3.xml><?xml version="1.0" encoding="utf-8"?>
<a:theme xmlns:a="http://schemas.openxmlformats.org/drawingml/2006/main" name="DeckTemplate-AWS">
  <a:themeElements>
    <a:clrScheme name="AWS extended color">
      <a:dk1>
        <a:srgbClr val="002D43"/>
      </a:dk1>
      <a:lt1>
        <a:srgbClr val="FFFFFF"/>
      </a:lt1>
      <a:dk2>
        <a:srgbClr val="002D43"/>
      </a:dk2>
      <a:lt2>
        <a:srgbClr val="FFFFFF"/>
      </a:lt2>
      <a:accent1>
        <a:srgbClr val="FF9900"/>
      </a:accent1>
      <a:accent2>
        <a:srgbClr val="00A0C8"/>
      </a:accent2>
      <a:accent3>
        <a:srgbClr val="007DBC"/>
      </a:accent3>
      <a:accent4>
        <a:srgbClr val="69AE35"/>
      </a:accent4>
      <a:accent5>
        <a:srgbClr val="1D8900"/>
      </a:accent5>
      <a:accent6>
        <a:srgbClr val="FF5745"/>
      </a:accent6>
      <a:hlink>
        <a:srgbClr val="00E0EA"/>
      </a:hlink>
      <a:folHlink>
        <a:srgbClr val="00A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8163</TotalTime>
  <Words>1642</Words>
  <Application>Microsoft Macintosh PowerPoint</Application>
  <PresentationFormat>Widescreen</PresentationFormat>
  <Paragraphs>190</Paragraphs>
  <Slides>19</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Amazon Ember</vt:lpstr>
      <vt:lpstr>Amazon Ember Light</vt:lpstr>
      <vt:lpstr>Amazon Ember Regular</vt:lpstr>
      <vt:lpstr>Arial</vt:lpstr>
      <vt:lpstr>Calibri</vt:lpstr>
      <vt:lpstr>Calibri Light</vt:lpstr>
      <vt:lpstr>FiraCode Nerd Font Mono</vt:lpstr>
      <vt:lpstr>Monaco</vt:lpstr>
      <vt:lpstr>Wingdings</vt:lpstr>
      <vt:lpstr>5_AWS_2020</vt:lpstr>
      <vt:lpstr>3_DeckTemplate-AWS</vt:lpstr>
      <vt:lpstr>DeckTemplate-AWS</vt:lpstr>
      <vt:lpstr>PowerPoint Presentation</vt:lpstr>
      <vt:lpstr>Agenda</vt:lpstr>
      <vt:lpstr>AWS ParallelCluster</vt:lpstr>
      <vt:lpstr>AWS ParallelCluster</vt:lpstr>
      <vt:lpstr>x86 Instance Snapshot for Weather and Climate</vt:lpstr>
      <vt:lpstr>Elastic Fabric Adapter – Networks built to scale</vt:lpstr>
      <vt:lpstr>15-minutes to create a HPC Cluster</vt:lpstr>
      <vt:lpstr>Slurm</vt:lpstr>
      <vt:lpstr>Installing Software</vt:lpstr>
      <vt:lpstr>Spack – Package Manager</vt:lpstr>
      <vt:lpstr>Spack External Packages</vt:lpstr>
      <vt:lpstr>UFS Weather Model</vt:lpstr>
      <vt:lpstr>Building UFS Weather Model With Spack</vt:lpstr>
      <vt:lpstr>Running UFS Weather Model</vt:lpstr>
      <vt:lpstr>Scale Up Performance</vt:lpstr>
      <vt:lpstr>Scale Up Cost</vt:lpstr>
      <vt:lpstr>Weather Workshops https://weather.hpcworkshops.com </vt:lpstr>
      <vt:lpstr>Thank you</vt:lpstr>
      <vt:lpstr>Weather Models Run On 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 ParallelCluster</dc:title>
  <dc:creator>Microsoft Office User</dc:creator>
  <cp:lastModifiedBy>Timothy Brown</cp:lastModifiedBy>
  <cp:revision>49</cp:revision>
  <dcterms:created xsi:type="dcterms:W3CDTF">2022-03-25T14:40:11Z</dcterms:created>
  <dcterms:modified xsi:type="dcterms:W3CDTF">2022-10-19T11:57:06Z</dcterms:modified>
</cp:coreProperties>
</file>