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86" r:id="rId2"/>
    <p:sldId id="287" r:id="rId3"/>
    <p:sldId id="289" r:id="rId4"/>
    <p:sldId id="290" r:id="rId5"/>
    <p:sldId id="291" r:id="rId6"/>
    <p:sldId id="293" r:id="rId7"/>
    <p:sldId id="313" r:id="rId8"/>
    <p:sldId id="296" r:id="rId9"/>
    <p:sldId id="299" r:id="rId10"/>
    <p:sldId id="298" r:id="rId11"/>
    <p:sldId id="301" r:id="rId12"/>
    <p:sldId id="314" r:id="rId13"/>
    <p:sldId id="303" r:id="rId14"/>
    <p:sldId id="302" r:id="rId15"/>
    <p:sldId id="305" r:id="rId16"/>
    <p:sldId id="307" r:id="rId17"/>
    <p:sldId id="31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1B249-ED67-47CC-9FA4-DB752FB52A27}" v="266" dt="2022-10-17T00:55:31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01" autoAdjust="0"/>
    <p:restoredTop sz="94878" autoAdjust="0"/>
  </p:normalViewPr>
  <p:slideViewPr>
    <p:cSldViewPr snapToGrid="0">
      <p:cViewPr varScale="1">
        <p:scale>
          <a:sx n="77" d="100"/>
          <a:sy n="77" d="100"/>
        </p:scale>
        <p:origin x="5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wang, Sun Joo" userId="bc9fd81c-24c5-48b6-8e83-0d7a6039a954" providerId="ADAL" clId="{B981B249-ED67-47CC-9FA4-DB752FB52A27}"/>
    <pc:docChg chg="undo custSel addSld delSld modSld sldOrd">
      <pc:chgData name="Hwang, Sun Joo" userId="bc9fd81c-24c5-48b6-8e83-0d7a6039a954" providerId="ADAL" clId="{B981B249-ED67-47CC-9FA4-DB752FB52A27}" dt="2022-10-17T05:25:13.151" v="9669" actId="20577"/>
      <pc:docMkLst>
        <pc:docMk/>
      </pc:docMkLst>
      <pc:sldChg chg="modSp mod">
        <pc:chgData name="Hwang, Sun Joo" userId="bc9fd81c-24c5-48b6-8e83-0d7a6039a954" providerId="ADAL" clId="{B981B249-ED67-47CC-9FA4-DB752FB52A27}" dt="2022-10-15T01:46:24.639" v="1277" actId="1076"/>
        <pc:sldMkLst>
          <pc:docMk/>
          <pc:sldMk cId="4191064067" sldId="286"/>
        </pc:sldMkLst>
        <pc:spChg chg="mod">
          <ac:chgData name="Hwang, Sun Joo" userId="bc9fd81c-24c5-48b6-8e83-0d7a6039a954" providerId="ADAL" clId="{B981B249-ED67-47CC-9FA4-DB752FB52A27}" dt="2022-10-15T01:45:39.916" v="1265" actId="1035"/>
          <ac:spMkLst>
            <pc:docMk/>
            <pc:sldMk cId="4191064067" sldId="286"/>
            <ac:spMk id="9" creationId="{7675AC60-CD6E-2399-8C9B-CE97DDA49D64}"/>
          </ac:spMkLst>
        </pc:spChg>
        <pc:spChg chg="mod">
          <ac:chgData name="Hwang, Sun Joo" userId="bc9fd81c-24c5-48b6-8e83-0d7a6039a954" providerId="ADAL" clId="{B981B249-ED67-47CC-9FA4-DB752FB52A27}" dt="2022-10-15T01:46:24.639" v="1277" actId="1076"/>
          <ac:spMkLst>
            <pc:docMk/>
            <pc:sldMk cId="4191064067" sldId="286"/>
            <ac:spMk id="10" creationId="{B941F948-0CD6-EA8A-28D3-1D92694A1BC0}"/>
          </ac:spMkLst>
        </pc:spChg>
        <pc:spChg chg="mod">
          <ac:chgData name="Hwang, Sun Joo" userId="bc9fd81c-24c5-48b6-8e83-0d7a6039a954" providerId="ADAL" clId="{B981B249-ED67-47CC-9FA4-DB752FB52A27}" dt="2022-10-15T01:45:28.528" v="1256" actId="207"/>
          <ac:spMkLst>
            <pc:docMk/>
            <pc:sldMk cId="4191064067" sldId="286"/>
            <ac:spMk id="11" creationId="{F4023202-A8EF-8071-25DE-468F85292063}"/>
          </ac:spMkLst>
        </pc:spChg>
      </pc:sldChg>
      <pc:sldChg chg="addSp delSp modSp mod modNotesTx">
        <pc:chgData name="Hwang, Sun Joo" userId="bc9fd81c-24c5-48b6-8e83-0d7a6039a954" providerId="ADAL" clId="{B981B249-ED67-47CC-9FA4-DB752FB52A27}" dt="2022-10-17T04:27:39.979" v="9633" actId="6549"/>
        <pc:sldMkLst>
          <pc:docMk/>
          <pc:sldMk cId="369644947" sldId="287"/>
        </pc:sldMkLst>
        <pc:spChg chg="add mod">
          <ac:chgData name="Hwang, Sun Joo" userId="bc9fd81c-24c5-48b6-8e83-0d7a6039a954" providerId="ADAL" clId="{B981B249-ED67-47CC-9FA4-DB752FB52A27}" dt="2022-10-15T13:14:10.895" v="1308" actId="1076"/>
          <ac:spMkLst>
            <pc:docMk/>
            <pc:sldMk cId="369644947" sldId="287"/>
            <ac:spMk id="2" creationId="{9C8BFCC8-A9D1-9084-9B6E-AB81E9BA55E4}"/>
          </ac:spMkLst>
        </pc:spChg>
        <pc:spChg chg="mod">
          <ac:chgData name="Hwang, Sun Joo" userId="bc9fd81c-24c5-48b6-8e83-0d7a6039a954" providerId="ADAL" clId="{B981B249-ED67-47CC-9FA4-DB752FB52A27}" dt="2022-10-17T01:57:22.869" v="9285" actId="14100"/>
          <ac:spMkLst>
            <pc:docMk/>
            <pc:sldMk cId="369644947" sldId="287"/>
            <ac:spMk id="3" creationId="{9D403834-55E3-462D-F617-FD4B9D4D6F93}"/>
          </ac:spMkLst>
        </pc:spChg>
        <pc:spChg chg="add mod">
          <ac:chgData name="Hwang, Sun Joo" userId="bc9fd81c-24c5-48b6-8e83-0d7a6039a954" providerId="ADAL" clId="{B981B249-ED67-47CC-9FA4-DB752FB52A27}" dt="2022-10-15T13:15:09.936" v="1331" actId="1076"/>
          <ac:spMkLst>
            <pc:docMk/>
            <pc:sldMk cId="369644947" sldId="287"/>
            <ac:spMk id="6" creationId="{4EC264E4-AFF9-6F28-9215-86E9F2618414}"/>
          </ac:spMkLst>
        </pc:spChg>
        <pc:spChg chg="add mod">
          <ac:chgData name="Hwang, Sun Joo" userId="bc9fd81c-24c5-48b6-8e83-0d7a6039a954" providerId="ADAL" clId="{B981B249-ED67-47CC-9FA4-DB752FB52A27}" dt="2022-10-15T13:15:39.794" v="1349" actId="20577"/>
          <ac:spMkLst>
            <pc:docMk/>
            <pc:sldMk cId="369644947" sldId="287"/>
            <ac:spMk id="10" creationId="{A3C09A40-228F-011F-4846-99AF3EC0DE49}"/>
          </ac:spMkLst>
        </pc:spChg>
        <pc:picChg chg="add del mod">
          <ac:chgData name="Hwang, Sun Joo" userId="bc9fd81c-24c5-48b6-8e83-0d7a6039a954" providerId="ADAL" clId="{B981B249-ED67-47CC-9FA4-DB752FB52A27}" dt="2022-10-16T21:28:58.797" v="8180" actId="478"/>
          <ac:picMkLst>
            <pc:docMk/>
            <pc:sldMk cId="369644947" sldId="287"/>
            <ac:picMk id="13" creationId="{876BD9B3-40AB-7222-F77B-B012AB69F3FA}"/>
          </ac:picMkLst>
        </pc:picChg>
      </pc:sldChg>
      <pc:sldChg chg="modSp mod modNotesTx">
        <pc:chgData name="Hwang, Sun Joo" userId="bc9fd81c-24c5-48b6-8e83-0d7a6039a954" providerId="ADAL" clId="{B981B249-ED67-47CC-9FA4-DB752FB52A27}" dt="2022-10-17T04:27:45.122" v="9634" actId="20577"/>
        <pc:sldMkLst>
          <pc:docMk/>
          <pc:sldMk cId="1831917586" sldId="289"/>
        </pc:sldMkLst>
        <pc:spChg chg="mod">
          <ac:chgData name="Hwang, Sun Joo" userId="bc9fd81c-24c5-48b6-8e83-0d7a6039a954" providerId="ADAL" clId="{B981B249-ED67-47CC-9FA4-DB752FB52A27}" dt="2022-10-13T18:19:29.487" v="1" actId="1076"/>
          <ac:spMkLst>
            <pc:docMk/>
            <pc:sldMk cId="1831917586" sldId="289"/>
            <ac:spMk id="23" creationId="{23D264AA-2377-5053-C92E-3857382908A7}"/>
          </ac:spMkLst>
        </pc:spChg>
        <pc:spChg chg="mod">
          <ac:chgData name="Hwang, Sun Joo" userId="bc9fd81c-24c5-48b6-8e83-0d7a6039a954" providerId="ADAL" clId="{B981B249-ED67-47CC-9FA4-DB752FB52A27}" dt="2022-10-13T18:19:08.772" v="0" actId="1076"/>
          <ac:spMkLst>
            <pc:docMk/>
            <pc:sldMk cId="1831917586" sldId="289"/>
            <ac:spMk id="26" creationId="{D69FC671-00EE-06FF-A3D8-715CA7F5F57C}"/>
          </ac:spMkLst>
        </pc:spChg>
      </pc:sldChg>
      <pc:sldChg chg="addSp delSp modSp mod modNotesTx">
        <pc:chgData name="Hwang, Sun Joo" userId="bc9fd81c-24c5-48b6-8e83-0d7a6039a954" providerId="ADAL" clId="{B981B249-ED67-47CC-9FA4-DB752FB52A27}" dt="2022-10-17T02:21:32.902" v="9615" actId="12"/>
        <pc:sldMkLst>
          <pc:docMk/>
          <pc:sldMk cId="1119184810" sldId="290"/>
        </pc:sldMkLst>
        <pc:spChg chg="mod">
          <ac:chgData name="Hwang, Sun Joo" userId="bc9fd81c-24c5-48b6-8e83-0d7a6039a954" providerId="ADAL" clId="{B981B249-ED67-47CC-9FA4-DB752FB52A27}" dt="2022-10-15T13:55:13.582" v="1805" actId="1076"/>
          <ac:spMkLst>
            <pc:docMk/>
            <pc:sldMk cId="1119184810" sldId="290"/>
            <ac:spMk id="3" creationId="{9D403834-55E3-462D-F617-FD4B9D4D6F93}"/>
          </ac:spMkLst>
        </pc:spChg>
        <pc:spChg chg="add mod">
          <ac:chgData name="Hwang, Sun Joo" userId="bc9fd81c-24c5-48b6-8e83-0d7a6039a954" providerId="ADAL" clId="{B981B249-ED67-47CC-9FA4-DB752FB52A27}" dt="2022-10-15T14:09:04.303" v="1929" actId="20577"/>
          <ac:spMkLst>
            <pc:docMk/>
            <pc:sldMk cId="1119184810" sldId="290"/>
            <ac:spMk id="4" creationId="{ABDD2FE7-1054-D629-0BB6-33526E03DA27}"/>
          </ac:spMkLst>
        </pc:spChg>
        <pc:spChg chg="add del mod">
          <ac:chgData name="Hwang, Sun Joo" userId="bc9fd81c-24c5-48b6-8e83-0d7a6039a954" providerId="ADAL" clId="{B981B249-ED67-47CC-9FA4-DB752FB52A27}" dt="2022-10-15T13:48:49.993" v="1705" actId="478"/>
          <ac:spMkLst>
            <pc:docMk/>
            <pc:sldMk cId="1119184810" sldId="290"/>
            <ac:spMk id="5" creationId="{9EA6DD1C-D719-0FCB-0769-B6403B67D106}"/>
          </ac:spMkLst>
        </pc:spChg>
        <pc:spChg chg="mod">
          <ac:chgData name="Hwang, Sun Joo" userId="bc9fd81c-24c5-48b6-8e83-0d7a6039a954" providerId="ADAL" clId="{B981B249-ED67-47CC-9FA4-DB752FB52A27}" dt="2022-10-17T02:21:32.902" v="9615" actId="12"/>
          <ac:spMkLst>
            <pc:docMk/>
            <pc:sldMk cId="1119184810" sldId="290"/>
            <ac:spMk id="6" creationId="{DDBF4F99-153C-ED8E-D7B5-FD17F5ACB0C6}"/>
          </ac:spMkLst>
        </pc:spChg>
        <pc:spChg chg="add mod topLvl">
          <ac:chgData name="Hwang, Sun Joo" userId="bc9fd81c-24c5-48b6-8e83-0d7a6039a954" providerId="ADAL" clId="{B981B249-ED67-47CC-9FA4-DB752FB52A27}" dt="2022-10-15T14:02:23.487" v="1877" actId="20577"/>
          <ac:spMkLst>
            <pc:docMk/>
            <pc:sldMk cId="1119184810" sldId="290"/>
            <ac:spMk id="9" creationId="{2CC7E1DD-30FE-21B2-A6F2-D0D43EE3E555}"/>
          </ac:spMkLst>
        </pc:spChg>
        <pc:spChg chg="add del mod">
          <ac:chgData name="Hwang, Sun Joo" userId="bc9fd81c-24c5-48b6-8e83-0d7a6039a954" providerId="ADAL" clId="{B981B249-ED67-47CC-9FA4-DB752FB52A27}" dt="2022-10-15T13:52:26.862" v="1749" actId="478"/>
          <ac:spMkLst>
            <pc:docMk/>
            <pc:sldMk cId="1119184810" sldId="290"/>
            <ac:spMk id="10" creationId="{8727E69F-61DC-8650-0FFB-DC039DDEC5F7}"/>
          </ac:spMkLst>
        </pc:spChg>
        <pc:spChg chg="add mod topLvl">
          <ac:chgData name="Hwang, Sun Joo" userId="bc9fd81c-24c5-48b6-8e83-0d7a6039a954" providerId="ADAL" clId="{B981B249-ED67-47CC-9FA4-DB752FB52A27}" dt="2022-10-15T13:56:56.948" v="1820" actId="164"/>
          <ac:spMkLst>
            <pc:docMk/>
            <pc:sldMk cId="1119184810" sldId="290"/>
            <ac:spMk id="11" creationId="{2A58300F-A745-40AC-5830-8A837FF35C96}"/>
          </ac:spMkLst>
        </pc:spChg>
        <pc:spChg chg="add mod topLvl">
          <ac:chgData name="Hwang, Sun Joo" userId="bc9fd81c-24c5-48b6-8e83-0d7a6039a954" providerId="ADAL" clId="{B981B249-ED67-47CC-9FA4-DB752FB52A27}" dt="2022-10-15T13:56:56.948" v="1820" actId="164"/>
          <ac:spMkLst>
            <pc:docMk/>
            <pc:sldMk cId="1119184810" sldId="290"/>
            <ac:spMk id="12" creationId="{140114CF-82DD-145D-8425-F15118832186}"/>
          </ac:spMkLst>
        </pc:spChg>
        <pc:spChg chg="mod">
          <ac:chgData name="Hwang, Sun Joo" userId="bc9fd81c-24c5-48b6-8e83-0d7a6039a954" providerId="ADAL" clId="{B981B249-ED67-47CC-9FA4-DB752FB52A27}" dt="2022-10-15T13:22:41.232" v="1389" actId="6549"/>
          <ac:spMkLst>
            <pc:docMk/>
            <pc:sldMk cId="1119184810" sldId="290"/>
            <ac:spMk id="15" creationId="{EB2B8CF2-7C69-D808-4E45-1BD419332CBD}"/>
          </ac:spMkLst>
        </pc:spChg>
        <pc:spChg chg="add mod">
          <ac:chgData name="Hwang, Sun Joo" userId="bc9fd81c-24c5-48b6-8e83-0d7a6039a954" providerId="ADAL" clId="{B981B249-ED67-47CC-9FA4-DB752FB52A27}" dt="2022-10-15T15:03:31.088" v="3024" actId="1076"/>
          <ac:spMkLst>
            <pc:docMk/>
            <pc:sldMk cId="1119184810" sldId="290"/>
            <ac:spMk id="26" creationId="{40598700-FEA5-A7C1-9602-06517D9A8CF4}"/>
          </ac:spMkLst>
        </pc:spChg>
        <pc:spChg chg="add mod">
          <ac:chgData name="Hwang, Sun Joo" userId="bc9fd81c-24c5-48b6-8e83-0d7a6039a954" providerId="ADAL" clId="{B981B249-ED67-47CC-9FA4-DB752FB52A27}" dt="2022-10-15T14:09:29.625" v="1932" actId="14100"/>
          <ac:spMkLst>
            <pc:docMk/>
            <pc:sldMk cId="1119184810" sldId="290"/>
            <ac:spMk id="28" creationId="{9BF183DB-6D1E-110A-FF4B-604C016FB3E2}"/>
          </ac:spMkLst>
        </pc:spChg>
        <pc:grpChg chg="add del mod ord">
          <ac:chgData name="Hwang, Sun Joo" userId="bc9fd81c-24c5-48b6-8e83-0d7a6039a954" providerId="ADAL" clId="{B981B249-ED67-47CC-9FA4-DB752FB52A27}" dt="2022-10-15T13:56:07.813" v="1813" actId="165"/>
          <ac:grpSpMkLst>
            <pc:docMk/>
            <pc:sldMk cId="1119184810" sldId="290"/>
            <ac:grpSpMk id="13" creationId="{6D8A44E7-2AB9-5509-B4CA-7E8AA482B897}"/>
          </ac:grpSpMkLst>
        </pc:grpChg>
        <pc:grpChg chg="add mod ord">
          <ac:chgData name="Hwang, Sun Joo" userId="bc9fd81c-24c5-48b6-8e83-0d7a6039a954" providerId="ADAL" clId="{B981B249-ED67-47CC-9FA4-DB752FB52A27}" dt="2022-10-15T14:01:21.505" v="1859" actId="1038"/>
          <ac:grpSpMkLst>
            <pc:docMk/>
            <pc:sldMk cId="1119184810" sldId="290"/>
            <ac:grpSpMk id="17" creationId="{970E0129-7F73-743B-FB54-1DAA3956CB55}"/>
          </ac:grpSpMkLst>
        </pc:grpChg>
        <pc:picChg chg="add del mod">
          <ac:chgData name="Hwang, Sun Joo" userId="bc9fd81c-24c5-48b6-8e83-0d7a6039a954" providerId="ADAL" clId="{B981B249-ED67-47CC-9FA4-DB752FB52A27}" dt="2022-10-15T13:36:06.119" v="1447" actId="478"/>
          <ac:picMkLst>
            <pc:docMk/>
            <pc:sldMk cId="1119184810" sldId="290"/>
            <ac:picMk id="2" creationId="{A8713893-5BD4-2382-DCC4-5AD59391B7AA}"/>
          </ac:picMkLst>
        </pc:picChg>
        <pc:picChg chg="add del mod">
          <ac:chgData name="Hwang, Sun Joo" userId="bc9fd81c-24c5-48b6-8e83-0d7a6039a954" providerId="ADAL" clId="{B981B249-ED67-47CC-9FA4-DB752FB52A27}" dt="2022-10-15T13:54:40.396" v="1791" actId="478"/>
          <ac:picMkLst>
            <pc:docMk/>
            <pc:sldMk cId="1119184810" sldId="290"/>
            <ac:picMk id="8" creationId="{1186B14B-8AD2-2B06-AB04-295EB8B3129A}"/>
          </ac:picMkLst>
        </pc:picChg>
        <pc:picChg chg="del">
          <ac:chgData name="Hwang, Sun Joo" userId="bc9fd81c-24c5-48b6-8e83-0d7a6039a954" providerId="ADAL" clId="{B981B249-ED67-47CC-9FA4-DB752FB52A27}" dt="2022-10-14T19:14:36.317" v="608" actId="478"/>
          <ac:picMkLst>
            <pc:docMk/>
            <pc:sldMk cId="1119184810" sldId="290"/>
            <ac:picMk id="10" creationId="{F0CBC496-BE90-7466-BAA5-841E5208AFB3}"/>
          </ac:picMkLst>
        </pc:picChg>
        <pc:picChg chg="add del mod">
          <ac:chgData name="Hwang, Sun Joo" userId="bc9fd81c-24c5-48b6-8e83-0d7a6039a954" providerId="ADAL" clId="{B981B249-ED67-47CC-9FA4-DB752FB52A27}" dt="2022-10-15T13:57:27.859" v="1822" actId="478"/>
          <ac:picMkLst>
            <pc:docMk/>
            <pc:sldMk cId="1119184810" sldId="290"/>
            <ac:picMk id="16" creationId="{4C0580DE-7F4E-346E-A31F-6D61F3E477DE}"/>
          </ac:picMkLst>
        </pc:picChg>
        <pc:picChg chg="add del mod ord">
          <ac:chgData name="Hwang, Sun Joo" userId="bc9fd81c-24c5-48b6-8e83-0d7a6039a954" providerId="ADAL" clId="{B981B249-ED67-47CC-9FA4-DB752FB52A27}" dt="2022-10-15T13:57:59.053" v="1831" actId="478"/>
          <ac:picMkLst>
            <pc:docMk/>
            <pc:sldMk cId="1119184810" sldId="290"/>
            <ac:picMk id="19" creationId="{FCF8391C-803F-7A64-AFB0-BCEAEBC2F06D}"/>
          </ac:picMkLst>
        </pc:picChg>
        <pc:picChg chg="add del mod ord">
          <ac:chgData name="Hwang, Sun Joo" userId="bc9fd81c-24c5-48b6-8e83-0d7a6039a954" providerId="ADAL" clId="{B981B249-ED67-47CC-9FA4-DB752FB52A27}" dt="2022-10-15T14:00:55.383" v="1841" actId="478"/>
          <ac:picMkLst>
            <pc:docMk/>
            <pc:sldMk cId="1119184810" sldId="290"/>
            <ac:picMk id="23" creationId="{208ECA5F-E89E-64D7-F92A-0729604B6A4C}"/>
          </ac:picMkLst>
        </pc:picChg>
        <pc:picChg chg="add mod ord">
          <ac:chgData name="Hwang, Sun Joo" userId="bc9fd81c-24c5-48b6-8e83-0d7a6039a954" providerId="ADAL" clId="{B981B249-ED67-47CC-9FA4-DB752FB52A27}" dt="2022-10-15T15:03:27.025" v="3023" actId="14100"/>
          <ac:picMkLst>
            <pc:docMk/>
            <pc:sldMk cId="1119184810" sldId="290"/>
            <ac:picMk id="25" creationId="{16BA007E-C182-CBDC-AC8A-EB6A9F498AF1}"/>
          </ac:picMkLst>
        </pc:picChg>
        <pc:picChg chg="add mod">
          <ac:chgData name="Hwang, Sun Joo" userId="bc9fd81c-24c5-48b6-8e83-0d7a6039a954" providerId="ADAL" clId="{B981B249-ED67-47CC-9FA4-DB752FB52A27}" dt="2022-10-15T14:05:52.888" v="1903" actId="1076"/>
          <ac:picMkLst>
            <pc:docMk/>
            <pc:sldMk cId="1119184810" sldId="290"/>
            <ac:picMk id="27" creationId="{69415CC8-3E3D-80CC-0B35-FE62BF3AF329}"/>
          </ac:picMkLst>
        </pc:picChg>
        <pc:cxnChg chg="add del mod">
          <ac:chgData name="Hwang, Sun Joo" userId="bc9fd81c-24c5-48b6-8e83-0d7a6039a954" providerId="ADAL" clId="{B981B249-ED67-47CC-9FA4-DB752FB52A27}" dt="2022-10-15T14:09:07.838" v="1930" actId="478"/>
          <ac:cxnSpMkLst>
            <pc:docMk/>
            <pc:sldMk cId="1119184810" sldId="290"/>
            <ac:cxnSpMk id="30" creationId="{239787FD-B56E-5948-8853-5FF1BE67D51F}"/>
          </ac:cxnSpMkLst>
        </pc:cxnChg>
      </pc:sldChg>
      <pc:sldChg chg="addSp delSp modSp mod modNotesTx">
        <pc:chgData name="Hwang, Sun Joo" userId="bc9fd81c-24c5-48b6-8e83-0d7a6039a954" providerId="ADAL" clId="{B981B249-ED67-47CC-9FA4-DB752FB52A27}" dt="2022-10-17T04:27:52.285" v="9635" actId="20577"/>
        <pc:sldMkLst>
          <pc:docMk/>
          <pc:sldMk cId="4118586649" sldId="291"/>
        </pc:sldMkLst>
        <pc:spChg chg="mod">
          <ac:chgData name="Hwang, Sun Joo" userId="bc9fd81c-24c5-48b6-8e83-0d7a6039a954" providerId="ADAL" clId="{B981B249-ED67-47CC-9FA4-DB752FB52A27}" dt="2022-10-17T03:27:16.867" v="9617" actId="20577"/>
          <ac:spMkLst>
            <pc:docMk/>
            <pc:sldMk cId="4118586649" sldId="291"/>
            <ac:spMk id="2" creationId="{EF9E0DE6-9D6C-3612-E571-950C82E716E0}"/>
          </ac:spMkLst>
        </pc:spChg>
        <pc:spChg chg="mod">
          <ac:chgData name="Hwang, Sun Joo" userId="bc9fd81c-24c5-48b6-8e83-0d7a6039a954" providerId="ADAL" clId="{B981B249-ED67-47CC-9FA4-DB752FB52A27}" dt="2022-10-15T14:12:01.063" v="1950" actId="1076"/>
          <ac:spMkLst>
            <pc:docMk/>
            <pc:sldMk cId="4118586649" sldId="291"/>
            <ac:spMk id="3" creationId="{9D403834-55E3-462D-F617-FD4B9D4D6F93}"/>
          </ac:spMkLst>
        </pc:spChg>
        <pc:spChg chg="add mod">
          <ac:chgData name="Hwang, Sun Joo" userId="bc9fd81c-24c5-48b6-8e83-0d7a6039a954" providerId="ADAL" clId="{B981B249-ED67-47CC-9FA4-DB752FB52A27}" dt="2022-10-15T14:31:52.585" v="2253" actId="1076"/>
          <ac:spMkLst>
            <pc:docMk/>
            <pc:sldMk cId="4118586649" sldId="291"/>
            <ac:spMk id="5" creationId="{DFAA7EE1-82B8-0DE5-8B99-6E2D714FB774}"/>
          </ac:spMkLst>
        </pc:spChg>
        <pc:spChg chg="add del mod">
          <ac:chgData name="Hwang, Sun Joo" userId="bc9fd81c-24c5-48b6-8e83-0d7a6039a954" providerId="ADAL" clId="{B981B249-ED67-47CC-9FA4-DB752FB52A27}" dt="2022-10-15T14:16:16.861" v="2045" actId="478"/>
          <ac:spMkLst>
            <pc:docMk/>
            <pc:sldMk cId="4118586649" sldId="291"/>
            <ac:spMk id="6" creationId="{EFA9CD20-343A-BE49-18A0-6FAF77FBA7B1}"/>
          </ac:spMkLst>
        </pc:spChg>
        <pc:spChg chg="add mod ord">
          <ac:chgData name="Hwang, Sun Joo" userId="bc9fd81c-24c5-48b6-8e83-0d7a6039a954" providerId="ADAL" clId="{B981B249-ED67-47CC-9FA4-DB752FB52A27}" dt="2022-10-15T14:33:17.022" v="2268" actId="207"/>
          <ac:spMkLst>
            <pc:docMk/>
            <pc:sldMk cId="4118586649" sldId="291"/>
            <ac:spMk id="7" creationId="{98DEF526-E102-2A9D-AFFC-C3F77B844316}"/>
          </ac:spMkLst>
        </pc:spChg>
        <pc:spChg chg="mod">
          <ac:chgData name="Hwang, Sun Joo" userId="bc9fd81c-24c5-48b6-8e83-0d7a6039a954" providerId="ADAL" clId="{B981B249-ED67-47CC-9FA4-DB752FB52A27}" dt="2022-10-16T21:10:42.748" v="8161" actId="20577"/>
          <ac:spMkLst>
            <pc:docMk/>
            <pc:sldMk cId="4118586649" sldId="291"/>
            <ac:spMk id="22" creationId="{51329634-E213-A912-472E-23CB38BD6888}"/>
          </ac:spMkLst>
        </pc:spChg>
        <pc:picChg chg="add mod">
          <ac:chgData name="Hwang, Sun Joo" userId="bc9fd81c-24c5-48b6-8e83-0d7a6039a954" providerId="ADAL" clId="{B981B249-ED67-47CC-9FA4-DB752FB52A27}" dt="2022-10-15T15:03:58.577" v="3025" actId="1076"/>
          <ac:picMkLst>
            <pc:docMk/>
            <pc:sldMk cId="4118586649" sldId="291"/>
            <ac:picMk id="4" creationId="{7189E25D-E550-6FEE-A6DF-919F903A646D}"/>
          </ac:picMkLst>
        </pc:picChg>
      </pc:sldChg>
      <pc:sldChg chg="addSp delSp modSp del mod ord">
        <pc:chgData name="Hwang, Sun Joo" userId="bc9fd81c-24c5-48b6-8e83-0d7a6039a954" providerId="ADAL" clId="{B981B249-ED67-47CC-9FA4-DB752FB52A27}" dt="2022-10-15T15:20:38.292" v="4804" actId="47"/>
        <pc:sldMkLst>
          <pc:docMk/>
          <pc:sldMk cId="3344433917" sldId="292"/>
        </pc:sldMkLst>
        <pc:spChg chg="del">
          <ac:chgData name="Hwang, Sun Joo" userId="bc9fd81c-24c5-48b6-8e83-0d7a6039a954" providerId="ADAL" clId="{B981B249-ED67-47CC-9FA4-DB752FB52A27}" dt="2022-10-14T18:16:30.604" v="183" actId="478"/>
          <ac:spMkLst>
            <pc:docMk/>
            <pc:sldMk cId="3344433917" sldId="292"/>
            <ac:spMk id="2" creationId="{36547CA8-76F0-D852-EDA5-AF084683A81C}"/>
          </ac:spMkLst>
        </pc:spChg>
        <pc:spChg chg="mod">
          <ac:chgData name="Hwang, Sun Joo" userId="bc9fd81c-24c5-48b6-8e83-0d7a6039a954" providerId="ADAL" clId="{B981B249-ED67-47CC-9FA4-DB752FB52A27}" dt="2022-10-14T18:16:41.852" v="186" actId="1076"/>
          <ac:spMkLst>
            <pc:docMk/>
            <pc:sldMk cId="3344433917" sldId="292"/>
            <ac:spMk id="4" creationId="{F9EF7659-D284-EED8-BCE2-2126F1C8E098}"/>
          </ac:spMkLst>
        </pc:spChg>
        <pc:spChg chg="mod">
          <ac:chgData name="Hwang, Sun Joo" userId="bc9fd81c-24c5-48b6-8e83-0d7a6039a954" providerId="ADAL" clId="{B981B249-ED67-47CC-9FA4-DB752FB52A27}" dt="2022-10-14T18:17:03.691" v="191" actId="1076"/>
          <ac:spMkLst>
            <pc:docMk/>
            <pc:sldMk cId="3344433917" sldId="292"/>
            <ac:spMk id="6" creationId="{C2EAFD45-D350-C467-04C0-65DE98166D53}"/>
          </ac:spMkLst>
        </pc:spChg>
        <pc:spChg chg="mod">
          <ac:chgData name="Hwang, Sun Joo" userId="bc9fd81c-24c5-48b6-8e83-0d7a6039a954" providerId="ADAL" clId="{B981B249-ED67-47CC-9FA4-DB752FB52A27}" dt="2022-10-14T17:43:16.405" v="134" actId="20577"/>
          <ac:spMkLst>
            <pc:docMk/>
            <pc:sldMk cId="3344433917" sldId="292"/>
            <ac:spMk id="22" creationId="{51329634-E213-A912-472E-23CB38BD6888}"/>
          </ac:spMkLst>
        </pc:spChg>
        <pc:grpChg chg="add mod">
          <ac:chgData name="Hwang, Sun Joo" userId="bc9fd81c-24c5-48b6-8e83-0d7a6039a954" providerId="ADAL" clId="{B981B249-ED67-47CC-9FA4-DB752FB52A27}" dt="2022-10-14T18:17:03.691" v="191" actId="1076"/>
          <ac:grpSpMkLst>
            <pc:docMk/>
            <pc:sldMk cId="3344433917" sldId="292"/>
            <ac:grpSpMk id="7" creationId="{2B9696B0-34E4-2223-4BEF-BC6A025774F6}"/>
          </ac:grpSpMkLst>
        </pc:grpChg>
        <pc:picChg chg="mod">
          <ac:chgData name="Hwang, Sun Joo" userId="bc9fd81c-24c5-48b6-8e83-0d7a6039a954" providerId="ADAL" clId="{B981B249-ED67-47CC-9FA4-DB752FB52A27}" dt="2022-10-14T18:17:03.691" v="191" actId="1076"/>
          <ac:picMkLst>
            <pc:docMk/>
            <pc:sldMk cId="3344433917" sldId="292"/>
            <ac:picMk id="5" creationId="{2CDC7A63-8730-1690-D0F4-9682A8A93646}"/>
          </ac:picMkLst>
        </pc:picChg>
      </pc:sldChg>
      <pc:sldChg chg="addSp delSp modSp mod modNotesTx">
        <pc:chgData name="Hwang, Sun Joo" userId="bc9fd81c-24c5-48b6-8e83-0d7a6039a954" providerId="ADAL" clId="{B981B249-ED67-47CC-9FA4-DB752FB52A27}" dt="2022-10-17T04:27:57.820" v="9636" actId="20577"/>
        <pc:sldMkLst>
          <pc:docMk/>
          <pc:sldMk cId="1004970660" sldId="293"/>
        </pc:sldMkLst>
        <pc:spChg chg="add mod">
          <ac:chgData name="Hwang, Sun Joo" userId="bc9fd81c-24c5-48b6-8e83-0d7a6039a954" providerId="ADAL" clId="{B981B249-ED67-47CC-9FA4-DB752FB52A27}" dt="2022-10-15T14:54:00.449" v="2579" actId="1076"/>
          <ac:spMkLst>
            <pc:docMk/>
            <pc:sldMk cId="1004970660" sldId="293"/>
            <ac:spMk id="2" creationId="{012C561D-D2B4-0B19-972D-BD826255E374}"/>
          </ac:spMkLst>
        </pc:spChg>
        <pc:spChg chg="del">
          <ac:chgData name="Hwang, Sun Joo" userId="bc9fd81c-24c5-48b6-8e83-0d7a6039a954" providerId="ADAL" clId="{B981B249-ED67-47CC-9FA4-DB752FB52A27}" dt="2022-10-14T18:15:27.585" v="168" actId="478"/>
          <ac:spMkLst>
            <pc:docMk/>
            <pc:sldMk cId="1004970660" sldId="293"/>
            <ac:spMk id="2" creationId="{C25FDACE-5542-1C43-739B-B5B44653413A}"/>
          </ac:spMkLst>
        </pc:spChg>
        <pc:spChg chg="mod">
          <ac:chgData name="Hwang, Sun Joo" userId="bc9fd81c-24c5-48b6-8e83-0d7a6039a954" providerId="ADAL" clId="{B981B249-ED67-47CC-9FA4-DB752FB52A27}" dt="2022-10-14T18:15:46.132" v="174" actId="1076"/>
          <ac:spMkLst>
            <pc:docMk/>
            <pc:sldMk cId="1004970660" sldId="293"/>
            <ac:spMk id="3" creationId="{9D403834-55E3-462D-F617-FD4B9D4D6F93}"/>
          </ac:spMkLst>
        </pc:spChg>
        <pc:spChg chg="del mod">
          <ac:chgData name="Hwang, Sun Joo" userId="bc9fd81c-24c5-48b6-8e83-0d7a6039a954" providerId="ADAL" clId="{B981B249-ED67-47CC-9FA4-DB752FB52A27}" dt="2022-10-15T14:45:48.348" v="2477" actId="478"/>
          <ac:spMkLst>
            <pc:docMk/>
            <pc:sldMk cId="1004970660" sldId="293"/>
            <ac:spMk id="4" creationId="{2450C846-0923-BB82-8F0E-C7C15EEA5199}"/>
          </ac:spMkLst>
        </pc:spChg>
        <pc:spChg chg="add del mod">
          <ac:chgData name="Hwang, Sun Joo" userId="bc9fd81c-24c5-48b6-8e83-0d7a6039a954" providerId="ADAL" clId="{B981B249-ED67-47CC-9FA4-DB752FB52A27}" dt="2022-10-15T14:54:04.168" v="2580" actId="1076"/>
          <ac:spMkLst>
            <pc:docMk/>
            <pc:sldMk cId="1004970660" sldId="293"/>
            <ac:spMk id="6" creationId="{493285F6-CDBD-D90E-C535-9CE195B7A1AA}"/>
          </ac:spMkLst>
        </pc:spChg>
        <pc:spChg chg="add mod">
          <ac:chgData name="Hwang, Sun Joo" userId="bc9fd81c-24c5-48b6-8e83-0d7a6039a954" providerId="ADAL" clId="{B981B249-ED67-47CC-9FA4-DB752FB52A27}" dt="2022-10-15T14:53:17.713" v="2573" actId="1076"/>
          <ac:spMkLst>
            <pc:docMk/>
            <pc:sldMk cId="1004970660" sldId="293"/>
            <ac:spMk id="7" creationId="{F438817E-0606-73DC-B351-D8F3EBE4811D}"/>
          </ac:spMkLst>
        </pc:spChg>
        <pc:spChg chg="add mod">
          <ac:chgData name="Hwang, Sun Joo" userId="bc9fd81c-24c5-48b6-8e83-0d7a6039a954" providerId="ADAL" clId="{B981B249-ED67-47CC-9FA4-DB752FB52A27}" dt="2022-10-15T14:54:00.449" v="2579" actId="1076"/>
          <ac:spMkLst>
            <pc:docMk/>
            <pc:sldMk cId="1004970660" sldId="293"/>
            <ac:spMk id="10" creationId="{3D6C8CA2-3A82-2C46-6203-173F88C45FE2}"/>
          </ac:spMkLst>
        </pc:spChg>
        <pc:spChg chg="add mod">
          <ac:chgData name="Hwang, Sun Joo" userId="bc9fd81c-24c5-48b6-8e83-0d7a6039a954" providerId="ADAL" clId="{B981B249-ED67-47CC-9FA4-DB752FB52A27}" dt="2022-10-15T14:53:41.601" v="2577" actId="1076"/>
          <ac:spMkLst>
            <pc:docMk/>
            <pc:sldMk cId="1004970660" sldId="293"/>
            <ac:spMk id="11" creationId="{F24F9638-8E28-1A00-04BE-36E4D421407B}"/>
          </ac:spMkLst>
        </pc:spChg>
        <pc:spChg chg="mod">
          <ac:chgData name="Hwang, Sun Joo" userId="bc9fd81c-24c5-48b6-8e83-0d7a6039a954" providerId="ADAL" clId="{B981B249-ED67-47CC-9FA4-DB752FB52A27}" dt="2022-10-15T14:46:34.554" v="2518" actId="14100"/>
          <ac:spMkLst>
            <pc:docMk/>
            <pc:sldMk cId="1004970660" sldId="293"/>
            <ac:spMk id="15" creationId="{EB2B8CF2-7C69-D808-4E45-1BD419332CBD}"/>
          </ac:spMkLst>
        </pc:spChg>
        <pc:spChg chg="mod">
          <ac:chgData name="Hwang, Sun Joo" userId="bc9fd81c-24c5-48b6-8e83-0d7a6039a954" providerId="ADAL" clId="{B981B249-ED67-47CC-9FA4-DB752FB52A27}" dt="2022-10-16T21:10:47.680" v="8163" actId="20577"/>
          <ac:spMkLst>
            <pc:docMk/>
            <pc:sldMk cId="1004970660" sldId="293"/>
            <ac:spMk id="22" creationId="{51329634-E213-A912-472E-23CB38BD6888}"/>
          </ac:spMkLst>
        </pc:spChg>
        <pc:grpChg chg="add mod">
          <ac:chgData name="Hwang, Sun Joo" userId="bc9fd81c-24c5-48b6-8e83-0d7a6039a954" providerId="ADAL" clId="{B981B249-ED67-47CC-9FA4-DB752FB52A27}" dt="2022-10-15T14:54:00.449" v="2579" actId="1076"/>
          <ac:grpSpMkLst>
            <pc:docMk/>
            <pc:sldMk cId="1004970660" sldId="293"/>
            <ac:grpSpMk id="5" creationId="{098A7B43-D8A1-0A95-E08B-2C13DB2C5699}"/>
          </ac:grpSpMkLst>
        </pc:grpChg>
        <pc:picChg chg="mod">
          <ac:chgData name="Hwang, Sun Joo" userId="bc9fd81c-24c5-48b6-8e83-0d7a6039a954" providerId="ADAL" clId="{B981B249-ED67-47CC-9FA4-DB752FB52A27}" dt="2022-10-15T14:53:17.713" v="2573" actId="1076"/>
          <ac:picMkLst>
            <pc:docMk/>
            <pc:sldMk cId="1004970660" sldId="293"/>
            <ac:picMk id="8" creationId="{139F092C-D735-9D32-EE9A-CF214937A4E0}"/>
          </ac:picMkLst>
        </pc:picChg>
        <pc:picChg chg="mod">
          <ac:chgData name="Hwang, Sun Joo" userId="bc9fd81c-24c5-48b6-8e83-0d7a6039a954" providerId="ADAL" clId="{B981B249-ED67-47CC-9FA4-DB752FB52A27}" dt="2022-10-15T14:54:04.168" v="2580" actId="1076"/>
          <ac:picMkLst>
            <pc:docMk/>
            <pc:sldMk cId="1004970660" sldId="293"/>
            <ac:picMk id="9" creationId="{37BB6A4B-7E5E-3BB8-4BA8-E415B2539DBC}"/>
          </ac:picMkLst>
        </pc:picChg>
        <pc:picChg chg="del mod">
          <ac:chgData name="Hwang, Sun Joo" userId="bc9fd81c-24c5-48b6-8e83-0d7a6039a954" providerId="ADAL" clId="{B981B249-ED67-47CC-9FA4-DB752FB52A27}" dt="2022-10-15T14:49:08.673" v="2525" actId="478"/>
          <ac:picMkLst>
            <pc:docMk/>
            <pc:sldMk cId="1004970660" sldId="293"/>
            <ac:picMk id="12" creationId="{AA306AC5-4B71-EA78-9294-8EA0C3B9E2C8}"/>
          </ac:picMkLst>
        </pc:picChg>
        <pc:picChg chg="add del mod">
          <ac:chgData name="Hwang, Sun Joo" userId="bc9fd81c-24c5-48b6-8e83-0d7a6039a954" providerId="ADAL" clId="{B981B249-ED67-47CC-9FA4-DB752FB52A27}" dt="2022-10-15T14:49:22.510" v="2531" actId="478"/>
          <ac:picMkLst>
            <pc:docMk/>
            <pc:sldMk cId="1004970660" sldId="293"/>
            <ac:picMk id="13" creationId="{7F806469-8E52-0123-BAFC-0955F1CA7F04}"/>
          </ac:picMkLst>
        </pc:picChg>
        <pc:picChg chg="add mod">
          <ac:chgData name="Hwang, Sun Joo" userId="bc9fd81c-24c5-48b6-8e83-0d7a6039a954" providerId="ADAL" clId="{B981B249-ED67-47CC-9FA4-DB752FB52A27}" dt="2022-10-15T14:53:41.601" v="2577" actId="1076"/>
          <ac:picMkLst>
            <pc:docMk/>
            <pc:sldMk cId="1004970660" sldId="293"/>
            <ac:picMk id="14" creationId="{6DA7070D-ED1D-8341-706C-07C0E3AB4565}"/>
          </ac:picMkLst>
        </pc:picChg>
        <pc:picChg chg="add mod">
          <ac:chgData name="Hwang, Sun Joo" userId="bc9fd81c-24c5-48b6-8e83-0d7a6039a954" providerId="ADAL" clId="{B981B249-ED67-47CC-9FA4-DB752FB52A27}" dt="2022-10-15T14:54:00.449" v="2579" actId="1076"/>
          <ac:picMkLst>
            <pc:docMk/>
            <pc:sldMk cId="1004970660" sldId="293"/>
            <ac:picMk id="1026" creationId="{C3EC0C84-A672-77DA-CD0D-A6F66659FE94}"/>
          </ac:picMkLst>
        </pc:picChg>
      </pc:sldChg>
      <pc:sldChg chg="addSp delSp modSp del mod ord modNotesTx">
        <pc:chgData name="Hwang, Sun Joo" userId="bc9fd81c-24c5-48b6-8e83-0d7a6039a954" providerId="ADAL" clId="{B981B249-ED67-47CC-9FA4-DB752FB52A27}" dt="2022-10-17T03:28:27.775" v="9631" actId="47"/>
        <pc:sldMkLst>
          <pc:docMk/>
          <pc:sldMk cId="4050938801" sldId="294"/>
        </pc:sldMkLst>
        <pc:spChg chg="add mod">
          <ac:chgData name="Hwang, Sun Joo" userId="bc9fd81c-24c5-48b6-8e83-0d7a6039a954" providerId="ADAL" clId="{B981B249-ED67-47CC-9FA4-DB752FB52A27}" dt="2022-10-15T17:39:12.869" v="5921" actId="20577"/>
          <ac:spMkLst>
            <pc:docMk/>
            <pc:sldMk cId="4050938801" sldId="294"/>
            <ac:spMk id="2" creationId="{48C6191B-CAB1-1355-88C6-2899B8981D04}"/>
          </ac:spMkLst>
        </pc:spChg>
        <pc:spChg chg="del">
          <ac:chgData name="Hwang, Sun Joo" userId="bc9fd81c-24c5-48b6-8e83-0d7a6039a954" providerId="ADAL" clId="{B981B249-ED67-47CC-9FA4-DB752FB52A27}" dt="2022-10-14T19:31:03.672" v="671" actId="478"/>
          <ac:spMkLst>
            <pc:docMk/>
            <pc:sldMk cId="4050938801" sldId="294"/>
            <ac:spMk id="4" creationId="{39C89084-69BA-B514-4469-7C7964224BF6}"/>
          </ac:spMkLst>
        </pc:spChg>
        <pc:spChg chg="mod">
          <ac:chgData name="Hwang, Sun Joo" userId="bc9fd81c-24c5-48b6-8e83-0d7a6039a954" providerId="ADAL" clId="{B981B249-ED67-47CC-9FA4-DB752FB52A27}" dt="2022-10-15T16:56:23.234" v="5164" actId="6549"/>
          <ac:spMkLst>
            <pc:docMk/>
            <pc:sldMk cId="4050938801" sldId="294"/>
            <ac:spMk id="15" creationId="{EB2B8CF2-7C69-D808-4E45-1BD419332CBD}"/>
          </ac:spMkLst>
        </pc:spChg>
        <pc:spChg chg="mod">
          <ac:chgData name="Hwang, Sun Joo" userId="bc9fd81c-24c5-48b6-8e83-0d7a6039a954" providerId="ADAL" clId="{B981B249-ED67-47CC-9FA4-DB752FB52A27}" dt="2022-10-15T17:39:21.370" v="5923" actId="20577"/>
          <ac:spMkLst>
            <pc:docMk/>
            <pc:sldMk cId="4050938801" sldId="294"/>
            <ac:spMk id="22" creationId="{51329634-E213-A912-472E-23CB38BD6888}"/>
          </ac:spMkLst>
        </pc:spChg>
      </pc:sldChg>
      <pc:sldChg chg="addSp modSp del mod ord">
        <pc:chgData name="Hwang, Sun Joo" userId="bc9fd81c-24c5-48b6-8e83-0d7a6039a954" providerId="ADAL" clId="{B981B249-ED67-47CC-9FA4-DB752FB52A27}" dt="2022-10-15T15:20:38.292" v="4804" actId="47"/>
        <pc:sldMkLst>
          <pc:docMk/>
          <pc:sldMk cId="534476769" sldId="295"/>
        </pc:sldMkLst>
        <pc:spChg chg="mod">
          <ac:chgData name="Hwang, Sun Joo" userId="bc9fd81c-24c5-48b6-8e83-0d7a6039a954" providerId="ADAL" clId="{B981B249-ED67-47CC-9FA4-DB752FB52A27}" dt="2022-10-14T18:17:38.012" v="208" actId="1076"/>
          <ac:spMkLst>
            <pc:docMk/>
            <pc:sldMk cId="534476769" sldId="295"/>
            <ac:spMk id="4" creationId="{EB80F978-C50C-1880-86BD-AAF209A16B6B}"/>
          </ac:spMkLst>
        </pc:spChg>
        <pc:spChg chg="mod">
          <ac:chgData name="Hwang, Sun Joo" userId="bc9fd81c-24c5-48b6-8e83-0d7a6039a954" providerId="ADAL" clId="{B981B249-ED67-47CC-9FA4-DB752FB52A27}" dt="2022-10-14T18:17:52.018" v="212" actId="164"/>
          <ac:spMkLst>
            <pc:docMk/>
            <pc:sldMk cId="534476769" sldId="295"/>
            <ac:spMk id="6" creationId="{28E2FFFF-2113-3AB1-1182-399C4DFA198B}"/>
          </ac:spMkLst>
        </pc:spChg>
        <pc:grpChg chg="add mod">
          <ac:chgData name="Hwang, Sun Joo" userId="bc9fd81c-24c5-48b6-8e83-0d7a6039a954" providerId="ADAL" clId="{B981B249-ED67-47CC-9FA4-DB752FB52A27}" dt="2022-10-14T18:17:52.018" v="212" actId="164"/>
          <ac:grpSpMkLst>
            <pc:docMk/>
            <pc:sldMk cId="534476769" sldId="295"/>
            <ac:grpSpMk id="2" creationId="{FC2B1971-372E-A63B-BBDC-D9F701E24740}"/>
          </ac:grpSpMkLst>
        </pc:grpChg>
        <pc:picChg chg="mod">
          <ac:chgData name="Hwang, Sun Joo" userId="bc9fd81c-24c5-48b6-8e83-0d7a6039a954" providerId="ADAL" clId="{B981B249-ED67-47CC-9FA4-DB752FB52A27}" dt="2022-10-14T18:17:52.018" v="212" actId="164"/>
          <ac:picMkLst>
            <pc:docMk/>
            <pc:sldMk cId="534476769" sldId="295"/>
            <ac:picMk id="5" creationId="{8801E01A-6682-7EB6-1EAA-D48B1149C0D1}"/>
          </ac:picMkLst>
        </pc:picChg>
      </pc:sldChg>
      <pc:sldChg chg="addSp delSp modSp mod modNotesTx">
        <pc:chgData name="Hwang, Sun Joo" userId="bc9fd81c-24c5-48b6-8e83-0d7a6039a954" providerId="ADAL" clId="{B981B249-ED67-47CC-9FA4-DB752FB52A27}" dt="2022-10-17T04:28:16.209" v="9638" actId="20577"/>
        <pc:sldMkLst>
          <pc:docMk/>
          <pc:sldMk cId="2119238546" sldId="296"/>
        </pc:sldMkLst>
        <pc:spChg chg="add del mod">
          <ac:chgData name="Hwang, Sun Joo" userId="bc9fd81c-24c5-48b6-8e83-0d7a6039a954" providerId="ADAL" clId="{B981B249-ED67-47CC-9FA4-DB752FB52A27}" dt="2022-10-15T18:36:09.353" v="6882" actId="478"/>
          <ac:spMkLst>
            <pc:docMk/>
            <pc:sldMk cId="2119238546" sldId="296"/>
            <ac:spMk id="2" creationId="{54DE1AAA-1234-2412-9F0F-FF1943A660FD}"/>
          </ac:spMkLst>
        </pc:spChg>
        <pc:spChg chg="del mod">
          <ac:chgData name="Hwang, Sun Joo" userId="bc9fd81c-24c5-48b6-8e83-0d7a6039a954" providerId="ADAL" clId="{B981B249-ED67-47CC-9FA4-DB752FB52A27}" dt="2022-10-14T18:22:52.001" v="253" actId="478"/>
          <ac:spMkLst>
            <pc:docMk/>
            <pc:sldMk cId="2119238546" sldId="296"/>
            <ac:spMk id="4" creationId="{2168D8CB-A22E-571D-AB9A-9311CD7D6AEA}"/>
          </ac:spMkLst>
        </pc:spChg>
        <pc:spChg chg="add mod">
          <ac:chgData name="Hwang, Sun Joo" userId="bc9fd81c-24c5-48b6-8e83-0d7a6039a954" providerId="ADAL" clId="{B981B249-ED67-47CC-9FA4-DB752FB52A27}" dt="2022-10-17T03:28:02.723" v="9630" actId="20577"/>
          <ac:spMkLst>
            <pc:docMk/>
            <pc:sldMk cId="2119238546" sldId="296"/>
            <ac:spMk id="4" creationId="{6DF9902E-9589-9912-6DED-97757F922F60}"/>
          </ac:spMkLst>
        </pc:spChg>
        <pc:spChg chg="add del mod">
          <ac:chgData name="Hwang, Sun Joo" userId="bc9fd81c-24c5-48b6-8e83-0d7a6039a954" providerId="ADAL" clId="{B981B249-ED67-47CC-9FA4-DB752FB52A27}" dt="2022-10-15T18:36:04.634" v="6881" actId="478"/>
          <ac:spMkLst>
            <pc:docMk/>
            <pc:sldMk cId="2119238546" sldId="296"/>
            <ac:spMk id="7" creationId="{BDF9DAB3-3C01-F979-3960-9CA1E8E23E27}"/>
          </ac:spMkLst>
        </pc:spChg>
        <pc:spChg chg="mod">
          <ac:chgData name="Hwang, Sun Joo" userId="bc9fd81c-24c5-48b6-8e83-0d7a6039a954" providerId="ADAL" clId="{B981B249-ED67-47CC-9FA4-DB752FB52A27}" dt="2022-10-14T18:22:16.904" v="247" actId="20577"/>
          <ac:spMkLst>
            <pc:docMk/>
            <pc:sldMk cId="2119238546" sldId="296"/>
            <ac:spMk id="15" creationId="{EB2B8CF2-7C69-D808-4E45-1BD419332CBD}"/>
          </ac:spMkLst>
        </pc:spChg>
        <pc:spChg chg="mod">
          <ac:chgData name="Hwang, Sun Joo" userId="bc9fd81c-24c5-48b6-8e83-0d7a6039a954" providerId="ADAL" clId="{B981B249-ED67-47CC-9FA4-DB752FB52A27}" dt="2022-10-16T21:17:32.786" v="8169" actId="20577"/>
          <ac:spMkLst>
            <pc:docMk/>
            <pc:sldMk cId="2119238546" sldId="296"/>
            <ac:spMk id="22" creationId="{51329634-E213-A912-472E-23CB38BD6888}"/>
          </ac:spMkLst>
        </pc:spChg>
        <pc:picChg chg="add del mod">
          <ac:chgData name="Hwang, Sun Joo" userId="bc9fd81c-24c5-48b6-8e83-0d7a6039a954" providerId="ADAL" clId="{B981B249-ED67-47CC-9FA4-DB752FB52A27}" dt="2022-10-15T14:54:36.943" v="2581" actId="478"/>
          <ac:picMkLst>
            <pc:docMk/>
            <pc:sldMk cId="2119238546" sldId="296"/>
            <ac:picMk id="5" creationId="{B40B90CB-43E2-6B07-982A-98DF7D5337A0}"/>
          </ac:picMkLst>
        </pc:picChg>
        <pc:picChg chg="add del mod">
          <ac:chgData name="Hwang, Sun Joo" userId="bc9fd81c-24c5-48b6-8e83-0d7a6039a954" providerId="ADAL" clId="{B981B249-ED67-47CC-9FA4-DB752FB52A27}" dt="2022-10-15T14:54:39.990" v="2582" actId="478"/>
          <ac:picMkLst>
            <pc:docMk/>
            <pc:sldMk cId="2119238546" sldId="296"/>
            <ac:picMk id="6" creationId="{924DC0E8-281C-B92B-F3D6-57143DBF1D65}"/>
          </ac:picMkLst>
        </pc:picChg>
        <pc:picChg chg="add del mod">
          <ac:chgData name="Hwang, Sun Joo" userId="bc9fd81c-24c5-48b6-8e83-0d7a6039a954" providerId="ADAL" clId="{B981B249-ED67-47CC-9FA4-DB752FB52A27}" dt="2022-10-15T14:54:44.510" v="2584" actId="478"/>
          <ac:picMkLst>
            <pc:docMk/>
            <pc:sldMk cId="2119238546" sldId="296"/>
            <ac:picMk id="8" creationId="{7D400A14-2120-70FA-2549-8CAC46C0891A}"/>
          </ac:picMkLst>
        </pc:picChg>
      </pc:sldChg>
      <pc:sldChg chg="del ord">
        <pc:chgData name="Hwang, Sun Joo" userId="bc9fd81c-24c5-48b6-8e83-0d7a6039a954" providerId="ADAL" clId="{B981B249-ED67-47CC-9FA4-DB752FB52A27}" dt="2022-10-15T01:42:31.098" v="1210" actId="47"/>
        <pc:sldMkLst>
          <pc:docMk/>
          <pc:sldMk cId="1610275450" sldId="297"/>
        </pc:sldMkLst>
      </pc:sldChg>
      <pc:sldChg chg="addSp modSp mod modNotesTx">
        <pc:chgData name="Hwang, Sun Joo" userId="bc9fd81c-24c5-48b6-8e83-0d7a6039a954" providerId="ADAL" clId="{B981B249-ED67-47CC-9FA4-DB752FB52A27}" dt="2022-10-17T04:28:57.195" v="9644" actId="20577"/>
        <pc:sldMkLst>
          <pc:docMk/>
          <pc:sldMk cId="3254844114" sldId="298"/>
        </pc:sldMkLst>
        <pc:spChg chg="add mod">
          <ac:chgData name="Hwang, Sun Joo" userId="bc9fd81c-24c5-48b6-8e83-0d7a6039a954" providerId="ADAL" clId="{B981B249-ED67-47CC-9FA4-DB752FB52A27}" dt="2022-10-16T21:28:31.041" v="8176" actId="20577"/>
          <ac:spMkLst>
            <pc:docMk/>
            <pc:sldMk cId="3254844114" sldId="298"/>
            <ac:spMk id="4" creationId="{DA85DCF6-4B75-3DCC-831E-24EB2B27C6D0}"/>
          </ac:spMkLst>
        </pc:spChg>
        <pc:spChg chg="mod">
          <ac:chgData name="Hwang, Sun Joo" userId="bc9fd81c-24c5-48b6-8e83-0d7a6039a954" providerId="ADAL" clId="{B981B249-ED67-47CC-9FA4-DB752FB52A27}" dt="2022-10-15T18:37:43.959" v="6899" actId="14100"/>
          <ac:spMkLst>
            <pc:docMk/>
            <pc:sldMk cId="3254844114" sldId="298"/>
            <ac:spMk id="15" creationId="{EB2B8CF2-7C69-D808-4E45-1BD419332CBD}"/>
          </ac:spMkLst>
        </pc:spChg>
        <pc:spChg chg="mod">
          <ac:chgData name="Hwang, Sun Joo" userId="bc9fd81c-24c5-48b6-8e83-0d7a6039a954" providerId="ADAL" clId="{B981B249-ED67-47CC-9FA4-DB752FB52A27}" dt="2022-10-15T17:40:20.763" v="5935" actId="20577"/>
          <ac:spMkLst>
            <pc:docMk/>
            <pc:sldMk cId="3254844114" sldId="298"/>
            <ac:spMk id="22" creationId="{51329634-E213-A912-472E-23CB38BD6888}"/>
          </ac:spMkLst>
        </pc:spChg>
        <pc:picChg chg="mod">
          <ac:chgData name="Hwang, Sun Joo" userId="bc9fd81c-24c5-48b6-8e83-0d7a6039a954" providerId="ADAL" clId="{B981B249-ED67-47CC-9FA4-DB752FB52A27}" dt="2022-10-16T21:28:39.767" v="8179" actId="1076"/>
          <ac:picMkLst>
            <pc:docMk/>
            <pc:sldMk cId="3254844114" sldId="298"/>
            <ac:picMk id="2" creationId="{C79F9C54-6D8C-980B-CDD3-8F4A28F8B1DB}"/>
          </ac:picMkLst>
        </pc:picChg>
        <pc:picChg chg="add mod">
          <ac:chgData name="Hwang, Sun Joo" userId="bc9fd81c-24c5-48b6-8e83-0d7a6039a954" providerId="ADAL" clId="{B981B249-ED67-47CC-9FA4-DB752FB52A27}" dt="2022-10-15T18:37:47.487" v="6900" actId="1076"/>
          <ac:picMkLst>
            <pc:docMk/>
            <pc:sldMk cId="3254844114" sldId="298"/>
            <ac:picMk id="3074" creationId="{625A2AD9-C762-BB4E-B390-21492ABB4F87}"/>
          </ac:picMkLst>
        </pc:picChg>
      </pc:sldChg>
      <pc:sldChg chg="addSp delSp modSp mod ord modNotesTx">
        <pc:chgData name="Hwang, Sun Joo" userId="bc9fd81c-24c5-48b6-8e83-0d7a6039a954" providerId="ADAL" clId="{B981B249-ED67-47CC-9FA4-DB752FB52A27}" dt="2022-10-17T04:28:25.800" v="9639" actId="20577"/>
        <pc:sldMkLst>
          <pc:docMk/>
          <pc:sldMk cId="3618320386" sldId="299"/>
        </pc:sldMkLst>
        <pc:spChg chg="add del mod">
          <ac:chgData name="Hwang, Sun Joo" userId="bc9fd81c-24c5-48b6-8e83-0d7a6039a954" providerId="ADAL" clId="{B981B249-ED67-47CC-9FA4-DB752FB52A27}" dt="2022-10-16T22:27:46.944" v="8189" actId="478"/>
          <ac:spMkLst>
            <pc:docMk/>
            <pc:sldMk cId="3618320386" sldId="299"/>
            <ac:spMk id="2" creationId="{C18C7BD5-0798-0250-8629-2C51111257E6}"/>
          </ac:spMkLst>
        </pc:spChg>
        <pc:spChg chg="del mod">
          <ac:chgData name="Hwang, Sun Joo" userId="bc9fd81c-24c5-48b6-8e83-0d7a6039a954" providerId="ADAL" clId="{B981B249-ED67-47CC-9FA4-DB752FB52A27}" dt="2022-10-14T18:27:21.421" v="269" actId="478"/>
          <ac:spMkLst>
            <pc:docMk/>
            <pc:sldMk cId="3618320386" sldId="299"/>
            <ac:spMk id="4" creationId="{5AC2D8BA-394A-18F4-259D-DC66E303C36E}"/>
          </ac:spMkLst>
        </pc:spChg>
        <pc:spChg chg="add mod ord">
          <ac:chgData name="Hwang, Sun Joo" userId="bc9fd81c-24c5-48b6-8e83-0d7a6039a954" providerId="ADAL" clId="{B981B249-ED67-47CC-9FA4-DB752FB52A27}" dt="2022-10-16T22:40:58.380" v="8421" actId="164"/>
          <ac:spMkLst>
            <pc:docMk/>
            <pc:sldMk cId="3618320386" sldId="299"/>
            <ac:spMk id="4" creationId="{CD8DD884-5876-0BC9-E0E8-939D2F194D7A}"/>
          </ac:spMkLst>
        </pc:spChg>
        <pc:spChg chg="add mod ord">
          <ac:chgData name="Hwang, Sun Joo" userId="bc9fd81c-24c5-48b6-8e83-0d7a6039a954" providerId="ADAL" clId="{B981B249-ED67-47CC-9FA4-DB752FB52A27}" dt="2022-10-16T22:40:58.380" v="8421" actId="164"/>
          <ac:spMkLst>
            <pc:docMk/>
            <pc:sldMk cId="3618320386" sldId="299"/>
            <ac:spMk id="5" creationId="{3072F4C5-6CF7-E0D7-45EE-E97B33B618A5}"/>
          </ac:spMkLst>
        </pc:spChg>
        <pc:spChg chg="add mod ord">
          <ac:chgData name="Hwang, Sun Joo" userId="bc9fd81c-24c5-48b6-8e83-0d7a6039a954" providerId="ADAL" clId="{B981B249-ED67-47CC-9FA4-DB752FB52A27}" dt="2022-10-16T22:40:58.380" v="8421" actId="164"/>
          <ac:spMkLst>
            <pc:docMk/>
            <pc:sldMk cId="3618320386" sldId="299"/>
            <ac:spMk id="8" creationId="{10E77252-8713-3AFD-00A1-DB0AD635FC9D}"/>
          </ac:spMkLst>
        </pc:spChg>
        <pc:spChg chg="add mod ord">
          <ac:chgData name="Hwang, Sun Joo" userId="bc9fd81c-24c5-48b6-8e83-0d7a6039a954" providerId="ADAL" clId="{B981B249-ED67-47CC-9FA4-DB752FB52A27}" dt="2022-10-16T22:40:58.380" v="8421" actId="164"/>
          <ac:spMkLst>
            <pc:docMk/>
            <pc:sldMk cId="3618320386" sldId="299"/>
            <ac:spMk id="9" creationId="{BE2126B7-4122-EC7A-F20F-6A93CC56D79E}"/>
          </ac:spMkLst>
        </pc:spChg>
        <pc:spChg chg="add del mod ord">
          <ac:chgData name="Hwang, Sun Joo" userId="bc9fd81c-24c5-48b6-8e83-0d7a6039a954" providerId="ADAL" clId="{B981B249-ED67-47CC-9FA4-DB752FB52A27}" dt="2022-10-15T19:50:01.670" v="7991" actId="478"/>
          <ac:spMkLst>
            <pc:docMk/>
            <pc:sldMk cId="3618320386" sldId="299"/>
            <ac:spMk id="10" creationId="{C83E258C-8475-F94A-E2E0-D64C81C2B267}"/>
          </ac:spMkLst>
        </pc:spChg>
        <pc:spChg chg="add mod ord">
          <ac:chgData name="Hwang, Sun Joo" userId="bc9fd81c-24c5-48b6-8e83-0d7a6039a954" providerId="ADAL" clId="{B981B249-ED67-47CC-9FA4-DB752FB52A27}" dt="2022-10-16T22:40:58.380" v="8421" actId="164"/>
          <ac:spMkLst>
            <pc:docMk/>
            <pc:sldMk cId="3618320386" sldId="299"/>
            <ac:spMk id="11" creationId="{38BE2872-9F68-FB45-456F-055367B78376}"/>
          </ac:spMkLst>
        </pc:spChg>
        <pc:spChg chg="add mod ord">
          <ac:chgData name="Hwang, Sun Joo" userId="bc9fd81c-24c5-48b6-8e83-0d7a6039a954" providerId="ADAL" clId="{B981B249-ED67-47CC-9FA4-DB752FB52A27}" dt="2022-10-16T22:40:58.380" v="8421" actId="164"/>
          <ac:spMkLst>
            <pc:docMk/>
            <pc:sldMk cId="3618320386" sldId="299"/>
            <ac:spMk id="12" creationId="{07C807B3-C736-A9B7-5EAB-8DF2438A030D}"/>
          </ac:spMkLst>
        </pc:spChg>
        <pc:spChg chg="add mod ord">
          <ac:chgData name="Hwang, Sun Joo" userId="bc9fd81c-24c5-48b6-8e83-0d7a6039a954" providerId="ADAL" clId="{B981B249-ED67-47CC-9FA4-DB752FB52A27}" dt="2022-10-16T22:40:58.380" v="8421" actId="164"/>
          <ac:spMkLst>
            <pc:docMk/>
            <pc:sldMk cId="3618320386" sldId="299"/>
            <ac:spMk id="13" creationId="{4EC283A2-C1C9-262B-F33A-0115890B006D}"/>
          </ac:spMkLst>
        </pc:spChg>
        <pc:spChg chg="add del mod ord">
          <ac:chgData name="Hwang, Sun Joo" userId="bc9fd81c-24c5-48b6-8e83-0d7a6039a954" providerId="ADAL" clId="{B981B249-ED67-47CC-9FA4-DB752FB52A27}" dt="2022-10-15T19:51:47.877" v="8011" actId="478"/>
          <ac:spMkLst>
            <pc:docMk/>
            <pc:sldMk cId="3618320386" sldId="299"/>
            <ac:spMk id="14" creationId="{92CAADCB-ED08-5242-9DBF-E6761AC45AAF}"/>
          </ac:spMkLst>
        </pc:spChg>
        <pc:spChg chg="add del mod ord">
          <ac:chgData name="Hwang, Sun Joo" userId="bc9fd81c-24c5-48b6-8e83-0d7a6039a954" providerId="ADAL" clId="{B981B249-ED67-47CC-9FA4-DB752FB52A27}" dt="2022-10-15T19:51:47.877" v="8011" actId="478"/>
          <ac:spMkLst>
            <pc:docMk/>
            <pc:sldMk cId="3618320386" sldId="299"/>
            <ac:spMk id="16" creationId="{F3083638-7565-A742-5D2A-32F6DAA86D08}"/>
          </ac:spMkLst>
        </pc:spChg>
        <pc:spChg chg="add del mod ord">
          <ac:chgData name="Hwang, Sun Joo" userId="bc9fd81c-24c5-48b6-8e83-0d7a6039a954" providerId="ADAL" clId="{B981B249-ED67-47CC-9FA4-DB752FB52A27}" dt="2022-10-15T19:51:47.877" v="8011" actId="478"/>
          <ac:spMkLst>
            <pc:docMk/>
            <pc:sldMk cId="3618320386" sldId="299"/>
            <ac:spMk id="17" creationId="{96DB6F79-A180-E9B0-3F05-D61FFC76C531}"/>
          </ac:spMkLst>
        </pc:spChg>
        <pc:spChg chg="add mod ord">
          <ac:chgData name="Hwang, Sun Joo" userId="bc9fd81c-24c5-48b6-8e83-0d7a6039a954" providerId="ADAL" clId="{B981B249-ED67-47CC-9FA4-DB752FB52A27}" dt="2022-10-16T22:40:58.380" v="8421" actId="164"/>
          <ac:spMkLst>
            <pc:docMk/>
            <pc:sldMk cId="3618320386" sldId="299"/>
            <ac:spMk id="18" creationId="{664856E1-2905-D565-C88D-5A3A95106F41}"/>
          </ac:spMkLst>
        </pc:spChg>
        <pc:spChg chg="add del mod">
          <ac:chgData name="Hwang, Sun Joo" userId="bc9fd81c-24c5-48b6-8e83-0d7a6039a954" providerId="ADAL" clId="{B981B249-ED67-47CC-9FA4-DB752FB52A27}" dt="2022-10-15T19:44:56.193" v="7897" actId="478"/>
          <ac:spMkLst>
            <pc:docMk/>
            <pc:sldMk cId="3618320386" sldId="299"/>
            <ac:spMk id="19" creationId="{E7CD7B3E-53EE-92A3-0F9B-D02BD27C76D7}"/>
          </ac:spMkLst>
        </pc:spChg>
        <pc:spChg chg="add del mod">
          <ac:chgData name="Hwang, Sun Joo" userId="bc9fd81c-24c5-48b6-8e83-0d7a6039a954" providerId="ADAL" clId="{B981B249-ED67-47CC-9FA4-DB752FB52A27}" dt="2022-10-15T19:44:56.193" v="7897" actId="478"/>
          <ac:spMkLst>
            <pc:docMk/>
            <pc:sldMk cId="3618320386" sldId="299"/>
            <ac:spMk id="20" creationId="{DD596427-8DF5-3FF1-DF55-5547217D9765}"/>
          </ac:spMkLst>
        </pc:spChg>
        <pc:spChg chg="mod">
          <ac:chgData name="Hwang, Sun Joo" userId="bc9fd81c-24c5-48b6-8e83-0d7a6039a954" providerId="ADAL" clId="{B981B249-ED67-47CC-9FA4-DB752FB52A27}" dt="2022-10-16T21:18:23.215" v="8171" actId="20577"/>
          <ac:spMkLst>
            <pc:docMk/>
            <pc:sldMk cId="3618320386" sldId="299"/>
            <ac:spMk id="22" creationId="{51329634-E213-A912-472E-23CB38BD6888}"/>
          </ac:spMkLst>
        </pc:spChg>
        <pc:spChg chg="add del mod ord">
          <ac:chgData name="Hwang, Sun Joo" userId="bc9fd81c-24c5-48b6-8e83-0d7a6039a954" providerId="ADAL" clId="{B981B249-ED67-47CC-9FA4-DB752FB52A27}" dt="2022-10-16T22:34:39.609" v="8289" actId="478"/>
          <ac:spMkLst>
            <pc:docMk/>
            <pc:sldMk cId="3618320386" sldId="299"/>
            <ac:spMk id="23" creationId="{6F71879C-5F49-34A4-87A5-8F895920E773}"/>
          </ac:spMkLst>
        </pc:spChg>
        <pc:spChg chg="add del mod ord">
          <ac:chgData name="Hwang, Sun Joo" userId="bc9fd81c-24c5-48b6-8e83-0d7a6039a954" providerId="ADAL" clId="{B981B249-ED67-47CC-9FA4-DB752FB52A27}" dt="2022-10-16T22:34:39.609" v="8289" actId="478"/>
          <ac:spMkLst>
            <pc:docMk/>
            <pc:sldMk cId="3618320386" sldId="299"/>
            <ac:spMk id="24" creationId="{5DD5F2B5-A790-63A0-5463-49C4A249EBAC}"/>
          </ac:spMkLst>
        </pc:spChg>
        <pc:spChg chg="add del mod ord">
          <ac:chgData name="Hwang, Sun Joo" userId="bc9fd81c-24c5-48b6-8e83-0d7a6039a954" providerId="ADAL" clId="{B981B249-ED67-47CC-9FA4-DB752FB52A27}" dt="2022-10-16T22:34:39.609" v="8289" actId="478"/>
          <ac:spMkLst>
            <pc:docMk/>
            <pc:sldMk cId="3618320386" sldId="299"/>
            <ac:spMk id="25" creationId="{E8DA265B-032F-0653-F957-D17FEC66B34C}"/>
          </ac:spMkLst>
        </pc:spChg>
        <pc:spChg chg="add del mod ord">
          <ac:chgData name="Hwang, Sun Joo" userId="bc9fd81c-24c5-48b6-8e83-0d7a6039a954" providerId="ADAL" clId="{B981B249-ED67-47CC-9FA4-DB752FB52A27}" dt="2022-10-16T22:34:39.609" v="8289" actId="478"/>
          <ac:spMkLst>
            <pc:docMk/>
            <pc:sldMk cId="3618320386" sldId="299"/>
            <ac:spMk id="26" creationId="{9DA0D599-0B99-1426-0048-867C175CEAC9}"/>
          </ac:spMkLst>
        </pc:spChg>
        <pc:spChg chg="add del mod ord">
          <ac:chgData name="Hwang, Sun Joo" userId="bc9fd81c-24c5-48b6-8e83-0d7a6039a954" providerId="ADAL" clId="{B981B249-ED67-47CC-9FA4-DB752FB52A27}" dt="2022-10-16T22:34:39.609" v="8289" actId="478"/>
          <ac:spMkLst>
            <pc:docMk/>
            <pc:sldMk cId="3618320386" sldId="299"/>
            <ac:spMk id="27" creationId="{86CC00C2-84EF-293E-C5BB-17E258CC933C}"/>
          </ac:spMkLst>
        </pc:spChg>
        <pc:spChg chg="add mod ord">
          <ac:chgData name="Hwang, Sun Joo" userId="bc9fd81c-24c5-48b6-8e83-0d7a6039a954" providerId="ADAL" clId="{B981B249-ED67-47CC-9FA4-DB752FB52A27}" dt="2022-10-16T22:46:37.228" v="8431" actId="14100"/>
          <ac:spMkLst>
            <pc:docMk/>
            <pc:sldMk cId="3618320386" sldId="299"/>
            <ac:spMk id="28" creationId="{391D3992-308B-7EAE-B862-15FC8B7FC452}"/>
          </ac:spMkLst>
        </pc:spChg>
        <pc:spChg chg="add mod">
          <ac:chgData name="Hwang, Sun Joo" userId="bc9fd81c-24c5-48b6-8e83-0d7a6039a954" providerId="ADAL" clId="{B981B249-ED67-47CC-9FA4-DB752FB52A27}" dt="2022-10-16T22:40:58.380" v="8421" actId="164"/>
          <ac:spMkLst>
            <pc:docMk/>
            <pc:sldMk cId="3618320386" sldId="299"/>
            <ac:spMk id="51" creationId="{1CFBE8FE-4141-A475-2EFB-337E33A0E4CE}"/>
          </ac:spMkLst>
        </pc:spChg>
        <pc:spChg chg="add mod">
          <ac:chgData name="Hwang, Sun Joo" userId="bc9fd81c-24c5-48b6-8e83-0d7a6039a954" providerId="ADAL" clId="{B981B249-ED67-47CC-9FA4-DB752FB52A27}" dt="2022-10-16T22:40:58.380" v="8421" actId="164"/>
          <ac:spMkLst>
            <pc:docMk/>
            <pc:sldMk cId="3618320386" sldId="299"/>
            <ac:spMk id="52" creationId="{E290A0F5-F80B-D997-2627-96F152AF90D1}"/>
          </ac:spMkLst>
        </pc:spChg>
        <pc:spChg chg="add mod">
          <ac:chgData name="Hwang, Sun Joo" userId="bc9fd81c-24c5-48b6-8e83-0d7a6039a954" providerId="ADAL" clId="{B981B249-ED67-47CC-9FA4-DB752FB52A27}" dt="2022-10-16T22:40:58.380" v="8421" actId="164"/>
          <ac:spMkLst>
            <pc:docMk/>
            <pc:sldMk cId="3618320386" sldId="299"/>
            <ac:spMk id="53" creationId="{01D000FF-27FC-A3CC-D6C6-A86338CB3B8F}"/>
          </ac:spMkLst>
        </pc:spChg>
        <pc:spChg chg="add mod">
          <ac:chgData name="Hwang, Sun Joo" userId="bc9fd81c-24c5-48b6-8e83-0d7a6039a954" providerId="ADAL" clId="{B981B249-ED67-47CC-9FA4-DB752FB52A27}" dt="2022-10-16T22:40:58.380" v="8421" actId="164"/>
          <ac:spMkLst>
            <pc:docMk/>
            <pc:sldMk cId="3618320386" sldId="299"/>
            <ac:spMk id="54" creationId="{2BA3638A-A9A6-CD34-6174-0CDABD4F5388}"/>
          </ac:spMkLst>
        </pc:spChg>
        <pc:spChg chg="add mod">
          <ac:chgData name="Hwang, Sun Joo" userId="bc9fd81c-24c5-48b6-8e83-0d7a6039a954" providerId="ADAL" clId="{B981B249-ED67-47CC-9FA4-DB752FB52A27}" dt="2022-10-16T22:40:58.380" v="8421" actId="164"/>
          <ac:spMkLst>
            <pc:docMk/>
            <pc:sldMk cId="3618320386" sldId="299"/>
            <ac:spMk id="55" creationId="{F9C4A76F-B51B-B8AA-7DD9-09BC2A6A36E2}"/>
          </ac:spMkLst>
        </pc:spChg>
        <pc:grpChg chg="add del mod">
          <ac:chgData name="Hwang, Sun Joo" userId="bc9fd81c-24c5-48b6-8e83-0d7a6039a954" providerId="ADAL" clId="{B981B249-ED67-47CC-9FA4-DB752FB52A27}" dt="2022-10-16T22:29:14.939" v="8207" actId="165"/>
          <ac:grpSpMkLst>
            <pc:docMk/>
            <pc:sldMk cId="3618320386" sldId="299"/>
            <ac:grpSpMk id="6" creationId="{E600019F-58C5-5C70-9158-57719CB9CF20}"/>
          </ac:grpSpMkLst>
        </pc:grpChg>
        <pc:grpChg chg="add mod">
          <ac:chgData name="Hwang, Sun Joo" userId="bc9fd81c-24c5-48b6-8e83-0d7a6039a954" providerId="ADAL" clId="{B981B249-ED67-47CC-9FA4-DB752FB52A27}" dt="2022-10-16T22:40:58.380" v="8421" actId="164"/>
          <ac:grpSpMkLst>
            <pc:docMk/>
            <pc:sldMk cId="3618320386" sldId="299"/>
            <ac:grpSpMk id="7" creationId="{CC0351BE-DA68-1C97-40E8-6A38E9237469}"/>
          </ac:grpSpMkLst>
        </pc:grpChg>
        <pc:grpChg chg="add del mod">
          <ac:chgData name="Hwang, Sun Joo" userId="bc9fd81c-24c5-48b6-8e83-0d7a6039a954" providerId="ADAL" clId="{B981B249-ED67-47CC-9FA4-DB752FB52A27}" dt="2022-10-16T22:30:06.737" v="8219" actId="165"/>
          <ac:grpSpMkLst>
            <pc:docMk/>
            <pc:sldMk cId="3618320386" sldId="299"/>
            <ac:grpSpMk id="10" creationId="{718196ED-901A-F5D9-4053-3B8ABDAED159}"/>
          </ac:grpSpMkLst>
        </pc:grpChg>
        <pc:grpChg chg="add mod">
          <ac:chgData name="Hwang, Sun Joo" userId="bc9fd81c-24c5-48b6-8e83-0d7a6039a954" providerId="ADAL" clId="{B981B249-ED67-47CC-9FA4-DB752FB52A27}" dt="2022-10-16T22:40:58.380" v="8421" actId="164"/>
          <ac:grpSpMkLst>
            <pc:docMk/>
            <pc:sldMk cId="3618320386" sldId="299"/>
            <ac:grpSpMk id="37" creationId="{F818AD88-5120-5F4E-6E98-E103A6373C2F}"/>
          </ac:grpSpMkLst>
        </pc:grpChg>
        <pc:grpChg chg="add del mod">
          <ac:chgData name="Hwang, Sun Joo" userId="bc9fd81c-24c5-48b6-8e83-0d7a6039a954" providerId="ADAL" clId="{B981B249-ED67-47CC-9FA4-DB752FB52A27}" dt="2022-10-16T22:32:57.634" v="8254" actId="165"/>
          <ac:grpSpMkLst>
            <pc:docMk/>
            <pc:sldMk cId="3618320386" sldId="299"/>
            <ac:grpSpMk id="39" creationId="{9C219335-F651-B1A0-3B7D-B01D28A25366}"/>
          </ac:grpSpMkLst>
        </pc:grpChg>
        <pc:grpChg chg="add del mod">
          <ac:chgData name="Hwang, Sun Joo" userId="bc9fd81c-24c5-48b6-8e83-0d7a6039a954" providerId="ADAL" clId="{B981B249-ED67-47CC-9FA4-DB752FB52A27}" dt="2022-10-16T22:35:52.507" v="8336" actId="165"/>
          <ac:grpSpMkLst>
            <pc:docMk/>
            <pc:sldMk cId="3618320386" sldId="299"/>
            <ac:grpSpMk id="56" creationId="{0A446AD5-2B01-2502-29DA-D514D7C46BD3}"/>
          </ac:grpSpMkLst>
        </pc:grpChg>
        <pc:grpChg chg="add mod">
          <ac:chgData name="Hwang, Sun Joo" userId="bc9fd81c-24c5-48b6-8e83-0d7a6039a954" providerId="ADAL" clId="{B981B249-ED67-47CC-9FA4-DB752FB52A27}" dt="2022-10-16T22:40:58.380" v="8421" actId="164"/>
          <ac:grpSpMkLst>
            <pc:docMk/>
            <pc:sldMk cId="3618320386" sldId="299"/>
            <ac:grpSpMk id="64" creationId="{36054C24-9F8E-1647-8DC4-DD8FE6B52E2E}"/>
          </ac:grpSpMkLst>
        </pc:grpChg>
        <pc:grpChg chg="add mod">
          <ac:chgData name="Hwang, Sun Joo" userId="bc9fd81c-24c5-48b6-8e83-0d7a6039a954" providerId="ADAL" clId="{B981B249-ED67-47CC-9FA4-DB752FB52A27}" dt="2022-10-16T22:40:58.380" v="8421" actId="164"/>
          <ac:grpSpMkLst>
            <pc:docMk/>
            <pc:sldMk cId="3618320386" sldId="299"/>
            <ac:grpSpMk id="65" creationId="{1FADFEE9-9B11-BCC6-C0AB-E859DABD2AB0}"/>
          </ac:grpSpMkLst>
        </pc:grpChg>
        <pc:grpChg chg="add mod">
          <ac:chgData name="Hwang, Sun Joo" userId="bc9fd81c-24c5-48b6-8e83-0d7a6039a954" providerId="ADAL" clId="{B981B249-ED67-47CC-9FA4-DB752FB52A27}" dt="2022-10-16T22:40:58.380" v="8421" actId="164"/>
          <ac:grpSpMkLst>
            <pc:docMk/>
            <pc:sldMk cId="3618320386" sldId="299"/>
            <ac:grpSpMk id="70" creationId="{0C4CBD7B-97E2-3C2C-3C86-6FC9981DF5E2}"/>
          </ac:grpSpMkLst>
        </pc:grpChg>
        <pc:grpChg chg="add mod">
          <ac:chgData name="Hwang, Sun Joo" userId="bc9fd81c-24c5-48b6-8e83-0d7a6039a954" providerId="ADAL" clId="{B981B249-ED67-47CC-9FA4-DB752FB52A27}" dt="2022-10-16T22:40:58.380" v="8421" actId="164"/>
          <ac:grpSpMkLst>
            <pc:docMk/>
            <pc:sldMk cId="3618320386" sldId="299"/>
            <ac:grpSpMk id="75" creationId="{7738F8B4-A768-3347-8886-01070DC9DEFA}"/>
          </ac:grpSpMkLst>
        </pc:grpChg>
        <pc:grpChg chg="add mod">
          <ac:chgData name="Hwang, Sun Joo" userId="bc9fd81c-24c5-48b6-8e83-0d7a6039a954" providerId="ADAL" clId="{B981B249-ED67-47CC-9FA4-DB752FB52A27}" dt="2022-10-16T22:40:53.600" v="8420" actId="164"/>
          <ac:grpSpMkLst>
            <pc:docMk/>
            <pc:sldMk cId="3618320386" sldId="299"/>
            <ac:grpSpMk id="76" creationId="{033F7E17-48D6-FAD6-0E83-7597FBE95A47}"/>
          </ac:grpSpMkLst>
        </pc:grpChg>
        <pc:grpChg chg="add mod">
          <ac:chgData name="Hwang, Sun Joo" userId="bc9fd81c-24c5-48b6-8e83-0d7a6039a954" providerId="ADAL" clId="{B981B249-ED67-47CC-9FA4-DB752FB52A27}" dt="2022-10-16T22:41:20.636" v="8428" actId="1076"/>
          <ac:grpSpMkLst>
            <pc:docMk/>
            <pc:sldMk cId="3618320386" sldId="299"/>
            <ac:grpSpMk id="77" creationId="{710A1DF4-B963-BB7A-A347-99B3CC70B0AB}"/>
          </ac:grpSpMkLst>
        </pc:grpChg>
        <pc:picChg chg="del mod">
          <ac:chgData name="Hwang, Sun Joo" userId="bc9fd81c-24c5-48b6-8e83-0d7a6039a954" providerId="ADAL" clId="{B981B249-ED67-47CC-9FA4-DB752FB52A27}" dt="2022-10-14T18:26:42.205" v="260" actId="478"/>
          <ac:picMkLst>
            <pc:docMk/>
            <pc:sldMk cId="3618320386" sldId="299"/>
            <ac:picMk id="2" creationId="{2CB0D805-A579-3063-6B4D-827268BFFCDD}"/>
          </ac:picMkLst>
        </pc:picChg>
        <pc:picChg chg="add del mod">
          <ac:chgData name="Hwang, Sun Joo" userId="bc9fd81c-24c5-48b6-8e83-0d7a6039a954" providerId="ADAL" clId="{B981B249-ED67-47CC-9FA4-DB752FB52A27}" dt="2022-10-14T18:28:02.792" v="272" actId="478"/>
          <ac:picMkLst>
            <pc:docMk/>
            <pc:sldMk cId="3618320386" sldId="299"/>
            <ac:picMk id="5" creationId="{FEDAED48-00B0-BC38-2EB4-6BDFDEC0C4E8}"/>
          </ac:picMkLst>
        </pc:picChg>
        <pc:picChg chg="add del mod">
          <ac:chgData name="Hwang, Sun Joo" userId="bc9fd81c-24c5-48b6-8e83-0d7a6039a954" providerId="ADAL" clId="{B981B249-ED67-47CC-9FA4-DB752FB52A27}" dt="2022-10-15T19:31:53.718" v="7620" actId="478"/>
          <ac:picMkLst>
            <pc:docMk/>
            <pc:sldMk cId="3618320386" sldId="299"/>
            <ac:picMk id="6" creationId="{DA7B3338-7171-A202-1FA7-15AB156DF7CE}"/>
          </ac:picMkLst>
        </pc:picChg>
        <pc:picChg chg="add del mod">
          <ac:chgData name="Hwang, Sun Joo" userId="bc9fd81c-24c5-48b6-8e83-0d7a6039a954" providerId="ADAL" clId="{B981B249-ED67-47CC-9FA4-DB752FB52A27}" dt="2022-10-15T19:31:53.718" v="7620" actId="478"/>
          <ac:picMkLst>
            <pc:docMk/>
            <pc:sldMk cId="3618320386" sldId="299"/>
            <ac:picMk id="7" creationId="{EAD6E9EB-46F2-ADD6-E600-F43A3F50DED3}"/>
          </ac:picMkLst>
        </pc:picChg>
        <pc:cxnChg chg="mod topLvl">
          <ac:chgData name="Hwang, Sun Joo" userId="bc9fd81c-24c5-48b6-8e83-0d7a6039a954" providerId="ADAL" clId="{B981B249-ED67-47CC-9FA4-DB752FB52A27}" dt="2022-10-16T22:32:03.620" v="8241" actId="164"/>
          <ac:cxnSpMkLst>
            <pc:docMk/>
            <pc:sldMk cId="3618320386" sldId="299"/>
            <ac:cxnSpMk id="14" creationId="{5142F980-1F18-C268-6A8A-C3C49998ED2B}"/>
          </ac:cxnSpMkLst>
        </pc:cxnChg>
        <pc:cxnChg chg="del mod topLvl">
          <ac:chgData name="Hwang, Sun Joo" userId="bc9fd81c-24c5-48b6-8e83-0d7a6039a954" providerId="ADAL" clId="{B981B249-ED67-47CC-9FA4-DB752FB52A27}" dt="2022-10-16T22:30:27.837" v="8223" actId="478"/>
          <ac:cxnSpMkLst>
            <pc:docMk/>
            <pc:sldMk cId="3618320386" sldId="299"/>
            <ac:cxnSpMk id="16" creationId="{C703B4C5-8B3A-5BB1-0D41-0B3BE295A039}"/>
          </ac:cxnSpMkLst>
        </pc:cxnChg>
        <pc:cxnChg chg="del mod topLvl">
          <ac:chgData name="Hwang, Sun Joo" userId="bc9fd81c-24c5-48b6-8e83-0d7a6039a954" providerId="ADAL" clId="{B981B249-ED67-47CC-9FA4-DB752FB52A27}" dt="2022-10-16T22:30:46.554" v="8227" actId="478"/>
          <ac:cxnSpMkLst>
            <pc:docMk/>
            <pc:sldMk cId="3618320386" sldId="299"/>
            <ac:cxnSpMk id="17" creationId="{6C800E66-E17E-DC28-D6F4-FE3A03B329D6}"/>
          </ac:cxnSpMkLst>
        </pc:cxnChg>
        <pc:cxnChg chg="del mod topLvl">
          <ac:chgData name="Hwang, Sun Joo" userId="bc9fd81c-24c5-48b6-8e83-0d7a6039a954" providerId="ADAL" clId="{B981B249-ED67-47CC-9FA4-DB752FB52A27}" dt="2022-10-16T22:31:46.150" v="8238" actId="478"/>
          <ac:cxnSpMkLst>
            <pc:docMk/>
            <pc:sldMk cId="3618320386" sldId="299"/>
            <ac:cxnSpMk id="19" creationId="{B1CC17C1-1D07-F5A9-C2E5-A7CD4E274073}"/>
          </ac:cxnSpMkLst>
        </pc:cxnChg>
        <pc:cxnChg chg="add mod topLvl">
          <ac:chgData name="Hwang, Sun Joo" userId="bc9fd81c-24c5-48b6-8e83-0d7a6039a954" providerId="ADAL" clId="{B981B249-ED67-47CC-9FA4-DB752FB52A27}" dt="2022-10-16T22:40:53.600" v="8420" actId="164"/>
          <ac:cxnSpMkLst>
            <pc:docMk/>
            <pc:sldMk cId="3618320386" sldId="299"/>
            <ac:cxnSpMk id="30" creationId="{63FE769A-2D51-DB10-155F-EE1747D4194A}"/>
          </ac:cxnSpMkLst>
        </pc:cxnChg>
        <pc:cxnChg chg="add mod">
          <ac:chgData name="Hwang, Sun Joo" userId="bc9fd81c-24c5-48b6-8e83-0d7a6039a954" providerId="ADAL" clId="{B981B249-ED67-47CC-9FA4-DB752FB52A27}" dt="2022-10-16T22:32:03.620" v="8241" actId="164"/>
          <ac:cxnSpMkLst>
            <pc:docMk/>
            <pc:sldMk cId="3618320386" sldId="299"/>
            <ac:cxnSpMk id="31" creationId="{296D2ADC-4A21-0CE6-1BA1-B65B11975000}"/>
          </ac:cxnSpMkLst>
        </pc:cxnChg>
        <pc:cxnChg chg="add mod">
          <ac:chgData name="Hwang, Sun Joo" userId="bc9fd81c-24c5-48b6-8e83-0d7a6039a954" providerId="ADAL" clId="{B981B249-ED67-47CC-9FA4-DB752FB52A27}" dt="2022-10-16T22:32:03.620" v="8241" actId="164"/>
          <ac:cxnSpMkLst>
            <pc:docMk/>
            <pc:sldMk cId="3618320386" sldId="299"/>
            <ac:cxnSpMk id="32" creationId="{D4E90198-723A-D5E0-71E9-7768622FD147}"/>
          </ac:cxnSpMkLst>
        </pc:cxnChg>
        <pc:cxnChg chg="add mod topLvl">
          <ac:chgData name="Hwang, Sun Joo" userId="bc9fd81c-24c5-48b6-8e83-0d7a6039a954" providerId="ADAL" clId="{B981B249-ED67-47CC-9FA4-DB752FB52A27}" dt="2022-10-16T22:40:53.600" v="8420" actId="164"/>
          <ac:cxnSpMkLst>
            <pc:docMk/>
            <pc:sldMk cId="3618320386" sldId="299"/>
            <ac:cxnSpMk id="33" creationId="{2817FB5A-0869-7AA1-32B6-D4AA51A31DC7}"/>
          </ac:cxnSpMkLst>
        </pc:cxnChg>
        <pc:cxnChg chg="add del">
          <ac:chgData name="Hwang, Sun Joo" userId="bc9fd81c-24c5-48b6-8e83-0d7a6039a954" providerId="ADAL" clId="{B981B249-ED67-47CC-9FA4-DB752FB52A27}" dt="2022-10-16T22:31:38.997" v="8236" actId="478"/>
          <ac:cxnSpMkLst>
            <pc:docMk/>
            <pc:sldMk cId="3618320386" sldId="299"/>
            <ac:cxnSpMk id="35" creationId="{329AD77D-AF60-F126-5C2C-43C8AE47BC0F}"/>
          </ac:cxnSpMkLst>
        </pc:cxnChg>
        <pc:cxnChg chg="add mod">
          <ac:chgData name="Hwang, Sun Joo" userId="bc9fd81c-24c5-48b6-8e83-0d7a6039a954" providerId="ADAL" clId="{B981B249-ED67-47CC-9FA4-DB752FB52A27}" dt="2022-10-16T22:32:03.620" v="8241" actId="164"/>
          <ac:cxnSpMkLst>
            <pc:docMk/>
            <pc:sldMk cId="3618320386" sldId="299"/>
            <ac:cxnSpMk id="36" creationId="{2EAAAA30-41EF-0FD6-8B63-AD5360D47144}"/>
          </ac:cxnSpMkLst>
        </pc:cxnChg>
        <pc:cxnChg chg="add del mod">
          <ac:chgData name="Hwang, Sun Joo" userId="bc9fd81c-24c5-48b6-8e83-0d7a6039a954" providerId="ADAL" clId="{B981B249-ED67-47CC-9FA4-DB752FB52A27}" dt="2022-10-15T19:50:37.886" v="7999"/>
          <ac:cxnSpMkLst>
            <pc:docMk/>
            <pc:sldMk cId="3618320386" sldId="299"/>
            <ac:cxnSpMk id="36" creationId="{D8A60DAE-B5CD-88A6-A9DF-5837C94879D3}"/>
          </ac:cxnSpMkLst>
        </pc:cxnChg>
        <pc:cxnChg chg="add mod topLvl">
          <ac:chgData name="Hwang, Sun Joo" userId="bc9fd81c-24c5-48b6-8e83-0d7a6039a954" providerId="ADAL" clId="{B981B249-ED67-47CC-9FA4-DB752FB52A27}" dt="2022-10-16T22:40:53.600" v="8420" actId="164"/>
          <ac:cxnSpMkLst>
            <pc:docMk/>
            <pc:sldMk cId="3618320386" sldId="299"/>
            <ac:cxnSpMk id="38" creationId="{82DC07ED-0AFD-183D-4176-FE10067A4AD6}"/>
          </ac:cxnSpMkLst>
        </pc:cxnChg>
        <pc:cxnChg chg="add del mod">
          <ac:chgData name="Hwang, Sun Joo" userId="bc9fd81c-24c5-48b6-8e83-0d7a6039a954" providerId="ADAL" clId="{B981B249-ED67-47CC-9FA4-DB752FB52A27}" dt="2022-10-15T19:52:08.917" v="8015" actId="478"/>
          <ac:cxnSpMkLst>
            <pc:docMk/>
            <pc:sldMk cId="3618320386" sldId="299"/>
            <ac:cxnSpMk id="39" creationId="{0892D000-0140-DEF7-C703-42C366A7825B}"/>
          </ac:cxnSpMkLst>
        </pc:cxnChg>
        <pc:cxnChg chg="mod topLvl">
          <ac:chgData name="Hwang, Sun Joo" userId="bc9fd81c-24c5-48b6-8e83-0d7a6039a954" providerId="ADAL" clId="{B981B249-ED67-47CC-9FA4-DB752FB52A27}" dt="2022-10-16T22:40:53.600" v="8420" actId="164"/>
          <ac:cxnSpMkLst>
            <pc:docMk/>
            <pc:sldMk cId="3618320386" sldId="299"/>
            <ac:cxnSpMk id="40" creationId="{965D7ACD-2087-AE93-EB4B-D05BEDA9D09A}"/>
          </ac:cxnSpMkLst>
        </pc:cxnChg>
        <pc:cxnChg chg="add mod topLvl">
          <ac:chgData name="Hwang, Sun Joo" userId="bc9fd81c-24c5-48b6-8e83-0d7a6039a954" providerId="ADAL" clId="{B981B249-ED67-47CC-9FA4-DB752FB52A27}" dt="2022-10-16T22:40:53.600" v="8420" actId="164"/>
          <ac:cxnSpMkLst>
            <pc:docMk/>
            <pc:sldMk cId="3618320386" sldId="299"/>
            <ac:cxnSpMk id="41" creationId="{4772FF2D-95C5-80C7-AC83-7AB78DAE7313}"/>
          </ac:cxnSpMkLst>
        </pc:cxnChg>
        <pc:cxnChg chg="mod topLvl">
          <ac:chgData name="Hwang, Sun Joo" userId="bc9fd81c-24c5-48b6-8e83-0d7a6039a954" providerId="ADAL" clId="{B981B249-ED67-47CC-9FA4-DB752FB52A27}" dt="2022-10-16T22:40:53.600" v="8420" actId="164"/>
          <ac:cxnSpMkLst>
            <pc:docMk/>
            <pc:sldMk cId="3618320386" sldId="299"/>
            <ac:cxnSpMk id="42" creationId="{8DF1E63D-1502-A08C-0228-D330D8C47FDD}"/>
          </ac:cxnSpMkLst>
        </pc:cxnChg>
        <pc:cxnChg chg="mod topLvl">
          <ac:chgData name="Hwang, Sun Joo" userId="bc9fd81c-24c5-48b6-8e83-0d7a6039a954" providerId="ADAL" clId="{B981B249-ED67-47CC-9FA4-DB752FB52A27}" dt="2022-10-16T22:40:53.600" v="8420" actId="164"/>
          <ac:cxnSpMkLst>
            <pc:docMk/>
            <pc:sldMk cId="3618320386" sldId="299"/>
            <ac:cxnSpMk id="43" creationId="{EAAA0059-4E29-C873-BFD8-CA325FFB2015}"/>
          </ac:cxnSpMkLst>
        </pc:cxnChg>
        <pc:cxnChg chg="del mod topLvl">
          <ac:chgData name="Hwang, Sun Joo" userId="bc9fd81c-24c5-48b6-8e83-0d7a6039a954" providerId="ADAL" clId="{B981B249-ED67-47CC-9FA4-DB752FB52A27}" dt="2022-10-16T22:33:03.193" v="8255" actId="478"/>
          <ac:cxnSpMkLst>
            <pc:docMk/>
            <pc:sldMk cId="3618320386" sldId="299"/>
            <ac:cxnSpMk id="44" creationId="{F7C9EA9C-37DF-E1B9-78CE-FA208C2832E0}"/>
          </ac:cxnSpMkLst>
        </pc:cxnChg>
        <pc:cxnChg chg="add del mod">
          <ac:chgData name="Hwang, Sun Joo" userId="bc9fd81c-24c5-48b6-8e83-0d7a6039a954" providerId="ADAL" clId="{B981B249-ED67-47CC-9FA4-DB752FB52A27}" dt="2022-10-16T22:32:47.589" v="8251" actId="478"/>
          <ac:cxnSpMkLst>
            <pc:docMk/>
            <pc:sldMk cId="3618320386" sldId="299"/>
            <ac:cxnSpMk id="45" creationId="{F571DD3F-47E6-8397-CF27-126C2E6E900F}"/>
          </ac:cxnSpMkLst>
        </pc:cxnChg>
        <pc:cxnChg chg="add del mod">
          <ac:chgData name="Hwang, Sun Joo" userId="bc9fd81c-24c5-48b6-8e83-0d7a6039a954" providerId="ADAL" clId="{B981B249-ED67-47CC-9FA4-DB752FB52A27}" dt="2022-10-16T22:32:47.589" v="8251" actId="478"/>
          <ac:cxnSpMkLst>
            <pc:docMk/>
            <pc:sldMk cId="3618320386" sldId="299"/>
            <ac:cxnSpMk id="46" creationId="{203DB999-CE8F-F10A-DF15-6FA30296B066}"/>
          </ac:cxnSpMkLst>
        </pc:cxnChg>
        <pc:cxnChg chg="add del mod">
          <ac:chgData name="Hwang, Sun Joo" userId="bc9fd81c-24c5-48b6-8e83-0d7a6039a954" providerId="ADAL" clId="{B981B249-ED67-47CC-9FA4-DB752FB52A27}" dt="2022-10-16T22:32:34.841" v="8250" actId="478"/>
          <ac:cxnSpMkLst>
            <pc:docMk/>
            <pc:sldMk cId="3618320386" sldId="299"/>
            <ac:cxnSpMk id="47" creationId="{37F6F9A4-D62D-5CA6-916B-805C1C546802}"/>
          </ac:cxnSpMkLst>
        </pc:cxnChg>
        <pc:cxnChg chg="add del mod">
          <ac:chgData name="Hwang, Sun Joo" userId="bc9fd81c-24c5-48b6-8e83-0d7a6039a954" providerId="ADAL" clId="{B981B249-ED67-47CC-9FA4-DB752FB52A27}" dt="2022-10-15T19:52:19.636" v="8019" actId="478"/>
          <ac:cxnSpMkLst>
            <pc:docMk/>
            <pc:sldMk cId="3618320386" sldId="299"/>
            <ac:cxnSpMk id="48" creationId="{192BFC29-7D60-B0DC-0E82-350BB7899CB8}"/>
          </ac:cxnSpMkLst>
        </pc:cxnChg>
        <pc:cxnChg chg="add mod">
          <ac:chgData name="Hwang, Sun Joo" userId="bc9fd81c-24c5-48b6-8e83-0d7a6039a954" providerId="ADAL" clId="{B981B249-ED67-47CC-9FA4-DB752FB52A27}" dt="2022-10-16T22:40:53.600" v="8420" actId="164"/>
          <ac:cxnSpMkLst>
            <pc:docMk/>
            <pc:sldMk cId="3618320386" sldId="299"/>
            <ac:cxnSpMk id="48" creationId="{2F052D33-68B9-15F8-386E-4639C62C5B01}"/>
          </ac:cxnSpMkLst>
        </pc:cxnChg>
        <pc:cxnChg chg="add del mod">
          <ac:chgData name="Hwang, Sun Joo" userId="bc9fd81c-24c5-48b6-8e83-0d7a6039a954" providerId="ADAL" clId="{B981B249-ED67-47CC-9FA4-DB752FB52A27}" dt="2022-10-16T22:32:47.589" v="8251" actId="478"/>
          <ac:cxnSpMkLst>
            <pc:docMk/>
            <pc:sldMk cId="3618320386" sldId="299"/>
            <ac:cxnSpMk id="49" creationId="{9591F1EF-D556-F4FE-DAEB-2DF936578049}"/>
          </ac:cxnSpMkLst>
        </pc:cxnChg>
        <pc:cxnChg chg="mod topLvl">
          <ac:chgData name="Hwang, Sun Joo" userId="bc9fd81c-24c5-48b6-8e83-0d7a6039a954" providerId="ADAL" clId="{B981B249-ED67-47CC-9FA4-DB752FB52A27}" dt="2022-10-16T22:40:53.600" v="8420" actId="164"/>
          <ac:cxnSpMkLst>
            <pc:docMk/>
            <pc:sldMk cId="3618320386" sldId="299"/>
            <ac:cxnSpMk id="57" creationId="{0D827984-3652-9631-7C53-9CA70451D9B3}"/>
          </ac:cxnSpMkLst>
        </pc:cxnChg>
        <pc:cxnChg chg="mod topLvl">
          <ac:chgData name="Hwang, Sun Joo" userId="bc9fd81c-24c5-48b6-8e83-0d7a6039a954" providerId="ADAL" clId="{B981B249-ED67-47CC-9FA4-DB752FB52A27}" dt="2022-10-16T22:40:53.600" v="8420" actId="164"/>
          <ac:cxnSpMkLst>
            <pc:docMk/>
            <pc:sldMk cId="3618320386" sldId="299"/>
            <ac:cxnSpMk id="58" creationId="{B1A177E8-37C5-3BF2-E75E-8E51792156A9}"/>
          </ac:cxnSpMkLst>
        </pc:cxnChg>
        <pc:cxnChg chg="del mod topLvl">
          <ac:chgData name="Hwang, Sun Joo" userId="bc9fd81c-24c5-48b6-8e83-0d7a6039a954" providerId="ADAL" clId="{B981B249-ED67-47CC-9FA4-DB752FB52A27}" dt="2022-10-16T22:37:24.811" v="8361" actId="478"/>
          <ac:cxnSpMkLst>
            <pc:docMk/>
            <pc:sldMk cId="3618320386" sldId="299"/>
            <ac:cxnSpMk id="59" creationId="{BCF8C0B8-7585-017B-A942-759E86232EEE}"/>
          </ac:cxnSpMkLst>
        </pc:cxnChg>
        <pc:cxnChg chg="mod topLvl">
          <ac:chgData name="Hwang, Sun Joo" userId="bc9fd81c-24c5-48b6-8e83-0d7a6039a954" providerId="ADAL" clId="{B981B249-ED67-47CC-9FA4-DB752FB52A27}" dt="2022-10-16T22:40:53.600" v="8420" actId="164"/>
          <ac:cxnSpMkLst>
            <pc:docMk/>
            <pc:sldMk cId="3618320386" sldId="299"/>
            <ac:cxnSpMk id="60" creationId="{7A3CEB9D-16FD-A430-28C6-E18D26697AD6}"/>
          </ac:cxnSpMkLst>
        </pc:cxnChg>
        <pc:cxnChg chg="add mod">
          <ac:chgData name="Hwang, Sun Joo" userId="bc9fd81c-24c5-48b6-8e83-0d7a6039a954" providerId="ADAL" clId="{B981B249-ED67-47CC-9FA4-DB752FB52A27}" dt="2022-10-16T22:40:53.600" v="8420" actId="164"/>
          <ac:cxnSpMkLst>
            <pc:docMk/>
            <pc:sldMk cId="3618320386" sldId="299"/>
            <ac:cxnSpMk id="63" creationId="{B8986CE4-92E8-E945-A467-9D2E0ADF32B8}"/>
          </ac:cxnSpMkLst>
        </pc:cxnChg>
        <pc:cxnChg chg="mod">
          <ac:chgData name="Hwang, Sun Joo" userId="bc9fd81c-24c5-48b6-8e83-0d7a6039a954" providerId="ADAL" clId="{B981B249-ED67-47CC-9FA4-DB752FB52A27}" dt="2022-10-16T22:40:53.600" v="8420" actId="164"/>
          <ac:cxnSpMkLst>
            <pc:docMk/>
            <pc:sldMk cId="3618320386" sldId="299"/>
            <ac:cxnSpMk id="66" creationId="{AEF61048-75F5-3956-1B0C-37576BF66CE7}"/>
          </ac:cxnSpMkLst>
        </pc:cxnChg>
        <pc:cxnChg chg="mod">
          <ac:chgData name="Hwang, Sun Joo" userId="bc9fd81c-24c5-48b6-8e83-0d7a6039a954" providerId="ADAL" clId="{B981B249-ED67-47CC-9FA4-DB752FB52A27}" dt="2022-10-16T22:40:53.600" v="8420" actId="164"/>
          <ac:cxnSpMkLst>
            <pc:docMk/>
            <pc:sldMk cId="3618320386" sldId="299"/>
            <ac:cxnSpMk id="67" creationId="{D5E8D918-C77E-FA29-019D-A35354F2601D}"/>
          </ac:cxnSpMkLst>
        </pc:cxnChg>
        <pc:cxnChg chg="mod">
          <ac:chgData name="Hwang, Sun Joo" userId="bc9fd81c-24c5-48b6-8e83-0d7a6039a954" providerId="ADAL" clId="{B981B249-ED67-47CC-9FA4-DB752FB52A27}" dt="2022-10-16T22:40:53.600" v="8420" actId="164"/>
          <ac:cxnSpMkLst>
            <pc:docMk/>
            <pc:sldMk cId="3618320386" sldId="299"/>
            <ac:cxnSpMk id="68" creationId="{3CB47BC5-0A6F-99B6-07C3-2D0EEE4B0AD0}"/>
          </ac:cxnSpMkLst>
        </pc:cxnChg>
        <pc:cxnChg chg="mod">
          <ac:chgData name="Hwang, Sun Joo" userId="bc9fd81c-24c5-48b6-8e83-0d7a6039a954" providerId="ADAL" clId="{B981B249-ED67-47CC-9FA4-DB752FB52A27}" dt="2022-10-16T22:40:53.600" v="8420" actId="164"/>
          <ac:cxnSpMkLst>
            <pc:docMk/>
            <pc:sldMk cId="3618320386" sldId="299"/>
            <ac:cxnSpMk id="69" creationId="{723B443C-DBFD-DE66-98AD-A6777794EBBE}"/>
          </ac:cxnSpMkLst>
        </pc:cxnChg>
        <pc:cxnChg chg="mod">
          <ac:chgData name="Hwang, Sun Joo" userId="bc9fd81c-24c5-48b6-8e83-0d7a6039a954" providerId="ADAL" clId="{B981B249-ED67-47CC-9FA4-DB752FB52A27}" dt="2022-10-16T22:40:53.600" v="8420" actId="164"/>
          <ac:cxnSpMkLst>
            <pc:docMk/>
            <pc:sldMk cId="3618320386" sldId="299"/>
            <ac:cxnSpMk id="71" creationId="{7C5E1919-9646-0193-0D12-7FF00D194067}"/>
          </ac:cxnSpMkLst>
        </pc:cxnChg>
        <pc:cxnChg chg="mod">
          <ac:chgData name="Hwang, Sun Joo" userId="bc9fd81c-24c5-48b6-8e83-0d7a6039a954" providerId="ADAL" clId="{B981B249-ED67-47CC-9FA4-DB752FB52A27}" dt="2022-10-16T22:40:53.600" v="8420" actId="164"/>
          <ac:cxnSpMkLst>
            <pc:docMk/>
            <pc:sldMk cId="3618320386" sldId="299"/>
            <ac:cxnSpMk id="72" creationId="{61294704-19A5-1C5D-9138-CE3FF15F6C2A}"/>
          </ac:cxnSpMkLst>
        </pc:cxnChg>
        <pc:cxnChg chg="mod">
          <ac:chgData name="Hwang, Sun Joo" userId="bc9fd81c-24c5-48b6-8e83-0d7a6039a954" providerId="ADAL" clId="{B981B249-ED67-47CC-9FA4-DB752FB52A27}" dt="2022-10-16T22:40:53.600" v="8420" actId="164"/>
          <ac:cxnSpMkLst>
            <pc:docMk/>
            <pc:sldMk cId="3618320386" sldId="299"/>
            <ac:cxnSpMk id="73" creationId="{3F241EB2-EFAB-3115-FEFC-E3A8E1B486AA}"/>
          </ac:cxnSpMkLst>
        </pc:cxnChg>
        <pc:cxnChg chg="mod">
          <ac:chgData name="Hwang, Sun Joo" userId="bc9fd81c-24c5-48b6-8e83-0d7a6039a954" providerId="ADAL" clId="{B981B249-ED67-47CC-9FA4-DB752FB52A27}" dt="2022-10-16T22:40:53.600" v="8420" actId="164"/>
          <ac:cxnSpMkLst>
            <pc:docMk/>
            <pc:sldMk cId="3618320386" sldId="299"/>
            <ac:cxnSpMk id="74" creationId="{30D538C9-5AA1-51D2-E60A-9FAA3E73F45B}"/>
          </ac:cxnSpMkLst>
        </pc:cxnChg>
      </pc:sldChg>
      <pc:sldChg chg="addSp delSp modSp del mod ord modNotesTx">
        <pc:chgData name="Hwang, Sun Joo" userId="bc9fd81c-24c5-48b6-8e83-0d7a6039a954" providerId="ADAL" clId="{B981B249-ED67-47CC-9FA4-DB752FB52A27}" dt="2022-10-17T03:28:33.874" v="9632" actId="47"/>
        <pc:sldMkLst>
          <pc:docMk/>
          <pc:sldMk cId="3370001406" sldId="300"/>
        </pc:sldMkLst>
        <pc:spChg chg="mod">
          <ac:chgData name="Hwang, Sun Joo" userId="bc9fd81c-24c5-48b6-8e83-0d7a6039a954" providerId="ADAL" clId="{B981B249-ED67-47CC-9FA4-DB752FB52A27}" dt="2022-10-16T21:18:29.396" v="8173" actId="20577"/>
          <ac:spMkLst>
            <pc:docMk/>
            <pc:sldMk cId="3370001406" sldId="300"/>
            <ac:spMk id="22" creationId="{51329634-E213-A912-472E-23CB38BD6888}"/>
          </ac:spMkLst>
        </pc:spChg>
        <pc:picChg chg="del mod">
          <ac:chgData name="Hwang, Sun Joo" userId="bc9fd81c-24c5-48b6-8e83-0d7a6039a954" providerId="ADAL" clId="{B981B249-ED67-47CC-9FA4-DB752FB52A27}" dt="2022-10-14T18:30:43.210" v="286" actId="478"/>
          <ac:picMkLst>
            <pc:docMk/>
            <pc:sldMk cId="3370001406" sldId="300"/>
            <ac:picMk id="2" creationId="{E4738D9D-52D9-A001-BF0A-42275F50DABA}"/>
          </ac:picMkLst>
        </pc:picChg>
        <pc:picChg chg="add del mod">
          <ac:chgData name="Hwang, Sun Joo" userId="bc9fd81c-24c5-48b6-8e83-0d7a6039a954" providerId="ADAL" clId="{B981B249-ED67-47CC-9FA4-DB752FB52A27}" dt="2022-10-14T18:30:40.560" v="285" actId="478"/>
          <ac:picMkLst>
            <pc:docMk/>
            <pc:sldMk cId="3370001406" sldId="300"/>
            <ac:picMk id="4" creationId="{045B7A22-F89D-1CAC-E72A-33A9BF73B856}"/>
          </ac:picMkLst>
        </pc:picChg>
        <pc:picChg chg="add del mod">
          <ac:chgData name="Hwang, Sun Joo" userId="bc9fd81c-24c5-48b6-8e83-0d7a6039a954" providerId="ADAL" clId="{B981B249-ED67-47CC-9FA4-DB752FB52A27}" dt="2022-10-14T18:32:14.145" v="291" actId="478"/>
          <ac:picMkLst>
            <pc:docMk/>
            <pc:sldMk cId="3370001406" sldId="300"/>
            <ac:picMk id="5" creationId="{EF90F97F-0547-3621-ADAA-2443629F4158}"/>
          </ac:picMkLst>
        </pc:picChg>
        <pc:picChg chg="add mod">
          <ac:chgData name="Hwang, Sun Joo" userId="bc9fd81c-24c5-48b6-8e83-0d7a6039a954" providerId="ADAL" clId="{B981B249-ED67-47CC-9FA4-DB752FB52A27}" dt="2022-10-14T18:32:38.964" v="298" actId="1076"/>
          <ac:picMkLst>
            <pc:docMk/>
            <pc:sldMk cId="3370001406" sldId="300"/>
            <ac:picMk id="6" creationId="{096A7844-A11F-2ED3-B5E2-5C042564E86F}"/>
          </ac:picMkLst>
        </pc:picChg>
        <pc:picChg chg="add mod">
          <ac:chgData name="Hwang, Sun Joo" userId="bc9fd81c-24c5-48b6-8e83-0d7a6039a954" providerId="ADAL" clId="{B981B249-ED67-47CC-9FA4-DB752FB52A27}" dt="2022-10-14T18:32:37.660" v="297" actId="1076"/>
          <ac:picMkLst>
            <pc:docMk/>
            <pc:sldMk cId="3370001406" sldId="300"/>
            <ac:picMk id="7" creationId="{671E8036-2EED-94A3-E42F-0DC17AB32562}"/>
          </ac:picMkLst>
        </pc:picChg>
      </pc:sldChg>
      <pc:sldChg chg="addSp delSp modSp mod modNotesTx">
        <pc:chgData name="Hwang, Sun Joo" userId="bc9fd81c-24c5-48b6-8e83-0d7a6039a954" providerId="ADAL" clId="{B981B249-ED67-47CC-9FA4-DB752FB52A27}" dt="2022-10-17T04:29:04.386" v="9645" actId="6549"/>
        <pc:sldMkLst>
          <pc:docMk/>
          <pc:sldMk cId="99442493" sldId="301"/>
        </pc:sldMkLst>
        <pc:spChg chg="mod">
          <ac:chgData name="Hwang, Sun Joo" userId="bc9fd81c-24c5-48b6-8e83-0d7a6039a954" providerId="ADAL" clId="{B981B249-ED67-47CC-9FA4-DB752FB52A27}" dt="2022-10-16T22:57:29.060" v="8443" actId="20577"/>
          <ac:spMkLst>
            <pc:docMk/>
            <pc:sldMk cId="99442493" sldId="301"/>
            <ac:spMk id="15" creationId="{EB2B8CF2-7C69-D808-4E45-1BD419332CBD}"/>
          </ac:spMkLst>
        </pc:spChg>
        <pc:spChg chg="mod">
          <ac:chgData name="Hwang, Sun Joo" userId="bc9fd81c-24c5-48b6-8e83-0d7a6039a954" providerId="ADAL" clId="{B981B249-ED67-47CC-9FA4-DB752FB52A27}" dt="2022-10-16T23:56:53.688" v="8546" actId="20577"/>
          <ac:spMkLst>
            <pc:docMk/>
            <pc:sldMk cId="99442493" sldId="301"/>
            <ac:spMk id="22" creationId="{51329634-E213-A912-472E-23CB38BD6888}"/>
          </ac:spMkLst>
        </pc:spChg>
        <pc:picChg chg="del mod">
          <ac:chgData name="Hwang, Sun Joo" userId="bc9fd81c-24c5-48b6-8e83-0d7a6039a954" providerId="ADAL" clId="{B981B249-ED67-47CC-9FA4-DB752FB52A27}" dt="2022-10-15T20:04:37.082" v="8037" actId="478"/>
          <ac:picMkLst>
            <pc:docMk/>
            <pc:sldMk cId="99442493" sldId="301"/>
            <ac:picMk id="2" creationId="{148BCBFF-B807-FC0E-7B97-B8A9DC8779E2}"/>
          </ac:picMkLst>
        </pc:picChg>
        <pc:picChg chg="del mod">
          <ac:chgData name="Hwang, Sun Joo" userId="bc9fd81c-24c5-48b6-8e83-0d7a6039a954" providerId="ADAL" clId="{B981B249-ED67-47CC-9FA4-DB752FB52A27}" dt="2022-10-15T20:04:44.438" v="8040" actId="478"/>
          <ac:picMkLst>
            <pc:docMk/>
            <pc:sldMk cId="99442493" sldId="301"/>
            <ac:picMk id="4" creationId="{DCC33BC2-B33D-5156-DDCD-3B5D8F35A42D}"/>
          </ac:picMkLst>
        </pc:picChg>
        <pc:picChg chg="del mod">
          <ac:chgData name="Hwang, Sun Joo" userId="bc9fd81c-24c5-48b6-8e83-0d7a6039a954" providerId="ADAL" clId="{B981B249-ED67-47CC-9FA4-DB752FB52A27}" dt="2022-10-15T20:04:44.438" v="8040" actId="478"/>
          <ac:picMkLst>
            <pc:docMk/>
            <pc:sldMk cId="99442493" sldId="301"/>
            <ac:picMk id="5" creationId="{FF1A0FC6-3268-EE4F-7A3E-E06E0AB91092}"/>
          </ac:picMkLst>
        </pc:picChg>
        <pc:picChg chg="add del mod">
          <ac:chgData name="Hwang, Sun Joo" userId="bc9fd81c-24c5-48b6-8e83-0d7a6039a954" providerId="ADAL" clId="{B981B249-ED67-47CC-9FA4-DB752FB52A27}" dt="2022-10-15T20:19:35.597" v="8047" actId="478"/>
          <ac:picMkLst>
            <pc:docMk/>
            <pc:sldMk cId="99442493" sldId="301"/>
            <ac:picMk id="6" creationId="{D3C03E4F-6DE6-49CD-35C2-3AE88286BAC4}"/>
          </ac:picMkLst>
        </pc:picChg>
        <pc:picChg chg="add del mod">
          <ac:chgData name="Hwang, Sun Joo" userId="bc9fd81c-24c5-48b6-8e83-0d7a6039a954" providerId="ADAL" clId="{B981B249-ED67-47CC-9FA4-DB752FB52A27}" dt="2022-10-15T20:23:11.981" v="8068" actId="478"/>
          <ac:picMkLst>
            <pc:docMk/>
            <pc:sldMk cId="99442493" sldId="301"/>
            <ac:picMk id="7" creationId="{E997581D-B124-02C0-463A-46891D46F125}"/>
          </ac:picMkLst>
        </pc:picChg>
        <pc:picChg chg="add del mod">
          <ac:chgData name="Hwang, Sun Joo" userId="bc9fd81c-24c5-48b6-8e83-0d7a6039a954" providerId="ADAL" clId="{B981B249-ED67-47CC-9FA4-DB752FB52A27}" dt="2022-10-15T20:23:10.575" v="8067" actId="478"/>
          <ac:picMkLst>
            <pc:docMk/>
            <pc:sldMk cId="99442493" sldId="301"/>
            <ac:picMk id="8" creationId="{881209E2-839D-22A0-0B8C-09E03645CCBA}"/>
          </ac:picMkLst>
        </pc:picChg>
        <pc:picChg chg="add del mod">
          <ac:chgData name="Hwang, Sun Joo" userId="bc9fd81c-24c5-48b6-8e83-0d7a6039a954" providerId="ADAL" clId="{B981B249-ED67-47CC-9FA4-DB752FB52A27}" dt="2022-10-15T20:19:41.411" v="8051"/>
          <ac:picMkLst>
            <pc:docMk/>
            <pc:sldMk cId="99442493" sldId="301"/>
            <ac:picMk id="9" creationId="{35776BF2-24D1-CA6B-3783-304DEE51E158}"/>
          </ac:picMkLst>
        </pc:picChg>
        <pc:picChg chg="add del mod">
          <ac:chgData name="Hwang, Sun Joo" userId="bc9fd81c-24c5-48b6-8e83-0d7a6039a954" providerId="ADAL" clId="{B981B249-ED67-47CC-9FA4-DB752FB52A27}" dt="2022-10-15T20:25:58.791" v="8145" actId="478"/>
          <ac:picMkLst>
            <pc:docMk/>
            <pc:sldMk cId="99442493" sldId="301"/>
            <ac:picMk id="10" creationId="{BEE646C2-5447-A1A2-76F8-1B794C6A412D}"/>
          </ac:picMkLst>
        </pc:picChg>
        <pc:picChg chg="add mod">
          <ac:chgData name="Hwang, Sun Joo" userId="bc9fd81c-24c5-48b6-8e83-0d7a6039a954" providerId="ADAL" clId="{B981B249-ED67-47CC-9FA4-DB752FB52A27}" dt="2022-10-15T20:26:04.023" v="8147" actId="1076"/>
          <ac:picMkLst>
            <pc:docMk/>
            <pc:sldMk cId="99442493" sldId="301"/>
            <ac:picMk id="11" creationId="{B139D24D-EC17-D1B9-BA85-50BF89CAADE5}"/>
          </ac:picMkLst>
        </pc:picChg>
      </pc:sldChg>
      <pc:sldChg chg="addSp modSp mod modNotesTx">
        <pc:chgData name="Hwang, Sun Joo" userId="bc9fd81c-24c5-48b6-8e83-0d7a6039a954" providerId="ADAL" clId="{B981B249-ED67-47CC-9FA4-DB752FB52A27}" dt="2022-10-17T04:29:15.478" v="9648" actId="6549"/>
        <pc:sldMkLst>
          <pc:docMk/>
          <pc:sldMk cId="1087949398" sldId="302"/>
        </pc:sldMkLst>
        <pc:spChg chg="add mod">
          <ac:chgData name="Hwang, Sun Joo" userId="bc9fd81c-24c5-48b6-8e83-0d7a6039a954" providerId="ADAL" clId="{B981B249-ED67-47CC-9FA4-DB752FB52A27}" dt="2022-10-15T15:39:18.228" v="5035" actId="20577"/>
          <ac:spMkLst>
            <pc:docMk/>
            <pc:sldMk cId="1087949398" sldId="302"/>
            <ac:spMk id="2" creationId="{11FDEB7F-98AB-8EB8-70FE-8EA355891172}"/>
          </ac:spMkLst>
        </pc:spChg>
        <pc:spChg chg="mod">
          <ac:chgData name="Hwang, Sun Joo" userId="bc9fd81c-24c5-48b6-8e83-0d7a6039a954" providerId="ADAL" clId="{B981B249-ED67-47CC-9FA4-DB752FB52A27}" dt="2022-10-15T15:39:20.536" v="5036" actId="1076"/>
          <ac:spMkLst>
            <pc:docMk/>
            <pc:sldMk cId="1087949398" sldId="302"/>
            <ac:spMk id="3" creationId="{9D403834-55E3-462D-F617-FD4B9D4D6F93}"/>
          </ac:spMkLst>
        </pc:spChg>
        <pc:spChg chg="add mod">
          <ac:chgData name="Hwang, Sun Joo" userId="bc9fd81c-24c5-48b6-8e83-0d7a6039a954" providerId="ADAL" clId="{B981B249-ED67-47CC-9FA4-DB752FB52A27}" dt="2022-10-15T15:39:09.522" v="5033" actId="1038"/>
          <ac:spMkLst>
            <pc:docMk/>
            <pc:sldMk cId="1087949398" sldId="302"/>
            <ac:spMk id="5" creationId="{A8E7A344-2869-8A66-F274-E0F885883BF3}"/>
          </ac:spMkLst>
        </pc:spChg>
        <pc:spChg chg="mod">
          <ac:chgData name="Hwang, Sun Joo" userId="bc9fd81c-24c5-48b6-8e83-0d7a6039a954" providerId="ADAL" clId="{B981B249-ED67-47CC-9FA4-DB752FB52A27}" dt="2022-10-14T18:34:09.157" v="329" actId="20577"/>
          <ac:spMkLst>
            <pc:docMk/>
            <pc:sldMk cId="1087949398" sldId="302"/>
            <ac:spMk id="15" creationId="{EB2B8CF2-7C69-D808-4E45-1BD419332CBD}"/>
          </ac:spMkLst>
        </pc:spChg>
        <pc:spChg chg="mod">
          <ac:chgData name="Hwang, Sun Joo" userId="bc9fd81c-24c5-48b6-8e83-0d7a6039a954" providerId="ADAL" clId="{B981B249-ED67-47CC-9FA4-DB752FB52A27}" dt="2022-10-16T23:57:07.984" v="8558" actId="20577"/>
          <ac:spMkLst>
            <pc:docMk/>
            <pc:sldMk cId="1087949398" sldId="302"/>
            <ac:spMk id="22" creationId="{51329634-E213-A912-472E-23CB38BD6888}"/>
          </ac:spMkLst>
        </pc:spChg>
        <pc:picChg chg="add mod">
          <ac:chgData name="Hwang, Sun Joo" userId="bc9fd81c-24c5-48b6-8e83-0d7a6039a954" providerId="ADAL" clId="{B981B249-ED67-47CC-9FA4-DB752FB52A27}" dt="2022-10-15T15:39:09.522" v="5033" actId="1038"/>
          <ac:picMkLst>
            <pc:docMk/>
            <pc:sldMk cId="1087949398" sldId="302"/>
            <ac:picMk id="4" creationId="{9A84333A-1E09-1D43-437E-5CE39A15BED6}"/>
          </ac:picMkLst>
        </pc:picChg>
      </pc:sldChg>
      <pc:sldChg chg="addSp delSp modSp mod modNotesTx">
        <pc:chgData name="Hwang, Sun Joo" userId="bc9fd81c-24c5-48b6-8e83-0d7a6039a954" providerId="ADAL" clId="{B981B249-ED67-47CC-9FA4-DB752FB52A27}" dt="2022-10-17T04:29:12.340" v="9647" actId="6549"/>
        <pc:sldMkLst>
          <pc:docMk/>
          <pc:sldMk cId="957080858" sldId="303"/>
        </pc:sldMkLst>
        <pc:spChg chg="add del mod">
          <ac:chgData name="Hwang, Sun Joo" userId="bc9fd81c-24c5-48b6-8e83-0d7a6039a954" providerId="ADAL" clId="{B981B249-ED67-47CC-9FA4-DB752FB52A27}" dt="2022-10-16T23:54:27.198" v="8538" actId="478"/>
          <ac:spMkLst>
            <pc:docMk/>
            <pc:sldMk cId="957080858" sldId="303"/>
            <ac:spMk id="2" creationId="{52A7F35B-5972-BB78-CBC7-AE7E8C96F24B}"/>
          </ac:spMkLst>
        </pc:spChg>
        <pc:spChg chg="mod">
          <ac:chgData name="Hwang, Sun Joo" userId="bc9fd81c-24c5-48b6-8e83-0d7a6039a954" providerId="ADAL" clId="{B981B249-ED67-47CC-9FA4-DB752FB52A27}" dt="2022-10-16T23:54:24.879" v="8537" actId="14100"/>
          <ac:spMkLst>
            <pc:docMk/>
            <pc:sldMk cId="957080858" sldId="303"/>
            <ac:spMk id="15" creationId="{EB2B8CF2-7C69-D808-4E45-1BD419332CBD}"/>
          </ac:spMkLst>
        </pc:spChg>
        <pc:spChg chg="mod">
          <ac:chgData name="Hwang, Sun Joo" userId="bc9fd81c-24c5-48b6-8e83-0d7a6039a954" providerId="ADAL" clId="{B981B249-ED67-47CC-9FA4-DB752FB52A27}" dt="2022-10-16T23:57:01.975" v="8550" actId="20577"/>
          <ac:spMkLst>
            <pc:docMk/>
            <pc:sldMk cId="957080858" sldId="303"/>
            <ac:spMk id="22" creationId="{51329634-E213-A912-472E-23CB38BD6888}"/>
          </ac:spMkLst>
        </pc:spChg>
        <pc:picChg chg="add del mod">
          <ac:chgData name="Hwang, Sun Joo" userId="bc9fd81c-24c5-48b6-8e83-0d7a6039a954" providerId="ADAL" clId="{B981B249-ED67-47CC-9FA4-DB752FB52A27}" dt="2022-10-16T23:53:51.772" v="8504" actId="478"/>
          <ac:picMkLst>
            <pc:docMk/>
            <pc:sldMk cId="957080858" sldId="303"/>
            <ac:picMk id="4" creationId="{93C5977D-8F1F-100F-DBE4-D23AE184774F}"/>
          </ac:picMkLst>
        </pc:picChg>
        <pc:picChg chg="add del mod">
          <ac:chgData name="Hwang, Sun Joo" userId="bc9fd81c-24c5-48b6-8e83-0d7a6039a954" providerId="ADAL" clId="{B981B249-ED67-47CC-9FA4-DB752FB52A27}" dt="2022-10-16T23:54:52.277" v="8539" actId="478"/>
          <ac:picMkLst>
            <pc:docMk/>
            <pc:sldMk cId="957080858" sldId="303"/>
            <ac:picMk id="5" creationId="{D46596CD-E9FD-7574-41DD-D462432FA3D7}"/>
          </ac:picMkLst>
        </pc:picChg>
        <pc:picChg chg="add del mod">
          <ac:chgData name="Hwang, Sun Joo" userId="bc9fd81c-24c5-48b6-8e83-0d7a6039a954" providerId="ADAL" clId="{B981B249-ED67-47CC-9FA4-DB752FB52A27}" dt="2022-10-17T00:55:28.929" v="8701" actId="478"/>
          <ac:picMkLst>
            <pc:docMk/>
            <pc:sldMk cId="957080858" sldId="303"/>
            <ac:picMk id="6" creationId="{5219904E-1C24-B600-7447-DFC7FBF11E27}"/>
          </ac:picMkLst>
        </pc:picChg>
        <pc:picChg chg="add mod">
          <ac:chgData name="Hwang, Sun Joo" userId="bc9fd81c-24c5-48b6-8e83-0d7a6039a954" providerId="ADAL" clId="{B981B249-ED67-47CC-9FA4-DB752FB52A27}" dt="2022-10-17T00:55:37.163" v="8704" actId="1076"/>
          <ac:picMkLst>
            <pc:docMk/>
            <pc:sldMk cId="957080858" sldId="303"/>
            <ac:picMk id="7" creationId="{0F8093C1-2992-790A-5BDF-F1455C69D33A}"/>
          </ac:picMkLst>
        </pc:picChg>
        <pc:picChg chg="del mod">
          <ac:chgData name="Hwang, Sun Joo" userId="bc9fd81c-24c5-48b6-8e83-0d7a6039a954" providerId="ADAL" clId="{B981B249-ED67-47CC-9FA4-DB752FB52A27}" dt="2022-10-15T15:33:22.075" v="4922" actId="478"/>
          <ac:picMkLst>
            <pc:docMk/>
            <pc:sldMk cId="957080858" sldId="303"/>
            <ac:picMk id="9" creationId="{FD724E41-718E-4B3E-C8DA-5DAFAB1AB9CC}"/>
          </ac:picMkLst>
        </pc:picChg>
      </pc:sldChg>
      <pc:sldChg chg="addSp delSp modSp del mod ord">
        <pc:chgData name="Hwang, Sun Joo" userId="bc9fd81c-24c5-48b6-8e83-0d7a6039a954" providerId="ADAL" clId="{B981B249-ED67-47CC-9FA4-DB752FB52A27}" dt="2022-10-15T15:20:38.292" v="4804" actId="47"/>
        <pc:sldMkLst>
          <pc:docMk/>
          <pc:sldMk cId="1971283840" sldId="304"/>
        </pc:sldMkLst>
        <pc:spChg chg="del">
          <ac:chgData name="Hwang, Sun Joo" userId="bc9fd81c-24c5-48b6-8e83-0d7a6039a954" providerId="ADAL" clId="{B981B249-ED67-47CC-9FA4-DB752FB52A27}" dt="2022-10-14T18:59:04.300" v="510" actId="478"/>
          <ac:spMkLst>
            <pc:docMk/>
            <pc:sldMk cId="1971283840" sldId="304"/>
            <ac:spMk id="2" creationId="{5C2BBABD-FF4B-E2A2-DAA0-2751AE375985}"/>
          </ac:spMkLst>
        </pc:spChg>
        <pc:spChg chg="add mod">
          <ac:chgData name="Hwang, Sun Joo" userId="bc9fd81c-24c5-48b6-8e83-0d7a6039a954" providerId="ADAL" clId="{B981B249-ED67-47CC-9FA4-DB752FB52A27}" dt="2022-10-14T19:05:37.050" v="575" actId="255"/>
          <ac:spMkLst>
            <pc:docMk/>
            <pc:sldMk cId="1971283840" sldId="304"/>
            <ac:spMk id="10" creationId="{022333A6-4FA4-56E6-91F8-1C9134E8D386}"/>
          </ac:spMkLst>
        </pc:spChg>
        <pc:spChg chg="add mod">
          <ac:chgData name="Hwang, Sun Joo" userId="bc9fd81c-24c5-48b6-8e83-0d7a6039a954" providerId="ADAL" clId="{B981B249-ED67-47CC-9FA4-DB752FB52A27}" dt="2022-10-14T19:05:37.050" v="575" actId="255"/>
          <ac:spMkLst>
            <pc:docMk/>
            <pc:sldMk cId="1971283840" sldId="304"/>
            <ac:spMk id="11" creationId="{7F12A09F-01FD-2407-4974-58B520426DB0}"/>
          </ac:spMkLst>
        </pc:spChg>
        <pc:spChg chg="mod">
          <ac:chgData name="Hwang, Sun Joo" userId="bc9fd81c-24c5-48b6-8e83-0d7a6039a954" providerId="ADAL" clId="{B981B249-ED67-47CC-9FA4-DB752FB52A27}" dt="2022-10-14T18:59:50.926" v="511" actId="20577"/>
          <ac:spMkLst>
            <pc:docMk/>
            <pc:sldMk cId="1971283840" sldId="304"/>
            <ac:spMk id="15" creationId="{EB2B8CF2-7C69-D808-4E45-1BD419332CBD}"/>
          </ac:spMkLst>
        </pc:spChg>
        <pc:picChg chg="del">
          <ac:chgData name="Hwang, Sun Joo" userId="bc9fd81c-24c5-48b6-8e83-0d7a6039a954" providerId="ADAL" clId="{B981B249-ED67-47CC-9FA4-DB752FB52A27}" dt="2022-10-14T18:59:54.625" v="512" actId="478"/>
          <ac:picMkLst>
            <pc:docMk/>
            <pc:sldMk cId="1971283840" sldId="304"/>
            <ac:picMk id="4" creationId="{19223E20-5EEB-30BF-CC98-CED71E9C6193}"/>
          </ac:picMkLst>
        </pc:picChg>
        <pc:picChg chg="add del mod">
          <ac:chgData name="Hwang, Sun Joo" userId="bc9fd81c-24c5-48b6-8e83-0d7a6039a954" providerId="ADAL" clId="{B981B249-ED67-47CC-9FA4-DB752FB52A27}" dt="2022-10-14T19:03:35.581" v="515" actId="478"/>
          <ac:picMkLst>
            <pc:docMk/>
            <pc:sldMk cId="1971283840" sldId="304"/>
            <ac:picMk id="5" creationId="{E97F3914-BEED-A084-9CA0-7EE6156F84C2}"/>
          </ac:picMkLst>
        </pc:picChg>
        <pc:picChg chg="add del mod">
          <ac:chgData name="Hwang, Sun Joo" userId="bc9fd81c-24c5-48b6-8e83-0d7a6039a954" providerId="ADAL" clId="{B981B249-ED67-47CC-9FA4-DB752FB52A27}" dt="2022-10-14T19:03:56.924" v="521" actId="478"/>
          <ac:picMkLst>
            <pc:docMk/>
            <pc:sldMk cId="1971283840" sldId="304"/>
            <ac:picMk id="6" creationId="{CB082356-5994-9112-C849-3F883F94A94A}"/>
          </ac:picMkLst>
        </pc:picChg>
        <pc:picChg chg="add del mod">
          <ac:chgData name="Hwang, Sun Joo" userId="bc9fd81c-24c5-48b6-8e83-0d7a6039a954" providerId="ADAL" clId="{B981B249-ED67-47CC-9FA4-DB752FB52A27}" dt="2022-10-14T19:03:57.492" v="522" actId="478"/>
          <ac:picMkLst>
            <pc:docMk/>
            <pc:sldMk cId="1971283840" sldId="304"/>
            <ac:picMk id="7" creationId="{7CA7E644-A339-E5EA-6BEC-304E36998C94}"/>
          </ac:picMkLst>
        </pc:picChg>
        <pc:picChg chg="add mod">
          <ac:chgData name="Hwang, Sun Joo" userId="bc9fd81c-24c5-48b6-8e83-0d7a6039a954" providerId="ADAL" clId="{B981B249-ED67-47CC-9FA4-DB752FB52A27}" dt="2022-10-14T19:05:42.589" v="581" actId="1036"/>
          <ac:picMkLst>
            <pc:docMk/>
            <pc:sldMk cId="1971283840" sldId="304"/>
            <ac:picMk id="8" creationId="{108D2EF5-11C8-757E-55E8-0BD8384168D8}"/>
          </ac:picMkLst>
        </pc:picChg>
        <pc:picChg chg="add mod">
          <ac:chgData name="Hwang, Sun Joo" userId="bc9fd81c-24c5-48b6-8e83-0d7a6039a954" providerId="ADAL" clId="{B981B249-ED67-47CC-9FA4-DB752FB52A27}" dt="2022-10-14T19:05:21.499" v="571" actId="1076"/>
          <ac:picMkLst>
            <pc:docMk/>
            <pc:sldMk cId="1971283840" sldId="304"/>
            <ac:picMk id="9" creationId="{A5E14A80-13E2-2681-F433-0AB993CD5010}"/>
          </ac:picMkLst>
        </pc:picChg>
      </pc:sldChg>
      <pc:sldChg chg="addSp modSp mod modNotesTx">
        <pc:chgData name="Hwang, Sun Joo" userId="bc9fd81c-24c5-48b6-8e83-0d7a6039a954" providerId="ADAL" clId="{B981B249-ED67-47CC-9FA4-DB752FB52A27}" dt="2022-10-17T04:29:20.577" v="9649" actId="6549"/>
        <pc:sldMkLst>
          <pc:docMk/>
          <pc:sldMk cId="1818798284" sldId="305"/>
        </pc:sldMkLst>
        <pc:spChg chg="add mod">
          <ac:chgData name="Hwang, Sun Joo" userId="bc9fd81c-24c5-48b6-8e83-0d7a6039a954" providerId="ADAL" clId="{B981B249-ED67-47CC-9FA4-DB752FB52A27}" dt="2022-10-17T01:33:48.468" v="9284" actId="1076"/>
          <ac:spMkLst>
            <pc:docMk/>
            <pc:sldMk cId="1818798284" sldId="305"/>
            <ac:spMk id="2" creationId="{74E816E9-9081-EA6B-94AF-9A5B29473D21}"/>
          </ac:spMkLst>
        </pc:spChg>
        <pc:spChg chg="mod">
          <ac:chgData name="Hwang, Sun Joo" userId="bc9fd81c-24c5-48b6-8e83-0d7a6039a954" providerId="ADAL" clId="{B981B249-ED67-47CC-9FA4-DB752FB52A27}" dt="2022-10-17T00:21:21.821" v="8565" actId="20577"/>
          <ac:spMkLst>
            <pc:docMk/>
            <pc:sldMk cId="1818798284" sldId="305"/>
            <ac:spMk id="15" creationId="{EB2B8CF2-7C69-D808-4E45-1BD419332CBD}"/>
          </ac:spMkLst>
        </pc:spChg>
        <pc:spChg chg="mod">
          <ac:chgData name="Hwang, Sun Joo" userId="bc9fd81c-24c5-48b6-8e83-0d7a6039a954" providerId="ADAL" clId="{B981B249-ED67-47CC-9FA4-DB752FB52A27}" dt="2022-10-16T23:57:14.164" v="8562" actId="20577"/>
          <ac:spMkLst>
            <pc:docMk/>
            <pc:sldMk cId="1818798284" sldId="305"/>
            <ac:spMk id="22" creationId="{51329634-E213-A912-472E-23CB38BD6888}"/>
          </ac:spMkLst>
        </pc:spChg>
      </pc:sldChg>
      <pc:sldChg chg="del">
        <pc:chgData name="Hwang, Sun Joo" userId="bc9fd81c-24c5-48b6-8e83-0d7a6039a954" providerId="ADAL" clId="{B981B249-ED67-47CC-9FA4-DB752FB52A27}" dt="2022-10-14T17:40:58.186" v="130" actId="47"/>
        <pc:sldMkLst>
          <pc:docMk/>
          <pc:sldMk cId="3592833022" sldId="306"/>
        </pc:sldMkLst>
      </pc:sldChg>
      <pc:sldChg chg="addSp delSp modSp mod modNotesTx">
        <pc:chgData name="Hwang, Sun Joo" userId="bc9fd81c-24c5-48b6-8e83-0d7a6039a954" providerId="ADAL" clId="{B981B249-ED67-47CC-9FA4-DB752FB52A27}" dt="2022-10-16T23:57:18.561" v="8564" actId="20577"/>
        <pc:sldMkLst>
          <pc:docMk/>
          <pc:sldMk cId="3134645898" sldId="307"/>
        </pc:sldMkLst>
        <pc:spChg chg="del">
          <ac:chgData name="Hwang, Sun Joo" userId="bc9fd81c-24c5-48b6-8e83-0d7a6039a954" providerId="ADAL" clId="{B981B249-ED67-47CC-9FA4-DB752FB52A27}" dt="2022-10-14T18:20:33.625" v="237" actId="478"/>
          <ac:spMkLst>
            <pc:docMk/>
            <pc:sldMk cId="3134645898" sldId="307"/>
            <ac:spMk id="2" creationId="{22F0E79B-7FF8-721A-F422-52266EAE36CF}"/>
          </ac:spMkLst>
        </pc:spChg>
        <pc:spChg chg="add mod">
          <ac:chgData name="Hwang, Sun Joo" userId="bc9fd81c-24c5-48b6-8e83-0d7a6039a954" providerId="ADAL" clId="{B981B249-ED67-47CC-9FA4-DB752FB52A27}" dt="2022-10-15T18:10:21.121" v="6454" actId="1076"/>
          <ac:spMkLst>
            <pc:docMk/>
            <pc:sldMk cId="3134645898" sldId="307"/>
            <ac:spMk id="5" creationId="{3BA199A8-8319-8109-E2F2-7181B3441069}"/>
          </ac:spMkLst>
        </pc:spChg>
        <pc:spChg chg="mod">
          <ac:chgData name="Hwang, Sun Joo" userId="bc9fd81c-24c5-48b6-8e83-0d7a6039a954" providerId="ADAL" clId="{B981B249-ED67-47CC-9FA4-DB752FB52A27}" dt="2022-10-16T23:57:18.561" v="8564" actId="20577"/>
          <ac:spMkLst>
            <pc:docMk/>
            <pc:sldMk cId="3134645898" sldId="307"/>
            <ac:spMk id="22" creationId="{51329634-E213-A912-472E-23CB38BD6888}"/>
          </ac:spMkLst>
        </pc:spChg>
        <pc:picChg chg="add del mod">
          <ac:chgData name="Hwang, Sun Joo" userId="bc9fd81c-24c5-48b6-8e83-0d7a6039a954" providerId="ADAL" clId="{B981B249-ED67-47CC-9FA4-DB752FB52A27}" dt="2022-10-15T15:24:37.538" v="4820" actId="478"/>
          <ac:picMkLst>
            <pc:docMk/>
            <pc:sldMk cId="3134645898" sldId="307"/>
            <ac:picMk id="2" creationId="{E935AC1C-D177-031F-5034-14229103553F}"/>
          </ac:picMkLst>
        </pc:picChg>
        <pc:picChg chg="add mod">
          <ac:chgData name="Hwang, Sun Joo" userId="bc9fd81c-24c5-48b6-8e83-0d7a6039a954" providerId="ADAL" clId="{B981B249-ED67-47CC-9FA4-DB752FB52A27}" dt="2022-10-15T15:43:21.824" v="5148" actId="1076"/>
          <ac:picMkLst>
            <pc:docMk/>
            <pc:sldMk cId="3134645898" sldId="307"/>
            <ac:picMk id="4" creationId="{DA416134-4B6E-1A52-2399-445FBF914CE0}"/>
          </ac:picMkLst>
        </pc:picChg>
        <pc:picChg chg="add del mod">
          <ac:chgData name="Hwang, Sun Joo" userId="bc9fd81c-24c5-48b6-8e83-0d7a6039a954" providerId="ADAL" clId="{B981B249-ED67-47CC-9FA4-DB752FB52A27}" dt="2022-10-15T15:21:37.258" v="4807" actId="478"/>
          <ac:picMkLst>
            <pc:docMk/>
            <pc:sldMk cId="3134645898" sldId="307"/>
            <ac:picMk id="2050" creationId="{688BF2ED-6D83-E89C-A837-CD1350E74437}"/>
          </ac:picMkLst>
        </pc:picChg>
        <pc:picChg chg="add del mod">
          <ac:chgData name="Hwang, Sun Joo" userId="bc9fd81c-24c5-48b6-8e83-0d7a6039a954" providerId="ADAL" clId="{B981B249-ED67-47CC-9FA4-DB752FB52A27}" dt="2022-10-15T15:23:27.964" v="4813" actId="478"/>
          <ac:picMkLst>
            <pc:docMk/>
            <pc:sldMk cId="3134645898" sldId="307"/>
            <ac:picMk id="2052" creationId="{4C5DFD12-663E-4073-9E6A-326E10B2F33D}"/>
          </ac:picMkLst>
        </pc:picChg>
        <pc:picChg chg="add mod">
          <ac:chgData name="Hwang, Sun Joo" userId="bc9fd81c-24c5-48b6-8e83-0d7a6039a954" providerId="ADAL" clId="{B981B249-ED67-47CC-9FA4-DB752FB52A27}" dt="2022-10-15T15:43:23.816" v="5149" actId="14100"/>
          <ac:picMkLst>
            <pc:docMk/>
            <pc:sldMk cId="3134645898" sldId="307"/>
            <ac:picMk id="2054" creationId="{E2B7C1EC-4039-8F0B-2DF8-0D299625C4B9}"/>
          </ac:picMkLst>
        </pc:picChg>
        <pc:picChg chg="add mod">
          <ac:chgData name="Hwang, Sun Joo" userId="bc9fd81c-24c5-48b6-8e83-0d7a6039a954" providerId="ADAL" clId="{B981B249-ED67-47CC-9FA4-DB752FB52A27}" dt="2022-10-15T15:43:28.696" v="5151" actId="1076"/>
          <ac:picMkLst>
            <pc:docMk/>
            <pc:sldMk cId="3134645898" sldId="307"/>
            <ac:picMk id="2056" creationId="{BE40854E-2355-5F6D-50AD-D575804F5A3E}"/>
          </ac:picMkLst>
        </pc:picChg>
        <pc:picChg chg="add mod">
          <ac:chgData name="Hwang, Sun Joo" userId="bc9fd81c-24c5-48b6-8e83-0d7a6039a954" providerId="ADAL" clId="{B981B249-ED67-47CC-9FA4-DB752FB52A27}" dt="2022-10-15T15:43:32.840" v="5152" actId="14100"/>
          <ac:picMkLst>
            <pc:docMk/>
            <pc:sldMk cId="3134645898" sldId="307"/>
            <ac:picMk id="2058" creationId="{78AB5713-53E2-9884-F206-90AE40E2E433}"/>
          </ac:picMkLst>
        </pc:picChg>
      </pc:sldChg>
      <pc:sldChg chg="modSp add mod modNotesTx">
        <pc:chgData name="Hwang, Sun Joo" userId="bc9fd81c-24c5-48b6-8e83-0d7a6039a954" providerId="ADAL" clId="{B981B249-ED67-47CC-9FA4-DB752FB52A27}" dt="2022-10-17T05:25:13.151" v="9669" actId="20577"/>
        <pc:sldMkLst>
          <pc:docMk/>
          <pc:sldMk cId="458273958" sldId="313"/>
        </pc:sldMkLst>
        <pc:spChg chg="mod">
          <ac:chgData name="Hwang, Sun Joo" userId="bc9fd81c-24c5-48b6-8e83-0d7a6039a954" providerId="ADAL" clId="{B981B249-ED67-47CC-9FA4-DB752FB52A27}" dt="2022-10-17T05:25:13.151" v="9669" actId="20577"/>
          <ac:spMkLst>
            <pc:docMk/>
            <pc:sldMk cId="458273958" sldId="313"/>
            <ac:spMk id="2" creationId="{48C6191B-CAB1-1355-88C6-2899B8981D04}"/>
          </ac:spMkLst>
        </pc:spChg>
        <pc:spChg chg="mod">
          <ac:chgData name="Hwang, Sun Joo" userId="bc9fd81c-24c5-48b6-8e83-0d7a6039a954" providerId="ADAL" clId="{B981B249-ED67-47CC-9FA4-DB752FB52A27}" dt="2022-10-15T16:56:18.242" v="5161" actId="20577"/>
          <ac:spMkLst>
            <pc:docMk/>
            <pc:sldMk cId="458273958" sldId="313"/>
            <ac:spMk id="15" creationId="{EB2B8CF2-7C69-D808-4E45-1BD419332CBD}"/>
          </ac:spMkLst>
        </pc:spChg>
        <pc:spChg chg="mod">
          <ac:chgData name="Hwang, Sun Joo" userId="bc9fd81c-24c5-48b6-8e83-0d7a6039a954" providerId="ADAL" clId="{B981B249-ED67-47CC-9FA4-DB752FB52A27}" dt="2022-10-16T21:17:26.876" v="8167" actId="20577"/>
          <ac:spMkLst>
            <pc:docMk/>
            <pc:sldMk cId="458273958" sldId="313"/>
            <ac:spMk id="22" creationId="{51329634-E213-A912-472E-23CB38BD6888}"/>
          </ac:spMkLst>
        </pc:spChg>
      </pc:sldChg>
      <pc:sldChg chg="modSp add del mod modNotesTx">
        <pc:chgData name="Hwang, Sun Joo" userId="bc9fd81c-24c5-48b6-8e83-0d7a6039a954" providerId="ADAL" clId="{B981B249-ED67-47CC-9FA4-DB752FB52A27}" dt="2022-10-15T01:42:32.560" v="1211" actId="47"/>
        <pc:sldMkLst>
          <pc:docMk/>
          <pc:sldMk cId="3165269964" sldId="313"/>
        </pc:sldMkLst>
        <pc:spChg chg="mod">
          <ac:chgData name="Hwang, Sun Joo" userId="bc9fd81c-24c5-48b6-8e83-0d7a6039a954" providerId="ADAL" clId="{B981B249-ED67-47CC-9FA4-DB752FB52A27}" dt="2022-10-14T19:07:03.182" v="606" actId="5793"/>
          <ac:spMkLst>
            <pc:docMk/>
            <pc:sldMk cId="3165269964" sldId="313"/>
            <ac:spMk id="15" creationId="{EB2B8CF2-7C69-D808-4E45-1BD419332CBD}"/>
          </ac:spMkLst>
        </pc:spChg>
      </pc:sldChg>
      <pc:sldChg chg="addSp delSp modSp add del mod">
        <pc:chgData name="Hwang, Sun Joo" userId="bc9fd81c-24c5-48b6-8e83-0d7a6039a954" providerId="ADAL" clId="{B981B249-ED67-47CC-9FA4-DB752FB52A27}" dt="2022-10-15T20:21:59.837" v="8062" actId="47"/>
        <pc:sldMkLst>
          <pc:docMk/>
          <pc:sldMk cId="3039795694" sldId="314"/>
        </pc:sldMkLst>
        <pc:picChg chg="del">
          <ac:chgData name="Hwang, Sun Joo" userId="bc9fd81c-24c5-48b6-8e83-0d7a6039a954" providerId="ADAL" clId="{B981B249-ED67-47CC-9FA4-DB752FB52A27}" dt="2022-10-15T20:01:15.334" v="8025" actId="478"/>
          <ac:picMkLst>
            <pc:docMk/>
            <pc:sldMk cId="3039795694" sldId="314"/>
            <ac:picMk id="2" creationId="{148BCBFF-B807-FC0E-7B97-B8A9DC8779E2}"/>
          </ac:picMkLst>
        </pc:picChg>
        <pc:picChg chg="del">
          <ac:chgData name="Hwang, Sun Joo" userId="bc9fd81c-24c5-48b6-8e83-0d7a6039a954" providerId="ADAL" clId="{B981B249-ED67-47CC-9FA4-DB752FB52A27}" dt="2022-10-15T20:01:15.334" v="8025" actId="478"/>
          <ac:picMkLst>
            <pc:docMk/>
            <pc:sldMk cId="3039795694" sldId="314"/>
            <ac:picMk id="4" creationId="{DCC33BC2-B33D-5156-DDCD-3B5D8F35A42D}"/>
          </ac:picMkLst>
        </pc:picChg>
        <pc:picChg chg="del">
          <ac:chgData name="Hwang, Sun Joo" userId="bc9fd81c-24c5-48b6-8e83-0d7a6039a954" providerId="ADAL" clId="{B981B249-ED67-47CC-9FA4-DB752FB52A27}" dt="2022-10-15T20:01:15.334" v="8025" actId="478"/>
          <ac:picMkLst>
            <pc:docMk/>
            <pc:sldMk cId="3039795694" sldId="314"/>
            <ac:picMk id="5" creationId="{FF1A0FC6-3268-EE4F-7A3E-E06E0AB91092}"/>
          </ac:picMkLst>
        </pc:picChg>
        <pc:picChg chg="add del mod">
          <ac:chgData name="Hwang, Sun Joo" userId="bc9fd81c-24c5-48b6-8e83-0d7a6039a954" providerId="ADAL" clId="{B981B249-ED67-47CC-9FA4-DB752FB52A27}" dt="2022-10-15T20:02:50.115" v="8031" actId="478"/>
          <ac:picMkLst>
            <pc:docMk/>
            <pc:sldMk cId="3039795694" sldId="314"/>
            <ac:picMk id="6" creationId="{E8D52692-0034-5C6A-C2AA-260250CD2ADE}"/>
          </ac:picMkLst>
        </pc:picChg>
        <pc:picChg chg="add del mod">
          <ac:chgData name="Hwang, Sun Joo" userId="bc9fd81c-24c5-48b6-8e83-0d7a6039a954" providerId="ADAL" clId="{B981B249-ED67-47CC-9FA4-DB752FB52A27}" dt="2022-10-15T20:20:34.231" v="8055" actId="478"/>
          <ac:picMkLst>
            <pc:docMk/>
            <pc:sldMk cId="3039795694" sldId="314"/>
            <ac:picMk id="7" creationId="{20B9BB57-DA20-92E3-3FFE-6F054DB570AA}"/>
          </ac:picMkLst>
        </pc:picChg>
        <pc:picChg chg="add mod">
          <ac:chgData name="Hwang, Sun Joo" userId="bc9fd81c-24c5-48b6-8e83-0d7a6039a954" providerId="ADAL" clId="{B981B249-ED67-47CC-9FA4-DB752FB52A27}" dt="2022-10-15T20:20:43.519" v="8058" actId="1076"/>
          <ac:picMkLst>
            <pc:docMk/>
            <pc:sldMk cId="3039795694" sldId="314"/>
            <ac:picMk id="8" creationId="{0AABF85D-3D4A-27B9-A2AC-2DF59C358200}"/>
          </ac:picMkLst>
        </pc:picChg>
        <pc:picChg chg="add mod">
          <ac:chgData name="Hwang, Sun Joo" userId="bc9fd81c-24c5-48b6-8e83-0d7a6039a954" providerId="ADAL" clId="{B981B249-ED67-47CC-9FA4-DB752FB52A27}" dt="2022-10-15T20:21:42.487" v="8061" actId="1076"/>
          <ac:picMkLst>
            <pc:docMk/>
            <pc:sldMk cId="3039795694" sldId="314"/>
            <ac:picMk id="9" creationId="{01CBE971-26BB-9430-3987-20294A8F622D}"/>
          </ac:picMkLst>
        </pc:picChg>
      </pc:sldChg>
      <pc:sldChg chg="delSp modSp add mod modNotesTx">
        <pc:chgData name="Hwang, Sun Joo" userId="bc9fd81c-24c5-48b6-8e83-0d7a6039a954" providerId="ADAL" clId="{B981B249-ED67-47CC-9FA4-DB752FB52A27}" dt="2022-10-17T05:06:18.034" v="9668" actId="1076"/>
        <pc:sldMkLst>
          <pc:docMk/>
          <pc:sldMk cId="3183189820" sldId="314"/>
        </pc:sldMkLst>
        <pc:spChg chg="mod">
          <ac:chgData name="Hwang, Sun Joo" userId="bc9fd81c-24c5-48b6-8e83-0d7a6039a954" providerId="ADAL" clId="{B981B249-ED67-47CC-9FA4-DB752FB52A27}" dt="2022-10-17T05:05:57.784" v="9663" actId="20577"/>
          <ac:spMkLst>
            <pc:docMk/>
            <pc:sldMk cId="3183189820" sldId="314"/>
            <ac:spMk id="15" creationId="{EB2B8CF2-7C69-D808-4E45-1BD419332CBD}"/>
          </ac:spMkLst>
        </pc:spChg>
        <pc:spChg chg="mod">
          <ac:chgData name="Hwang, Sun Joo" userId="bc9fd81c-24c5-48b6-8e83-0d7a6039a954" providerId="ADAL" clId="{B981B249-ED67-47CC-9FA4-DB752FB52A27}" dt="2022-10-16T23:56:57.690" v="8548" actId="20577"/>
          <ac:spMkLst>
            <pc:docMk/>
            <pc:sldMk cId="3183189820" sldId="314"/>
            <ac:spMk id="22" creationId="{51329634-E213-A912-472E-23CB38BD6888}"/>
          </ac:spMkLst>
        </pc:spChg>
        <pc:picChg chg="mod">
          <ac:chgData name="Hwang, Sun Joo" userId="bc9fd81c-24c5-48b6-8e83-0d7a6039a954" providerId="ADAL" clId="{B981B249-ED67-47CC-9FA4-DB752FB52A27}" dt="2022-10-17T05:06:18.034" v="9668" actId="1076"/>
          <ac:picMkLst>
            <pc:docMk/>
            <pc:sldMk cId="3183189820" sldId="314"/>
            <ac:picMk id="7" creationId="{E997581D-B124-02C0-463A-46891D46F125}"/>
          </ac:picMkLst>
        </pc:picChg>
        <pc:picChg chg="del mod">
          <ac:chgData name="Hwang, Sun Joo" userId="bc9fd81c-24c5-48b6-8e83-0d7a6039a954" providerId="ADAL" clId="{B981B249-ED67-47CC-9FA4-DB752FB52A27}" dt="2022-10-17T05:05:51.261" v="9650" actId="478"/>
          <ac:picMkLst>
            <pc:docMk/>
            <pc:sldMk cId="3183189820" sldId="314"/>
            <ac:picMk id="8" creationId="{881209E2-839D-22A0-0B8C-09E03645CCBA}"/>
          </ac:picMkLst>
        </pc:picChg>
        <pc:picChg chg="del">
          <ac:chgData name="Hwang, Sun Joo" userId="bc9fd81c-24c5-48b6-8e83-0d7a6039a954" providerId="ADAL" clId="{B981B249-ED67-47CC-9FA4-DB752FB52A27}" dt="2022-10-15T20:23:05.946" v="8065" actId="478"/>
          <ac:picMkLst>
            <pc:docMk/>
            <pc:sldMk cId="3183189820" sldId="314"/>
            <ac:picMk id="10" creationId="{BEE646C2-5447-A1A2-76F8-1B794C6A412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A9293-9FE9-41DA-81F6-D2B9A0F03A7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49324-C155-47C6-9049-A5261EBE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4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9324-C155-47C6-9049-A5261EBEE6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42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9324-C155-47C6-9049-A5261EBEE6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54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9324-C155-47C6-9049-A5261EBEE6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57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9324-C155-47C6-9049-A5261EBEE6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89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9324-C155-47C6-9049-A5261EBEE6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95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9324-C155-47C6-9049-A5261EBEE6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18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9324-C155-47C6-9049-A5261EBEE6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83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9324-C155-47C6-9049-A5261EBEE6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26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9324-C155-47C6-9049-A5261EBEE6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44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9324-C155-47C6-9049-A5261EBEE6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41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9324-C155-47C6-9049-A5261EBEE6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07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9324-C155-47C6-9049-A5261EBEE6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36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9324-C155-47C6-9049-A5261EBEE6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56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9324-C155-47C6-9049-A5261EBEE6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96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9324-C155-47C6-9049-A5261EBEE6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89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9324-C155-47C6-9049-A5261EBEE6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76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9324-C155-47C6-9049-A5261EBEE6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8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B588D-CE04-A777-B22E-443F81088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98DD1-AB20-F9E0-8A56-7817A59D5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F442F-4ECA-C0E6-53F0-75E27853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ED5F-9443-4B18-A563-A666FCA8E224}" type="datetime1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34189-5EEA-0B4B-E7DB-032FA9EE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8DCF5-24FF-C718-EB1F-294C78EF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878F-0EE3-43A8-838F-0BDBC1F2E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0438B-8FA0-34E6-E664-C23C68C9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BADA1-CCC6-3EE3-8B43-5B8BABF66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18775-A966-320E-457F-A07622A23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B128-01C6-4E76-8027-978B48727367}" type="datetime1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FC63B-35B2-9BB5-59E3-D01BE33D5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0724A-A932-9EF9-589D-BE366BFD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878F-0EE3-43A8-838F-0BDBC1F2E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2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2B0292-23D1-056D-F023-003B7BF22D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1F967-DE46-4890-C291-F67EE642D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9B525-DECA-E87A-6019-5BD6A24A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E92E-6954-40A6-8615-DD8807B292D6}" type="datetime1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40EEE-AB37-8505-014F-089A54853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CC949-64CC-5D7F-8F69-BBF1D314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878F-0EE3-43A8-838F-0BDBC1F2E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2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E3DA-4B5C-9694-F8A1-A35FABEF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D0870-E1A4-4AD8-3A20-8A5D9DAB8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62912-7929-8B73-5B6B-5963EC3BB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E20B-07BD-4091-AEEE-93EB74C98767}" type="datetime1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E3F61-F385-BC15-1DB2-715676B3B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7665-4A49-EFAE-71C4-09248CEC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878F-0EE3-43A8-838F-0BDBC1F2E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5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ECD1B-423E-A191-9D69-B3BE3B892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3CAA5-F795-0367-02BA-F6021FA87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31EBE-69AD-ABC7-F1C4-CEE4FAF1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4E2C-F665-434E-BA07-CE96532AA959}" type="datetime1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73C70-FE63-7935-288E-414381EC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7B22C-8138-799B-C934-27CC5A62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878F-0EE3-43A8-838F-0BDBC1F2E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5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DCEA1-FA91-84E8-C032-97A6213C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6A5A8-627E-111C-56F8-65559809F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29C08-F014-3A12-B309-07D508603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BF482-25A4-F4E8-C5A3-C5A658057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57AC-5A67-4EE7-9272-284F2AA0411A}" type="datetime1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B2C98-EB9E-4D23-DC23-1C82DB48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8608E-F587-BA54-4444-5850BE0F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878F-0EE3-43A8-838F-0BDBC1F2E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0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37590-74D2-263C-09B2-C30A2C367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D0A0F-4127-A36B-E4CD-7D2E704A2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CD11A-A7E2-0066-5A91-E4D5E0D4B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74E73C-1BA8-DB76-F460-68B8AC2E4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47E354-60B4-BBCB-FC34-16A870085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FD5E9B-D5F5-962A-D82C-52363FED9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FF3-186C-4B78-8755-BF6841BD3E15}" type="datetime1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0F4A71-E274-68B4-61C2-8BE44EB6A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78A26E-A0D5-6ECE-7007-2C6DE000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878F-0EE3-43A8-838F-0BDBC1F2E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66865-4051-E07A-DF2B-3CBAD2087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ACCF9-2021-75DE-F45C-494E92A9B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0A19-5AA1-4695-B6DD-CEEE2C41E877}" type="datetime1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22EFB-0429-68C0-A31A-D0B26329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94F54-B2B3-2B5C-BF9B-098B1E3E4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878F-0EE3-43A8-838F-0BDBC1F2E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7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6A6294-D826-AEE0-A567-D27FA14A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8050-F12A-4EF5-B4CF-1606E1CC2B26}" type="datetime1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BC0B04-5854-90EA-5774-A211E23F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E228-8E5E-E109-4BED-46501610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878F-0EE3-43A8-838F-0BDBC1F2E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9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E246-F835-CE87-6999-35CC1800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C8B01-4134-73AC-5DD4-E6990BA7A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0246C-FE68-AECE-5EF3-9081E440F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849FC-CE2F-6C12-319B-5BDCC0153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7FC-3999-48EF-82C1-959A6AC49E28}" type="datetime1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2FE44-173B-6A44-BBF3-4756CD7ED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33C24-654C-3EAC-0F3B-7A0371FB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878F-0EE3-43A8-838F-0BDBC1F2E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2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FCEEF-4BD6-2745-DE94-5B7050920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95C2D0-9553-8882-2F2D-20C5BD753F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D9C30-6704-6656-7BB8-47F4F1BD0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8E7C8-AD1B-6EEB-C431-7DADE0B9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DB66-D214-431D-9CA1-52322F19E1BA}" type="datetime1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13EB6-A0C2-7859-8A15-C690EFE3B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EB144-C7DB-7310-C38F-D43716860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878F-0EE3-43A8-838F-0BDBC1F2E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7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70851-23C7-26D5-1212-DCEB22ECA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70922-9E66-8D2B-BE13-3ADCED5B4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B05CD-ACFD-87AB-0C00-F823E97E7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1698F-1C00-49D8-8195-A3608FC5F69C}" type="datetime1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D2A1A-4D97-FF4C-EA08-48C936B5E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ADD42-A2E5-2EFD-24AD-5670882E2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4878F-0EE3-43A8-838F-0BDBC1F2E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hwang2@unc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07C6E1-F72F-64F4-040C-CB8D6E776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5724526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26C55ED-744C-89F3-2823-C20554B87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38" y="6008900"/>
            <a:ext cx="1243116" cy="76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1AA4C330-948D-8A74-CFD8-93633252C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429" y="5984787"/>
            <a:ext cx="1899321" cy="63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023202-A8EF-8071-25DE-468F85292063}"/>
              </a:ext>
            </a:extLst>
          </p:cNvPr>
          <p:cNvSpPr/>
          <p:nvPr/>
        </p:nvSpPr>
        <p:spPr>
          <a:xfrm>
            <a:off x="-1" y="0"/>
            <a:ext cx="12192000" cy="5724526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75AC60-CD6E-2399-8C9B-CE97DDA49D64}"/>
              </a:ext>
            </a:extLst>
          </p:cNvPr>
          <p:cNvSpPr txBox="1"/>
          <p:nvPr/>
        </p:nvSpPr>
        <p:spPr>
          <a:xfrm>
            <a:off x="1579568" y="1830865"/>
            <a:ext cx="9032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Resilience Benefits of Replacing Diesel Backup Generators with PV-Plus-Storage Microgrids for California Public Buildings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41F948-0CD6-EA8A-28D3-1D92694A1BC0}"/>
              </a:ext>
            </a:extLst>
          </p:cNvPr>
          <p:cNvSpPr txBox="1"/>
          <p:nvPr/>
        </p:nvSpPr>
        <p:spPr>
          <a:xfrm>
            <a:off x="744162" y="3661729"/>
            <a:ext cx="107034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Sunjoo Hwang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Sopitsuda Tongsopit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, Noah Kittner</a:t>
            </a:r>
            <a:r>
              <a:rPr lang="en-US" baseline="30000" dirty="0">
                <a:solidFill>
                  <a:schemeClr val="bg1"/>
                </a:solidFill>
              </a:rPr>
              <a:t>1,3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Department of Environmental Sciences and Engineering, </a:t>
            </a:r>
            <a:r>
              <a:rPr lang="en-US" dirty="0" err="1">
                <a:solidFill>
                  <a:schemeClr val="bg1"/>
                </a:solidFill>
              </a:rPr>
              <a:t>Gillings</a:t>
            </a:r>
            <a:r>
              <a:rPr lang="en-US" dirty="0">
                <a:solidFill>
                  <a:schemeClr val="bg1"/>
                </a:solidFill>
              </a:rPr>
              <a:t> School of Global Public Health,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University of North Carolina at Chapel Hill</a:t>
            </a:r>
          </a:p>
          <a:p>
            <a:pPr algn="ctr"/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Independent Researcher (formerly with the California DGS and currently with the California Energy Commission)</a:t>
            </a:r>
          </a:p>
          <a:p>
            <a:pPr algn="ctr"/>
            <a:r>
              <a:rPr lang="en-US" baseline="30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Department of City and Regional Planning, University of North Carolina at Chapel Hill</a:t>
            </a:r>
          </a:p>
        </p:txBody>
      </p:sp>
      <p:pic>
        <p:nvPicPr>
          <p:cNvPr id="12" name="Picture 8" descr="Carolina Blue web logo">
            <a:extLst>
              <a:ext uri="{FF2B5EF4-FFF2-40B4-BE49-F238E27FC236}">
                <a16:creationId xmlns:a16="http://schemas.microsoft.com/office/drawing/2014/main" id="{200B9416-2BA6-4134-FF71-26E7A0B01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70" y="6162266"/>
            <a:ext cx="2985895" cy="38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064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403834-55E3-462D-F617-FD4B9D4D6F9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B8CF2-7C69-D808-4E45-1BD419332CBD}"/>
              </a:ext>
            </a:extLst>
          </p:cNvPr>
          <p:cNvSpPr txBox="1"/>
          <p:nvPr/>
        </p:nvSpPr>
        <p:spPr>
          <a:xfrm>
            <a:off x="674269" y="728014"/>
            <a:ext cx="260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Energy Model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797D70-F75F-8441-5B3B-F0D7FDA185D2}"/>
              </a:ext>
            </a:extLst>
          </p:cNvPr>
          <p:cNvSpPr/>
          <p:nvPr/>
        </p:nvSpPr>
        <p:spPr>
          <a:xfrm>
            <a:off x="0" y="0"/>
            <a:ext cx="11296650" cy="4293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329634-E213-A912-472E-23CB38BD6888}"/>
              </a:ext>
            </a:extLst>
          </p:cNvPr>
          <p:cNvSpPr/>
          <p:nvPr/>
        </p:nvSpPr>
        <p:spPr>
          <a:xfrm>
            <a:off x="11544299" y="0"/>
            <a:ext cx="647699" cy="4293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pic>
        <p:nvPicPr>
          <p:cNvPr id="2" name="Picture 2" descr="Infographic showing the uses of the REopt web tool">
            <a:extLst>
              <a:ext uri="{FF2B5EF4-FFF2-40B4-BE49-F238E27FC236}">
                <a16:creationId xmlns:a16="http://schemas.microsoft.com/office/drawing/2014/main" id="{C79F9C54-6D8C-980B-CDD3-8F4A28F8B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163" y="2445909"/>
            <a:ext cx="5901674" cy="368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85DCF6-4B75-3DCC-831E-24EB2B27C6D0}"/>
              </a:ext>
            </a:extLst>
          </p:cNvPr>
          <p:cNvSpPr txBox="1"/>
          <p:nvPr/>
        </p:nvSpPr>
        <p:spPr>
          <a:xfrm>
            <a:off x="1431835" y="1401963"/>
            <a:ext cx="93283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an energy integration and optimization model that was developed by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NREL(National Renewable Energy Laboratory) in 2007.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25A2AD9-C762-BB4E-B390-21492ABB4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04" y="786476"/>
            <a:ext cx="1621955" cy="52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84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403834-55E3-462D-F617-FD4B9D4D6F9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B8CF2-7C69-D808-4E45-1BD419332CBD}"/>
              </a:ext>
            </a:extLst>
          </p:cNvPr>
          <p:cNvSpPr txBox="1"/>
          <p:nvPr/>
        </p:nvSpPr>
        <p:spPr>
          <a:xfrm>
            <a:off x="674268" y="728014"/>
            <a:ext cx="8124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Results: Cumulative Emissions over 20 Years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797D70-F75F-8441-5B3B-F0D7FDA185D2}"/>
              </a:ext>
            </a:extLst>
          </p:cNvPr>
          <p:cNvSpPr/>
          <p:nvPr/>
        </p:nvSpPr>
        <p:spPr>
          <a:xfrm>
            <a:off x="0" y="0"/>
            <a:ext cx="11296650" cy="4293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329634-E213-A912-472E-23CB38BD6888}"/>
              </a:ext>
            </a:extLst>
          </p:cNvPr>
          <p:cNvSpPr/>
          <p:nvPr/>
        </p:nvSpPr>
        <p:spPr>
          <a:xfrm>
            <a:off x="11544299" y="0"/>
            <a:ext cx="647699" cy="4293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39D24D-EC17-D1B9-BA85-50BF89CAA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513" y="1611411"/>
            <a:ext cx="9534970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2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403834-55E3-462D-F617-FD4B9D4D6F9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B8CF2-7C69-D808-4E45-1BD419332CBD}"/>
              </a:ext>
            </a:extLst>
          </p:cNvPr>
          <p:cNvSpPr txBox="1"/>
          <p:nvPr/>
        </p:nvSpPr>
        <p:spPr>
          <a:xfrm>
            <a:off x="674269" y="728014"/>
            <a:ext cx="8669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Results: Cumulative Costs over 20 Years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797D70-F75F-8441-5B3B-F0D7FDA185D2}"/>
              </a:ext>
            </a:extLst>
          </p:cNvPr>
          <p:cNvSpPr/>
          <p:nvPr/>
        </p:nvSpPr>
        <p:spPr>
          <a:xfrm>
            <a:off x="0" y="0"/>
            <a:ext cx="11296650" cy="4293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329634-E213-A912-472E-23CB38BD6888}"/>
              </a:ext>
            </a:extLst>
          </p:cNvPr>
          <p:cNvSpPr/>
          <p:nvPr/>
        </p:nvSpPr>
        <p:spPr>
          <a:xfrm>
            <a:off x="11544299" y="0"/>
            <a:ext cx="647699" cy="4293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97581D-B124-02C0-463A-46891D46F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866" y="1611411"/>
            <a:ext cx="7920263" cy="49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8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403834-55E3-462D-F617-FD4B9D4D6F9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B8CF2-7C69-D808-4E45-1BD419332CBD}"/>
              </a:ext>
            </a:extLst>
          </p:cNvPr>
          <p:cNvSpPr txBox="1"/>
          <p:nvPr/>
        </p:nvSpPr>
        <p:spPr>
          <a:xfrm>
            <a:off x="674268" y="728014"/>
            <a:ext cx="6869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Results: Marginal Resilience Curve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797D70-F75F-8441-5B3B-F0D7FDA185D2}"/>
              </a:ext>
            </a:extLst>
          </p:cNvPr>
          <p:cNvSpPr/>
          <p:nvPr/>
        </p:nvSpPr>
        <p:spPr>
          <a:xfrm>
            <a:off x="0" y="0"/>
            <a:ext cx="11296650" cy="4293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329634-E213-A912-472E-23CB38BD6888}"/>
              </a:ext>
            </a:extLst>
          </p:cNvPr>
          <p:cNvSpPr/>
          <p:nvPr/>
        </p:nvSpPr>
        <p:spPr>
          <a:xfrm>
            <a:off x="11544299" y="0"/>
            <a:ext cx="647699" cy="4293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8093C1-2992-790A-5BDF-F1455C69D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543" y="1598880"/>
            <a:ext cx="7174910" cy="497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80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403834-55E3-462D-F617-FD4B9D4D6F93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B8CF2-7C69-D808-4E45-1BD419332CBD}"/>
              </a:ext>
            </a:extLst>
          </p:cNvPr>
          <p:cNvSpPr txBox="1"/>
          <p:nvPr/>
        </p:nvSpPr>
        <p:spPr>
          <a:xfrm>
            <a:off x="674269" y="728014"/>
            <a:ext cx="386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Expanded analysis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797D70-F75F-8441-5B3B-F0D7FDA185D2}"/>
              </a:ext>
            </a:extLst>
          </p:cNvPr>
          <p:cNvSpPr/>
          <p:nvPr/>
        </p:nvSpPr>
        <p:spPr>
          <a:xfrm>
            <a:off x="0" y="0"/>
            <a:ext cx="11296650" cy="4293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329634-E213-A912-472E-23CB38BD6888}"/>
              </a:ext>
            </a:extLst>
          </p:cNvPr>
          <p:cNvSpPr/>
          <p:nvPr/>
        </p:nvSpPr>
        <p:spPr>
          <a:xfrm>
            <a:off x="11544299" y="0"/>
            <a:ext cx="647699" cy="4293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FDEB7F-98AB-8EB8-70FE-8EA355891172}"/>
              </a:ext>
            </a:extLst>
          </p:cNvPr>
          <p:cNvSpPr txBox="1"/>
          <p:nvPr/>
        </p:nvSpPr>
        <p:spPr>
          <a:xfrm>
            <a:off x="536191" y="2336382"/>
            <a:ext cx="64049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There exist </a:t>
            </a:r>
            <a:r>
              <a:rPr lang="en-US" sz="2800" b="1" dirty="0">
                <a:solidFill>
                  <a:schemeClr val="bg1"/>
                </a:solidFill>
              </a:rPr>
              <a:t>5,466</a:t>
            </a:r>
            <a:r>
              <a:rPr lang="en-US" sz="2000" dirty="0">
                <a:solidFill>
                  <a:schemeClr val="bg1"/>
                </a:solidFill>
              </a:rPr>
              <a:t> diesel backup generators installed in public buildings/critical facilities in the 17 air districts, and their total capacity is about </a:t>
            </a:r>
            <a:r>
              <a:rPr lang="en-US" sz="2800" b="1" dirty="0">
                <a:solidFill>
                  <a:schemeClr val="bg1"/>
                </a:solidFill>
              </a:rPr>
              <a:t>2,322 MW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The annual benefit of replacing those diesel generators with PV-plus-battery microgrids would be over </a:t>
            </a:r>
            <a:r>
              <a:rPr lang="en-US" sz="2000" b="1" dirty="0">
                <a:solidFill>
                  <a:schemeClr val="bg1"/>
                </a:solidFill>
              </a:rPr>
              <a:t>$</a:t>
            </a:r>
            <a:r>
              <a:rPr lang="en-US" sz="2800" b="1" dirty="0">
                <a:solidFill>
                  <a:schemeClr val="bg1"/>
                </a:solidFill>
              </a:rPr>
              <a:t>1 billion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4333A-1E09-1D43-437E-5CE39A15B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549" y="951199"/>
            <a:ext cx="4405260" cy="44863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E7A344-2869-8A66-F274-E0F885883BF3}"/>
              </a:ext>
            </a:extLst>
          </p:cNvPr>
          <p:cNvSpPr txBox="1"/>
          <p:nvPr/>
        </p:nvSpPr>
        <p:spPr>
          <a:xfrm>
            <a:off x="7154898" y="5437538"/>
            <a:ext cx="4543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number of diesel-fueled backup generators in public buildings and critical facilities by California air district.</a:t>
            </a:r>
            <a:endParaRPr lang="en-US" sz="1200" dirty="0">
              <a:solidFill>
                <a:schemeClr val="bg1"/>
              </a:solidFill>
            </a:endParaRPr>
          </a:p>
          <a:p>
            <a:pPr algn="r"/>
            <a:r>
              <a:rPr lang="en-US" sz="1200" dirty="0">
                <a:solidFill>
                  <a:schemeClr val="bg1"/>
                </a:solidFill>
              </a:rPr>
              <a:t>(Source: California Air Resources Board)</a:t>
            </a:r>
          </a:p>
        </p:txBody>
      </p:sp>
    </p:spTree>
    <p:extLst>
      <p:ext uri="{BB962C8B-B14F-4D97-AF65-F5344CB8AC3E}">
        <p14:creationId xmlns:p14="http://schemas.microsoft.com/office/powerpoint/2010/main" val="1087949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403834-55E3-462D-F617-FD4B9D4D6F9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B8CF2-7C69-D808-4E45-1BD419332CBD}"/>
              </a:ext>
            </a:extLst>
          </p:cNvPr>
          <p:cNvSpPr txBox="1"/>
          <p:nvPr/>
        </p:nvSpPr>
        <p:spPr>
          <a:xfrm>
            <a:off x="674269" y="728014"/>
            <a:ext cx="4231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Conclusion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797D70-F75F-8441-5B3B-F0D7FDA185D2}"/>
              </a:ext>
            </a:extLst>
          </p:cNvPr>
          <p:cNvSpPr/>
          <p:nvPr/>
        </p:nvSpPr>
        <p:spPr>
          <a:xfrm>
            <a:off x="0" y="0"/>
            <a:ext cx="11296650" cy="4293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329634-E213-A912-472E-23CB38BD6888}"/>
              </a:ext>
            </a:extLst>
          </p:cNvPr>
          <p:cNvSpPr/>
          <p:nvPr/>
        </p:nvSpPr>
        <p:spPr>
          <a:xfrm>
            <a:off x="11544299" y="0"/>
            <a:ext cx="647699" cy="4293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816E9-9081-EA6B-94AF-9A5B29473D21}"/>
              </a:ext>
            </a:extLst>
          </p:cNvPr>
          <p:cNvSpPr txBox="1"/>
          <p:nvPr/>
        </p:nvSpPr>
        <p:spPr>
          <a:xfrm>
            <a:off x="1187277" y="1342545"/>
            <a:ext cx="1010937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This research defines resilience quantitatively and demonstrates significant benefits of replacing diesel backup generators with PV-plus-battery microgrids for public buildings in California.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This study looked at different durations of an outage including longer ones given that more sustained outages are expected due to climate change.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One public building application would save ~ $3M of public expenditures and reduce over 10,000 tons of CO</a:t>
            </a:r>
            <a:r>
              <a:rPr lang="en-US" sz="2000" baseline="-250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 emissions over a 20-year period.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The replacement in public buildings in the 17 air districts would save over $1B annually.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The benefits of PV-plus-battery microgrids over diesel generators would increase as prices of PV and battery system are in a decreasing trend.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The marginal resilience curve indicates that increasing energy storage capacity outweighs increasing PV capacity for outages longer than 12 hours. </a:t>
            </a:r>
          </a:p>
        </p:txBody>
      </p:sp>
    </p:spTree>
    <p:extLst>
      <p:ext uri="{BB962C8B-B14F-4D97-AF65-F5344CB8AC3E}">
        <p14:creationId xmlns:p14="http://schemas.microsoft.com/office/powerpoint/2010/main" val="1818798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403834-55E3-462D-F617-FD4B9D4D6F9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B8CF2-7C69-D808-4E45-1BD419332CBD}"/>
              </a:ext>
            </a:extLst>
          </p:cNvPr>
          <p:cNvSpPr txBox="1"/>
          <p:nvPr/>
        </p:nvSpPr>
        <p:spPr>
          <a:xfrm>
            <a:off x="674269" y="728014"/>
            <a:ext cx="386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Acknowledgments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797D70-F75F-8441-5B3B-F0D7FDA185D2}"/>
              </a:ext>
            </a:extLst>
          </p:cNvPr>
          <p:cNvSpPr/>
          <p:nvPr/>
        </p:nvSpPr>
        <p:spPr>
          <a:xfrm>
            <a:off x="0" y="0"/>
            <a:ext cx="11296650" cy="4293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329634-E213-A912-472E-23CB38BD6888}"/>
              </a:ext>
            </a:extLst>
          </p:cNvPr>
          <p:cNvSpPr/>
          <p:nvPr/>
        </p:nvSpPr>
        <p:spPr>
          <a:xfrm>
            <a:off x="11544299" y="0"/>
            <a:ext cx="647699" cy="4293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16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E2B7C1EC-4039-8F0B-2DF8-0D299625C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791" y="5500954"/>
            <a:ext cx="2389650" cy="107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lifornia Air Resources Board">
            <a:extLst>
              <a:ext uri="{FF2B5EF4-FFF2-40B4-BE49-F238E27FC236}">
                <a16:creationId xmlns:a16="http://schemas.microsoft.com/office/drawing/2014/main" id="{BE40854E-2355-5F6D-50AD-D575804F5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112" y="3429000"/>
            <a:ext cx="1520330" cy="124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arolina Blue web logo">
            <a:extLst>
              <a:ext uri="{FF2B5EF4-FFF2-40B4-BE49-F238E27FC236}">
                <a16:creationId xmlns:a16="http://schemas.microsoft.com/office/drawing/2014/main" id="{DA416134-4B6E-1A52-2399-445FBF914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774" y="5654965"/>
            <a:ext cx="4195912" cy="54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78AB5713-53E2-9884-F206-90AE40E2E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224" y="1372591"/>
            <a:ext cx="1333436" cy="12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A199A8-8319-8109-E2F2-7181B3441069}"/>
              </a:ext>
            </a:extLst>
          </p:cNvPr>
          <p:cNvSpPr txBox="1"/>
          <p:nvPr/>
        </p:nvSpPr>
        <p:spPr>
          <a:xfrm>
            <a:off x="764302" y="1866402"/>
            <a:ext cx="7346216" cy="310854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Dr. Noah Kittner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Dr. Sopitsuda Tongsopit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California Department of General Services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California Air Resources Board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45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07C6E1-F72F-64F4-040C-CB8D6E776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023202-A8EF-8071-25DE-468F8529206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75AC60-CD6E-2399-8C9B-CE97DDA49D64}"/>
              </a:ext>
            </a:extLst>
          </p:cNvPr>
          <p:cNvSpPr txBox="1"/>
          <p:nvPr/>
        </p:nvSpPr>
        <p:spPr>
          <a:xfrm>
            <a:off x="3852071" y="2321003"/>
            <a:ext cx="44878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Thank You!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Any Questions?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41F948-0CD6-EA8A-28D3-1D92694A1BC0}"/>
              </a:ext>
            </a:extLst>
          </p:cNvPr>
          <p:cNvSpPr txBox="1"/>
          <p:nvPr/>
        </p:nvSpPr>
        <p:spPr>
          <a:xfrm>
            <a:off x="4708085" y="4989610"/>
            <a:ext cx="2775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Sunjoo Hwang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hlinkClick r:id="rId4"/>
              </a:rPr>
              <a:t>shwang2@unc.edu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178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403834-55E3-462D-F617-FD4B9D4D6F93}"/>
              </a:ext>
            </a:extLst>
          </p:cNvPr>
          <p:cNvSpPr/>
          <p:nvPr/>
        </p:nvSpPr>
        <p:spPr>
          <a:xfrm>
            <a:off x="-2" y="0"/>
            <a:ext cx="12192001" cy="718661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627842B-FE54-5DCF-2412-D644EFF19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365" y="2477759"/>
            <a:ext cx="2844141" cy="190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6ED6269-FE2A-E70D-9C56-45DF4B1BD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81" y="2478457"/>
            <a:ext cx="2844138" cy="190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urricane Ian">
            <a:extLst>
              <a:ext uri="{FF2B5EF4-FFF2-40B4-BE49-F238E27FC236}">
                <a16:creationId xmlns:a16="http://schemas.microsoft.com/office/drawing/2014/main" id="{441693E5-87C0-AD66-AAF4-6A5B340A3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053" y="2422117"/>
            <a:ext cx="2844136" cy="190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7E5288-547A-0DEA-B61C-8BF92C4E4DFC}"/>
              </a:ext>
            </a:extLst>
          </p:cNvPr>
          <p:cNvSpPr txBox="1"/>
          <p:nvPr/>
        </p:nvSpPr>
        <p:spPr>
          <a:xfrm>
            <a:off x="4822365" y="4420327"/>
            <a:ext cx="217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Texas (2021)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60100D-3AE7-9F62-86C9-795307E3B20E}"/>
              </a:ext>
            </a:extLst>
          </p:cNvPr>
          <p:cNvSpPr txBox="1"/>
          <p:nvPr/>
        </p:nvSpPr>
        <p:spPr>
          <a:xfrm>
            <a:off x="1307681" y="4420327"/>
            <a:ext cx="217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California (2019)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756AA-F46D-EDB8-E96D-53F06972A68A}"/>
              </a:ext>
            </a:extLst>
          </p:cNvPr>
          <p:cNvSpPr txBox="1"/>
          <p:nvPr/>
        </p:nvSpPr>
        <p:spPr>
          <a:xfrm>
            <a:off x="8310312" y="4420327"/>
            <a:ext cx="217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Florida (2022)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6DFFE6-EC71-2055-7F3C-D9CA003E5FAA}"/>
              </a:ext>
            </a:extLst>
          </p:cNvPr>
          <p:cNvCxnSpPr>
            <a:cxnSpLocks/>
          </p:cNvCxnSpPr>
          <p:nvPr/>
        </p:nvCxnSpPr>
        <p:spPr>
          <a:xfrm>
            <a:off x="1307681" y="4991100"/>
            <a:ext cx="2778544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B2B8CF2-7C69-D808-4E45-1BD419332CBD}"/>
              </a:ext>
            </a:extLst>
          </p:cNvPr>
          <p:cNvSpPr txBox="1"/>
          <p:nvPr/>
        </p:nvSpPr>
        <p:spPr>
          <a:xfrm>
            <a:off x="674269" y="728014"/>
            <a:ext cx="3869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Power Outages </a:t>
            </a:r>
          </a:p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in the United States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7B2B54-47BD-39DD-7F30-DE9197D99497}"/>
              </a:ext>
            </a:extLst>
          </p:cNvPr>
          <p:cNvSpPr txBox="1"/>
          <p:nvPr/>
        </p:nvSpPr>
        <p:spPr>
          <a:xfrm>
            <a:off x="4789570" y="5230823"/>
            <a:ext cx="21717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4M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lost power due to winter storm Uri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B09E89-2474-4BBA-8218-DB9A5962149E}"/>
              </a:ext>
            </a:extLst>
          </p:cNvPr>
          <p:cNvSpPr txBox="1"/>
          <p:nvPr/>
        </p:nvSpPr>
        <p:spPr>
          <a:xfrm>
            <a:off x="1307681" y="5232690"/>
            <a:ext cx="27785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3M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lost power due to public safety power shutoffs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D1D3D0-2EB0-10B7-8787-9F5E03277D7E}"/>
              </a:ext>
            </a:extLst>
          </p:cNvPr>
          <p:cNvSpPr txBox="1"/>
          <p:nvPr/>
        </p:nvSpPr>
        <p:spPr>
          <a:xfrm>
            <a:off x="8402645" y="5232690"/>
            <a:ext cx="21717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2M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lost power due to Hurricane Ian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797D70-F75F-8441-5B3B-F0D7FDA185D2}"/>
              </a:ext>
            </a:extLst>
          </p:cNvPr>
          <p:cNvSpPr/>
          <p:nvPr/>
        </p:nvSpPr>
        <p:spPr>
          <a:xfrm>
            <a:off x="0" y="0"/>
            <a:ext cx="11296650" cy="4293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329634-E213-A912-472E-23CB38BD6888}"/>
              </a:ext>
            </a:extLst>
          </p:cNvPr>
          <p:cNvSpPr/>
          <p:nvPr/>
        </p:nvSpPr>
        <p:spPr>
          <a:xfrm>
            <a:off x="11544299" y="0"/>
            <a:ext cx="647699" cy="4293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02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7C6F732-B3A8-DE4C-FEED-560097154B59}"/>
              </a:ext>
            </a:extLst>
          </p:cNvPr>
          <p:cNvCxnSpPr>
            <a:cxnSpLocks/>
          </p:cNvCxnSpPr>
          <p:nvPr/>
        </p:nvCxnSpPr>
        <p:spPr>
          <a:xfrm>
            <a:off x="4789570" y="5000625"/>
            <a:ext cx="2778544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9015D0A-F3F3-DD4C-4FA7-B9D6237EE5B2}"/>
              </a:ext>
            </a:extLst>
          </p:cNvPr>
          <p:cNvCxnSpPr>
            <a:cxnSpLocks/>
          </p:cNvCxnSpPr>
          <p:nvPr/>
        </p:nvCxnSpPr>
        <p:spPr>
          <a:xfrm>
            <a:off x="8402645" y="5000625"/>
            <a:ext cx="2778544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C8BFCC8-A9D1-9084-9B6E-AB81E9BA55E4}"/>
              </a:ext>
            </a:extLst>
          </p:cNvPr>
          <p:cNvSpPr txBox="1"/>
          <p:nvPr/>
        </p:nvSpPr>
        <p:spPr>
          <a:xfrm>
            <a:off x="2971799" y="4148014"/>
            <a:ext cx="1285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Photo by Gene Blevins.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C264E4-AFF9-6F28-9215-86E9F2618414}"/>
              </a:ext>
            </a:extLst>
          </p:cNvPr>
          <p:cNvSpPr txBox="1"/>
          <p:nvPr/>
        </p:nvSpPr>
        <p:spPr>
          <a:xfrm>
            <a:off x="6362699" y="4148014"/>
            <a:ext cx="14668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Photo by Polina Petrenko.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C09A40-228F-011F-4846-99AF3EC0DE49}"/>
              </a:ext>
            </a:extLst>
          </p:cNvPr>
          <p:cNvSpPr txBox="1"/>
          <p:nvPr/>
        </p:nvSpPr>
        <p:spPr>
          <a:xfrm>
            <a:off x="9931407" y="4092369"/>
            <a:ext cx="1285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Photo by Giorgio Viera.</a:t>
            </a:r>
          </a:p>
        </p:txBody>
      </p:sp>
    </p:spTree>
    <p:extLst>
      <p:ext uri="{BB962C8B-B14F-4D97-AF65-F5344CB8AC3E}">
        <p14:creationId xmlns:p14="http://schemas.microsoft.com/office/powerpoint/2010/main" val="36964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403834-55E3-462D-F617-FD4B9D4D6F9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B8CF2-7C69-D808-4E45-1BD419332CBD}"/>
              </a:ext>
            </a:extLst>
          </p:cNvPr>
          <p:cNvSpPr txBox="1"/>
          <p:nvPr/>
        </p:nvSpPr>
        <p:spPr>
          <a:xfrm>
            <a:off x="674269" y="728014"/>
            <a:ext cx="705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Wildfires and Extreme Heat in California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797D70-F75F-8441-5B3B-F0D7FDA185D2}"/>
              </a:ext>
            </a:extLst>
          </p:cNvPr>
          <p:cNvSpPr/>
          <p:nvPr/>
        </p:nvSpPr>
        <p:spPr>
          <a:xfrm>
            <a:off x="0" y="0"/>
            <a:ext cx="11296650" cy="4293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329634-E213-A912-472E-23CB38BD6888}"/>
              </a:ext>
            </a:extLst>
          </p:cNvPr>
          <p:cNvSpPr/>
          <p:nvPr/>
        </p:nvSpPr>
        <p:spPr>
          <a:xfrm>
            <a:off x="11544299" y="0"/>
            <a:ext cx="647699" cy="4293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72E31F-9F4F-A091-6938-ABD1EF8E5F28}"/>
              </a:ext>
            </a:extLst>
          </p:cNvPr>
          <p:cNvSpPr/>
          <p:nvPr/>
        </p:nvSpPr>
        <p:spPr>
          <a:xfrm>
            <a:off x="6857999" y="1685163"/>
            <a:ext cx="5334001" cy="28963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9FBE62-FBF3-2D18-4F23-6676BAEA1C9B}"/>
              </a:ext>
            </a:extLst>
          </p:cNvPr>
          <p:cNvSpPr txBox="1"/>
          <p:nvPr/>
        </p:nvSpPr>
        <p:spPr>
          <a:xfrm>
            <a:off x="7553325" y="1910327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Death Valley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128 °F </a:t>
            </a:r>
          </a:p>
          <a:p>
            <a:pPr algn="ctr"/>
            <a:r>
              <a:rPr lang="en-US" sz="1600" dirty="0"/>
              <a:t>(June 2021)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D264AA-2377-5053-C92E-3857382908A7}"/>
              </a:ext>
            </a:extLst>
          </p:cNvPr>
          <p:cNvSpPr txBox="1"/>
          <p:nvPr/>
        </p:nvSpPr>
        <p:spPr>
          <a:xfrm>
            <a:off x="7696200" y="3339839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Sacramento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116 °F </a:t>
            </a:r>
          </a:p>
          <a:p>
            <a:pPr algn="ctr"/>
            <a:r>
              <a:rPr lang="en-US" sz="1600" dirty="0"/>
              <a:t>(Sep 2022)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9FC671-00EE-06FF-A3D8-715CA7F5F57C}"/>
              </a:ext>
            </a:extLst>
          </p:cNvPr>
          <p:cNvSpPr txBox="1"/>
          <p:nvPr/>
        </p:nvSpPr>
        <p:spPr>
          <a:xfrm>
            <a:off x="10081334" y="3339839"/>
            <a:ext cx="1286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Fairfield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116 °F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ctr"/>
            <a:r>
              <a:rPr lang="en-US" sz="1600" dirty="0"/>
              <a:t>(Sep 2022)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F3B303-6279-A29F-6888-C3E0A4A0AD18}"/>
              </a:ext>
            </a:extLst>
          </p:cNvPr>
          <p:cNvSpPr txBox="1"/>
          <p:nvPr/>
        </p:nvSpPr>
        <p:spPr>
          <a:xfrm>
            <a:off x="9857497" y="1910327"/>
            <a:ext cx="1734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Palm Springs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122 °F </a:t>
            </a:r>
          </a:p>
          <a:p>
            <a:pPr algn="ctr"/>
            <a:r>
              <a:rPr lang="en-US" sz="1600" dirty="0"/>
              <a:t>(June 2021)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23DE7ED-5DCD-1737-8714-F862F6CBA596}"/>
              </a:ext>
            </a:extLst>
          </p:cNvPr>
          <p:cNvCxnSpPr>
            <a:cxnSpLocks/>
          </p:cNvCxnSpPr>
          <p:nvPr/>
        </p:nvCxnSpPr>
        <p:spPr>
          <a:xfrm>
            <a:off x="7696200" y="3114675"/>
            <a:ext cx="3895724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1DB56071-090F-CD92-20B7-0BC7734DD65A}"/>
              </a:ext>
            </a:extLst>
          </p:cNvPr>
          <p:cNvGrpSpPr/>
          <p:nvPr/>
        </p:nvGrpSpPr>
        <p:grpSpPr>
          <a:xfrm>
            <a:off x="109699" y="1685163"/>
            <a:ext cx="6730289" cy="4807654"/>
            <a:chOff x="109699" y="1685163"/>
            <a:chExt cx="6730289" cy="480765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8D3ED9-DDD9-6845-7614-3103D6A74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710" y="1685163"/>
              <a:ext cx="6712278" cy="480765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BDB26E3-FF0F-5C2B-79E0-70F19DE56B39}"/>
                </a:ext>
              </a:extLst>
            </p:cNvPr>
            <p:cNvSpPr txBox="1"/>
            <p:nvPr/>
          </p:nvSpPr>
          <p:spPr>
            <a:xfrm>
              <a:off x="109699" y="6261985"/>
              <a:ext cx="9475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Source: CAL Fire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5EC103F-B88F-0319-57A3-B54685DAF9E3}"/>
              </a:ext>
            </a:extLst>
          </p:cNvPr>
          <p:cNvGrpSpPr/>
          <p:nvPr/>
        </p:nvGrpSpPr>
        <p:grpSpPr>
          <a:xfrm>
            <a:off x="6839987" y="4581525"/>
            <a:ext cx="5352011" cy="2276475"/>
            <a:chOff x="6839987" y="4581525"/>
            <a:chExt cx="5352011" cy="22764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456FE4D-77E2-7638-A381-130BCAE988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997" y="4581525"/>
              <a:ext cx="5334001" cy="2276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C1EB2EA-AA45-A1C5-EDCD-6305ADAB1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57112" y="6278282"/>
              <a:ext cx="2067336" cy="42907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61497C-565E-BCB1-CF46-CA30F6157107}"/>
                </a:ext>
              </a:extLst>
            </p:cNvPr>
            <p:cNvSpPr txBox="1"/>
            <p:nvPr/>
          </p:nvSpPr>
          <p:spPr>
            <a:xfrm>
              <a:off x="6839987" y="6620959"/>
              <a:ext cx="176108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Source: NASA Earth Observatory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191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403834-55E3-462D-F617-FD4B9D4D6F9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B8CF2-7C69-D808-4E45-1BD419332CBD}"/>
              </a:ext>
            </a:extLst>
          </p:cNvPr>
          <p:cNvSpPr txBox="1"/>
          <p:nvPr/>
        </p:nvSpPr>
        <p:spPr>
          <a:xfrm>
            <a:off x="674268" y="728014"/>
            <a:ext cx="664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Power Outages in California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797D70-F75F-8441-5B3B-F0D7FDA185D2}"/>
              </a:ext>
            </a:extLst>
          </p:cNvPr>
          <p:cNvSpPr/>
          <p:nvPr/>
        </p:nvSpPr>
        <p:spPr>
          <a:xfrm>
            <a:off x="0" y="0"/>
            <a:ext cx="11296650" cy="4293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329634-E213-A912-472E-23CB38BD6888}"/>
              </a:ext>
            </a:extLst>
          </p:cNvPr>
          <p:cNvSpPr/>
          <p:nvPr/>
        </p:nvSpPr>
        <p:spPr>
          <a:xfrm>
            <a:off x="11544299" y="0"/>
            <a:ext cx="647699" cy="4293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04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DDBF4F99-153C-ED8E-D7B5-FD17F5ACB0C6}"/>
              </a:ext>
            </a:extLst>
          </p:cNvPr>
          <p:cNvSpPr txBox="1"/>
          <p:nvPr/>
        </p:nvSpPr>
        <p:spPr>
          <a:xfrm>
            <a:off x="674269" y="1527990"/>
            <a:ext cx="1087003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Extreme heat and wildfires cause problems in electricity demand and supply.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Extreme heat increases electricity demand and causes supply failure (e.g., transformer failure).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Grid infrastructure can be impacted by wildfires.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BDD2FE7-1054-D629-0BB6-33526E03DA27}"/>
              </a:ext>
            </a:extLst>
          </p:cNvPr>
          <p:cNvSpPr txBox="1"/>
          <p:nvPr/>
        </p:nvSpPr>
        <p:spPr>
          <a:xfrm>
            <a:off x="1524072" y="3443641"/>
            <a:ext cx="387667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Public Safety Power Shutoff (PSPS)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6BA007E-C182-CBDC-AC8A-EB6A9F498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486" y="2647590"/>
            <a:ext cx="4521242" cy="387703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70E0129-7F73-743B-FB54-1DAA3956CB55}"/>
              </a:ext>
            </a:extLst>
          </p:cNvPr>
          <p:cNvGrpSpPr/>
          <p:nvPr/>
        </p:nvGrpSpPr>
        <p:grpSpPr>
          <a:xfrm>
            <a:off x="9105898" y="2772605"/>
            <a:ext cx="2771775" cy="1899407"/>
            <a:chOff x="2571750" y="4465378"/>
            <a:chExt cx="2771775" cy="189940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C7E1DD-30FE-21B2-A6F2-D0D43EE3E555}"/>
                </a:ext>
              </a:extLst>
            </p:cNvPr>
            <p:cNvSpPr txBox="1"/>
            <p:nvPr/>
          </p:nvSpPr>
          <p:spPr>
            <a:xfrm>
              <a:off x="2571750" y="4465378"/>
              <a:ext cx="2771775" cy="954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High Fire Threat District</a:t>
              </a:r>
            </a:p>
            <a:p>
              <a:endParaRPr lang="en-US" dirty="0"/>
            </a:p>
            <a:p>
              <a:r>
                <a:rPr lang="en-US" dirty="0"/>
                <a:t>PSPS Events (2013-2020)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58300F-A745-40AC-5830-8A837FF35C96}"/>
                </a:ext>
              </a:extLst>
            </p:cNvPr>
            <p:cNvSpPr txBox="1"/>
            <p:nvPr/>
          </p:nvSpPr>
          <p:spPr>
            <a:xfrm>
              <a:off x="3777219" y="5410678"/>
              <a:ext cx="1566306" cy="954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Avg. Duration </a:t>
              </a:r>
            </a:p>
            <a:p>
              <a:r>
                <a:rPr lang="en-US" dirty="0"/>
                <a:t>(hours)</a:t>
              </a:r>
            </a:p>
            <a:p>
              <a:r>
                <a:rPr lang="en-US" sz="2000" b="1" dirty="0"/>
                <a:t>41 (max 163)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0114CF-82DD-145D-8425-F15118832186}"/>
                </a:ext>
              </a:extLst>
            </p:cNvPr>
            <p:cNvSpPr txBox="1"/>
            <p:nvPr/>
          </p:nvSpPr>
          <p:spPr>
            <a:xfrm>
              <a:off x="2571750" y="5410678"/>
              <a:ext cx="1205468" cy="954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Customers </a:t>
              </a:r>
            </a:p>
            <a:p>
              <a:r>
                <a:rPr lang="en-US" dirty="0"/>
                <a:t>Impacted</a:t>
              </a:r>
            </a:p>
            <a:p>
              <a:r>
                <a:rPr lang="en-US" sz="2000" b="1" dirty="0"/>
                <a:t>3.2 M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0598700-FEA5-A7C1-9602-06517D9A8CF4}"/>
              </a:ext>
            </a:extLst>
          </p:cNvPr>
          <p:cNvSpPr txBox="1"/>
          <p:nvPr/>
        </p:nvSpPr>
        <p:spPr>
          <a:xfrm>
            <a:off x="7438486" y="6293793"/>
            <a:ext cx="14668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CPUC</a:t>
            </a:r>
          </a:p>
        </p:txBody>
      </p:sp>
      <p:pic>
        <p:nvPicPr>
          <p:cNvPr id="27" name="Graphic 26" descr="Blueprint with solid fill">
            <a:extLst>
              <a:ext uri="{FF2B5EF4-FFF2-40B4-BE49-F238E27FC236}">
                <a16:creationId xmlns:a16="http://schemas.microsoft.com/office/drawing/2014/main" id="{69415CC8-3E3D-80CC-0B35-FE62BF3AF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0178" y="3470304"/>
            <a:ext cx="343894" cy="343894"/>
          </a:xfrm>
          <a:prstGeom prst="rect">
            <a:avLst/>
          </a:prstGeom>
        </p:spPr>
      </p:pic>
      <p:sp>
        <p:nvSpPr>
          <p:cNvPr id="28" name="TextBox 1">
            <a:extLst>
              <a:ext uri="{FF2B5EF4-FFF2-40B4-BE49-F238E27FC236}">
                <a16:creationId xmlns:a16="http://schemas.microsoft.com/office/drawing/2014/main" id="{9BF183DB-6D1E-110A-FF4B-604C016FB3E2}"/>
              </a:ext>
            </a:extLst>
          </p:cNvPr>
          <p:cNvSpPr txBox="1"/>
          <p:nvPr/>
        </p:nvSpPr>
        <p:spPr>
          <a:xfrm>
            <a:off x="1524073" y="3889971"/>
            <a:ext cx="5276778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California Public Utilities Commission (CPUC) gives electric utilities authority to shut off electric power in order to protect public safety (CPUC Code Sections 451 and 399.2(a)). </a:t>
            </a:r>
          </a:p>
        </p:txBody>
      </p:sp>
    </p:spTree>
    <p:extLst>
      <p:ext uri="{BB962C8B-B14F-4D97-AF65-F5344CB8AC3E}">
        <p14:creationId xmlns:p14="http://schemas.microsoft.com/office/powerpoint/2010/main" val="1119184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403834-55E3-462D-F617-FD4B9D4D6F9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B8CF2-7C69-D808-4E45-1BD419332CBD}"/>
              </a:ext>
            </a:extLst>
          </p:cNvPr>
          <p:cNvSpPr txBox="1"/>
          <p:nvPr/>
        </p:nvSpPr>
        <p:spPr>
          <a:xfrm>
            <a:off x="674269" y="728014"/>
            <a:ext cx="3869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Backup Generator Demand Surge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797D70-F75F-8441-5B3B-F0D7FDA185D2}"/>
              </a:ext>
            </a:extLst>
          </p:cNvPr>
          <p:cNvSpPr/>
          <p:nvPr/>
        </p:nvSpPr>
        <p:spPr>
          <a:xfrm>
            <a:off x="0" y="0"/>
            <a:ext cx="11296650" cy="4293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329634-E213-A912-472E-23CB38BD6888}"/>
              </a:ext>
            </a:extLst>
          </p:cNvPr>
          <p:cNvSpPr/>
          <p:nvPr/>
        </p:nvSpPr>
        <p:spPr>
          <a:xfrm>
            <a:off x="11544299" y="0"/>
            <a:ext cx="647699" cy="4293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9E0DE6-9D6C-3612-E571-950C82E716E0}"/>
              </a:ext>
            </a:extLst>
          </p:cNvPr>
          <p:cNvSpPr txBox="1"/>
          <p:nvPr/>
        </p:nvSpPr>
        <p:spPr>
          <a:xfrm>
            <a:off x="960019" y="1987514"/>
            <a:ext cx="10506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Concerns about grid reliability have raised demands for backup power, including diesel generators.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9E25D-E550-6FEE-A6DF-919F903A6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166" y="3528693"/>
            <a:ext cx="3395982" cy="33959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DEF526-E102-2A9D-AFFC-C3F77B844316}"/>
              </a:ext>
            </a:extLst>
          </p:cNvPr>
          <p:cNvSpPr/>
          <p:nvPr/>
        </p:nvSpPr>
        <p:spPr>
          <a:xfrm>
            <a:off x="1209675" y="2980095"/>
            <a:ext cx="6286500" cy="28777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A7EE1-82B8-0DE5-8B99-6E2D714FB774}"/>
              </a:ext>
            </a:extLst>
          </p:cNvPr>
          <p:cNvSpPr txBox="1"/>
          <p:nvPr/>
        </p:nvSpPr>
        <p:spPr>
          <a:xfrm>
            <a:off x="1376720" y="3146826"/>
            <a:ext cx="5971459" cy="255454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California</a:t>
            </a:r>
          </a:p>
          <a:p>
            <a:endParaRPr lang="en-US" sz="2000" dirty="0"/>
          </a:p>
          <a:p>
            <a:r>
              <a:rPr lang="en-US" sz="2000" dirty="0"/>
              <a:t>Bay Area Air Quality Management District </a:t>
            </a:r>
          </a:p>
          <a:p>
            <a:r>
              <a:rPr lang="en-US" sz="2000" dirty="0"/>
              <a:t>               recorded a </a:t>
            </a:r>
            <a:r>
              <a:rPr lang="en-US" sz="2800" b="1" dirty="0"/>
              <a:t>34%</a:t>
            </a:r>
            <a:r>
              <a:rPr lang="en-US" sz="2000" dirty="0"/>
              <a:t> increase from 2018 to 2021.</a:t>
            </a:r>
          </a:p>
          <a:p>
            <a:endParaRPr lang="en-US" sz="2000" dirty="0"/>
          </a:p>
          <a:p>
            <a:r>
              <a:rPr lang="en-US" sz="2000" dirty="0"/>
              <a:t>South Coast Air Quality Management District </a:t>
            </a:r>
          </a:p>
          <a:p>
            <a:r>
              <a:rPr lang="en-US" sz="2000" dirty="0"/>
              <a:t>               recorded a </a:t>
            </a:r>
            <a:r>
              <a:rPr lang="en-US" sz="2800" b="1" dirty="0"/>
              <a:t>22%</a:t>
            </a:r>
            <a:r>
              <a:rPr lang="en-US" sz="2000" dirty="0"/>
              <a:t> increase from 2020 to 2021.</a:t>
            </a:r>
          </a:p>
        </p:txBody>
      </p:sp>
    </p:spTree>
    <p:extLst>
      <p:ext uri="{BB962C8B-B14F-4D97-AF65-F5344CB8AC3E}">
        <p14:creationId xmlns:p14="http://schemas.microsoft.com/office/powerpoint/2010/main" val="411858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403834-55E3-462D-F617-FD4B9D4D6F93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B8CF2-7C69-D808-4E45-1BD419332CBD}"/>
              </a:ext>
            </a:extLst>
          </p:cNvPr>
          <p:cNvSpPr txBox="1"/>
          <p:nvPr/>
        </p:nvSpPr>
        <p:spPr>
          <a:xfrm>
            <a:off x="674268" y="728014"/>
            <a:ext cx="6155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Risks of Diesel Backup Generators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797D70-F75F-8441-5B3B-F0D7FDA185D2}"/>
              </a:ext>
            </a:extLst>
          </p:cNvPr>
          <p:cNvSpPr/>
          <p:nvPr/>
        </p:nvSpPr>
        <p:spPr>
          <a:xfrm>
            <a:off x="0" y="0"/>
            <a:ext cx="11296650" cy="4293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329634-E213-A912-472E-23CB38BD6888}"/>
              </a:ext>
            </a:extLst>
          </p:cNvPr>
          <p:cNvSpPr/>
          <p:nvPr/>
        </p:nvSpPr>
        <p:spPr>
          <a:xfrm>
            <a:off x="11544299" y="0"/>
            <a:ext cx="647699" cy="4293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06</a:t>
            </a:r>
          </a:p>
        </p:txBody>
      </p:sp>
      <p:pic>
        <p:nvPicPr>
          <p:cNvPr id="8" name="Picture 2" descr="Truck, Fuel, Load, Vehicle, America, Oil, Gas">
            <a:extLst>
              <a:ext uri="{FF2B5EF4-FFF2-40B4-BE49-F238E27FC236}">
                <a16:creationId xmlns:a16="http://schemas.microsoft.com/office/drawing/2014/main" id="{139F092C-D735-9D32-EE9A-CF214937A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403" y="2013520"/>
            <a:ext cx="2125252" cy="137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himney, Smoke, The Industry, Pollution, Factory, Burn">
            <a:extLst>
              <a:ext uri="{FF2B5EF4-FFF2-40B4-BE49-F238E27FC236}">
                <a16:creationId xmlns:a16="http://schemas.microsoft.com/office/drawing/2014/main" id="{37BB6A4B-7E5E-3BB8-4BA8-E415B2539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500" y="1995877"/>
            <a:ext cx="1897770" cy="136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8A7B43-D8A1-0A95-E08B-2C13DB2C5699}"/>
              </a:ext>
            </a:extLst>
          </p:cNvPr>
          <p:cNvGrpSpPr/>
          <p:nvPr/>
        </p:nvGrpSpPr>
        <p:grpSpPr>
          <a:xfrm>
            <a:off x="1499065" y="4334580"/>
            <a:ext cx="2027608" cy="1828172"/>
            <a:chOff x="4667250" y="2005013"/>
            <a:chExt cx="3043619" cy="284797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3EC0C84-A672-77DA-CD0D-A6F66659FE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2005013"/>
              <a:ext cx="2857500" cy="2847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12C561D-D2B4-0B19-972D-BD826255E374}"/>
                </a:ext>
              </a:extLst>
            </p:cNvPr>
            <p:cNvSpPr txBox="1"/>
            <p:nvPr/>
          </p:nvSpPr>
          <p:spPr>
            <a:xfrm>
              <a:off x="5911091" y="3564087"/>
              <a:ext cx="1799778" cy="359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Source: Diesel Now.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93285F6-CDBD-D90E-C535-9CE195B7A1AA}"/>
              </a:ext>
            </a:extLst>
          </p:cNvPr>
          <p:cNvSpPr txBox="1"/>
          <p:nvPr/>
        </p:nvSpPr>
        <p:spPr>
          <a:xfrm>
            <a:off x="2327691" y="1542308"/>
            <a:ext cx="3472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Emissions from burning diesel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38817E-0606-73DC-B351-D8F3EBE4811D}"/>
              </a:ext>
            </a:extLst>
          </p:cNvPr>
          <p:cNvSpPr txBox="1"/>
          <p:nvPr/>
        </p:nvSpPr>
        <p:spPr>
          <a:xfrm>
            <a:off x="7357443" y="1289318"/>
            <a:ext cx="4041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Fuel supply risk during an emergency due to road closures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6C8CA2-3A82-2C46-6203-173F88C45FE2}"/>
              </a:ext>
            </a:extLst>
          </p:cNvPr>
          <p:cNvSpPr txBox="1"/>
          <p:nvPr/>
        </p:nvSpPr>
        <p:spPr>
          <a:xfrm>
            <a:off x="674268" y="3811758"/>
            <a:ext cx="4033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Fuel storage risk due to degradation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4F9638-8E28-1A00-04BE-36E4D421407B}"/>
              </a:ext>
            </a:extLst>
          </p:cNvPr>
          <p:cNvSpPr txBox="1"/>
          <p:nvPr/>
        </p:nvSpPr>
        <p:spPr>
          <a:xfrm>
            <a:off x="5863971" y="3791829"/>
            <a:ext cx="2277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Price of diesel fuel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A7070D-ED1D-8341-706C-07C0E3AB45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2792" y="4199958"/>
            <a:ext cx="5055779" cy="25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70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403834-55E3-462D-F617-FD4B9D4D6F9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B8CF2-7C69-D808-4E45-1BD419332CBD}"/>
              </a:ext>
            </a:extLst>
          </p:cNvPr>
          <p:cNvSpPr txBox="1"/>
          <p:nvPr/>
        </p:nvSpPr>
        <p:spPr>
          <a:xfrm>
            <a:off x="674268" y="728014"/>
            <a:ext cx="4431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Research Question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797D70-F75F-8441-5B3B-F0D7FDA185D2}"/>
              </a:ext>
            </a:extLst>
          </p:cNvPr>
          <p:cNvSpPr/>
          <p:nvPr/>
        </p:nvSpPr>
        <p:spPr>
          <a:xfrm>
            <a:off x="0" y="0"/>
            <a:ext cx="11296650" cy="4293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329634-E213-A912-472E-23CB38BD6888}"/>
              </a:ext>
            </a:extLst>
          </p:cNvPr>
          <p:cNvSpPr/>
          <p:nvPr/>
        </p:nvSpPr>
        <p:spPr>
          <a:xfrm>
            <a:off x="11544299" y="0"/>
            <a:ext cx="647699" cy="4293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C6191B-CAB1-1355-88C6-2899B8981D04}"/>
              </a:ext>
            </a:extLst>
          </p:cNvPr>
          <p:cNvSpPr txBox="1"/>
          <p:nvPr/>
        </p:nvSpPr>
        <p:spPr>
          <a:xfrm>
            <a:off x="1271386" y="2386209"/>
            <a:ext cx="96492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Is the diesel fuel a reliable energy source for outages?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How can we quantify the value of having resilient electricity systems across different categories (finances, outages, and emissions)?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What is the opportunity cost of meeting resilience needs without diesel?</a:t>
            </a:r>
          </a:p>
        </p:txBody>
      </p:sp>
    </p:spTree>
    <p:extLst>
      <p:ext uri="{BB962C8B-B14F-4D97-AF65-F5344CB8AC3E}">
        <p14:creationId xmlns:p14="http://schemas.microsoft.com/office/powerpoint/2010/main" val="45827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403834-55E3-462D-F617-FD4B9D4D6F9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B8CF2-7C69-D808-4E45-1BD419332CBD}"/>
              </a:ext>
            </a:extLst>
          </p:cNvPr>
          <p:cNvSpPr txBox="1"/>
          <p:nvPr/>
        </p:nvSpPr>
        <p:spPr>
          <a:xfrm>
            <a:off x="674269" y="728014"/>
            <a:ext cx="386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Study Methods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797D70-F75F-8441-5B3B-F0D7FDA185D2}"/>
              </a:ext>
            </a:extLst>
          </p:cNvPr>
          <p:cNvSpPr/>
          <p:nvPr/>
        </p:nvSpPr>
        <p:spPr>
          <a:xfrm>
            <a:off x="0" y="0"/>
            <a:ext cx="11296650" cy="4293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329634-E213-A912-472E-23CB38BD6888}"/>
              </a:ext>
            </a:extLst>
          </p:cNvPr>
          <p:cNvSpPr/>
          <p:nvPr/>
        </p:nvSpPr>
        <p:spPr>
          <a:xfrm>
            <a:off x="11544299" y="0"/>
            <a:ext cx="647699" cy="4293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F9902E-9589-9912-6DED-97757F922F60}"/>
              </a:ext>
            </a:extLst>
          </p:cNvPr>
          <p:cNvSpPr txBox="1"/>
          <p:nvPr/>
        </p:nvSpPr>
        <p:spPr>
          <a:xfrm>
            <a:off x="1551413" y="1952368"/>
            <a:ext cx="85564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Designed a 20-year analysis for a transportation public facility for the California Department of Transportation (Caltrans) District 11 that serves San Diego County (8-hour ozone non-attainment area).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Backup power generation: diesel generators vs. PV-plus-battery microgrids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Used empirical data such as building load profiles, monthly electricity bills, actual costs of PV and battery, diesel prices, and emissions factors for the  California region.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Assumed that the site would experience a single outage annually and the backup power generation would meet the site’s critical load (50%) during the outage.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9238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403834-55E3-462D-F617-FD4B9D4D6F9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B8CF2-7C69-D808-4E45-1BD419332CBD}"/>
              </a:ext>
            </a:extLst>
          </p:cNvPr>
          <p:cNvSpPr txBox="1"/>
          <p:nvPr/>
        </p:nvSpPr>
        <p:spPr>
          <a:xfrm>
            <a:off x="674269" y="728014"/>
            <a:ext cx="386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Scenarios Analysis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797D70-F75F-8441-5B3B-F0D7FDA185D2}"/>
              </a:ext>
            </a:extLst>
          </p:cNvPr>
          <p:cNvSpPr/>
          <p:nvPr/>
        </p:nvSpPr>
        <p:spPr>
          <a:xfrm>
            <a:off x="0" y="0"/>
            <a:ext cx="11296650" cy="4293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329634-E213-A912-472E-23CB38BD6888}"/>
              </a:ext>
            </a:extLst>
          </p:cNvPr>
          <p:cNvSpPr/>
          <p:nvPr/>
        </p:nvSpPr>
        <p:spPr>
          <a:xfrm>
            <a:off x="11544299" y="0"/>
            <a:ext cx="647699" cy="4293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1D3992-308B-7EAE-B862-15FC8B7FC452}"/>
              </a:ext>
            </a:extLst>
          </p:cNvPr>
          <p:cNvSpPr/>
          <p:nvPr/>
        </p:nvSpPr>
        <p:spPr>
          <a:xfrm>
            <a:off x="674269" y="1453540"/>
            <a:ext cx="10870030" cy="51257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10A1DF4-B963-BB7A-A347-99B3CC70B0AB}"/>
              </a:ext>
            </a:extLst>
          </p:cNvPr>
          <p:cNvGrpSpPr/>
          <p:nvPr/>
        </p:nvGrpSpPr>
        <p:grpSpPr>
          <a:xfrm>
            <a:off x="1445972" y="1543208"/>
            <a:ext cx="9106379" cy="4743379"/>
            <a:chOff x="1795136" y="1599173"/>
            <a:chExt cx="9106379" cy="47433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D8DD884-5876-0BC9-E0E8-939D2F194D7A}"/>
                </a:ext>
              </a:extLst>
            </p:cNvPr>
            <p:cNvSpPr/>
            <p:nvPr/>
          </p:nvSpPr>
          <p:spPr>
            <a:xfrm>
              <a:off x="3925570" y="1599173"/>
              <a:ext cx="4690110" cy="4251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What type of energy technology?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72F4C5-6CF7-E0D7-45EE-E97B33B618A5}"/>
                </a:ext>
              </a:extLst>
            </p:cNvPr>
            <p:cNvSpPr/>
            <p:nvPr/>
          </p:nvSpPr>
          <p:spPr>
            <a:xfrm>
              <a:off x="1795136" y="2733445"/>
              <a:ext cx="3166110" cy="4251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PV-plus-battery microgrid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0E77252-8713-3AFD-00A1-DB0AD635FC9D}"/>
                </a:ext>
              </a:extLst>
            </p:cNvPr>
            <p:cNvSpPr/>
            <p:nvPr/>
          </p:nvSpPr>
          <p:spPr>
            <a:xfrm>
              <a:off x="7735405" y="2731826"/>
              <a:ext cx="3166110" cy="4251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Diesel backup generator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2126B7-4122-EC7A-F20F-6A93CC56D79E}"/>
                </a:ext>
              </a:extLst>
            </p:cNvPr>
            <p:cNvSpPr/>
            <p:nvPr/>
          </p:nvSpPr>
          <p:spPr>
            <a:xfrm>
              <a:off x="4547325" y="3803870"/>
              <a:ext cx="3562350" cy="4251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How long does an outage last?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BE2872-9F68-FB45-456F-055367B78376}"/>
                </a:ext>
              </a:extLst>
            </p:cNvPr>
            <p:cNvSpPr/>
            <p:nvPr/>
          </p:nvSpPr>
          <p:spPr>
            <a:xfrm>
              <a:off x="2730500" y="4890703"/>
              <a:ext cx="1195070" cy="4251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12 hours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7C807B3-C736-A9B7-5EAB-8DF2438A030D}"/>
                </a:ext>
              </a:extLst>
            </p:cNvPr>
            <p:cNvSpPr/>
            <p:nvPr/>
          </p:nvSpPr>
          <p:spPr>
            <a:xfrm>
              <a:off x="5714774" y="4891215"/>
              <a:ext cx="1195070" cy="4251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24 hours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C283A2-C1C9-262B-F33A-0115890B006D}"/>
                </a:ext>
              </a:extLst>
            </p:cNvPr>
            <p:cNvSpPr/>
            <p:nvPr/>
          </p:nvSpPr>
          <p:spPr>
            <a:xfrm>
              <a:off x="8799176" y="4890703"/>
              <a:ext cx="1195070" cy="4251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41 hours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64856E1-2905-D565-C88D-5A3A95106F41}"/>
                </a:ext>
              </a:extLst>
            </p:cNvPr>
            <p:cNvSpPr/>
            <p:nvPr/>
          </p:nvSpPr>
          <p:spPr>
            <a:xfrm>
              <a:off x="2495160" y="5917420"/>
              <a:ext cx="675180" cy="4251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#1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0351BE-DA68-1C97-40E8-6A38E9237469}"/>
                </a:ext>
              </a:extLst>
            </p:cNvPr>
            <p:cNvGrpSpPr/>
            <p:nvPr/>
          </p:nvGrpSpPr>
          <p:grpSpPr>
            <a:xfrm>
              <a:off x="3378191" y="2067712"/>
              <a:ext cx="5940269" cy="595950"/>
              <a:chOff x="3378191" y="2067712"/>
              <a:chExt cx="5940269" cy="59595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3FE769A-2D51-DB10-155F-EE1747D419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8191" y="2320663"/>
                <a:ext cx="594026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2817FB5A-0869-7AA1-32B6-D4AA51A31D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8191" y="2320663"/>
                <a:ext cx="0" cy="3429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82DC07ED-0AFD-183D-4176-FE10067A4A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18460" y="2320663"/>
                <a:ext cx="0" cy="3429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772FF2D-95C5-80C7-AC83-7AB78DAE73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0625" y="2067712"/>
                <a:ext cx="0" cy="2529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818AD88-5120-5F4E-6E98-E103A6373C2F}"/>
                </a:ext>
              </a:extLst>
            </p:cNvPr>
            <p:cNvGrpSpPr/>
            <p:nvPr/>
          </p:nvGrpSpPr>
          <p:grpSpPr>
            <a:xfrm>
              <a:off x="3378191" y="3232274"/>
              <a:ext cx="5952155" cy="607525"/>
              <a:chOff x="3378190" y="3381540"/>
              <a:chExt cx="5952155" cy="607525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142F980-1F18-C268-6A8A-C3C49998ED2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378190" y="3634492"/>
                <a:ext cx="594026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96D2ADC-4A21-0CE6-1BA1-B65B119750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8190" y="3393115"/>
                <a:ext cx="0" cy="2529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4E90198-723A-D5E0-71E9-7768622FD1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30345" y="3381540"/>
                <a:ext cx="0" cy="2529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2EAAAA30-41EF-0FD6-8B63-AD5360D47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96543" y="3646066"/>
                <a:ext cx="0" cy="3429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738F8B4-A768-3347-8886-01070DC9DEFA}"/>
                </a:ext>
              </a:extLst>
            </p:cNvPr>
            <p:cNvGrpSpPr/>
            <p:nvPr/>
          </p:nvGrpSpPr>
          <p:grpSpPr>
            <a:xfrm>
              <a:off x="3390077" y="4276633"/>
              <a:ext cx="5940269" cy="548169"/>
              <a:chOff x="3390077" y="4276633"/>
              <a:chExt cx="5940269" cy="548169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65D7ACD-2087-AE93-EB4B-D05BEDA9D0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0077" y="4481803"/>
                <a:ext cx="594026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8DF1E63D-1502-A08C-0228-D330D8C47F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0077" y="4481803"/>
                <a:ext cx="0" cy="3429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EAAA0059-4E29-C873-BFD8-CA325FFB20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30346" y="4481803"/>
                <a:ext cx="0" cy="3429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2F052D33-68B9-15F8-386E-4639C62C5B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98389" y="4276633"/>
                <a:ext cx="0" cy="54816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CFBE8FE-4141-A475-2EFB-337E33A0E4CE}"/>
                </a:ext>
              </a:extLst>
            </p:cNvPr>
            <p:cNvSpPr/>
            <p:nvPr/>
          </p:nvSpPr>
          <p:spPr>
            <a:xfrm>
              <a:off x="3550089" y="5917420"/>
              <a:ext cx="675180" cy="4251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#2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290A0F5-F80B-D997-2627-96F152AF90D1}"/>
                </a:ext>
              </a:extLst>
            </p:cNvPr>
            <p:cNvSpPr/>
            <p:nvPr/>
          </p:nvSpPr>
          <p:spPr>
            <a:xfrm>
              <a:off x="5411045" y="5917420"/>
              <a:ext cx="675180" cy="4251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#3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1D000FF-27FC-A3CC-D6C6-A86338CB3B8F}"/>
                </a:ext>
              </a:extLst>
            </p:cNvPr>
            <p:cNvSpPr/>
            <p:nvPr/>
          </p:nvSpPr>
          <p:spPr>
            <a:xfrm>
              <a:off x="6491154" y="5917420"/>
              <a:ext cx="675180" cy="4251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#4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BA3638A-A9A6-CD34-6174-0CDABD4F5388}"/>
                </a:ext>
              </a:extLst>
            </p:cNvPr>
            <p:cNvSpPr/>
            <p:nvPr/>
          </p:nvSpPr>
          <p:spPr>
            <a:xfrm>
              <a:off x="8421451" y="5917420"/>
              <a:ext cx="675180" cy="4251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#5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9C4A76F-B51B-B8AA-7DD9-09BC2A6A36E2}"/>
                </a:ext>
              </a:extLst>
            </p:cNvPr>
            <p:cNvSpPr/>
            <p:nvPr/>
          </p:nvSpPr>
          <p:spPr>
            <a:xfrm>
              <a:off x="9559433" y="5917420"/>
              <a:ext cx="675180" cy="4251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#6</a:t>
              </a: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6054C24-9F8E-1647-8DC4-DD8FE6B52E2E}"/>
                </a:ext>
              </a:extLst>
            </p:cNvPr>
            <p:cNvGrpSpPr/>
            <p:nvPr/>
          </p:nvGrpSpPr>
          <p:grpSpPr>
            <a:xfrm>
              <a:off x="2839826" y="5385285"/>
              <a:ext cx="976418" cy="532135"/>
              <a:chOff x="2839826" y="5385285"/>
              <a:chExt cx="976418" cy="532135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D827984-3652-9631-7C53-9CA70451D9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39826" y="5643704"/>
                <a:ext cx="97641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B1A177E8-37C5-3BF2-E75E-8E51792156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39826" y="5643704"/>
                <a:ext cx="0" cy="2627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7A3CEB9D-16FD-A430-28C6-E18D26697A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3423" y="5385285"/>
                <a:ext cx="0" cy="2529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B8986CE4-92E8-E945-A467-9D2E0ADF32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0627" y="5654688"/>
                <a:ext cx="0" cy="2627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FADFEE9-9B11-BCC6-C0AB-E859DABD2AB0}"/>
                </a:ext>
              </a:extLst>
            </p:cNvPr>
            <p:cNvGrpSpPr/>
            <p:nvPr/>
          </p:nvGrpSpPr>
          <p:grpSpPr>
            <a:xfrm>
              <a:off x="5782416" y="5388620"/>
              <a:ext cx="976418" cy="532135"/>
              <a:chOff x="2839826" y="5385285"/>
              <a:chExt cx="976418" cy="532135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EF61048-75F5-3956-1B0C-37576BF66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39826" y="5643704"/>
                <a:ext cx="97641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D5E8D918-C77E-FA29-019D-A35354F260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39826" y="5643704"/>
                <a:ext cx="0" cy="2627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3CB47BC5-0A6F-99B6-07C3-2D0EEE4B0A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3423" y="5385285"/>
                <a:ext cx="0" cy="2529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723B443C-DBFD-DE66-98AD-A6777794EB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0627" y="5654688"/>
                <a:ext cx="0" cy="2627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C4CBD7B-97E2-3C2C-3C86-6FC9981DF5E2}"/>
                </a:ext>
              </a:extLst>
            </p:cNvPr>
            <p:cNvGrpSpPr/>
            <p:nvPr/>
          </p:nvGrpSpPr>
          <p:grpSpPr>
            <a:xfrm>
              <a:off x="8842137" y="5375630"/>
              <a:ext cx="976418" cy="532135"/>
              <a:chOff x="2839826" y="5385285"/>
              <a:chExt cx="976418" cy="532135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7C5E1919-9646-0193-0D12-7FF00D1940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39826" y="5643704"/>
                <a:ext cx="97641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61294704-19A5-1C5D-9138-CE3FF15F6C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39826" y="5643704"/>
                <a:ext cx="0" cy="2627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F241EB2-EFAB-3115-FEFC-E3A8E1B486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3423" y="5385285"/>
                <a:ext cx="0" cy="2529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30D538C9-5AA1-51D2-E60A-9FAA3E73F4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0627" y="5654688"/>
                <a:ext cx="0" cy="2627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18320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</TotalTime>
  <Words>873</Words>
  <Application>Microsoft Office PowerPoint</Application>
  <PresentationFormat>Widescreen</PresentationFormat>
  <Paragraphs>165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Hwang, Sun Joo</dc:creator>
  <cp:lastModifiedBy>Hwang, Sun Joo</cp:lastModifiedBy>
  <cp:revision>67</cp:revision>
  <dcterms:created xsi:type="dcterms:W3CDTF">2022-10-08T17:39:22Z</dcterms:created>
  <dcterms:modified xsi:type="dcterms:W3CDTF">2022-10-17T12:05:34Z</dcterms:modified>
</cp:coreProperties>
</file>