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6" r:id="rId3"/>
    <p:sldId id="267" r:id="rId4"/>
    <p:sldId id="263" r:id="rId5"/>
    <p:sldId id="257" r:id="rId6"/>
    <p:sldId id="258" r:id="rId7"/>
    <p:sldId id="260" r:id="rId8"/>
    <p:sldId id="272" r:id="rId9"/>
    <p:sldId id="276" r:id="rId10"/>
    <p:sldId id="277" r:id="rId11"/>
    <p:sldId id="264" r:id="rId12"/>
    <p:sldId id="259" r:id="rId13"/>
    <p:sldId id="261" r:id="rId14"/>
    <p:sldId id="262" r:id="rId15"/>
    <p:sldId id="273" r:id="rId16"/>
    <p:sldId id="274" r:id="rId17"/>
    <p:sldId id="268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u hz" initials="lh" lastIdx="2" clrIdx="0">
    <p:extLst>
      <p:ext uri="{19B8F6BF-5375-455C-9EA6-DF929625EA0E}">
        <p15:presenceInfo xmlns:p15="http://schemas.microsoft.com/office/powerpoint/2012/main" userId="a7dd114046effe3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8EC8"/>
    <a:srgbClr val="BDD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62AB8A-4053-492F-8009-5750E1D686E7}" v="15" dt="2022-10-12T21:51:19.267"/>
    <p1510:client id="{69590E6E-AA1D-895C-5E36-DDBBF678B2C0}" v="2661" dt="2022-10-13T03:25:30.2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34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u, Huazhen" userId="S::hzliu@ad.unc.edu::5ab40936-7a5f-4729-9e8e-82274e8f741c" providerId="AD" clId="Web-{69590E6E-AA1D-895C-5E36-DDBBF678B2C0}"/>
    <pc:docChg chg="addSld delSld modSld">
      <pc:chgData name="Liu, Huazhen" userId="S::hzliu@ad.unc.edu::5ab40936-7a5f-4729-9e8e-82274e8f741c" providerId="AD" clId="Web-{69590E6E-AA1D-895C-5E36-DDBBF678B2C0}" dt="2022-10-13T03:25:30.250" v="1893" actId="1076"/>
      <pc:docMkLst>
        <pc:docMk/>
      </pc:docMkLst>
      <pc:sldChg chg="modSp">
        <pc:chgData name="Liu, Huazhen" userId="S::hzliu@ad.unc.edu::5ab40936-7a5f-4729-9e8e-82274e8f741c" providerId="AD" clId="Web-{69590E6E-AA1D-895C-5E36-DDBBF678B2C0}" dt="2022-10-13T02:43:45.291" v="1558" actId="20577"/>
        <pc:sldMkLst>
          <pc:docMk/>
          <pc:sldMk cId="2503176681" sldId="256"/>
        </pc:sldMkLst>
        <pc:spChg chg="mod">
          <ac:chgData name="Liu, Huazhen" userId="S::hzliu@ad.unc.edu::5ab40936-7a5f-4729-9e8e-82274e8f741c" providerId="AD" clId="Web-{69590E6E-AA1D-895C-5E36-DDBBF678B2C0}" dt="2022-10-13T02:43:45.291" v="1558" actId="20577"/>
          <ac:spMkLst>
            <pc:docMk/>
            <pc:sldMk cId="2503176681" sldId="256"/>
            <ac:spMk id="2" creationId="{C069F9BC-F47A-CE33-4B44-3D09E932CE8B}"/>
          </ac:spMkLst>
        </pc:spChg>
      </pc:sldChg>
      <pc:sldChg chg="addSp delSp modSp">
        <pc:chgData name="Liu, Huazhen" userId="S::hzliu@ad.unc.edu::5ab40936-7a5f-4729-9e8e-82274e8f741c" providerId="AD" clId="Web-{69590E6E-AA1D-895C-5E36-DDBBF678B2C0}" dt="2022-10-13T02:31:19.018" v="1462" actId="1076"/>
        <pc:sldMkLst>
          <pc:docMk/>
          <pc:sldMk cId="2870390696" sldId="257"/>
        </pc:sldMkLst>
        <pc:spChg chg="add del mod">
          <ac:chgData name="Liu, Huazhen" userId="S::hzliu@ad.unc.edu::5ab40936-7a5f-4729-9e8e-82274e8f741c" providerId="AD" clId="Web-{69590E6E-AA1D-895C-5E36-DDBBF678B2C0}" dt="2022-10-13T02:31:09.674" v="1460"/>
          <ac:spMkLst>
            <pc:docMk/>
            <pc:sldMk cId="2870390696" sldId="257"/>
            <ac:spMk id="2" creationId="{F25A5A92-DD46-0052-845E-9EA5607880BF}"/>
          </ac:spMkLst>
        </pc:spChg>
        <pc:picChg chg="mod">
          <ac:chgData name="Liu, Huazhen" userId="S::hzliu@ad.unc.edu::5ab40936-7a5f-4729-9e8e-82274e8f741c" providerId="AD" clId="Web-{69590E6E-AA1D-895C-5E36-DDBBF678B2C0}" dt="2022-10-13T02:31:18.971" v="1461" actId="1076"/>
          <ac:picMkLst>
            <pc:docMk/>
            <pc:sldMk cId="2870390696" sldId="257"/>
            <ac:picMk id="3" creationId="{80380CF0-53FC-1027-3436-2E4E5B13F692}"/>
          </ac:picMkLst>
        </pc:picChg>
        <pc:picChg chg="mod">
          <ac:chgData name="Liu, Huazhen" userId="S::hzliu@ad.unc.edu::5ab40936-7a5f-4729-9e8e-82274e8f741c" providerId="AD" clId="Web-{69590E6E-AA1D-895C-5E36-DDBBF678B2C0}" dt="2022-10-13T02:31:19.018" v="1462" actId="1076"/>
          <ac:picMkLst>
            <pc:docMk/>
            <pc:sldMk cId="2870390696" sldId="257"/>
            <ac:picMk id="6" creationId="{8F12946E-8139-F2E8-DAF0-BE9C5430439F}"/>
          </ac:picMkLst>
        </pc:picChg>
      </pc:sldChg>
      <pc:sldChg chg="addSp modSp addAnim modAnim">
        <pc:chgData name="Liu, Huazhen" userId="S::hzliu@ad.unc.edu::5ab40936-7a5f-4729-9e8e-82274e8f741c" providerId="AD" clId="Web-{69590E6E-AA1D-895C-5E36-DDBBF678B2C0}" dt="2022-10-13T02:01:00.719" v="1441"/>
        <pc:sldMkLst>
          <pc:docMk/>
          <pc:sldMk cId="3320188188" sldId="258"/>
        </pc:sldMkLst>
        <pc:spChg chg="add mod">
          <ac:chgData name="Liu, Huazhen" userId="S::hzliu@ad.unc.edu::5ab40936-7a5f-4729-9e8e-82274e8f741c" providerId="AD" clId="Web-{69590E6E-AA1D-895C-5E36-DDBBF678B2C0}" dt="2022-10-13T02:00:40.093" v="1439" actId="14100"/>
          <ac:spMkLst>
            <pc:docMk/>
            <pc:sldMk cId="3320188188" sldId="258"/>
            <ac:spMk id="3" creationId="{04765976-44EB-D04A-5F06-D7457D1C5C3C}"/>
          </ac:spMkLst>
        </pc:spChg>
        <pc:spChg chg="add mod">
          <ac:chgData name="Liu, Huazhen" userId="S::hzliu@ad.unc.edu::5ab40936-7a5f-4729-9e8e-82274e8f741c" providerId="AD" clId="Web-{69590E6E-AA1D-895C-5E36-DDBBF678B2C0}" dt="2022-10-13T01:47:23.955" v="1247" actId="1076"/>
          <ac:spMkLst>
            <pc:docMk/>
            <pc:sldMk cId="3320188188" sldId="258"/>
            <ac:spMk id="6" creationId="{9CA7FFCB-349D-002F-B0E0-2AE81F1A4EB7}"/>
          </ac:spMkLst>
        </pc:spChg>
        <pc:spChg chg="mod">
          <ac:chgData name="Liu, Huazhen" userId="S::hzliu@ad.unc.edu::5ab40936-7a5f-4729-9e8e-82274e8f741c" providerId="AD" clId="Web-{69590E6E-AA1D-895C-5E36-DDBBF678B2C0}" dt="2022-10-13T01:57:14.497" v="1421" actId="1076"/>
          <ac:spMkLst>
            <pc:docMk/>
            <pc:sldMk cId="3320188188" sldId="258"/>
            <ac:spMk id="7" creationId="{FABA1439-9452-CFA1-E533-A0312F01FA84}"/>
          </ac:spMkLst>
        </pc:spChg>
        <pc:graphicFrameChg chg="add mod modGraphic">
          <ac:chgData name="Liu, Huazhen" userId="S::hzliu@ad.unc.edu::5ab40936-7a5f-4729-9e8e-82274e8f741c" providerId="AD" clId="Web-{69590E6E-AA1D-895C-5E36-DDBBF678B2C0}" dt="2022-10-13T01:56:31.918" v="1416"/>
          <ac:graphicFrameMkLst>
            <pc:docMk/>
            <pc:sldMk cId="3320188188" sldId="258"/>
            <ac:graphicFrameMk id="9" creationId="{E94AD6D5-83A7-EC4B-3CB0-27BB8C864338}"/>
          </ac:graphicFrameMkLst>
        </pc:graphicFrameChg>
        <pc:picChg chg="mod">
          <ac:chgData name="Liu, Huazhen" userId="S::hzliu@ad.unc.edu::5ab40936-7a5f-4729-9e8e-82274e8f741c" providerId="AD" clId="Web-{69590E6E-AA1D-895C-5E36-DDBBF678B2C0}" dt="2022-10-13T01:57:11.279" v="1420" actId="1076"/>
          <ac:picMkLst>
            <pc:docMk/>
            <pc:sldMk cId="3320188188" sldId="258"/>
            <ac:picMk id="2" creationId="{C38B5CDC-A8B9-0EFD-59F6-51CA5F513E0E}"/>
          </ac:picMkLst>
        </pc:picChg>
        <pc:picChg chg="mod">
          <ac:chgData name="Liu, Huazhen" userId="S::hzliu@ad.unc.edu::5ab40936-7a5f-4729-9e8e-82274e8f741c" providerId="AD" clId="Web-{69590E6E-AA1D-895C-5E36-DDBBF678B2C0}" dt="2022-10-13T01:47:19.923" v="1246" actId="1076"/>
          <ac:picMkLst>
            <pc:docMk/>
            <pc:sldMk cId="3320188188" sldId="258"/>
            <ac:picMk id="5" creationId="{C890A916-7EC2-2065-224B-08CBAB0A1018}"/>
          </ac:picMkLst>
        </pc:picChg>
      </pc:sldChg>
      <pc:sldChg chg="delSp modSp">
        <pc:chgData name="Liu, Huazhen" userId="S::hzliu@ad.unc.edu::5ab40936-7a5f-4729-9e8e-82274e8f741c" providerId="AD" clId="Web-{69590E6E-AA1D-895C-5E36-DDBBF678B2C0}" dt="2022-10-12T23:52:41.087" v="556" actId="1076"/>
        <pc:sldMkLst>
          <pc:docMk/>
          <pc:sldMk cId="112564578" sldId="259"/>
        </pc:sldMkLst>
        <pc:spChg chg="del">
          <ac:chgData name="Liu, Huazhen" userId="S::hzliu@ad.unc.edu::5ab40936-7a5f-4729-9e8e-82274e8f741c" providerId="AD" clId="Web-{69590E6E-AA1D-895C-5E36-DDBBF678B2C0}" dt="2022-10-12T22:17:16.354" v="109"/>
          <ac:spMkLst>
            <pc:docMk/>
            <pc:sldMk cId="112564578" sldId="259"/>
            <ac:spMk id="7" creationId="{793A8F79-3AFC-D51D-03B5-83D6BBB6F641}"/>
          </ac:spMkLst>
        </pc:spChg>
        <pc:spChg chg="mod">
          <ac:chgData name="Liu, Huazhen" userId="S::hzliu@ad.unc.edu::5ab40936-7a5f-4729-9e8e-82274e8f741c" providerId="AD" clId="Web-{69590E6E-AA1D-895C-5E36-DDBBF678B2C0}" dt="2022-10-12T23:52:41.087" v="556" actId="1076"/>
          <ac:spMkLst>
            <pc:docMk/>
            <pc:sldMk cId="112564578" sldId="259"/>
            <ac:spMk id="10" creationId="{51EFCA46-B1F2-5397-1ECA-E084796F4BE8}"/>
          </ac:spMkLst>
        </pc:spChg>
        <pc:spChg chg="mod">
          <ac:chgData name="Liu, Huazhen" userId="S::hzliu@ad.unc.edu::5ab40936-7a5f-4729-9e8e-82274e8f741c" providerId="AD" clId="Web-{69590E6E-AA1D-895C-5E36-DDBBF678B2C0}" dt="2022-10-12T23:50:48.254" v="550" actId="1076"/>
          <ac:spMkLst>
            <pc:docMk/>
            <pc:sldMk cId="112564578" sldId="259"/>
            <ac:spMk id="11" creationId="{321A5D03-B29B-2446-908F-E2400A2015FB}"/>
          </ac:spMkLst>
        </pc:spChg>
        <pc:graphicFrameChg chg="del">
          <ac:chgData name="Liu, Huazhen" userId="S::hzliu@ad.unc.edu::5ab40936-7a5f-4729-9e8e-82274e8f741c" providerId="AD" clId="Web-{69590E6E-AA1D-895C-5E36-DDBBF678B2C0}" dt="2022-10-12T22:17:14.354" v="108"/>
          <ac:graphicFrameMkLst>
            <pc:docMk/>
            <pc:sldMk cId="112564578" sldId="259"/>
            <ac:graphicFrameMk id="2" creationId="{C545A21B-1727-A362-F5F9-2F9F611F4C0F}"/>
          </ac:graphicFrameMkLst>
        </pc:graphicFrameChg>
        <pc:graphicFrameChg chg="mod modGraphic">
          <ac:chgData name="Liu, Huazhen" userId="S::hzliu@ad.unc.edu::5ab40936-7a5f-4729-9e8e-82274e8f741c" providerId="AD" clId="Web-{69590E6E-AA1D-895C-5E36-DDBBF678B2C0}" dt="2022-10-12T23:50:48.285" v="551" actId="1076"/>
          <ac:graphicFrameMkLst>
            <pc:docMk/>
            <pc:sldMk cId="112564578" sldId="259"/>
            <ac:graphicFrameMk id="8" creationId="{5F5987E0-EEF9-397B-D5BB-4BF92C4927DE}"/>
          </ac:graphicFrameMkLst>
        </pc:graphicFrameChg>
      </pc:sldChg>
      <pc:sldChg chg="modSp">
        <pc:chgData name="Liu, Huazhen" userId="S::hzliu@ad.unc.edu::5ab40936-7a5f-4729-9e8e-82274e8f741c" providerId="AD" clId="Web-{69590E6E-AA1D-895C-5E36-DDBBF678B2C0}" dt="2022-10-13T01:46:34.468" v="1243" actId="20577"/>
        <pc:sldMkLst>
          <pc:docMk/>
          <pc:sldMk cId="2633250366" sldId="260"/>
        </pc:sldMkLst>
        <pc:spChg chg="mod">
          <ac:chgData name="Liu, Huazhen" userId="S::hzliu@ad.unc.edu::5ab40936-7a5f-4729-9e8e-82274e8f741c" providerId="AD" clId="Web-{69590E6E-AA1D-895C-5E36-DDBBF678B2C0}" dt="2022-10-13T01:46:34.468" v="1243" actId="20577"/>
          <ac:spMkLst>
            <pc:docMk/>
            <pc:sldMk cId="2633250366" sldId="260"/>
            <ac:spMk id="4" creationId="{80DBA406-A956-CC95-04A5-CF9E2B795D13}"/>
          </ac:spMkLst>
        </pc:spChg>
      </pc:sldChg>
      <pc:sldChg chg="modSp">
        <pc:chgData name="Liu, Huazhen" userId="S::hzliu@ad.unc.edu::5ab40936-7a5f-4729-9e8e-82274e8f741c" providerId="AD" clId="Web-{69590E6E-AA1D-895C-5E36-DDBBF678B2C0}" dt="2022-10-12T23:48:34.280" v="515"/>
        <pc:sldMkLst>
          <pc:docMk/>
          <pc:sldMk cId="433234126" sldId="261"/>
        </pc:sldMkLst>
        <pc:picChg chg="mod modCrop">
          <ac:chgData name="Liu, Huazhen" userId="S::hzliu@ad.unc.edu::5ab40936-7a5f-4729-9e8e-82274e8f741c" providerId="AD" clId="Web-{69590E6E-AA1D-895C-5E36-DDBBF678B2C0}" dt="2022-10-12T23:48:21.873" v="513"/>
          <ac:picMkLst>
            <pc:docMk/>
            <pc:sldMk cId="433234126" sldId="261"/>
            <ac:picMk id="6" creationId="{6298BC77-4128-E038-7C9A-F5E7C57E47AA}"/>
          </ac:picMkLst>
        </pc:picChg>
        <pc:picChg chg="mod modCrop">
          <ac:chgData name="Liu, Huazhen" userId="S::hzliu@ad.unc.edu::5ab40936-7a5f-4729-9e8e-82274e8f741c" providerId="AD" clId="Web-{69590E6E-AA1D-895C-5E36-DDBBF678B2C0}" dt="2022-10-12T23:48:34.280" v="515"/>
          <ac:picMkLst>
            <pc:docMk/>
            <pc:sldMk cId="433234126" sldId="261"/>
            <ac:picMk id="8" creationId="{306893A2-90AF-AFB3-D6DE-7917C9644FE8}"/>
          </ac:picMkLst>
        </pc:picChg>
      </pc:sldChg>
      <pc:sldChg chg="addSp delSp modSp">
        <pc:chgData name="Liu, Huazhen" userId="S::hzliu@ad.unc.edu::5ab40936-7a5f-4729-9e8e-82274e8f741c" providerId="AD" clId="Web-{69590E6E-AA1D-895C-5E36-DDBBF678B2C0}" dt="2022-10-13T03:19:15.267" v="1849" actId="20577"/>
        <pc:sldMkLst>
          <pc:docMk/>
          <pc:sldMk cId="3558246838" sldId="262"/>
        </pc:sldMkLst>
        <pc:spChg chg="mod">
          <ac:chgData name="Liu, Huazhen" userId="S::hzliu@ad.unc.edu::5ab40936-7a5f-4729-9e8e-82274e8f741c" providerId="AD" clId="Web-{69590E6E-AA1D-895C-5E36-DDBBF678B2C0}" dt="2022-10-12T23:46:42.478" v="511" actId="20577"/>
          <ac:spMkLst>
            <pc:docMk/>
            <pc:sldMk cId="3558246838" sldId="262"/>
            <ac:spMk id="4" creationId="{80DBA406-A956-CC95-04A5-CF9E2B795D13}"/>
          </ac:spMkLst>
        </pc:spChg>
        <pc:spChg chg="add mod">
          <ac:chgData name="Liu, Huazhen" userId="S::hzliu@ad.unc.edu::5ab40936-7a5f-4729-9e8e-82274e8f741c" providerId="AD" clId="Web-{69590E6E-AA1D-895C-5E36-DDBBF678B2C0}" dt="2022-10-13T03:17:53.248" v="1840" actId="20577"/>
          <ac:spMkLst>
            <pc:docMk/>
            <pc:sldMk cId="3558246838" sldId="262"/>
            <ac:spMk id="6" creationId="{81C66719-0B37-4CD9-EF1D-C2B8AD87AAE0}"/>
          </ac:spMkLst>
        </pc:spChg>
        <pc:spChg chg="mod">
          <ac:chgData name="Liu, Huazhen" userId="S::hzliu@ad.unc.edu::5ab40936-7a5f-4729-9e8e-82274e8f741c" providerId="AD" clId="Web-{69590E6E-AA1D-895C-5E36-DDBBF678B2C0}" dt="2022-10-12T22:55:53.121" v="278" actId="20577"/>
          <ac:spMkLst>
            <pc:docMk/>
            <pc:sldMk cId="3558246838" sldId="262"/>
            <ac:spMk id="7" creationId="{B79CBEB0-8699-A0DB-6C8C-40EE1ABA1F14}"/>
          </ac:spMkLst>
        </pc:spChg>
        <pc:spChg chg="add mod">
          <ac:chgData name="Liu, Huazhen" userId="S::hzliu@ad.unc.edu::5ab40936-7a5f-4729-9e8e-82274e8f741c" providerId="AD" clId="Web-{69590E6E-AA1D-895C-5E36-DDBBF678B2C0}" dt="2022-10-12T22:52:56.098" v="256" actId="14100"/>
          <ac:spMkLst>
            <pc:docMk/>
            <pc:sldMk cId="3558246838" sldId="262"/>
            <ac:spMk id="8" creationId="{F6F84DDC-D90C-5ABB-E60D-56192E9B924C}"/>
          </ac:spMkLst>
        </pc:spChg>
        <pc:spChg chg="mod">
          <ac:chgData name="Liu, Huazhen" userId="S::hzliu@ad.unc.edu::5ab40936-7a5f-4729-9e8e-82274e8f741c" providerId="AD" clId="Web-{69590E6E-AA1D-895C-5E36-DDBBF678B2C0}" dt="2022-10-12T22:47:18.287" v="233" actId="20577"/>
          <ac:spMkLst>
            <pc:docMk/>
            <pc:sldMk cId="3558246838" sldId="262"/>
            <ac:spMk id="9" creationId="{D1CDAA86-E92B-B817-ABEE-1CE23289507F}"/>
          </ac:spMkLst>
        </pc:spChg>
        <pc:spChg chg="mod">
          <ac:chgData name="Liu, Huazhen" userId="S::hzliu@ad.unc.edu::5ab40936-7a5f-4729-9e8e-82274e8f741c" providerId="AD" clId="Web-{69590E6E-AA1D-895C-5E36-DDBBF678B2C0}" dt="2022-10-12T22:45:05.610" v="221" actId="1076"/>
          <ac:spMkLst>
            <pc:docMk/>
            <pc:sldMk cId="3558246838" sldId="262"/>
            <ac:spMk id="10" creationId="{1A345203-4FF8-AFF5-F3B4-56E7336B58B2}"/>
          </ac:spMkLst>
        </pc:spChg>
        <pc:spChg chg="mod">
          <ac:chgData name="Liu, Huazhen" userId="S::hzliu@ad.unc.edu::5ab40936-7a5f-4729-9e8e-82274e8f741c" providerId="AD" clId="Web-{69590E6E-AA1D-895C-5E36-DDBBF678B2C0}" dt="2022-10-12T22:38:47.032" v="183" actId="1076"/>
          <ac:spMkLst>
            <pc:docMk/>
            <pc:sldMk cId="3558246838" sldId="262"/>
            <ac:spMk id="11" creationId="{792DF60F-41BE-52F5-51D3-546366A8224E}"/>
          </ac:spMkLst>
        </pc:spChg>
        <pc:spChg chg="mod">
          <ac:chgData name="Liu, Huazhen" userId="S::hzliu@ad.unc.edu::5ab40936-7a5f-4729-9e8e-82274e8f741c" providerId="AD" clId="Web-{69590E6E-AA1D-895C-5E36-DDBBF678B2C0}" dt="2022-10-12T22:45:05.625" v="222" actId="1076"/>
          <ac:spMkLst>
            <pc:docMk/>
            <pc:sldMk cId="3558246838" sldId="262"/>
            <ac:spMk id="12" creationId="{E80A629F-91CB-1E0A-9505-2D547CD3B3D9}"/>
          </ac:spMkLst>
        </pc:spChg>
        <pc:spChg chg="add mod">
          <ac:chgData name="Liu, Huazhen" userId="S::hzliu@ad.unc.edu::5ab40936-7a5f-4729-9e8e-82274e8f741c" providerId="AD" clId="Web-{69590E6E-AA1D-895C-5E36-DDBBF678B2C0}" dt="2022-10-12T22:55:12.025" v="275" actId="1076"/>
          <ac:spMkLst>
            <pc:docMk/>
            <pc:sldMk cId="3558246838" sldId="262"/>
            <ac:spMk id="13" creationId="{6651CF9F-5673-0025-17C5-6C492F1949F9}"/>
          </ac:spMkLst>
        </pc:spChg>
        <pc:spChg chg="add mod">
          <ac:chgData name="Liu, Huazhen" userId="S::hzliu@ad.unc.edu::5ab40936-7a5f-4729-9e8e-82274e8f741c" providerId="AD" clId="Web-{69590E6E-AA1D-895C-5E36-DDBBF678B2C0}" dt="2022-10-12T22:57:45.547" v="293" actId="20577"/>
          <ac:spMkLst>
            <pc:docMk/>
            <pc:sldMk cId="3558246838" sldId="262"/>
            <ac:spMk id="15" creationId="{10E9385D-BC1D-0BB2-4114-FBD3687D8030}"/>
          </ac:spMkLst>
        </pc:spChg>
        <pc:spChg chg="add mod">
          <ac:chgData name="Liu, Huazhen" userId="S::hzliu@ad.unc.edu::5ab40936-7a5f-4729-9e8e-82274e8f741c" providerId="AD" clId="Web-{69590E6E-AA1D-895C-5E36-DDBBF678B2C0}" dt="2022-10-13T03:19:15.267" v="1849" actId="20577"/>
          <ac:spMkLst>
            <pc:docMk/>
            <pc:sldMk cId="3558246838" sldId="262"/>
            <ac:spMk id="16" creationId="{548C2EB2-9B18-62F8-9F60-1ECEFD4DD683}"/>
          </ac:spMkLst>
        </pc:spChg>
        <pc:spChg chg="add mod">
          <ac:chgData name="Liu, Huazhen" userId="S::hzliu@ad.unc.edu::5ab40936-7a5f-4729-9e8e-82274e8f741c" providerId="AD" clId="Web-{69590E6E-AA1D-895C-5E36-DDBBF678B2C0}" dt="2022-10-13T03:18:06.155" v="1841" actId="1076"/>
          <ac:spMkLst>
            <pc:docMk/>
            <pc:sldMk cId="3558246838" sldId="262"/>
            <ac:spMk id="23" creationId="{DC9D298A-7FDA-F4FC-18E4-1495DE7E64C9}"/>
          </ac:spMkLst>
        </pc:spChg>
        <pc:picChg chg="mod modCrop">
          <ac:chgData name="Liu, Huazhen" userId="S::hzliu@ad.unc.edu::5ab40936-7a5f-4729-9e8e-82274e8f741c" providerId="AD" clId="Web-{69590E6E-AA1D-895C-5E36-DDBBF678B2C0}" dt="2022-10-12T22:38:20.421" v="179" actId="14100"/>
          <ac:picMkLst>
            <pc:docMk/>
            <pc:sldMk cId="3558246838" sldId="262"/>
            <ac:picMk id="2" creationId="{0154B945-AC56-C93B-B893-9AA39405D5FD}"/>
          </ac:picMkLst>
        </pc:picChg>
        <pc:picChg chg="mod">
          <ac:chgData name="Liu, Huazhen" userId="S::hzliu@ad.unc.edu::5ab40936-7a5f-4729-9e8e-82274e8f741c" providerId="AD" clId="Web-{69590E6E-AA1D-895C-5E36-DDBBF678B2C0}" dt="2022-10-12T22:44:54.828" v="220" actId="1076"/>
          <ac:picMkLst>
            <pc:docMk/>
            <pc:sldMk cId="3558246838" sldId="262"/>
            <ac:picMk id="3" creationId="{0626B1A7-D33A-4F4C-6920-78CB541B40BF}"/>
          </ac:picMkLst>
        </pc:picChg>
        <pc:picChg chg="mod">
          <ac:chgData name="Liu, Huazhen" userId="S::hzliu@ad.unc.edu::5ab40936-7a5f-4729-9e8e-82274e8f741c" providerId="AD" clId="Web-{69590E6E-AA1D-895C-5E36-DDBBF678B2C0}" dt="2022-10-12T22:39:01.454" v="185" actId="14100"/>
          <ac:picMkLst>
            <pc:docMk/>
            <pc:sldMk cId="3558246838" sldId="262"/>
            <ac:picMk id="5" creationId="{03B1C7B8-FEEE-D1EB-0BBE-E20A7FF53A9C}"/>
          </ac:picMkLst>
        </pc:picChg>
        <pc:cxnChg chg="add del">
          <ac:chgData name="Liu, Huazhen" userId="S::hzliu@ad.unc.edu::5ab40936-7a5f-4729-9e8e-82274e8f741c" providerId="AD" clId="Web-{69590E6E-AA1D-895C-5E36-DDBBF678B2C0}" dt="2022-10-12T23:09:07.465" v="365"/>
          <ac:cxnSpMkLst>
            <pc:docMk/>
            <pc:sldMk cId="3558246838" sldId="262"/>
            <ac:cxnSpMk id="17" creationId="{5B4E2EC4-B8AB-70D4-3249-FE28C92C1BD3}"/>
          </ac:cxnSpMkLst>
        </pc:cxnChg>
        <pc:cxnChg chg="add del">
          <ac:chgData name="Liu, Huazhen" userId="S::hzliu@ad.unc.edu::5ab40936-7a5f-4729-9e8e-82274e8f741c" providerId="AD" clId="Web-{69590E6E-AA1D-895C-5E36-DDBBF678B2C0}" dt="2022-10-12T23:09:03.731" v="364"/>
          <ac:cxnSpMkLst>
            <pc:docMk/>
            <pc:sldMk cId="3558246838" sldId="262"/>
            <ac:cxnSpMk id="18" creationId="{553A8D7E-172D-E061-2E57-A1D8B88FA77E}"/>
          </ac:cxnSpMkLst>
        </pc:cxnChg>
        <pc:cxnChg chg="add del">
          <ac:chgData name="Liu, Huazhen" userId="S::hzliu@ad.unc.edu::5ab40936-7a5f-4729-9e8e-82274e8f741c" providerId="AD" clId="Web-{69590E6E-AA1D-895C-5E36-DDBBF678B2C0}" dt="2022-10-12T23:09:01.137" v="363"/>
          <ac:cxnSpMkLst>
            <pc:docMk/>
            <pc:sldMk cId="3558246838" sldId="262"/>
            <ac:cxnSpMk id="19" creationId="{78D8A97E-693A-7EC1-5986-400B7D16FC2F}"/>
          </ac:cxnSpMkLst>
        </pc:cxnChg>
        <pc:cxnChg chg="add del mod">
          <ac:chgData name="Liu, Huazhen" userId="S::hzliu@ad.unc.edu::5ab40936-7a5f-4729-9e8e-82274e8f741c" providerId="AD" clId="Web-{69590E6E-AA1D-895C-5E36-DDBBF678B2C0}" dt="2022-10-12T23:18:54.677" v="409"/>
          <ac:cxnSpMkLst>
            <pc:docMk/>
            <pc:sldMk cId="3558246838" sldId="262"/>
            <ac:cxnSpMk id="20" creationId="{3C845C6A-64F9-E48A-3CE6-1659D99C141A}"/>
          </ac:cxnSpMkLst>
        </pc:cxnChg>
        <pc:cxnChg chg="add mod">
          <ac:chgData name="Liu, Huazhen" userId="S::hzliu@ad.unc.edu::5ab40936-7a5f-4729-9e8e-82274e8f741c" providerId="AD" clId="Web-{69590E6E-AA1D-895C-5E36-DDBBF678B2C0}" dt="2022-10-13T03:18:43.422" v="1846" actId="14100"/>
          <ac:cxnSpMkLst>
            <pc:docMk/>
            <pc:sldMk cId="3558246838" sldId="262"/>
            <ac:cxnSpMk id="21" creationId="{A505B5E5-7F8E-0A3A-93DC-E3BED0C06DB1}"/>
          </ac:cxnSpMkLst>
        </pc:cxnChg>
        <pc:cxnChg chg="add mod">
          <ac:chgData name="Liu, Huazhen" userId="S::hzliu@ad.unc.edu::5ab40936-7a5f-4729-9e8e-82274e8f741c" providerId="AD" clId="Web-{69590E6E-AA1D-895C-5E36-DDBBF678B2C0}" dt="2022-10-12T23:25:29.833" v="445" actId="14100"/>
          <ac:cxnSpMkLst>
            <pc:docMk/>
            <pc:sldMk cId="3558246838" sldId="262"/>
            <ac:cxnSpMk id="22" creationId="{5D5825CD-D626-F6C2-700C-FCEAB4108B41}"/>
          </ac:cxnSpMkLst>
        </pc:cxnChg>
      </pc:sldChg>
      <pc:sldChg chg="modSp">
        <pc:chgData name="Liu, Huazhen" userId="S::hzliu@ad.unc.edu::5ab40936-7a5f-4729-9e8e-82274e8f741c" providerId="AD" clId="Web-{69590E6E-AA1D-895C-5E36-DDBBF678B2C0}" dt="2022-10-13T02:40:26.457" v="1526" actId="20577"/>
        <pc:sldMkLst>
          <pc:docMk/>
          <pc:sldMk cId="3413835269" sldId="263"/>
        </pc:sldMkLst>
        <pc:spChg chg="mod">
          <ac:chgData name="Liu, Huazhen" userId="S::hzliu@ad.unc.edu::5ab40936-7a5f-4729-9e8e-82274e8f741c" providerId="AD" clId="Web-{69590E6E-AA1D-895C-5E36-DDBBF678B2C0}" dt="2022-10-13T02:34:40.946" v="1502" actId="1076"/>
          <ac:spMkLst>
            <pc:docMk/>
            <pc:sldMk cId="3413835269" sldId="263"/>
            <ac:spMk id="7" creationId="{4BCF499D-D81E-D759-5AD3-E596A04A568F}"/>
          </ac:spMkLst>
        </pc:spChg>
        <pc:spChg chg="mod">
          <ac:chgData name="Liu, Huazhen" userId="S::hzliu@ad.unc.edu::5ab40936-7a5f-4729-9e8e-82274e8f741c" providerId="AD" clId="Web-{69590E6E-AA1D-895C-5E36-DDBBF678B2C0}" dt="2022-10-13T02:40:26.457" v="1526" actId="20577"/>
          <ac:spMkLst>
            <pc:docMk/>
            <pc:sldMk cId="3413835269" sldId="263"/>
            <ac:spMk id="8" creationId="{68D54879-2AC1-6550-671F-E3FCC02FC4EE}"/>
          </ac:spMkLst>
        </pc:spChg>
      </pc:sldChg>
      <pc:sldChg chg="addSp delSp modSp">
        <pc:chgData name="Liu, Huazhen" userId="S::hzliu@ad.unc.edu::5ab40936-7a5f-4729-9e8e-82274e8f741c" providerId="AD" clId="Web-{69590E6E-AA1D-895C-5E36-DDBBF678B2C0}" dt="2022-10-13T00:23:17.863" v="727" actId="14100"/>
        <pc:sldMkLst>
          <pc:docMk/>
          <pc:sldMk cId="3016637253" sldId="264"/>
        </pc:sldMkLst>
        <pc:spChg chg="add del">
          <ac:chgData name="Liu, Huazhen" userId="S::hzliu@ad.unc.edu::5ab40936-7a5f-4729-9e8e-82274e8f741c" providerId="AD" clId="Web-{69590E6E-AA1D-895C-5E36-DDBBF678B2C0}" dt="2022-10-13T00:07:15.465" v="568"/>
          <ac:spMkLst>
            <pc:docMk/>
            <pc:sldMk cId="3016637253" sldId="264"/>
            <ac:spMk id="2" creationId="{DF6066B1-76E5-A98A-0B34-C1D0AC1FEDA4}"/>
          </ac:spMkLst>
        </pc:spChg>
        <pc:spChg chg="add del mod">
          <ac:chgData name="Liu, Huazhen" userId="S::hzliu@ad.unc.edu::5ab40936-7a5f-4729-9e8e-82274e8f741c" providerId="AD" clId="Web-{69590E6E-AA1D-895C-5E36-DDBBF678B2C0}" dt="2022-10-13T00:22:09.032" v="714"/>
          <ac:spMkLst>
            <pc:docMk/>
            <pc:sldMk cId="3016637253" sldId="264"/>
            <ac:spMk id="5" creationId="{D876DF16-E75A-5718-9223-2E59D0F9DFEB}"/>
          </ac:spMkLst>
        </pc:spChg>
        <pc:spChg chg="add del mod">
          <ac:chgData name="Liu, Huazhen" userId="S::hzliu@ad.unc.edu::5ab40936-7a5f-4729-9e8e-82274e8f741c" providerId="AD" clId="Web-{69590E6E-AA1D-895C-5E36-DDBBF678B2C0}" dt="2022-10-13T00:21:23.546" v="708"/>
          <ac:spMkLst>
            <pc:docMk/>
            <pc:sldMk cId="3016637253" sldId="264"/>
            <ac:spMk id="6" creationId="{2E69E506-CF49-90C7-7F98-4552FCF28D0F}"/>
          </ac:spMkLst>
        </pc:spChg>
        <pc:spChg chg="add mod">
          <ac:chgData name="Liu, Huazhen" userId="S::hzliu@ad.unc.edu::5ab40936-7a5f-4729-9e8e-82274e8f741c" providerId="AD" clId="Web-{69590E6E-AA1D-895C-5E36-DDBBF678B2C0}" dt="2022-10-13T00:23:17.863" v="727" actId="14100"/>
          <ac:spMkLst>
            <pc:docMk/>
            <pc:sldMk cId="3016637253" sldId="264"/>
            <ac:spMk id="10" creationId="{695E6E76-C32A-2185-FE3C-F1244FFC3222}"/>
          </ac:spMkLst>
        </pc:spChg>
        <pc:spChg chg="add mod">
          <ac:chgData name="Liu, Huazhen" userId="S::hzliu@ad.unc.edu::5ab40936-7a5f-4729-9e8e-82274e8f741c" providerId="AD" clId="Web-{69590E6E-AA1D-895C-5E36-DDBBF678B2C0}" dt="2022-10-13T00:21:28.046" v="709" actId="1076"/>
          <ac:spMkLst>
            <pc:docMk/>
            <pc:sldMk cId="3016637253" sldId="264"/>
            <ac:spMk id="11" creationId="{E614B5BE-9498-91BE-14E5-5DF08F762063}"/>
          </ac:spMkLst>
        </pc:spChg>
        <pc:spChg chg="add mod">
          <ac:chgData name="Liu, Huazhen" userId="S::hzliu@ad.unc.edu::5ab40936-7a5f-4729-9e8e-82274e8f741c" providerId="AD" clId="Web-{69590E6E-AA1D-895C-5E36-DDBBF678B2C0}" dt="2022-10-13T00:22:45.018" v="722" actId="1076"/>
          <ac:spMkLst>
            <pc:docMk/>
            <pc:sldMk cId="3016637253" sldId="264"/>
            <ac:spMk id="12" creationId="{767D0973-5615-FD4D-AD5D-5ABB5FADC307}"/>
          </ac:spMkLst>
        </pc:spChg>
        <pc:spChg chg="mod">
          <ac:chgData name="Liu, Huazhen" userId="S::hzliu@ad.unc.edu::5ab40936-7a5f-4729-9e8e-82274e8f741c" providerId="AD" clId="Web-{69590E6E-AA1D-895C-5E36-DDBBF678B2C0}" dt="2022-10-13T00:18:26.820" v="684" actId="1076"/>
          <ac:spMkLst>
            <pc:docMk/>
            <pc:sldMk cId="3016637253" sldId="264"/>
            <ac:spMk id="16" creationId="{0B3E9011-B048-47E4-9643-47CA2A6BE8F4}"/>
          </ac:spMkLst>
        </pc:spChg>
        <pc:spChg chg="mod">
          <ac:chgData name="Liu, Huazhen" userId="S::hzliu@ad.unc.edu::5ab40936-7a5f-4729-9e8e-82274e8f741c" providerId="AD" clId="Web-{69590E6E-AA1D-895C-5E36-DDBBF678B2C0}" dt="2022-10-13T00:18:26.820" v="685" actId="1076"/>
          <ac:spMkLst>
            <pc:docMk/>
            <pc:sldMk cId="3016637253" sldId="264"/>
            <ac:spMk id="17" creationId="{8CA88F9C-2F00-0924-96B1-A97B4AB7FA4D}"/>
          </ac:spMkLst>
        </pc:spChg>
        <pc:spChg chg="mod">
          <ac:chgData name="Liu, Huazhen" userId="S::hzliu@ad.unc.edu::5ab40936-7a5f-4729-9e8e-82274e8f741c" providerId="AD" clId="Web-{69590E6E-AA1D-895C-5E36-DDBBF678B2C0}" dt="2022-10-13T00:18:26.836" v="686" actId="1076"/>
          <ac:spMkLst>
            <pc:docMk/>
            <pc:sldMk cId="3016637253" sldId="264"/>
            <ac:spMk id="18" creationId="{D949D911-E5D1-0868-948D-EB0DD3D1260B}"/>
          </ac:spMkLst>
        </pc:spChg>
        <pc:picChg chg="mod">
          <ac:chgData name="Liu, Huazhen" userId="S::hzliu@ad.unc.edu::5ab40936-7a5f-4729-9e8e-82274e8f741c" providerId="AD" clId="Web-{69590E6E-AA1D-895C-5E36-DDBBF678B2C0}" dt="2022-10-13T00:18:26.742" v="682" actId="1076"/>
          <ac:picMkLst>
            <pc:docMk/>
            <pc:sldMk cId="3016637253" sldId="264"/>
            <ac:picMk id="3" creationId="{C9442CBA-D7A1-BFEC-7E8B-EE71A4B3453F}"/>
          </ac:picMkLst>
        </pc:picChg>
        <pc:picChg chg="mod">
          <ac:chgData name="Liu, Huazhen" userId="S::hzliu@ad.unc.edu::5ab40936-7a5f-4729-9e8e-82274e8f741c" providerId="AD" clId="Web-{69590E6E-AA1D-895C-5E36-DDBBF678B2C0}" dt="2022-10-13T00:18:26.805" v="683" actId="1076"/>
          <ac:picMkLst>
            <pc:docMk/>
            <pc:sldMk cId="3016637253" sldId="264"/>
            <ac:picMk id="7" creationId="{083CF50A-7633-0C53-9677-8E062C26B111}"/>
          </ac:picMkLst>
        </pc:picChg>
        <pc:cxnChg chg="add mod">
          <ac:chgData name="Liu, Huazhen" userId="S::hzliu@ad.unc.edu::5ab40936-7a5f-4729-9e8e-82274e8f741c" providerId="AD" clId="Web-{69590E6E-AA1D-895C-5E36-DDBBF678B2C0}" dt="2022-10-13T00:23:01.066" v="724" actId="14100"/>
          <ac:cxnSpMkLst>
            <pc:docMk/>
            <pc:sldMk cId="3016637253" sldId="264"/>
            <ac:cxnSpMk id="8" creationId="{09120D5A-3DE4-3394-4D1F-2C97C9261491}"/>
          </ac:cxnSpMkLst>
        </pc:cxnChg>
        <pc:cxnChg chg="add mod">
          <ac:chgData name="Liu, Huazhen" userId="S::hzliu@ad.unc.edu::5ab40936-7a5f-4729-9e8e-82274e8f741c" providerId="AD" clId="Web-{69590E6E-AA1D-895C-5E36-DDBBF678B2C0}" dt="2022-10-13T00:18:26.836" v="688" actId="1076"/>
          <ac:cxnSpMkLst>
            <pc:docMk/>
            <pc:sldMk cId="3016637253" sldId="264"/>
            <ac:cxnSpMk id="9" creationId="{81CEAF6F-3A7B-C192-7ECA-86E3256B15A9}"/>
          </ac:cxnSpMkLst>
        </pc:cxnChg>
      </pc:sldChg>
      <pc:sldChg chg="addSp modSp addAnim modAnim">
        <pc:chgData name="Liu, Huazhen" userId="S::hzliu@ad.unc.edu::5ab40936-7a5f-4729-9e8e-82274e8f741c" providerId="AD" clId="Web-{69590E6E-AA1D-895C-5E36-DDBBF678B2C0}" dt="2022-10-13T02:42:57.993" v="1550"/>
        <pc:sldMkLst>
          <pc:docMk/>
          <pc:sldMk cId="3163144345" sldId="266"/>
        </pc:sldMkLst>
        <pc:spChg chg="add mod">
          <ac:chgData name="Liu, Huazhen" userId="S::hzliu@ad.unc.edu::5ab40936-7a5f-4729-9e8e-82274e8f741c" providerId="AD" clId="Web-{69590E6E-AA1D-895C-5E36-DDBBF678B2C0}" dt="2022-10-13T02:42:40.789" v="1548" actId="1076"/>
          <ac:spMkLst>
            <pc:docMk/>
            <pc:sldMk cId="3163144345" sldId="266"/>
            <ac:spMk id="2" creationId="{E749FCCE-0C1C-AD6D-EBFA-DB3B3306551C}"/>
          </ac:spMkLst>
        </pc:spChg>
        <pc:spChg chg="mod">
          <ac:chgData name="Liu, Huazhen" userId="S::hzliu@ad.unc.edu::5ab40936-7a5f-4729-9e8e-82274e8f741c" providerId="AD" clId="Web-{69590E6E-AA1D-895C-5E36-DDBBF678B2C0}" dt="2022-10-12T22:02:52.585" v="93" actId="14100"/>
          <ac:spMkLst>
            <pc:docMk/>
            <pc:sldMk cId="3163144345" sldId="266"/>
            <ac:spMk id="6" creationId="{490F797D-DB15-2ABD-16DB-045F9DCDD8F0}"/>
          </ac:spMkLst>
        </pc:spChg>
        <pc:spChg chg="mod">
          <ac:chgData name="Liu, Huazhen" userId="S::hzliu@ad.unc.edu::5ab40936-7a5f-4729-9e8e-82274e8f741c" providerId="AD" clId="Web-{69590E6E-AA1D-895C-5E36-DDBBF678B2C0}" dt="2022-10-12T22:02:32.928" v="62" actId="1076"/>
          <ac:spMkLst>
            <pc:docMk/>
            <pc:sldMk cId="3163144345" sldId="266"/>
            <ac:spMk id="8" creationId="{CA145764-D59E-A0E5-E7AE-29CF2FA974F0}"/>
          </ac:spMkLst>
        </pc:spChg>
        <pc:spChg chg="mod">
          <ac:chgData name="Liu, Huazhen" userId="S::hzliu@ad.unc.edu::5ab40936-7a5f-4729-9e8e-82274e8f741c" providerId="AD" clId="Web-{69590E6E-AA1D-895C-5E36-DDBBF678B2C0}" dt="2022-10-12T22:02:32.943" v="63" actId="1076"/>
          <ac:spMkLst>
            <pc:docMk/>
            <pc:sldMk cId="3163144345" sldId="266"/>
            <ac:spMk id="12" creationId="{D0154BF4-2B8D-5139-4FF7-7FDD4513E780}"/>
          </ac:spMkLst>
        </pc:spChg>
        <pc:spChg chg="mod">
          <ac:chgData name="Liu, Huazhen" userId="S::hzliu@ad.unc.edu::5ab40936-7a5f-4729-9e8e-82274e8f741c" providerId="AD" clId="Web-{69590E6E-AA1D-895C-5E36-DDBBF678B2C0}" dt="2022-10-12T22:02:32.959" v="64" actId="1076"/>
          <ac:spMkLst>
            <pc:docMk/>
            <pc:sldMk cId="3163144345" sldId="266"/>
            <ac:spMk id="16" creationId="{1345BA73-5FCF-02BF-5DC5-AAE05FD1466B}"/>
          </ac:spMkLst>
        </pc:spChg>
        <pc:spChg chg="mod">
          <ac:chgData name="Liu, Huazhen" userId="S::hzliu@ad.unc.edu::5ab40936-7a5f-4729-9e8e-82274e8f741c" providerId="AD" clId="Web-{69590E6E-AA1D-895C-5E36-DDBBF678B2C0}" dt="2022-10-12T22:02:32.974" v="66" actId="1076"/>
          <ac:spMkLst>
            <pc:docMk/>
            <pc:sldMk cId="3163144345" sldId="266"/>
            <ac:spMk id="17" creationId="{AC978772-DBFF-5D96-E8E5-FCB3C2A5C8FF}"/>
          </ac:spMkLst>
        </pc:spChg>
        <pc:spChg chg="mod">
          <ac:chgData name="Liu, Huazhen" userId="S::hzliu@ad.unc.edu::5ab40936-7a5f-4729-9e8e-82274e8f741c" providerId="AD" clId="Web-{69590E6E-AA1D-895C-5E36-DDBBF678B2C0}" dt="2022-10-12T22:02:32.990" v="67" actId="1076"/>
          <ac:spMkLst>
            <pc:docMk/>
            <pc:sldMk cId="3163144345" sldId="266"/>
            <ac:spMk id="18" creationId="{BFBC560E-7F85-C4AD-2C9E-F50569833D4F}"/>
          </ac:spMkLst>
        </pc:spChg>
        <pc:spChg chg="mod">
          <ac:chgData name="Liu, Huazhen" userId="S::hzliu@ad.unc.edu::5ab40936-7a5f-4729-9e8e-82274e8f741c" providerId="AD" clId="Web-{69590E6E-AA1D-895C-5E36-DDBBF678B2C0}" dt="2022-10-13T02:41:33.334" v="1538" actId="1076"/>
          <ac:spMkLst>
            <pc:docMk/>
            <pc:sldMk cId="3163144345" sldId="266"/>
            <ac:spMk id="19" creationId="{557F5FBA-3292-7508-EFB2-F785470E9015}"/>
          </ac:spMkLst>
        </pc:spChg>
        <pc:spChg chg="mod">
          <ac:chgData name="Liu, Huazhen" userId="S::hzliu@ad.unc.edu::5ab40936-7a5f-4729-9e8e-82274e8f741c" providerId="AD" clId="Web-{69590E6E-AA1D-895C-5E36-DDBBF678B2C0}" dt="2022-10-13T02:41:21.802" v="1535" actId="14100"/>
          <ac:spMkLst>
            <pc:docMk/>
            <pc:sldMk cId="3163144345" sldId="266"/>
            <ac:spMk id="21" creationId="{366B588A-B279-CEED-3BDA-17C0676CA041}"/>
          </ac:spMkLst>
        </pc:spChg>
        <pc:spChg chg="mod">
          <ac:chgData name="Liu, Huazhen" userId="S::hzliu@ad.unc.edu::5ab40936-7a5f-4729-9e8e-82274e8f741c" providerId="AD" clId="Web-{69590E6E-AA1D-895C-5E36-DDBBF678B2C0}" dt="2022-10-13T02:41:29.834" v="1537" actId="1076"/>
          <ac:spMkLst>
            <pc:docMk/>
            <pc:sldMk cId="3163144345" sldId="266"/>
            <ac:spMk id="22" creationId="{6B32717A-0196-64CF-AC6B-D5067AB243C6}"/>
          </ac:spMkLst>
        </pc:spChg>
        <pc:spChg chg="mod">
          <ac:chgData name="Liu, Huazhen" userId="S::hzliu@ad.unc.edu::5ab40936-7a5f-4729-9e8e-82274e8f741c" providerId="AD" clId="Web-{69590E6E-AA1D-895C-5E36-DDBBF678B2C0}" dt="2022-10-12T22:02:33.053" v="72" actId="1076"/>
          <ac:spMkLst>
            <pc:docMk/>
            <pc:sldMk cId="3163144345" sldId="266"/>
            <ac:spMk id="24" creationId="{58FC616F-C3A1-1720-1685-95DA38F3706D}"/>
          </ac:spMkLst>
        </pc:spChg>
        <pc:spChg chg="mod">
          <ac:chgData name="Liu, Huazhen" userId="S::hzliu@ad.unc.edu::5ab40936-7a5f-4729-9e8e-82274e8f741c" providerId="AD" clId="Web-{69590E6E-AA1D-895C-5E36-DDBBF678B2C0}" dt="2022-10-12T22:02:33.068" v="73" actId="1076"/>
          <ac:spMkLst>
            <pc:docMk/>
            <pc:sldMk cId="3163144345" sldId="266"/>
            <ac:spMk id="25" creationId="{D80C6915-6871-1CFF-7D57-3B3560FD8EAB}"/>
          </ac:spMkLst>
        </pc:spChg>
        <pc:spChg chg="mod">
          <ac:chgData name="Liu, Huazhen" userId="S::hzliu@ad.unc.edu::5ab40936-7a5f-4729-9e8e-82274e8f741c" providerId="AD" clId="Web-{69590E6E-AA1D-895C-5E36-DDBBF678B2C0}" dt="2022-10-12T22:02:33.084" v="75" actId="1076"/>
          <ac:spMkLst>
            <pc:docMk/>
            <pc:sldMk cId="3163144345" sldId="266"/>
            <ac:spMk id="26" creationId="{E936E97C-B9CB-D13C-8F75-C4CB334A4DB3}"/>
          </ac:spMkLst>
        </pc:spChg>
        <pc:spChg chg="mod">
          <ac:chgData name="Liu, Huazhen" userId="S::hzliu@ad.unc.edu::5ab40936-7a5f-4729-9e8e-82274e8f741c" providerId="AD" clId="Web-{69590E6E-AA1D-895C-5E36-DDBBF678B2C0}" dt="2022-10-12T22:02:33.099" v="76" actId="1076"/>
          <ac:spMkLst>
            <pc:docMk/>
            <pc:sldMk cId="3163144345" sldId="266"/>
            <ac:spMk id="27" creationId="{C64C3F35-6E5E-9E2B-BBF7-769B8E8338F9}"/>
          </ac:spMkLst>
        </pc:spChg>
        <pc:spChg chg="mod">
          <ac:chgData name="Liu, Huazhen" userId="S::hzliu@ad.unc.edu::5ab40936-7a5f-4729-9e8e-82274e8f741c" providerId="AD" clId="Web-{69590E6E-AA1D-895C-5E36-DDBBF678B2C0}" dt="2022-10-12T22:02:33.115" v="77" actId="1076"/>
          <ac:spMkLst>
            <pc:docMk/>
            <pc:sldMk cId="3163144345" sldId="266"/>
            <ac:spMk id="28" creationId="{B2014BDB-89C9-C736-4408-6898E0855D3B}"/>
          </ac:spMkLst>
        </pc:spChg>
        <pc:spChg chg="mod">
          <ac:chgData name="Liu, Huazhen" userId="S::hzliu@ad.unc.edu::5ab40936-7a5f-4729-9e8e-82274e8f741c" providerId="AD" clId="Web-{69590E6E-AA1D-895C-5E36-DDBBF678B2C0}" dt="2022-10-12T22:02:33.146" v="79" actId="1076"/>
          <ac:spMkLst>
            <pc:docMk/>
            <pc:sldMk cId="3163144345" sldId="266"/>
            <ac:spMk id="29" creationId="{DB2373C7-8CB5-E45D-DC32-5AB41AE7F196}"/>
          </ac:spMkLst>
        </pc:spChg>
        <pc:spChg chg="mod">
          <ac:chgData name="Liu, Huazhen" userId="S::hzliu@ad.unc.edu::5ab40936-7a5f-4729-9e8e-82274e8f741c" providerId="AD" clId="Web-{69590E6E-AA1D-895C-5E36-DDBBF678B2C0}" dt="2022-10-12T22:02:33.162" v="80" actId="1076"/>
          <ac:spMkLst>
            <pc:docMk/>
            <pc:sldMk cId="3163144345" sldId="266"/>
            <ac:spMk id="38" creationId="{92A097D8-28A2-CC81-A1E8-890AD47BEB4E}"/>
          </ac:spMkLst>
        </pc:spChg>
        <pc:spChg chg="mod">
          <ac:chgData name="Liu, Huazhen" userId="S::hzliu@ad.unc.edu::5ab40936-7a5f-4729-9e8e-82274e8f741c" providerId="AD" clId="Web-{69590E6E-AA1D-895C-5E36-DDBBF678B2C0}" dt="2022-10-12T22:02:33.162" v="81" actId="1076"/>
          <ac:spMkLst>
            <pc:docMk/>
            <pc:sldMk cId="3163144345" sldId="266"/>
            <ac:spMk id="39" creationId="{E96AEC60-372F-645B-933A-9384E59E9362}"/>
          </ac:spMkLst>
        </pc:spChg>
        <pc:spChg chg="mod">
          <ac:chgData name="Liu, Huazhen" userId="S::hzliu@ad.unc.edu::5ab40936-7a5f-4729-9e8e-82274e8f741c" providerId="AD" clId="Web-{69590E6E-AA1D-895C-5E36-DDBBF678B2C0}" dt="2022-10-12T22:02:33.193" v="83" actId="1076"/>
          <ac:spMkLst>
            <pc:docMk/>
            <pc:sldMk cId="3163144345" sldId="266"/>
            <ac:spMk id="40" creationId="{52C876DD-15DC-2B25-BB0B-FB33D8FBD2E3}"/>
          </ac:spMkLst>
        </pc:spChg>
        <pc:spChg chg="mod">
          <ac:chgData name="Liu, Huazhen" userId="S::hzliu@ad.unc.edu::5ab40936-7a5f-4729-9e8e-82274e8f741c" providerId="AD" clId="Web-{69590E6E-AA1D-895C-5E36-DDBBF678B2C0}" dt="2022-10-12T22:02:33.209" v="84" actId="1076"/>
          <ac:spMkLst>
            <pc:docMk/>
            <pc:sldMk cId="3163144345" sldId="266"/>
            <ac:spMk id="41" creationId="{2E3E7295-CA6E-37E1-DA15-29A94957CB7C}"/>
          </ac:spMkLst>
        </pc:spChg>
        <pc:spChg chg="mod">
          <ac:chgData name="Liu, Huazhen" userId="S::hzliu@ad.unc.edu::5ab40936-7a5f-4729-9e8e-82274e8f741c" providerId="AD" clId="Web-{69590E6E-AA1D-895C-5E36-DDBBF678B2C0}" dt="2022-10-12T22:02:33.209" v="85" actId="1076"/>
          <ac:spMkLst>
            <pc:docMk/>
            <pc:sldMk cId="3163144345" sldId="266"/>
            <ac:spMk id="42" creationId="{E75B5460-6051-804B-9B95-BC6F4DA4E69F}"/>
          </ac:spMkLst>
        </pc:spChg>
        <pc:spChg chg="mod">
          <ac:chgData name="Liu, Huazhen" userId="S::hzliu@ad.unc.edu::5ab40936-7a5f-4729-9e8e-82274e8f741c" providerId="AD" clId="Web-{69590E6E-AA1D-895C-5E36-DDBBF678B2C0}" dt="2022-10-12T22:02:33.240" v="87" actId="1076"/>
          <ac:spMkLst>
            <pc:docMk/>
            <pc:sldMk cId="3163144345" sldId="266"/>
            <ac:spMk id="43" creationId="{CDFE356D-FDDF-0CBD-1D10-AB1D9575E8CA}"/>
          </ac:spMkLst>
        </pc:spChg>
        <pc:spChg chg="mod">
          <ac:chgData name="Liu, Huazhen" userId="S::hzliu@ad.unc.edu::5ab40936-7a5f-4729-9e8e-82274e8f741c" providerId="AD" clId="Web-{69590E6E-AA1D-895C-5E36-DDBBF678B2C0}" dt="2022-10-12T22:02:33.256" v="88" actId="1076"/>
          <ac:spMkLst>
            <pc:docMk/>
            <pc:sldMk cId="3163144345" sldId="266"/>
            <ac:spMk id="44" creationId="{10F8F6EC-CC31-8A36-DB5F-74A8E5BF5E47}"/>
          </ac:spMkLst>
        </pc:spChg>
        <pc:spChg chg="mod">
          <ac:chgData name="Liu, Huazhen" userId="S::hzliu@ad.unc.edu::5ab40936-7a5f-4729-9e8e-82274e8f741c" providerId="AD" clId="Web-{69590E6E-AA1D-895C-5E36-DDBBF678B2C0}" dt="2022-10-12T22:02:33.271" v="89" actId="1076"/>
          <ac:spMkLst>
            <pc:docMk/>
            <pc:sldMk cId="3163144345" sldId="266"/>
            <ac:spMk id="45" creationId="{4142A741-10C6-C6A5-CB41-FC9EEE2CA433}"/>
          </ac:spMkLst>
        </pc:spChg>
        <pc:picChg chg="mod">
          <ac:chgData name="Liu, Huazhen" userId="S::hzliu@ad.unc.edu::5ab40936-7a5f-4729-9e8e-82274e8f741c" providerId="AD" clId="Web-{69590E6E-AA1D-895C-5E36-DDBBF678B2C0}" dt="2022-10-12T22:02:52.647" v="94" actId="14100"/>
          <ac:picMkLst>
            <pc:docMk/>
            <pc:sldMk cId="3163144345" sldId="266"/>
            <ac:picMk id="4" creationId="{DA6EA698-F212-D40C-D5AA-74B535AB0C62}"/>
          </ac:picMkLst>
        </pc:picChg>
        <pc:cxnChg chg="mod">
          <ac:chgData name="Liu, Huazhen" userId="S::hzliu@ad.unc.edu::5ab40936-7a5f-4729-9e8e-82274e8f741c" providerId="AD" clId="Web-{69590E6E-AA1D-895C-5E36-DDBBF678B2C0}" dt="2022-10-12T22:02:33.021" v="70" actId="1076"/>
          <ac:cxnSpMkLst>
            <pc:docMk/>
            <pc:sldMk cId="3163144345" sldId="266"/>
            <ac:cxnSpMk id="31" creationId="{D67B4640-6655-776B-760D-0B32F03DAA2C}"/>
          </ac:cxnSpMkLst>
        </pc:cxnChg>
        <pc:cxnChg chg="mod">
          <ac:chgData name="Liu, Huazhen" userId="S::hzliu@ad.unc.edu::5ab40936-7a5f-4729-9e8e-82274e8f741c" providerId="AD" clId="Web-{69590E6E-AA1D-895C-5E36-DDBBF678B2C0}" dt="2022-10-12T22:02:33.084" v="74" actId="1076"/>
          <ac:cxnSpMkLst>
            <pc:docMk/>
            <pc:sldMk cId="3163144345" sldId="266"/>
            <ac:cxnSpMk id="33" creationId="{1F0C5807-2DC2-DD77-26DF-46C278B2267B}"/>
          </ac:cxnSpMkLst>
        </pc:cxnChg>
        <pc:cxnChg chg="mod">
          <ac:chgData name="Liu, Huazhen" userId="S::hzliu@ad.unc.edu::5ab40936-7a5f-4729-9e8e-82274e8f741c" providerId="AD" clId="Web-{69590E6E-AA1D-895C-5E36-DDBBF678B2C0}" dt="2022-10-12T22:02:32.959" v="65" actId="1076"/>
          <ac:cxnSpMkLst>
            <pc:docMk/>
            <pc:sldMk cId="3163144345" sldId="266"/>
            <ac:cxnSpMk id="47" creationId="{07AE57D9-BE59-6CAB-F150-28893AA57E47}"/>
          </ac:cxnSpMkLst>
        </pc:cxnChg>
        <pc:cxnChg chg="mod">
          <ac:chgData name="Liu, Huazhen" userId="S::hzliu@ad.unc.edu::5ab40936-7a5f-4729-9e8e-82274e8f741c" providerId="AD" clId="Web-{69590E6E-AA1D-895C-5E36-DDBBF678B2C0}" dt="2022-10-12T22:02:33.131" v="78" actId="1076"/>
          <ac:cxnSpMkLst>
            <pc:docMk/>
            <pc:sldMk cId="3163144345" sldId="266"/>
            <ac:cxnSpMk id="49" creationId="{4748143D-B0E7-B4AF-1DCC-8CC062511CBA}"/>
          </ac:cxnSpMkLst>
        </pc:cxnChg>
        <pc:cxnChg chg="mod">
          <ac:chgData name="Liu, Huazhen" userId="S::hzliu@ad.unc.edu::5ab40936-7a5f-4729-9e8e-82274e8f741c" providerId="AD" clId="Web-{69590E6E-AA1D-895C-5E36-DDBBF678B2C0}" dt="2022-10-12T22:02:33.178" v="82" actId="1076"/>
          <ac:cxnSpMkLst>
            <pc:docMk/>
            <pc:sldMk cId="3163144345" sldId="266"/>
            <ac:cxnSpMk id="51" creationId="{18F8FFC9-F37C-6FD8-790A-5EC5E0557B2C}"/>
          </ac:cxnSpMkLst>
        </pc:cxnChg>
        <pc:cxnChg chg="mod">
          <ac:chgData name="Liu, Huazhen" userId="S::hzliu@ad.unc.edu::5ab40936-7a5f-4729-9e8e-82274e8f741c" providerId="AD" clId="Web-{69590E6E-AA1D-895C-5E36-DDBBF678B2C0}" dt="2022-10-12T22:02:33.224" v="86" actId="1076"/>
          <ac:cxnSpMkLst>
            <pc:docMk/>
            <pc:sldMk cId="3163144345" sldId="266"/>
            <ac:cxnSpMk id="53" creationId="{24FDDDDA-83BA-0314-5442-2E0FBC8A6152}"/>
          </ac:cxnSpMkLst>
        </pc:cxnChg>
      </pc:sldChg>
      <pc:sldChg chg="addSp delSp modSp">
        <pc:chgData name="Liu, Huazhen" userId="S::hzliu@ad.unc.edu::5ab40936-7a5f-4729-9e8e-82274e8f741c" providerId="AD" clId="Web-{69590E6E-AA1D-895C-5E36-DDBBF678B2C0}" dt="2022-10-13T03:25:30.250" v="1893" actId="1076"/>
        <pc:sldMkLst>
          <pc:docMk/>
          <pc:sldMk cId="3258333177" sldId="267"/>
        </pc:sldMkLst>
        <pc:spChg chg="add mod">
          <ac:chgData name="Liu, Huazhen" userId="S::hzliu@ad.unc.edu::5ab40936-7a5f-4729-9e8e-82274e8f741c" providerId="AD" clId="Web-{69590E6E-AA1D-895C-5E36-DDBBF678B2C0}" dt="2022-10-13T02:46:27.874" v="1595" actId="20577"/>
          <ac:spMkLst>
            <pc:docMk/>
            <pc:sldMk cId="3258333177" sldId="267"/>
            <ac:spMk id="2" creationId="{7AFFBB9F-DFE6-D852-0596-B40A0054B290}"/>
          </ac:spMkLst>
        </pc:spChg>
        <pc:spChg chg="add mod">
          <ac:chgData name="Liu, Huazhen" userId="S::hzliu@ad.unc.edu::5ab40936-7a5f-4729-9e8e-82274e8f741c" providerId="AD" clId="Web-{69590E6E-AA1D-895C-5E36-DDBBF678B2C0}" dt="2022-10-13T03:25:30.250" v="1893" actId="1076"/>
          <ac:spMkLst>
            <pc:docMk/>
            <pc:sldMk cId="3258333177" sldId="267"/>
            <ac:spMk id="4" creationId="{9713D85A-6C7F-58F7-034A-7B728F42E38B}"/>
          </ac:spMkLst>
        </pc:spChg>
        <pc:spChg chg="mod">
          <ac:chgData name="Liu, Huazhen" userId="S::hzliu@ad.unc.edu::5ab40936-7a5f-4729-9e8e-82274e8f741c" providerId="AD" clId="Web-{69590E6E-AA1D-895C-5E36-DDBBF678B2C0}" dt="2022-10-13T03:21:27.288" v="1852" actId="14100"/>
          <ac:spMkLst>
            <pc:docMk/>
            <pc:sldMk cId="3258333177" sldId="267"/>
            <ac:spMk id="6" creationId="{490F797D-DB15-2ABD-16DB-045F9DCDD8F0}"/>
          </ac:spMkLst>
        </pc:spChg>
        <pc:graphicFrameChg chg="del">
          <ac:chgData name="Liu, Huazhen" userId="S::hzliu@ad.unc.edu::5ab40936-7a5f-4729-9e8e-82274e8f741c" providerId="AD" clId="Web-{69590E6E-AA1D-895C-5E36-DDBBF678B2C0}" dt="2022-10-12T22:03:10.742" v="95"/>
          <ac:graphicFrameMkLst>
            <pc:docMk/>
            <pc:sldMk cId="3258333177" sldId="267"/>
            <ac:graphicFrameMk id="2" creationId="{47C8A253-CD06-18A4-C49C-DAEEB05EB49D}"/>
          </ac:graphicFrameMkLst>
        </pc:graphicFrameChg>
      </pc:sldChg>
      <pc:sldChg chg="modSp">
        <pc:chgData name="Liu, Huazhen" userId="S::hzliu@ad.unc.edu::5ab40936-7a5f-4729-9e8e-82274e8f741c" providerId="AD" clId="Web-{69590E6E-AA1D-895C-5E36-DDBBF678B2C0}" dt="2022-10-13T03:19:51.440" v="1851" actId="20577"/>
        <pc:sldMkLst>
          <pc:docMk/>
          <pc:sldMk cId="1913717657" sldId="268"/>
        </pc:sldMkLst>
        <pc:spChg chg="mod">
          <ac:chgData name="Liu, Huazhen" userId="S::hzliu@ad.unc.edu::5ab40936-7a5f-4729-9e8e-82274e8f741c" providerId="AD" clId="Web-{69590E6E-AA1D-895C-5E36-DDBBF678B2C0}" dt="2022-10-13T03:19:51.440" v="1851" actId="20577"/>
          <ac:spMkLst>
            <pc:docMk/>
            <pc:sldMk cId="1913717657" sldId="268"/>
            <ac:spMk id="6" creationId="{7782B406-388A-5CC0-C608-B49AD274A78C}"/>
          </ac:spMkLst>
        </pc:spChg>
      </pc:sldChg>
      <pc:sldChg chg="del">
        <pc:chgData name="Liu, Huazhen" userId="S::hzliu@ad.unc.edu::5ab40936-7a5f-4729-9e8e-82274e8f741c" providerId="AD" clId="Web-{69590E6E-AA1D-895C-5E36-DDBBF678B2C0}" dt="2022-10-12T22:16:30.102" v="106"/>
        <pc:sldMkLst>
          <pc:docMk/>
          <pc:sldMk cId="3423614405" sldId="271"/>
        </pc:sldMkLst>
      </pc:sldChg>
      <pc:sldChg chg="addSp modSp">
        <pc:chgData name="Liu, Huazhen" userId="S::hzliu@ad.unc.edu::5ab40936-7a5f-4729-9e8e-82274e8f741c" providerId="AD" clId="Web-{69590E6E-AA1D-895C-5E36-DDBBF678B2C0}" dt="2022-10-13T01:45:56.513" v="1237" actId="20577"/>
        <pc:sldMkLst>
          <pc:docMk/>
          <pc:sldMk cId="3571072934" sldId="272"/>
        </pc:sldMkLst>
        <pc:spChg chg="add mod">
          <ac:chgData name="Liu, Huazhen" userId="S::hzliu@ad.unc.edu::5ab40936-7a5f-4729-9e8e-82274e8f741c" providerId="AD" clId="Web-{69590E6E-AA1D-895C-5E36-DDBBF678B2C0}" dt="2022-10-13T01:37:58.120" v="1148" actId="1076"/>
          <ac:spMkLst>
            <pc:docMk/>
            <pc:sldMk cId="3571072934" sldId="272"/>
            <ac:spMk id="3" creationId="{C9402AD4-C2DC-B36F-4162-5508C6592707}"/>
          </ac:spMkLst>
        </pc:spChg>
        <pc:spChg chg="add mod">
          <ac:chgData name="Liu, Huazhen" userId="S::hzliu@ad.unc.edu::5ab40936-7a5f-4729-9e8e-82274e8f741c" providerId="AD" clId="Web-{69590E6E-AA1D-895C-5E36-DDBBF678B2C0}" dt="2022-10-13T01:45:17.184" v="1233" actId="1076"/>
          <ac:spMkLst>
            <pc:docMk/>
            <pc:sldMk cId="3571072934" sldId="272"/>
            <ac:spMk id="5" creationId="{0DB68395-179B-A4BD-F2F7-DCD4C94F70F9}"/>
          </ac:spMkLst>
        </pc:spChg>
        <pc:spChg chg="add mod">
          <ac:chgData name="Liu, Huazhen" userId="S::hzliu@ad.unc.edu::5ab40936-7a5f-4729-9e8e-82274e8f741c" providerId="AD" clId="Web-{69590E6E-AA1D-895C-5E36-DDBBF678B2C0}" dt="2022-10-13T01:45:56.513" v="1237" actId="20577"/>
          <ac:spMkLst>
            <pc:docMk/>
            <pc:sldMk cId="3571072934" sldId="272"/>
            <ac:spMk id="6" creationId="{1D66A5E1-6AE1-7E58-64AC-2787C3396D5E}"/>
          </ac:spMkLst>
        </pc:spChg>
        <pc:graphicFrameChg chg="mod modGraphic">
          <ac:chgData name="Liu, Huazhen" userId="S::hzliu@ad.unc.edu::5ab40936-7a5f-4729-9e8e-82274e8f741c" providerId="AD" clId="Web-{69590E6E-AA1D-895C-5E36-DDBBF678B2C0}" dt="2022-10-13T01:37:40.994" v="1145" actId="1076"/>
          <ac:graphicFrameMkLst>
            <pc:docMk/>
            <pc:sldMk cId="3571072934" sldId="272"/>
            <ac:graphicFrameMk id="11" creationId="{6E18C668-9491-0F71-1D58-E53C36FBCC66}"/>
          </ac:graphicFrameMkLst>
        </pc:graphicFrameChg>
        <pc:graphicFrameChg chg="mod modGraphic">
          <ac:chgData name="Liu, Huazhen" userId="S::hzliu@ad.unc.edu::5ab40936-7a5f-4729-9e8e-82274e8f741c" providerId="AD" clId="Web-{69590E6E-AA1D-895C-5E36-DDBBF678B2C0}" dt="2022-10-13T01:45:26.559" v="1235" actId="1076"/>
          <ac:graphicFrameMkLst>
            <pc:docMk/>
            <pc:sldMk cId="3571072934" sldId="272"/>
            <ac:graphicFrameMk id="12" creationId="{9FA2E853-706E-81A9-C578-3B999D4A10F0}"/>
          </ac:graphicFrameMkLst>
        </pc:graphicFrameChg>
        <pc:graphicFrameChg chg="mod modGraphic">
          <ac:chgData name="Liu, Huazhen" userId="S::hzliu@ad.unc.edu::5ab40936-7a5f-4729-9e8e-82274e8f741c" providerId="AD" clId="Web-{69590E6E-AA1D-895C-5E36-DDBBF678B2C0}" dt="2022-10-13T01:45:06.511" v="1231" actId="1076"/>
          <ac:graphicFrameMkLst>
            <pc:docMk/>
            <pc:sldMk cId="3571072934" sldId="272"/>
            <ac:graphicFrameMk id="15" creationId="{DF73DE0C-8FD9-731C-7C7C-00DE66319BB9}"/>
          </ac:graphicFrameMkLst>
        </pc:graphicFrameChg>
        <pc:picChg chg="mod">
          <ac:chgData name="Liu, Huazhen" userId="S::hzliu@ad.unc.edu::5ab40936-7a5f-4729-9e8e-82274e8f741c" providerId="AD" clId="Web-{69590E6E-AA1D-895C-5E36-DDBBF678B2C0}" dt="2022-10-13T01:44:11.040" v="1226" actId="1076"/>
          <ac:picMkLst>
            <pc:docMk/>
            <pc:sldMk cId="3571072934" sldId="272"/>
            <ac:picMk id="8" creationId="{05FA7867-FD0B-9E81-1329-A036D2BE9472}"/>
          </ac:picMkLst>
        </pc:picChg>
        <pc:picChg chg="mod">
          <ac:chgData name="Liu, Huazhen" userId="S::hzliu@ad.unc.edu::5ab40936-7a5f-4729-9e8e-82274e8f741c" providerId="AD" clId="Web-{69590E6E-AA1D-895C-5E36-DDBBF678B2C0}" dt="2022-10-13T01:44:11.118" v="1227" actId="1076"/>
          <ac:picMkLst>
            <pc:docMk/>
            <pc:sldMk cId="3571072934" sldId="272"/>
            <ac:picMk id="14" creationId="{F45E830B-BFAB-1218-F5EF-C37C6F746462}"/>
          </ac:picMkLst>
        </pc:picChg>
        <pc:picChg chg="mod">
          <ac:chgData name="Liu, Huazhen" userId="S::hzliu@ad.unc.edu::5ab40936-7a5f-4729-9e8e-82274e8f741c" providerId="AD" clId="Web-{69590E6E-AA1D-895C-5E36-DDBBF678B2C0}" dt="2022-10-13T01:44:11.197" v="1228" actId="1076"/>
          <ac:picMkLst>
            <pc:docMk/>
            <pc:sldMk cId="3571072934" sldId="272"/>
            <ac:picMk id="17" creationId="{38AC6B6A-3231-F35C-22C7-FF9E1565E1DB}"/>
          </ac:picMkLst>
        </pc:picChg>
      </pc:sldChg>
      <pc:sldChg chg="addSp modSp">
        <pc:chgData name="Liu, Huazhen" userId="S::hzliu@ad.unc.edu::5ab40936-7a5f-4729-9e8e-82274e8f741c" providerId="AD" clId="Web-{69590E6E-AA1D-895C-5E36-DDBBF678B2C0}" dt="2022-10-13T03:19:37.736" v="1850" actId="20577"/>
        <pc:sldMkLst>
          <pc:docMk/>
          <pc:sldMk cId="3576678847" sldId="273"/>
        </pc:sldMkLst>
        <pc:spChg chg="mod">
          <ac:chgData name="Liu, Huazhen" userId="S::hzliu@ad.unc.edu::5ab40936-7a5f-4729-9e8e-82274e8f741c" providerId="AD" clId="Web-{69590E6E-AA1D-895C-5E36-DDBBF678B2C0}" dt="2022-10-12T23:35:54.734" v="485" actId="1076"/>
          <ac:spMkLst>
            <pc:docMk/>
            <pc:sldMk cId="3576678847" sldId="273"/>
            <ac:spMk id="2" creationId="{D368F4EF-C827-308A-3DF5-CBB9F2D55F3A}"/>
          </ac:spMkLst>
        </pc:spChg>
        <pc:spChg chg="mod">
          <ac:chgData name="Liu, Huazhen" userId="S::hzliu@ad.unc.edu::5ab40936-7a5f-4729-9e8e-82274e8f741c" providerId="AD" clId="Web-{69590E6E-AA1D-895C-5E36-DDBBF678B2C0}" dt="2022-10-12T23:29:58.094" v="467" actId="14100"/>
          <ac:spMkLst>
            <pc:docMk/>
            <pc:sldMk cId="3576678847" sldId="273"/>
            <ac:spMk id="3" creationId="{FD2A2380-EA41-3399-FA81-85A618F983A8}"/>
          </ac:spMkLst>
        </pc:spChg>
        <pc:spChg chg="add mod">
          <ac:chgData name="Liu, Huazhen" userId="S::hzliu@ad.unc.edu::5ab40936-7a5f-4729-9e8e-82274e8f741c" providerId="AD" clId="Web-{69590E6E-AA1D-895C-5E36-DDBBF678B2C0}" dt="2022-10-12T23:30:36.158" v="476" actId="1076"/>
          <ac:spMkLst>
            <pc:docMk/>
            <pc:sldMk cId="3576678847" sldId="273"/>
            <ac:spMk id="4" creationId="{C8E6696E-239F-FAB6-FF87-E28BF92FE8A8}"/>
          </ac:spMkLst>
        </pc:spChg>
        <pc:spChg chg="mod">
          <ac:chgData name="Liu, Huazhen" userId="S::hzliu@ad.unc.edu::5ab40936-7a5f-4729-9e8e-82274e8f741c" providerId="AD" clId="Web-{69590E6E-AA1D-895C-5E36-DDBBF678B2C0}" dt="2022-10-12T23:29:58.110" v="468" actId="14100"/>
          <ac:spMkLst>
            <pc:docMk/>
            <pc:sldMk cId="3576678847" sldId="273"/>
            <ac:spMk id="5" creationId="{ADF51666-48DD-5441-D0BD-4AD6DEC2360D}"/>
          </ac:spMkLst>
        </pc:spChg>
        <pc:spChg chg="add mod">
          <ac:chgData name="Liu, Huazhen" userId="S::hzliu@ad.unc.edu::5ab40936-7a5f-4729-9e8e-82274e8f741c" providerId="AD" clId="Web-{69590E6E-AA1D-895C-5E36-DDBBF678B2C0}" dt="2022-10-13T03:19:37.736" v="1850" actId="20577"/>
          <ac:spMkLst>
            <pc:docMk/>
            <pc:sldMk cId="3576678847" sldId="273"/>
            <ac:spMk id="6" creationId="{E2291524-9874-3955-4C30-872CB33F42B8}"/>
          </ac:spMkLst>
        </pc:spChg>
        <pc:spChg chg="mod">
          <ac:chgData name="Liu, Huazhen" userId="S::hzliu@ad.unc.edu::5ab40936-7a5f-4729-9e8e-82274e8f741c" providerId="AD" clId="Web-{69590E6E-AA1D-895C-5E36-DDBBF678B2C0}" dt="2022-10-12T23:31:38.973" v="484" actId="20577"/>
          <ac:spMkLst>
            <pc:docMk/>
            <pc:sldMk cId="3576678847" sldId="273"/>
            <ac:spMk id="7" creationId="{336F9C30-8B92-24D0-49DD-4B523F761D7E}"/>
          </ac:spMkLst>
        </pc:spChg>
        <pc:spChg chg="mod">
          <ac:chgData name="Liu, Huazhen" userId="S::hzliu@ad.unc.edu::5ab40936-7a5f-4729-9e8e-82274e8f741c" providerId="AD" clId="Web-{69590E6E-AA1D-895C-5E36-DDBBF678B2C0}" dt="2022-10-12T23:31:32.535" v="482" actId="1076"/>
          <ac:spMkLst>
            <pc:docMk/>
            <pc:sldMk cId="3576678847" sldId="273"/>
            <ac:spMk id="10" creationId="{C8D56F16-8DB2-7A72-6A0C-E0C220637BDF}"/>
          </ac:spMkLst>
        </pc:spChg>
        <pc:spChg chg="mod">
          <ac:chgData name="Liu, Huazhen" userId="S::hzliu@ad.unc.edu::5ab40936-7a5f-4729-9e8e-82274e8f741c" providerId="AD" clId="Web-{69590E6E-AA1D-895C-5E36-DDBBF678B2C0}" dt="2022-10-12T23:29:58.110" v="469" actId="14100"/>
          <ac:spMkLst>
            <pc:docMk/>
            <pc:sldMk cId="3576678847" sldId="273"/>
            <ac:spMk id="13" creationId="{67B6A1AF-D096-8FE6-6583-4B45B960BA67}"/>
          </ac:spMkLst>
        </pc:spChg>
        <pc:spChg chg="mod">
          <ac:chgData name="Liu, Huazhen" userId="S::hzliu@ad.unc.edu::5ab40936-7a5f-4729-9e8e-82274e8f741c" providerId="AD" clId="Web-{69590E6E-AA1D-895C-5E36-DDBBF678B2C0}" dt="2022-10-12T23:29:58.125" v="470" actId="14100"/>
          <ac:spMkLst>
            <pc:docMk/>
            <pc:sldMk cId="3576678847" sldId="273"/>
            <ac:spMk id="14" creationId="{54C1F861-C25A-1F73-4AF1-C6F4D002CEA9}"/>
          </ac:spMkLst>
        </pc:spChg>
      </pc:sldChg>
      <pc:sldChg chg="modSp">
        <pc:chgData name="Liu, Huazhen" userId="S::hzliu@ad.unc.edu::5ab40936-7a5f-4729-9e8e-82274e8f741c" providerId="AD" clId="Web-{69590E6E-AA1D-895C-5E36-DDBBF678B2C0}" dt="2022-10-12T23:28:34.513" v="466" actId="1076"/>
        <pc:sldMkLst>
          <pc:docMk/>
          <pc:sldMk cId="3018025976" sldId="274"/>
        </pc:sldMkLst>
        <pc:spChg chg="mod">
          <ac:chgData name="Liu, Huazhen" userId="S::hzliu@ad.unc.edu::5ab40936-7a5f-4729-9e8e-82274e8f741c" providerId="AD" clId="Web-{69590E6E-AA1D-895C-5E36-DDBBF678B2C0}" dt="2022-10-12T23:28:26.247" v="465" actId="20577"/>
          <ac:spMkLst>
            <pc:docMk/>
            <pc:sldMk cId="3018025976" sldId="274"/>
            <ac:spMk id="2" creationId="{5E7F1796-4C17-734B-5721-E7DDBF0736B9}"/>
          </ac:spMkLst>
        </pc:spChg>
        <pc:spChg chg="mod">
          <ac:chgData name="Liu, Huazhen" userId="S::hzliu@ad.unc.edu::5ab40936-7a5f-4729-9e8e-82274e8f741c" providerId="AD" clId="Web-{69590E6E-AA1D-895C-5E36-DDBBF678B2C0}" dt="2022-10-12T23:28:34.513" v="466" actId="1076"/>
          <ac:spMkLst>
            <pc:docMk/>
            <pc:sldMk cId="3018025976" sldId="274"/>
            <ac:spMk id="3" creationId="{F10D8CA9-4BCB-720F-66ED-ED6DAB7D47A3}"/>
          </ac:spMkLst>
        </pc:spChg>
      </pc:sldChg>
      <pc:sldChg chg="addSp delSp modSp">
        <pc:chgData name="Liu, Huazhen" userId="S::hzliu@ad.unc.edu::5ab40936-7a5f-4729-9e8e-82274e8f741c" providerId="AD" clId="Web-{69590E6E-AA1D-895C-5E36-DDBBF678B2C0}" dt="2022-10-13T03:17:32.794" v="1839" actId="20577"/>
        <pc:sldMkLst>
          <pc:docMk/>
          <pc:sldMk cId="3906626657" sldId="276"/>
        </pc:sldMkLst>
        <pc:spChg chg="add mod">
          <ac:chgData name="Liu, Huazhen" userId="S::hzliu@ad.unc.edu::5ab40936-7a5f-4729-9e8e-82274e8f741c" providerId="AD" clId="Web-{69590E6E-AA1D-895C-5E36-DDBBF678B2C0}" dt="2022-10-13T03:17:32.794" v="1839" actId="20577"/>
          <ac:spMkLst>
            <pc:docMk/>
            <pc:sldMk cId="3906626657" sldId="276"/>
            <ac:spMk id="2" creationId="{A477870D-FF70-B4CD-F87A-E41F91383C82}"/>
          </ac:spMkLst>
        </pc:spChg>
        <pc:spChg chg="add mod">
          <ac:chgData name="Liu, Huazhen" userId="S::hzliu@ad.unc.edu::5ab40936-7a5f-4729-9e8e-82274e8f741c" providerId="AD" clId="Web-{69590E6E-AA1D-895C-5E36-DDBBF678B2C0}" dt="2022-10-13T01:30:36.657" v="1090" actId="1076"/>
          <ac:spMkLst>
            <pc:docMk/>
            <pc:sldMk cId="3906626657" sldId="276"/>
            <ac:spMk id="3" creationId="{1657643D-FF70-2DF8-5B93-1B39657457C9}"/>
          </ac:spMkLst>
        </pc:spChg>
        <pc:spChg chg="add">
          <ac:chgData name="Liu, Huazhen" userId="S::hzliu@ad.unc.edu::5ab40936-7a5f-4729-9e8e-82274e8f741c" providerId="AD" clId="Web-{69590E6E-AA1D-895C-5E36-DDBBF678B2C0}" dt="2022-10-13T00:25:59.385" v="743"/>
          <ac:spMkLst>
            <pc:docMk/>
            <pc:sldMk cId="3906626657" sldId="276"/>
            <ac:spMk id="6" creationId="{4BBAFF34-76A6-0D4A-F80F-BFF0FC4B96A9}"/>
          </ac:spMkLst>
        </pc:spChg>
        <pc:graphicFrameChg chg="del">
          <ac:chgData name="Liu, Huazhen" userId="S::hzliu@ad.unc.edu::5ab40936-7a5f-4729-9e8e-82274e8f741c" providerId="AD" clId="Web-{69590E6E-AA1D-895C-5E36-DDBBF678B2C0}" dt="2022-10-13T00:25:36.384" v="738"/>
          <ac:graphicFrameMkLst>
            <pc:docMk/>
            <pc:sldMk cId="3906626657" sldId="276"/>
            <ac:graphicFrameMk id="3" creationId="{4FC63EC9-DCC2-BE64-C5C0-6DB7381960B7}"/>
          </ac:graphicFrameMkLst>
        </pc:graphicFrameChg>
        <pc:graphicFrameChg chg="mod modGraphic">
          <ac:chgData name="Liu, Huazhen" userId="S::hzliu@ad.unc.edu::5ab40936-7a5f-4729-9e8e-82274e8f741c" providerId="AD" clId="Web-{69590E6E-AA1D-895C-5E36-DDBBF678B2C0}" dt="2022-10-13T01:25:08.502" v="1050" actId="1076"/>
          <ac:graphicFrameMkLst>
            <pc:docMk/>
            <pc:sldMk cId="3906626657" sldId="276"/>
            <ac:graphicFrameMk id="11" creationId="{6E18C668-9491-0F71-1D58-E53C36FBCC66}"/>
          </ac:graphicFrameMkLst>
        </pc:graphicFrameChg>
        <pc:graphicFrameChg chg="mod modGraphic">
          <ac:chgData name="Liu, Huazhen" userId="S::hzliu@ad.unc.edu::5ab40936-7a5f-4729-9e8e-82274e8f741c" providerId="AD" clId="Web-{69590E6E-AA1D-895C-5E36-DDBBF678B2C0}" dt="2022-10-13T01:24:54.314" v="1047" actId="1076"/>
          <ac:graphicFrameMkLst>
            <pc:docMk/>
            <pc:sldMk cId="3906626657" sldId="276"/>
            <ac:graphicFrameMk id="12" creationId="{9FA2E853-706E-81A9-C578-3B999D4A10F0}"/>
          </ac:graphicFrameMkLst>
        </pc:graphicFrameChg>
        <pc:graphicFrameChg chg="del">
          <ac:chgData name="Liu, Huazhen" userId="S::hzliu@ad.unc.edu::5ab40936-7a5f-4729-9e8e-82274e8f741c" providerId="AD" clId="Web-{69590E6E-AA1D-895C-5E36-DDBBF678B2C0}" dt="2022-10-13T00:25:33.650" v="737"/>
          <ac:graphicFrameMkLst>
            <pc:docMk/>
            <pc:sldMk cId="3906626657" sldId="276"/>
            <ac:graphicFrameMk id="15" creationId="{DF73DE0C-8FD9-731C-7C7C-00DE66319BB9}"/>
          </ac:graphicFrameMkLst>
        </pc:graphicFrameChg>
        <pc:picChg chg="del">
          <ac:chgData name="Liu, Huazhen" userId="S::hzliu@ad.unc.edu::5ab40936-7a5f-4729-9e8e-82274e8f741c" providerId="AD" clId="Web-{69590E6E-AA1D-895C-5E36-DDBBF678B2C0}" dt="2022-10-13T00:25:08.039" v="734"/>
          <ac:picMkLst>
            <pc:docMk/>
            <pc:sldMk cId="3906626657" sldId="276"/>
            <ac:picMk id="2" creationId="{5A9240F9-B469-984A-6A6B-4CE99EC52E91}"/>
          </ac:picMkLst>
        </pc:picChg>
        <pc:picChg chg="add del">
          <ac:chgData name="Liu, Huazhen" userId="S::hzliu@ad.unc.edu::5ab40936-7a5f-4729-9e8e-82274e8f741c" providerId="AD" clId="Web-{69590E6E-AA1D-895C-5E36-DDBBF678B2C0}" dt="2022-10-13T00:24:43.460" v="731"/>
          <ac:picMkLst>
            <pc:docMk/>
            <pc:sldMk cId="3906626657" sldId="276"/>
            <ac:picMk id="4" creationId="{5AE52B63-98B5-6602-0ACE-FB134894CF7A}"/>
          </ac:picMkLst>
        </pc:picChg>
        <pc:picChg chg="mod">
          <ac:chgData name="Liu, Huazhen" userId="S::hzliu@ad.unc.edu::5ab40936-7a5f-4729-9e8e-82274e8f741c" providerId="AD" clId="Web-{69590E6E-AA1D-895C-5E36-DDBBF678B2C0}" dt="2022-10-13T01:25:53.161" v="1056" actId="1076"/>
          <ac:picMkLst>
            <pc:docMk/>
            <pc:sldMk cId="3906626657" sldId="276"/>
            <ac:picMk id="8" creationId="{05FA7867-FD0B-9E81-1329-A036D2BE9472}"/>
          </ac:picMkLst>
        </pc:picChg>
        <pc:picChg chg="mod">
          <ac:chgData name="Liu, Huazhen" userId="S::hzliu@ad.unc.edu::5ab40936-7a5f-4729-9e8e-82274e8f741c" providerId="AD" clId="Web-{69590E6E-AA1D-895C-5E36-DDBBF678B2C0}" dt="2022-10-13T01:25:43.473" v="1054" actId="14100"/>
          <ac:picMkLst>
            <pc:docMk/>
            <pc:sldMk cId="3906626657" sldId="276"/>
            <ac:picMk id="14" creationId="{F45E830B-BFAB-1218-F5EF-C37C6F746462}"/>
          </ac:picMkLst>
        </pc:picChg>
        <pc:picChg chg="del">
          <ac:chgData name="Liu, Huazhen" userId="S::hzliu@ad.unc.edu::5ab40936-7a5f-4729-9e8e-82274e8f741c" providerId="AD" clId="Web-{69590E6E-AA1D-895C-5E36-DDBBF678B2C0}" dt="2022-10-13T00:25:05.930" v="733"/>
          <ac:picMkLst>
            <pc:docMk/>
            <pc:sldMk cId="3906626657" sldId="276"/>
            <ac:picMk id="17" creationId="{38AC6B6A-3231-F35C-22C7-FF9E1565E1DB}"/>
          </ac:picMkLst>
        </pc:picChg>
      </pc:sldChg>
      <pc:sldChg chg="addSp delSp modSp new">
        <pc:chgData name="Liu, Huazhen" userId="S::hzliu@ad.unc.edu::5ab40936-7a5f-4729-9e8e-82274e8f741c" providerId="AD" clId="Web-{69590E6E-AA1D-895C-5E36-DDBBF678B2C0}" dt="2022-10-13T01:32:25.556" v="1115" actId="20577"/>
        <pc:sldMkLst>
          <pc:docMk/>
          <pc:sldMk cId="1161947857" sldId="277"/>
        </pc:sldMkLst>
        <pc:spChg chg="add">
          <ac:chgData name="Liu, Huazhen" userId="S::hzliu@ad.unc.edu::5ab40936-7a5f-4729-9e8e-82274e8f741c" providerId="AD" clId="Web-{69590E6E-AA1D-895C-5E36-DDBBF678B2C0}" dt="2022-10-13T00:26:02.448" v="744"/>
          <ac:spMkLst>
            <pc:docMk/>
            <pc:sldMk cId="1161947857" sldId="277"/>
            <ac:spMk id="11" creationId="{035FBEB7-E77E-C607-F88A-FB355A5C402E}"/>
          </ac:spMkLst>
        </pc:spChg>
        <pc:spChg chg="add mod">
          <ac:chgData name="Liu, Huazhen" userId="S::hzliu@ad.unc.edu::5ab40936-7a5f-4729-9e8e-82274e8f741c" providerId="AD" clId="Web-{69590E6E-AA1D-895C-5E36-DDBBF678B2C0}" dt="2022-10-13T01:31:48.632" v="1104" actId="14100"/>
          <ac:spMkLst>
            <pc:docMk/>
            <pc:sldMk cId="1161947857" sldId="277"/>
            <ac:spMk id="12" creationId="{275E81D2-C954-6056-8907-22131F1A86C0}"/>
          </ac:spMkLst>
        </pc:spChg>
        <pc:spChg chg="add del mod">
          <ac:chgData name="Liu, Huazhen" userId="S::hzliu@ad.unc.edu::5ab40936-7a5f-4729-9e8e-82274e8f741c" providerId="AD" clId="Web-{69590E6E-AA1D-895C-5E36-DDBBF678B2C0}" dt="2022-10-13T00:48:16.033" v="866"/>
          <ac:spMkLst>
            <pc:docMk/>
            <pc:sldMk cId="1161947857" sldId="277"/>
            <ac:spMk id="13" creationId="{7CC82DAE-42CC-0D67-5DF3-4231A9E680F6}"/>
          </ac:spMkLst>
        </pc:spChg>
        <pc:spChg chg="add mod">
          <ac:chgData name="Liu, Huazhen" userId="S::hzliu@ad.unc.edu::5ab40936-7a5f-4729-9e8e-82274e8f741c" providerId="AD" clId="Web-{69590E6E-AA1D-895C-5E36-DDBBF678B2C0}" dt="2022-10-13T01:32:25.556" v="1115" actId="20577"/>
          <ac:spMkLst>
            <pc:docMk/>
            <pc:sldMk cId="1161947857" sldId="277"/>
            <ac:spMk id="14" creationId="{9D9F95AC-92C7-5705-A0FF-61EDD62D48E0}"/>
          </ac:spMkLst>
        </pc:spChg>
        <pc:graphicFrameChg chg="add mod modGraphic">
          <ac:chgData name="Liu, Huazhen" userId="S::hzliu@ad.unc.edu::5ab40936-7a5f-4729-9e8e-82274e8f741c" providerId="AD" clId="Web-{69590E6E-AA1D-895C-5E36-DDBBF678B2C0}" dt="2022-10-13T00:41:58.861" v="788" actId="1076"/>
          <ac:graphicFrameMkLst>
            <pc:docMk/>
            <pc:sldMk cId="1161947857" sldId="277"/>
            <ac:graphicFrameMk id="7" creationId="{D0839670-A0CF-072C-B1E8-7E5174A200C2}"/>
          </ac:graphicFrameMkLst>
        </pc:graphicFrameChg>
        <pc:graphicFrameChg chg="add mod modGraphic">
          <ac:chgData name="Liu, Huazhen" userId="S::hzliu@ad.unc.edu::5ab40936-7a5f-4729-9e8e-82274e8f741c" providerId="AD" clId="Web-{69590E6E-AA1D-895C-5E36-DDBBF678B2C0}" dt="2022-10-13T00:53:08.232" v="917"/>
          <ac:graphicFrameMkLst>
            <pc:docMk/>
            <pc:sldMk cId="1161947857" sldId="277"/>
            <ac:graphicFrameMk id="9" creationId="{7224C02F-9DD4-CB5D-0DA9-2C8510272A54}"/>
          </ac:graphicFrameMkLst>
        </pc:graphicFrameChg>
        <pc:picChg chg="add mod">
          <ac:chgData name="Liu, Huazhen" userId="S::hzliu@ad.unc.edu::5ab40936-7a5f-4729-9e8e-82274e8f741c" providerId="AD" clId="Web-{69590E6E-AA1D-895C-5E36-DDBBF678B2C0}" dt="2022-10-13T00:41:38.220" v="787" actId="1076"/>
          <ac:picMkLst>
            <pc:docMk/>
            <pc:sldMk cId="1161947857" sldId="277"/>
            <ac:picMk id="3" creationId="{7C46EFA7-319E-9C25-CB8D-281064DC76E5}"/>
          </ac:picMkLst>
        </pc:picChg>
        <pc:picChg chg="add mod">
          <ac:chgData name="Liu, Huazhen" userId="S::hzliu@ad.unc.edu::5ab40936-7a5f-4729-9e8e-82274e8f741c" providerId="AD" clId="Web-{69590E6E-AA1D-895C-5E36-DDBBF678B2C0}" dt="2022-10-13T00:52:14.542" v="912" actId="1076"/>
          <ac:picMkLst>
            <pc:docMk/>
            <pc:sldMk cId="1161947857" sldId="277"/>
            <ac:picMk id="5" creationId="{A2946317-0044-B09C-4A34-B82891EF48B8}"/>
          </ac:picMkLst>
        </pc:picChg>
      </pc:sldChg>
    </pc:docChg>
  </pc:docChgLst>
  <pc:docChgLst>
    <pc:chgData name="Liu, Huazhen" userId="S::hzliu@ad.unc.edu::5ab40936-7a5f-4729-9e8e-82274e8f741c" providerId="AD" clId="Web-{6362AB8A-4053-492F-8009-5750E1D686E7}"/>
    <pc:docChg chg="delSld modSld">
      <pc:chgData name="Liu, Huazhen" userId="S::hzliu@ad.unc.edu::5ab40936-7a5f-4729-9e8e-82274e8f741c" providerId="AD" clId="Web-{6362AB8A-4053-492F-8009-5750E1D686E7}" dt="2022-10-12T21:51:19.267" v="11" actId="14100"/>
      <pc:docMkLst>
        <pc:docMk/>
      </pc:docMkLst>
      <pc:sldChg chg="addSp delSp modSp">
        <pc:chgData name="Liu, Huazhen" userId="S::hzliu@ad.unc.edu::5ab40936-7a5f-4729-9e8e-82274e8f741c" providerId="AD" clId="Web-{6362AB8A-4053-492F-8009-5750E1D686E7}" dt="2022-10-12T21:51:19.267" v="11" actId="14100"/>
        <pc:sldMkLst>
          <pc:docMk/>
          <pc:sldMk cId="3320188188" sldId="258"/>
        </pc:sldMkLst>
        <pc:spChg chg="mod">
          <ac:chgData name="Liu, Huazhen" userId="S::hzliu@ad.unc.edu::5ab40936-7a5f-4729-9e8e-82274e8f741c" providerId="AD" clId="Web-{6362AB8A-4053-492F-8009-5750E1D686E7}" dt="2022-10-12T21:51:14.954" v="10" actId="1076"/>
          <ac:spMkLst>
            <pc:docMk/>
            <pc:sldMk cId="3320188188" sldId="258"/>
            <ac:spMk id="7" creationId="{FABA1439-9452-CFA1-E533-A0312F01FA84}"/>
          </ac:spMkLst>
        </pc:spChg>
        <pc:spChg chg="del">
          <ac:chgData name="Liu, Huazhen" userId="S::hzliu@ad.unc.edu::5ab40936-7a5f-4729-9e8e-82274e8f741c" providerId="AD" clId="Web-{6362AB8A-4053-492F-8009-5750E1D686E7}" dt="2022-10-12T21:46:23.508" v="5"/>
          <ac:spMkLst>
            <pc:docMk/>
            <pc:sldMk cId="3320188188" sldId="258"/>
            <ac:spMk id="10" creationId="{A3C7FA00-4525-D220-43C3-9AA8C5C1453E}"/>
          </ac:spMkLst>
        </pc:spChg>
        <pc:picChg chg="mod">
          <ac:chgData name="Liu, Huazhen" userId="S::hzliu@ad.unc.edu::5ab40936-7a5f-4729-9e8e-82274e8f741c" providerId="AD" clId="Web-{6362AB8A-4053-492F-8009-5750E1D686E7}" dt="2022-10-12T21:51:14.938" v="9" actId="1076"/>
          <ac:picMkLst>
            <pc:docMk/>
            <pc:sldMk cId="3320188188" sldId="258"/>
            <ac:picMk id="2" creationId="{C38B5CDC-A8B9-0EFD-59F6-51CA5F513E0E}"/>
          </ac:picMkLst>
        </pc:picChg>
        <pc:picChg chg="add mod">
          <ac:chgData name="Liu, Huazhen" userId="S::hzliu@ad.unc.edu::5ab40936-7a5f-4729-9e8e-82274e8f741c" providerId="AD" clId="Web-{6362AB8A-4053-492F-8009-5750E1D686E7}" dt="2022-10-12T21:51:19.267" v="11" actId="14100"/>
          <ac:picMkLst>
            <pc:docMk/>
            <pc:sldMk cId="3320188188" sldId="258"/>
            <ac:picMk id="5" creationId="{C890A916-7EC2-2065-224B-08CBAB0A1018}"/>
          </ac:picMkLst>
        </pc:picChg>
        <pc:picChg chg="del">
          <ac:chgData name="Liu, Huazhen" userId="S::hzliu@ad.unc.edu::5ab40936-7a5f-4729-9e8e-82274e8f741c" providerId="AD" clId="Web-{6362AB8A-4053-492F-8009-5750E1D686E7}" dt="2022-10-12T21:46:20.664" v="4"/>
          <ac:picMkLst>
            <pc:docMk/>
            <pc:sldMk cId="3320188188" sldId="258"/>
            <ac:picMk id="6" creationId="{E8D420B2-C51D-3839-9931-A6DB1B9FB542}"/>
          </ac:picMkLst>
        </pc:picChg>
      </pc:sldChg>
      <pc:sldChg chg="modSp">
        <pc:chgData name="Liu, Huazhen" userId="S::hzliu@ad.unc.edu::5ab40936-7a5f-4729-9e8e-82274e8f741c" providerId="AD" clId="Web-{6362AB8A-4053-492F-8009-5750E1D686E7}" dt="2022-10-12T21:45:25.178" v="2" actId="20577"/>
        <pc:sldMkLst>
          <pc:docMk/>
          <pc:sldMk cId="3163144345" sldId="266"/>
        </pc:sldMkLst>
        <pc:spChg chg="mod">
          <ac:chgData name="Liu, Huazhen" userId="S::hzliu@ad.unc.edu::5ab40936-7a5f-4729-9e8e-82274e8f741c" providerId="AD" clId="Web-{6362AB8A-4053-492F-8009-5750E1D686E7}" dt="2022-10-12T21:45:25.178" v="2" actId="20577"/>
          <ac:spMkLst>
            <pc:docMk/>
            <pc:sldMk cId="3163144345" sldId="266"/>
            <ac:spMk id="6" creationId="{490F797D-DB15-2ABD-16DB-045F9DCDD8F0}"/>
          </ac:spMkLst>
        </pc:spChg>
      </pc:sldChg>
      <pc:sldChg chg="del">
        <pc:chgData name="Liu, Huazhen" userId="S::hzliu@ad.unc.edu::5ab40936-7a5f-4729-9e8e-82274e8f741c" providerId="AD" clId="Web-{6362AB8A-4053-492F-8009-5750E1D686E7}" dt="2022-10-12T21:45:12.615" v="0"/>
        <pc:sldMkLst>
          <pc:docMk/>
          <pc:sldMk cId="3491474958" sldId="270"/>
        </pc:sldMkLst>
      </pc:sldChg>
      <pc:sldChg chg="del">
        <pc:chgData name="Liu, Huazhen" userId="S::hzliu@ad.unc.edu::5ab40936-7a5f-4729-9e8e-82274e8f741c" providerId="AD" clId="Web-{6362AB8A-4053-492F-8009-5750E1D686E7}" dt="2022-10-12T21:46:17.570" v="3"/>
        <pc:sldMkLst>
          <pc:docMk/>
          <pc:sldMk cId="3434194814" sldId="27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47B6F-04DD-42A5-BD52-1677BBBD21F7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B749F-C7CB-44BC-9371-B99BF8FD1C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78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B749F-C7CB-44BC-9371-B99BF8FD1CC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8804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B749F-C7CB-44BC-9371-B99BF8FD1CC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773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8AB2DF-A686-D896-4A3A-F9F09E17F1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8FE7339-DB56-B2E7-4557-189089F4F9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5C6EA0-A4C1-7F23-F8CA-80198923C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CE38-1254-4D03-A0FC-91495AC9837A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4F1281-683F-E246-BB49-757C2AFDF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A2EA22-B04E-C03D-B063-9F406CB94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F9E2A-6BE8-4381-B7D8-BF53C078DC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053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54C40D-143F-9F20-BFEF-AAC7D4E65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228138A-C9C7-440F-5112-7A96820A1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213B50-3EBB-E837-73C8-9D0FF4F6C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CE38-1254-4D03-A0FC-91495AC9837A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CD63BD-7F52-1D66-7993-353FD419B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A6A93F-A1BB-A938-20B8-AB26BE04C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F9E2A-6BE8-4381-B7D8-BF53C078DC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419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0A2E399-C8F7-9DE0-4AF3-FFC8A4B29F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C33668-55F8-3701-C5DE-5093EE94F7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187460-3ECC-41F5-C1D3-B9DC388EE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CE38-1254-4D03-A0FC-91495AC9837A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D74A7E-9611-24C2-675A-3A48EEB35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442656-1105-1418-A76C-6542AA1C9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F9E2A-6BE8-4381-B7D8-BF53C078DC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473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9BA36E-483D-5926-B665-2267129BE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E341AE-96BC-71D3-B6CA-266EE02CD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E1A652-888C-95C7-3A13-1126DE720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CE38-1254-4D03-A0FC-91495AC9837A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65341EB-9901-19DB-CFDD-2C8424534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FE96DE-DAA4-948C-2139-1FF2AEE51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F9E2A-6BE8-4381-B7D8-BF53C078DC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783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E392AE-8E77-9843-664C-7BCE027C3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89599D-992F-1189-6DA1-FD353102A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9035F9-A5EC-EC34-26AF-A537CC1E5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CE38-1254-4D03-A0FC-91495AC9837A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3341DB-5599-089A-5469-B7B8EB5DE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1CDBB2-E1A3-66EE-71B0-55C76773A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F9E2A-6BE8-4381-B7D8-BF53C078DC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869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97CE40-05CB-3402-73C7-55002582E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0AEFC1D-6C8C-2283-2A9C-0E8C6DF44B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D3C2BE-3DDB-0314-FB76-534C64336A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22F5B3-5D55-E215-731A-84FE05751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CE38-1254-4D03-A0FC-91495AC9837A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FFD63A9-E005-4E85-704B-6D34FD5B3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1EFE22E-455A-3ED1-4F5B-192BE9505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F9E2A-6BE8-4381-B7D8-BF53C078DC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026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DD4C2B-E928-F2CD-9D65-41D309FA4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106BBF-9925-0268-4073-E8316A2A0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9D3C51-4ED6-C852-D8A7-AE4BC7B6D4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8B502C2-031B-4723-85A3-997B61A726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4B203AF-C510-7A5C-4AB2-6D4CC74D56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D51EE31-D23B-B43D-4715-249A45CBA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CE38-1254-4D03-A0FC-91495AC9837A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BBF83A7-C6B3-532D-2C62-700994CF9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888FE-D87C-117D-EE3B-C0D7F4486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F9E2A-6BE8-4381-B7D8-BF53C078DC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724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1323A8-A6F6-297A-DA94-D82193362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DCB4CC5-5BCD-E52D-B570-C71416C10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CE38-1254-4D03-A0FC-91495AC9837A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AF3E3E8-5C94-4B11-C930-3B685DB52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DD5AD72-C805-645C-F1AA-C9AA651B4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F9E2A-6BE8-4381-B7D8-BF53C078DC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119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617861C-5039-A6B1-64FE-D2DDFB687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CE38-1254-4D03-A0FC-91495AC9837A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0A9D66-B8AC-3315-64AF-905B123CD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833F840-4CD1-85FB-BBE1-66F22F4C0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F9E2A-6BE8-4381-B7D8-BF53C078DC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5223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4AF16E-27B7-2893-9814-FAB9167B1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2C79FB-5959-4AE3-A1E2-AC066B536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9617D0C-4C68-B09B-9A7D-7564C08567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410B90E-672E-D8D0-F3EF-3FC3BAB9A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CE38-1254-4D03-A0FC-91495AC9837A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6CC2C98-209E-DA03-B8B2-32D23131F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F153BC2-0D16-1154-59BE-6F382F4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F9E2A-6BE8-4381-B7D8-BF53C078DC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1365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A2D45C-4C52-2D72-1A21-3B75CFE3F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61C0510-1D8E-8F13-1481-90E5C49474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6F26CD4-97C0-9431-B31F-4014C19D78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26718CC-24BB-5928-A977-E9A35BA26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CE38-1254-4D03-A0FC-91495AC9837A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4FBF26-0D37-255B-B22B-028572420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0B7BF01-EF11-366E-5834-BAD468452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F9E2A-6BE8-4381-B7D8-BF53C078DC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7222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129B012-BC8C-A9CB-3A13-603A0A36D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29D5911-7D9E-7534-666B-704C19928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6E4151-BD82-857A-CD2D-F7F1A7AD60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4CE38-1254-4D03-A0FC-91495AC9837A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DDEAD2-A4C6-15AF-C73E-53A01B35AB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DB7839-93BD-323F-5A31-3D591FFC96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F9E2A-6BE8-4381-B7D8-BF53C078DC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325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6FF951D4-A43E-2274-C7D6-3F61966E95D7}"/>
              </a:ext>
            </a:extLst>
          </p:cNvPr>
          <p:cNvSpPr/>
          <p:nvPr/>
        </p:nvSpPr>
        <p:spPr>
          <a:xfrm>
            <a:off x="921495" y="1732202"/>
            <a:ext cx="10533738" cy="12170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Impact of Severe Drought on Air Quality in California</a:t>
            </a:r>
            <a:endParaRPr lang="zh-CN" altLang="zh-CN" sz="32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A95CBD3-E3AB-89B7-2CA8-BD481D9FCA18}"/>
              </a:ext>
            </a:extLst>
          </p:cNvPr>
          <p:cNvSpPr/>
          <p:nvPr/>
        </p:nvSpPr>
        <p:spPr>
          <a:xfrm>
            <a:off x="1043189" y="1629171"/>
            <a:ext cx="10533738" cy="121706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069F9BC-F47A-CE33-4B44-3D09E932CE8B}"/>
              </a:ext>
            </a:extLst>
          </p:cNvPr>
          <p:cNvSpPr txBox="1"/>
          <p:nvPr/>
        </p:nvSpPr>
        <p:spPr>
          <a:xfrm>
            <a:off x="1996675" y="3958347"/>
            <a:ext cx="8198656" cy="221599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altLang="zh-C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Huazhen</a:t>
            </a: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Liu</a:t>
            </a:r>
          </a:p>
          <a:p>
            <a:pPr algn="ctr">
              <a:lnSpc>
                <a:spcPct val="150000"/>
              </a:lnSpc>
            </a:pPr>
            <a:r>
              <a:rPr lang="en-US" altLang="zh-CN" dirty="0">
                <a:latin typeface="Calibri"/>
                <a:ea typeface="等线"/>
                <a:cs typeface="Calibri"/>
              </a:rPr>
              <a:t>PhD Student</a:t>
            </a:r>
          </a:p>
          <a:p>
            <a:pPr algn="ctr">
              <a:lnSpc>
                <a:spcPct val="150000"/>
              </a:lnSpc>
            </a:pPr>
            <a:r>
              <a:rPr lang="en-US" altLang="zh-CN" dirty="0">
                <a:latin typeface="Calibri"/>
                <a:ea typeface="等线"/>
                <a:cs typeface="Calibri"/>
              </a:rPr>
              <a:t>Gillings School of Global Public Health</a:t>
            </a:r>
          </a:p>
          <a:p>
            <a:pPr algn="ctr"/>
            <a:r>
              <a:rPr lang="en-US" altLang="zh-CN" dirty="0">
                <a:latin typeface="Calibri"/>
                <a:ea typeface="等线"/>
                <a:cs typeface="Calibri"/>
              </a:rPr>
              <a:t>Department of Environmental Sciences and Engineering</a:t>
            </a:r>
          </a:p>
          <a:p>
            <a:pPr algn="ctr"/>
            <a:endParaRPr lang="en-US" altLang="zh-CN" dirty="0">
              <a:latin typeface="Calibri"/>
              <a:ea typeface="等线"/>
              <a:cs typeface="Calibri"/>
            </a:endParaRPr>
          </a:p>
          <a:p>
            <a:pPr algn="ctr"/>
            <a:r>
              <a:rPr lang="en-US" sz="2400" b="1" dirty="0">
                <a:latin typeface="Calibri"/>
                <a:cs typeface="Calibri"/>
              </a:rPr>
              <a:t>Jared H. Bowden, Timothy Glotfelty, Jordan Kern, J. Jason West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C7D38D8-6B3F-7D37-317C-04C6A2493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98" y="125498"/>
            <a:ext cx="1635981" cy="125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76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6" descr="Chart&#10;&#10;Description automatically generated">
            <a:extLst>
              <a:ext uri="{FF2B5EF4-FFF2-40B4-BE49-F238E27FC236}">
                <a16:creationId xmlns:a16="http://schemas.microsoft.com/office/drawing/2014/main" id="{7C46EFA7-319E-9C25-CB8D-281064DC7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99" y="1034376"/>
            <a:ext cx="4848747" cy="2074872"/>
          </a:xfrm>
          <a:prstGeom prst="rect">
            <a:avLst/>
          </a:prstGeom>
        </p:spPr>
      </p:pic>
      <p:pic>
        <p:nvPicPr>
          <p:cNvPr id="5" name="图片 1" descr="Chart, line chart&#10;&#10;Description automatically generated">
            <a:extLst>
              <a:ext uri="{FF2B5EF4-FFF2-40B4-BE49-F238E27FC236}">
                <a16:creationId xmlns:a16="http://schemas.microsoft.com/office/drawing/2014/main" id="{A2946317-0044-B09C-4A34-B82891EF4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23" y="3761100"/>
            <a:ext cx="4834017" cy="2063508"/>
          </a:xfrm>
          <a:prstGeom prst="rect">
            <a:avLst/>
          </a:prstGeom>
        </p:spPr>
      </p:pic>
      <p:graphicFrame>
        <p:nvGraphicFramePr>
          <p:cNvPr id="7" name="表格 14">
            <a:extLst>
              <a:ext uri="{FF2B5EF4-FFF2-40B4-BE49-F238E27FC236}">
                <a16:creationId xmlns:a16="http://schemas.microsoft.com/office/drawing/2014/main" id="{D0839670-A0CF-072C-B1E8-7E5174A200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275163"/>
              </p:ext>
            </p:extLst>
          </p:nvPr>
        </p:nvGraphicFramePr>
        <p:xfrm>
          <a:off x="5155248" y="1027517"/>
          <a:ext cx="6973440" cy="206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0510">
                  <a:extLst>
                    <a:ext uri="{9D8B030D-6E8A-4147-A177-3AD203B41FA5}">
                      <a16:colId xmlns:a16="http://schemas.microsoft.com/office/drawing/2014/main" val="4191187611"/>
                    </a:ext>
                  </a:extLst>
                </a:gridCol>
                <a:gridCol w="1043189">
                  <a:extLst>
                    <a:ext uri="{9D8B030D-6E8A-4147-A177-3AD203B41FA5}">
                      <a16:colId xmlns:a16="http://schemas.microsoft.com/office/drawing/2014/main" val="34288602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042317034"/>
                    </a:ext>
                  </a:extLst>
                </a:gridCol>
                <a:gridCol w="907961">
                  <a:extLst>
                    <a:ext uri="{9D8B030D-6E8A-4147-A177-3AD203B41FA5}">
                      <a16:colId xmlns:a16="http://schemas.microsoft.com/office/drawing/2014/main" val="1656804100"/>
                    </a:ext>
                  </a:extLst>
                </a:gridCol>
                <a:gridCol w="792049">
                  <a:extLst>
                    <a:ext uri="{9D8B030D-6E8A-4147-A177-3AD203B41FA5}">
                      <a16:colId xmlns:a16="http://schemas.microsoft.com/office/drawing/2014/main" val="1748234757"/>
                    </a:ext>
                  </a:extLst>
                </a:gridCol>
                <a:gridCol w="1213554">
                  <a:extLst>
                    <a:ext uri="{9D8B030D-6E8A-4147-A177-3AD203B41FA5}">
                      <a16:colId xmlns:a16="http://schemas.microsoft.com/office/drawing/2014/main" val="277343379"/>
                    </a:ext>
                  </a:extLst>
                </a:gridCol>
                <a:gridCol w="1241777">
                  <a:extLst>
                    <a:ext uri="{9D8B030D-6E8A-4147-A177-3AD203B41FA5}">
                      <a16:colId xmlns:a16="http://schemas.microsoft.com/office/drawing/2014/main" val="36578696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Climate division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Start date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End date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Duration (months)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 PDSI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Mean PM</a:t>
                      </a:r>
                      <a:r>
                        <a:rPr lang="en-US" altLang="zh-CN" sz="1600" b="0" baseline="-250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2.5 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lang="en-US" altLang="zh-CN" sz="1600" b="0" dirty="0" err="1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μg</a:t>
                      </a:r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/m</a:t>
                      </a:r>
                      <a:r>
                        <a:rPr lang="en-US" altLang="zh-CN" sz="1600" b="0" baseline="300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Mean ozone </a:t>
                      </a:r>
                      <a:endParaRPr lang="zh-CN" altLang="en-US" sz="1600" b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(ppb)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669978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C6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06/2012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12/2016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</a:t>
                      </a:r>
                      <a:endParaRPr lang="zh-CN" altLang="en-US" sz="1600" dirty="0">
                        <a:solidFill>
                          <a:srgbClr val="FF0000"/>
                        </a:solidFill>
                        <a:highlight>
                          <a:srgbClr val="C0C0C0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-5.815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11.308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44.004</a:t>
                      </a:r>
                      <a:endParaRPr lang="zh-CN" altLang="en-US" sz="16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32633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11/2017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12/2018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-5.069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11.552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43.480</a:t>
                      </a:r>
                      <a:endParaRPr lang="zh-CN" altLang="en-US" sz="16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06465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02/2021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12/2021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-4.725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10.756</a:t>
                      </a:r>
                      <a:endParaRPr lang="zh-CN" altLang="en-US" sz="16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45.530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407760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Non-drought periods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0.715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11.051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44.048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7101306"/>
                  </a:ext>
                </a:extLst>
              </a:tr>
            </a:tbl>
          </a:graphicData>
        </a:graphic>
      </p:graphicFrame>
      <p:graphicFrame>
        <p:nvGraphicFramePr>
          <p:cNvPr id="9" name="表格 2">
            <a:extLst>
              <a:ext uri="{FF2B5EF4-FFF2-40B4-BE49-F238E27FC236}">
                <a16:creationId xmlns:a16="http://schemas.microsoft.com/office/drawing/2014/main" id="{7224C02F-9DD4-CB5D-0DA9-2C8510272A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428644"/>
              </p:ext>
            </p:extLst>
          </p:nvPr>
        </p:nvGraphicFramePr>
        <p:xfrm>
          <a:off x="5157611" y="3682999"/>
          <a:ext cx="6959308" cy="2433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46666">
                  <a:extLst>
                    <a:ext uri="{9D8B030D-6E8A-4147-A177-3AD203B41FA5}">
                      <a16:colId xmlns:a16="http://schemas.microsoft.com/office/drawing/2014/main" val="419118761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42886027"/>
                    </a:ext>
                  </a:extLst>
                </a:gridCol>
                <a:gridCol w="915916">
                  <a:extLst>
                    <a:ext uri="{9D8B030D-6E8A-4147-A177-3AD203B41FA5}">
                      <a16:colId xmlns:a16="http://schemas.microsoft.com/office/drawing/2014/main" val="1042317034"/>
                    </a:ext>
                  </a:extLst>
                </a:gridCol>
                <a:gridCol w="942618">
                  <a:extLst>
                    <a:ext uri="{9D8B030D-6E8A-4147-A177-3AD203B41FA5}">
                      <a16:colId xmlns:a16="http://schemas.microsoft.com/office/drawing/2014/main" val="1656804100"/>
                    </a:ext>
                  </a:extLst>
                </a:gridCol>
                <a:gridCol w="780958">
                  <a:extLst>
                    <a:ext uri="{9D8B030D-6E8A-4147-A177-3AD203B41FA5}">
                      <a16:colId xmlns:a16="http://schemas.microsoft.com/office/drawing/2014/main" val="1748234757"/>
                    </a:ext>
                  </a:extLst>
                </a:gridCol>
                <a:gridCol w="1201265">
                  <a:extLst>
                    <a:ext uri="{9D8B030D-6E8A-4147-A177-3AD203B41FA5}">
                      <a16:colId xmlns:a16="http://schemas.microsoft.com/office/drawing/2014/main" val="277343379"/>
                    </a:ext>
                  </a:extLst>
                </a:gridCol>
                <a:gridCol w="1255885">
                  <a:extLst>
                    <a:ext uri="{9D8B030D-6E8A-4147-A177-3AD203B41FA5}">
                      <a16:colId xmlns:a16="http://schemas.microsoft.com/office/drawing/2014/main" val="36578696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Climate division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Start date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End date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Duration (months)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 PDSI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Mean PM</a:t>
                      </a:r>
                      <a:r>
                        <a:rPr lang="en-US" altLang="zh-CN" sz="1600" b="0" baseline="-250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2.5 </a:t>
                      </a:r>
                    </a:p>
                    <a:p>
                      <a:pPr lvl="0">
                        <a:buNone/>
                      </a:pPr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lang="en-US" altLang="zh-CN" sz="1600" b="0" dirty="0" err="1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μg</a:t>
                      </a:r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/m</a:t>
                      </a:r>
                      <a:r>
                        <a:rPr lang="en-US" altLang="zh-CN" sz="1600" b="0" baseline="300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Mean ozone 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(ppb)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669978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C7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01/2014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11/2014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-3.974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10.478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53.307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32633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05/2016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11/2016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-3.437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8.997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52.881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06465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04/2018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09/2018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-3.717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10.546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58.459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22403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11/2020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12/2021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-3.931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9.277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46.157</a:t>
                      </a:r>
                      <a:endParaRPr lang="zh-CN" altLang="en-US" sz="16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1931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Non-drought periods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0.167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7.725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47.658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8885611"/>
                  </a:ext>
                </a:extLst>
              </a:tr>
            </a:tbl>
          </a:graphicData>
        </a:graphic>
      </p:graphicFrame>
      <p:sp>
        <p:nvSpPr>
          <p:cNvPr id="11" name="矩形 3">
            <a:extLst>
              <a:ext uri="{FF2B5EF4-FFF2-40B4-BE49-F238E27FC236}">
                <a16:creationId xmlns:a16="http://schemas.microsoft.com/office/drawing/2014/main" id="{035FBEB7-E77E-C607-F88A-FB355A5C402E}"/>
              </a:ext>
            </a:extLst>
          </p:cNvPr>
          <p:cNvSpPr/>
          <p:nvPr/>
        </p:nvSpPr>
        <p:spPr>
          <a:xfrm>
            <a:off x="7620" y="160985"/>
            <a:ext cx="8236039" cy="6761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Air Quality During Drought Periods</a:t>
            </a:r>
            <a:endParaRPr lang="zh-CN" altLang="en-US" sz="28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47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0DBA406-A956-CC95-04A5-CF9E2B795D13}"/>
              </a:ext>
            </a:extLst>
          </p:cNvPr>
          <p:cNvSpPr/>
          <p:nvPr/>
        </p:nvSpPr>
        <p:spPr>
          <a:xfrm>
            <a:off x="0" y="144890"/>
            <a:ext cx="8236039" cy="6761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WRF-Chem Simulation</a:t>
            </a:r>
            <a:endParaRPr lang="zh-CN" altLang="en-US" sz="28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9442CBA-D7A1-BFEC-7E8B-EE71A4B34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77"/>
          <a:stretch/>
        </p:blipFill>
        <p:spPr>
          <a:xfrm>
            <a:off x="6547722" y="560238"/>
            <a:ext cx="3229004" cy="23446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3CF50A-7633-0C53-9677-8E062C26B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4" b="-1"/>
          <a:stretch/>
        </p:blipFill>
        <p:spPr>
          <a:xfrm>
            <a:off x="5041452" y="2904917"/>
            <a:ext cx="7102998" cy="3929214"/>
          </a:xfrm>
          <a:prstGeom prst="rect">
            <a:avLst/>
          </a:prstGeom>
        </p:spPr>
      </p:pic>
      <p:sp>
        <p:nvSpPr>
          <p:cNvPr id="16" name="椭圆 15">
            <a:extLst>
              <a:ext uri="{FF2B5EF4-FFF2-40B4-BE49-F238E27FC236}">
                <a16:creationId xmlns:a16="http://schemas.microsoft.com/office/drawing/2014/main" id="{0B3E9011-B048-47E4-9643-47CA2A6BE8F4}"/>
              </a:ext>
            </a:extLst>
          </p:cNvPr>
          <p:cNvSpPr/>
          <p:nvPr/>
        </p:nvSpPr>
        <p:spPr>
          <a:xfrm>
            <a:off x="6883132" y="669700"/>
            <a:ext cx="1086118" cy="433945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8CA88F9C-2F00-0924-96B1-A97B4AB7FA4D}"/>
              </a:ext>
            </a:extLst>
          </p:cNvPr>
          <p:cNvSpPr/>
          <p:nvPr/>
        </p:nvSpPr>
        <p:spPr>
          <a:xfrm>
            <a:off x="5041451" y="3278397"/>
            <a:ext cx="1191297" cy="569166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D949D911-E5D1-0868-948D-EB0DD3D1260B}"/>
              </a:ext>
            </a:extLst>
          </p:cNvPr>
          <p:cNvSpPr/>
          <p:nvPr/>
        </p:nvSpPr>
        <p:spPr>
          <a:xfrm>
            <a:off x="10434809" y="3329188"/>
            <a:ext cx="1129794" cy="518375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120D5A-3DE4-3394-4D1F-2C97C9261491}"/>
              </a:ext>
            </a:extLst>
          </p:cNvPr>
          <p:cNvCxnSpPr>
            <a:cxnSpLocks/>
            <a:stCxn id="19" idx="0"/>
            <a:endCxn id="11" idx="2"/>
          </p:cNvCxnSpPr>
          <p:nvPr/>
        </p:nvCxnSpPr>
        <p:spPr>
          <a:xfrm flipV="1">
            <a:off x="2358660" y="3763035"/>
            <a:ext cx="0" cy="294351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1CEAF6F-3A7B-C192-7ECA-86E3256B15A9}"/>
              </a:ext>
            </a:extLst>
          </p:cNvPr>
          <p:cNvCxnSpPr>
            <a:cxnSpLocks/>
            <a:endCxn id="17" idx="2"/>
          </p:cNvCxnSpPr>
          <p:nvPr/>
        </p:nvCxnSpPr>
        <p:spPr>
          <a:xfrm>
            <a:off x="4249737" y="3562980"/>
            <a:ext cx="791714" cy="0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95E6E76-C32A-2185-FE3C-F1244FFC3222}"/>
              </a:ext>
            </a:extLst>
          </p:cNvPr>
          <p:cNvSpPr txBox="1"/>
          <p:nvPr/>
        </p:nvSpPr>
        <p:spPr>
          <a:xfrm>
            <a:off x="9525" y="1152525"/>
            <a:ext cx="5942012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 dirty="0">
                <a:latin typeface="Calibri"/>
                <a:ea typeface="等线"/>
                <a:cs typeface="Calibri"/>
              </a:rPr>
              <a:t>Separate the contributions of meteorological and biological processes and increased anthropogenic emissions.</a:t>
            </a:r>
            <a:endParaRPr lang="en-US" sz="2200" b="1">
              <a:latin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14B5BE-9498-91BE-14E5-5DF08F762063}"/>
              </a:ext>
            </a:extLst>
          </p:cNvPr>
          <p:cNvSpPr txBox="1"/>
          <p:nvPr/>
        </p:nvSpPr>
        <p:spPr>
          <a:xfrm>
            <a:off x="276654" y="3362925"/>
            <a:ext cx="41640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highlight>
                  <a:srgbClr val="C0C0C0"/>
                </a:highlight>
                <a:latin typeface="Calibri"/>
              </a:rPr>
              <a:t>Increased fossil electricity generation</a:t>
            </a:r>
            <a:endParaRPr lang="en-US" sz="2000" b="1" dirty="0">
              <a:solidFill>
                <a:schemeClr val="accent2"/>
              </a:solidFill>
              <a:highlight>
                <a:srgbClr val="C0C0C0"/>
              </a:highlight>
              <a:ea typeface="等线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7D0973-5615-FD4D-AD5D-5ABB5FADC307}"/>
              </a:ext>
            </a:extLst>
          </p:cNvPr>
          <p:cNvSpPr txBox="1"/>
          <p:nvPr/>
        </p:nvSpPr>
        <p:spPr>
          <a:xfrm>
            <a:off x="613582" y="2668464"/>
            <a:ext cx="349015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highlight>
                  <a:srgbClr val="C0C0C0"/>
                </a:highlight>
                <a:latin typeface="Calibri"/>
              </a:rPr>
              <a:t>Increased electricity demand</a:t>
            </a:r>
            <a:endParaRPr lang="en-US" b="1" dirty="0">
              <a:solidFill>
                <a:schemeClr val="accent2"/>
              </a:solidFill>
              <a:highlight>
                <a:srgbClr val="C0C0C0"/>
              </a:highlight>
              <a:ea typeface="等线"/>
            </a:endParaRP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A726ADB3-EF09-F45E-9F25-CAA075C7E0CA}"/>
              </a:ext>
            </a:extLst>
          </p:cNvPr>
          <p:cNvSpPr txBox="1"/>
          <p:nvPr/>
        </p:nvSpPr>
        <p:spPr>
          <a:xfrm>
            <a:off x="1131946" y="4057386"/>
            <a:ext cx="245342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highlight>
                  <a:srgbClr val="C0C0C0"/>
                </a:highlight>
                <a:latin typeface="Calibri"/>
              </a:rPr>
              <a:t>Reduced hydropower</a:t>
            </a:r>
            <a:endParaRPr lang="en-US" b="1" dirty="0">
              <a:solidFill>
                <a:schemeClr val="accent2"/>
              </a:solidFill>
              <a:highlight>
                <a:srgbClr val="C0C0C0"/>
              </a:highlight>
              <a:ea typeface="等线"/>
            </a:endParaRP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7FEF79AD-470B-2772-F9B9-3B0482DC975F}"/>
              </a:ext>
            </a:extLst>
          </p:cNvPr>
          <p:cNvCxnSpPr>
            <a:stCxn id="12" idx="2"/>
            <a:endCxn id="11" idx="0"/>
          </p:cNvCxnSpPr>
          <p:nvPr/>
        </p:nvCxnSpPr>
        <p:spPr>
          <a:xfrm>
            <a:off x="2358660" y="3068574"/>
            <a:ext cx="0" cy="29435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6637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0DBA406-A956-CC95-04A5-CF9E2B795D13}"/>
              </a:ext>
            </a:extLst>
          </p:cNvPr>
          <p:cNvSpPr/>
          <p:nvPr/>
        </p:nvSpPr>
        <p:spPr>
          <a:xfrm>
            <a:off x="7620" y="302648"/>
            <a:ext cx="8236039" cy="6761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Study Periods</a:t>
            </a:r>
            <a:endParaRPr lang="zh-CN" altLang="en-US" sz="28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5F5987E0-EEF9-397B-D5BB-4BF92C4927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449397"/>
              </p:ext>
            </p:extLst>
          </p:nvPr>
        </p:nvGraphicFramePr>
        <p:xfrm>
          <a:off x="465322" y="2477404"/>
          <a:ext cx="5126586" cy="2700761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526742">
                  <a:extLst>
                    <a:ext uri="{9D8B030D-6E8A-4147-A177-3AD203B41FA5}">
                      <a16:colId xmlns:a16="http://schemas.microsoft.com/office/drawing/2014/main" val="2132493732"/>
                    </a:ext>
                  </a:extLst>
                </a:gridCol>
                <a:gridCol w="3599844">
                  <a:extLst>
                    <a:ext uri="{9D8B030D-6E8A-4147-A177-3AD203B41FA5}">
                      <a16:colId xmlns:a16="http://schemas.microsoft.com/office/drawing/2014/main" val="4075011803"/>
                    </a:ext>
                  </a:extLst>
                </a:gridCol>
              </a:tblGrid>
              <a:tr h="5516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cs typeface="Calibri"/>
                        </a:rPr>
                        <a:t>Drought Regimes</a:t>
                      </a:r>
                      <a:endParaRPr lang="zh-CN" sz="1800" dirty="0">
                        <a:effectLst/>
                        <a:latin typeface="Calibri"/>
                        <a:ea typeface="等线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cs typeface="Calibri"/>
                        </a:rPr>
                        <a:t>P</a:t>
                      </a:r>
                      <a:r>
                        <a:rPr lang="en-US" altLang="zh-CN" sz="1800" dirty="0">
                          <a:effectLst/>
                          <a:latin typeface="Calibri"/>
                          <a:cs typeface="Calibri"/>
                        </a:rPr>
                        <a:t>eriods</a:t>
                      </a:r>
                      <a:endParaRPr lang="zh-CN" sz="1800" dirty="0">
                        <a:effectLst/>
                        <a:latin typeface="Calibri"/>
                        <a:ea typeface="等线"/>
                        <a:cs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23449829"/>
                  </a:ext>
                </a:extLst>
              </a:tr>
              <a:tr h="35446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Drought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cs typeface="Calibri"/>
                        </a:rPr>
                        <a:t>April 2021 – November 2021</a:t>
                      </a:r>
                      <a:endParaRPr lang="zh-CN" sz="1800" dirty="0">
                        <a:effectLst/>
                        <a:latin typeface="Calibri"/>
                        <a:ea typeface="等线"/>
                        <a:cs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2595552"/>
                  </a:ext>
                </a:extLst>
              </a:tr>
              <a:tr h="354464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zh-CN" sz="14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cs typeface="Calibri"/>
                        </a:rPr>
                        <a:t>December 2013 – March 2014</a:t>
                      </a:r>
                      <a:endParaRPr lang="zh-CN" sz="1800" dirty="0">
                        <a:effectLst/>
                        <a:latin typeface="Calibri"/>
                        <a:ea typeface="等线"/>
                        <a:cs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24169467"/>
                  </a:ext>
                </a:extLst>
              </a:tr>
              <a:tr h="35446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cs typeface="Calibri"/>
                        </a:rPr>
                        <a:t>Wet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zh-CN" altLang="en-US" sz="1800" dirty="0">
                        <a:effectLst/>
                        <a:latin typeface="Calibri"/>
                        <a:ea typeface="等线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cs typeface="Calibri"/>
                        </a:rPr>
                        <a:t>January 2005 – December 2005</a:t>
                      </a:r>
                      <a:endParaRPr lang="zh-CN" sz="1800" dirty="0">
                        <a:effectLst/>
                        <a:latin typeface="Calibri"/>
                        <a:ea typeface="等线"/>
                        <a:cs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145651"/>
                  </a:ext>
                </a:extLst>
              </a:tr>
              <a:tr h="354464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zh-CN" sz="14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zh-CN" sz="1800" dirty="0">
                        <a:effectLst/>
                        <a:latin typeface="Calibri"/>
                        <a:ea typeface="等线"/>
                        <a:cs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67941501"/>
                  </a:ext>
                </a:extLst>
              </a:tr>
              <a:tr h="35446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cs typeface="Calibri"/>
                        </a:rPr>
                        <a:t>Neutral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zh-CN" altLang="en-US" sz="1800" dirty="0">
                        <a:effectLst/>
                        <a:latin typeface="Calibri"/>
                        <a:ea typeface="等线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cs typeface="Calibri"/>
                        </a:rPr>
                        <a:t>October 2019 – January 2020</a:t>
                      </a:r>
                      <a:endParaRPr lang="zh-CN" sz="1800" dirty="0">
                        <a:effectLst/>
                        <a:latin typeface="Calibri"/>
                        <a:ea typeface="等线"/>
                        <a:cs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04886572"/>
                  </a:ext>
                </a:extLst>
              </a:tr>
              <a:tr h="354464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zh-CN" sz="14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cs typeface="Calibri"/>
                        </a:rPr>
                        <a:t>February 2010 – September 2010</a:t>
                      </a:r>
                      <a:endParaRPr lang="zh-CN" sz="1800" dirty="0">
                        <a:effectLst/>
                        <a:latin typeface="Calibri"/>
                        <a:ea typeface="等线"/>
                        <a:cs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52849179"/>
                  </a:ext>
                </a:extLst>
              </a:tr>
            </a:tbl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51EFCA46-B1F2-5397-1ECA-E084796F4BE8}"/>
              </a:ext>
            </a:extLst>
          </p:cNvPr>
          <p:cNvSpPr txBox="1"/>
          <p:nvPr/>
        </p:nvSpPr>
        <p:spPr>
          <a:xfrm>
            <a:off x="-56269" y="1597855"/>
            <a:ext cx="5874415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CN" sz="2000" b="1" dirty="0">
                <a:latin typeface="Calibri"/>
                <a:ea typeface="等线"/>
                <a:cs typeface="Calibri"/>
              </a:rPr>
              <a:t>Composite Year Periods Representing the Full Annual Cycle of Different Climate Regimes in California</a:t>
            </a:r>
            <a:endParaRPr lang="zh-CN" altLang="en-US" sz="2000" b="1" dirty="0"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21A5D03-B29B-2446-908F-E2400A2015FB}"/>
              </a:ext>
            </a:extLst>
          </p:cNvPr>
          <p:cNvSpPr/>
          <p:nvPr/>
        </p:nvSpPr>
        <p:spPr>
          <a:xfrm>
            <a:off x="2339481" y="3093868"/>
            <a:ext cx="2921836" cy="67026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F77E960-F4A2-D574-02C6-BF7FA3BE1C1B}"/>
              </a:ext>
            </a:extLst>
          </p:cNvPr>
          <p:cNvSpPr/>
          <p:nvPr/>
        </p:nvSpPr>
        <p:spPr>
          <a:xfrm>
            <a:off x="8497877" y="1717546"/>
            <a:ext cx="270456" cy="2768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8E1E434-B7DA-CC4D-CE13-DF9D6697A3BA}"/>
              </a:ext>
            </a:extLst>
          </p:cNvPr>
          <p:cNvSpPr/>
          <p:nvPr/>
        </p:nvSpPr>
        <p:spPr>
          <a:xfrm>
            <a:off x="9039970" y="1717546"/>
            <a:ext cx="270456" cy="276896"/>
          </a:xfrm>
          <a:prstGeom prst="rect">
            <a:avLst/>
          </a:prstGeom>
          <a:solidFill>
            <a:srgbClr val="C58EC8"/>
          </a:solidFill>
          <a:ln>
            <a:solidFill>
              <a:srgbClr val="C58E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EA2E350-3CE0-B1F7-7D2E-F7F4BE81B2B4}"/>
              </a:ext>
            </a:extLst>
          </p:cNvPr>
          <p:cNvSpPr/>
          <p:nvPr/>
        </p:nvSpPr>
        <p:spPr>
          <a:xfrm>
            <a:off x="9582063" y="1717546"/>
            <a:ext cx="270456" cy="27689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CB1C749-9EAF-5B4B-BD79-DDE3DB6CE7EF}"/>
              </a:ext>
            </a:extLst>
          </p:cNvPr>
          <p:cNvSpPr/>
          <p:nvPr/>
        </p:nvSpPr>
        <p:spPr>
          <a:xfrm>
            <a:off x="8497877" y="2459860"/>
            <a:ext cx="270456" cy="276896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020F244-DED7-5F09-6518-BC2BC2E80E31}"/>
              </a:ext>
            </a:extLst>
          </p:cNvPr>
          <p:cNvSpPr/>
          <p:nvPr/>
        </p:nvSpPr>
        <p:spPr>
          <a:xfrm>
            <a:off x="9039970" y="2459860"/>
            <a:ext cx="270456" cy="276896"/>
          </a:xfrm>
          <a:prstGeom prst="rect">
            <a:avLst/>
          </a:prstGeom>
          <a:noFill/>
          <a:ln w="25400">
            <a:solidFill>
              <a:srgbClr val="C58E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52CEC90-48CB-C06F-D39C-24E48F30D110}"/>
              </a:ext>
            </a:extLst>
          </p:cNvPr>
          <p:cNvSpPr/>
          <p:nvPr/>
        </p:nvSpPr>
        <p:spPr>
          <a:xfrm>
            <a:off x="9582063" y="2459860"/>
            <a:ext cx="270456" cy="276896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811BC70-589C-9952-9FD2-92E80DF3D29D}"/>
              </a:ext>
            </a:extLst>
          </p:cNvPr>
          <p:cNvSpPr/>
          <p:nvPr/>
        </p:nvSpPr>
        <p:spPr>
          <a:xfrm>
            <a:off x="8497877" y="3202174"/>
            <a:ext cx="270456" cy="276896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9658412-5CFE-EEA4-8105-DD5CCBAF762A}"/>
              </a:ext>
            </a:extLst>
          </p:cNvPr>
          <p:cNvSpPr/>
          <p:nvPr/>
        </p:nvSpPr>
        <p:spPr>
          <a:xfrm>
            <a:off x="9039970" y="3202174"/>
            <a:ext cx="270456" cy="276896"/>
          </a:xfrm>
          <a:prstGeom prst="rect">
            <a:avLst/>
          </a:prstGeom>
          <a:solidFill>
            <a:srgbClr val="C58EC8"/>
          </a:solidFill>
          <a:ln w="25400">
            <a:solidFill>
              <a:srgbClr val="C58E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218B122-35BE-6E42-10B0-FABCDF895482}"/>
              </a:ext>
            </a:extLst>
          </p:cNvPr>
          <p:cNvSpPr/>
          <p:nvPr/>
        </p:nvSpPr>
        <p:spPr>
          <a:xfrm>
            <a:off x="9582063" y="3202174"/>
            <a:ext cx="270456" cy="276896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C2AD5A6-C721-27D7-1348-B992F9E65C79}"/>
              </a:ext>
            </a:extLst>
          </p:cNvPr>
          <p:cNvSpPr/>
          <p:nvPr/>
        </p:nvSpPr>
        <p:spPr>
          <a:xfrm>
            <a:off x="8497877" y="3944488"/>
            <a:ext cx="270456" cy="2768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EEFC933-2A31-A911-B27C-782A0B64935A}"/>
              </a:ext>
            </a:extLst>
          </p:cNvPr>
          <p:cNvSpPr/>
          <p:nvPr/>
        </p:nvSpPr>
        <p:spPr>
          <a:xfrm>
            <a:off x="9039970" y="3944488"/>
            <a:ext cx="270456" cy="276896"/>
          </a:xfrm>
          <a:prstGeom prst="rect">
            <a:avLst/>
          </a:prstGeom>
          <a:noFill/>
          <a:ln w="25400">
            <a:solidFill>
              <a:srgbClr val="C58E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18D447D-2ACD-241C-6C13-5CCAB12FA9F4}"/>
              </a:ext>
            </a:extLst>
          </p:cNvPr>
          <p:cNvSpPr/>
          <p:nvPr/>
        </p:nvSpPr>
        <p:spPr>
          <a:xfrm>
            <a:off x="9582063" y="3944488"/>
            <a:ext cx="270456" cy="27689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59A815E-B78B-87B5-755A-8E745ADF5180}"/>
              </a:ext>
            </a:extLst>
          </p:cNvPr>
          <p:cNvSpPr/>
          <p:nvPr/>
        </p:nvSpPr>
        <p:spPr>
          <a:xfrm>
            <a:off x="8497877" y="6054379"/>
            <a:ext cx="270456" cy="2768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D9A65C87-4C7C-2459-D22A-CBA7526B7903}"/>
              </a:ext>
            </a:extLst>
          </p:cNvPr>
          <p:cNvSpPr/>
          <p:nvPr/>
        </p:nvSpPr>
        <p:spPr>
          <a:xfrm>
            <a:off x="9039970" y="6054379"/>
            <a:ext cx="270456" cy="276896"/>
          </a:xfrm>
          <a:prstGeom prst="rect">
            <a:avLst/>
          </a:prstGeom>
          <a:solidFill>
            <a:srgbClr val="C58EC8"/>
          </a:solidFill>
          <a:ln>
            <a:solidFill>
              <a:srgbClr val="C58E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C3D0876-1FC0-38C1-DF30-8658F7BA8392}"/>
              </a:ext>
            </a:extLst>
          </p:cNvPr>
          <p:cNvSpPr/>
          <p:nvPr/>
        </p:nvSpPr>
        <p:spPr>
          <a:xfrm>
            <a:off x="9582063" y="6054379"/>
            <a:ext cx="270456" cy="276896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28C5EBE-BF81-AB7B-6EA1-013CD85441E1}"/>
              </a:ext>
            </a:extLst>
          </p:cNvPr>
          <p:cNvSpPr txBox="1"/>
          <p:nvPr/>
        </p:nvSpPr>
        <p:spPr>
          <a:xfrm rot="18122027">
            <a:off x="8303270" y="1023040"/>
            <a:ext cx="1145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Calibri" panose="020F0502020204030204" pitchFamily="34" charset="0"/>
                <a:cs typeface="Calibri" panose="020F0502020204030204" pitchFamily="34" charset="0"/>
              </a:rPr>
              <a:t>Meteorology</a:t>
            </a:r>
            <a:endParaRPr lang="zh-CN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FE310A3-2AB1-F31A-C5DC-A0375BB0D3DF}"/>
              </a:ext>
            </a:extLst>
          </p:cNvPr>
          <p:cNvSpPr txBox="1"/>
          <p:nvPr/>
        </p:nvSpPr>
        <p:spPr>
          <a:xfrm rot="18122027">
            <a:off x="8625857" y="661812"/>
            <a:ext cx="2060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Calibri" panose="020F0502020204030204" pitchFamily="34" charset="0"/>
                <a:cs typeface="Calibri" panose="020F0502020204030204" pitchFamily="34" charset="0"/>
              </a:rPr>
              <a:t>Anthropogenic emissions</a:t>
            </a:r>
            <a:endParaRPr lang="zh-CN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7B2C647-F398-4C00-5BD8-D9E21FE859A2}"/>
              </a:ext>
            </a:extLst>
          </p:cNvPr>
          <p:cNvSpPr txBox="1"/>
          <p:nvPr/>
        </p:nvSpPr>
        <p:spPr>
          <a:xfrm rot="18122027">
            <a:off x="9261032" y="865505"/>
            <a:ext cx="1590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Calibri" panose="020F0502020204030204" pitchFamily="34" charset="0"/>
                <a:cs typeface="Calibri" panose="020F0502020204030204" pitchFamily="34" charset="0"/>
              </a:rPr>
              <a:t>Biogenic emissions</a:t>
            </a:r>
            <a:endParaRPr lang="zh-CN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19E3237-4991-EEA2-62E3-E1A013086609}"/>
              </a:ext>
            </a:extLst>
          </p:cNvPr>
          <p:cNvSpPr txBox="1"/>
          <p:nvPr/>
        </p:nvSpPr>
        <p:spPr>
          <a:xfrm>
            <a:off x="7109999" y="1717546"/>
            <a:ext cx="1119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Simulation 1</a:t>
            </a:r>
            <a:endParaRPr lang="zh-CN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D12328C4-4795-CBFF-F168-7917927843D0}"/>
              </a:ext>
            </a:extLst>
          </p:cNvPr>
          <p:cNvSpPr txBox="1"/>
          <p:nvPr/>
        </p:nvSpPr>
        <p:spPr>
          <a:xfrm>
            <a:off x="7107087" y="2428979"/>
            <a:ext cx="1119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Simulation 2</a:t>
            </a:r>
            <a:endParaRPr lang="zh-CN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D251F03-2D2F-D8E9-3D49-532B3987A1D9}"/>
              </a:ext>
            </a:extLst>
          </p:cNvPr>
          <p:cNvSpPr txBox="1"/>
          <p:nvPr/>
        </p:nvSpPr>
        <p:spPr>
          <a:xfrm>
            <a:off x="7107086" y="3180618"/>
            <a:ext cx="1119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Simulation 3</a:t>
            </a:r>
            <a:endParaRPr lang="zh-CN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4B0A5765-7634-C41F-839B-DE533608CC25}"/>
              </a:ext>
            </a:extLst>
          </p:cNvPr>
          <p:cNvSpPr txBox="1"/>
          <p:nvPr/>
        </p:nvSpPr>
        <p:spPr>
          <a:xfrm>
            <a:off x="7124506" y="3913607"/>
            <a:ext cx="1119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Simulation 4</a:t>
            </a:r>
            <a:endParaRPr lang="zh-CN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6075AFCE-32A5-9211-FE45-BA8532F200BE}"/>
              </a:ext>
            </a:extLst>
          </p:cNvPr>
          <p:cNvSpPr txBox="1"/>
          <p:nvPr/>
        </p:nvSpPr>
        <p:spPr>
          <a:xfrm>
            <a:off x="7135860" y="4605509"/>
            <a:ext cx="1119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Simulation 5</a:t>
            </a:r>
            <a:endParaRPr lang="zh-CN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011253DE-3F96-810E-6977-1A25280B54F7}"/>
              </a:ext>
            </a:extLst>
          </p:cNvPr>
          <p:cNvSpPr txBox="1"/>
          <p:nvPr/>
        </p:nvSpPr>
        <p:spPr>
          <a:xfrm>
            <a:off x="7135860" y="5332830"/>
            <a:ext cx="1119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Simulation 6</a:t>
            </a:r>
            <a:endParaRPr lang="zh-CN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197291EB-4668-9BC0-A0AD-B2DB8091EF1D}"/>
              </a:ext>
            </a:extLst>
          </p:cNvPr>
          <p:cNvSpPr txBox="1"/>
          <p:nvPr/>
        </p:nvSpPr>
        <p:spPr>
          <a:xfrm>
            <a:off x="7135860" y="6055699"/>
            <a:ext cx="1119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Simulation 7</a:t>
            </a:r>
            <a:endParaRPr lang="zh-CN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47A849C5-83AE-9288-7827-162CE9858826}"/>
              </a:ext>
            </a:extLst>
          </p:cNvPr>
          <p:cNvSpPr txBox="1"/>
          <p:nvPr/>
        </p:nvSpPr>
        <p:spPr>
          <a:xfrm>
            <a:off x="10725594" y="1739962"/>
            <a:ext cx="9380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Calibri" panose="020F0502020204030204" pitchFamily="34" charset="0"/>
                <a:cs typeface="Calibri" panose="020F0502020204030204" pitchFamily="34" charset="0"/>
              </a:rPr>
              <a:t>Drought</a:t>
            </a:r>
            <a:endParaRPr lang="zh-CN" alt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143F601C-F890-FA0A-A1F4-14A323155301}"/>
              </a:ext>
            </a:extLst>
          </p:cNvPr>
          <p:cNvSpPr txBox="1"/>
          <p:nvPr/>
        </p:nvSpPr>
        <p:spPr>
          <a:xfrm>
            <a:off x="10725799" y="2188819"/>
            <a:ext cx="10245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latin typeface="Calibri" panose="020F0502020204030204" pitchFamily="34" charset="0"/>
                <a:cs typeface="Calibri" panose="020F0502020204030204" pitchFamily="34" charset="0"/>
              </a:rPr>
              <a:t>Non-Drought</a:t>
            </a:r>
            <a:endParaRPr lang="zh-CN" alt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A72D8C7E-299A-6FBB-23A7-742528C854C1}"/>
              </a:ext>
            </a:extLst>
          </p:cNvPr>
          <p:cNvSpPr/>
          <p:nvPr/>
        </p:nvSpPr>
        <p:spPr>
          <a:xfrm>
            <a:off x="10486817" y="1770842"/>
            <a:ext cx="200089" cy="20867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24BF655C-7814-A4FD-AC36-482C4A4AD2E1}"/>
              </a:ext>
            </a:extLst>
          </p:cNvPr>
          <p:cNvSpPr/>
          <p:nvPr/>
        </p:nvSpPr>
        <p:spPr>
          <a:xfrm>
            <a:off x="10486817" y="2219700"/>
            <a:ext cx="200089" cy="20867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AEF20C33-B65F-0C70-6779-5C6340E0FC15}"/>
              </a:ext>
            </a:extLst>
          </p:cNvPr>
          <p:cNvSpPr/>
          <p:nvPr/>
        </p:nvSpPr>
        <p:spPr>
          <a:xfrm>
            <a:off x="10395003" y="1717547"/>
            <a:ext cx="1268638" cy="8195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0221A8BE-6B6F-D316-C5B7-AD1D14F443F2}"/>
              </a:ext>
            </a:extLst>
          </p:cNvPr>
          <p:cNvSpPr txBox="1"/>
          <p:nvPr/>
        </p:nvSpPr>
        <p:spPr>
          <a:xfrm rot="16200000">
            <a:off x="5429695" y="3863910"/>
            <a:ext cx="2838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Calibri" panose="020F0502020204030204" pitchFamily="34" charset="0"/>
                <a:cs typeface="Calibri" panose="020F0502020204030204" pitchFamily="34" charset="0"/>
              </a:rPr>
              <a:t>WRF-Chem Simulation Experiments</a:t>
            </a:r>
            <a:endParaRPr lang="zh-CN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322AC20B-EC66-6882-444B-62C31EA03B3B}"/>
              </a:ext>
            </a:extLst>
          </p:cNvPr>
          <p:cNvSpPr/>
          <p:nvPr/>
        </p:nvSpPr>
        <p:spPr>
          <a:xfrm>
            <a:off x="8497877" y="4636390"/>
            <a:ext cx="270456" cy="2768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832C718D-4275-1CDA-263A-C42FE5FCFEB8}"/>
              </a:ext>
            </a:extLst>
          </p:cNvPr>
          <p:cNvSpPr/>
          <p:nvPr/>
        </p:nvSpPr>
        <p:spPr>
          <a:xfrm>
            <a:off x="9039970" y="4636390"/>
            <a:ext cx="270456" cy="276896"/>
          </a:xfrm>
          <a:prstGeom prst="rect">
            <a:avLst/>
          </a:prstGeom>
          <a:noFill/>
          <a:ln w="25400">
            <a:solidFill>
              <a:srgbClr val="C58E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1412BFFB-EF5C-E23F-4798-E78D781B15C1}"/>
              </a:ext>
            </a:extLst>
          </p:cNvPr>
          <p:cNvSpPr/>
          <p:nvPr/>
        </p:nvSpPr>
        <p:spPr>
          <a:xfrm>
            <a:off x="9582063" y="4636390"/>
            <a:ext cx="270456" cy="27689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B128FF08-14DE-6129-4BC3-CE5081568E6D}"/>
              </a:ext>
            </a:extLst>
          </p:cNvPr>
          <p:cNvSpPr/>
          <p:nvPr/>
        </p:nvSpPr>
        <p:spPr>
          <a:xfrm>
            <a:off x="8497877" y="5335068"/>
            <a:ext cx="270456" cy="2768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1E79BAB0-6474-983E-891C-E696D9B39056}"/>
              </a:ext>
            </a:extLst>
          </p:cNvPr>
          <p:cNvSpPr/>
          <p:nvPr/>
        </p:nvSpPr>
        <p:spPr>
          <a:xfrm>
            <a:off x="9039970" y="5335068"/>
            <a:ext cx="270456" cy="276896"/>
          </a:xfrm>
          <a:prstGeom prst="rect">
            <a:avLst/>
          </a:prstGeom>
          <a:noFill/>
          <a:ln w="25400">
            <a:solidFill>
              <a:srgbClr val="C58E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E8C36661-89BE-3CF5-D2E9-C4B5DC76B058}"/>
              </a:ext>
            </a:extLst>
          </p:cNvPr>
          <p:cNvSpPr/>
          <p:nvPr/>
        </p:nvSpPr>
        <p:spPr>
          <a:xfrm>
            <a:off x="9582063" y="5335068"/>
            <a:ext cx="270456" cy="27689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28C9C7ED-9DC1-BD72-9DCB-F2BB76D0067D}"/>
              </a:ext>
            </a:extLst>
          </p:cNvPr>
          <p:cNvSpPr/>
          <p:nvPr/>
        </p:nvSpPr>
        <p:spPr>
          <a:xfrm>
            <a:off x="9039970" y="4775170"/>
            <a:ext cx="270456" cy="136800"/>
          </a:xfrm>
          <a:prstGeom prst="rect">
            <a:avLst/>
          </a:prstGeom>
          <a:solidFill>
            <a:srgbClr val="C58EC8"/>
          </a:solidFill>
          <a:ln w="25400">
            <a:solidFill>
              <a:srgbClr val="C58E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BAC57CDC-70BB-63BB-C3A0-C84F0E7CF3EF}"/>
              </a:ext>
            </a:extLst>
          </p:cNvPr>
          <p:cNvSpPr/>
          <p:nvPr/>
        </p:nvSpPr>
        <p:spPr>
          <a:xfrm>
            <a:off x="9039970" y="5343479"/>
            <a:ext cx="270456" cy="136800"/>
          </a:xfrm>
          <a:prstGeom prst="rect">
            <a:avLst/>
          </a:prstGeom>
          <a:solidFill>
            <a:srgbClr val="C58EC8"/>
          </a:solidFill>
          <a:ln w="25400">
            <a:solidFill>
              <a:srgbClr val="C58E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Rectangle 1">
            <a:extLst>
              <a:ext uri="{FF2B5EF4-FFF2-40B4-BE49-F238E27FC236}">
                <a16:creationId xmlns:a16="http://schemas.microsoft.com/office/drawing/2014/main" id="{722D00D9-4795-C960-EA09-58B61EE00D05}"/>
              </a:ext>
            </a:extLst>
          </p:cNvPr>
          <p:cNvSpPr/>
          <p:nvPr/>
        </p:nvSpPr>
        <p:spPr>
          <a:xfrm>
            <a:off x="7104156" y="3793266"/>
            <a:ext cx="2947805" cy="1957152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0DBA406-A956-CC95-04A5-CF9E2B795D13}"/>
              </a:ext>
            </a:extLst>
          </p:cNvPr>
          <p:cNvSpPr/>
          <p:nvPr/>
        </p:nvSpPr>
        <p:spPr>
          <a:xfrm>
            <a:off x="7620" y="302648"/>
            <a:ext cx="8236039" cy="6761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Simulation Area</a:t>
            </a:r>
            <a:endParaRPr lang="zh-CN" altLang="en-US" sz="28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298BC77-4128-E038-7C9A-F5E7C57E47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6" r="167" b="-180"/>
          <a:stretch/>
        </p:blipFill>
        <p:spPr>
          <a:xfrm>
            <a:off x="831291" y="1619630"/>
            <a:ext cx="4725996" cy="41637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06893A2-90AF-AFB3-D6DE-7917C9644F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2" r="-168" b="-119"/>
          <a:stretch/>
        </p:blipFill>
        <p:spPr>
          <a:xfrm>
            <a:off x="6575268" y="1346580"/>
            <a:ext cx="4741869" cy="443468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8AFF792-2C84-DCCC-DBD7-AFF48DCE9299}"/>
              </a:ext>
            </a:extLst>
          </p:cNvPr>
          <p:cNvSpPr txBox="1"/>
          <p:nvPr/>
        </p:nvSpPr>
        <p:spPr>
          <a:xfrm>
            <a:off x="3915178" y="6040594"/>
            <a:ext cx="2933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Spatial resolution: 12km-4km</a:t>
            </a:r>
          </a:p>
          <a:p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Meteorological data: ERA5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FF60AA9-62FA-5A6C-0650-98E5426B6C47}"/>
              </a:ext>
            </a:extLst>
          </p:cNvPr>
          <p:cNvSpPr/>
          <p:nvPr/>
        </p:nvSpPr>
        <p:spPr>
          <a:xfrm>
            <a:off x="2086377" y="3032974"/>
            <a:ext cx="1300767" cy="128144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F1650B74-2845-8695-6311-6833F163CD36}"/>
              </a:ext>
            </a:extLst>
          </p:cNvPr>
          <p:cNvCxnSpPr>
            <a:cxnSpLocks/>
          </p:cNvCxnSpPr>
          <p:nvPr/>
        </p:nvCxnSpPr>
        <p:spPr>
          <a:xfrm flipV="1">
            <a:off x="3387144" y="2228045"/>
            <a:ext cx="3728433" cy="120095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23BF2C27-9D17-ACA2-CC08-50873B6D3CB7}"/>
              </a:ext>
            </a:extLst>
          </p:cNvPr>
          <p:cNvCxnSpPr>
            <a:cxnSpLocks/>
          </p:cNvCxnSpPr>
          <p:nvPr/>
        </p:nvCxnSpPr>
        <p:spPr>
          <a:xfrm>
            <a:off x="3387143" y="4029477"/>
            <a:ext cx="3728434" cy="36865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234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0DBA406-A956-CC95-04A5-CF9E2B795D13}"/>
              </a:ext>
            </a:extLst>
          </p:cNvPr>
          <p:cNvSpPr/>
          <p:nvPr/>
        </p:nvSpPr>
        <p:spPr>
          <a:xfrm>
            <a:off x="7620" y="154543"/>
            <a:ext cx="8236039" cy="6761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altLang="zh-CN" sz="2800" b="1" dirty="0">
                <a:solidFill>
                  <a:schemeClr val="tx1"/>
                </a:solidFill>
                <a:latin typeface="Arial Narrow"/>
                <a:ea typeface="等线"/>
                <a:cs typeface="Arial"/>
              </a:rPr>
              <a:t>WRF Model Evaluation</a:t>
            </a:r>
            <a:endParaRPr lang="zh-CN" altLang="en-US" sz="2800" b="1" dirty="0">
              <a:solidFill>
                <a:schemeClr val="tx1"/>
              </a:solidFill>
              <a:latin typeface="Arial Narrow"/>
              <a:ea typeface="等线"/>
              <a:cs typeface="Arial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1CDAA86-E92B-B817-ABEE-1CE23289507F}"/>
              </a:ext>
            </a:extLst>
          </p:cNvPr>
          <p:cNvSpPr txBox="1"/>
          <p:nvPr/>
        </p:nvSpPr>
        <p:spPr>
          <a:xfrm>
            <a:off x="0" y="968821"/>
            <a:ext cx="690307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2000" b="1" dirty="0">
                <a:latin typeface="Calibri"/>
                <a:ea typeface="等线"/>
                <a:cs typeface="Calibri"/>
              </a:rPr>
              <a:t>Comparison between WRF simulations with observations MADIS during the “Extreme Drought of 2021”</a:t>
            </a:r>
            <a:endParaRPr lang="zh-CN" altLang="en-US" sz="2000" b="1" dirty="0">
              <a:latin typeface="Calibri"/>
              <a:ea typeface="等线"/>
              <a:cs typeface="Calibri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154B945-AC56-C93B-B893-9AA39405D5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5" t="8632" r="13548" b="8024"/>
          <a:stretch/>
        </p:blipFill>
        <p:spPr>
          <a:xfrm>
            <a:off x="66894" y="1848196"/>
            <a:ext cx="3611231" cy="31896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626B1A7-D33A-4F4C-6920-78CB541B40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7" t="8826" r="13669" b="11268"/>
          <a:stretch/>
        </p:blipFill>
        <p:spPr>
          <a:xfrm>
            <a:off x="3706479" y="1862574"/>
            <a:ext cx="3556994" cy="302714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3B1C7B8-FEEE-D1EB-0BBE-E20A7FF53A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9529" y="497847"/>
            <a:ext cx="4649448" cy="598912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79CBEB0-8699-A0DB-6C8C-40EE1ABA1F14}"/>
              </a:ext>
            </a:extLst>
          </p:cNvPr>
          <p:cNvSpPr txBox="1"/>
          <p:nvPr/>
        </p:nvSpPr>
        <p:spPr>
          <a:xfrm>
            <a:off x="771443" y="5182519"/>
            <a:ext cx="2373278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CN" b="1" dirty="0">
                <a:latin typeface="Arial"/>
                <a:ea typeface="等线"/>
                <a:cs typeface="Arial"/>
              </a:rPr>
              <a:t>Temperature at 2m </a:t>
            </a: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20210401-20211130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A345203-4FF8-AFF5-F3B4-56E7336B58B2}"/>
              </a:ext>
            </a:extLst>
          </p:cNvPr>
          <p:cNvSpPr txBox="1"/>
          <p:nvPr/>
        </p:nvSpPr>
        <p:spPr>
          <a:xfrm>
            <a:off x="3970909" y="5180869"/>
            <a:ext cx="3185487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CN" b="1" dirty="0">
                <a:latin typeface="Arial"/>
                <a:ea typeface="等线"/>
                <a:cs typeface="Arial"/>
              </a:rPr>
              <a:t>Mixing ratio of water vapor </a:t>
            </a: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20210401-20211130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92DF60F-41BE-52F5-51D3-546366A8224E}"/>
              </a:ext>
            </a:extLst>
          </p:cNvPr>
          <p:cNvSpPr txBox="1"/>
          <p:nvPr/>
        </p:nvSpPr>
        <p:spPr>
          <a:xfrm>
            <a:off x="1096464" y="5883588"/>
            <a:ext cx="1321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Too warm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80A629F-91CB-1E0A-9505-2D547CD3B3D9}"/>
              </a:ext>
            </a:extLst>
          </p:cNvPr>
          <p:cNvSpPr txBox="1"/>
          <p:nvPr/>
        </p:nvSpPr>
        <p:spPr>
          <a:xfrm>
            <a:off x="4945950" y="5897699"/>
            <a:ext cx="1078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Too dry</a:t>
            </a:r>
            <a:endParaRPr lang="zh-CN" altLang="en-US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8CE0491-1413-D893-B36C-3C4C2B1DEB36}"/>
              </a:ext>
            </a:extLst>
          </p:cNvPr>
          <p:cNvSpPr txBox="1"/>
          <p:nvPr/>
        </p:nvSpPr>
        <p:spPr>
          <a:xfrm>
            <a:off x="8675227" y="6481472"/>
            <a:ext cx="32312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KE16 (2021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0601-20210630)</a:t>
            </a:r>
            <a:endParaRPr lang="zh-CN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C66719-0B37-4CD9-EF1D-C2B8AD87AAE0}"/>
              </a:ext>
            </a:extLst>
          </p:cNvPr>
          <p:cNvSpPr/>
          <p:nvPr/>
        </p:nvSpPr>
        <p:spPr>
          <a:xfrm rot="16200000">
            <a:off x="6679492" y="1147936"/>
            <a:ext cx="1601612" cy="3245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Calibri"/>
                <a:ea typeface="等线"/>
                <a:cs typeface="Calibri"/>
              </a:rPr>
              <a:t>2m Mixing Ratio (g/kg)</a:t>
            </a:r>
            <a:endParaRPr lang="en-US" sz="105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F84DDC-D90C-5ABB-E60D-56192E9B924C}"/>
              </a:ext>
            </a:extLst>
          </p:cNvPr>
          <p:cNvSpPr/>
          <p:nvPr/>
        </p:nvSpPr>
        <p:spPr>
          <a:xfrm rot="16200000">
            <a:off x="6767686" y="2569630"/>
            <a:ext cx="1418168" cy="303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Calibri"/>
                <a:ea typeface="等线"/>
                <a:cs typeface="Calibri"/>
              </a:rPr>
              <a:t>2m Temperature (K)</a:t>
            </a:r>
            <a:endParaRPr lang="en-US" sz="105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51CF9F-5673-0025-17C5-6C492F1949F9}"/>
              </a:ext>
            </a:extLst>
          </p:cNvPr>
          <p:cNvSpPr/>
          <p:nvPr/>
        </p:nvSpPr>
        <p:spPr>
          <a:xfrm rot="16200000">
            <a:off x="6675964" y="4079519"/>
            <a:ext cx="1615723" cy="3175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Calibri"/>
                <a:ea typeface="等线"/>
                <a:cs typeface="Calibri"/>
              </a:rPr>
              <a:t>2m Relative Humidity (%)</a:t>
            </a:r>
            <a:endParaRPr lang="en-US" sz="105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E9385D-BC1D-0BB2-4114-FBD3687D8030}"/>
              </a:ext>
            </a:extLst>
          </p:cNvPr>
          <p:cNvSpPr/>
          <p:nvPr/>
        </p:nvSpPr>
        <p:spPr>
          <a:xfrm rot="16200000">
            <a:off x="6781796" y="5575297"/>
            <a:ext cx="1389946" cy="3316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Calibri"/>
                <a:ea typeface="等线"/>
                <a:cs typeface="Calibri"/>
              </a:rPr>
              <a:t>Surface Pressure(mb)</a:t>
            </a:r>
            <a:endParaRPr lang="en-US" sz="105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8C2EB2-9B18-62F8-9F60-1ECEFD4DD683}"/>
              </a:ext>
            </a:extLst>
          </p:cNvPr>
          <p:cNvSpPr/>
          <p:nvPr/>
        </p:nvSpPr>
        <p:spPr>
          <a:xfrm>
            <a:off x="7736064" y="518232"/>
            <a:ext cx="1352904" cy="352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Calibri"/>
                <a:ea typeface="等线"/>
                <a:cs typeface="Calibri"/>
              </a:rPr>
              <a:t>     </a:t>
            </a:r>
            <a:r>
              <a:rPr lang="en-US" sz="1100" b="1" dirty="0">
                <a:solidFill>
                  <a:schemeClr val="tx1"/>
                </a:solidFill>
                <a:latin typeface="Calibri"/>
                <a:ea typeface="等线"/>
                <a:cs typeface="Calibri"/>
              </a:rPr>
              <a:t>Observations</a:t>
            </a:r>
            <a:endParaRPr lang="en-US" sz="11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r>
              <a:rPr lang="en-US" sz="1200" dirty="0">
                <a:solidFill>
                  <a:schemeClr val="tx1"/>
                </a:solidFill>
                <a:latin typeface="Calibri"/>
                <a:ea typeface="等线"/>
                <a:cs typeface="Calibri"/>
              </a:rPr>
              <a:t>     </a:t>
            </a:r>
            <a:r>
              <a:rPr lang="en-US" sz="1100" b="1" dirty="0">
                <a:solidFill>
                  <a:schemeClr val="tx1"/>
                </a:solidFill>
                <a:latin typeface="Calibri"/>
                <a:ea typeface="等线"/>
                <a:cs typeface="Calibri"/>
              </a:rPr>
              <a:t>WRF simulations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505B5E5-7F8E-0A3A-93DC-E3BED0C06DB1}"/>
              </a:ext>
            </a:extLst>
          </p:cNvPr>
          <p:cNvCxnSpPr>
            <a:cxnSpLocks/>
          </p:cNvCxnSpPr>
          <p:nvPr/>
        </p:nvCxnSpPr>
        <p:spPr>
          <a:xfrm>
            <a:off x="7738708" y="799571"/>
            <a:ext cx="279579" cy="882"/>
          </a:xfrm>
          <a:prstGeom prst="straightConnector1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D5825CD-D626-F6C2-700C-FCEAB4108B41}"/>
              </a:ext>
            </a:extLst>
          </p:cNvPr>
          <p:cNvCxnSpPr>
            <a:cxnSpLocks/>
          </p:cNvCxnSpPr>
          <p:nvPr/>
        </p:nvCxnSpPr>
        <p:spPr>
          <a:xfrm>
            <a:off x="7722833" y="609070"/>
            <a:ext cx="287516" cy="88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C9D298A-7FDA-F4FC-18E4-1495DE7E64C9}"/>
              </a:ext>
            </a:extLst>
          </p:cNvPr>
          <p:cNvSpPr/>
          <p:nvPr/>
        </p:nvSpPr>
        <p:spPr>
          <a:xfrm>
            <a:off x="9115425" y="519113"/>
            <a:ext cx="2182813" cy="238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Calibri"/>
                <a:ea typeface="等线"/>
                <a:cs typeface="Calibri"/>
              </a:rPr>
              <a:t>Observation-Model Time Series</a:t>
            </a:r>
            <a:endParaRPr lang="en-US" sz="12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8246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368F4EF-C827-308A-3DF5-CBB9F2D55F3A}"/>
              </a:ext>
            </a:extLst>
          </p:cNvPr>
          <p:cNvSpPr txBox="1"/>
          <p:nvPr/>
        </p:nvSpPr>
        <p:spPr>
          <a:xfrm>
            <a:off x="432098" y="3259919"/>
            <a:ext cx="23359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Future work</a:t>
            </a:r>
            <a:endParaRPr lang="zh-CN" altLang="en-US" sz="32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D2A2380-EA41-3399-FA81-85A618F983A8}"/>
              </a:ext>
            </a:extLst>
          </p:cNvPr>
          <p:cNvSpPr/>
          <p:nvPr/>
        </p:nvSpPr>
        <p:spPr>
          <a:xfrm>
            <a:off x="245359" y="4031436"/>
            <a:ext cx="624624" cy="24321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800" b="1" kern="100" dirty="0">
              <a:solidFill>
                <a:schemeClr val="tx1"/>
              </a:solidFill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DF51666-48DD-5441-D0BD-4AD6DEC2360D}"/>
              </a:ext>
            </a:extLst>
          </p:cNvPr>
          <p:cNvSpPr/>
          <p:nvPr/>
        </p:nvSpPr>
        <p:spPr>
          <a:xfrm>
            <a:off x="367052" y="3928405"/>
            <a:ext cx="624625" cy="243215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36F9C30-8B92-24D0-49DD-4B523F761D7E}"/>
              </a:ext>
            </a:extLst>
          </p:cNvPr>
          <p:cNvSpPr txBox="1"/>
          <p:nvPr/>
        </p:nvSpPr>
        <p:spPr>
          <a:xfrm>
            <a:off x="946994" y="4816624"/>
            <a:ext cx="3350597" cy="43088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CN" sz="2200" dirty="0">
                <a:latin typeface="Calibri"/>
                <a:ea typeface="等线"/>
                <a:cs typeface="Calibri"/>
              </a:rPr>
              <a:t>Improve WRF performance.</a:t>
            </a:r>
            <a:endParaRPr lang="zh-CN" alt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8D56F16-8DB2-7A72-6A0C-E0C220637BDF}"/>
              </a:ext>
            </a:extLst>
          </p:cNvPr>
          <p:cNvSpPr txBox="1"/>
          <p:nvPr/>
        </p:nvSpPr>
        <p:spPr>
          <a:xfrm>
            <a:off x="935318" y="5907037"/>
            <a:ext cx="10828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Separate the contributions of different processes using WRF-Chem model.</a:t>
            </a:r>
            <a:endParaRPr lang="zh-CN" alt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89A0BD7-8591-B497-FFEA-86021B4A7D62}"/>
              </a:ext>
            </a:extLst>
          </p:cNvPr>
          <p:cNvSpPr txBox="1"/>
          <p:nvPr/>
        </p:nvSpPr>
        <p:spPr>
          <a:xfrm>
            <a:off x="432098" y="36139"/>
            <a:ext cx="23359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Results</a:t>
            </a:r>
            <a:endParaRPr lang="zh-CN" altLang="en-US" sz="32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BFDAD25-F47A-5959-A5F4-F11BED30C8B9}"/>
              </a:ext>
            </a:extLst>
          </p:cNvPr>
          <p:cNvSpPr txBox="1"/>
          <p:nvPr/>
        </p:nvSpPr>
        <p:spPr>
          <a:xfrm>
            <a:off x="232476" y="706621"/>
            <a:ext cx="11417003" cy="2071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CN" sz="22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There are some differences between the air quality of drought and non-drought periods in California, but a more robust analysis is required to understand and isolate those differences.</a:t>
            </a:r>
          </a:p>
          <a:p>
            <a:pPr marL="457200" indent="-4572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CN" sz="22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When simulating meteorology during drought periods in California, WRF model overestimated temperature while underestimated humidity by failing to cool down and catch high humidity.</a:t>
            </a:r>
            <a:endParaRPr lang="zh-CN" alt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7B6A1AF-D096-8FE6-6583-4B45B960BA67}"/>
              </a:ext>
            </a:extLst>
          </p:cNvPr>
          <p:cNvSpPr txBox="1"/>
          <p:nvPr/>
        </p:nvSpPr>
        <p:spPr>
          <a:xfrm>
            <a:off x="370702" y="4086311"/>
            <a:ext cx="435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Arial Narrow" panose="020B0606020202030204" pitchFamily="34" charset="0"/>
              </a:rPr>
              <a:t>1</a:t>
            </a:r>
            <a:endParaRPr lang="zh-CN" altLang="en-US" sz="2800" b="1" dirty="0">
              <a:latin typeface="Arial Narrow" panose="020B060602020203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4C1F861-C25A-1F73-4AF1-C6F4D002CEA9}"/>
              </a:ext>
            </a:extLst>
          </p:cNvPr>
          <p:cNvSpPr txBox="1"/>
          <p:nvPr/>
        </p:nvSpPr>
        <p:spPr>
          <a:xfrm>
            <a:off x="370702" y="4745969"/>
            <a:ext cx="435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Arial Narrow" panose="020B0606020202030204" pitchFamily="34" charset="0"/>
              </a:rPr>
              <a:t>2</a:t>
            </a:r>
            <a:endParaRPr lang="zh-CN" altLang="en-US" sz="2800" b="1" dirty="0">
              <a:latin typeface="Arial Narrow" panose="020B0606020202030204" pitchFamily="34" charset="0"/>
            </a:endParaRPr>
          </a:p>
        </p:txBody>
      </p:sp>
      <p:sp>
        <p:nvSpPr>
          <p:cNvPr id="4" name="文本框 13">
            <a:extLst>
              <a:ext uri="{FF2B5EF4-FFF2-40B4-BE49-F238E27FC236}">
                <a16:creationId xmlns:a16="http://schemas.microsoft.com/office/drawing/2014/main" id="{C8E6696E-239F-FAB6-FF87-E28BF92FE8A8}"/>
              </a:ext>
            </a:extLst>
          </p:cNvPr>
          <p:cNvSpPr txBox="1"/>
          <p:nvPr/>
        </p:nvSpPr>
        <p:spPr>
          <a:xfrm>
            <a:off x="370702" y="5325407"/>
            <a:ext cx="43548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2800" b="1" dirty="0">
                <a:latin typeface="Arial Narrow" panose="020B0606020202030204" pitchFamily="34" charset="0"/>
                <a:ea typeface="等线"/>
              </a:rPr>
              <a:t>3</a:t>
            </a:r>
          </a:p>
        </p:txBody>
      </p:sp>
      <p:sp>
        <p:nvSpPr>
          <p:cNvPr id="6" name="文本框 9">
            <a:extLst>
              <a:ext uri="{FF2B5EF4-FFF2-40B4-BE49-F238E27FC236}">
                <a16:creationId xmlns:a16="http://schemas.microsoft.com/office/drawing/2014/main" id="{E2291524-9874-3955-4C30-872CB33F42B8}"/>
              </a:ext>
            </a:extLst>
          </p:cNvPr>
          <p:cNvSpPr txBox="1"/>
          <p:nvPr/>
        </p:nvSpPr>
        <p:spPr>
          <a:xfrm>
            <a:off x="946994" y="5376558"/>
            <a:ext cx="10828346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2200" dirty="0">
                <a:latin typeface="Calibri"/>
                <a:ea typeface="等线"/>
                <a:cs typeface="Calibri"/>
              </a:rPr>
              <a:t>Test and evaluate WRF-Chem simulations.</a:t>
            </a:r>
            <a:endParaRPr lang="zh-CN" altLang="en-US" sz="2200" dirty="0">
              <a:latin typeface="Calibri"/>
              <a:ea typeface="等线"/>
              <a:cs typeface="Calibri"/>
            </a:endParaRPr>
          </a:p>
        </p:txBody>
      </p:sp>
      <p:sp>
        <p:nvSpPr>
          <p:cNvPr id="8" name="文本框 13">
            <a:extLst>
              <a:ext uri="{FF2B5EF4-FFF2-40B4-BE49-F238E27FC236}">
                <a16:creationId xmlns:a16="http://schemas.microsoft.com/office/drawing/2014/main" id="{19956957-949E-E9F8-2564-3B2B8BD5932D}"/>
              </a:ext>
            </a:extLst>
          </p:cNvPr>
          <p:cNvSpPr txBox="1"/>
          <p:nvPr/>
        </p:nvSpPr>
        <p:spPr>
          <a:xfrm>
            <a:off x="359246" y="5884836"/>
            <a:ext cx="41348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2800" b="1" dirty="0">
                <a:latin typeface="Arial Narrow" panose="020B0606020202030204" pitchFamily="34" charset="0"/>
                <a:ea typeface="等线"/>
              </a:rPr>
              <a:t>4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811469D-E7AB-0A59-5B19-6BDB568D4E76}"/>
              </a:ext>
            </a:extLst>
          </p:cNvPr>
          <p:cNvSpPr txBox="1"/>
          <p:nvPr/>
        </p:nvSpPr>
        <p:spPr>
          <a:xfrm>
            <a:off x="935318" y="3987020"/>
            <a:ext cx="11256682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2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Further analyze observations to infer changes in air quality during droughts, and relationships with meteorological, hydrological, electric power, and emissions data</a:t>
            </a:r>
            <a:endParaRPr lang="zh-CN" alt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678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0DBA406-A956-CC95-04A5-CF9E2B795D13}"/>
              </a:ext>
            </a:extLst>
          </p:cNvPr>
          <p:cNvSpPr/>
          <p:nvPr/>
        </p:nvSpPr>
        <p:spPr>
          <a:xfrm>
            <a:off x="7620" y="302648"/>
            <a:ext cx="8236039" cy="6761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Acknowledgements</a:t>
            </a:r>
            <a:endParaRPr lang="zh-CN" altLang="en-US" sz="28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1CDAA86-E92B-B817-ABEE-1CE23289507F}"/>
              </a:ext>
            </a:extLst>
          </p:cNvPr>
          <p:cNvSpPr txBox="1"/>
          <p:nvPr/>
        </p:nvSpPr>
        <p:spPr>
          <a:xfrm>
            <a:off x="1777284" y="1556494"/>
            <a:ext cx="18674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Advisor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Jason West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E7F1796-4C17-734B-5721-E7DDBF0736B9}"/>
              </a:ext>
            </a:extLst>
          </p:cNvPr>
          <p:cNvSpPr txBox="1"/>
          <p:nvPr/>
        </p:nvSpPr>
        <p:spPr>
          <a:xfrm>
            <a:off x="1777284" y="2752083"/>
            <a:ext cx="3675430" cy="156966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Collaborators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Jared Bowden (NCSU)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/>
                <a:ea typeface="等线"/>
                <a:cs typeface="Calibri"/>
              </a:rPr>
              <a:t>Timothy Glotfelty (NCSU) 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/>
                <a:ea typeface="等线"/>
                <a:cs typeface="Calibri"/>
              </a:rPr>
              <a:t>Jordan Kern (NCSU)</a:t>
            </a:r>
            <a:endParaRPr lang="en-US" altLang="zh-CN" sz="2400" dirty="0">
              <a:latin typeface="Calibri" panose="020F0502020204030204" pitchFamily="34" charset="0"/>
              <a:ea typeface="等线"/>
              <a:cs typeface="Calibri" panose="020F050202020403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10D8CA9-4BCB-720F-66ED-ED6DAB7D47A3}"/>
              </a:ext>
            </a:extLst>
          </p:cNvPr>
          <p:cNvSpPr txBox="1"/>
          <p:nvPr/>
        </p:nvSpPr>
        <p:spPr>
          <a:xfrm>
            <a:off x="1777283" y="4666254"/>
            <a:ext cx="21407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Funding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NSF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025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55EC283-6843-4E54-0778-23528B1B0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2670"/>
            <a:ext cx="12192000" cy="400532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782B406-388A-5CC0-C608-B49AD274A78C}"/>
              </a:ext>
            </a:extLst>
          </p:cNvPr>
          <p:cNvSpPr txBox="1"/>
          <p:nvPr/>
        </p:nvSpPr>
        <p:spPr>
          <a:xfrm>
            <a:off x="3357630" y="808148"/>
            <a:ext cx="5476740" cy="16485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chemeClr val="accent1"/>
                </a:solidFill>
                <a:latin typeface="Arial Narrow"/>
                <a:ea typeface="等线"/>
                <a:cs typeface="Calibri"/>
              </a:rPr>
              <a:t>Thanks for your attention!</a:t>
            </a:r>
          </a:p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chemeClr val="accent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Questions?</a:t>
            </a:r>
            <a:endParaRPr lang="zh-CN" altLang="en-US" sz="3600" b="1" dirty="0">
              <a:solidFill>
                <a:schemeClr val="accent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717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E427FDA-BDD2-7E71-6F17-D628571C6A98}"/>
              </a:ext>
            </a:extLst>
          </p:cNvPr>
          <p:cNvSpPr/>
          <p:nvPr/>
        </p:nvSpPr>
        <p:spPr>
          <a:xfrm>
            <a:off x="0" y="142564"/>
            <a:ext cx="8236039" cy="6761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Impacts of Drought</a:t>
            </a:r>
            <a:endParaRPr lang="zh-CN" altLang="en-US" sz="28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90F797D-DB15-2ABD-16DB-045F9DCDD8F0}"/>
              </a:ext>
            </a:extLst>
          </p:cNvPr>
          <p:cNvSpPr txBox="1"/>
          <p:nvPr/>
        </p:nvSpPr>
        <p:spPr>
          <a:xfrm>
            <a:off x="7028726" y="4807531"/>
            <a:ext cx="540626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1600" b="1" dirty="0">
                <a:latin typeface="Calibri"/>
                <a:ea typeface="等线"/>
                <a:cs typeface="Calibri"/>
              </a:rPr>
              <a:t>Interactions and feedbacks among climate, meteorology, hydrology, emissions, pollution, technology, and ecosystems </a:t>
            </a:r>
            <a:endParaRPr lang="en-US" altLang="zh-CN" sz="1600" dirty="0">
              <a:latin typeface="Calibri"/>
              <a:ea typeface="等线"/>
              <a:cs typeface="Calibri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A6EA698-F212-D40C-D5AA-74B535AB0C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157"/>
          <a:stretch/>
        </p:blipFill>
        <p:spPr>
          <a:xfrm>
            <a:off x="7113179" y="1255423"/>
            <a:ext cx="4716930" cy="343442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145764-D59E-A0E5-E7AE-29CF2FA974F0}"/>
              </a:ext>
            </a:extLst>
          </p:cNvPr>
          <p:cNvSpPr txBox="1"/>
          <p:nvPr/>
        </p:nvSpPr>
        <p:spPr>
          <a:xfrm>
            <a:off x="323396" y="2200469"/>
            <a:ext cx="2208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Higher temperature &amp; lower humidity</a:t>
            </a:r>
            <a:endParaRPr lang="zh-CN" alt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0154BF4-2B8D-5139-4FF7-7FDD4513E780}"/>
              </a:ext>
            </a:extLst>
          </p:cNvPr>
          <p:cNvSpPr txBox="1"/>
          <p:nvPr/>
        </p:nvSpPr>
        <p:spPr>
          <a:xfrm>
            <a:off x="179493" y="2948433"/>
            <a:ext cx="225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Reduced precipitation</a:t>
            </a:r>
          </a:p>
          <a:p>
            <a:r>
              <a:rPr lang="en-US" altLang="zh-CN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(wet deposition)</a:t>
            </a:r>
            <a:endParaRPr lang="zh-CN" alt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1345BA73-5FCF-02BF-5DC5-AAE05FD1466B}"/>
              </a:ext>
            </a:extLst>
          </p:cNvPr>
          <p:cNvSpPr/>
          <p:nvPr/>
        </p:nvSpPr>
        <p:spPr>
          <a:xfrm>
            <a:off x="238437" y="1547318"/>
            <a:ext cx="2118741" cy="2620905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C978772-DBFF-5D96-E8E5-FCB3C2A5C8FF}"/>
              </a:ext>
            </a:extLst>
          </p:cNvPr>
          <p:cNvSpPr txBox="1"/>
          <p:nvPr/>
        </p:nvSpPr>
        <p:spPr>
          <a:xfrm>
            <a:off x="390422" y="1704058"/>
            <a:ext cx="1834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Meteorology</a:t>
            </a:r>
            <a:endParaRPr lang="zh-CN" altLang="en-US" sz="2400" b="1" dirty="0">
              <a:solidFill>
                <a:schemeClr val="accent1"/>
              </a:solidFill>
              <a:highlight>
                <a:srgbClr val="C0C0C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FBC560E-7F85-C4AD-2C9E-F50569833D4F}"/>
              </a:ext>
            </a:extLst>
          </p:cNvPr>
          <p:cNvSpPr txBox="1"/>
          <p:nvPr/>
        </p:nvSpPr>
        <p:spPr>
          <a:xfrm>
            <a:off x="238437" y="3698905"/>
            <a:ext cx="225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 stagnation</a:t>
            </a:r>
            <a:endParaRPr lang="zh-CN" alt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57F5FBA-3292-7508-EFB2-F785470E9015}"/>
              </a:ext>
            </a:extLst>
          </p:cNvPr>
          <p:cNvSpPr txBox="1"/>
          <p:nvPr/>
        </p:nvSpPr>
        <p:spPr>
          <a:xfrm>
            <a:off x="2760967" y="1400108"/>
            <a:ext cx="177599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  <a:latin typeface="Calibri"/>
                <a:ea typeface="等线"/>
                <a:cs typeface="Calibri"/>
              </a:rPr>
              <a:t>Reduced runoff and hydropower</a:t>
            </a:r>
            <a:endParaRPr lang="zh-CN" alt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366B588A-B279-CEED-3BDA-17C0676CA041}"/>
              </a:ext>
            </a:extLst>
          </p:cNvPr>
          <p:cNvSpPr/>
          <p:nvPr/>
        </p:nvSpPr>
        <p:spPr>
          <a:xfrm>
            <a:off x="2594278" y="864612"/>
            <a:ext cx="2022057" cy="1169715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B32717A-0196-64CF-AC6B-D5067AB243C6}"/>
              </a:ext>
            </a:extLst>
          </p:cNvPr>
          <p:cNvSpPr txBox="1"/>
          <p:nvPr/>
        </p:nvSpPr>
        <p:spPr>
          <a:xfrm>
            <a:off x="2859597" y="941977"/>
            <a:ext cx="1488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Hydrology</a:t>
            </a:r>
            <a:endParaRPr lang="zh-CN" altLang="en-US" sz="2400" b="1" dirty="0">
              <a:solidFill>
                <a:schemeClr val="accent1"/>
              </a:solidFill>
              <a:highlight>
                <a:srgbClr val="C0C0C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8FC616F-C3A1-1720-1685-95DA38F3706D}"/>
              </a:ext>
            </a:extLst>
          </p:cNvPr>
          <p:cNvSpPr txBox="1"/>
          <p:nvPr/>
        </p:nvSpPr>
        <p:spPr>
          <a:xfrm>
            <a:off x="4743474" y="1377541"/>
            <a:ext cx="2118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 electricity demand</a:t>
            </a:r>
            <a:endParaRPr lang="zh-CN" alt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D80C6915-6871-1CFF-7D57-3B3560FD8EAB}"/>
              </a:ext>
            </a:extLst>
          </p:cNvPr>
          <p:cNvSpPr/>
          <p:nvPr/>
        </p:nvSpPr>
        <p:spPr>
          <a:xfrm>
            <a:off x="4736532" y="864612"/>
            <a:ext cx="1977174" cy="1159260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936E97C-B9CB-D13C-8F75-C4CB334A4DB3}"/>
              </a:ext>
            </a:extLst>
          </p:cNvPr>
          <p:cNvSpPr txBox="1"/>
          <p:nvPr/>
        </p:nvSpPr>
        <p:spPr>
          <a:xfrm>
            <a:off x="5178273" y="942643"/>
            <a:ext cx="1105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Society</a:t>
            </a:r>
            <a:endParaRPr lang="zh-CN" altLang="en-US" sz="2400" b="1" dirty="0">
              <a:solidFill>
                <a:schemeClr val="accent1"/>
              </a:solidFill>
              <a:highlight>
                <a:srgbClr val="C0C0C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64C3F35-6E5E-9E2B-BBF7-769B8E8338F9}"/>
              </a:ext>
            </a:extLst>
          </p:cNvPr>
          <p:cNvSpPr txBox="1"/>
          <p:nvPr/>
        </p:nvSpPr>
        <p:spPr>
          <a:xfrm>
            <a:off x="3141636" y="3158988"/>
            <a:ext cx="365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 fossil electricity generation</a:t>
            </a:r>
            <a:endParaRPr lang="zh-CN" alt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B2014BDB-89C9-C736-4408-6898E0855D3B}"/>
              </a:ext>
            </a:extLst>
          </p:cNvPr>
          <p:cNvSpPr/>
          <p:nvPr/>
        </p:nvSpPr>
        <p:spPr>
          <a:xfrm>
            <a:off x="3221866" y="2513316"/>
            <a:ext cx="3491840" cy="1185589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B2373C7-8CB5-E45D-DC32-5AB41AE7F196}"/>
              </a:ext>
            </a:extLst>
          </p:cNvPr>
          <p:cNvSpPr txBox="1"/>
          <p:nvPr/>
        </p:nvSpPr>
        <p:spPr>
          <a:xfrm>
            <a:off x="3315403" y="2659139"/>
            <a:ext cx="339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Anthropogenic emissions</a:t>
            </a:r>
            <a:endParaRPr lang="zh-CN" altLang="en-US" sz="2400" b="1" dirty="0">
              <a:solidFill>
                <a:schemeClr val="accent1"/>
              </a:solidFill>
              <a:highlight>
                <a:srgbClr val="C0C0C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D67B4640-6655-776B-760D-0B32F03DAA2C}"/>
              </a:ext>
            </a:extLst>
          </p:cNvPr>
          <p:cNvCxnSpPr>
            <a:cxnSpLocks/>
          </p:cNvCxnSpPr>
          <p:nvPr/>
        </p:nvCxnSpPr>
        <p:spPr>
          <a:xfrm>
            <a:off x="3660869" y="2050201"/>
            <a:ext cx="1306917" cy="46311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1F0C5807-2DC2-DD77-26DF-46C278B2267B}"/>
              </a:ext>
            </a:extLst>
          </p:cNvPr>
          <p:cNvCxnSpPr>
            <a:cxnSpLocks/>
          </p:cNvCxnSpPr>
          <p:nvPr/>
        </p:nvCxnSpPr>
        <p:spPr>
          <a:xfrm flipH="1">
            <a:off x="4967786" y="2023872"/>
            <a:ext cx="757333" cy="48944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92A097D8-28A2-CC81-A1E8-890AD47BEB4E}"/>
              </a:ext>
            </a:extLst>
          </p:cNvPr>
          <p:cNvSpPr txBox="1"/>
          <p:nvPr/>
        </p:nvSpPr>
        <p:spPr>
          <a:xfrm>
            <a:off x="4863112" y="4695190"/>
            <a:ext cx="1930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 wildfire</a:t>
            </a:r>
            <a:endParaRPr lang="zh-CN" alt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E96AEC60-372F-645B-933A-9384E59E9362}"/>
              </a:ext>
            </a:extLst>
          </p:cNvPr>
          <p:cNvSpPr/>
          <p:nvPr/>
        </p:nvSpPr>
        <p:spPr>
          <a:xfrm>
            <a:off x="4933893" y="3961427"/>
            <a:ext cx="1717070" cy="1185589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52C876DD-15DC-2B25-BB0B-FB33D8FBD2E3}"/>
              </a:ext>
            </a:extLst>
          </p:cNvPr>
          <p:cNvSpPr txBox="1"/>
          <p:nvPr/>
        </p:nvSpPr>
        <p:spPr>
          <a:xfrm>
            <a:off x="5012245" y="4097476"/>
            <a:ext cx="1638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Ecosystems</a:t>
            </a:r>
            <a:endParaRPr lang="zh-CN" altLang="en-US" sz="2400" b="1" dirty="0">
              <a:solidFill>
                <a:schemeClr val="accent1"/>
              </a:solidFill>
              <a:highlight>
                <a:srgbClr val="C0C0C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2E3E7295-CA6E-37E1-DA15-29A94957CB7C}"/>
              </a:ext>
            </a:extLst>
          </p:cNvPr>
          <p:cNvSpPr txBox="1"/>
          <p:nvPr/>
        </p:nvSpPr>
        <p:spPr>
          <a:xfrm>
            <a:off x="4169830" y="6028465"/>
            <a:ext cx="2698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Reduced stomatal uptakes</a:t>
            </a:r>
            <a:endParaRPr lang="zh-CN" alt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E75B5460-6051-804B-9B95-BC6F4DA4E69F}"/>
              </a:ext>
            </a:extLst>
          </p:cNvPr>
          <p:cNvSpPr/>
          <p:nvPr/>
        </p:nvSpPr>
        <p:spPr>
          <a:xfrm>
            <a:off x="4208426" y="5409538"/>
            <a:ext cx="2505280" cy="1185589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CDFE356D-FDDF-0CBD-1D10-AB1D9575E8CA}"/>
              </a:ext>
            </a:extLst>
          </p:cNvPr>
          <p:cNvSpPr txBox="1"/>
          <p:nvPr/>
        </p:nvSpPr>
        <p:spPr>
          <a:xfrm>
            <a:off x="4950042" y="5532995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Biology</a:t>
            </a:r>
            <a:endParaRPr lang="zh-CN" altLang="en-US" sz="2400" b="1" dirty="0">
              <a:solidFill>
                <a:schemeClr val="accent1"/>
              </a:solidFill>
              <a:highlight>
                <a:srgbClr val="C0C0C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爆炸形: 8 pt  43">
            <a:extLst>
              <a:ext uri="{FF2B5EF4-FFF2-40B4-BE49-F238E27FC236}">
                <a16:creationId xmlns:a16="http://schemas.microsoft.com/office/drawing/2014/main" id="{10F8F6EC-CC31-8A36-DB5F-74A8E5BF5E47}"/>
              </a:ext>
            </a:extLst>
          </p:cNvPr>
          <p:cNvSpPr/>
          <p:nvPr/>
        </p:nvSpPr>
        <p:spPr>
          <a:xfrm>
            <a:off x="520958" y="4521918"/>
            <a:ext cx="3412901" cy="2073209"/>
          </a:xfrm>
          <a:prstGeom prst="irregularSeal1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4142A741-10C6-C6A5-CB41-FC9EEE2CA433}"/>
              </a:ext>
            </a:extLst>
          </p:cNvPr>
          <p:cNvSpPr txBox="1"/>
          <p:nvPr/>
        </p:nvSpPr>
        <p:spPr>
          <a:xfrm>
            <a:off x="921109" y="5195525"/>
            <a:ext cx="2449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Deteriorated air pollution</a:t>
            </a:r>
            <a:endParaRPr lang="zh-CN" altLang="en-US" sz="2400" b="1" dirty="0">
              <a:solidFill>
                <a:srgbClr val="FF0000"/>
              </a:solidFill>
              <a:highlight>
                <a:srgbClr val="C0C0C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07AE57D9-BE59-6CAB-F150-28893AA57E47}"/>
              </a:ext>
            </a:extLst>
          </p:cNvPr>
          <p:cNvCxnSpPr>
            <a:cxnSpLocks/>
          </p:cNvCxnSpPr>
          <p:nvPr/>
        </p:nvCxnSpPr>
        <p:spPr>
          <a:xfrm>
            <a:off x="1297808" y="4168223"/>
            <a:ext cx="395128" cy="101099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4748143D-B0E7-B4AF-1DCC-8CC062511CBA}"/>
              </a:ext>
            </a:extLst>
          </p:cNvPr>
          <p:cNvCxnSpPr>
            <a:cxnSpLocks/>
          </p:cNvCxnSpPr>
          <p:nvPr/>
        </p:nvCxnSpPr>
        <p:spPr>
          <a:xfrm flipH="1">
            <a:off x="2742564" y="3698905"/>
            <a:ext cx="2225222" cy="131932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18F8FFC9-F37C-6FD8-790A-5EC5E0557B2C}"/>
              </a:ext>
            </a:extLst>
          </p:cNvPr>
          <p:cNvCxnSpPr>
            <a:cxnSpLocks/>
          </p:cNvCxnSpPr>
          <p:nvPr/>
        </p:nvCxnSpPr>
        <p:spPr>
          <a:xfrm flipH="1">
            <a:off x="3221866" y="4554222"/>
            <a:ext cx="1712027" cy="6249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24FDDDDA-83BA-0314-5442-2E0FBC8A6152}"/>
              </a:ext>
            </a:extLst>
          </p:cNvPr>
          <p:cNvCxnSpPr>
            <a:cxnSpLocks/>
          </p:cNvCxnSpPr>
          <p:nvPr/>
        </p:nvCxnSpPr>
        <p:spPr>
          <a:xfrm flipH="1" flipV="1">
            <a:off x="3141636" y="5763827"/>
            <a:ext cx="1066790" cy="23850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749FCCE-0C1C-AD6D-EBFA-DB3B3306551C}"/>
              </a:ext>
            </a:extLst>
          </p:cNvPr>
          <p:cNvSpPr/>
          <p:nvPr/>
        </p:nvSpPr>
        <p:spPr>
          <a:xfrm>
            <a:off x="2527299" y="701675"/>
            <a:ext cx="4460875" cy="3182937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4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E427FDA-BDD2-7E71-6F17-D628571C6A98}"/>
              </a:ext>
            </a:extLst>
          </p:cNvPr>
          <p:cNvSpPr/>
          <p:nvPr/>
        </p:nvSpPr>
        <p:spPr>
          <a:xfrm>
            <a:off x="0" y="153319"/>
            <a:ext cx="8236039" cy="6761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Drought and Air Quality </a:t>
            </a:r>
            <a:endParaRPr lang="zh-CN" altLang="en-US" sz="28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90F797D-DB15-2ABD-16DB-045F9DCDD8F0}"/>
              </a:ext>
            </a:extLst>
          </p:cNvPr>
          <p:cNvSpPr txBox="1"/>
          <p:nvPr/>
        </p:nvSpPr>
        <p:spPr>
          <a:xfrm>
            <a:off x="169333" y="1837910"/>
            <a:ext cx="11257187" cy="29854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accent1"/>
              </a:buClr>
              <a:buFont typeface="Courier New"/>
              <a:buChar char="o"/>
            </a:pPr>
            <a:endParaRPr lang="en-US" altLang="zh-CN" sz="2400" dirty="0">
              <a:latin typeface="Calibri"/>
              <a:ea typeface="等线"/>
              <a:cs typeface="Calibri"/>
            </a:endParaRPr>
          </a:p>
          <a:p>
            <a:pPr marL="342900" indent="-342900">
              <a:buClr>
                <a:schemeClr val="accent1"/>
              </a:buClr>
              <a:buFont typeface="Courier New"/>
              <a:buChar char="o"/>
            </a:pPr>
            <a:r>
              <a:rPr lang="en-US" altLang="zh-CN" sz="2400" dirty="0">
                <a:latin typeface="Calibri"/>
                <a:ea typeface="等线"/>
                <a:cs typeface="Calibri"/>
              </a:rPr>
              <a:t>Most studies identified drought affecting air quality via natural processes, seldom focusing on the change in anthropogenic emissions during drought periods.</a:t>
            </a:r>
          </a:p>
          <a:p>
            <a:pPr marL="342900" indent="-342900">
              <a:buClr>
                <a:schemeClr val="accent1"/>
              </a:buClr>
              <a:buFont typeface="Courier New"/>
              <a:buChar char="o"/>
            </a:pPr>
            <a:endParaRPr lang="en-US" altLang="zh-CN" sz="2400" dirty="0">
              <a:latin typeface="Calibri"/>
              <a:ea typeface="等线"/>
              <a:cs typeface="Calibri"/>
            </a:endParaRPr>
          </a:p>
          <a:p>
            <a:pPr marL="342900" indent="-342900">
              <a:buClr>
                <a:schemeClr val="accent1"/>
              </a:buClr>
              <a:buFont typeface="Courier New"/>
              <a:buChar char="o"/>
            </a:pPr>
            <a:r>
              <a:rPr lang="en-US" altLang="zh-CN" sz="2400" dirty="0">
                <a:latin typeface="Calibri"/>
                <a:ea typeface="等线"/>
                <a:cs typeface="Calibri"/>
              </a:rPr>
              <a:t>Statistical analysis on observations was widely used by these studies. Some of them also employed global models, such as GEOS-Chem. However, regional models like WRF-Chem were rarely used in this research field.</a:t>
            </a:r>
          </a:p>
          <a:p>
            <a:pPr marL="342900" indent="-342900">
              <a:buFont typeface="Courier New"/>
              <a:buChar char="o"/>
            </a:pPr>
            <a:endParaRPr lang="en-US" altLang="zh-CN" sz="2000" b="1" dirty="0">
              <a:latin typeface="Calibri"/>
              <a:ea typeface="等线"/>
              <a:cs typeface="Calibri"/>
            </a:endParaRPr>
          </a:p>
        </p:txBody>
      </p:sp>
      <p:sp>
        <p:nvSpPr>
          <p:cNvPr id="2" name="文本框 5">
            <a:extLst>
              <a:ext uri="{FF2B5EF4-FFF2-40B4-BE49-F238E27FC236}">
                <a16:creationId xmlns:a16="http://schemas.microsoft.com/office/drawing/2014/main" id="{7AFFBB9F-DFE6-D852-0596-B40A0054B290}"/>
              </a:ext>
            </a:extLst>
          </p:cNvPr>
          <p:cNvSpPr txBox="1"/>
          <p:nvPr/>
        </p:nvSpPr>
        <p:spPr>
          <a:xfrm>
            <a:off x="169332" y="1074145"/>
            <a:ext cx="911582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2000" b="1" dirty="0">
                <a:latin typeface="Calibri"/>
                <a:ea typeface="等线"/>
                <a:cs typeface="Calibri"/>
              </a:rPr>
              <a:t>A review of previous studies on relationships between drought and air quality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13D85A-6C7F-58F7-034A-7B728F42E38B}"/>
              </a:ext>
            </a:extLst>
          </p:cNvPr>
          <p:cNvSpPr txBox="1"/>
          <p:nvPr/>
        </p:nvSpPr>
        <p:spPr>
          <a:xfrm>
            <a:off x="4525963" y="6129338"/>
            <a:ext cx="766445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dirty="0">
                <a:solidFill>
                  <a:schemeClr val="dk1"/>
                </a:solidFill>
                <a:latin typeface="Calibri"/>
                <a:ea typeface="等线"/>
                <a:cs typeface="Calibri"/>
              </a:rPr>
              <a:t>[Wang et al., 2015; </a:t>
            </a:r>
            <a:r>
              <a:rPr lang="en-US" i="1" dirty="0">
                <a:latin typeface="Calibri"/>
                <a:ea typeface="+mn-lt"/>
                <a:cs typeface="+mn-lt"/>
              </a:rPr>
              <a:t>Wang et al., 2017</a:t>
            </a:r>
            <a:r>
              <a:rPr lang="en-US" i="1" dirty="0">
                <a:solidFill>
                  <a:schemeClr val="dk1"/>
                </a:solidFill>
                <a:latin typeface="Calibri"/>
                <a:ea typeface="等线"/>
                <a:cs typeface="Calibri"/>
              </a:rPr>
              <a:t>; </a:t>
            </a:r>
            <a:r>
              <a:rPr lang="en-US" i="1" dirty="0" err="1">
                <a:latin typeface="Calibri"/>
                <a:ea typeface="+mn-lt"/>
                <a:cs typeface="+mn-lt"/>
              </a:rPr>
              <a:t>Achakulwisut</a:t>
            </a:r>
            <a:r>
              <a:rPr lang="en-US" i="1" dirty="0">
                <a:latin typeface="Calibri"/>
                <a:ea typeface="+mn-lt"/>
                <a:cs typeface="+mn-lt"/>
              </a:rPr>
              <a:t> et al., 2018</a:t>
            </a:r>
            <a:r>
              <a:rPr lang="en-US" i="1" dirty="0">
                <a:solidFill>
                  <a:schemeClr val="dk1"/>
                </a:solidFill>
                <a:latin typeface="Calibri"/>
                <a:ea typeface="等线"/>
                <a:cs typeface="Calibri"/>
              </a:rPr>
              <a:t>; </a:t>
            </a:r>
            <a:r>
              <a:rPr lang="en-US" i="1" dirty="0">
                <a:latin typeface="Calibri"/>
                <a:ea typeface="+mn-lt"/>
                <a:cs typeface="+mn-lt"/>
              </a:rPr>
              <a:t>Demetillo et al., 2019</a:t>
            </a:r>
            <a:r>
              <a:rPr lang="en-US" i="1" dirty="0">
                <a:solidFill>
                  <a:schemeClr val="dk1"/>
                </a:solidFill>
                <a:latin typeface="Calibri"/>
                <a:ea typeface="等线"/>
                <a:cs typeface="Calibri"/>
              </a:rPr>
              <a:t>; </a:t>
            </a:r>
            <a:r>
              <a:rPr lang="en-US" i="1" dirty="0">
                <a:latin typeface="Calibri"/>
                <a:ea typeface="+mn-lt"/>
                <a:cs typeface="+mn-lt"/>
              </a:rPr>
              <a:t>Hu et al., 2019</a:t>
            </a:r>
            <a:r>
              <a:rPr lang="en-US" i="1" dirty="0">
                <a:solidFill>
                  <a:schemeClr val="dk1"/>
                </a:solidFill>
                <a:latin typeface="Calibri"/>
                <a:ea typeface="等线"/>
                <a:cs typeface="Calibri"/>
              </a:rPr>
              <a:t>; </a:t>
            </a:r>
            <a:r>
              <a:rPr lang="en-US" i="1" dirty="0">
                <a:latin typeface="Calibri"/>
                <a:ea typeface="+mn-lt"/>
                <a:cs typeface="+mn-lt"/>
              </a:rPr>
              <a:t>Lin et al., 2020</a:t>
            </a:r>
            <a:r>
              <a:rPr lang="en-US" i="1" dirty="0">
                <a:solidFill>
                  <a:schemeClr val="dk1"/>
                </a:solidFill>
                <a:latin typeface="Calibri"/>
                <a:ea typeface="等线"/>
                <a:cs typeface="Calibri"/>
              </a:rPr>
              <a:t>; </a:t>
            </a:r>
            <a:r>
              <a:rPr lang="en-US" i="1" dirty="0">
                <a:latin typeface="Calibri"/>
                <a:ea typeface="+mn-lt"/>
                <a:cs typeface="+mn-lt"/>
              </a:rPr>
              <a:t>Lei et al., 2022</a:t>
            </a:r>
            <a:r>
              <a:rPr lang="en-US" i="1" dirty="0">
                <a:solidFill>
                  <a:schemeClr val="dk1"/>
                </a:solidFill>
                <a:latin typeface="Calibri"/>
                <a:ea typeface="等线"/>
                <a:cs typeface="Calibri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258333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B4FCDFD-1E70-1B4F-5158-2B875F84E282}"/>
              </a:ext>
            </a:extLst>
          </p:cNvPr>
          <p:cNvSpPr txBox="1"/>
          <p:nvPr/>
        </p:nvSpPr>
        <p:spPr>
          <a:xfrm>
            <a:off x="870936" y="2535989"/>
            <a:ext cx="23359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Objectives</a:t>
            </a:r>
            <a:endParaRPr lang="zh-CN" altLang="en-US" sz="32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94F321F-FCA2-E527-3145-18CE05FE6A68}"/>
              </a:ext>
            </a:extLst>
          </p:cNvPr>
          <p:cNvSpPr/>
          <p:nvPr/>
        </p:nvSpPr>
        <p:spPr>
          <a:xfrm>
            <a:off x="715436" y="3432214"/>
            <a:ext cx="604651" cy="21346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100" dirty="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</a:t>
            </a:r>
          </a:p>
          <a:p>
            <a:pPr algn="just"/>
            <a:endParaRPr lang="en-US" altLang="zh-CN" sz="3200" b="1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algn="ctr"/>
            <a:r>
              <a:rPr lang="en-US" altLang="zh-CN" sz="3200" b="1" kern="100" dirty="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2</a:t>
            </a:r>
            <a:endParaRPr lang="zh-CN" altLang="zh-CN" sz="32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48BA653-EAE8-D771-CABE-1D9215258B85}"/>
              </a:ext>
            </a:extLst>
          </p:cNvPr>
          <p:cNvSpPr/>
          <p:nvPr/>
        </p:nvSpPr>
        <p:spPr>
          <a:xfrm>
            <a:off x="837130" y="3329183"/>
            <a:ext cx="604652" cy="213466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BCF499D-D81E-D759-5AD3-E596A04A568F}"/>
              </a:ext>
            </a:extLst>
          </p:cNvPr>
          <p:cNvSpPr txBox="1"/>
          <p:nvPr/>
        </p:nvSpPr>
        <p:spPr>
          <a:xfrm>
            <a:off x="1441781" y="3603674"/>
            <a:ext cx="950683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2400" dirty="0">
                <a:latin typeface="Calibri"/>
                <a:ea typeface="等线"/>
                <a:cs typeface="Calibri"/>
              </a:rPr>
              <a:t>Analyze relationships between drought and air pollution in California using observations.</a:t>
            </a:r>
            <a:endParaRPr lang="zh-CN" altLang="en-US" sz="2400" dirty="0">
              <a:latin typeface="Calibri"/>
              <a:ea typeface="等线"/>
              <a:cs typeface="Calibri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8D54879-2AC1-6550-671F-E3FCC02FC4EE}"/>
              </a:ext>
            </a:extLst>
          </p:cNvPr>
          <p:cNvSpPr txBox="1"/>
          <p:nvPr/>
        </p:nvSpPr>
        <p:spPr>
          <a:xfrm>
            <a:off x="1441782" y="4681281"/>
            <a:ext cx="991308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2400" dirty="0">
                <a:latin typeface="Calibri"/>
                <a:ea typeface="等线"/>
                <a:cs typeface="Calibri"/>
              </a:rPr>
              <a:t>Quantify the contributions of different processes leading to these relationships using WRF-Chem model.</a:t>
            </a:r>
            <a:endParaRPr lang="zh-CN" altLang="en-US" sz="2400" dirty="0">
              <a:latin typeface="Calibri"/>
              <a:ea typeface="等线"/>
              <a:cs typeface="Calibri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4F05395-0178-A8DC-CE49-328605CAD850}"/>
              </a:ext>
            </a:extLst>
          </p:cNvPr>
          <p:cNvSpPr txBox="1"/>
          <p:nvPr/>
        </p:nvSpPr>
        <p:spPr>
          <a:xfrm>
            <a:off x="870936" y="605454"/>
            <a:ext cx="23359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Motivation</a:t>
            </a:r>
            <a:endParaRPr lang="zh-CN" altLang="en-US" sz="32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097AC0B-AF7E-E89A-DEF4-997E06471670}"/>
              </a:ext>
            </a:extLst>
          </p:cNvPr>
          <p:cNvSpPr txBox="1"/>
          <p:nvPr/>
        </p:nvSpPr>
        <p:spPr>
          <a:xfrm>
            <a:off x="870935" y="1378965"/>
            <a:ext cx="108059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A</a:t>
            </a:r>
            <a:r>
              <a:rPr lang="en-US" altLang="zh-CN" sz="24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dvance our holistic understanding of the dynamic connections and feedbacks among climate change, meteorology, </a:t>
            </a:r>
            <a:r>
              <a:rPr lang="en-US" altLang="zh-CN" sz="24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drought</a:t>
            </a:r>
            <a:r>
              <a:rPr lang="en-US" altLang="zh-CN" sz="24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, power plant emissions, and air pollution.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835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0380CF0-53FC-1027-3436-2E4E5B13F6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3"/>
          <a:stretch/>
        </p:blipFill>
        <p:spPr>
          <a:xfrm>
            <a:off x="5217186" y="1464412"/>
            <a:ext cx="6878568" cy="240747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0DBA406-A956-CC95-04A5-CF9E2B795D13}"/>
              </a:ext>
            </a:extLst>
          </p:cNvPr>
          <p:cNvSpPr/>
          <p:nvPr/>
        </p:nvSpPr>
        <p:spPr>
          <a:xfrm>
            <a:off x="7620" y="302648"/>
            <a:ext cx="8236039" cy="6761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Drought Conditions in California</a:t>
            </a:r>
            <a:endParaRPr lang="zh-CN" altLang="en-US" sz="28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867694E-DBCF-A880-9724-80344DCE064E}"/>
              </a:ext>
            </a:extLst>
          </p:cNvPr>
          <p:cNvSpPr txBox="1"/>
          <p:nvPr/>
        </p:nvSpPr>
        <p:spPr>
          <a:xfrm>
            <a:off x="7217048" y="6503837"/>
            <a:ext cx="5029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[Source: https://droughtmonitor.unl.edu/DmData/TimeSeries.aspx]</a:t>
            </a:r>
            <a:endParaRPr lang="zh-CN" altLang="en-US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F12946E-8139-F2E8-DAF0-BE9C54304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" y="1309867"/>
            <a:ext cx="5040898" cy="389524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C3E6834-560B-1E75-5AB6-23DA43A0E674}"/>
              </a:ext>
            </a:extLst>
          </p:cNvPr>
          <p:cNvSpPr txBox="1"/>
          <p:nvPr/>
        </p:nvSpPr>
        <p:spPr>
          <a:xfrm>
            <a:off x="5217185" y="4291834"/>
            <a:ext cx="6878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U.S. Drought Monitor: 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a combination of Palmer Drought Severity Index, CPC  Soil Moisture Model, USGS Weekly Streamflow, Standardized Precipitation Index, and Objective Drought Indicator Blends.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390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0DBA406-A956-CC95-04A5-CF9E2B795D13}"/>
              </a:ext>
            </a:extLst>
          </p:cNvPr>
          <p:cNvSpPr/>
          <p:nvPr/>
        </p:nvSpPr>
        <p:spPr>
          <a:xfrm>
            <a:off x="7620" y="302648"/>
            <a:ext cx="8236039" cy="6761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Climate Divisions in California</a:t>
            </a:r>
            <a:endParaRPr lang="zh-CN" altLang="en-US" sz="28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38B5CDC-A8B9-0EFD-59F6-51CA5F513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175" y="1412614"/>
            <a:ext cx="4020366" cy="434351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ABA1439-9452-CFA1-E533-A0312F01FA84}"/>
              </a:ext>
            </a:extLst>
          </p:cNvPr>
          <p:cNvSpPr txBox="1"/>
          <p:nvPr/>
        </p:nvSpPr>
        <p:spPr>
          <a:xfrm>
            <a:off x="797665" y="6005289"/>
            <a:ext cx="312138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CN" b="1" dirty="0">
                <a:effectLst/>
                <a:latin typeface="Calibri"/>
                <a:ea typeface="等线"/>
                <a:cs typeface="Calibri"/>
              </a:rPr>
              <a:t>California Climate Divisions</a:t>
            </a:r>
            <a:endParaRPr lang="en-US" altLang="zh-CN" dirty="0">
              <a:effectLst/>
              <a:latin typeface="Calibri"/>
              <a:ea typeface="等线"/>
              <a:cs typeface="Calibri"/>
            </a:endParaRPr>
          </a:p>
        </p:txBody>
      </p:sp>
      <p:pic>
        <p:nvPicPr>
          <p:cNvPr id="5" name="图片 4" descr="Chart, histogram&#10;&#10;Description automatically generated">
            <a:extLst>
              <a:ext uri="{FF2B5EF4-FFF2-40B4-BE49-F238E27FC236}">
                <a16:creationId xmlns:a16="http://schemas.microsoft.com/office/drawing/2014/main" id="{C890A916-7EC2-2065-224B-08CBAB0A1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587" y="1086456"/>
            <a:ext cx="7055763" cy="3866641"/>
          </a:xfrm>
          <a:prstGeom prst="rect">
            <a:avLst/>
          </a:prstGeom>
        </p:spPr>
      </p:pic>
      <p:sp>
        <p:nvSpPr>
          <p:cNvPr id="6" name="文本框 8">
            <a:extLst>
              <a:ext uri="{FF2B5EF4-FFF2-40B4-BE49-F238E27FC236}">
                <a16:creationId xmlns:a16="http://schemas.microsoft.com/office/drawing/2014/main" id="{9CA7FFCB-349D-002F-B0E0-2AE81F1A4EB7}"/>
              </a:ext>
            </a:extLst>
          </p:cNvPr>
          <p:cNvSpPr txBox="1"/>
          <p:nvPr/>
        </p:nvSpPr>
        <p:spPr>
          <a:xfrm>
            <a:off x="6776389" y="5014374"/>
            <a:ext cx="3651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PDSI: </a:t>
            </a:r>
            <a:r>
              <a:rPr lang="en-US" altLang="zh-CN" sz="1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Palmer Drought Severity Index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表格 1">
            <a:extLst>
              <a:ext uri="{FF2B5EF4-FFF2-40B4-BE49-F238E27FC236}">
                <a16:creationId xmlns:a16="http://schemas.microsoft.com/office/drawing/2014/main" id="{E94AD6D5-83A7-EC4B-3CB0-27BB8C8643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604822"/>
              </p:ext>
            </p:extLst>
          </p:nvPr>
        </p:nvGraphicFramePr>
        <p:xfrm>
          <a:off x="5321549" y="5444983"/>
          <a:ext cx="6561642" cy="1254418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818444">
                  <a:extLst>
                    <a:ext uri="{9D8B030D-6E8A-4147-A177-3AD203B41FA5}">
                      <a16:colId xmlns:a16="http://schemas.microsoft.com/office/drawing/2014/main" val="2075772743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3444329629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1391703213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265468054"/>
                    </a:ext>
                  </a:extLst>
                </a:gridCol>
                <a:gridCol w="649093">
                  <a:extLst>
                    <a:ext uri="{9D8B030D-6E8A-4147-A177-3AD203B41FA5}">
                      <a16:colId xmlns:a16="http://schemas.microsoft.com/office/drawing/2014/main" val="3539520502"/>
                    </a:ext>
                  </a:extLst>
                </a:gridCol>
                <a:gridCol w="945442">
                  <a:extLst>
                    <a:ext uri="{9D8B030D-6E8A-4147-A177-3AD203B41FA5}">
                      <a16:colId xmlns:a16="http://schemas.microsoft.com/office/drawing/2014/main" val="2020769901"/>
                    </a:ext>
                  </a:extLst>
                </a:gridCol>
                <a:gridCol w="747886">
                  <a:extLst>
                    <a:ext uri="{9D8B030D-6E8A-4147-A177-3AD203B41FA5}">
                      <a16:colId xmlns:a16="http://schemas.microsoft.com/office/drawing/2014/main" val="3568998380"/>
                    </a:ext>
                  </a:extLst>
                </a:gridCol>
                <a:gridCol w="860777">
                  <a:extLst>
                    <a:ext uri="{9D8B030D-6E8A-4147-A177-3AD203B41FA5}">
                      <a16:colId xmlns:a16="http://schemas.microsoft.com/office/drawing/2014/main" val="2387463424"/>
                    </a:ext>
                  </a:extLst>
                </a:gridCol>
              </a:tblGrid>
              <a:tr h="6491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 Category</a:t>
                      </a:r>
                      <a:endParaRPr lang="zh-CN" sz="12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Extreme Drought</a:t>
                      </a:r>
                      <a:endParaRPr lang="zh-CN" sz="12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Severe Drought</a:t>
                      </a:r>
                      <a:endParaRPr lang="zh-CN" sz="12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Moderate Drought</a:t>
                      </a:r>
                      <a:endParaRPr lang="zh-CN" sz="12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Mid-Range</a:t>
                      </a:r>
                      <a:endParaRPr lang="zh-CN" sz="12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Moderately Moist</a:t>
                      </a:r>
                      <a:endParaRPr lang="zh-CN" sz="12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Very Moist</a:t>
                      </a:r>
                      <a:endParaRPr lang="zh-CN" sz="12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Extremely Moist</a:t>
                      </a:r>
                      <a:endParaRPr lang="zh-CN" sz="12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5307896"/>
                  </a:ext>
                </a:extLst>
              </a:tr>
              <a:tr h="6053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PDSI Value </a:t>
                      </a:r>
                      <a:endParaRPr lang="zh-CN" sz="1200">
                        <a:effectLst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</a:rPr>
                        <a:t>-4.00 and lower</a:t>
                      </a:r>
                      <a:endParaRPr lang="zh-CN" sz="14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</a:rPr>
                        <a:t>-3.00 –   </a:t>
                      </a:r>
                      <a:endParaRPr lang="zh-CN" altLang="en-US" sz="1400">
                        <a:effectLst/>
                        <a:latin typeface="Calibri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dirty="0">
                          <a:effectLst/>
                          <a:latin typeface="Calibri"/>
                        </a:rPr>
                        <a:t>-3.99</a:t>
                      </a:r>
                      <a:endParaRPr lang="zh-CN" sz="14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</a:rPr>
                        <a:t>-2.00 –</a:t>
                      </a:r>
                      <a:endParaRPr lang="zh-CN" altLang="en-US" sz="1400">
                        <a:effectLst/>
                        <a:latin typeface="Calibri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dirty="0">
                          <a:effectLst/>
                          <a:latin typeface="Calibri"/>
                        </a:rPr>
                        <a:t> -2.99</a:t>
                      </a:r>
                      <a:endParaRPr lang="zh-CN" sz="14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</a:rPr>
                        <a:t>-1.99 – 1.99</a:t>
                      </a:r>
                      <a:endParaRPr lang="zh-CN" sz="14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</a:rPr>
                        <a:t>2.00 – 2.99</a:t>
                      </a:r>
                      <a:endParaRPr lang="zh-CN" sz="14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</a:rPr>
                        <a:t>3.00 – 3.99</a:t>
                      </a:r>
                      <a:endParaRPr lang="zh-CN" sz="14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</a:rPr>
                        <a:t>4.00 or greater</a:t>
                      </a:r>
                      <a:endParaRPr lang="zh-CN" sz="14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562892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04765976-44EB-D04A-5F06-D7457D1C5C3C}"/>
              </a:ext>
            </a:extLst>
          </p:cNvPr>
          <p:cNvSpPr/>
          <p:nvPr/>
        </p:nvSpPr>
        <p:spPr>
          <a:xfrm rot="3360000">
            <a:off x="616339" y="3659844"/>
            <a:ext cx="3309409" cy="15328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18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0DBA406-A956-CC95-04A5-CF9E2B795D13}"/>
              </a:ext>
            </a:extLst>
          </p:cNvPr>
          <p:cNvSpPr/>
          <p:nvPr/>
        </p:nvSpPr>
        <p:spPr>
          <a:xfrm>
            <a:off x="7620" y="180305"/>
            <a:ext cx="8236039" cy="6761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altLang="zh-CN" sz="2800" b="1" dirty="0">
                <a:solidFill>
                  <a:schemeClr val="tx1"/>
                </a:solidFill>
                <a:latin typeface="Arial Narrow"/>
                <a:ea typeface="等线"/>
                <a:cs typeface="Arial"/>
              </a:rPr>
              <a:t>Air Quality in California</a:t>
            </a:r>
            <a:endParaRPr lang="zh-CN" altLang="en-US" sz="28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EA2586E-964D-F9D5-CF40-5BB2220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8" t="5801" r="28995" b="9353"/>
          <a:stretch/>
        </p:blipFill>
        <p:spPr>
          <a:xfrm>
            <a:off x="7653130" y="1289299"/>
            <a:ext cx="3936118" cy="436623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08DB97-C6DD-A656-A460-7DAFEC822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753" y="1150639"/>
            <a:ext cx="5843122" cy="279319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F9B2907-FF68-DA21-4CC3-816A96966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753" y="3774031"/>
            <a:ext cx="6361264" cy="306108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500B859-602F-A9B7-3297-AD15895634B0}"/>
              </a:ext>
            </a:extLst>
          </p:cNvPr>
          <p:cNvSpPr txBox="1"/>
          <p:nvPr/>
        </p:nvSpPr>
        <p:spPr>
          <a:xfrm>
            <a:off x="7373117" y="5777948"/>
            <a:ext cx="481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Distribution of air pollutants monitoring stations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250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0DBA406-A956-CC95-04A5-CF9E2B795D13}"/>
              </a:ext>
            </a:extLst>
          </p:cNvPr>
          <p:cNvSpPr/>
          <p:nvPr/>
        </p:nvSpPr>
        <p:spPr>
          <a:xfrm>
            <a:off x="7620" y="160985"/>
            <a:ext cx="8236039" cy="6761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Air Quality During Drought Periods</a:t>
            </a:r>
            <a:endParaRPr lang="zh-CN" altLang="en-US" sz="28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5FA7867-FD0B-9E81-1329-A036D2BE9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620" y="887011"/>
            <a:ext cx="4645383" cy="1982096"/>
          </a:xfrm>
          <a:prstGeom prst="rect">
            <a:avLst/>
          </a:prstGeom>
        </p:spPr>
      </p:pic>
      <p:graphicFrame>
        <p:nvGraphicFramePr>
          <p:cNvPr id="11" name="表格 11">
            <a:extLst>
              <a:ext uri="{FF2B5EF4-FFF2-40B4-BE49-F238E27FC236}">
                <a16:creationId xmlns:a16="http://schemas.microsoft.com/office/drawing/2014/main" id="{6E18C668-9491-0F71-1D58-E53C36FBCC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184601"/>
              </p:ext>
            </p:extLst>
          </p:nvPr>
        </p:nvGraphicFramePr>
        <p:xfrm>
          <a:off x="5194549" y="887146"/>
          <a:ext cx="6973437" cy="1691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0510">
                  <a:extLst>
                    <a:ext uri="{9D8B030D-6E8A-4147-A177-3AD203B41FA5}">
                      <a16:colId xmlns:a16="http://schemas.microsoft.com/office/drawing/2014/main" val="4191187611"/>
                    </a:ext>
                  </a:extLst>
                </a:gridCol>
                <a:gridCol w="1043189">
                  <a:extLst>
                    <a:ext uri="{9D8B030D-6E8A-4147-A177-3AD203B41FA5}">
                      <a16:colId xmlns:a16="http://schemas.microsoft.com/office/drawing/2014/main" val="34288602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042317034"/>
                    </a:ext>
                  </a:extLst>
                </a:gridCol>
                <a:gridCol w="907961">
                  <a:extLst>
                    <a:ext uri="{9D8B030D-6E8A-4147-A177-3AD203B41FA5}">
                      <a16:colId xmlns:a16="http://schemas.microsoft.com/office/drawing/2014/main" val="1656804100"/>
                    </a:ext>
                  </a:extLst>
                </a:gridCol>
                <a:gridCol w="792049">
                  <a:extLst>
                    <a:ext uri="{9D8B030D-6E8A-4147-A177-3AD203B41FA5}">
                      <a16:colId xmlns:a16="http://schemas.microsoft.com/office/drawing/2014/main" val="1748234757"/>
                    </a:ext>
                  </a:extLst>
                </a:gridCol>
                <a:gridCol w="1241777">
                  <a:extLst>
                    <a:ext uri="{9D8B030D-6E8A-4147-A177-3AD203B41FA5}">
                      <a16:colId xmlns:a16="http://schemas.microsoft.com/office/drawing/2014/main" val="277343379"/>
                    </a:ext>
                  </a:extLst>
                </a:gridCol>
                <a:gridCol w="1213551">
                  <a:extLst>
                    <a:ext uri="{9D8B030D-6E8A-4147-A177-3AD203B41FA5}">
                      <a16:colId xmlns:a16="http://schemas.microsoft.com/office/drawing/2014/main" val="36578696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Climate division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Start date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End date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Duration (months)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 PDSI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Mean PM</a:t>
                      </a:r>
                      <a:r>
                        <a:rPr lang="en-US" altLang="zh-CN" sz="1600" b="0" baseline="-250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2.5 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lang="en-US" altLang="zh-CN" sz="1600" b="0" dirty="0" err="1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μg</a:t>
                      </a:r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/m</a:t>
                      </a:r>
                      <a:r>
                        <a:rPr lang="en-US" altLang="zh-CN" sz="1600" b="0" baseline="300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Mean ozone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(ppb)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669978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C1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03/2015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11/2015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-3.544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7.076</a:t>
                      </a:r>
                      <a:endParaRPr lang="zh-CN" altLang="en-US" sz="16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35.185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32633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03/2021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12/2021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-4.154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12.293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33.596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06465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Non-drought periods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0.027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7.963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32.112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9558977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9FA2E853-706E-81A9-C578-3B999D4A10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231763"/>
              </p:ext>
            </p:extLst>
          </p:nvPr>
        </p:nvGraphicFramePr>
        <p:xfrm>
          <a:off x="5208660" y="2963148"/>
          <a:ext cx="6959328" cy="1691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0510">
                  <a:extLst>
                    <a:ext uri="{9D8B030D-6E8A-4147-A177-3AD203B41FA5}">
                      <a16:colId xmlns:a16="http://schemas.microsoft.com/office/drawing/2014/main" val="4191187611"/>
                    </a:ext>
                  </a:extLst>
                </a:gridCol>
                <a:gridCol w="1043189">
                  <a:extLst>
                    <a:ext uri="{9D8B030D-6E8A-4147-A177-3AD203B41FA5}">
                      <a16:colId xmlns:a16="http://schemas.microsoft.com/office/drawing/2014/main" val="34288602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042317034"/>
                    </a:ext>
                  </a:extLst>
                </a:gridCol>
                <a:gridCol w="907961">
                  <a:extLst>
                    <a:ext uri="{9D8B030D-6E8A-4147-A177-3AD203B41FA5}">
                      <a16:colId xmlns:a16="http://schemas.microsoft.com/office/drawing/2014/main" val="1656804100"/>
                    </a:ext>
                  </a:extLst>
                </a:gridCol>
                <a:gridCol w="792049">
                  <a:extLst>
                    <a:ext uri="{9D8B030D-6E8A-4147-A177-3AD203B41FA5}">
                      <a16:colId xmlns:a16="http://schemas.microsoft.com/office/drawing/2014/main" val="1748234757"/>
                    </a:ext>
                  </a:extLst>
                </a:gridCol>
                <a:gridCol w="1199442">
                  <a:extLst>
                    <a:ext uri="{9D8B030D-6E8A-4147-A177-3AD203B41FA5}">
                      <a16:colId xmlns:a16="http://schemas.microsoft.com/office/drawing/2014/main" val="277343379"/>
                    </a:ext>
                  </a:extLst>
                </a:gridCol>
                <a:gridCol w="1241777">
                  <a:extLst>
                    <a:ext uri="{9D8B030D-6E8A-4147-A177-3AD203B41FA5}">
                      <a16:colId xmlns:a16="http://schemas.microsoft.com/office/drawing/2014/main" val="36578696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Climate division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Start date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End date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Duration (months)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 PDSI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Mean PM</a:t>
                      </a:r>
                      <a:r>
                        <a:rPr lang="en-US" altLang="zh-CN" sz="1600" b="0" baseline="-250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2.5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lang="en-US" altLang="zh-CN" sz="1600" b="0" dirty="0" err="1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μg</a:t>
                      </a:r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/m</a:t>
                      </a:r>
                      <a:r>
                        <a:rPr lang="en-US" altLang="zh-CN" sz="1600" b="0" baseline="300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Mean ozone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(ppb)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669978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C2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03/2015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11/2015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-3.524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7.748</a:t>
                      </a:r>
                      <a:endParaRPr lang="zh-CN" altLang="en-US" sz="16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46.327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32633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12/2020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09/2021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-4.481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12.164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43.531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06465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Non-drought periods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0.332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8.869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41.717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718861"/>
                  </a:ext>
                </a:extLst>
              </a:tr>
            </a:tbl>
          </a:graphicData>
        </a:graphic>
      </p:graphicFrame>
      <p:pic>
        <p:nvPicPr>
          <p:cNvPr id="14" name="图片 13">
            <a:extLst>
              <a:ext uri="{FF2B5EF4-FFF2-40B4-BE49-F238E27FC236}">
                <a16:creationId xmlns:a16="http://schemas.microsoft.com/office/drawing/2014/main" id="{F45E830B-BFAB-1218-F5EF-C37C6F746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621" y="2888517"/>
            <a:ext cx="4645383" cy="1982096"/>
          </a:xfrm>
          <a:prstGeom prst="rect">
            <a:avLst/>
          </a:prstGeom>
        </p:spPr>
      </p:pic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DF73DE0C-8FD9-731C-7C7C-00DE66319B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091000"/>
              </p:ext>
            </p:extLst>
          </p:nvPr>
        </p:nvGraphicFramePr>
        <p:xfrm>
          <a:off x="5194549" y="5026553"/>
          <a:ext cx="6973440" cy="1691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0510">
                  <a:extLst>
                    <a:ext uri="{9D8B030D-6E8A-4147-A177-3AD203B41FA5}">
                      <a16:colId xmlns:a16="http://schemas.microsoft.com/office/drawing/2014/main" val="4191187611"/>
                    </a:ext>
                  </a:extLst>
                </a:gridCol>
                <a:gridCol w="1043189">
                  <a:extLst>
                    <a:ext uri="{9D8B030D-6E8A-4147-A177-3AD203B41FA5}">
                      <a16:colId xmlns:a16="http://schemas.microsoft.com/office/drawing/2014/main" val="34288602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042317034"/>
                    </a:ext>
                  </a:extLst>
                </a:gridCol>
                <a:gridCol w="907961">
                  <a:extLst>
                    <a:ext uri="{9D8B030D-6E8A-4147-A177-3AD203B41FA5}">
                      <a16:colId xmlns:a16="http://schemas.microsoft.com/office/drawing/2014/main" val="1656804100"/>
                    </a:ext>
                  </a:extLst>
                </a:gridCol>
                <a:gridCol w="792049">
                  <a:extLst>
                    <a:ext uri="{9D8B030D-6E8A-4147-A177-3AD203B41FA5}">
                      <a16:colId xmlns:a16="http://schemas.microsoft.com/office/drawing/2014/main" val="1748234757"/>
                    </a:ext>
                  </a:extLst>
                </a:gridCol>
                <a:gridCol w="1185332">
                  <a:extLst>
                    <a:ext uri="{9D8B030D-6E8A-4147-A177-3AD203B41FA5}">
                      <a16:colId xmlns:a16="http://schemas.microsoft.com/office/drawing/2014/main" val="277343379"/>
                    </a:ext>
                  </a:extLst>
                </a:gridCol>
                <a:gridCol w="1269999">
                  <a:extLst>
                    <a:ext uri="{9D8B030D-6E8A-4147-A177-3AD203B41FA5}">
                      <a16:colId xmlns:a16="http://schemas.microsoft.com/office/drawing/2014/main" val="36578696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Climate division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Start date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End date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Duration (months)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 PDSI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Mean PM</a:t>
                      </a:r>
                      <a:r>
                        <a:rPr lang="en-US" altLang="zh-CN" sz="1600" b="0" baseline="-250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2.5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lang="en-US" altLang="zh-CN" sz="1600" b="0" dirty="0" err="1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μg</a:t>
                      </a:r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/m</a:t>
                      </a:r>
                      <a:r>
                        <a:rPr lang="en-US" altLang="zh-CN" sz="1600" b="0" baseline="300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Mean ozone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(ppb)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669978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C3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11/2013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04/2015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-4.137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4.693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32633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09/2020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09/2021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-4.155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15.405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49.544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06465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Non-drought periods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0.711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4.552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0311930"/>
                  </a:ext>
                </a:extLst>
              </a:tr>
            </a:tbl>
          </a:graphicData>
        </a:graphic>
      </p:graphicFrame>
      <p:pic>
        <p:nvPicPr>
          <p:cNvPr id="17" name="图片 16">
            <a:extLst>
              <a:ext uri="{FF2B5EF4-FFF2-40B4-BE49-F238E27FC236}">
                <a16:creationId xmlns:a16="http://schemas.microsoft.com/office/drawing/2014/main" id="{38AC6B6A-3231-F35C-22C7-FF9E1565E1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062" y="4870613"/>
            <a:ext cx="4645383" cy="198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72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5FA7867-FD0B-9E81-1329-A036D2BE9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48" y="1222614"/>
            <a:ext cx="4876352" cy="2077620"/>
          </a:xfrm>
          <a:prstGeom prst="rect">
            <a:avLst/>
          </a:prstGeom>
        </p:spPr>
      </p:pic>
      <p:graphicFrame>
        <p:nvGraphicFramePr>
          <p:cNvPr id="11" name="表格 11">
            <a:extLst>
              <a:ext uri="{FF2B5EF4-FFF2-40B4-BE49-F238E27FC236}">
                <a16:creationId xmlns:a16="http://schemas.microsoft.com/office/drawing/2014/main" id="{6E18C668-9491-0F71-1D58-E53C36FBCC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555119"/>
              </p:ext>
            </p:extLst>
          </p:nvPr>
        </p:nvGraphicFramePr>
        <p:xfrm>
          <a:off x="5141138" y="1225787"/>
          <a:ext cx="7015774" cy="1691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0510">
                  <a:extLst>
                    <a:ext uri="{9D8B030D-6E8A-4147-A177-3AD203B41FA5}">
                      <a16:colId xmlns:a16="http://schemas.microsoft.com/office/drawing/2014/main" val="4191187611"/>
                    </a:ext>
                  </a:extLst>
                </a:gridCol>
                <a:gridCol w="1043189">
                  <a:extLst>
                    <a:ext uri="{9D8B030D-6E8A-4147-A177-3AD203B41FA5}">
                      <a16:colId xmlns:a16="http://schemas.microsoft.com/office/drawing/2014/main" val="34288602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042317034"/>
                    </a:ext>
                  </a:extLst>
                </a:gridCol>
                <a:gridCol w="907961">
                  <a:extLst>
                    <a:ext uri="{9D8B030D-6E8A-4147-A177-3AD203B41FA5}">
                      <a16:colId xmlns:a16="http://schemas.microsoft.com/office/drawing/2014/main" val="1656804100"/>
                    </a:ext>
                  </a:extLst>
                </a:gridCol>
                <a:gridCol w="792049">
                  <a:extLst>
                    <a:ext uri="{9D8B030D-6E8A-4147-A177-3AD203B41FA5}">
                      <a16:colId xmlns:a16="http://schemas.microsoft.com/office/drawing/2014/main" val="1748234757"/>
                    </a:ext>
                  </a:extLst>
                </a:gridCol>
                <a:gridCol w="1213554">
                  <a:extLst>
                    <a:ext uri="{9D8B030D-6E8A-4147-A177-3AD203B41FA5}">
                      <a16:colId xmlns:a16="http://schemas.microsoft.com/office/drawing/2014/main" val="277343379"/>
                    </a:ext>
                  </a:extLst>
                </a:gridCol>
                <a:gridCol w="1284111">
                  <a:extLst>
                    <a:ext uri="{9D8B030D-6E8A-4147-A177-3AD203B41FA5}">
                      <a16:colId xmlns:a16="http://schemas.microsoft.com/office/drawing/2014/main" val="36578696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Climate division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Start date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End date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Duration (months)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 PDSI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Mean PM</a:t>
                      </a:r>
                      <a:r>
                        <a:rPr lang="en-US" altLang="zh-CN" sz="1600" b="0" baseline="-250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2.5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CN" sz="1600" b="0" baseline="-250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 </a:t>
                      </a:r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lang="en-US" altLang="zh-CN" sz="1600" b="0" dirty="0" err="1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μg</a:t>
                      </a:r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/m</a:t>
                      </a:r>
                      <a:r>
                        <a:rPr lang="en-US" altLang="zh-CN" sz="1600" b="0" baseline="300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Mean ozone 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(ppb)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669978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C4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04/2013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12/2015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</a:t>
                      </a:r>
                      <a:endParaRPr lang="zh-CN" altLang="en-US" sz="1600" dirty="0">
                        <a:solidFill>
                          <a:srgbClr val="FF0000"/>
                        </a:solidFill>
                        <a:highlight>
                          <a:srgbClr val="C0C0C0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-5.222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7.922</a:t>
                      </a:r>
                      <a:endParaRPr lang="zh-CN" altLang="en-US" sz="16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35.988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32633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04/2021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09/2021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-4.492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7.746</a:t>
                      </a:r>
                      <a:endParaRPr lang="zh-CN" altLang="en-US" sz="16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37.865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06465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Non-drought periods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0.167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8.347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35.406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486066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9FA2E853-706E-81A9-C578-3B999D4A10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558727"/>
              </p:ext>
            </p:extLst>
          </p:nvPr>
        </p:nvGraphicFramePr>
        <p:xfrm>
          <a:off x="5169359" y="3885637"/>
          <a:ext cx="6959328" cy="1691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0510">
                  <a:extLst>
                    <a:ext uri="{9D8B030D-6E8A-4147-A177-3AD203B41FA5}">
                      <a16:colId xmlns:a16="http://schemas.microsoft.com/office/drawing/2014/main" val="4191187611"/>
                    </a:ext>
                  </a:extLst>
                </a:gridCol>
                <a:gridCol w="1043189">
                  <a:extLst>
                    <a:ext uri="{9D8B030D-6E8A-4147-A177-3AD203B41FA5}">
                      <a16:colId xmlns:a16="http://schemas.microsoft.com/office/drawing/2014/main" val="34288602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042317034"/>
                    </a:ext>
                  </a:extLst>
                </a:gridCol>
                <a:gridCol w="907961">
                  <a:extLst>
                    <a:ext uri="{9D8B030D-6E8A-4147-A177-3AD203B41FA5}">
                      <a16:colId xmlns:a16="http://schemas.microsoft.com/office/drawing/2014/main" val="1656804100"/>
                    </a:ext>
                  </a:extLst>
                </a:gridCol>
                <a:gridCol w="792049">
                  <a:extLst>
                    <a:ext uri="{9D8B030D-6E8A-4147-A177-3AD203B41FA5}">
                      <a16:colId xmlns:a16="http://schemas.microsoft.com/office/drawing/2014/main" val="1748234757"/>
                    </a:ext>
                  </a:extLst>
                </a:gridCol>
                <a:gridCol w="1199442">
                  <a:extLst>
                    <a:ext uri="{9D8B030D-6E8A-4147-A177-3AD203B41FA5}">
                      <a16:colId xmlns:a16="http://schemas.microsoft.com/office/drawing/2014/main" val="277343379"/>
                    </a:ext>
                  </a:extLst>
                </a:gridCol>
                <a:gridCol w="1241777">
                  <a:extLst>
                    <a:ext uri="{9D8B030D-6E8A-4147-A177-3AD203B41FA5}">
                      <a16:colId xmlns:a16="http://schemas.microsoft.com/office/drawing/2014/main" val="36578696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Climate division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Start date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End date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Duration (months)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 PDSI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Mean PM</a:t>
                      </a:r>
                      <a:r>
                        <a:rPr lang="en-US" altLang="zh-CN" sz="1600" b="0" baseline="-250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2.5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lang="en-US" altLang="zh-CN" sz="1600" b="0" dirty="0" err="1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μg</a:t>
                      </a:r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/m</a:t>
                      </a:r>
                      <a:r>
                        <a:rPr lang="en-US" altLang="zh-CN" sz="1600" b="0" baseline="300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Mean ozone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CN" sz="1600" b="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(ppb)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669978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C5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03/2013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03/2016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</a:t>
                      </a:r>
                      <a:endParaRPr lang="zh-CN" altLang="en-US" sz="1600" dirty="0">
                        <a:solidFill>
                          <a:srgbClr val="FF0000"/>
                        </a:solidFill>
                        <a:highlight>
                          <a:srgbClr val="C0C0C0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-5.657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12.641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47.862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32633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11/2020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11/2021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-4.908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13.665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44.368</a:t>
                      </a:r>
                      <a:endParaRPr lang="zh-CN" altLang="en-US" sz="16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06465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Non-drought periods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0.674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11.583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46.272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9351094"/>
                  </a:ext>
                </a:extLst>
              </a:tr>
            </a:tbl>
          </a:graphicData>
        </a:graphic>
      </p:graphicFrame>
      <p:pic>
        <p:nvPicPr>
          <p:cNvPr id="14" name="图片 13">
            <a:extLst>
              <a:ext uri="{FF2B5EF4-FFF2-40B4-BE49-F238E27FC236}">
                <a16:creationId xmlns:a16="http://schemas.microsoft.com/office/drawing/2014/main" id="{F45E830B-BFAB-1218-F5EF-C37C6F746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632" y="3808238"/>
            <a:ext cx="4890464" cy="2091731"/>
          </a:xfrm>
          <a:prstGeom prst="rect">
            <a:avLst/>
          </a:prstGeom>
        </p:spPr>
      </p:pic>
      <p:sp>
        <p:nvSpPr>
          <p:cNvPr id="6" name="矩形 3">
            <a:extLst>
              <a:ext uri="{FF2B5EF4-FFF2-40B4-BE49-F238E27FC236}">
                <a16:creationId xmlns:a16="http://schemas.microsoft.com/office/drawing/2014/main" id="{4BBAFF34-76A6-0D4A-F80F-BFF0FC4B96A9}"/>
              </a:ext>
            </a:extLst>
          </p:cNvPr>
          <p:cNvSpPr/>
          <p:nvPr/>
        </p:nvSpPr>
        <p:spPr>
          <a:xfrm>
            <a:off x="7620" y="160985"/>
            <a:ext cx="8236039" cy="6761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Air Quality During Drought Periods</a:t>
            </a:r>
            <a:endParaRPr lang="zh-CN" altLang="en-US" sz="28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626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3684</TotalTime>
  <Words>1057</Words>
  <Application>Microsoft Office PowerPoint</Application>
  <PresentationFormat>宽屏</PresentationFormat>
  <Paragraphs>343</Paragraphs>
  <Slides>17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5" baseType="lpstr">
      <vt:lpstr>等线</vt:lpstr>
      <vt:lpstr>等线 Light</vt:lpstr>
      <vt:lpstr>Arial</vt:lpstr>
      <vt:lpstr>Arial Narrow</vt:lpstr>
      <vt:lpstr>Calibri</vt:lpstr>
      <vt:lpstr>Courier New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liu hz</dc:creator>
  <cp:lastModifiedBy>liu hz</cp:lastModifiedBy>
  <cp:revision>889</cp:revision>
  <dcterms:created xsi:type="dcterms:W3CDTF">2022-09-28T11:06:03Z</dcterms:created>
  <dcterms:modified xsi:type="dcterms:W3CDTF">2022-10-16T20:58:55Z</dcterms:modified>
</cp:coreProperties>
</file>