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customXml/itemProps96.xml" ContentType="application/vnd.openxmlformats-officedocument.customXmlProperties+xml"/>
  <Override PartName="/customXml/itemProps97.xml" ContentType="application/vnd.openxmlformats-officedocument.customXmlProperties+xml"/>
  <Override PartName="/customXml/itemProps98.xml" ContentType="application/vnd.openxmlformats-officedocument.customXmlProperties+xml"/>
  <Override PartName="/customXml/itemProps99.xml" ContentType="application/vnd.openxmlformats-officedocument.customXmlProperties+xml"/>
  <Override PartName="/customXml/itemProps100.xml" ContentType="application/vnd.openxmlformats-officedocument.customXmlProperties+xml"/>
  <Override PartName="/customXml/itemProps101.xml" ContentType="application/vnd.openxmlformats-officedocument.customXmlProperties+xml"/>
  <Override PartName="/customXml/itemProps102.xml" ContentType="application/vnd.openxmlformats-officedocument.customXmlProperties+xml"/>
  <Override PartName="/customXml/itemProps103.xml" ContentType="application/vnd.openxmlformats-officedocument.customXmlProperties+xml"/>
  <Override PartName="/customXml/itemProps104.xml" ContentType="application/vnd.openxmlformats-officedocument.customXmlProperties+xml"/>
  <Override PartName="/customXml/itemProps105.xml" ContentType="application/vnd.openxmlformats-officedocument.customXmlProperties+xml"/>
  <Override PartName="/customXml/itemProps106.xml" ContentType="application/vnd.openxmlformats-officedocument.customXmlProperties+xml"/>
  <Override PartName="/customXml/itemProps107.xml" ContentType="application/vnd.openxmlformats-officedocument.customXmlProperties+xml"/>
  <Override PartName="/customXml/itemProps108.xml" ContentType="application/vnd.openxmlformats-officedocument.customXmlProperties+xml"/>
  <Override PartName="/customXml/itemProps109.xml" ContentType="application/vnd.openxmlformats-officedocument.customXmlProperties+xml"/>
  <Override PartName="/customXml/itemProps110.xml" ContentType="application/vnd.openxmlformats-officedocument.customXmlProperties+xml"/>
  <Override PartName="/customXml/itemProps111.xml" ContentType="application/vnd.openxmlformats-officedocument.customXmlProperties+xml"/>
  <Override PartName="/customXml/itemProps112.xml" ContentType="application/vnd.openxmlformats-officedocument.customXmlProperties+xml"/>
  <Override PartName="/customXml/itemProps113.xml" ContentType="application/vnd.openxmlformats-officedocument.customXmlProperties+xml"/>
  <Override PartName="/customXml/itemProps114.xml" ContentType="application/vnd.openxmlformats-officedocument.customXmlProperties+xml"/>
  <Override PartName="/customXml/itemProps115.xml" ContentType="application/vnd.openxmlformats-officedocument.customXmlProperties+xml"/>
  <Override PartName="/customXml/itemProps116.xml" ContentType="application/vnd.openxmlformats-officedocument.customXmlProperties+xml"/>
  <Override PartName="/customXml/itemProps117.xml" ContentType="application/vnd.openxmlformats-officedocument.customXmlProperties+xml"/>
  <Override PartName="/customXml/itemProps118.xml" ContentType="application/vnd.openxmlformats-officedocument.customXmlProperties+xml"/>
  <Override PartName="/customXml/itemProps119.xml" ContentType="application/vnd.openxmlformats-officedocument.customXmlProperties+xml"/>
  <Override PartName="/customXml/itemProps120.xml" ContentType="application/vnd.openxmlformats-officedocument.customXmlProperties+xml"/>
  <Override PartName="/customXml/itemProps12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22"/>
  </p:sldMasterIdLst>
  <p:notesMasterIdLst>
    <p:notesMasterId r:id="rId172"/>
  </p:notesMasterIdLst>
  <p:sldIdLst>
    <p:sldId id="256" r:id="rId123"/>
    <p:sldId id="478" r:id="rId124"/>
    <p:sldId id="503" r:id="rId125"/>
    <p:sldId id="659" r:id="rId126"/>
    <p:sldId id="479" r:id="rId127"/>
    <p:sldId id="627" r:id="rId128"/>
    <p:sldId id="626" r:id="rId129"/>
    <p:sldId id="633" r:id="rId130"/>
    <p:sldId id="645" r:id="rId131"/>
    <p:sldId id="646" r:id="rId132"/>
    <p:sldId id="647" r:id="rId133"/>
    <p:sldId id="649" r:id="rId134"/>
    <p:sldId id="648" r:id="rId135"/>
    <p:sldId id="650" r:id="rId136"/>
    <p:sldId id="614" r:id="rId137"/>
    <p:sldId id="639" r:id="rId138"/>
    <p:sldId id="640" r:id="rId139"/>
    <p:sldId id="641" r:id="rId140"/>
    <p:sldId id="621" r:id="rId141"/>
    <p:sldId id="658" r:id="rId142"/>
    <p:sldId id="511" r:id="rId143"/>
    <p:sldId id="635" r:id="rId144"/>
    <p:sldId id="632" r:id="rId145"/>
    <p:sldId id="631" r:id="rId146"/>
    <p:sldId id="651" r:id="rId147"/>
    <p:sldId id="652" r:id="rId148"/>
    <p:sldId id="653" r:id="rId149"/>
    <p:sldId id="655" r:id="rId150"/>
    <p:sldId id="654" r:id="rId151"/>
    <p:sldId id="656" r:id="rId152"/>
    <p:sldId id="616" r:id="rId153"/>
    <p:sldId id="642" r:id="rId154"/>
    <p:sldId id="643" r:id="rId155"/>
    <p:sldId id="644" r:id="rId156"/>
    <p:sldId id="517" r:id="rId157"/>
    <p:sldId id="523" r:id="rId158"/>
    <p:sldId id="497" r:id="rId159"/>
    <p:sldId id="498" r:id="rId160"/>
    <p:sldId id="657" r:id="rId161"/>
    <p:sldId id="634" r:id="rId162"/>
    <p:sldId id="625" r:id="rId163"/>
    <p:sldId id="624" r:id="rId164"/>
    <p:sldId id="510" r:id="rId165"/>
    <p:sldId id="636" r:id="rId166"/>
    <p:sldId id="637" r:id="rId167"/>
    <p:sldId id="630" r:id="rId168"/>
    <p:sldId id="629" r:id="rId169"/>
    <p:sldId id="628" r:id="rId170"/>
    <p:sldId id="516" r:id="rId171"/>
  </p:sldIdLst>
  <p:sldSz cx="12192000" cy="6858000"/>
  <p:notesSz cx="7019925" cy="930592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78EC60A6-8D01-4D90-B63B-DD33EC322465}">
          <p14:sldIdLst>
            <p14:sldId id="256"/>
            <p14:sldId id="478"/>
            <p14:sldId id="503"/>
            <p14:sldId id="659"/>
            <p14:sldId id="479"/>
            <p14:sldId id="627"/>
            <p14:sldId id="626"/>
            <p14:sldId id="633"/>
            <p14:sldId id="645"/>
            <p14:sldId id="646"/>
            <p14:sldId id="647"/>
            <p14:sldId id="649"/>
            <p14:sldId id="648"/>
            <p14:sldId id="650"/>
            <p14:sldId id="614"/>
            <p14:sldId id="639"/>
            <p14:sldId id="640"/>
            <p14:sldId id="641"/>
            <p14:sldId id="621"/>
            <p14:sldId id="658"/>
            <p14:sldId id="511"/>
            <p14:sldId id="635"/>
            <p14:sldId id="632"/>
            <p14:sldId id="631"/>
            <p14:sldId id="651"/>
            <p14:sldId id="652"/>
            <p14:sldId id="653"/>
            <p14:sldId id="655"/>
            <p14:sldId id="654"/>
            <p14:sldId id="656"/>
            <p14:sldId id="616"/>
            <p14:sldId id="642"/>
            <p14:sldId id="643"/>
            <p14:sldId id="644"/>
            <p14:sldId id="517"/>
            <p14:sldId id="523"/>
            <p14:sldId id="497"/>
            <p14:sldId id="498"/>
            <p14:sldId id="657"/>
            <p14:sldId id="634"/>
            <p14:sldId id="625"/>
            <p14:sldId id="624"/>
            <p14:sldId id="510"/>
            <p14:sldId id="636"/>
            <p14:sldId id="637"/>
            <p14:sldId id="630"/>
            <p14:sldId id="629"/>
            <p14:sldId id="628"/>
            <p14:sldId id="51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8BC4"/>
    <a:srgbClr val="9E0288"/>
    <a:srgbClr val="BCCC22"/>
    <a:srgbClr val="9E7768"/>
    <a:srgbClr val="FD2711"/>
    <a:srgbClr val="0000FF"/>
    <a:srgbClr val="008000"/>
    <a:srgbClr val="548235"/>
    <a:srgbClr val="FFFFFF"/>
    <a:srgbClr val="C55A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14" autoAdjust="0"/>
    <p:restoredTop sz="95232" autoAdjust="0"/>
  </p:normalViewPr>
  <p:slideViewPr>
    <p:cSldViewPr snapToGrid="0">
      <p:cViewPr varScale="1">
        <p:scale>
          <a:sx n="114" d="100"/>
          <a:sy n="114" d="100"/>
        </p:scale>
        <p:origin x="228" y="102"/>
      </p:cViewPr>
      <p:guideLst>
        <p:guide orient="horz" pos="2160"/>
        <p:guide pos="3840"/>
      </p:guideLst>
    </p:cSldViewPr>
  </p:slideViewPr>
  <p:notesTextViewPr>
    <p:cViewPr>
      <p:scale>
        <a:sx n="3" d="2"/>
        <a:sy n="3" d="2"/>
      </p:scale>
      <p:origin x="0" y="0"/>
    </p:cViewPr>
  </p:notesTextViewPr>
  <p:sorterViewPr>
    <p:cViewPr>
      <p:scale>
        <a:sx n="100" d="100"/>
        <a:sy n="100" d="100"/>
      </p:scale>
      <p:origin x="0" y="-4099"/>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customXml" Target="../customXml/item117.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customXml" Target="../customXml/item63.xml"/><Relationship Id="rId84" Type="http://schemas.openxmlformats.org/officeDocument/2006/relationships/customXml" Target="../customXml/item84.xml"/><Relationship Id="rId138" Type="http://schemas.openxmlformats.org/officeDocument/2006/relationships/slide" Target="slides/slide16.xml"/><Relationship Id="rId159" Type="http://schemas.openxmlformats.org/officeDocument/2006/relationships/slide" Target="slides/slide37.xml"/><Relationship Id="rId170" Type="http://schemas.openxmlformats.org/officeDocument/2006/relationships/slide" Target="slides/slide48.xml"/><Relationship Id="rId107" Type="http://schemas.openxmlformats.org/officeDocument/2006/relationships/customXml" Target="../customXml/item107.xml"/><Relationship Id="rId11" Type="http://schemas.openxmlformats.org/officeDocument/2006/relationships/customXml" Target="../customXml/item11.xml"/><Relationship Id="rId32" Type="http://schemas.openxmlformats.org/officeDocument/2006/relationships/customXml" Target="../customXml/item32.xml"/><Relationship Id="rId53" Type="http://schemas.openxmlformats.org/officeDocument/2006/relationships/customXml" Target="../customXml/item53.xml"/><Relationship Id="rId74" Type="http://schemas.openxmlformats.org/officeDocument/2006/relationships/customXml" Target="../customXml/item74.xml"/><Relationship Id="rId128" Type="http://schemas.openxmlformats.org/officeDocument/2006/relationships/slide" Target="slides/slide6.xml"/><Relationship Id="rId149" Type="http://schemas.openxmlformats.org/officeDocument/2006/relationships/slide" Target="slides/slide27.xml"/><Relationship Id="rId5" Type="http://schemas.openxmlformats.org/officeDocument/2006/relationships/customXml" Target="../customXml/item5.xml"/><Relationship Id="rId95" Type="http://schemas.openxmlformats.org/officeDocument/2006/relationships/customXml" Target="../customXml/item95.xml"/><Relationship Id="rId160" Type="http://schemas.openxmlformats.org/officeDocument/2006/relationships/slide" Target="slides/slide38.xml"/><Relationship Id="rId22" Type="http://schemas.openxmlformats.org/officeDocument/2006/relationships/customXml" Target="../customXml/item22.xml"/><Relationship Id="rId43" Type="http://schemas.openxmlformats.org/officeDocument/2006/relationships/customXml" Target="../customXml/item43.xml"/><Relationship Id="rId64" Type="http://schemas.openxmlformats.org/officeDocument/2006/relationships/customXml" Target="../customXml/item64.xml"/><Relationship Id="rId118" Type="http://schemas.openxmlformats.org/officeDocument/2006/relationships/customXml" Target="../customXml/item118.xml"/><Relationship Id="rId139" Type="http://schemas.openxmlformats.org/officeDocument/2006/relationships/slide" Target="slides/slide17.xml"/><Relationship Id="rId85" Type="http://schemas.openxmlformats.org/officeDocument/2006/relationships/customXml" Target="../customXml/item85.xml"/><Relationship Id="rId150" Type="http://schemas.openxmlformats.org/officeDocument/2006/relationships/slide" Target="slides/slide28.xml"/><Relationship Id="rId171" Type="http://schemas.openxmlformats.org/officeDocument/2006/relationships/slide" Target="slides/slide49.xml"/><Relationship Id="rId12" Type="http://schemas.openxmlformats.org/officeDocument/2006/relationships/customXml" Target="../customXml/item12.xml"/><Relationship Id="rId33" Type="http://schemas.openxmlformats.org/officeDocument/2006/relationships/customXml" Target="../customXml/item33.xml"/><Relationship Id="rId108" Type="http://schemas.openxmlformats.org/officeDocument/2006/relationships/customXml" Target="../customXml/item108.xml"/><Relationship Id="rId129" Type="http://schemas.openxmlformats.org/officeDocument/2006/relationships/slide" Target="slides/slide7.xml"/><Relationship Id="rId54" Type="http://schemas.openxmlformats.org/officeDocument/2006/relationships/customXml" Target="../customXml/item54.xml"/><Relationship Id="rId75" Type="http://schemas.openxmlformats.org/officeDocument/2006/relationships/customXml" Target="../customXml/item75.xml"/><Relationship Id="rId96" Type="http://schemas.openxmlformats.org/officeDocument/2006/relationships/customXml" Target="../customXml/item96.xml"/><Relationship Id="rId140" Type="http://schemas.openxmlformats.org/officeDocument/2006/relationships/slide" Target="slides/slide18.xml"/><Relationship Id="rId16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customXml" Target="../customXml/item114.xml"/><Relationship Id="rId119" Type="http://schemas.openxmlformats.org/officeDocument/2006/relationships/customXml" Target="../customXml/item119.xml"/><Relationship Id="rId44" Type="http://schemas.openxmlformats.org/officeDocument/2006/relationships/customXml" Target="../customXml/item44.xml"/><Relationship Id="rId60" Type="http://schemas.openxmlformats.org/officeDocument/2006/relationships/customXml" Target="../customXml/item60.xml"/><Relationship Id="rId65" Type="http://schemas.openxmlformats.org/officeDocument/2006/relationships/customXml" Target="../customXml/item65.xml"/><Relationship Id="rId81" Type="http://schemas.openxmlformats.org/officeDocument/2006/relationships/customXml" Target="../customXml/item81.xml"/><Relationship Id="rId86" Type="http://schemas.openxmlformats.org/officeDocument/2006/relationships/customXml" Target="../customXml/item86.xml"/><Relationship Id="rId130" Type="http://schemas.openxmlformats.org/officeDocument/2006/relationships/slide" Target="slides/slide8.xml"/><Relationship Id="rId135" Type="http://schemas.openxmlformats.org/officeDocument/2006/relationships/slide" Target="slides/slide13.xml"/><Relationship Id="rId151" Type="http://schemas.openxmlformats.org/officeDocument/2006/relationships/slide" Target="slides/slide29.xml"/><Relationship Id="rId156" Type="http://schemas.openxmlformats.org/officeDocument/2006/relationships/slide" Target="slides/slide34.xml"/><Relationship Id="rId172" Type="http://schemas.openxmlformats.org/officeDocument/2006/relationships/notesMaster" Target="notesMasters/notesMaster1.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customXml" Target="../customXml/item109.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customXml" Target="../customXml/item97.xml"/><Relationship Id="rId104" Type="http://schemas.openxmlformats.org/officeDocument/2006/relationships/customXml" Target="../customXml/item104.xml"/><Relationship Id="rId120" Type="http://schemas.openxmlformats.org/officeDocument/2006/relationships/customXml" Target="../customXml/item120.xml"/><Relationship Id="rId125" Type="http://schemas.openxmlformats.org/officeDocument/2006/relationships/slide" Target="slides/slide3.xml"/><Relationship Id="rId141" Type="http://schemas.openxmlformats.org/officeDocument/2006/relationships/slide" Target="slides/slide19.xml"/><Relationship Id="rId146" Type="http://schemas.openxmlformats.org/officeDocument/2006/relationships/slide" Target="slides/slide24.xml"/><Relationship Id="rId167" Type="http://schemas.openxmlformats.org/officeDocument/2006/relationships/slide" Target="slides/slide45.xml"/><Relationship Id="rId7" Type="http://schemas.openxmlformats.org/officeDocument/2006/relationships/customXml" Target="../customXml/item7.xml"/><Relationship Id="rId71" Type="http://schemas.openxmlformats.org/officeDocument/2006/relationships/customXml" Target="../customXml/item71.xml"/><Relationship Id="rId92" Type="http://schemas.openxmlformats.org/officeDocument/2006/relationships/customXml" Target="../customXml/item92.xml"/><Relationship Id="rId162" Type="http://schemas.openxmlformats.org/officeDocument/2006/relationships/slide" Target="slides/slide40.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customXml" Target="../customXml/item87.xml"/><Relationship Id="rId110" Type="http://schemas.openxmlformats.org/officeDocument/2006/relationships/customXml" Target="../customXml/item110.xml"/><Relationship Id="rId115" Type="http://schemas.openxmlformats.org/officeDocument/2006/relationships/customXml" Target="../customXml/item115.xml"/><Relationship Id="rId131" Type="http://schemas.openxmlformats.org/officeDocument/2006/relationships/slide" Target="slides/slide9.xml"/><Relationship Id="rId136" Type="http://schemas.openxmlformats.org/officeDocument/2006/relationships/slide" Target="slides/slide14.xml"/><Relationship Id="rId157" Type="http://schemas.openxmlformats.org/officeDocument/2006/relationships/slide" Target="slides/slide35.xml"/><Relationship Id="rId61" Type="http://schemas.openxmlformats.org/officeDocument/2006/relationships/customXml" Target="../customXml/item61.xml"/><Relationship Id="rId82" Type="http://schemas.openxmlformats.org/officeDocument/2006/relationships/customXml" Target="../customXml/item82.xml"/><Relationship Id="rId152" Type="http://schemas.openxmlformats.org/officeDocument/2006/relationships/slide" Target="slides/slide30.xml"/><Relationship Id="rId173" Type="http://schemas.openxmlformats.org/officeDocument/2006/relationships/presProps" Target="presProps.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customXml" Target="../customXml/item100.xml"/><Relationship Id="rId105" Type="http://schemas.openxmlformats.org/officeDocument/2006/relationships/customXml" Target="../customXml/item105.xml"/><Relationship Id="rId126" Type="http://schemas.openxmlformats.org/officeDocument/2006/relationships/slide" Target="slides/slide4.xml"/><Relationship Id="rId147" Type="http://schemas.openxmlformats.org/officeDocument/2006/relationships/slide" Target="slides/slide25.xml"/><Relationship Id="rId168" Type="http://schemas.openxmlformats.org/officeDocument/2006/relationships/slide" Target="slides/slide46.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98" Type="http://schemas.openxmlformats.org/officeDocument/2006/relationships/customXml" Target="../customXml/item98.xml"/><Relationship Id="rId121" Type="http://schemas.openxmlformats.org/officeDocument/2006/relationships/customXml" Target="../customXml/item121.xml"/><Relationship Id="rId142" Type="http://schemas.openxmlformats.org/officeDocument/2006/relationships/slide" Target="slides/slide20.xml"/><Relationship Id="rId163" Type="http://schemas.openxmlformats.org/officeDocument/2006/relationships/slide" Target="slides/slide41.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116" Type="http://schemas.openxmlformats.org/officeDocument/2006/relationships/customXml" Target="../customXml/item116.xml"/><Relationship Id="rId137" Type="http://schemas.openxmlformats.org/officeDocument/2006/relationships/slide" Target="slides/slide15.xml"/><Relationship Id="rId158" Type="http://schemas.openxmlformats.org/officeDocument/2006/relationships/slide" Target="slides/slide36.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88" Type="http://schemas.openxmlformats.org/officeDocument/2006/relationships/customXml" Target="../customXml/item88.xml"/><Relationship Id="rId111" Type="http://schemas.openxmlformats.org/officeDocument/2006/relationships/customXml" Target="../customXml/item111.xml"/><Relationship Id="rId132" Type="http://schemas.openxmlformats.org/officeDocument/2006/relationships/slide" Target="slides/slide10.xml"/><Relationship Id="rId153" Type="http://schemas.openxmlformats.org/officeDocument/2006/relationships/slide" Target="slides/slide31.xml"/><Relationship Id="rId174" Type="http://schemas.openxmlformats.org/officeDocument/2006/relationships/viewProps" Target="viewProps.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customXml" Target="../customXml/item106.xml"/><Relationship Id="rId127" Type="http://schemas.openxmlformats.org/officeDocument/2006/relationships/slide" Target="slides/slide5.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78" Type="http://schemas.openxmlformats.org/officeDocument/2006/relationships/customXml" Target="../customXml/item78.xml"/><Relationship Id="rId94" Type="http://schemas.openxmlformats.org/officeDocument/2006/relationships/customXml" Target="../customXml/item94.xml"/><Relationship Id="rId99" Type="http://schemas.openxmlformats.org/officeDocument/2006/relationships/customXml" Target="../customXml/item99.xml"/><Relationship Id="rId101" Type="http://schemas.openxmlformats.org/officeDocument/2006/relationships/customXml" Target="../customXml/item101.xml"/><Relationship Id="rId122" Type="http://schemas.openxmlformats.org/officeDocument/2006/relationships/slideMaster" Target="slideMasters/slideMaster1.xml"/><Relationship Id="rId143" Type="http://schemas.openxmlformats.org/officeDocument/2006/relationships/slide" Target="slides/slide21.xml"/><Relationship Id="rId148" Type="http://schemas.openxmlformats.org/officeDocument/2006/relationships/slide" Target="slides/slide26.xml"/><Relationship Id="rId164" Type="http://schemas.openxmlformats.org/officeDocument/2006/relationships/slide" Target="slides/slide42.xml"/><Relationship Id="rId169" Type="http://schemas.openxmlformats.org/officeDocument/2006/relationships/slide" Target="slides/slide47.xml"/><Relationship Id="rId4" Type="http://schemas.openxmlformats.org/officeDocument/2006/relationships/customXml" Target="../customXml/item4.xml"/><Relationship Id="rId9" Type="http://schemas.openxmlformats.org/officeDocument/2006/relationships/customXml" Target="../customXml/item9.xml"/><Relationship Id="rId26" Type="http://schemas.openxmlformats.org/officeDocument/2006/relationships/customXml" Target="../customXml/item26.xml"/><Relationship Id="rId47" Type="http://schemas.openxmlformats.org/officeDocument/2006/relationships/customXml" Target="../customXml/item47.xml"/><Relationship Id="rId68" Type="http://schemas.openxmlformats.org/officeDocument/2006/relationships/customXml" Target="../customXml/item68.xml"/><Relationship Id="rId89" Type="http://schemas.openxmlformats.org/officeDocument/2006/relationships/customXml" Target="../customXml/item89.xml"/><Relationship Id="rId112" Type="http://schemas.openxmlformats.org/officeDocument/2006/relationships/customXml" Target="../customXml/item112.xml"/><Relationship Id="rId133" Type="http://schemas.openxmlformats.org/officeDocument/2006/relationships/slide" Target="slides/slide11.xml"/><Relationship Id="rId154" Type="http://schemas.openxmlformats.org/officeDocument/2006/relationships/slide" Target="slides/slide32.xml"/><Relationship Id="rId175" Type="http://schemas.openxmlformats.org/officeDocument/2006/relationships/theme" Target="theme/theme1.xml"/><Relationship Id="rId16" Type="http://schemas.openxmlformats.org/officeDocument/2006/relationships/customXml" Target="../customXml/item16.xml"/><Relationship Id="rId37" Type="http://schemas.openxmlformats.org/officeDocument/2006/relationships/customXml" Target="../customXml/item37.xml"/><Relationship Id="rId58" Type="http://schemas.openxmlformats.org/officeDocument/2006/relationships/customXml" Target="../customXml/item58.xml"/><Relationship Id="rId79" Type="http://schemas.openxmlformats.org/officeDocument/2006/relationships/customXml" Target="../customXml/item79.xml"/><Relationship Id="rId102" Type="http://schemas.openxmlformats.org/officeDocument/2006/relationships/customXml" Target="../customXml/item102.xml"/><Relationship Id="rId123" Type="http://schemas.openxmlformats.org/officeDocument/2006/relationships/slide" Target="slides/slide1.xml"/><Relationship Id="rId144" Type="http://schemas.openxmlformats.org/officeDocument/2006/relationships/slide" Target="slides/slide22.xml"/><Relationship Id="rId90" Type="http://schemas.openxmlformats.org/officeDocument/2006/relationships/customXml" Target="../customXml/item90.xml"/><Relationship Id="rId165" Type="http://schemas.openxmlformats.org/officeDocument/2006/relationships/slide" Target="slides/slide43.xml"/><Relationship Id="rId27" Type="http://schemas.openxmlformats.org/officeDocument/2006/relationships/customXml" Target="../customXml/item27.xml"/><Relationship Id="rId48" Type="http://schemas.openxmlformats.org/officeDocument/2006/relationships/customXml" Target="../customXml/item48.xml"/><Relationship Id="rId69" Type="http://schemas.openxmlformats.org/officeDocument/2006/relationships/customXml" Target="../customXml/item69.xml"/><Relationship Id="rId113" Type="http://schemas.openxmlformats.org/officeDocument/2006/relationships/customXml" Target="../customXml/item113.xml"/><Relationship Id="rId134" Type="http://schemas.openxmlformats.org/officeDocument/2006/relationships/slide" Target="slides/slide12.xml"/><Relationship Id="rId80" Type="http://schemas.openxmlformats.org/officeDocument/2006/relationships/customXml" Target="../customXml/item80.xml"/><Relationship Id="rId155" Type="http://schemas.openxmlformats.org/officeDocument/2006/relationships/slide" Target="slides/slide33.xml"/><Relationship Id="rId176" Type="http://schemas.openxmlformats.org/officeDocument/2006/relationships/tableStyles" Target="tableStyles.xml"/><Relationship Id="rId17" Type="http://schemas.openxmlformats.org/officeDocument/2006/relationships/customXml" Target="../customXml/item17.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customXml" Target="../customXml/item103.xml"/><Relationship Id="rId124" Type="http://schemas.openxmlformats.org/officeDocument/2006/relationships/slide" Target="slides/slide2.xml"/><Relationship Id="rId70" Type="http://schemas.openxmlformats.org/officeDocument/2006/relationships/customXml" Target="../customXml/item70.xml"/><Relationship Id="rId91" Type="http://schemas.openxmlformats.org/officeDocument/2006/relationships/customXml" Target="../customXml/item91.xml"/><Relationship Id="rId145" Type="http://schemas.openxmlformats.org/officeDocument/2006/relationships/slide" Target="slides/slide23.xml"/><Relationship Id="rId166"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6333" y="0"/>
            <a:ext cx="3041968" cy="465296"/>
          </a:xfrm>
          <a:prstGeom prst="rect">
            <a:avLst/>
          </a:prstGeom>
        </p:spPr>
        <p:txBody>
          <a:bodyPr vert="horz" lIns="93287" tIns="46644" rIns="93287" bIns="46644" rtlCol="0"/>
          <a:lstStyle>
            <a:lvl1pPr algn="r" fontAlgn="auto">
              <a:spcBef>
                <a:spcPts val="0"/>
              </a:spcBef>
              <a:spcAft>
                <a:spcPts val="0"/>
              </a:spcAft>
              <a:defRPr sz="1200">
                <a:latin typeface="+mn-lt"/>
                <a:cs typeface="+mn-cs"/>
              </a:defRPr>
            </a:lvl1pPr>
          </a:lstStyle>
          <a:p>
            <a:pPr>
              <a:defRPr/>
            </a:pPr>
            <a:fld id="{4047332B-D0EB-4792-8C53-AB14AAE40B95}" type="datetimeFigureOut">
              <a:rPr lang="en-US"/>
              <a:pPr>
                <a:defRPr/>
              </a:pPr>
              <a:t>10/14/2022</a:t>
            </a:fld>
            <a:endParaRPr lang="en-US"/>
          </a:p>
        </p:txBody>
      </p:sp>
      <p:sp>
        <p:nvSpPr>
          <p:cNvPr id="4" name="Slide Image Placeholder 3"/>
          <p:cNvSpPr>
            <a:spLocks noGrp="1" noRot="1" noChangeAspect="1"/>
          </p:cNvSpPr>
          <p:nvPr>
            <p:ph type="sldImg" idx="2"/>
          </p:nvPr>
        </p:nvSpPr>
        <p:spPr>
          <a:xfrm>
            <a:off x="409575" y="698500"/>
            <a:ext cx="6200775" cy="3489325"/>
          </a:xfrm>
          <a:prstGeom prst="rect">
            <a:avLst/>
          </a:prstGeom>
          <a:noFill/>
          <a:ln w="12700">
            <a:solidFill>
              <a:prstClr val="black"/>
            </a:solidFill>
          </a:ln>
        </p:spPr>
        <p:txBody>
          <a:bodyPr vert="horz" lIns="93287" tIns="46644" rIns="93287" bIns="46644" rtlCol="0" anchor="ctr"/>
          <a:lstStyle/>
          <a:p>
            <a:pPr lvl="0"/>
            <a:endParaRPr lang="en-US" noProof="0"/>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287" tIns="46644" rIns="93287" bIns="4664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39014"/>
            <a:ext cx="3041968" cy="465296"/>
          </a:xfrm>
          <a:prstGeom prst="rect">
            <a:avLst/>
          </a:prstGeom>
        </p:spPr>
        <p:txBody>
          <a:bodyPr vert="horz" lIns="93287" tIns="46644" rIns="93287" bIns="46644"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6333" y="8839014"/>
            <a:ext cx="3041968" cy="465296"/>
          </a:xfrm>
          <a:prstGeom prst="rect">
            <a:avLst/>
          </a:prstGeom>
        </p:spPr>
        <p:txBody>
          <a:bodyPr vert="horz" lIns="93287" tIns="46644" rIns="93287" bIns="46644" rtlCol="0" anchor="b"/>
          <a:lstStyle>
            <a:lvl1pPr algn="r" fontAlgn="auto">
              <a:spcBef>
                <a:spcPts val="0"/>
              </a:spcBef>
              <a:spcAft>
                <a:spcPts val="0"/>
              </a:spcAft>
              <a:defRPr sz="1200">
                <a:latin typeface="+mn-lt"/>
                <a:cs typeface="+mn-cs"/>
              </a:defRPr>
            </a:lvl1pPr>
          </a:lstStyle>
          <a:p>
            <a:pPr>
              <a:defRPr/>
            </a:pPr>
            <a:fld id="{2C3E6B27-C493-4C6B-90F6-AB560E96B49A}" type="slidenum">
              <a:rPr lang="en-US"/>
              <a:pPr>
                <a:defRPr/>
              </a:pPr>
              <a:t>‹#›</a:t>
            </a:fld>
            <a:endParaRPr lang="en-US"/>
          </a:p>
        </p:txBody>
      </p:sp>
    </p:spTree>
    <p:extLst>
      <p:ext uri="{BB962C8B-B14F-4D97-AF65-F5344CB8AC3E}">
        <p14:creationId xmlns:p14="http://schemas.microsoft.com/office/powerpoint/2010/main" val="2618519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0775" cy="34893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C3E6B27-C493-4C6B-90F6-AB560E96B49A}" type="slidenum">
              <a:rPr lang="en-US" smtClean="0"/>
              <a:pPr>
                <a:defRPr/>
              </a:pPr>
              <a:t>1</a:t>
            </a:fld>
            <a:endParaRPr lang="en-US"/>
          </a:p>
        </p:txBody>
      </p:sp>
    </p:spTree>
    <p:extLst>
      <p:ext uri="{BB962C8B-B14F-4D97-AF65-F5344CB8AC3E}">
        <p14:creationId xmlns:p14="http://schemas.microsoft.com/office/powerpoint/2010/main" val="4157010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c">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raphs/Charts">
    <p:spTree>
      <p:nvGrpSpPr>
        <p:cNvPr id="1" name=""/>
        <p:cNvGrpSpPr/>
        <p:nvPr/>
      </p:nvGrpSpPr>
      <p:grpSpPr>
        <a:xfrm>
          <a:off x="0" y="0"/>
          <a:ext cx="0" cy="0"/>
          <a:chOff x="0" y="0"/>
          <a:chExt cx="0" cy="0"/>
        </a:xfrm>
      </p:grpSpPr>
      <p:pic>
        <p:nvPicPr>
          <p:cNvPr id="5" name="Picture 4" descr="pp_ord_blanc.jpg"/>
          <p:cNvPicPr>
            <a:picLocks noChangeAspect="1"/>
          </p:cNvPicPr>
          <p:nvPr userDrawn="1"/>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4" name="Picture Placeholder 3"/>
          <p:cNvSpPr>
            <a:spLocks noGrp="1"/>
          </p:cNvSpPr>
          <p:nvPr>
            <p:ph type="pic" sz="quarter" idx="10"/>
          </p:nvPr>
        </p:nvSpPr>
        <p:spPr>
          <a:xfrm>
            <a:off x="1016000" y="1600200"/>
            <a:ext cx="10058400" cy="4724400"/>
          </a:xfrm>
        </p:spPr>
        <p:txBody>
          <a:bodyPr rtlCol="0">
            <a:normAutofit/>
          </a:bodyPr>
          <a:lstStyle>
            <a:lvl1pPr>
              <a:buClrTx/>
              <a:defRPr/>
            </a:lvl1pPr>
          </a:lstStyle>
          <a:p>
            <a:pPr lvl="0"/>
            <a:r>
              <a:rPr lang="en-US" noProof="0"/>
              <a:t>Click icon to add picture</a:t>
            </a:r>
            <a:endParaRPr lang="en-US" noProof="0" dirty="0"/>
          </a:p>
        </p:txBody>
      </p:sp>
      <p:sp>
        <p:nvSpPr>
          <p:cNvPr id="6" name="Text Placeholder 12"/>
          <p:cNvSpPr>
            <a:spLocks noGrp="1"/>
          </p:cNvSpPr>
          <p:nvPr>
            <p:ph type="body" sz="quarter" idx="11"/>
          </p:nvPr>
        </p:nvSpPr>
        <p:spPr>
          <a:xfrm>
            <a:off x="4064000" y="609600"/>
            <a:ext cx="7721600" cy="685800"/>
          </a:xfrm>
        </p:spPr>
        <p:txBody>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defRPr>
            </a:lvl1pPr>
          </a:lstStyle>
          <a:p>
            <a:pPr lvl="0"/>
            <a:r>
              <a:rPr lang="en-US" noProof="0" dirty="0"/>
              <a:t>Click to edit Master text styles</a:t>
            </a:r>
          </a:p>
        </p:txBody>
      </p:sp>
      <p:sp>
        <p:nvSpPr>
          <p:cNvPr id="7" name="Date Placeholder 7"/>
          <p:cNvSpPr>
            <a:spLocks noGrp="1"/>
          </p:cNvSpPr>
          <p:nvPr>
            <p:ph type="dt" sz="half" idx="12"/>
          </p:nvPr>
        </p:nvSpPr>
        <p:spPr/>
        <p:txBody>
          <a:bodyPr/>
          <a:lstStyle>
            <a:lvl1pPr>
              <a:defRPr/>
            </a:lvl1pPr>
          </a:lstStyle>
          <a:p>
            <a:pPr>
              <a:defRPr/>
            </a:pPr>
            <a:fld id="{8AED2ECF-5266-4651-820A-37EFAE69D5E1}" type="datetime1">
              <a:rPr lang="en-US" smtClean="0"/>
              <a:t>10/14/2022</a:t>
            </a:fld>
            <a:endParaRPr lang="en-US"/>
          </a:p>
        </p:txBody>
      </p:sp>
      <p:sp>
        <p:nvSpPr>
          <p:cNvPr id="8" name="Slide Number Placeholder 8"/>
          <p:cNvSpPr>
            <a:spLocks noGrp="1"/>
          </p:cNvSpPr>
          <p:nvPr>
            <p:ph type="sldNum" sz="quarter" idx="13"/>
          </p:nvPr>
        </p:nvSpPr>
        <p:spPr>
          <a:xfrm>
            <a:off x="9144000" y="6356351"/>
            <a:ext cx="2844800" cy="365125"/>
          </a:xfrm>
        </p:spPr>
        <p:txBody>
          <a:bodyPr/>
          <a:lstStyle>
            <a:lvl1pPr>
              <a:defRPr sz="3200" b="1">
                <a:solidFill>
                  <a:schemeClr val="tx1"/>
                </a:solidFill>
                <a:latin typeface="Gill Sans MT" pitchFamily="34" charset="0"/>
              </a:defRPr>
            </a:lvl1pPr>
          </a:lstStyle>
          <a:p>
            <a:pPr>
              <a:defRPr/>
            </a:pPr>
            <a:fld id="{982EA9DB-1AB2-4E45-B0AC-1182FB3079D0}" type="slidenum">
              <a:rPr lang="en-US"/>
              <a:pPr>
                <a:defRPr/>
              </a:pPr>
              <a:t>‹#›</a:t>
            </a:fld>
            <a:endParaRPr lang="en-US" dirty="0"/>
          </a:p>
        </p:txBody>
      </p:sp>
      <p:sp>
        <p:nvSpPr>
          <p:cNvPr id="9" name="Footer Placeholder 9"/>
          <p:cNvSpPr>
            <a:spLocks noGrp="1"/>
          </p:cNvSpPr>
          <p:nvPr>
            <p:ph type="ftr" sz="quarter" idx="14"/>
          </p:nvPr>
        </p:nvSpPr>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s/New Sections">
    <p:spTree>
      <p:nvGrpSpPr>
        <p:cNvPr id="1" name=""/>
        <p:cNvGrpSpPr/>
        <p:nvPr/>
      </p:nvGrpSpPr>
      <p:grpSpPr>
        <a:xfrm>
          <a:off x="0" y="0"/>
          <a:ext cx="0" cy="0"/>
          <a:chOff x="0" y="0"/>
          <a:chExt cx="0" cy="0"/>
        </a:xfrm>
      </p:grpSpPr>
      <p:pic>
        <p:nvPicPr>
          <p:cNvPr id="3" name="Picture 5" descr="pp_ord_blanc4.jpg"/>
          <p:cNvPicPr>
            <a:picLocks noChangeAspect="1"/>
          </p:cNvPicPr>
          <p:nvPr userDrawn="1"/>
        </p:nvPicPr>
        <p:blipFill rotWithShape="1">
          <a:blip r:embed="rId2"/>
          <a:srcRect r="34618"/>
          <a:stretch/>
        </p:blipFill>
        <p:spPr bwMode="auto">
          <a:xfrm>
            <a:off x="0" y="0"/>
            <a:ext cx="6581955" cy="6858000"/>
          </a:xfrm>
          <a:prstGeom prst="rect">
            <a:avLst/>
          </a:prstGeom>
          <a:noFill/>
          <a:ln w="9525">
            <a:noFill/>
            <a:miter lim="800000"/>
            <a:headEnd/>
            <a:tailEnd/>
          </a:ln>
        </p:spPr>
      </p:pic>
      <p:sp>
        <p:nvSpPr>
          <p:cNvPr id="5" name="Text Placeholder 1"/>
          <p:cNvSpPr>
            <a:spLocks noGrp="1"/>
          </p:cNvSpPr>
          <p:nvPr>
            <p:ph type="body" sz="quarter" idx="4294967295"/>
          </p:nvPr>
        </p:nvSpPr>
        <p:spPr>
          <a:xfrm>
            <a:off x="1625600" y="2590800"/>
            <a:ext cx="8940800" cy="2438400"/>
          </a:xfrm>
        </p:spPr>
        <p:txBody>
          <a:bodyPr>
            <a:normAutofit fontScale="92500"/>
          </a:bodyPr>
          <a:lstStyle>
            <a:lvl1pPr>
              <a:defRPr/>
            </a:lvl1pPr>
          </a:lstStyle>
          <a:p>
            <a:pPr lvl="0"/>
            <a:r>
              <a:rPr lang="en-US" dirty="0"/>
              <a:t>Click to edit Master text styles</a:t>
            </a:r>
          </a:p>
        </p:txBody>
      </p:sp>
      <p:sp>
        <p:nvSpPr>
          <p:cNvPr id="4" name="Date Placeholder 6"/>
          <p:cNvSpPr>
            <a:spLocks noGrp="1"/>
          </p:cNvSpPr>
          <p:nvPr>
            <p:ph type="dt" sz="half" idx="10"/>
          </p:nvPr>
        </p:nvSpPr>
        <p:spPr/>
        <p:txBody>
          <a:bodyPr/>
          <a:lstStyle>
            <a:lvl1pPr>
              <a:defRPr/>
            </a:lvl1pPr>
          </a:lstStyle>
          <a:p>
            <a:pPr>
              <a:defRPr/>
            </a:pPr>
            <a:fld id="{24C2983D-B81F-4B93-A5A9-68845C79BC0E}" type="datetime1">
              <a:rPr lang="en-US" smtClean="0"/>
              <a:t>10/14/2022</a:t>
            </a:fld>
            <a:endParaRPr lang="en-US"/>
          </a:p>
        </p:txBody>
      </p:sp>
      <p:sp>
        <p:nvSpPr>
          <p:cNvPr id="6" name="Slide Number Placeholder 7"/>
          <p:cNvSpPr>
            <a:spLocks noGrp="1"/>
          </p:cNvSpPr>
          <p:nvPr>
            <p:ph type="sldNum" sz="quarter" idx="11"/>
          </p:nvPr>
        </p:nvSpPr>
        <p:spPr>
          <a:xfrm>
            <a:off x="8737600" y="6356351"/>
            <a:ext cx="3251200" cy="365125"/>
          </a:xfrm>
        </p:spPr>
        <p:txBody>
          <a:bodyPr/>
          <a:lstStyle>
            <a:lvl1pPr>
              <a:defRPr sz="1200" b="0">
                <a:solidFill>
                  <a:schemeClr val="tx1"/>
                </a:solidFill>
                <a:latin typeface="Gill Sans MT" pitchFamily="34" charset="0"/>
              </a:defRPr>
            </a:lvl1pPr>
          </a:lstStyle>
          <a:p>
            <a:pPr>
              <a:defRPr/>
            </a:pPr>
            <a:fld id="{5E5786F2-C5E9-407A-8AFB-EC65E0ADA476}" type="slidenum">
              <a:rPr lang="en-US" smtClean="0"/>
              <a:pPr>
                <a:defRPr/>
              </a:pPr>
              <a:t>‹#›</a:t>
            </a:fld>
            <a:endParaRPr lang="en-US" dirty="0"/>
          </a:p>
        </p:txBody>
      </p:sp>
      <p:sp>
        <p:nvSpPr>
          <p:cNvPr id="7" name="Footer Placeholder 8"/>
          <p:cNvSpPr>
            <a:spLocks noGrp="1"/>
          </p:cNvSpPr>
          <p:nvPr>
            <p:ph type="ftr" sz="quarter" idx="12"/>
          </p:nvPr>
        </p:nvSpPr>
        <p:spPr/>
        <p:txBody>
          <a:bodyPr/>
          <a:lstStyle>
            <a:lvl1pPr>
              <a:defRPr/>
            </a:lvl1pPr>
          </a:lstStyle>
          <a:p>
            <a:pPr>
              <a:defRPr/>
            </a:pPr>
            <a:endParaRPr lang="en-US"/>
          </a:p>
        </p:txBody>
      </p:sp>
      <p:pic>
        <p:nvPicPr>
          <p:cNvPr id="8" name="Picture 5" descr="pp_ord_blanc4.jpg"/>
          <p:cNvPicPr>
            <a:picLocks noChangeAspect="1"/>
          </p:cNvPicPr>
          <p:nvPr userDrawn="1"/>
        </p:nvPicPr>
        <p:blipFill rotWithShape="1">
          <a:blip r:embed="rId2"/>
          <a:srcRect l="72627"/>
          <a:stretch/>
        </p:blipFill>
        <p:spPr bwMode="auto">
          <a:xfrm>
            <a:off x="9351035" y="0"/>
            <a:ext cx="2984738" cy="6858000"/>
          </a:xfrm>
          <a:prstGeom prst="rect">
            <a:avLst/>
          </a:prstGeom>
          <a:noFill/>
          <a:ln w="9525">
            <a:noFill/>
            <a:miter lim="800000"/>
            <a:headEnd/>
            <a:tailEnd/>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ith Images">
    <p:spTree>
      <p:nvGrpSpPr>
        <p:cNvPr id="1" name=""/>
        <p:cNvGrpSpPr/>
        <p:nvPr/>
      </p:nvGrpSpPr>
      <p:grpSpPr>
        <a:xfrm>
          <a:off x="0" y="0"/>
          <a:ext cx="0" cy="0"/>
          <a:chOff x="0" y="0"/>
          <a:chExt cx="0" cy="0"/>
        </a:xfrm>
      </p:grpSpPr>
      <p:pic>
        <p:nvPicPr>
          <p:cNvPr id="6" name="Picture 5" descr="pp_ord_blanc.jpg"/>
          <p:cNvPicPr>
            <a:picLocks noChangeAspect="1"/>
          </p:cNvPicPr>
          <p:nvPr userDrawn="1"/>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13" name="Text Placeholder 12"/>
          <p:cNvSpPr>
            <a:spLocks noGrp="1"/>
          </p:cNvSpPr>
          <p:nvPr>
            <p:ph type="body" sz="quarter" idx="10"/>
          </p:nvPr>
        </p:nvSpPr>
        <p:spPr>
          <a:xfrm>
            <a:off x="4064000" y="609600"/>
            <a:ext cx="7721600" cy="685800"/>
          </a:xfrm>
        </p:spPr>
        <p:txBody>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defRPr>
            </a:lvl1pPr>
          </a:lstStyle>
          <a:p>
            <a:pPr lvl="0"/>
            <a:r>
              <a:rPr lang="en-US" noProof="0" dirty="0"/>
              <a:t>Click to edit Master text styles</a:t>
            </a:r>
          </a:p>
        </p:txBody>
      </p:sp>
      <p:sp>
        <p:nvSpPr>
          <p:cNvPr id="17" name="Picture Placeholder 16"/>
          <p:cNvSpPr>
            <a:spLocks noGrp="1"/>
          </p:cNvSpPr>
          <p:nvPr>
            <p:ph type="pic" sz="quarter" idx="12"/>
          </p:nvPr>
        </p:nvSpPr>
        <p:spPr>
          <a:xfrm>
            <a:off x="8331200" y="1524000"/>
            <a:ext cx="3657600" cy="2133600"/>
          </a:xfrm>
        </p:spPr>
        <p:txBody>
          <a:bodyPr rtlCol="0">
            <a:normAutofit/>
          </a:bodyPr>
          <a:lstStyle/>
          <a:p>
            <a:pPr lvl="0"/>
            <a:r>
              <a:rPr lang="en-US" noProof="0"/>
              <a:t>Click icon to add picture</a:t>
            </a:r>
          </a:p>
        </p:txBody>
      </p:sp>
      <p:sp>
        <p:nvSpPr>
          <p:cNvPr id="19" name="Picture Placeholder 18"/>
          <p:cNvSpPr>
            <a:spLocks noGrp="1"/>
          </p:cNvSpPr>
          <p:nvPr>
            <p:ph type="pic" sz="quarter" idx="13"/>
          </p:nvPr>
        </p:nvSpPr>
        <p:spPr>
          <a:xfrm>
            <a:off x="8331200" y="3886200"/>
            <a:ext cx="3657600" cy="2209800"/>
          </a:xfrm>
        </p:spPr>
        <p:txBody>
          <a:bodyPr rtlCol="0">
            <a:normAutofit/>
          </a:bodyPr>
          <a:lstStyle/>
          <a:p>
            <a:pPr lvl="0"/>
            <a:r>
              <a:rPr lang="en-US" noProof="0"/>
              <a:t>Click icon to add picture</a:t>
            </a:r>
          </a:p>
        </p:txBody>
      </p:sp>
      <p:sp>
        <p:nvSpPr>
          <p:cNvPr id="21" name="Text Placeholder 20"/>
          <p:cNvSpPr>
            <a:spLocks noGrp="1"/>
          </p:cNvSpPr>
          <p:nvPr>
            <p:ph type="body" sz="quarter" idx="14"/>
          </p:nvPr>
        </p:nvSpPr>
        <p:spPr>
          <a:xfrm>
            <a:off x="203200" y="1447800"/>
            <a:ext cx="7924800" cy="5257800"/>
          </a:xfrm>
        </p:spPr>
        <p:txBody>
          <a:bodyPr>
            <a:normAutofit/>
          </a:bodyPr>
          <a:lstStyle>
            <a:lvl1pPr marL="0">
              <a:spcAft>
                <a:spcPts val="600"/>
              </a:spcAft>
              <a:buClr>
                <a:schemeClr val="accent3">
                  <a:lumMod val="75000"/>
                </a:schemeClr>
              </a:buClr>
              <a:buSzPct val="150000"/>
              <a:defRPr sz="1600" b="1" baseline="0">
                <a:latin typeface="Gill Sans MT" pitchFamily="34" charset="0"/>
              </a:defRPr>
            </a:lvl1pPr>
            <a:lvl2pPr>
              <a:defRPr sz="1600" b="1">
                <a:latin typeface="Gill Sans MT" pitchFamily="34" charset="0"/>
              </a:defRPr>
            </a:lvl2pPr>
            <a:lvl3pPr>
              <a:defRPr sz="1600" b="1">
                <a:latin typeface="Gill Sans MT" pitchFamily="34" charset="0"/>
              </a:defRPr>
            </a:lvl3pPr>
            <a:lvl4pPr>
              <a:defRPr sz="1600" b="1">
                <a:latin typeface="Gill Sans MT" pitchFamily="34" charset="0"/>
              </a:defRPr>
            </a:lvl4pPr>
            <a:lvl5pPr>
              <a:defRPr sz="1600" b="1">
                <a:latin typeface="Gill Sans M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7"/>
          <p:cNvSpPr>
            <a:spLocks noGrp="1"/>
          </p:cNvSpPr>
          <p:nvPr>
            <p:ph type="dt" sz="half" idx="15"/>
          </p:nvPr>
        </p:nvSpPr>
        <p:spPr/>
        <p:txBody>
          <a:bodyPr/>
          <a:lstStyle>
            <a:lvl1pPr>
              <a:defRPr/>
            </a:lvl1pPr>
          </a:lstStyle>
          <a:p>
            <a:pPr>
              <a:defRPr/>
            </a:pPr>
            <a:fld id="{7815456B-DF33-4997-B416-275C69EA6521}" type="datetime1">
              <a:rPr lang="en-US" smtClean="0"/>
              <a:t>10/14/2022</a:t>
            </a:fld>
            <a:endParaRPr lang="en-US"/>
          </a:p>
        </p:txBody>
      </p:sp>
      <p:sp>
        <p:nvSpPr>
          <p:cNvPr id="8" name="Slide Number Placeholder 8"/>
          <p:cNvSpPr>
            <a:spLocks noGrp="1"/>
          </p:cNvSpPr>
          <p:nvPr>
            <p:ph type="sldNum" sz="quarter" idx="16"/>
          </p:nvPr>
        </p:nvSpPr>
        <p:spPr>
          <a:xfrm>
            <a:off x="8737600" y="6356351"/>
            <a:ext cx="3251200" cy="365125"/>
          </a:xfrm>
        </p:spPr>
        <p:txBody>
          <a:bodyPr/>
          <a:lstStyle>
            <a:lvl1pPr>
              <a:defRPr sz="3200" b="1">
                <a:solidFill>
                  <a:schemeClr val="tx1"/>
                </a:solidFill>
                <a:latin typeface="Gill Sans MT" pitchFamily="34" charset="0"/>
              </a:defRPr>
            </a:lvl1pPr>
          </a:lstStyle>
          <a:p>
            <a:pPr>
              <a:defRPr/>
            </a:pPr>
            <a:fld id="{0F4CF190-6D2A-404C-A4C0-2C41565C975E}" type="slidenum">
              <a:rPr lang="en-US"/>
              <a:pPr>
                <a:defRPr/>
              </a:pPr>
              <a:t>‹#›</a:t>
            </a:fld>
            <a:endParaRPr lang="en-US" dirty="0"/>
          </a:p>
        </p:txBody>
      </p:sp>
      <p:sp>
        <p:nvSpPr>
          <p:cNvPr id="9" name="Footer Placeholder 9"/>
          <p:cNvSpPr>
            <a:spLocks noGrp="1"/>
          </p:cNvSpPr>
          <p:nvPr>
            <p:ph type="ftr" sz="quarter" idx="17"/>
          </p:nvPr>
        </p:nvSpPr>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pic>
        <p:nvPicPr>
          <p:cNvPr id="8" name="Picture 5" descr="pp_ord_blanc.jpg"/>
          <p:cNvPicPr>
            <a:picLocks noChangeAspect="1"/>
          </p:cNvPicPr>
          <p:nvPr userDrawn="1"/>
        </p:nvPicPr>
        <p:blipFill rotWithShape="1">
          <a:blip r:embed="rId2"/>
          <a:srcRect l="55126" t="3533"/>
          <a:stretch/>
        </p:blipFill>
        <p:spPr bwMode="auto">
          <a:xfrm>
            <a:off x="7518400" y="0"/>
            <a:ext cx="4673600" cy="6865492"/>
          </a:xfrm>
          <a:prstGeom prst="rect">
            <a:avLst/>
          </a:prstGeom>
          <a:noFill/>
          <a:ln w="9525">
            <a:noFill/>
            <a:miter lim="800000"/>
            <a:headEnd/>
            <a:tailEnd/>
          </a:ln>
        </p:spPr>
      </p:pic>
      <p:pic>
        <p:nvPicPr>
          <p:cNvPr id="4" name="Picture 5" descr="pp_ord_blanc.jpg"/>
          <p:cNvPicPr>
            <a:picLocks noChangeAspect="1"/>
          </p:cNvPicPr>
          <p:nvPr userDrawn="1"/>
        </p:nvPicPr>
        <p:blipFill rotWithShape="1">
          <a:blip r:embed="rId2"/>
          <a:srcRect t="3533" r="19853"/>
          <a:stretch/>
        </p:blipFill>
        <p:spPr bwMode="auto">
          <a:xfrm>
            <a:off x="0" y="0"/>
            <a:ext cx="8331200" cy="6865492"/>
          </a:xfrm>
          <a:prstGeom prst="rect">
            <a:avLst/>
          </a:prstGeom>
          <a:noFill/>
          <a:ln w="9525">
            <a:noFill/>
            <a:miter lim="800000"/>
            <a:headEnd/>
            <a:tailEnd/>
          </a:ln>
        </p:spPr>
      </p:pic>
      <p:sp>
        <p:nvSpPr>
          <p:cNvPr id="11" name="Text Placeholder 12"/>
          <p:cNvSpPr>
            <a:spLocks noGrp="1"/>
          </p:cNvSpPr>
          <p:nvPr>
            <p:ph type="body" sz="quarter" idx="10"/>
          </p:nvPr>
        </p:nvSpPr>
        <p:spPr>
          <a:xfrm>
            <a:off x="4064000" y="137415"/>
            <a:ext cx="7721600" cy="685800"/>
          </a:xfrm>
        </p:spPr>
        <p:txBody>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2400" b="1" i="0" u="none" strike="noStrike" kern="1200" cap="none" spc="0" normalizeH="0" baseline="0" noProof="0">
                <a:ln>
                  <a:noFill/>
                </a:ln>
                <a:solidFill>
                  <a:schemeClr val="accent5">
                    <a:lumMod val="75000"/>
                  </a:schemeClr>
                </a:solidFill>
                <a:effectLst/>
                <a:uLnTx/>
                <a:uFillTx/>
                <a:latin typeface="Arial" panose="020B0604020202020204" pitchFamily="34" charset="0"/>
                <a:cs typeface="Arial" panose="020B0604020202020204" pitchFamily="34" charset="0"/>
              </a:defRPr>
            </a:lvl1pPr>
          </a:lstStyle>
          <a:p>
            <a:pPr lvl="0"/>
            <a:r>
              <a:rPr lang="en-US" noProof="0" dirty="0"/>
              <a:t>Click to edit Master text styles</a:t>
            </a:r>
          </a:p>
        </p:txBody>
      </p:sp>
      <p:sp>
        <p:nvSpPr>
          <p:cNvPr id="16" name="Text Placeholder 15"/>
          <p:cNvSpPr>
            <a:spLocks noGrp="1"/>
          </p:cNvSpPr>
          <p:nvPr>
            <p:ph type="body" sz="quarter" idx="11"/>
          </p:nvPr>
        </p:nvSpPr>
        <p:spPr>
          <a:xfrm>
            <a:off x="203200" y="1447800"/>
            <a:ext cx="11785600" cy="4876800"/>
          </a:xfrm>
        </p:spPr>
        <p:txBody>
          <a:bodyPr>
            <a:normAutofit/>
          </a:bodyPr>
          <a:lstStyle>
            <a:lvl1pPr>
              <a:spcAft>
                <a:spcPts val="600"/>
              </a:spcAft>
              <a:buClr>
                <a:schemeClr val="accent3">
                  <a:lumMod val="75000"/>
                </a:schemeClr>
              </a:buClr>
              <a:buSzPct val="150000"/>
              <a:defRPr sz="1600" b="1">
                <a:latin typeface="Gill Sans MT" pitchFamily="34" charset="0"/>
              </a:defRPr>
            </a:lvl1pPr>
            <a:lvl2pPr>
              <a:defRPr sz="1600" b="1">
                <a:latin typeface="Gill Sans MT" pitchFamily="34" charset="0"/>
              </a:defRPr>
            </a:lvl2pPr>
            <a:lvl3pPr>
              <a:defRPr sz="1600" b="1">
                <a:latin typeface="Gill Sans MT" pitchFamily="34" charset="0"/>
              </a:defRPr>
            </a:lvl3pPr>
            <a:lvl4pPr>
              <a:defRPr sz="1600" b="1">
                <a:latin typeface="Gill Sans MT" pitchFamily="34" charset="0"/>
              </a:defRPr>
            </a:lvl4pPr>
            <a:lvl5pPr>
              <a:defRPr sz="1600" b="1">
                <a:latin typeface="Gill Sans M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6"/>
          <p:cNvSpPr>
            <a:spLocks noGrp="1"/>
          </p:cNvSpPr>
          <p:nvPr>
            <p:ph type="dt" sz="half" idx="12"/>
          </p:nvPr>
        </p:nvSpPr>
        <p:spPr/>
        <p:txBody>
          <a:bodyPr/>
          <a:lstStyle>
            <a:lvl1pPr>
              <a:defRPr/>
            </a:lvl1pPr>
          </a:lstStyle>
          <a:p>
            <a:pPr>
              <a:defRPr/>
            </a:pPr>
            <a:fld id="{0F68A430-321D-46E2-9134-DE355E03F31F}" type="datetime1">
              <a:rPr lang="en-US" smtClean="0"/>
              <a:t>10/14/2022</a:t>
            </a:fld>
            <a:endParaRPr lang="en-US"/>
          </a:p>
        </p:txBody>
      </p:sp>
      <p:sp>
        <p:nvSpPr>
          <p:cNvPr id="6" name="Slide Number Placeholder 7"/>
          <p:cNvSpPr>
            <a:spLocks noGrp="1"/>
          </p:cNvSpPr>
          <p:nvPr>
            <p:ph type="sldNum" sz="quarter" idx="13"/>
          </p:nvPr>
        </p:nvSpPr>
        <p:spPr>
          <a:xfrm>
            <a:off x="8737600" y="6356351"/>
            <a:ext cx="3251200" cy="365125"/>
          </a:xfrm>
        </p:spPr>
        <p:txBody>
          <a:bodyPr/>
          <a:lstStyle>
            <a:lvl1pPr>
              <a:defRPr sz="1100" b="0">
                <a:solidFill>
                  <a:schemeClr val="tx1"/>
                </a:solidFill>
                <a:latin typeface="Gill Sans MT" pitchFamily="34" charset="0"/>
              </a:defRPr>
            </a:lvl1pPr>
          </a:lstStyle>
          <a:p>
            <a:pPr>
              <a:defRPr/>
            </a:pPr>
            <a:fld id="{26755345-E417-4CE0-BE05-EA636690045F}" type="slidenum">
              <a:rPr lang="en-US" smtClean="0"/>
              <a:pPr>
                <a:defRPr/>
              </a:pPr>
              <a:t>‹#›</a:t>
            </a:fld>
            <a:endParaRPr lang="en-US" dirty="0"/>
          </a:p>
        </p:txBody>
      </p:sp>
      <p:sp>
        <p:nvSpPr>
          <p:cNvPr id="7" name="Footer Placeholder 8"/>
          <p:cNvSpPr>
            <a:spLocks noGrp="1"/>
          </p:cNvSpPr>
          <p:nvPr>
            <p:ph type="ftr" sz="quarter" idx="14"/>
          </p:nvPr>
        </p:nvSpPr>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101E6E5-9932-4A52-A13D-E74FC66B2C1F}" type="datetime1">
              <a:rPr lang="en-US" smtClean="0"/>
              <a:t>10/14/2022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B6F5BE9-8663-43C7-A8B8-54117E1D0787}" type="slidenum">
              <a:rPr lang="en-US"/>
              <a:pPr>
                <a:defRPr/>
              </a:pPr>
              <a:t>‹#›</a:t>
            </a:fld>
            <a:endParaRPr lang="en-US"/>
          </a:p>
        </p:txBody>
      </p:sp>
      <p:pic>
        <p:nvPicPr>
          <p:cNvPr id="1031" name="Picture 6" descr="pp_ord_blanc1.jpg"/>
          <p:cNvPicPr>
            <a:picLocks noChangeAspect="1"/>
          </p:cNvPicPr>
          <p:nvPr userDrawn="1"/>
        </p:nvPicPr>
        <p:blipFill>
          <a:blip r:embed="rId7"/>
          <a:srcRect/>
          <a:stretch>
            <a:fillRect/>
          </a:stretch>
        </p:blipFill>
        <p:spPr bwMode="auto">
          <a:xfrm>
            <a:off x="0" y="0"/>
            <a:ext cx="12192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hyperlink" Target="https://github.com/USEPA/CMAQ" TargetMode="External"/><Relationship Id="rId2" Type="http://schemas.openxmlformats.org/officeDocument/2006/relationships/hyperlink" Target="https://github.com/USEPA/AMET" TargetMode="External"/><Relationship Id="rId1" Type="http://schemas.openxmlformats.org/officeDocument/2006/relationships/slideLayout" Target="../slideLayouts/slideLayout5.xml"/><Relationship Id="rId5" Type="http://schemas.openxmlformats.org/officeDocument/2006/relationships/hyperlink" Target="https://gcc02.safelinks.protection.outlook.com/?url=https%3A%2F%2Fgithub.com%2FUSEPA%2FCMAQ%2Fwiki%2FCMAQv5.4-Series-FAQ&amp;data=05%7C01%7CAppel.Wyat%40epa.gov%7C0872c3f951dd408878e608daad2a3ed2%7C88b378b367484867acf976aacbeca6a7%7C0%7C0%7C638012694193988818%7CUnknown%7CTWFpbGZsb3d8eyJWIjoiMC4wLjAwMDAiLCJQIjoiV2luMzIiLCJBTiI6Ik1haWwiLCJXVCI6Mn0%3D%7C3000%7C%7C%7C&amp;sdata=5YE4dA8pm%2BP0AoriEfL1KOjsxr27wb67KMSyJhK3VF4%3D&amp;reserved=0" TargetMode="External"/><Relationship Id="rId4" Type="http://schemas.openxmlformats.org/officeDocument/2006/relationships/hyperlink" Target="https://github.com/CEMPD/VERDI"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Placeholder 2"/>
          <p:cNvSpPr>
            <a:spLocks noGrp="1"/>
          </p:cNvSpPr>
          <p:nvPr>
            <p:ph type="body" sz="quarter" idx="4294967295"/>
          </p:nvPr>
        </p:nvSpPr>
        <p:spPr>
          <a:xfrm>
            <a:off x="145916" y="1432173"/>
            <a:ext cx="11931669" cy="4691536"/>
          </a:xfrm>
        </p:spPr>
        <p:txBody>
          <a:bodyPr>
            <a:noAutofit/>
          </a:bodyPr>
          <a:lstStyle/>
          <a:p>
            <a:pPr marL="0" indent="0" algn="ctr" eaLnBrk="1" hangingPunct="1">
              <a:spcBef>
                <a:spcPts val="0"/>
              </a:spcBef>
              <a:buNone/>
            </a:pPr>
            <a:r>
              <a:rPr lang="en-US" b="1" dirty="0">
                <a:solidFill>
                  <a:srgbClr val="0070C0"/>
                </a:solidFill>
                <a:latin typeface="Arial" panose="020B0604020202020204" pitchFamily="34" charset="0"/>
                <a:cs typeface="Arial" panose="020B0604020202020204" pitchFamily="34" charset="0"/>
              </a:rPr>
              <a:t>Evaluation of Regional-Scale CMAQv5.4 for North America</a:t>
            </a:r>
            <a:endParaRPr lang="EN-US" b="1" dirty="0">
              <a:solidFill>
                <a:srgbClr val="0070C0"/>
              </a:solidFill>
              <a:latin typeface="Arial" panose="020B0604020202020204" pitchFamily="34" charset="0"/>
              <a:cs typeface="Arial" panose="020B0604020202020204" pitchFamily="34" charset="0"/>
            </a:endParaRPr>
          </a:p>
          <a:p>
            <a:pPr marL="0" indent="0" algn="ctr" eaLnBrk="1" hangingPunct="1">
              <a:buNone/>
            </a:pPr>
            <a:endParaRPr lang="en-US" sz="1800" dirty="0">
              <a:solidFill>
                <a:srgbClr val="0070C0"/>
              </a:solidFill>
              <a:latin typeface="Arial" panose="020B0604020202020204" pitchFamily="34" charset="0"/>
              <a:cs typeface="Arial" panose="020B0604020202020204" pitchFamily="34" charset="0"/>
            </a:endParaRPr>
          </a:p>
          <a:p>
            <a:pPr marL="0" indent="0" algn="ctr" eaLnBrk="1" hangingPunct="1">
              <a:spcBef>
                <a:spcPts val="0"/>
              </a:spcBef>
              <a:buNone/>
            </a:pPr>
            <a:r>
              <a:rPr lang="EN-US" sz="2200" b="1" dirty="0">
                <a:solidFill>
                  <a:srgbClr val="0070C0"/>
                </a:solidFill>
                <a:latin typeface="Arial" panose="020B0604020202020204" pitchFamily="34" charset="0"/>
                <a:cs typeface="Arial" panose="020B0604020202020204" pitchFamily="34" charset="0"/>
              </a:rPr>
              <a:t>K. Wyat Appel</a:t>
            </a:r>
            <a:r>
              <a:rPr lang="en-US" sz="2200" dirty="0">
                <a:latin typeface="Arial" panose="020B0604020202020204" pitchFamily="34" charset="0"/>
                <a:cs typeface="Arial" panose="020B0604020202020204" pitchFamily="34" charset="0"/>
              </a:rPr>
              <a:t>, Christian Hogrefe, Kristen Foley, Robert Gilliam, Daiwen Kang, George Pouliot, Benjamin Murphy, Havala Pye, Bryan Place, Jonathan Pleim, Jesse Bash, Golam Sarwar, Sergey Napelenok, David Wong, Rohit Mathur, Fahim Sidi, Chris Nolte, Jeff Willison, Kathleen Fahey, William Hutzell, Emma D’Ambro, Tanya Spero, and Donna Schwede (retired)</a:t>
            </a:r>
          </a:p>
          <a:p>
            <a:pPr marL="0" indent="0" algn="ctr" eaLnBrk="1" hangingPunct="1">
              <a:lnSpc>
                <a:spcPct val="110000"/>
              </a:lnSpc>
              <a:spcBef>
                <a:spcPts val="1200"/>
              </a:spcBef>
              <a:buNone/>
            </a:pPr>
            <a:r>
              <a:rPr lang="en-US" sz="1800" dirty="0">
                <a:solidFill>
                  <a:srgbClr val="0070C0"/>
                </a:solidFill>
                <a:latin typeface="Arial" panose="020B0604020202020204" pitchFamily="34" charset="0"/>
                <a:cs typeface="Arial" panose="020B0604020202020204" pitchFamily="34" charset="0"/>
              </a:rPr>
              <a:t>Atmospheric and Environmental Systems Modeling Division </a:t>
            </a:r>
          </a:p>
          <a:p>
            <a:pPr marL="0" indent="0" algn="ctr" eaLnBrk="1" hangingPunct="1">
              <a:lnSpc>
                <a:spcPct val="110000"/>
              </a:lnSpc>
              <a:spcBef>
                <a:spcPts val="0"/>
              </a:spcBef>
              <a:buNone/>
            </a:pPr>
            <a:r>
              <a:rPr lang="en-US" sz="1800" dirty="0">
                <a:solidFill>
                  <a:srgbClr val="0070C0"/>
                </a:solidFill>
                <a:latin typeface="Arial" panose="020B0604020202020204" pitchFamily="34" charset="0"/>
                <a:cs typeface="Arial" panose="020B0604020202020204" pitchFamily="34" charset="0"/>
              </a:rPr>
              <a:t>Center for Environmental Measurement and Modeling</a:t>
            </a:r>
            <a:endParaRPr lang="EN-US" sz="1800" dirty="0">
              <a:solidFill>
                <a:srgbClr val="0070C0"/>
              </a:solidFill>
              <a:latin typeface="Arial" panose="020B0604020202020204" pitchFamily="34" charset="0"/>
              <a:cs typeface="Arial" panose="020B0604020202020204" pitchFamily="34" charset="0"/>
            </a:endParaRPr>
          </a:p>
          <a:p>
            <a:pPr marL="0" indent="0" algn="ctr" eaLnBrk="1" hangingPunct="1">
              <a:lnSpc>
                <a:spcPct val="110000"/>
              </a:lnSpc>
              <a:spcBef>
                <a:spcPts val="0"/>
              </a:spcBef>
              <a:buNone/>
            </a:pPr>
            <a:r>
              <a:rPr lang="EN-US" sz="1800" dirty="0">
                <a:solidFill>
                  <a:srgbClr val="0070C0"/>
                </a:solidFill>
                <a:latin typeface="Arial" panose="020B0604020202020204" pitchFamily="34" charset="0"/>
                <a:cs typeface="Arial" panose="020B0604020202020204" pitchFamily="34" charset="0"/>
              </a:rPr>
              <a:t>Office of Research and Development, US EPA</a:t>
            </a:r>
            <a:r>
              <a:rPr lang="en-US" sz="1800" dirty="0">
                <a:solidFill>
                  <a:srgbClr val="0070C0"/>
                </a:solidFill>
                <a:latin typeface="Arial" panose="020B0604020202020204" pitchFamily="34" charset="0"/>
                <a:cs typeface="Arial" panose="020B0604020202020204" pitchFamily="34" charset="0"/>
              </a:rPr>
              <a:t> </a:t>
            </a:r>
          </a:p>
        </p:txBody>
      </p:sp>
      <p:sp>
        <p:nvSpPr>
          <p:cNvPr id="3" name="TextBox 2"/>
          <p:cNvSpPr txBox="1"/>
          <p:nvPr/>
        </p:nvSpPr>
        <p:spPr>
          <a:xfrm>
            <a:off x="141230" y="6238849"/>
            <a:ext cx="1770036" cy="338554"/>
          </a:xfrm>
          <a:prstGeom prst="rect">
            <a:avLst/>
          </a:prstGeom>
          <a:noFill/>
        </p:spPr>
        <p:txBody>
          <a:bodyPr wrap="none" rtlCol="0">
            <a:spAutoFit/>
          </a:bodyPr>
          <a:lstStyle/>
          <a:p>
            <a:pPr algn="ctr"/>
            <a:r>
              <a:rPr lang="en-US" sz="1600" b="1" dirty="0">
                <a:solidFill>
                  <a:srgbClr val="0070C0"/>
                </a:solidFill>
              </a:rPr>
              <a:t>17 October 2022</a:t>
            </a:r>
          </a:p>
        </p:txBody>
      </p:sp>
      <p:sp>
        <p:nvSpPr>
          <p:cNvPr id="5" name="TextBox 4"/>
          <p:cNvSpPr txBox="1"/>
          <p:nvPr/>
        </p:nvSpPr>
        <p:spPr>
          <a:xfrm>
            <a:off x="9325164" y="6234800"/>
            <a:ext cx="2752421" cy="523220"/>
          </a:xfrm>
          <a:prstGeom prst="rect">
            <a:avLst/>
          </a:prstGeom>
          <a:noFill/>
        </p:spPr>
        <p:txBody>
          <a:bodyPr wrap="none" rtlCol="0">
            <a:spAutoFit/>
          </a:bodyPr>
          <a:lstStyle/>
          <a:p>
            <a:pPr algn="r"/>
            <a:r>
              <a:rPr lang="en-US" sz="1400" b="1" dirty="0">
                <a:solidFill>
                  <a:srgbClr val="0070C0"/>
                </a:solidFill>
              </a:rPr>
              <a:t>21</a:t>
            </a:r>
            <a:r>
              <a:rPr lang="en-US" sz="1400" b="1" baseline="30000" dirty="0">
                <a:solidFill>
                  <a:srgbClr val="0070C0"/>
                </a:solidFill>
              </a:rPr>
              <a:t>st</a:t>
            </a:r>
            <a:r>
              <a:rPr lang="en-US" sz="1400" b="1" dirty="0">
                <a:solidFill>
                  <a:srgbClr val="0070C0"/>
                </a:solidFill>
              </a:rPr>
              <a:t> Annual CMAS Conference</a:t>
            </a:r>
          </a:p>
          <a:p>
            <a:pPr algn="r"/>
            <a:r>
              <a:rPr lang="en-US" sz="1400" b="1" dirty="0">
                <a:solidFill>
                  <a:srgbClr val="0070C0"/>
                </a:solidFill>
              </a:rPr>
              <a:t>Chapel Hill, NC</a:t>
            </a:r>
          </a:p>
        </p:txBody>
      </p:sp>
      <p:sp>
        <p:nvSpPr>
          <p:cNvPr id="6" name="TextBox 5">
            <a:extLst>
              <a:ext uri="{FF2B5EF4-FFF2-40B4-BE49-F238E27FC236}">
                <a16:creationId xmlns:a16="http://schemas.microsoft.com/office/drawing/2014/main" id="{DEB1EDBC-99AF-4FA1-BAAD-54353B85CE4E}"/>
              </a:ext>
            </a:extLst>
          </p:cNvPr>
          <p:cNvSpPr txBox="1"/>
          <p:nvPr/>
        </p:nvSpPr>
        <p:spPr>
          <a:xfrm>
            <a:off x="612842" y="5561756"/>
            <a:ext cx="10982527" cy="646331"/>
          </a:xfrm>
          <a:prstGeom prst="rect">
            <a:avLst/>
          </a:prstGeom>
          <a:noFill/>
        </p:spPr>
        <p:txBody>
          <a:bodyPr wrap="square">
            <a:spAutoFit/>
          </a:bodyPr>
          <a:lstStyle/>
          <a:p>
            <a:pPr algn="ctr"/>
            <a:r>
              <a:rPr lang="en-US" i="1" dirty="0"/>
              <a:t>The views expressed in this presentation are those of the authors and do not necessarily reflect the views or policies of the U.S. Environmental Protection Agency.</a:t>
            </a:r>
            <a:endParaRPr lang="en-US" dirty="0"/>
          </a:p>
        </p:txBody>
      </p:sp>
      <p:pic>
        <p:nvPicPr>
          <p:cNvPr id="1026" name="Picture 2" descr="image">
            <a:extLst>
              <a:ext uri="{FF2B5EF4-FFF2-40B4-BE49-F238E27FC236}">
                <a16:creationId xmlns:a16="http://schemas.microsoft.com/office/drawing/2014/main" id="{6F07154D-3944-4007-A4CF-FF5938F0AAB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55"/>
          <a:stretch/>
        </p:blipFill>
        <p:spPr bwMode="auto">
          <a:xfrm>
            <a:off x="9344416" y="3724480"/>
            <a:ext cx="1724638" cy="17242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6A07BA-1816-4B27-B641-EBED90777CF5}"/>
              </a:ext>
            </a:extLst>
          </p:cNvPr>
          <p:cNvPicPr>
            <a:picLocks/>
          </p:cNvPicPr>
          <p:nvPr/>
        </p:nvPicPr>
        <p:blipFill rotWithShape="1">
          <a:blip r:embed="rId2"/>
          <a:srcRect l="3123" t="10354"/>
          <a:stretch/>
        </p:blipFill>
        <p:spPr>
          <a:xfrm>
            <a:off x="195848" y="1456868"/>
            <a:ext cx="10972800" cy="5303520"/>
          </a:xfrm>
          <a:prstGeom prst="rect">
            <a:avLst/>
          </a:prstGeom>
        </p:spPr>
      </p:pic>
      <p:sp>
        <p:nvSpPr>
          <p:cNvPr id="4" name="Slide Number Placeholder 3">
            <a:extLst>
              <a:ext uri="{FF2B5EF4-FFF2-40B4-BE49-F238E27FC236}">
                <a16:creationId xmlns:a16="http://schemas.microsoft.com/office/drawing/2014/main" id="{15B79F9B-DEA5-4E9F-84D4-B4042F98225E}"/>
              </a:ext>
            </a:extLst>
          </p:cNvPr>
          <p:cNvSpPr>
            <a:spLocks noGrp="1"/>
          </p:cNvSpPr>
          <p:nvPr>
            <p:ph type="sldNum" sz="quarter" idx="13"/>
          </p:nvPr>
        </p:nvSpPr>
        <p:spPr/>
        <p:txBody>
          <a:bodyPr/>
          <a:lstStyle/>
          <a:p>
            <a:pPr>
              <a:defRPr/>
            </a:pPr>
            <a:fld id="{26755345-E417-4CE0-BE05-EA636690045F}" type="slidenum">
              <a:rPr lang="en-US" smtClean="0"/>
              <a:pPr>
                <a:defRPr/>
              </a:pPr>
              <a:t>10</a:t>
            </a:fld>
            <a:endParaRPr lang="en-US" dirty="0"/>
          </a:p>
        </p:txBody>
      </p:sp>
      <p:sp>
        <p:nvSpPr>
          <p:cNvPr id="15" name="Text Placeholder 5">
            <a:extLst>
              <a:ext uri="{FF2B5EF4-FFF2-40B4-BE49-F238E27FC236}">
                <a16:creationId xmlns:a16="http://schemas.microsoft.com/office/drawing/2014/main" id="{DB9C971D-9E78-48D9-90C2-E28DB275CD74}"/>
              </a:ext>
            </a:extLst>
          </p:cNvPr>
          <p:cNvSpPr>
            <a:spLocks noGrp="1"/>
          </p:cNvSpPr>
          <p:nvPr>
            <p:ph type="body" sz="quarter" idx="11"/>
          </p:nvPr>
        </p:nvSpPr>
        <p:spPr>
          <a:xfrm>
            <a:off x="3677920" y="468923"/>
            <a:ext cx="8514080" cy="685800"/>
          </a:xfrm>
        </p:spPr>
        <p:txBody>
          <a:bodyPr/>
          <a:lstStyle/>
          <a:p>
            <a:pPr algn="ctr"/>
            <a:r>
              <a:rPr lang="en-US" sz="2800" dirty="0">
                <a:latin typeface="Arial" panose="020B0604020202020204" pitchFamily="34" charset="0"/>
                <a:cs typeface="Arial" panose="020B0604020202020204" pitchFamily="34" charset="0"/>
              </a:rPr>
              <a:t>MDA8 O</a:t>
            </a:r>
            <a:r>
              <a:rPr lang="en-US" sz="2800" baseline="-25000" dirty="0">
                <a:latin typeface="Arial" panose="020B0604020202020204" pitchFamily="34" charset="0"/>
                <a:cs typeface="Arial" panose="020B0604020202020204" pitchFamily="34" charset="0"/>
              </a:rPr>
              <a:t>3</a:t>
            </a:r>
            <a:r>
              <a:rPr lang="en-US" sz="2800" dirty="0">
                <a:latin typeface="Arial" panose="020B0604020202020204" pitchFamily="34" charset="0"/>
                <a:cs typeface="Arial" panose="020B0604020202020204" pitchFamily="34" charset="0"/>
              </a:rPr>
              <a:t> Bias (Monthly) – CB6r5 vs. CRACMM</a:t>
            </a:r>
          </a:p>
        </p:txBody>
      </p:sp>
      <p:sp>
        <p:nvSpPr>
          <p:cNvPr id="23" name="TextBox 22">
            <a:extLst>
              <a:ext uri="{FF2B5EF4-FFF2-40B4-BE49-F238E27FC236}">
                <a16:creationId xmlns:a16="http://schemas.microsoft.com/office/drawing/2014/main" id="{B4240149-A1AD-4D44-9011-6C9A40F1F214}"/>
              </a:ext>
            </a:extLst>
          </p:cNvPr>
          <p:cNvSpPr txBox="1"/>
          <p:nvPr/>
        </p:nvSpPr>
        <p:spPr>
          <a:xfrm>
            <a:off x="7031054" y="3861915"/>
            <a:ext cx="2210222" cy="369332"/>
          </a:xfrm>
          <a:prstGeom prst="rect">
            <a:avLst/>
          </a:prstGeom>
          <a:noFill/>
        </p:spPr>
        <p:txBody>
          <a:bodyPr wrap="square" rtlCol="0">
            <a:spAutoFit/>
          </a:bodyPr>
          <a:lstStyle/>
          <a:p>
            <a:pPr algn="ctr"/>
            <a:r>
              <a:rPr lang="en-US" dirty="0">
                <a:solidFill>
                  <a:srgbClr val="00B050"/>
                </a:solidFill>
              </a:rPr>
              <a:t>v5.4 M3Dry</a:t>
            </a:r>
          </a:p>
        </p:txBody>
      </p:sp>
      <p:sp>
        <p:nvSpPr>
          <p:cNvPr id="25" name="TextBox 24">
            <a:extLst>
              <a:ext uri="{FF2B5EF4-FFF2-40B4-BE49-F238E27FC236}">
                <a16:creationId xmlns:a16="http://schemas.microsoft.com/office/drawing/2014/main" id="{71450371-8AE3-4C1F-AF3A-68FF04B98B8E}"/>
              </a:ext>
            </a:extLst>
          </p:cNvPr>
          <p:cNvSpPr txBox="1"/>
          <p:nvPr/>
        </p:nvSpPr>
        <p:spPr>
          <a:xfrm>
            <a:off x="6789905" y="4207762"/>
            <a:ext cx="2714017" cy="369332"/>
          </a:xfrm>
          <a:prstGeom prst="rect">
            <a:avLst/>
          </a:prstGeom>
          <a:noFill/>
        </p:spPr>
        <p:txBody>
          <a:bodyPr wrap="square" rtlCol="0">
            <a:spAutoFit/>
          </a:bodyPr>
          <a:lstStyle/>
          <a:p>
            <a:pPr algn="ctr"/>
            <a:r>
              <a:rPr lang="en-US" dirty="0">
                <a:solidFill>
                  <a:schemeClr val="accent4">
                    <a:lumMod val="75000"/>
                  </a:schemeClr>
                </a:solidFill>
              </a:rPr>
              <a:t>v5.4 STAGE</a:t>
            </a:r>
          </a:p>
        </p:txBody>
      </p:sp>
      <p:sp>
        <p:nvSpPr>
          <p:cNvPr id="11" name="TextBox 10">
            <a:extLst>
              <a:ext uri="{FF2B5EF4-FFF2-40B4-BE49-F238E27FC236}">
                <a16:creationId xmlns:a16="http://schemas.microsoft.com/office/drawing/2014/main" id="{A8756196-DF47-4B8D-B83B-D73EF05DE703}"/>
              </a:ext>
            </a:extLst>
          </p:cNvPr>
          <p:cNvSpPr txBox="1"/>
          <p:nvPr/>
        </p:nvSpPr>
        <p:spPr>
          <a:xfrm>
            <a:off x="6780175" y="4516030"/>
            <a:ext cx="2714016" cy="369332"/>
          </a:xfrm>
          <a:prstGeom prst="rect">
            <a:avLst/>
          </a:prstGeom>
          <a:noFill/>
        </p:spPr>
        <p:txBody>
          <a:bodyPr wrap="square" rtlCol="0">
            <a:spAutoFit/>
          </a:bodyPr>
          <a:lstStyle/>
          <a:p>
            <a:pPr algn="ctr"/>
            <a:r>
              <a:rPr lang="en-US" dirty="0">
                <a:solidFill>
                  <a:schemeClr val="accent6">
                    <a:lumMod val="75000"/>
                  </a:schemeClr>
                </a:solidFill>
              </a:rPr>
              <a:t>v5.4 M3Dry, CRACMM</a:t>
            </a:r>
          </a:p>
        </p:txBody>
      </p:sp>
    </p:spTree>
    <p:extLst>
      <p:ext uri="{BB962C8B-B14F-4D97-AF65-F5344CB8AC3E}">
        <p14:creationId xmlns:p14="http://schemas.microsoft.com/office/powerpoint/2010/main" val="1833271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B79F9B-DEA5-4E9F-84D4-B4042F98225E}"/>
              </a:ext>
            </a:extLst>
          </p:cNvPr>
          <p:cNvSpPr>
            <a:spLocks noGrp="1"/>
          </p:cNvSpPr>
          <p:nvPr>
            <p:ph type="sldNum" sz="quarter" idx="13"/>
          </p:nvPr>
        </p:nvSpPr>
        <p:spPr/>
        <p:txBody>
          <a:bodyPr/>
          <a:lstStyle/>
          <a:p>
            <a:pPr>
              <a:defRPr/>
            </a:pPr>
            <a:fld id="{26755345-E417-4CE0-BE05-EA636690045F}" type="slidenum">
              <a:rPr lang="en-US" smtClean="0"/>
              <a:pPr>
                <a:defRPr/>
              </a:pPr>
              <a:t>11</a:t>
            </a:fld>
            <a:endParaRPr lang="en-US" dirty="0"/>
          </a:p>
        </p:txBody>
      </p:sp>
      <p:sp>
        <p:nvSpPr>
          <p:cNvPr id="15" name="Text Placeholder 5">
            <a:extLst>
              <a:ext uri="{FF2B5EF4-FFF2-40B4-BE49-F238E27FC236}">
                <a16:creationId xmlns:a16="http://schemas.microsoft.com/office/drawing/2014/main" id="{DB9C971D-9E78-48D9-90C2-E28DB275CD74}"/>
              </a:ext>
            </a:extLst>
          </p:cNvPr>
          <p:cNvSpPr>
            <a:spLocks noGrp="1"/>
          </p:cNvSpPr>
          <p:nvPr>
            <p:ph type="body" sz="quarter" idx="11"/>
          </p:nvPr>
        </p:nvSpPr>
        <p:spPr>
          <a:xfrm>
            <a:off x="3677920" y="468923"/>
            <a:ext cx="8514080" cy="685800"/>
          </a:xfrm>
        </p:spPr>
        <p:txBody>
          <a:bodyPr/>
          <a:lstStyle/>
          <a:p>
            <a:pPr algn="ctr"/>
            <a:r>
              <a:rPr lang="en-US" sz="2800" dirty="0">
                <a:latin typeface="Arial" panose="020B0604020202020204" pitchFamily="34" charset="0"/>
                <a:cs typeface="Arial" panose="020B0604020202020204" pitchFamily="34" charset="0"/>
              </a:rPr>
              <a:t>MDA8 O</a:t>
            </a:r>
            <a:r>
              <a:rPr lang="en-US" sz="2800" baseline="-25000" dirty="0">
                <a:latin typeface="Arial" panose="020B0604020202020204" pitchFamily="34" charset="0"/>
                <a:cs typeface="Arial" panose="020B0604020202020204" pitchFamily="34" charset="0"/>
              </a:rPr>
              <a:t>3</a:t>
            </a:r>
            <a:r>
              <a:rPr lang="en-US" sz="2800" dirty="0">
                <a:latin typeface="Arial" panose="020B0604020202020204" pitchFamily="34" charset="0"/>
                <a:cs typeface="Arial" panose="020B0604020202020204" pitchFamily="34" charset="0"/>
              </a:rPr>
              <a:t> Bias (Monthly) – CB6r5 vs. CRACMM</a:t>
            </a:r>
          </a:p>
        </p:txBody>
      </p:sp>
      <p:sp>
        <p:nvSpPr>
          <p:cNvPr id="23" name="TextBox 22">
            <a:extLst>
              <a:ext uri="{FF2B5EF4-FFF2-40B4-BE49-F238E27FC236}">
                <a16:creationId xmlns:a16="http://schemas.microsoft.com/office/drawing/2014/main" id="{B4240149-A1AD-4D44-9011-6C9A40F1F214}"/>
              </a:ext>
            </a:extLst>
          </p:cNvPr>
          <p:cNvSpPr txBox="1"/>
          <p:nvPr/>
        </p:nvSpPr>
        <p:spPr>
          <a:xfrm>
            <a:off x="7031054" y="3861915"/>
            <a:ext cx="2210222" cy="369332"/>
          </a:xfrm>
          <a:prstGeom prst="rect">
            <a:avLst/>
          </a:prstGeom>
          <a:noFill/>
        </p:spPr>
        <p:txBody>
          <a:bodyPr wrap="square" rtlCol="0">
            <a:spAutoFit/>
          </a:bodyPr>
          <a:lstStyle/>
          <a:p>
            <a:pPr algn="ctr"/>
            <a:r>
              <a:rPr lang="en-US" dirty="0">
                <a:solidFill>
                  <a:srgbClr val="00B050"/>
                </a:solidFill>
              </a:rPr>
              <a:t>v5.4 M3Dry</a:t>
            </a:r>
          </a:p>
        </p:txBody>
      </p:sp>
      <p:sp>
        <p:nvSpPr>
          <p:cNvPr id="25" name="TextBox 24">
            <a:extLst>
              <a:ext uri="{FF2B5EF4-FFF2-40B4-BE49-F238E27FC236}">
                <a16:creationId xmlns:a16="http://schemas.microsoft.com/office/drawing/2014/main" id="{71450371-8AE3-4C1F-AF3A-68FF04B98B8E}"/>
              </a:ext>
            </a:extLst>
          </p:cNvPr>
          <p:cNvSpPr txBox="1"/>
          <p:nvPr/>
        </p:nvSpPr>
        <p:spPr>
          <a:xfrm>
            <a:off x="6789905" y="4207762"/>
            <a:ext cx="2714017" cy="369332"/>
          </a:xfrm>
          <a:prstGeom prst="rect">
            <a:avLst/>
          </a:prstGeom>
          <a:noFill/>
        </p:spPr>
        <p:txBody>
          <a:bodyPr wrap="square" rtlCol="0">
            <a:spAutoFit/>
          </a:bodyPr>
          <a:lstStyle/>
          <a:p>
            <a:pPr algn="ctr"/>
            <a:r>
              <a:rPr lang="en-US" dirty="0">
                <a:solidFill>
                  <a:schemeClr val="accent4">
                    <a:lumMod val="75000"/>
                  </a:schemeClr>
                </a:solidFill>
              </a:rPr>
              <a:t>v5.4 STAGE</a:t>
            </a:r>
          </a:p>
        </p:txBody>
      </p:sp>
      <p:sp>
        <p:nvSpPr>
          <p:cNvPr id="11" name="TextBox 10">
            <a:extLst>
              <a:ext uri="{FF2B5EF4-FFF2-40B4-BE49-F238E27FC236}">
                <a16:creationId xmlns:a16="http://schemas.microsoft.com/office/drawing/2014/main" id="{A8756196-DF47-4B8D-B83B-D73EF05DE703}"/>
              </a:ext>
            </a:extLst>
          </p:cNvPr>
          <p:cNvSpPr txBox="1"/>
          <p:nvPr/>
        </p:nvSpPr>
        <p:spPr>
          <a:xfrm>
            <a:off x="6780175" y="4535486"/>
            <a:ext cx="2714016" cy="369332"/>
          </a:xfrm>
          <a:prstGeom prst="rect">
            <a:avLst/>
          </a:prstGeom>
          <a:noFill/>
        </p:spPr>
        <p:txBody>
          <a:bodyPr wrap="square" rtlCol="0">
            <a:spAutoFit/>
          </a:bodyPr>
          <a:lstStyle/>
          <a:p>
            <a:pPr algn="ctr"/>
            <a:r>
              <a:rPr lang="en-US" dirty="0">
                <a:solidFill>
                  <a:schemeClr val="accent6">
                    <a:lumMod val="75000"/>
                  </a:schemeClr>
                </a:solidFill>
              </a:rPr>
              <a:t>v5.4 M3Dry, CRACMM</a:t>
            </a:r>
          </a:p>
        </p:txBody>
      </p:sp>
      <p:pic>
        <p:nvPicPr>
          <p:cNvPr id="3" name="Picture 2">
            <a:extLst>
              <a:ext uri="{FF2B5EF4-FFF2-40B4-BE49-F238E27FC236}">
                <a16:creationId xmlns:a16="http://schemas.microsoft.com/office/drawing/2014/main" id="{90FCC961-51F1-4E93-8E4A-36B478204BBE}"/>
              </a:ext>
            </a:extLst>
          </p:cNvPr>
          <p:cNvPicPr>
            <a:picLocks/>
          </p:cNvPicPr>
          <p:nvPr/>
        </p:nvPicPr>
        <p:blipFill rotWithShape="1">
          <a:blip r:embed="rId2"/>
          <a:srcRect l="3090" t="10497"/>
          <a:stretch/>
        </p:blipFill>
        <p:spPr>
          <a:xfrm>
            <a:off x="183744" y="1456868"/>
            <a:ext cx="10972800" cy="5303520"/>
          </a:xfrm>
          <a:prstGeom prst="rect">
            <a:avLst/>
          </a:prstGeom>
        </p:spPr>
      </p:pic>
      <p:sp>
        <p:nvSpPr>
          <p:cNvPr id="10" name="TextBox 9">
            <a:extLst>
              <a:ext uri="{FF2B5EF4-FFF2-40B4-BE49-F238E27FC236}">
                <a16:creationId xmlns:a16="http://schemas.microsoft.com/office/drawing/2014/main" id="{710C8BA8-8C2A-4833-9878-665042A0DB0C}"/>
              </a:ext>
            </a:extLst>
          </p:cNvPr>
          <p:cNvSpPr txBox="1"/>
          <p:nvPr/>
        </p:nvSpPr>
        <p:spPr>
          <a:xfrm>
            <a:off x="7031054" y="3861915"/>
            <a:ext cx="2210222" cy="369332"/>
          </a:xfrm>
          <a:prstGeom prst="rect">
            <a:avLst/>
          </a:prstGeom>
          <a:noFill/>
        </p:spPr>
        <p:txBody>
          <a:bodyPr wrap="square" rtlCol="0">
            <a:spAutoFit/>
          </a:bodyPr>
          <a:lstStyle/>
          <a:p>
            <a:pPr algn="ctr"/>
            <a:r>
              <a:rPr lang="en-US" dirty="0">
                <a:solidFill>
                  <a:srgbClr val="00B050"/>
                </a:solidFill>
              </a:rPr>
              <a:t>v5.4 M3Dry</a:t>
            </a:r>
          </a:p>
        </p:txBody>
      </p:sp>
      <p:sp>
        <p:nvSpPr>
          <p:cNvPr id="12" name="TextBox 11">
            <a:extLst>
              <a:ext uri="{FF2B5EF4-FFF2-40B4-BE49-F238E27FC236}">
                <a16:creationId xmlns:a16="http://schemas.microsoft.com/office/drawing/2014/main" id="{99E92E81-6EAA-4CD2-8DD8-7AA6F05F2995}"/>
              </a:ext>
            </a:extLst>
          </p:cNvPr>
          <p:cNvSpPr txBox="1"/>
          <p:nvPr/>
        </p:nvSpPr>
        <p:spPr>
          <a:xfrm>
            <a:off x="6780175" y="4516030"/>
            <a:ext cx="2714016" cy="369332"/>
          </a:xfrm>
          <a:prstGeom prst="rect">
            <a:avLst/>
          </a:prstGeom>
          <a:noFill/>
        </p:spPr>
        <p:txBody>
          <a:bodyPr wrap="square" rtlCol="0">
            <a:spAutoFit/>
          </a:bodyPr>
          <a:lstStyle/>
          <a:p>
            <a:pPr algn="ctr"/>
            <a:r>
              <a:rPr lang="en-US" dirty="0">
                <a:solidFill>
                  <a:schemeClr val="accent6">
                    <a:lumMod val="75000"/>
                  </a:schemeClr>
                </a:solidFill>
              </a:rPr>
              <a:t>v5.4 M3Dry, CRACMM</a:t>
            </a:r>
          </a:p>
        </p:txBody>
      </p:sp>
      <p:sp>
        <p:nvSpPr>
          <p:cNvPr id="13" name="TextBox 12">
            <a:extLst>
              <a:ext uri="{FF2B5EF4-FFF2-40B4-BE49-F238E27FC236}">
                <a16:creationId xmlns:a16="http://schemas.microsoft.com/office/drawing/2014/main" id="{FA9E06BA-B663-4ACB-9652-5A44A6DD9C6C}"/>
              </a:ext>
            </a:extLst>
          </p:cNvPr>
          <p:cNvSpPr txBox="1"/>
          <p:nvPr/>
        </p:nvSpPr>
        <p:spPr>
          <a:xfrm>
            <a:off x="6789905" y="4207762"/>
            <a:ext cx="2714017" cy="369332"/>
          </a:xfrm>
          <a:prstGeom prst="rect">
            <a:avLst/>
          </a:prstGeom>
          <a:noFill/>
        </p:spPr>
        <p:txBody>
          <a:bodyPr wrap="square" rtlCol="0">
            <a:spAutoFit/>
          </a:bodyPr>
          <a:lstStyle/>
          <a:p>
            <a:pPr algn="ctr"/>
            <a:r>
              <a:rPr lang="en-US" dirty="0">
                <a:solidFill>
                  <a:schemeClr val="accent4">
                    <a:lumMod val="75000"/>
                  </a:schemeClr>
                </a:solidFill>
              </a:rPr>
              <a:t>v5.4 STAGE</a:t>
            </a:r>
          </a:p>
        </p:txBody>
      </p:sp>
      <p:sp>
        <p:nvSpPr>
          <p:cNvPr id="14" name="TextBox 13">
            <a:extLst>
              <a:ext uri="{FF2B5EF4-FFF2-40B4-BE49-F238E27FC236}">
                <a16:creationId xmlns:a16="http://schemas.microsoft.com/office/drawing/2014/main" id="{31C3C482-C7A7-465D-BD02-F2759E79327E}"/>
              </a:ext>
            </a:extLst>
          </p:cNvPr>
          <p:cNvSpPr txBox="1"/>
          <p:nvPr/>
        </p:nvSpPr>
        <p:spPr>
          <a:xfrm>
            <a:off x="6780178" y="4861877"/>
            <a:ext cx="2714016" cy="369332"/>
          </a:xfrm>
          <a:prstGeom prst="rect">
            <a:avLst/>
          </a:prstGeom>
          <a:noFill/>
        </p:spPr>
        <p:txBody>
          <a:bodyPr wrap="square" rtlCol="0">
            <a:spAutoFit/>
          </a:bodyPr>
          <a:lstStyle/>
          <a:p>
            <a:pPr algn="ctr"/>
            <a:r>
              <a:rPr lang="en-US" dirty="0">
                <a:solidFill>
                  <a:schemeClr val="bg2">
                    <a:lumMod val="50000"/>
                  </a:schemeClr>
                </a:solidFill>
              </a:rPr>
              <a:t>v5.4 STAGE, CRACMM</a:t>
            </a:r>
          </a:p>
        </p:txBody>
      </p:sp>
    </p:spTree>
    <p:extLst>
      <p:ext uri="{BB962C8B-B14F-4D97-AF65-F5344CB8AC3E}">
        <p14:creationId xmlns:p14="http://schemas.microsoft.com/office/powerpoint/2010/main" val="1357332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B4D423-0F57-41EF-BA58-981ADFA54493}"/>
              </a:ext>
            </a:extLst>
          </p:cNvPr>
          <p:cNvPicPr>
            <a:picLocks/>
          </p:cNvPicPr>
          <p:nvPr/>
        </p:nvPicPr>
        <p:blipFill rotWithShape="1">
          <a:blip r:embed="rId2"/>
          <a:srcRect l="3178" t="10153"/>
          <a:stretch/>
        </p:blipFill>
        <p:spPr>
          <a:xfrm>
            <a:off x="183744" y="1447140"/>
            <a:ext cx="10972800" cy="5303520"/>
          </a:xfrm>
          <a:prstGeom prst="rect">
            <a:avLst/>
          </a:prstGeom>
        </p:spPr>
      </p:pic>
      <p:sp>
        <p:nvSpPr>
          <p:cNvPr id="4" name="Slide Number Placeholder 3">
            <a:extLst>
              <a:ext uri="{FF2B5EF4-FFF2-40B4-BE49-F238E27FC236}">
                <a16:creationId xmlns:a16="http://schemas.microsoft.com/office/drawing/2014/main" id="{15B79F9B-DEA5-4E9F-84D4-B4042F98225E}"/>
              </a:ext>
            </a:extLst>
          </p:cNvPr>
          <p:cNvSpPr>
            <a:spLocks noGrp="1"/>
          </p:cNvSpPr>
          <p:nvPr>
            <p:ph type="sldNum" sz="quarter" idx="13"/>
          </p:nvPr>
        </p:nvSpPr>
        <p:spPr/>
        <p:txBody>
          <a:bodyPr/>
          <a:lstStyle/>
          <a:p>
            <a:pPr>
              <a:defRPr/>
            </a:pPr>
            <a:fld id="{26755345-E417-4CE0-BE05-EA636690045F}" type="slidenum">
              <a:rPr lang="en-US" smtClean="0"/>
              <a:pPr>
                <a:defRPr/>
              </a:pPr>
              <a:t>12</a:t>
            </a:fld>
            <a:endParaRPr lang="en-US" dirty="0"/>
          </a:p>
        </p:txBody>
      </p:sp>
      <p:sp>
        <p:nvSpPr>
          <p:cNvPr id="15" name="Text Placeholder 5">
            <a:extLst>
              <a:ext uri="{FF2B5EF4-FFF2-40B4-BE49-F238E27FC236}">
                <a16:creationId xmlns:a16="http://schemas.microsoft.com/office/drawing/2014/main" id="{DB9C971D-9E78-48D9-90C2-E28DB275CD74}"/>
              </a:ext>
            </a:extLst>
          </p:cNvPr>
          <p:cNvSpPr>
            <a:spLocks noGrp="1"/>
          </p:cNvSpPr>
          <p:nvPr>
            <p:ph type="body" sz="quarter" idx="11"/>
          </p:nvPr>
        </p:nvSpPr>
        <p:spPr>
          <a:xfrm>
            <a:off x="3677920" y="468923"/>
            <a:ext cx="8514080" cy="685800"/>
          </a:xfrm>
        </p:spPr>
        <p:txBody>
          <a:bodyPr/>
          <a:lstStyle/>
          <a:p>
            <a:pPr algn="ctr"/>
            <a:r>
              <a:rPr lang="en-US" sz="2800" dirty="0">
                <a:latin typeface="Arial" panose="020B0604020202020204" pitchFamily="34" charset="0"/>
                <a:cs typeface="Arial" panose="020B0604020202020204" pitchFamily="34" charset="0"/>
              </a:rPr>
              <a:t>MDA8 O</a:t>
            </a:r>
            <a:r>
              <a:rPr lang="en-US" sz="2800" baseline="-25000" dirty="0">
                <a:latin typeface="Arial" panose="020B0604020202020204" pitchFamily="34" charset="0"/>
                <a:cs typeface="Arial" panose="020B0604020202020204" pitchFamily="34" charset="0"/>
              </a:rPr>
              <a:t>3</a:t>
            </a:r>
            <a:r>
              <a:rPr lang="en-US" sz="2800" dirty="0">
                <a:latin typeface="Arial" panose="020B0604020202020204" pitchFamily="34" charset="0"/>
                <a:cs typeface="Arial" panose="020B0604020202020204" pitchFamily="34" charset="0"/>
              </a:rPr>
              <a:t> Bias (Monthly) – BEIS vs. MEGAN</a:t>
            </a:r>
          </a:p>
        </p:txBody>
      </p:sp>
      <p:sp>
        <p:nvSpPr>
          <p:cNvPr id="23" name="TextBox 22">
            <a:extLst>
              <a:ext uri="{FF2B5EF4-FFF2-40B4-BE49-F238E27FC236}">
                <a16:creationId xmlns:a16="http://schemas.microsoft.com/office/drawing/2014/main" id="{B4240149-A1AD-4D44-9011-6C9A40F1F214}"/>
              </a:ext>
            </a:extLst>
          </p:cNvPr>
          <p:cNvSpPr txBox="1"/>
          <p:nvPr/>
        </p:nvSpPr>
        <p:spPr>
          <a:xfrm>
            <a:off x="7031054" y="3861915"/>
            <a:ext cx="2210222" cy="369332"/>
          </a:xfrm>
          <a:prstGeom prst="rect">
            <a:avLst/>
          </a:prstGeom>
          <a:noFill/>
        </p:spPr>
        <p:txBody>
          <a:bodyPr wrap="square" rtlCol="0">
            <a:spAutoFit/>
          </a:bodyPr>
          <a:lstStyle/>
          <a:p>
            <a:pPr algn="ctr"/>
            <a:r>
              <a:rPr lang="en-US" dirty="0">
                <a:solidFill>
                  <a:srgbClr val="00B050"/>
                </a:solidFill>
              </a:rPr>
              <a:t>v5.4 M3Dry</a:t>
            </a:r>
          </a:p>
        </p:txBody>
      </p:sp>
      <p:sp>
        <p:nvSpPr>
          <p:cNvPr id="25" name="TextBox 24">
            <a:extLst>
              <a:ext uri="{FF2B5EF4-FFF2-40B4-BE49-F238E27FC236}">
                <a16:creationId xmlns:a16="http://schemas.microsoft.com/office/drawing/2014/main" id="{71450371-8AE3-4C1F-AF3A-68FF04B98B8E}"/>
              </a:ext>
            </a:extLst>
          </p:cNvPr>
          <p:cNvSpPr txBox="1"/>
          <p:nvPr/>
        </p:nvSpPr>
        <p:spPr>
          <a:xfrm>
            <a:off x="6789905" y="4207762"/>
            <a:ext cx="2714017" cy="369332"/>
          </a:xfrm>
          <a:prstGeom prst="rect">
            <a:avLst/>
          </a:prstGeom>
          <a:noFill/>
        </p:spPr>
        <p:txBody>
          <a:bodyPr wrap="square" rtlCol="0">
            <a:spAutoFit/>
          </a:bodyPr>
          <a:lstStyle/>
          <a:p>
            <a:pPr algn="ctr"/>
            <a:r>
              <a:rPr lang="en-US" dirty="0">
                <a:solidFill>
                  <a:schemeClr val="accent4">
                    <a:lumMod val="75000"/>
                  </a:schemeClr>
                </a:solidFill>
              </a:rPr>
              <a:t>v5.4 STAGE</a:t>
            </a:r>
          </a:p>
        </p:txBody>
      </p:sp>
    </p:spTree>
    <p:extLst>
      <p:ext uri="{BB962C8B-B14F-4D97-AF65-F5344CB8AC3E}">
        <p14:creationId xmlns:p14="http://schemas.microsoft.com/office/powerpoint/2010/main" val="2023459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B79F9B-DEA5-4E9F-84D4-B4042F98225E}"/>
              </a:ext>
            </a:extLst>
          </p:cNvPr>
          <p:cNvSpPr>
            <a:spLocks noGrp="1"/>
          </p:cNvSpPr>
          <p:nvPr>
            <p:ph type="sldNum" sz="quarter" idx="13"/>
          </p:nvPr>
        </p:nvSpPr>
        <p:spPr/>
        <p:txBody>
          <a:bodyPr/>
          <a:lstStyle/>
          <a:p>
            <a:pPr>
              <a:defRPr/>
            </a:pPr>
            <a:fld id="{26755345-E417-4CE0-BE05-EA636690045F}" type="slidenum">
              <a:rPr lang="en-US" smtClean="0"/>
              <a:pPr>
                <a:defRPr/>
              </a:pPr>
              <a:t>13</a:t>
            </a:fld>
            <a:endParaRPr lang="en-US" dirty="0"/>
          </a:p>
        </p:txBody>
      </p:sp>
      <p:sp>
        <p:nvSpPr>
          <p:cNvPr id="15" name="Text Placeholder 5">
            <a:extLst>
              <a:ext uri="{FF2B5EF4-FFF2-40B4-BE49-F238E27FC236}">
                <a16:creationId xmlns:a16="http://schemas.microsoft.com/office/drawing/2014/main" id="{DB9C971D-9E78-48D9-90C2-E28DB275CD74}"/>
              </a:ext>
            </a:extLst>
          </p:cNvPr>
          <p:cNvSpPr>
            <a:spLocks noGrp="1"/>
          </p:cNvSpPr>
          <p:nvPr>
            <p:ph type="body" sz="quarter" idx="11"/>
          </p:nvPr>
        </p:nvSpPr>
        <p:spPr>
          <a:xfrm>
            <a:off x="3677920" y="468923"/>
            <a:ext cx="8514080" cy="685800"/>
          </a:xfrm>
        </p:spPr>
        <p:txBody>
          <a:bodyPr/>
          <a:lstStyle/>
          <a:p>
            <a:pPr algn="ctr"/>
            <a:r>
              <a:rPr lang="en-US" sz="2800" dirty="0">
                <a:latin typeface="Arial" panose="020B0604020202020204" pitchFamily="34" charset="0"/>
                <a:cs typeface="Arial" panose="020B0604020202020204" pitchFamily="34" charset="0"/>
              </a:rPr>
              <a:t>MDA8 O</a:t>
            </a:r>
            <a:r>
              <a:rPr lang="en-US" sz="2800" baseline="-25000" dirty="0">
                <a:latin typeface="Arial" panose="020B0604020202020204" pitchFamily="34" charset="0"/>
                <a:cs typeface="Arial" panose="020B0604020202020204" pitchFamily="34" charset="0"/>
              </a:rPr>
              <a:t>3</a:t>
            </a:r>
            <a:r>
              <a:rPr lang="en-US" sz="2800" dirty="0">
                <a:latin typeface="Arial" panose="020B0604020202020204" pitchFamily="34" charset="0"/>
                <a:cs typeface="Arial" panose="020B0604020202020204" pitchFamily="34" charset="0"/>
              </a:rPr>
              <a:t> Bias (Monthly) – BEIS vs. MEGAN</a:t>
            </a:r>
          </a:p>
        </p:txBody>
      </p:sp>
      <p:sp>
        <p:nvSpPr>
          <p:cNvPr id="23" name="TextBox 22">
            <a:extLst>
              <a:ext uri="{FF2B5EF4-FFF2-40B4-BE49-F238E27FC236}">
                <a16:creationId xmlns:a16="http://schemas.microsoft.com/office/drawing/2014/main" id="{B4240149-A1AD-4D44-9011-6C9A40F1F214}"/>
              </a:ext>
            </a:extLst>
          </p:cNvPr>
          <p:cNvSpPr txBox="1"/>
          <p:nvPr/>
        </p:nvSpPr>
        <p:spPr>
          <a:xfrm>
            <a:off x="7031054" y="3861915"/>
            <a:ext cx="2210222" cy="369332"/>
          </a:xfrm>
          <a:prstGeom prst="rect">
            <a:avLst/>
          </a:prstGeom>
          <a:noFill/>
        </p:spPr>
        <p:txBody>
          <a:bodyPr wrap="square" rtlCol="0">
            <a:spAutoFit/>
          </a:bodyPr>
          <a:lstStyle/>
          <a:p>
            <a:pPr algn="ctr"/>
            <a:r>
              <a:rPr lang="en-US" dirty="0">
                <a:solidFill>
                  <a:srgbClr val="00B050"/>
                </a:solidFill>
              </a:rPr>
              <a:t>v5.4 M3Dry</a:t>
            </a:r>
          </a:p>
        </p:txBody>
      </p:sp>
      <p:sp>
        <p:nvSpPr>
          <p:cNvPr id="25" name="TextBox 24">
            <a:extLst>
              <a:ext uri="{FF2B5EF4-FFF2-40B4-BE49-F238E27FC236}">
                <a16:creationId xmlns:a16="http://schemas.microsoft.com/office/drawing/2014/main" id="{71450371-8AE3-4C1F-AF3A-68FF04B98B8E}"/>
              </a:ext>
            </a:extLst>
          </p:cNvPr>
          <p:cNvSpPr txBox="1"/>
          <p:nvPr/>
        </p:nvSpPr>
        <p:spPr>
          <a:xfrm>
            <a:off x="6789905" y="4207762"/>
            <a:ext cx="2714017" cy="369332"/>
          </a:xfrm>
          <a:prstGeom prst="rect">
            <a:avLst/>
          </a:prstGeom>
          <a:noFill/>
        </p:spPr>
        <p:txBody>
          <a:bodyPr wrap="square" rtlCol="0">
            <a:spAutoFit/>
          </a:bodyPr>
          <a:lstStyle/>
          <a:p>
            <a:pPr algn="ctr"/>
            <a:r>
              <a:rPr lang="en-US" dirty="0">
                <a:solidFill>
                  <a:schemeClr val="accent4">
                    <a:lumMod val="75000"/>
                  </a:schemeClr>
                </a:solidFill>
              </a:rPr>
              <a:t>v5.4 STAGE</a:t>
            </a:r>
          </a:p>
        </p:txBody>
      </p:sp>
      <p:sp>
        <p:nvSpPr>
          <p:cNvPr id="11" name="TextBox 10">
            <a:extLst>
              <a:ext uri="{FF2B5EF4-FFF2-40B4-BE49-F238E27FC236}">
                <a16:creationId xmlns:a16="http://schemas.microsoft.com/office/drawing/2014/main" id="{A8756196-DF47-4B8D-B83B-D73EF05DE703}"/>
              </a:ext>
            </a:extLst>
          </p:cNvPr>
          <p:cNvSpPr txBox="1"/>
          <p:nvPr/>
        </p:nvSpPr>
        <p:spPr>
          <a:xfrm>
            <a:off x="6780175" y="4535486"/>
            <a:ext cx="2714016" cy="369332"/>
          </a:xfrm>
          <a:prstGeom prst="rect">
            <a:avLst/>
          </a:prstGeom>
          <a:noFill/>
        </p:spPr>
        <p:txBody>
          <a:bodyPr wrap="square" rtlCol="0">
            <a:spAutoFit/>
          </a:bodyPr>
          <a:lstStyle/>
          <a:p>
            <a:pPr algn="ctr"/>
            <a:r>
              <a:rPr lang="en-US" dirty="0">
                <a:solidFill>
                  <a:schemeClr val="accent6">
                    <a:lumMod val="75000"/>
                  </a:schemeClr>
                </a:solidFill>
              </a:rPr>
              <a:t>v5.4 M3Dry, CRACMM</a:t>
            </a:r>
          </a:p>
        </p:txBody>
      </p:sp>
      <p:sp>
        <p:nvSpPr>
          <p:cNvPr id="10" name="TextBox 9">
            <a:extLst>
              <a:ext uri="{FF2B5EF4-FFF2-40B4-BE49-F238E27FC236}">
                <a16:creationId xmlns:a16="http://schemas.microsoft.com/office/drawing/2014/main" id="{710C8BA8-8C2A-4833-9878-665042A0DB0C}"/>
              </a:ext>
            </a:extLst>
          </p:cNvPr>
          <p:cNvSpPr txBox="1"/>
          <p:nvPr/>
        </p:nvSpPr>
        <p:spPr>
          <a:xfrm>
            <a:off x="7031054" y="3861915"/>
            <a:ext cx="2210222" cy="369332"/>
          </a:xfrm>
          <a:prstGeom prst="rect">
            <a:avLst/>
          </a:prstGeom>
          <a:noFill/>
        </p:spPr>
        <p:txBody>
          <a:bodyPr wrap="square" rtlCol="0">
            <a:spAutoFit/>
          </a:bodyPr>
          <a:lstStyle/>
          <a:p>
            <a:pPr algn="ctr"/>
            <a:r>
              <a:rPr lang="en-US" dirty="0">
                <a:solidFill>
                  <a:srgbClr val="00B050"/>
                </a:solidFill>
              </a:rPr>
              <a:t>v5.4 M3Dry</a:t>
            </a:r>
          </a:p>
        </p:txBody>
      </p:sp>
      <p:sp>
        <p:nvSpPr>
          <p:cNvPr id="12" name="TextBox 11">
            <a:extLst>
              <a:ext uri="{FF2B5EF4-FFF2-40B4-BE49-F238E27FC236}">
                <a16:creationId xmlns:a16="http://schemas.microsoft.com/office/drawing/2014/main" id="{99E92E81-6EAA-4CD2-8DD8-7AA6F05F2995}"/>
              </a:ext>
            </a:extLst>
          </p:cNvPr>
          <p:cNvSpPr txBox="1"/>
          <p:nvPr/>
        </p:nvSpPr>
        <p:spPr>
          <a:xfrm>
            <a:off x="6780175" y="4535486"/>
            <a:ext cx="2714016" cy="369332"/>
          </a:xfrm>
          <a:prstGeom prst="rect">
            <a:avLst/>
          </a:prstGeom>
          <a:noFill/>
        </p:spPr>
        <p:txBody>
          <a:bodyPr wrap="square" rtlCol="0">
            <a:spAutoFit/>
          </a:bodyPr>
          <a:lstStyle/>
          <a:p>
            <a:pPr algn="ctr"/>
            <a:r>
              <a:rPr lang="en-US" dirty="0">
                <a:solidFill>
                  <a:schemeClr val="accent6">
                    <a:lumMod val="75000"/>
                  </a:schemeClr>
                </a:solidFill>
              </a:rPr>
              <a:t>v5.4 M3Dry, CRACMM</a:t>
            </a:r>
          </a:p>
        </p:txBody>
      </p:sp>
      <p:sp>
        <p:nvSpPr>
          <p:cNvPr id="13" name="TextBox 12">
            <a:extLst>
              <a:ext uri="{FF2B5EF4-FFF2-40B4-BE49-F238E27FC236}">
                <a16:creationId xmlns:a16="http://schemas.microsoft.com/office/drawing/2014/main" id="{FA9E06BA-B663-4ACB-9652-5A44A6DD9C6C}"/>
              </a:ext>
            </a:extLst>
          </p:cNvPr>
          <p:cNvSpPr txBox="1"/>
          <p:nvPr/>
        </p:nvSpPr>
        <p:spPr>
          <a:xfrm>
            <a:off x="6789905" y="4207762"/>
            <a:ext cx="2714017" cy="369332"/>
          </a:xfrm>
          <a:prstGeom prst="rect">
            <a:avLst/>
          </a:prstGeom>
          <a:noFill/>
        </p:spPr>
        <p:txBody>
          <a:bodyPr wrap="square" rtlCol="0">
            <a:spAutoFit/>
          </a:bodyPr>
          <a:lstStyle/>
          <a:p>
            <a:pPr algn="ctr"/>
            <a:r>
              <a:rPr lang="en-US" dirty="0">
                <a:solidFill>
                  <a:schemeClr val="accent4">
                    <a:lumMod val="75000"/>
                  </a:schemeClr>
                </a:solidFill>
              </a:rPr>
              <a:t>v5.4 STAGE</a:t>
            </a:r>
          </a:p>
        </p:txBody>
      </p:sp>
      <p:sp>
        <p:nvSpPr>
          <p:cNvPr id="14" name="TextBox 13">
            <a:extLst>
              <a:ext uri="{FF2B5EF4-FFF2-40B4-BE49-F238E27FC236}">
                <a16:creationId xmlns:a16="http://schemas.microsoft.com/office/drawing/2014/main" id="{31C3C482-C7A7-465D-BD02-F2759E79327E}"/>
              </a:ext>
            </a:extLst>
          </p:cNvPr>
          <p:cNvSpPr txBox="1"/>
          <p:nvPr/>
        </p:nvSpPr>
        <p:spPr>
          <a:xfrm>
            <a:off x="6780178" y="4861877"/>
            <a:ext cx="2714016" cy="369332"/>
          </a:xfrm>
          <a:prstGeom prst="rect">
            <a:avLst/>
          </a:prstGeom>
          <a:noFill/>
        </p:spPr>
        <p:txBody>
          <a:bodyPr wrap="square" rtlCol="0">
            <a:spAutoFit/>
          </a:bodyPr>
          <a:lstStyle/>
          <a:p>
            <a:pPr algn="ctr"/>
            <a:r>
              <a:rPr lang="en-US" dirty="0">
                <a:solidFill>
                  <a:schemeClr val="bg2">
                    <a:lumMod val="50000"/>
                  </a:schemeClr>
                </a:solidFill>
              </a:rPr>
              <a:t>v5.4 STAGE, CRACMM</a:t>
            </a:r>
          </a:p>
        </p:txBody>
      </p:sp>
      <p:pic>
        <p:nvPicPr>
          <p:cNvPr id="5" name="Picture 4">
            <a:extLst>
              <a:ext uri="{FF2B5EF4-FFF2-40B4-BE49-F238E27FC236}">
                <a16:creationId xmlns:a16="http://schemas.microsoft.com/office/drawing/2014/main" id="{0E427F07-5272-42A3-8887-B4F161A49BA0}"/>
              </a:ext>
            </a:extLst>
          </p:cNvPr>
          <p:cNvPicPr>
            <a:picLocks/>
          </p:cNvPicPr>
          <p:nvPr/>
        </p:nvPicPr>
        <p:blipFill rotWithShape="1">
          <a:blip r:embed="rId2"/>
          <a:srcRect l="3123" t="10212"/>
          <a:stretch/>
        </p:blipFill>
        <p:spPr>
          <a:xfrm>
            <a:off x="203200" y="1447140"/>
            <a:ext cx="10972800" cy="5303520"/>
          </a:xfrm>
          <a:prstGeom prst="rect">
            <a:avLst/>
          </a:prstGeom>
        </p:spPr>
      </p:pic>
      <p:sp>
        <p:nvSpPr>
          <p:cNvPr id="16" name="TextBox 15">
            <a:extLst>
              <a:ext uri="{FF2B5EF4-FFF2-40B4-BE49-F238E27FC236}">
                <a16:creationId xmlns:a16="http://schemas.microsoft.com/office/drawing/2014/main" id="{6C02D1E9-AB05-4AC9-88E8-EC70ECD9776F}"/>
              </a:ext>
            </a:extLst>
          </p:cNvPr>
          <p:cNvSpPr txBox="1"/>
          <p:nvPr/>
        </p:nvSpPr>
        <p:spPr>
          <a:xfrm>
            <a:off x="7031054" y="3861915"/>
            <a:ext cx="2210222" cy="369332"/>
          </a:xfrm>
          <a:prstGeom prst="rect">
            <a:avLst/>
          </a:prstGeom>
          <a:noFill/>
        </p:spPr>
        <p:txBody>
          <a:bodyPr wrap="square" rtlCol="0">
            <a:spAutoFit/>
          </a:bodyPr>
          <a:lstStyle/>
          <a:p>
            <a:pPr algn="ctr"/>
            <a:r>
              <a:rPr lang="en-US" dirty="0">
                <a:solidFill>
                  <a:srgbClr val="00B050"/>
                </a:solidFill>
              </a:rPr>
              <a:t>v5.4 M3Dry</a:t>
            </a:r>
          </a:p>
        </p:txBody>
      </p:sp>
      <p:sp>
        <p:nvSpPr>
          <p:cNvPr id="17" name="TextBox 16">
            <a:extLst>
              <a:ext uri="{FF2B5EF4-FFF2-40B4-BE49-F238E27FC236}">
                <a16:creationId xmlns:a16="http://schemas.microsoft.com/office/drawing/2014/main" id="{03544247-136A-41B1-8D91-30C247B1E2F2}"/>
              </a:ext>
            </a:extLst>
          </p:cNvPr>
          <p:cNvSpPr txBox="1"/>
          <p:nvPr/>
        </p:nvSpPr>
        <p:spPr>
          <a:xfrm>
            <a:off x="6789905" y="4207762"/>
            <a:ext cx="2714017" cy="369332"/>
          </a:xfrm>
          <a:prstGeom prst="rect">
            <a:avLst/>
          </a:prstGeom>
          <a:noFill/>
        </p:spPr>
        <p:txBody>
          <a:bodyPr wrap="square" rtlCol="0">
            <a:spAutoFit/>
          </a:bodyPr>
          <a:lstStyle/>
          <a:p>
            <a:pPr algn="ctr"/>
            <a:r>
              <a:rPr lang="en-US" dirty="0">
                <a:solidFill>
                  <a:schemeClr val="accent4">
                    <a:lumMod val="75000"/>
                  </a:schemeClr>
                </a:solidFill>
              </a:rPr>
              <a:t>v5.4 STAGE</a:t>
            </a:r>
          </a:p>
        </p:txBody>
      </p:sp>
      <p:sp>
        <p:nvSpPr>
          <p:cNvPr id="18" name="TextBox 17">
            <a:extLst>
              <a:ext uri="{FF2B5EF4-FFF2-40B4-BE49-F238E27FC236}">
                <a16:creationId xmlns:a16="http://schemas.microsoft.com/office/drawing/2014/main" id="{1ACF5BFF-84D8-4249-B64E-3CF195B6C08C}"/>
              </a:ext>
            </a:extLst>
          </p:cNvPr>
          <p:cNvSpPr txBox="1"/>
          <p:nvPr/>
        </p:nvSpPr>
        <p:spPr>
          <a:xfrm>
            <a:off x="6770444" y="4535723"/>
            <a:ext cx="2714016" cy="369332"/>
          </a:xfrm>
          <a:prstGeom prst="rect">
            <a:avLst/>
          </a:prstGeom>
          <a:noFill/>
        </p:spPr>
        <p:txBody>
          <a:bodyPr wrap="square" rtlCol="0">
            <a:spAutoFit/>
          </a:bodyPr>
          <a:lstStyle/>
          <a:p>
            <a:pPr algn="ctr"/>
            <a:r>
              <a:rPr lang="en-US" dirty="0">
                <a:solidFill>
                  <a:schemeClr val="accent6">
                    <a:lumMod val="50000"/>
                  </a:schemeClr>
                </a:solidFill>
              </a:rPr>
              <a:t>v5.4 M3Dry, MEGAN</a:t>
            </a:r>
          </a:p>
        </p:txBody>
      </p:sp>
    </p:spTree>
    <p:extLst>
      <p:ext uri="{BB962C8B-B14F-4D97-AF65-F5344CB8AC3E}">
        <p14:creationId xmlns:p14="http://schemas.microsoft.com/office/powerpoint/2010/main" val="1668965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B79F9B-DEA5-4E9F-84D4-B4042F98225E}"/>
              </a:ext>
            </a:extLst>
          </p:cNvPr>
          <p:cNvSpPr>
            <a:spLocks noGrp="1"/>
          </p:cNvSpPr>
          <p:nvPr>
            <p:ph type="sldNum" sz="quarter" idx="13"/>
          </p:nvPr>
        </p:nvSpPr>
        <p:spPr/>
        <p:txBody>
          <a:bodyPr/>
          <a:lstStyle/>
          <a:p>
            <a:pPr>
              <a:defRPr/>
            </a:pPr>
            <a:fld id="{26755345-E417-4CE0-BE05-EA636690045F}" type="slidenum">
              <a:rPr lang="en-US" smtClean="0"/>
              <a:pPr>
                <a:defRPr/>
              </a:pPr>
              <a:t>14</a:t>
            </a:fld>
            <a:endParaRPr lang="en-US" dirty="0"/>
          </a:p>
        </p:txBody>
      </p:sp>
      <p:sp>
        <p:nvSpPr>
          <p:cNvPr id="15" name="Text Placeholder 5">
            <a:extLst>
              <a:ext uri="{FF2B5EF4-FFF2-40B4-BE49-F238E27FC236}">
                <a16:creationId xmlns:a16="http://schemas.microsoft.com/office/drawing/2014/main" id="{DB9C971D-9E78-48D9-90C2-E28DB275CD74}"/>
              </a:ext>
            </a:extLst>
          </p:cNvPr>
          <p:cNvSpPr>
            <a:spLocks noGrp="1"/>
          </p:cNvSpPr>
          <p:nvPr>
            <p:ph type="body" sz="quarter" idx="11"/>
          </p:nvPr>
        </p:nvSpPr>
        <p:spPr>
          <a:xfrm>
            <a:off x="3677920" y="468923"/>
            <a:ext cx="8514080" cy="685800"/>
          </a:xfrm>
        </p:spPr>
        <p:txBody>
          <a:bodyPr/>
          <a:lstStyle/>
          <a:p>
            <a:pPr algn="ctr"/>
            <a:r>
              <a:rPr lang="en-US" sz="2800" dirty="0">
                <a:latin typeface="Arial" panose="020B0604020202020204" pitchFamily="34" charset="0"/>
                <a:cs typeface="Arial" panose="020B0604020202020204" pitchFamily="34" charset="0"/>
              </a:rPr>
              <a:t>MDA8 O</a:t>
            </a:r>
            <a:r>
              <a:rPr lang="en-US" sz="2800" baseline="-25000" dirty="0">
                <a:latin typeface="Arial" panose="020B0604020202020204" pitchFamily="34" charset="0"/>
                <a:cs typeface="Arial" panose="020B0604020202020204" pitchFamily="34" charset="0"/>
              </a:rPr>
              <a:t>3</a:t>
            </a:r>
            <a:r>
              <a:rPr lang="en-US" sz="2800" dirty="0">
                <a:latin typeface="Arial" panose="020B0604020202020204" pitchFamily="34" charset="0"/>
                <a:cs typeface="Arial" panose="020B0604020202020204" pitchFamily="34" charset="0"/>
              </a:rPr>
              <a:t> Bias (Monthly) – BEIS vs. MEGAN</a:t>
            </a:r>
          </a:p>
        </p:txBody>
      </p:sp>
      <p:sp>
        <p:nvSpPr>
          <p:cNvPr id="23" name="TextBox 22">
            <a:extLst>
              <a:ext uri="{FF2B5EF4-FFF2-40B4-BE49-F238E27FC236}">
                <a16:creationId xmlns:a16="http://schemas.microsoft.com/office/drawing/2014/main" id="{B4240149-A1AD-4D44-9011-6C9A40F1F214}"/>
              </a:ext>
            </a:extLst>
          </p:cNvPr>
          <p:cNvSpPr txBox="1"/>
          <p:nvPr/>
        </p:nvSpPr>
        <p:spPr>
          <a:xfrm>
            <a:off x="7031054" y="3861915"/>
            <a:ext cx="2210222" cy="369332"/>
          </a:xfrm>
          <a:prstGeom prst="rect">
            <a:avLst/>
          </a:prstGeom>
          <a:noFill/>
        </p:spPr>
        <p:txBody>
          <a:bodyPr wrap="square" rtlCol="0">
            <a:spAutoFit/>
          </a:bodyPr>
          <a:lstStyle/>
          <a:p>
            <a:pPr algn="ctr"/>
            <a:r>
              <a:rPr lang="en-US" dirty="0">
                <a:solidFill>
                  <a:srgbClr val="00B050"/>
                </a:solidFill>
              </a:rPr>
              <a:t>v5.4 M3Dry</a:t>
            </a:r>
          </a:p>
        </p:txBody>
      </p:sp>
      <p:sp>
        <p:nvSpPr>
          <p:cNvPr id="25" name="TextBox 24">
            <a:extLst>
              <a:ext uri="{FF2B5EF4-FFF2-40B4-BE49-F238E27FC236}">
                <a16:creationId xmlns:a16="http://schemas.microsoft.com/office/drawing/2014/main" id="{71450371-8AE3-4C1F-AF3A-68FF04B98B8E}"/>
              </a:ext>
            </a:extLst>
          </p:cNvPr>
          <p:cNvSpPr txBox="1"/>
          <p:nvPr/>
        </p:nvSpPr>
        <p:spPr>
          <a:xfrm>
            <a:off x="6789905" y="4207762"/>
            <a:ext cx="2714017" cy="369332"/>
          </a:xfrm>
          <a:prstGeom prst="rect">
            <a:avLst/>
          </a:prstGeom>
          <a:noFill/>
        </p:spPr>
        <p:txBody>
          <a:bodyPr wrap="square" rtlCol="0">
            <a:spAutoFit/>
          </a:bodyPr>
          <a:lstStyle/>
          <a:p>
            <a:pPr algn="ctr"/>
            <a:r>
              <a:rPr lang="en-US" dirty="0">
                <a:solidFill>
                  <a:schemeClr val="accent4">
                    <a:lumMod val="75000"/>
                  </a:schemeClr>
                </a:solidFill>
              </a:rPr>
              <a:t>v5.4 STAGE</a:t>
            </a:r>
          </a:p>
        </p:txBody>
      </p:sp>
      <p:sp>
        <p:nvSpPr>
          <p:cNvPr id="11" name="TextBox 10">
            <a:extLst>
              <a:ext uri="{FF2B5EF4-FFF2-40B4-BE49-F238E27FC236}">
                <a16:creationId xmlns:a16="http://schemas.microsoft.com/office/drawing/2014/main" id="{A8756196-DF47-4B8D-B83B-D73EF05DE703}"/>
              </a:ext>
            </a:extLst>
          </p:cNvPr>
          <p:cNvSpPr txBox="1"/>
          <p:nvPr/>
        </p:nvSpPr>
        <p:spPr>
          <a:xfrm>
            <a:off x="6780175" y="4535486"/>
            <a:ext cx="2714016" cy="369332"/>
          </a:xfrm>
          <a:prstGeom prst="rect">
            <a:avLst/>
          </a:prstGeom>
          <a:noFill/>
        </p:spPr>
        <p:txBody>
          <a:bodyPr wrap="square" rtlCol="0">
            <a:spAutoFit/>
          </a:bodyPr>
          <a:lstStyle/>
          <a:p>
            <a:pPr algn="ctr"/>
            <a:r>
              <a:rPr lang="en-US" dirty="0">
                <a:solidFill>
                  <a:schemeClr val="accent6">
                    <a:lumMod val="75000"/>
                  </a:schemeClr>
                </a:solidFill>
              </a:rPr>
              <a:t>v5.4 M3Dry, CRACMM</a:t>
            </a:r>
          </a:p>
        </p:txBody>
      </p:sp>
      <p:sp>
        <p:nvSpPr>
          <p:cNvPr id="10" name="TextBox 9">
            <a:extLst>
              <a:ext uri="{FF2B5EF4-FFF2-40B4-BE49-F238E27FC236}">
                <a16:creationId xmlns:a16="http://schemas.microsoft.com/office/drawing/2014/main" id="{710C8BA8-8C2A-4833-9878-665042A0DB0C}"/>
              </a:ext>
            </a:extLst>
          </p:cNvPr>
          <p:cNvSpPr txBox="1"/>
          <p:nvPr/>
        </p:nvSpPr>
        <p:spPr>
          <a:xfrm>
            <a:off x="7031054" y="3861915"/>
            <a:ext cx="2210222" cy="369332"/>
          </a:xfrm>
          <a:prstGeom prst="rect">
            <a:avLst/>
          </a:prstGeom>
          <a:noFill/>
        </p:spPr>
        <p:txBody>
          <a:bodyPr wrap="square" rtlCol="0">
            <a:spAutoFit/>
          </a:bodyPr>
          <a:lstStyle/>
          <a:p>
            <a:pPr algn="ctr"/>
            <a:r>
              <a:rPr lang="en-US" dirty="0">
                <a:solidFill>
                  <a:srgbClr val="00B050"/>
                </a:solidFill>
              </a:rPr>
              <a:t>v5.4 M3Dry</a:t>
            </a:r>
          </a:p>
        </p:txBody>
      </p:sp>
      <p:sp>
        <p:nvSpPr>
          <p:cNvPr id="12" name="TextBox 11">
            <a:extLst>
              <a:ext uri="{FF2B5EF4-FFF2-40B4-BE49-F238E27FC236}">
                <a16:creationId xmlns:a16="http://schemas.microsoft.com/office/drawing/2014/main" id="{99E92E81-6EAA-4CD2-8DD8-7AA6F05F2995}"/>
              </a:ext>
            </a:extLst>
          </p:cNvPr>
          <p:cNvSpPr txBox="1"/>
          <p:nvPr/>
        </p:nvSpPr>
        <p:spPr>
          <a:xfrm>
            <a:off x="6780175" y="4535486"/>
            <a:ext cx="2714016" cy="369332"/>
          </a:xfrm>
          <a:prstGeom prst="rect">
            <a:avLst/>
          </a:prstGeom>
          <a:noFill/>
        </p:spPr>
        <p:txBody>
          <a:bodyPr wrap="square" rtlCol="0">
            <a:spAutoFit/>
          </a:bodyPr>
          <a:lstStyle/>
          <a:p>
            <a:pPr algn="ctr"/>
            <a:r>
              <a:rPr lang="en-US" dirty="0">
                <a:solidFill>
                  <a:schemeClr val="accent6">
                    <a:lumMod val="75000"/>
                  </a:schemeClr>
                </a:solidFill>
              </a:rPr>
              <a:t>v5.4 M3Dry, CRACMM</a:t>
            </a:r>
          </a:p>
        </p:txBody>
      </p:sp>
      <p:sp>
        <p:nvSpPr>
          <p:cNvPr id="13" name="TextBox 12">
            <a:extLst>
              <a:ext uri="{FF2B5EF4-FFF2-40B4-BE49-F238E27FC236}">
                <a16:creationId xmlns:a16="http://schemas.microsoft.com/office/drawing/2014/main" id="{FA9E06BA-B663-4ACB-9652-5A44A6DD9C6C}"/>
              </a:ext>
            </a:extLst>
          </p:cNvPr>
          <p:cNvSpPr txBox="1"/>
          <p:nvPr/>
        </p:nvSpPr>
        <p:spPr>
          <a:xfrm>
            <a:off x="6789905" y="4207762"/>
            <a:ext cx="2714017" cy="369332"/>
          </a:xfrm>
          <a:prstGeom prst="rect">
            <a:avLst/>
          </a:prstGeom>
          <a:noFill/>
        </p:spPr>
        <p:txBody>
          <a:bodyPr wrap="square" rtlCol="0">
            <a:spAutoFit/>
          </a:bodyPr>
          <a:lstStyle/>
          <a:p>
            <a:pPr algn="ctr"/>
            <a:r>
              <a:rPr lang="en-US" dirty="0">
                <a:solidFill>
                  <a:schemeClr val="accent4">
                    <a:lumMod val="75000"/>
                  </a:schemeClr>
                </a:solidFill>
              </a:rPr>
              <a:t>v5.4 STAGE</a:t>
            </a:r>
          </a:p>
        </p:txBody>
      </p:sp>
      <p:sp>
        <p:nvSpPr>
          <p:cNvPr id="14" name="TextBox 13">
            <a:extLst>
              <a:ext uri="{FF2B5EF4-FFF2-40B4-BE49-F238E27FC236}">
                <a16:creationId xmlns:a16="http://schemas.microsoft.com/office/drawing/2014/main" id="{31C3C482-C7A7-465D-BD02-F2759E79327E}"/>
              </a:ext>
            </a:extLst>
          </p:cNvPr>
          <p:cNvSpPr txBox="1"/>
          <p:nvPr/>
        </p:nvSpPr>
        <p:spPr>
          <a:xfrm>
            <a:off x="6780178" y="4861877"/>
            <a:ext cx="2714016" cy="369332"/>
          </a:xfrm>
          <a:prstGeom prst="rect">
            <a:avLst/>
          </a:prstGeom>
          <a:noFill/>
        </p:spPr>
        <p:txBody>
          <a:bodyPr wrap="square" rtlCol="0">
            <a:spAutoFit/>
          </a:bodyPr>
          <a:lstStyle/>
          <a:p>
            <a:pPr algn="ctr"/>
            <a:r>
              <a:rPr lang="en-US" dirty="0">
                <a:solidFill>
                  <a:schemeClr val="bg2">
                    <a:lumMod val="50000"/>
                  </a:schemeClr>
                </a:solidFill>
              </a:rPr>
              <a:t>v5.4 STAGE, CRACMM</a:t>
            </a:r>
          </a:p>
        </p:txBody>
      </p:sp>
      <p:sp>
        <p:nvSpPr>
          <p:cNvPr id="16" name="TextBox 15">
            <a:extLst>
              <a:ext uri="{FF2B5EF4-FFF2-40B4-BE49-F238E27FC236}">
                <a16:creationId xmlns:a16="http://schemas.microsoft.com/office/drawing/2014/main" id="{6C02D1E9-AB05-4AC9-88E8-EC70ECD9776F}"/>
              </a:ext>
            </a:extLst>
          </p:cNvPr>
          <p:cNvSpPr txBox="1"/>
          <p:nvPr/>
        </p:nvSpPr>
        <p:spPr>
          <a:xfrm>
            <a:off x="7031054" y="3861915"/>
            <a:ext cx="2210222" cy="369332"/>
          </a:xfrm>
          <a:prstGeom prst="rect">
            <a:avLst/>
          </a:prstGeom>
          <a:noFill/>
        </p:spPr>
        <p:txBody>
          <a:bodyPr wrap="square" rtlCol="0">
            <a:spAutoFit/>
          </a:bodyPr>
          <a:lstStyle/>
          <a:p>
            <a:pPr algn="ctr"/>
            <a:r>
              <a:rPr lang="en-US" dirty="0">
                <a:solidFill>
                  <a:srgbClr val="00B050"/>
                </a:solidFill>
              </a:rPr>
              <a:t>v5.4 M3Dry</a:t>
            </a:r>
          </a:p>
        </p:txBody>
      </p:sp>
      <p:sp>
        <p:nvSpPr>
          <p:cNvPr id="17" name="TextBox 16">
            <a:extLst>
              <a:ext uri="{FF2B5EF4-FFF2-40B4-BE49-F238E27FC236}">
                <a16:creationId xmlns:a16="http://schemas.microsoft.com/office/drawing/2014/main" id="{03544247-136A-41B1-8D91-30C247B1E2F2}"/>
              </a:ext>
            </a:extLst>
          </p:cNvPr>
          <p:cNvSpPr txBox="1"/>
          <p:nvPr/>
        </p:nvSpPr>
        <p:spPr>
          <a:xfrm>
            <a:off x="6789905" y="4207762"/>
            <a:ext cx="2714017" cy="369332"/>
          </a:xfrm>
          <a:prstGeom prst="rect">
            <a:avLst/>
          </a:prstGeom>
          <a:noFill/>
        </p:spPr>
        <p:txBody>
          <a:bodyPr wrap="square" rtlCol="0">
            <a:spAutoFit/>
          </a:bodyPr>
          <a:lstStyle/>
          <a:p>
            <a:pPr algn="ctr"/>
            <a:r>
              <a:rPr lang="en-US" dirty="0">
                <a:solidFill>
                  <a:schemeClr val="accent4">
                    <a:lumMod val="75000"/>
                  </a:schemeClr>
                </a:solidFill>
              </a:rPr>
              <a:t>v5.4 STAGE</a:t>
            </a:r>
          </a:p>
        </p:txBody>
      </p:sp>
      <p:sp>
        <p:nvSpPr>
          <p:cNvPr id="18" name="TextBox 17">
            <a:extLst>
              <a:ext uri="{FF2B5EF4-FFF2-40B4-BE49-F238E27FC236}">
                <a16:creationId xmlns:a16="http://schemas.microsoft.com/office/drawing/2014/main" id="{1ACF5BFF-84D8-4249-B64E-3CF195B6C08C}"/>
              </a:ext>
            </a:extLst>
          </p:cNvPr>
          <p:cNvSpPr txBox="1"/>
          <p:nvPr/>
        </p:nvSpPr>
        <p:spPr>
          <a:xfrm>
            <a:off x="6770444" y="4525995"/>
            <a:ext cx="2714016" cy="369332"/>
          </a:xfrm>
          <a:prstGeom prst="rect">
            <a:avLst/>
          </a:prstGeom>
          <a:noFill/>
        </p:spPr>
        <p:txBody>
          <a:bodyPr wrap="square" rtlCol="0">
            <a:spAutoFit/>
          </a:bodyPr>
          <a:lstStyle/>
          <a:p>
            <a:pPr algn="ctr"/>
            <a:r>
              <a:rPr lang="en-US" dirty="0">
                <a:solidFill>
                  <a:schemeClr val="accent6">
                    <a:lumMod val="50000"/>
                  </a:schemeClr>
                </a:solidFill>
              </a:rPr>
              <a:t>v5.4 M3Dry, MEGAN</a:t>
            </a:r>
          </a:p>
        </p:txBody>
      </p:sp>
      <p:pic>
        <p:nvPicPr>
          <p:cNvPr id="3" name="Picture 2">
            <a:extLst>
              <a:ext uri="{FF2B5EF4-FFF2-40B4-BE49-F238E27FC236}">
                <a16:creationId xmlns:a16="http://schemas.microsoft.com/office/drawing/2014/main" id="{177F2BE4-08A7-447A-8C74-446144CFF0CA}"/>
              </a:ext>
            </a:extLst>
          </p:cNvPr>
          <p:cNvPicPr>
            <a:picLocks/>
          </p:cNvPicPr>
          <p:nvPr/>
        </p:nvPicPr>
        <p:blipFill rotWithShape="1">
          <a:blip r:embed="rId2"/>
          <a:srcRect l="3090" t="10212"/>
          <a:stretch/>
        </p:blipFill>
        <p:spPr>
          <a:xfrm>
            <a:off x="203200" y="1447140"/>
            <a:ext cx="10972800" cy="5303520"/>
          </a:xfrm>
          <a:prstGeom prst="rect">
            <a:avLst/>
          </a:prstGeom>
        </p:spPr>
      </p:pic>
      <p:sp>
        <p:nvSpPr>
          <p:cNvPr id="19" name="TextBox 18">
            <a:extLst>
              <a:ext uri="{FF2B5EF4-FFF2-40B4-BE49-F238E27FC236}">
                <a16:creationId xmlns:a16="http://schemas.microsoft.com/office/drawing/2014/main" id="{78B98906-FCFF-4F07-B43E-41FF317FCF99}"/>
              </a:ext>
            </a:extLst>
          </p:cNvPr>
          <p:cNvSpPr txBox="1"/>
          <p:nvPr/>
        </p:nvSpPr>
        <p:spPr>
          <a:xfrm>
            <a:off x="7031054" y="3861915"/>
            <a:ext cx="2210222" cy="369332"/>
          </a:xfrm>
          <a:prstGeom prst="rect">
            <a:avLst/>
          </a:prstGeom>
          <a:noFill/>
        </p:spPr>
        <p:txBody>
          <a:bodyPr wrap="square" rtlCol="0">
            <a:spAutoFit/>
          </a:bodyPr>
          <a:lstStyle/>
          <a:p>
            <a:pPr algn="ctr"/>
            <a:r>
              <a:rPr lang="en-US" dirty="0">
                <a:solidFill>
                  <a:srgbClr val="00B050"/>
                </a:solidFill>
              </a:rPr>
              <a:t>v5.4 M3Dry</a:t>
            </a:r>
          </a:p>
        </p:txBody>
      </p:sp>
      <p:sp>
        <p:nvSpPr>
          <p:cNvPr id="20" name="TextBox 19">
            <a:extLst>
              <a:ext uri="{FF2B5EF4-FFF2-40B4-BE49-F238E27FC236}">
                <a16:creationId xmlns:a16="http://schemas.microsoft.com/office/drawing/2014/main" id="{2408E069-77E6-4978-953D-DBA9836C2014}"/>
              </a:ext>
            </a:extLst>
          </p:cNvPr>
          <p:cNvSpPr txBox="1"/>
          <p:nvPr/>
        </p:nvSpPr>
        <p:spPr>
          <a:xfrm>
            <a:off x="6789905" y="4207762"/>
            <a:ext cx="2714017" cy="369332"/>
          </a:xfrm>
          <a:prstGeom prst="rect">
            <a:avLst/>
          </a:prstGeom>
          <a:noFill/>
        </p:spPr>
        <p:txBody>
          <a:bodyPr wrap="square" rtlCol="0">
            <a:spAutoFit/>
          </a:bodyPr>
          <a:lstStyle/>
          <a:p>
            <a:pPr algn="ctr"/>
            <a:r>
              <a:rPr lang="en-US" dirty="0">
                <a:solidFill>
                  <a:schemeClr val="accent4">
                    <a:lumMod val="75000"/>
                  </a:schemeClr>
                </a:solidFill>
              </a:rPr>
              <a:t>v5.4 STAGE</a:t>
            </a:r>
          </a:p>
        </p:txBody>
      </p:sp>
      <p:sp>
        <p:nvSpPr>
          <p:cNvPr id="21" name="TextBox 20">
            <a:extLst>
              <a:ext uri="{FF2B5EF4-FFF2-40B4-BE49-F238E27FC236}">
                <a16:creationId xmlns:a16="http://schemas.microsoft.com/office/drawing/2014/main" id="{A5411D7C-F77F-4A2C-901F-F2DF952BD715}"/>
              </a:ext>
            </a:extLst>
          </p:cNvPr>
          <p:cNvSpPr txBox="1"/>
          <p:nvPr/>
        </p:nvSpPr>
        <p:spPr>
          <a:xfrm>
            <a:off x="6770444" y="4535723"/>
            <a:ext cx="2714016" cy="369332"/>
          </a:xfrm>
          <a:prstGeom prst="rect">
            <a:avLst/>
          </a:prstGeom>
          <a:noFill/>
        </p:spPr>
        <p:txBody>
          <a:bodyPr wrap="square" rtlCol="0">
            <a:spAutoFit/>
          </a:bodyPr>
          <a:lstStyle/>
          <a:p>
            <a:pPr algn="ctr"/>
            <a:r>
              <a:rPr lang="en-US" dirty="0">
                <a:solidFill>
                  <a:schemeClr val="accent6">
                    <a:lumMod val="50000"/>
                  </a:schemeClr>
                </a:solidFill>
              </a:rPr>
              <a:t>v5.4 M3Dry, MEGAN</a:t>
            </a:r>
          </a:p>
        </p:txBody>
      </p:sp>
      <p:sp>
        <p:nvSpPr>
          <p:cNvPr id="22" name="TextBox 21">
            <a:extLst>
              <a:ext uri="{FF2B5EF4-FFF2-40B4-BE49-F238E27FC236}">
                <a16:creationId xmlns:a16="http://schemas.microsoft.com/office/drawing/2014/main" id="{BFD5A197-D3B2-4CC3-AF66-8CEE75AAF0DC}"/>
              </a:ext>
            </a:extLst>
          </p:cNvPr>
          <p:cNvSpPr txBox="1"/>
          <p:nvPr/>
        </p:nvSpPr>
        <p:spPr>
          <a:xfrm>
            <a:off x="6770444" y="4903248"/>
            <a:ext cx="2714016" cy="369332"/>
          </a:xfrm>
          <a:prstGeom prst="rect">
            <a:avLst/>
          </a:prstGeom>
          <a:noFill/>
        </p:spPr>
        <p:txBody>
          <a:bodyPr wrap="square" rtlCol="0">
            <a:spAutoFit/>
          </a:bodyPr>
          <a:lstStyle/>
          <a:p>
            <a:pPr algn="ctr"/>
            <a:r>
              <a:rPr lang="en-US" dirty="0">
                <a:solidFill>
                  <a:srgbClr val="F88BC4"/>
                </a:solidFill>
              </a:rPr>
              <a:t>v5.4 STAGE, MEGAN</a:t>
            </a:r>
          </a:p>
        </p:txBody>
      </p:sp>
    </p:spTree>
    <p:extLst>
      <p:ext uri="{BB962C8B-B14F-4D97-AF65-F5344CB8AC3E}">
        <p14:creationId xmlns:p14="http://schemas.microsoft.com/office/powerpoint/2010/main" val="1049995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ngineering drawing&#10;&#10;Description automatically generated with medium confidence">
            <a:extLst>
              <a:ext uri="{FF2B5EF4-FFF2-40B4-BE49-F238E27FC236}">
                <a16:creationId xmlns:a16="http://schemas.microsoft.com/office/drawing/2014/main" id="{521CE6A7-D2C0-4CF4-BB25-0C13D902A04B}"/>
              </a:ext>
            </a:extLst>
          </p:cNvPr>
          <p:cNvPicPr>
            <a:picLocks/>
          </p:cNvPicPr>
          <p:nvPr/>
        </p:nvPicPr>
        <p:blipFill rotWithShape="1">
          <a:blip r:embed="rId2" cstate="print">
            <a:extLst>
              <a:ext uri="{28A0092B-C50C-407E-A947-70E740481C1C}">
                <a14:useLocalDpi xmlns:a14="http://schemas.microsoft.com/office/drawing/2010/main" val="0"/>
              </a:ext>
            </a:extLst>
          </a:blip>
          <a:srcRect l="5570" t="32536" r="5931" b="25810"/>
          <a:stretch/>
        </p:blipFill>
        <p:spPr>
          <a:xfrm>
            <a:off x="110896" y="1410512"/>
            <a:ext cx="5943600" cy="4572000"/>
          </a:xfrm>
          <a:prstGeom prst="rect">
            <a:avLst/>
          </a:prstGeom>
        </p:spPr>
      </p:pic>
      <p:pic>
        <p:nvPicPr>
          <p:cNvPr id="17" name="Picture 16" descr="Engineering drawing, map&#10;&#10;Description automatically generated">
            <a:extLst>
              <a:ext uri="{FF2B5EF4-FFF2-40B4-BE49-F238E27FC236}">
                <a16:creationId xmlns:a16="http://schemas.microsoft.com/office/drawing/2014/main" id="{9FBC4F29-F772-45D2-9597-09934B6FAA97}"/>
              </a:ext>
            </a:extLst>
          </p:cNvPr>
          <p:cNvPicPr>
            <a:picLocks/>
          </p:cNvPicPr>
          <p:nvPr/>
        </p:nvPicPr>
        <p:blipFill rotWithShape="1">
          <a:blip r:embed="rId3" cstate="print">
            <a:extLst>
              <a:ext uri="{28A0092B-C50C-407E-A947-70E740481C1C}">
                <a14:useLocalDpi xmlns:a14="http://schemas.microsoft.com/office/drawing/2010/main" val="0"/>
              </a:ext>
            </a:extLst>
          </a:blip>
          <a:srcRect l="5639" t="31915" r="6618" b="25815"/>
          <a:stretch/>
        </p:blipFill>
        <p:spPr>
          <a:xfrm>
            <a:off x="6172200" y="1355064"/>
            <a:ext cx="5943600" cy="4572000"/>
          </a:xfrm>
          <a:prstGeom prst="rect">
            <a:avLst/>
          </a:prstGeom>
        </p:spPr>
      </p:pic>
      <p:sp>
        <p:nvSpPr>
          <p:cNvPr id="4" name="Slide Number Placeholder 3">
            <a:extLst>
              <a:ext uri="{FF2B5EF4-FFF2-40B4-BE49-F238E27FC236}">
                <a16:creationId xmlns:a16="http://schemas.microsoft.com/office/drawing/2014/main" id="{7025BC60-5370-467E-8CD9-9478CA49887F}"/>
              </a:ext>
            </a:extLst>
          </p:cNvPr>
          <p:cNvSpPr>
            <a:spLocks noGrp="1"/>
          </p:cNvSpPr>
          <p:nvPr>
            <p:ph type="sldNum" sz="quarter" idx="4294967295"/>
          </p:nvPr>
        </p:nvSpPr>
        <p:spPr>
          <a:xfrm>
            <a:off x="9347200" y="6356350"/>
            <a:ext cx="2844800" cy="365125"/>
          </a:xfrm>
        </p:spPr>
        <p:txBody>
          <a:bodyPr/>
          <a:lstStyle/>
          <a:p>
            <a:pPr>
              <a:defRPr/>
            </a:pPr>
            <a:fld id="{982EA9DB-1AB2-4E45-B0AC-1182FB3079D0}" type="slidenum">
              <a:rPr lang="en-US" smtClean="0"/>
              <a:pPr>
                <a:defRPr/>
              </a:pPr>
              <a:t>15</a:t>
            </a:fld>
            <a:endParaRPr lang="en-US" dirty="0"/>
          </a:p>
        </p:txBody>
      </p:sp>
      <p:sp>
        <p:nvSpPr>
          <p:cNvPr id="7" name="Text Placeholder 5">
            <a:extLst>
              <a:ext uri="{FF2B5EF4-FFF2-40B4-BE49-F238E27FC236}">
                <a16:creationId xmlns:a16="http://schemas.microsoft.com/office/drawing/2014/main" id="{4DBDB588-921B-4742-8E7C-BFF8D8FAC796}"/>
              </a:ext>
            </a:extLst>
          </p:cNvPr>
          <p:cNvSpPr>
            <a:spLocks noGrp="1"/>
          </p:cNvSpPr>
          <p:nvPr>
            <p:ph type="body" sz="quarter" idx="4294967295"/>
          </p:nvPr>
        </p:nvSpPr>
        <p:spPr>
          <a:xfrm>
            <a:off x="0" y="1382"/>
            <a:ext cx="12192000" cy="685800"/>
          </a:xfrm>
        </p:spPr>
        <p:txBody>
          <a:bodyPr/>
          <a:lstStyle/>
          <a:p>
            <a:pPr marL="0" indent="0" algn="ctr">
              <a:buNone/>
            </a:pPr>
            <a:r>
              <a:rPr lang="en-US" sz="3600" dirty="0">
                <a:latin typeface="Arial" panose="020B0604020202020204" pitchFamily="34" charset="0"/>
                <a:cs typeface="Arial" panose="020B0604020202020204" pitchFamily="34" charset="0"/>
              </a:rPr>
              <a:t>O</a:t>
            </a:r>
            <a:r>
              <a:rPr lang="en-US" sz="3600" baseline="-25000" dirty="0">
                <a:latin typeface="Arial" panose="020B0604020202020204" pitchFamily="34" charset="0"/>
                <a:cs typeface="Arial" panose="020B0604020202020204" pitchFamily="34" charset="0"/>
              </a:rPr>
              <a:t>3</a:t>
            </a:r>
            <a:r>
              <a:rPr lang="en-US" sz="3600" dirty="0">
                <a:latin typeface="Arial" panose="020B0604020202020204" pitchFamily="34" charset="0"/>
                <a:cs typeface="Arial" panose="020B0604020202020204" pitchFamily="34" charset="0"/>
              </a:rPr>
              <a:t>: Impact of CMAQ Updates and Options (Winter)</a:t>
            </a:r>
          </a:p>
        </p:txBody>
      </p:sp>
      <p:sp>
        <p:nvSpPr>
          <p:cNvPr id="40" name="TextBox 39">
            <a:extLst>
              <a:ext uri="{FF2B5EF4-FFF2-40B4-BE49-F238E27FC236}">
                <a16:creationId xmlns:a16="http://schemas.microsoft.com/office/drawing/2014/main" id="{6F12AAFA-5320-4B6F-998E-5A45D4F7686A}"/>
              </a:ext>
            </a:extLst>
          </p:cNvPr>
          <p:cNvSpPr txBox="1"/>
          <p:nvPr/>
        </p:nvSpPr>
        <p:spPr>
          <a:xfrm>
            <a:off x="87548" y="758757"/>
            <a:ext cx="5632315" cy="461665"/>
          </a:xfrm>
          <a:prstGeom prst="rect">
            <a:avLst/>
          </a:prstGeom>
          <a:noFill/>
        </p:spPr>
        <p:txBody>
          <a:bodyPr wrap="square" rtlCol="0">
            <a:spAutoFit/>
          </a:bodyPr>
          <a:lstStyle/>
          <a:p>
            <a:pPr algn="ctr"/>
            <a:r>
              <a:rPr lang="en-US" sz="2400" dirty="0"/>
              <a:t>M3Dry</a:t>
            </a:r>
          </a:p>
        </p:txBody>
      </p:sp>
      <p:sp>
        <p:nvSpPr>
          <p:cNvPr id="41" name="TextBox 40">
            <a:extLst>
              <a:ext uri="{FF2B5EF4-FFF2-40B4-BE49-F238E27FC236}">
                <a16:creationId xmlns:a16="http://schemas.microsoft.com/office/drawing/2014/main" id="{536263F7-872A-4BB0-AB43-633BBF712230}"/>
              </a:ext>
            </a:extLst>
          </p:cNvPr>
          <p:cNvSpPr txBox="1"/>
          <p:nvPr/>
        </p:nvSpPr>
        <p:spPr>
          <a:xfrm>
            <a:off x="6322978" y="755516"/>
            <a:ext cx="5632315" cy="461665"/>
          </a:xfrm>
          <a:prstGeom prst="rect">
            <a:avLst/>
          </a:prstGeom>
          <a:noFill/>
        </p:spPr>
        <p:txBody>
          <a:bodyPr wrap="square" rtlCol="0">
            <a:spAutoFit/>
          </a:bodyPr>
          <a:lstStyle/>
          <a:p>
            <a:pPr algn="ctr"/>
            <a:r>
              <a:rPr lang="en-US" sz="2400" dirty="0"/>
              <a:t>STAGE</a:t>
            </a:r>
          </a:p>
        </p:txBody>
      </p:sp>
      <p:grpSp>
        <p:nvGrpSpPr>
          <p:cNvPr id="32" name="Group 31">
            <a:extLst>
              <a:ext uri="{FF2B5EF4-FFF2-40B4-BE49-F238E27FC236}">
                <a16:creationId xmlns:a16="http://schemas.microsoft.com/office/drawing/2014/main" id="{BBBDAC86-6BD1-4DD3-85D8-9F369F23CE1F}"/>
              </a:ext>
            </a:extLst>
          </p:cNvPr>
          <p:cNvGrpSpPr/>
          <p:nvPr/>
        </p:nvGrpSpPr>
        <p:grpSpPr>
          <a:xfrm>
            <a:off x="3066369" y="1527241"/>
            <a:ext cx="8558184" cy="4799784"/>
            <a:chOff x="5044894" y="1480244"/>
            <a:chExt cx="8558184" cy="4799784"/>
          </a:xfrm>
        </p:grpSpPr>
        <p:sp>
          <p:nvSpPr>
            <p:cNvPr id="33" name="Oval 32">
              <a:extLst>
                <a:ext uri="{FF2B5EF4-FFF2-40B4-BE49-F238E27FC236}">
                  <a16:creationId xmlns:a16="http://schemas.microsoft.com/office/drawing/2014/main" id="{9D7EE75F-DE86-438C-8D09-44618019C7DE}"/>
                </a:ext>
              </a:extLst>
            </p:cNvPr>
            <p:cNvSpPr/>
            <p:nvPr/>
          </p:nvSpPr>
          <p:spPr>
            <a:xfrm>
              <a:off x="5044894" y="1480245"/>
              <a:ext cx="2422187" cy="2188723"/>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2FB30EF0-D019-4AED-BC87-6093C8E3B692}"/>
                </a:ext>
              </a:extLst>
            </p:cNvPr>
            <p:cNvSpPr txBox="1"/>
            <p:nvPr/>
          </p:nvSpPr>
          <p:spPr>
            <a:xfrm>
              <a:off x="6708842" y="5356698"/>
              <a:ext cx="3576285" cy="923330"/>
            </a:xfrm>
            <a:prstGeom prst="rect">
              <a:avLst/>
            </a:prstGeom>
            <a:solidFill>
              <a:schemeClr val="tx2">
                <a:lumMod val="60000"/>
                <a:lumOff val="40000"/>
              </a:schemeClr>
            </a:solidFill>
          </p:spPr>
          <p:txBody>
            <a:bodyPr wrap="square" rtlCol="0">
              <a:spAutoFit/>
            </a:bodyPr>
            <a:lstStyle/>
            <a:p>
              <a:r>
                <a:rPr lang="en-US" dirty="0">
                  <a:solidFill>
                    <a:schemeClr val="bg1"/>
                  </a:solidFill>
                </a:rPr>
                <a:t>Increase in wintertime O</a:t>
              </a:r>
              <a:r>
                <a:rPr lang="en-US" baseline="-25000" dirty="0">
                  <a:solidFill>
                    <a:schemeClr val="bg1"/>
                  </a:solidFill>
                </a:rPr>
                <a:t>3</a:t>
              </a:r>
              <a:r>
                <a:rPr lang="en-US" dirty="0">
                  <a:solidFill>
                    <a:schemeClr val="bg1"/>
                  </a:solidFill>
                </a:rPr>
                <a:t> with CMAQv5.4 due to revised marine halogen chemistry in v5.4</a:t>
              </a:r>
            </a:p>
          </p:txBody>
        </p:sp>
        <p:grpSp>
          <p:nvGrpSpPr>
            <p:cNvPr id="35" name="Group 34">
              <a:extLst>
                <a:ext uri="{FF2B5EF4-FFF2-40B4-BE49-F238E27FC236}">
                  <a16:creationId xmlns:a16="http://schemas.microsoft.com/office/drawing/2014/main" id="{0FBC82A1-3400-497C-ADE6-B5D9D1AF1980}"/>
                </a:ext>
              </a:extLst>
            </p:cNvPr>
            <p:cNvGrpSpPr/>
            <p:nvPr/>
          </p:nvGrpSpPr>
          <p:grpSpPr>
            <a:xfrm>
              <a:off x="6255988" y="1480244"/>
              <a:ext cx="7347090" cy="3876454"/>
              <a:chOff x="6255988" y="1480244"/>
              <a:chExt cx="7347090" cy="3876454"/>
            </a:xfrm>
          </p:grpSpPr>
          <p:cxnSp>
            <p:nvCxnSpPr>
              <p:cNvPr id="36" name="Straight Arrow Connector 35">
                <a:extLst>
                  <a:ext uri="{FF2B5EF4-FFF2-40B4-BE49-F238E27FC236}">
                    <a16:creationId xmlns:a16="http://schemas.microsoft.com/office/drawing/2014/main" id="{D571E7C5-3072-485B-9218-10EDFE106578}"/>
                  </a:ext>
                </a:extLst>
              </p:cNvPr>
              <p:cNvCxnSpPr>
                <a:cxnSpLocks/>
                <a:stCxn id="34" idx="0"/>
                <a:endCxn id="33" idx="4"/>
              </p:cNvCxnSpPr>
              <p:nvPr/>
            </p:nvCxnSpPr>
            <p:spPr>
              <a:xfrm flipH="1" flipV="1">
                <a:off x="6255988" y="3668968"/>
                <a:ext cx="2240997" cy="1687730"/>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sp>
            <p:nvSpPr>
              <p:cNvPr id="37" name="Oval 36">
                <a:extLst>
                  <a:ext uri="{FF2B5EF4-FFF2-40B4-BE49-F238E27FC236}">
                    <a16:creationId xmlns:a16="http://schemas.microsoft.com/office/drawing/2014/main" id="{34900E27-E40C-4889-AC8E-FCA07A18711A}"/>
                  </a:ext>
                </a:extLst>
              </p:cNvPr>
              <p:cNvSpPr/>
              <p:nvPr/>
            </p:nvSpPr>
            <p:spPr>
              <a:xfrm>
                <a:off x="11151708" y="1480244"/>
                <a:ext cx="2451370" cy="2188723"/>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38" name="Straight Arrow Connector 37">
                <a:extLst>
                  <a:ext uri="{FF2B5EF4-FFF2-40B4-BE49-F238E27FC236}">
                    <a16:creationId xmlns:a16="http://schemas.microsoft.com/office/drawing/2014/main" id="{513E3AAA-E041-4005-A143-0F8E7BDD867B}"/>
                  </a:ext>
                </a:extLst>
              </p:cNvPr>
              <p:cNvCxnSpPr>
                <a:cxnSpLocks/>
                <a:stCxn id="34" idx="0"/>
                <a:endCxn id="37" idx="2"/>
              </p:cNvCxnSpPr>
              <p:nvPr/>
            </p:nvCxnSpPr>
            <p:spPr>
              <a:xfrm flipV="1">
                <a:off x="8496985" y="2574606"/>
                <a:ext cx="2654723" cy="2782092"/>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grpSp>
      </p:grpSp>
      <p:grpSp>
        <p:nvGrpSpPr>
          <p:cNvPr id="45" name="Group 44">
            <a:extLst>
              <a:ext uri="{FF2B5EF4-FFF2-40B4-BE49-F238E27FC236}">
                <a16:creationId xmlns:a16="http://schemas.microsoft.com/office/drawing/2014/main" id="{940D7AEE-E548-43AD-A217-05DF0FD757A4}"/>
              </a:ext>
            </a:extLst>
          </p:cNvPr>
          <p:cNvGrpSpPr/>
          <p:nvPr/>
        </p:nvGrpSpPr>
        <p:grpSpPr>
          <a:xfrm>
            <a:off x="123752" y="2025244"/>
            <a:ext cx="7981406" cy="3577888"/>
            <a:chOff x="1003709" y="5356698"/>
            <a:chExt cx="7981406" cy="3577888"/>
          </a:xfrm>
        </p:grpSpPr>
        <p:sp>
          <p:nvSpPr>
            <p:cNvPr id="48" name="Oval 47">
              <a:extLst>
                <a:ext uri="{FF2B5EF4-FFF2-40B4-BE49-F238E27FC236}">
                  <a16:creationId xmlns:a16="http://schemas.microsoft.com/office/drawing/2014/main" id="{EF798270-77F9-4E71-B651-5F32885FC386}"/>
                </a:ext>
              </a:extLst>
            </p:cNvPr>
            <p:cNvSpPr/>
            <p:nvPr/>
          </p:nvSpPr>
          <p:spPr>
            <a:xfrm>
              <a:off x="1003709" y="7397616"/>
              <a:ext cx="1393763" cy="153697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FE3159BF-2E20-48E5-AD27-32DAD7F41AEF}"/>
                </a:ext>
              </a:extLst>
            </p:cNvPr>
            <p:cNvSpPr txBox="1"/>
            <p:nvPr/>
          </p:nvSpPr>
          <p:spPr>
            <a:xfrm>
              <a:off x="6708843" y="5356698"/>
              <a:ext cx="2276272" cy="923330"/>
            </a:xfrm>
            <a:prstGeom prst="rect">
              <a:avLst/>
            </a:prstGeom>
            <a:solidFill>
              <a:schemeClr val="tx2">
                <a:lumMod val="60000"/>
                <a:lumOff val="40000"/>
              </a:schemeClr>
            </a:solidFill>
          </p:spPr>
          <p:txBody>
            <a:bodyPr wrap="square" rtlCol="0">
              <a:spAutoFit/>
            </a:bodyPr>
            <a:lstStyle/>
            <a:p>
              <a:r>
                <a:rPr lang="en-US" dirty="0">
                  <a:solidFill>
                    <a:schemeClr val="bg1"/>
                  </a:solidFill>
                </a:rPr>
                <a:t>Slight decrease in wintertime O</a:t>
              </a:r>
              <a:r>
                <a:rPr lang="en-US" baseline="-25000" dirty="0">
                  <a:solidFill>
                    <a:schemeClr val="bg1"/>
                  </a:solidFill>
                </a:rPr>
                <a:t>3</a:t>
              </a:r>
              <a:r>
                <a:rPr lang="en-US" dirty="0">
                  <a:solidFill>
                    <a:schemeClr val="bg1"/>
                  </a:solidFill>
                </a:rPr>
                <a:t> with MEGAN</a:t>
              </a:r>
            </a:p>
          </p:txBody>
        </p:sp>
        <p:grpSp>
          <p:nvGrpSpPr>
            <p:cNvPr id="53" name="Group 52">
              <a:extLst>
                <a:ext uri="{FF2B5EF4-FFF2-40B4-BE49-F238E27FC236}">
                  <a16:creationId xmlns:a16="http://schemas.microsoft.com/office/drawing/2014/main" id="{862554AC-644C-44A6-B865-E9BB1912A131}"/>
                </a:ext>
              </a:extLst>
            </p:cNvPr>
            <p:cNvGrpSpPr/>
            <p:nvPr/>
          </p:nvGrpSpPr>
          <p:grpSpPr>
            <a:xfrm>
              <a:off x="2397472" y="5818363"/>
              <a:ext cx="5941930" cy="3116223"/>
              <a:chOff x="2397472" y="5818363"/>
              <a:chExt cx="5941930" cy="3116223"/>
            </a:xfrm>
          </p:grpSpPr>
          <p:cxnSp>
            <p:nvCxnSpPr>
              <p:cNvPr id="54" name="Straight Arrow Connector 53">
                <a:extLst>
                  <a:ext uri="{FF2B5EF4-FFF2-40B4-BE49-F238E27FC236}">
                    <a16:creationId xmlns:a16="http://schemas.microsoft.com/office/drawing/2014/main" id="{F1452166-9ADA-4B92-A5EF-ED9398747D0F}"/>
                  </a:ext>
                </a:extLst>
              </p:cNvPr>
              <p:cNvCxnSpPr>
                <a:cxnSpLocks/>
                <a:stCxn id="52" idx="1"/>
              </p:cNvCxnSpPr>
              <p:nvPr/>
            </p:nvCxnSpPr>
            <p:spPr>
              <a:xfrm flipH="1">
                <a:off x="2397472" y="5818363"/>
                <a:ext cx="4311371" cy="2320427"/>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sp>
            <p:nvSpPr>
              <p:cNvPr id="55" name="Oval 54">
                <a:extLst>
                  <a:ext uri="{FF2B5EF4-FFF2-40B4-BE49-F238E27FC236}">
                    <a16:creationId xmlns:a16="http://schemas.microsoft.com/office/drawing/2014/main" id="{3248E30F-69C8-4885-875B-191F535332F3}"/>
                  </a:ext>
                </a:extLst>
              </p:cNvPr>
              <p:cNvSpPr/>
              <p:nvPr/>
            </p:nvSpPr>
            <p:spPr>
              <a:xfrm>
                <a:off x="7016894" y="7397616"/>
                <a:ext cx="1322508" cy="153697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56" name="Straight Arrow Connector 55">
                <a:extLst>
                  <a:ext uri="{FF2B5EF4-FFF2-40B4-BE49-F238E27FC236}">
                    <a16:creationId xmlns:a16="http://schemas.microsoft.com/office/drawing/2014/main" id="{372FEC0D-3E35-4F60-BB91-F38C2779C13F}"/>
                  </a:ext>
                </a:extLst>
              </p:cNvPr>
              <p:cNvCxnSpPr>
                <a:cxnSpLocks/>
                <a:stCxn id="52" idx="2"/>
                <a:endCxn id="55" idx="0"/>
              </p:cNvCxnSpPr>
              <p:nvPr/>
            </p:nvCxnSpPr>
            <p:spPr>
              <a:xfrm flipH="1">
                <a:off x="7678148" y="6280028"/>
                <a:ext cx="168831" cy="1117588"/>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14142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025BC60-5370-467E-8CD9-9478CA49887F}"/>
              </a:ext>
            </a:extLst>
          </p:cNvPr>
          <p:cNvSpPr>
            <a:spLocks noGrp="1"/>
          </p:cNvSpPr>
          <p:nvPr>
            <p:ph type="sldNum" sz="quarter" idx="4294967295"/>
          </p:nvPr>
        </p:nvSpPr>
        <p:spPr>
          <a:xfrm>
            <a:off x="9347200" y="6356350"/>
            <a:ext cx="2844800" cy="365125"/>
          </a:xfrm>
        </p:spPr>
        <p:txBody>
          <a:bodyPr/>
          <a:lstStyle/>
          <a:p>
            <a:pPr>
              <a:defRPr/>
            </a:pPr>
            <a:fld id="{982EA9DB-1AB2-4E45-B0AC-1182FB3079D0}" type="slidenum">
              <a:rPr lang="en-US" smtClean="0"/>
              <a:pPr>
                <a:defRPr/>
              </a:pPr>
              <a:t>16</a:t>
            </a:fld>
            <a:endParaRPr lang="en-US" dirty="0"/>
          </a:p>
        </p:txBody>
      </p:sp>
      <p:sp>
        <p:nvSpPr>
          <p:cNvPr id="7" name="Text Placeholder 5">
            <a:extLst>
              <a:ext uri="{FF2B5EF4-FFF2-40B4-BE49-F238E27FC236}">
                <a16:creationId xmlns:a16="http://schemas.microsoft.com/office/drawing/2014/main" id="{4DBDB588-921B-4742-8E7C-BFF8D8FAC796}"/>
              </a:ext>
            </a:extLst>
          </p:cNvPr>
          <p:cNvSpPr>
            <a:spLocks noGrp="1"/>
          </p:cNvSpPr>
          <p:nvPr>
            <p:ph type="body" sz="quarter" idx="4294967295"/>
          </p:nvPr>
        </p:nvSpPr>
        <p:spPr>
          <a:xfrm>
            <a:off x="0" y="1382"/>
            <a:ext cx="12192000" cy="685800"/>
          </a:xfrm>
        </p:spPr>
        <p:txBody>
          <a:bodyPr/>
          <a:lstStyle/>
          <a:p>
            <a:pPr marL="0" indent="0" algn="ctr">
              <a:buNone/>
            </a:pPr>
            <a:r>
              <a:rPr lang="en-US" sz="3600" dirty="0">
                <a:latin typeface="Arial" panose="020B0604020202020204" pitchFamily="34" charset="0"/>
                <a:cs typeface="Arial" panose="020B0604020202020204" pitchFamily="34" charset="0"/>
              </a:rPr>
              <a:t>O</a:t>
            </a:r>
            <a:r>
              <a:rPr lang="en-US" sz="3600" baseline="-25000" dirty="0">
                <a:latin typeface="Arial" panose="020B0604020202020204" pitchFamily="34" charset="0"/>
                <a:cs typeface="Arial" panose="020B0604020202020204" pitchFamily="34" charset="0"/>
              </a:rPr>
              <a:t>3</a:t>
            </a:r>
            <a:r>
              <a:rPr lang="en-US" sz="3600" dirty="0">
                <a:latin typeface="Arial" panose="020B0604020202020204" pitchFamily="34" charset="0"/>
                <a:cs typeface="Arial" panose="020B0604020202020204" pitchFamily="34" charset="0"/>
              </a:rPr>
              <a:t>: Impact of CMAQ Updates and Options (Spring)</a:t>
            </a:r>
          </a:p>
        </p:txBody>
      </p:sp>
      <p:sp>
        <p:nvSpPr>
          <p:cNvPr id="40" name="TextBox 39">
            <a:extLst>
              <a:ext uri="{FF2B5EF4-FFF2-40B4-BE49-F238E27FC236}">
                <a16:creationId xmlns:a16="http://schemas.microsoft.com/office/drawing/2014/main" id="{6F12AAFA-5320-4B6F-998E-5A45D4F7686A}"/>
              </a:ext>
            </a:extLst>
          </p:cNvPr>
          <p:cNvSpPr txBox="1"/>
          <p:nvPr/>
        </p:nvSpPr>
        <p:spPr>
          <a:xfrm>
            <a:off x="87548" y="758757"/>
            <a:ext cx="5632315" cy="461665"/>
          </a:xfrm>
          <a:prstGeom prst="rect">
            <a:avLst/>
          </a:prstGeom>
          <a:noFill/>
        </p:spPr>
        <p:txBody>
          <a:bodyPr wrap="square" rtlCol="0">
            <a:spAutoFit/>
          </a:bodyPr>
          <a:lstStyle/>
          <a:p>
            <a:pPr algn="ctr"/>
            <a:r>
              <a:rPr lang="en-US" sz="2400" dirty="0"/>
              <a:t>M3Dry</a:t>
            </a:r>
          </a:p>
        </p:txBody>
      </p:sp>
      <p:sp>
        <p:nvSpPr>
          <p:cNvPr id="41" name="TextBox 40">
            <a:extLst>
              <a:ext uri="{FF2B5EF4-FFF2-40B4-BE49-F238E27FC236}">
                <a16:creationId xmlns:a16="http://schemas.microsoft.com/office/drawing/2014/main" id="{536263F7-872A-4BB0-AB43-633BBF712230}"/>
              </a:ext>
            </a:extLst>
          </p:cNvPr>
          <p:cNvSpPr txBox="1"/>
          <p:nvPr/>
        </p:nvSpPr>
        <p:spPr>
          <a:xfrm>
            <a:off x="6322978" y="755516"/>
            <a:ext cx="5632315" cy="461665"/>
          </a:xfrm>
          <a:prstGeom prst="rect">
            <a:avLst/>
          </a:prstGeom>
          <a:noFill/>
        </p:spPr>
        <p:txBody>
          <a:bodyPr wrap="square" rtlCol="0">
            <a:spAutoFit/>
          </a:bodyPr>
          <a:lstStyle/>
          <a:p>
            <a:pPr algn="ctr"/>
            <a:r>
              <a:rPr lang="en-US" sz="2400" dirty="0"/>
              <a:t>STAGE</a:t>
            </a:r>
          </a:p>
        </p:txBody>
      </p:sp>
      <p:pic>
        <p:nvPicPr>
          <p:cNvPr id="16" name="Picture 15" descr="Engineering drawing&#10;&#10;Description automatically generated with low confidence">
            <a:extLst>
              <a:ext uri="{FF2B5EF4-FFF2-40B4-BE49-F238E27FC236}">
                <a16:creationId xmlns:a16="http://schemas.microsoft.com/office/drawing/2014/main" id="{98CC30CC-1DF6-41FB-BC65-8839570CAAED}"/>
              </a:ext>
            </a:extLst>
          </p:cNvPr>
          <p:cNvPicPr>
            <a:picLocks/>
          </p:cNvPicPr>
          <p:nvPr/>
        </p:nvPicPr>
        <p:blipFill rotWithShape="1">
          <a:blip r:embed="rId2" cstate="print">
            <a:extLst>
              <a:ext uri="{28A0092B-C50C-407E-A947-70E740481C1C}">
                <a14:useLocalDpi xmlns:a14="http://schemas.microsoft.com/office/drawing/2010/main" val="0"/>
              </a:ext>
            </a:extLst>
          </a:blip>
          <a:srcRect l="5455" t="31915" r="6435" b="25815"/>
          <a:stretch/>
        </p:blipFill>
        <p:spPr>
          <a:xfrm>
            <a:off x="91440" y="1371600"/>
            <a:ext cx="5943600" cy="4572000"/>
          </a:xfrm>
          <a:prstGeom prst="rect">
            <a:avLst/>
          </a:prstGeom>
        </p:spPr>
      </p:pic>
      <p:pic>
        <p:nvPicPr>
          <p:cNvPr id="18" name="Picture 17" descr="Engineering drawing&#10;&#10;Description automatically generated with medium confidence">
            <a:extLst>
              <a:ext uri="{FF2B5EF4-FFF2-40B4-BE49-F238E27FC236}">
                <a16:creationId xmlns:a16="http://schemas.microsoft.com/office/drawing/2014/main" id="{CE766655-052C-4925-9354-0B5C31AA88E6}"/>
              </a:ext>
            </a:extLst>
          </p:cNvPr>
          <p:cNvPicPr>
            <a:picLocks/>
          </p:cNvPicPr>
          <p:nvPr/>
        </p:nvPicPr>
        <p:blipFill rotWithShape="1">
          <a:blip r:embed="rId3" cstate="print">
            <a:extLst>
              <a:ext uri="{28A0092B-C50C-407E-A947-70E740481C1C}">
                <a14:useLocalDpi xmlns:a14="http://schemas.microsoft.com/office/drawing/2010/main" val="0"/>
              </a:ext>
            </a:extLst>
          </a:blip>
          <a:srcRect l="5455" t="32057" r="6067" b="25815"/>
          <a:stretch/>
        </p:blipFill>
        <p:spPr>
          <a:xfrm>
            <a:off x="6167771" y="1345336"/>
            <a:ext cx="5943600" cy="4572000"/>
          </a:xfrm>
          <a:prstGeom prst="rect">
            <a:avLst/>
          </a:prstGeom>
        </p:spPr>
      </p:pic>
      <p:grpSp>
        <p:nvGrpSpPr>
          <p:cNvPr id="39" name="Group 38">
            <a:extLst>
              <a:ext uri="{FF2B5EF4-FFF2-40B4-BE49-F238E27FC236}">
                <a16:creationId xmlns:a16="http://schemas.microsoft.com/office/drawing/2014/main" id="{04969B5A-21B2-443C-ADC8-EF7F464B9956}"/>
              </a:ext>
            </a:extLst>
          </p:cNvPr>
          <p:cNvGrpSpPr/>
          <p:nvPr/>
        </p:nvGrpSpPr>
        <p:grpSpPr>
          <a:xfrm>
            <a:off x="3066369" y="1527241"/>
            <a:ext cx="8558184" cy="4799784"/>
            <a:chOff x="5044894" y="1480244"/>
            <a:chExt cx="8558184" cy="4799784"/>
          </a:xfrm>
        </p:grpSpPr>
        <p:sp>
          <p:nvSpPr>
            <p:cNvPr id="43" name="Oval 42">
              <a:extLst>
                <a:ext uri="{FF2B5EF4-FFF2-40B4-BE49-F238E27FC236}">
                  <a16:creationId xmlns:a16="http://schemas.microsoft.com/office/drawing/2014/main" id="{C67F5D3B-59A8-4239-9D14-E4538DC02641}"/>
                </a:ext>
              </a:extLst>
            </p:cNvPr>
            <p:cNvSpPr/>
            <p:nvPr/>
          </p:nvSpPr>
          <p:spPr>
            <a:xfrm>
              <a:off x="5044894" y="1480245"/>
              <a:ext cx="2422187" cy="2188723"/>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A3227057-6932-45C0-8530-6623717FBA71}"/>
                </a:ext>
              </a:extLst>
            </p:cNvPr>
            <p:cNvSpPr txBox="1"/>
            <p:nvPr/>
          </p:nvSpPr>
          <p:spPr>
            <a:xfrm>
              <a:off x="6708842" y="5356698"/>
              <a:ext cx="4192301" cy="923330"/>
            </a:xfrm>
            <a:prstGeom prst="rect">
              <a:avLst/>
            </a:prstGeom>
            <a:solidFill>
              <a:schemeClr val="tx2">
                <a:lumMod val="60000"/>
                <a:lumOff val="40000"/>
              </a:schemeClr>
            </a:solidFill>
          </p:spPr>
          <p:txBody>
            <a:bodyPr wrap="square" rtlCol="0">
              <a:spAutoFit/>
            </a:bodyPr>
            <a:lstStyle/>
            <a:p>
              <a:r>
                <a:rPr lang="en-US" dirty="0">
                  <a:solidFill>
                    <a:schemeClr val="bg1"/>
                  </a:solidFill>
                </a:rPr>
                <a:t>Continued large increase in springtime O</a:t>
              </a:r>
              <a:r>
                <a:rPr lang="en-US" baseline="-25000" dirty="0">
                  <a:solidFill>
                    <a:schemeClr val="bg1"/>
                  </a:solidFill>
                </a:rPr>
                <a:t>3</a:t>
              </a:r>
              <a:r>
                <a:rPr lang="en-US" dirty="0">
                  <a:solidFill>
                    <a:schemeClr val="bg1"/>
                  </a:solidFill>
                </a:rPr>
                <a:t> in CMAQv5.4, particularly over higher latitudes (driven by BCs)</a:t>
              </a:r>
            </a:p>
          </p:txBody>
        </p:sp>
        <p:grpSp>
          <p:nvGrpSpPr>
            <p:cNvPr id="45" name="Group 44">
              <a:extLst>
                <a:ext uri="{FF2B5EF4-FFF2-40B4-BE49-F238E27FC236}">
                  <a16:creationId xmlns:a16="http://schemas.microsoft.com/office/drawing/2014/main" id="{44FAE8DE-50FF-4E1E-8A2D-2AA00099276D}"/>
                </a:ext>
              </a:extLst>
            </p:cNvPr>
            <p:cNvGrpSpPr/>
            <p:nvPr/>
          </p:nvGrpSpPr>
          <p:grpSpPr>
            <a:xfrm>
              <a:off x="6255988" y="1480244"/>
              <a:ext cx="7347090" cy="3876454"/>
              <a:chOff x="6255988" y="1480244"/>
              <a:chExt cx="7347090" cy="3876454"/>
            </a:xfrm>
          </p:grpSpPr>
          <p:cxnSp>
            <p:nvCxnSpPr>
              <p:cNvPr id="48" name="Straight Arrow Connector 47">
                <a:extLst>
                  <a:ext uri="{FF2B5EF4-FFF2-40B4-BE49-F238E27FC236}">
                    <a16:creationId xmlns:a16="http://schemas.microsoft.com/office/drawing/2014/main" id="{7C171FE4-3D96-4415-95A2-54B40E3CBF96}"/>
                  </a:ext>
                </a:extLst>
              </p:cNvPr>
              <p:cNvCxnSpPr>
                <a:cxnSpLocks/>
                <a:stCxn id="44" idx="0"/>
                <a:endCxn id="43" idx="4"/>
              </p:cNvCxnSpPr>
              <p:nvPr/>
            </p:nvCxnSpPr>
            <p:spPr>
              <a:xfrm flipH="1" flipV="1">
                <a:off x="6255988" y="3668968"/>
                <a:ext cx="2549005" cy="1687730"/>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sp>
            <p:nvSpPr>
              <p:cNvPr id="52" name="Oval 51">
                <a:extLst>
                  <a:ext uri="{FF2B5EF4-FFF2-40B4-BE49-F238E27FC236}">
                    <a16:creationId xmlns:a16="http://schemas.microsoft.com/office/drawing/2014/main" id="{F035825D-571F-4D95-9783-2116284617F8}"/>
                  </a:ext>
                </a:extLst>
              </p:cNvPr>
              <p:cNvSpPr/>
              <p:nvPr/>
            </p:nvSpPr>
            <p:spPr>
              <a:xfrm>
                <a:off x="11151708" y="1480244"/>
                <a:ext cx="2451370" cy="2188723"/>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53" name="Straight Arrow Connector 52">
                <a:extLst>
                  <a:ext uri="{FF2B5EF4-FFF2-40B4-BE49-F238E27FC236}">
                    <a16:creationId xmlns:a16="http://schemas.microsoft.com/office/drawing/2014/main" id="{1BF8BD18-2A76-4D71-90FC-D27EF98F4844}"/>
                  </a:ext>
                </a:extLst>
              </p:cNvPr>
              <p:cNvCxnSpPr>
                <a:cxnSpLocks/>
                <a:stCxn id="44" idx="0"/>
                <a:endCxn id="52" idx="2"/>
              </p:cNvCxnSpPr>
              <p:nvPr/>
            </p:nvCxnSpPr>
            <p:spPr>
              <a:xfrm flipV="1">
                <a:off x="8804993" y="2574606"/>
                <a:ext cx="2346715" cy="2782092"/>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grpSp>
      </p:grpSp>
      <p:grpSp>
        <p:nvGrpSpPr>
          <p:cNvPr id="61" name="Group 60">
            <a:extLst>
              <a:ext uri="{FF2B5EF4-FFF2-40B4-BE49-F238E27FC236}">
                <a16:creationId xmlns:a16="http://schemas.microsoft.com/office/drawing/2014/main" id="{7301FD8E-3C33-4608-B6A3-5BC1833A68E1}"/>
              </a:ext>
            </a:extLst>
          </p:cNvPr>
          <p:cNvGrpSpPr/>
          <p:nvPr/>
        </p:nvGrpSpPr>
        <p:grpSpPr>
          <a:xfrm>
            <a:off x="219075" y="2025244"/>
            <a:ext cx="7886083" cy="3892092"/>
            <a:chOff x="1099032" y="5356698"/>
            <a:chExt cx="7886083" cy="3892092"/>
          </a:xfrm>
        </p:grpSpPr>
        <p:sp>
          <p:nvSpPr>
            <p:cNvPr id="62" name="Oval 61">
              <a:extLst>
                <a:ext uri="{FF2B5EF4-FFF2-40B4-BE49-F238E27FC236}">
                  <a16:creationId xmlns:a16="http://schemas.microsoft.com/office/drawing/2014/main" id="{E615DD8C-DE04-4513-A3ED-E8E3584924BB}"/>
                </a:ext>
              </a:extLst>
            </p:cNvPr>
            <p:cNvSpPr/>
            <p:nvPr/>
          </p:nvSpPr>
          <p:spPr>
            <a:xfrm>
              <a:off x="1099032" y="7998704"/>
              <a:ext cx="1001795" cy="1250086"/>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D8FCF465-388F-4188-891F-3C1EF23877D6}"/>
                </a:ext>
              </a:extLst>
            </p:cNvPr>
            <p:cNvSpPr txBox="1"/>
            <p:nvPr/>
          </p:nvSpPr>
          <p:spPr>
            <a:xfrm>
              <a:off x="6708843" y="5356698"/>
              <a:ext cx="2276272" cy="923330"/>
            </a:xfrm>
            <a:prstGeom prst="rect">
              <a:avLst/>
            </a:prstGeom>
            <a:solidFill>
              <a:schemeClr val="tx2">
                <a:lumMod val="60000"/>
                <a:lumOff val="40000"/>
              </a:schemeClr>
            </a:solidFill>
          </p:spPr>
          <p:txBody>
            <a:bodyPr wrap="square" rtlCol="0">
              <a:spAutoFit/>
            </a:bodyPr>
            <a:lstStyle/>
            <a:p>
              <a:r>
                <a:rPr lang="en-US" dirty="0">
                  <a:solidFill>
                    <a:schemeClr val="bg1"/>
                  </a:solidFill>
                </a:rPr>
                <a:t>Larger decrease in  springtime O</a:t>
              </a:r>
              <a:r>
                <a:rPr lang="en-US" baseline="-25000" dirty="0">
                  <a:solidFill>
                    <a:schemeClr val="bg1"/>
                  </a:solidFill>
                </a:rPr>
                <a:t>3</a:t>
              </a:r>
              <a:r>
                <a:rPr lang="en-US" dirty="0">
                  <a:solidFill>
                    <a:schemeClr val="bg1"/>
                  </a:solidFill>
                </a:rPr>
                <a:t> in SW U.S. with MEGAN</a:t>
              </a:r>
            </a:p>
          </p:txBody>
        </p:sp>
        <p:grpSp>
          <p:nvGrpSpPr>
            <p:cNvPr id="64" name="Group 63">
              <a:extLst>
                <a:ext uri="{FF2B5EF4-FFF2-40B4-BE49-F238E27FC236}">
                  <a16:creationId xmlns:a16="http://schemas.microsoft.com/office/drawing/2014/main" id="{192D5C7A-7579-4BAD-84D3-DBCC4075ADA7}"/>
                </a:ext>
              </a:extLst>
            </p:cNvPr>
            <p:cNvGrpSpPr/>
            <p:nvPr/>
          </p:nvGrpSpPr>
          <p:grpSpPr>
            <a:xfrm>
              <a:off x="2100827" y="5818363"/>
              <a:ext cx="6025264" cy="3351916"/>
              <a:chOff x="2100827" y="5818363"/>
              <a:chExt cx="6025264" cy="3351916"/>
            </a:xfrm>
          </p:grpSpPr>
          <p:cxnSp>
            <p:nvCxnSpPr>
              <p:cNvPr id="65" name="Straight Arrow Connector 64">
                <a:extLst>
                  <a:ext uri="{FF2B5EF4-FFF2-40B4-BE49-F238E27FC236}">
                    <a16:creationId xmlns:a16="http://schemas.microsoft.com/office/drawing/2014/main" id="{42E1E87F-61F4-48DB-8F43-3D9CCF5A7FC1}"/>
                  </a:ext>
                </a:extLst>
              </p:cNvPr>
              <p:cNvCxnSpPr>
                <a:cxnSpLocks/>
                <a:stCxn id="63" idx="1"/>
                <a:endCxn id="62" idx="6"/>
              </p:cNvCxnSpPr>
              <p:nvPr/>
            </p:nvCxnSpPr>
            <p:spPr>
              <a:xfrm flipH="1">
                <a:off x="2100827" y="5818363"/>
                <a:ext cx="4608016" cy="2805384"/>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sp>
            <p:nvSpPr>
              <p:cNvPr id="66" name="Oval 65">
                <a:extLst>
                  <a:ext uri="{FF2B5EF4-FFF2-40B4-BE49-F238E27FC236}">
                    <a16:creationId xmlns:a16="http://schemas.microsoft.com/office/drawing/2014/main" id="{81BC76F8-C361-4A25-B94C-EB37307F01F6}"/>
                  </a:ext>
                </a:extLst>
              </p:cNvPr>
              <p:cNvSpPr/>
              <p:nvPr/>
            </p:nvSpPr>
            <p:spPr>
              <a:xfrm>
                <a:off x="7161698" y="7967758"/>
                <a:ext cx="964393" cy="1202521"/>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67" name="Straight Arrow Connector 66">
                <a:extLst>
                  <a:ext uri="{FF2B5EF4-FFF2-40B4-BE49-F238E27FC236}">
                    <a16:creationId xmlns:a16="http://schemas.microsoft.com/office/drawing/2014/main" id="{7D2A8334-DAC7-4701-BF69-CF6CD9881DEB}"/>
                  </a:ext>
                </a:extLst>
              </p:cNvPr>
              <p:cNvCxnSpPr>
                <a:cxnSpLocks/>
                <a:stCxn id="63" idx="2"/>
                <a:endCxn id="66" idx="0"/>
              </p:cNvCxnSpPr>
              <p:nvPr/>
            </p:nvCxnSpPr>
            <p:spPr>
              <a:xfrm flipH="1">
                <a:off x="7643895" y="6280028"/>
                <a:ext cx="203084" cy="1687730"/>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30911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subTnLst>
                                    <p:set>
                                      <p:cBhvr override="childStyle">
                                        <p:cTn dur="1" fill="hold" display="0" masterRel="nextClick" afterEffect="1"/>
                                        <p:tgtEl>
                                          <p:spTgt spid="3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025BC60-5370-467E-8CD9-9478CA49887F}"/>
              </a:ext>
            </a:extLst>
          </p:cNvPr>
          <p:cNvSpPr>
            <a:spLocks noGrp="1"/>
          </p:cNvSpPr>
          <p:nvPr>
            <p:ph type="sldNum" sz="quarter" idx="4294967295"/>
          </p:nvPr>
        </p:nvSpPr>
        <p:spPr>
          <a:xfrm>
            <a:off x="9347200" y="6356350"/>
            <a:ext cx="2844800" cy="365125"/>
          </a:xfrm>
        </p:spPr>
        <p:txBody>
          <a:bodyPr/>
          <a:lstStyle/>
          <a:p>
            <a:pPr>
              <a:defRPr/>
            </a:pPr>
            <a:fld id="{982EA9DB-1AB2-4E45-B0AC-1182FB3079D0}" type="slidenum">
              <a:rPr lang="en-US" smtClean="0"/>
              <a:pPr>
                <a:defRPr/>
              </a:pPr>
              <a:t>17</a:t>
            </a:fld>
            <a:endParaRPr lang="en-US" dirty="0"/>
          </a:p>
        </p:txBody>
      </p:sp>
      <p:sp>
        <p:nvSpPr>
          <p:cNvPr id="7" name="Text Placeholder 5">
            <a:extLst>
              <a:ext uri="{FF2B5EF4-FFF2-40B4-BE49-F238E27FC236}">
                <a16:creationId xmlns:a16="http://schemas.microsoft.com/office/drawing/2014/main" id="{4DBDB588-921B-4742-8E7C-BFF8D8FAC796}"/>
              </a:ext>
            </a:extLst>
          </p:cNvPr>
          <p:cNvSpPr>
            <a:spLocks noGrp="1"/>
          </p:cNvSpPr>
          <p:nvPr>
            <p:ph type="body" sz="quarter" idx="4294967295"/>
          </p:nvPr>
        </p:nvSpPr>
        <p:spPr>
          <a:xfrm>
            <a:off x="0" y="1382"/>
            <a:ext cx="12192000" cy="685800"/>
          </a:xfrm>
        </p:spPr>
        <p:txBody>
          <a:bodyPr/>
          <a:lstStyle/>
          <a:p>
            <a:pPr marL="0" indent="0" algn="ctr">
              <a:buNone/>
            </a:pPr>
            <a:r>
              <a:rPr lang="en-US" sz="3600" dirty="0">
                <a:latin typeface="Arial" panose="020B0604020202020204" pitchFamily="34" charset="0"/>
                <a:cs typeface="Arial" panose="020B0604020202020204" pitchFamily="34" charset="0"/>
              </a:rPr>
              <a:t>O</a:t>
            </a:r>
            <a:r>
              <a:rPr lang="en-US" sz="3600" baseline="-25000" dirty="0">
                <a:latin typeface="Arial" panose="020B0604020202020204" pitchFamily="34" charset="0"/>
                <a:cs typeface="Arial" panose="020B0604020202020204" pitchFamily="34" charset="0"/>
              </a:rPr>
              <a:t>3</a:t>
            </a:r>
            <a:r>
              <a:rPr lang="en-US" sz="3600" dirty="0">
                <a:latin typeface="Arial" panose="020B0604020202020204" pitchFamily="34" charset="0"/>
                <a:cs typeface="Arial" panose="020B0604020202020204" pitchFamily="34" charset="0"/>
              </a:rPr>
              <a:t>: Impact of CMAQ Updates and Options (Summer)</a:t>
            </a:r>
          </a:p>
        </p:txBody>
      </p:sp>
      <p:sp>
        <p:nvSpPr>
          <p:cNvPr id="40" name="TextBox 39">
            <a:extLst>
              <a:ext uri="{FF2B5EF4-FFF2-40B4-BE49-F238E27FC236}">
                <a16:creationId xmlns:a16="http://schemas.microsoft.com/office/drawing/2014/main" id="{6F12AAFA-5320-4B6F-998E-5A45D4F7686A}"/>
              </a:ext>
            </a:extLst>
          </p:cNvPr>
          <p:cNvSpPr txBox="1"/>
          <p:nvPr/>
        </p:nvSpPr>
        <p:spPr>
          <a:xfrm>
            <a:off x="87548" y="758757"/>
            <a:ext cx="5632315" cy="461665"/>
          </a:xfrm>
          <a:prstGeom prst="rect">
            <a:avLst/>
          </a:prstGeom>
          <a:noFill/>
        </p:spPr>
        <p:txBody>
          <a:bodyPr wrap="square" rtlCol="0">
            <a:spAutoFit/>
          </a:bodyPr>
          <a:lstStyle/>
          <a:p>
            <a:pPr algn="ctr"/>
            <a:r>
              <a:rPr lang="en-US" sz="2400" dirty="0"/>
              <a:t>M3Dry</a:t>
            </a:r>
          </a:p>
        </p:txBody>
      </p:sp>
      <p:sp>
        <p:nvSpPr>
          <p:cNvPr id="41" name="TextBox 40">
            <a:extLst>
              <a:ext uri="{FF2B5EF4-FFF2-40B4-BE49-F238E27FC236}">
                <a16:creationId xmlns:a16="http://schemas.microsoft.com/office/drawing/2014/main" id="{536263F7-872A-4BB0-AB43-633BBF712230}"/>
              </a:ext>
            </a:extLst>
          </p:cNvPr>
          <p:cNvSpPr txBox="1"/>
          <p:nvPr/>
        </p:nvSpPr>
        <p:spPr>
          <a:xfrm>
            <a:off x="6322978" y="755516"/>
            <a:ext cx="5632315" cy="461665"/>
          </a:xfrm>
          <a:prstGeom prst="rect">
            <a:avLst/>
          </a:prstGeom>
          <a:noFill/>
        </p:spPr>
        <p:txBody>
          <a:bodyPr wrap="square" rtlCol="0">
            <a:spAutoFit/>
          </a:bodyPr>
          <a:lstStyle/>
          <a:p>
            <a:pPr algn="ctr"/>
            <a:r>
              <a:rPr lang="en-US" sz="2400" dirty="0"/>
              <a:t>STAGE</a:t>
            </a:r>
          </a:p>
        </p:txBody>
      </p:sp>
      <p:pic>
        <p:nvPicPr>
          <p:cNvPr id="5" name="Picture 4" descr="Map&#10;&#10;Description automatically generated with low confidence">
            <a:extLst>
              <a:ext uri="{FF2B5EF4-FFF2-40B4-BE49-F238E27FC236}">
                <a16:creationId xmlns:a16="http://schemas.microsoft.com/office/drawing/2014/main" id="{7AB2113D-41BB-46E6-B0F6-F240B3F3761F}"/>
              </a:ext>
            </a:extLst>
          </p:cNvPr>
          <p:cNvPicPr>
            <a:picLocks/>
          </p:cNvPicPr>
          <p:nvPr/>
        </p:nvPicPr>
        <p:blipFill rotWithShape="1">
          <a:blip r:embed="rId2" cstate="print">
            <a:extLst>
              <a:ext uri="{28A0092B-C50C-407E-A947-70E740481C1C}">
                <a14:useLocalDpi xmlns:a14="http://schemas.microsoft.com/office/drawing/2010/main" val="0"/>
              </a:ext>
            </a:extLst>
          </a:blip>
          <a:srcRect l="5639" t="32057" r="6251" b="25957"/>
          <a:stretch/>
        </p:blipFill>
        <p:spPr>
          <a:xfrm>
            <a:off x="91440" y="1371600"/>
            <a:ext cx="5943600" cy="4572000"/>
          </a:xfrm>
          <a:prstGeom prst="rect">
            <a:avLst/>
          </a:prstGeom>
        </p:spPr>
      </p:pic>
      <p:pic>
        <p:nvPicPr>
          <p:cNvPr id="9" name="Picture 8" descr="A picture containing engineering drawing&#10;&#10;Description automatically generated">
            <a:extLst>
              <a:ext uri="{FF2B5EF4-FFF2-40B4-BE49-F238E27FC236}">
                <a16:creationId xmlns:a16="http://schemas.microsoft.com/office/drawing/2014/main" id="{CF1070BD-8D0B-416E-9FB8-1DA9B6B10746}"/>
              </a:ext>
            </a:extLst>
          </p:cNvPr>
          <p:cNvPicPr>
            <a:picLocks/>
          </p:cNvPicPr>
          <p:nvPr/>
        </p:nvPicPr>
        <p:blipFill rotWithShape="1">
          <a:blip r:embed="rId3" cstate="print">
            <a:extLst>
              <a:ext uri="{28A0092B-C50C-407E-A947-70E740481C1C}">
                <a14:useLocalDpi xmlns:a14="http://schemas.microsoft.com/office/drawing/2010/main" val="0"/>
              </a:ext>
            </a:extLst>
          </a:blip>
          <a:srcRect l="5455" t="32199" r="6251" b="25957"/>
          <a:stretch/>
        </p:blipFill>
        <p:spPr>
          <a:xfrm>
            <a:off x="6162472" y="1345336"/>
            <a:ext cx="5943600" cy="4572000"/>
          </a:xfrm>
          <a:prstGeom prst="rect">
            <a:avLst/>
          </a:prstGeom>
        </p:spPr>
      </p:pic>
      <p:grpSp>
        <p:nvGrpSpPr>
          <p:cNvPr id="18" name="Group 17">
            <a:extLst>
              <a:ext uri="{FF2B5EF4-FFF2-40B4-BE49-F238E27FC236}">
                <a16:creationId xmlns:a16="http://schemas.microsoft.com/office/drawing/2014/main" id="{0CF298D4-E4A0-4044-86E2-3E23CB541EB8}"/>
              </a:ext>
            </a:extLst>
          </p:cNvPr>
          <p:cNvGrpSpPr/>
          <p:nvPr/>
        </p:nvGrpSpPr>
        <p:grpSpPr>
          <a:xfrm>
            <a:off x="3066369" y="1527241"/>
            <a:ext cx="8558184" cy="4799784"/>
            <a:chOff x="5044894" y="1480244"/>
            <a:chExt cx="8558184" cy="4799784"/>
          </a:xfrm>
        </p:grpSpPr>
        <p:sp>
          <p:nvSpPr>
            <p:cNvPr id="19" name="Oval 18">
              <a:extLst>
                <a:ext uri="{FF2B5EF4-FFF2-40B4-BE49-F238E27FC236}">
                  <a16:creationId xmlns:a16="http://schemas.microsoft.com/office/drawing/2014/main" id="{3B7135D8-E3F3-4049-AD7F-B5D1335E37AD}"/>
                </a:ext>
              </a:extLst>
            </p:cNvPr>
            <p:cNvSpPr/>
            <p:nvPr/>
          </p:nvSpPr>
          <p:spPr>
            <a:xfrm>
              <a:off x="5044894" y="1480245"/>
              <a:ext cx="2422187" cy="2188723"/>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FDB8305B-EEA6-498A-89D0-903243BE9BC9}"/>
                </a:ext>
              </a:extLst>
            </p:cNvPr>
            <p:cNvSpPr txBox="1"/>
            <p:nvPr/>
          </p:nvSpPr>
          <p:spPr>
            <a:xfrm>
              <a:off x="6708843" y="5356698"/>
              <a:ext cx="2844800" cy="923330"/>
            </a:xfrm>
            <a:prstGeom prst="rect">
              <a:avLst/>
            </a:prstGeom>
            <a:solidFill>
              <a:schemeClr val="tx2">
                <a:lumMod val="60000"/>
                <a:lumOff val="40000"/>
              </a:schemeClr>
            </a:solidFill>
          </p:spPr>
          <p:txBody>
            <a:bodyPr wrap="square" rtlCol="0">
              <a:spAutoFit/>
            </a:bodyPr>
            <a:lstStyle/>
            <a:p>
              <a:r>
                <a:rPr lang="en-US" dirty="0">
                  <a:solidFill>
                    <a:schemeClr val="bg1"/>
                  </a:solidFill>
                </a:rPr>
                <a:t>Only slightly higher summertime O</a:t>
              </a:r>
              <a:r>
                <a:rPr lang="en-US" baseline="-25000" dirty="0">
                  <a:solidFill>
                    <a:schemeClr val="bg1"/>
                  </a:solidFill>
                </a:rPr>
                <a:t>3</a:t>
              </a:r>
              <a:r>
                <a:rPr lang="en-US" dirty="0">
                  <a:solidFill>
                    <a:schemeClr val="bg1"/>
                  </a:solidFill>
                </a:rPr>
                <a:t> in v5.4 in eastern U.S. with M3Dry</a:t>
              </a:r>
            </a:p>
          </p:txBody>
        </p:sp>
        <p:grpSp>
          <p:nvGrpSpPr>
            <p:cNvPr id="21" name="Group 20">
              <a:extLst>
                <a:ext uri="{FF2B5EF4-FFF2-40B4-BE49-F238E27FC236}">
                  <a16:creationId xmlns:a16="http://schemas.microsoft.com/office/drawing/2014/main" id="{6F8B26E2-B8FC-4230-A4E1-9A8A622E3CCE}"/>
                </a:ext>
              </a:extLst>
            </p:cNvPr>
            <p:cNvGrpSpPr/>
            <p:nvPr/>
          </p:nvGrpSpPr>
          <p:grpSpPr>
            <a:xfrm>
              <a:off x="6255988" y="1480244"/>
              <a:ext cx="7347090" cy="3876454"/>
              <a:chOff x="6255988" y="1480244"/>
              <a:chExt cx="7347090" cy="3876454"/>
            </a:xfrm>
          </p:grpSpPr>
          <p:cxnSp>
            <p:nvCxnSpPr>
              <p:cNvPr id="22" name="Straight Arrow Connector 21">
                <a:extLst>
                  <a:ext uri="{FF2B5EF4-FFF2-40B4-BE49-F238E27FC236}">
                    <a16:creationId xmlns:a16="http://schemas.microsoft.com/office/drawing/2014/main" id="{C2EE48BA-7122-4819-BADD-3BCD4B4EA5B2}"/>
                  </a:ext>
                </a:extLst>
              </p:cNvPr>
              <p:cNvCxnSpPr>
                <a:cxnSpLocks/>
                <a:stCxn id="20" idx="0"/>
                <a:endCxn id="19" idx="4"/>
              </p:cNvCxnSpPr>
              <p:nvPr/>
            </p:nvCxnSpPr>
            <p:spPr>
              <a:xfrm flipH="1" flipV="1">
                <a:off x="6255988" y="3668968"/>
                <a:ext cx="1875255" cy="1687730"/>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sp>
            <p:nvSpPr>
              <p:cNvPr id="23" name="Oval 22">
                <a:extLst>
                  <a:ext uri="{FF2B5EF4-FFF2-40B4-BE49-F238E27FC236}">
                    <a16:creationId xmlns:a16="http://schemas.microsoft.com/office/drawing/2014/main" id="{D2DBB8D2-7CE0-4441-BB91-09AACE9B4DF4}"/>
                  </a:ext>
                </a:extLst>
              </p:cNvPr>
              <p:cNvSpPr/>
              <p:nvPr/>
            </p:nvSpPr>
            <p:spPr>
              <a:xfrm>
                <a:off x="11151708" y="1480244"/>
                <a:ext cx="2451370" cy="2188723"/>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24" name="Straight Arrow Connector 23">
                <a:extLst>
                  <a:ext uri="{FF2B5EF4-FFF2-40B4-BE49-F238E27FC236}">
                    <a16:creationId xmlns:a16="http://schemas.microsoft.com/office/drawing/2014/main" id="{395AF461-D47F-462E-9BE8-25850FCFBD63}"/>
                  </a:ext>
                </a:extLst>
              </p:cNvPr>
              <p:cNvCxnSpPr>
                <a:cxnSpLocks/>
                <a:stCxn id="20" idx="0"/>
                <a:endCxn id="23" idx="2"/>
              </p:cNvCxnSpPr>
              <p:nvPr/>
            </p:nvCxnSpPr>
            <p:spPr>
              <a:xfrm flipV="1">
                <a:off x="8131243" y="2574606"/>
                <a:ext cx="3020465" cy="2782092"/>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grpSp>
      </p:grpSp>
      <p:grpSp>
        <p:nvGrpSpPr>
          <p:cNvPr id="25" name="Group 24">
            <a:extLst>
              <a:ext uri="{FF2B5EF4-FFF2-40B4-BE49-F238E27FC236}">
                <a16:creationId xmlns:a16="http://schemas.microsoft.com/office/drawing/2014/main" id="{29D9364E-4B3D-4AE0-9F55-0F7C8C982C87}"/>
              </a:ext>
            </a:extLst>
          </p:cNvPr>
          <p:cNvGrpSpPr/>
          <p:nvPr/>
        </p:nvGrpSpPr>
        <p:grpSpPr>
          <a:xfrm>
            <a:off x="85928" y="2025244"/>
            <a:ext cx="8502906" cy="3080272"/>
            <a:chOff x="965885" y="5356698"/>
            <a:chExt cx="8502906" cy="3080272"/>
          </a:xfrm>
        </p:grpSpPr>
        <p:sp>
          <p:nvSpPr>
            <p:cNvPr id="26" name="Oval 25">
              <a:extLst>
                <a:ext uri="{FF2B5EF4-FFF2-40B4-BE49-F238E27FC236}">
                  <a16:creationId xmlns:a16="http://schemas.microsoft.com/office/drawing/2014/main" id="{46AC5E6D-84DA-40DD-8130-DF254EA82DE6}"/>
                </a:ext>
              </a:extLst>
            </p:cNvPr>
            <p:cNvSpPr/>
            <p:nvPr/>
          </p:nvSpPr>
          <p:spPr>
            <a:xfrm>
              <a:off x="965885" y="7186884"/>
              <a:ext cx="2487590" cy="1250086"/>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F1855A4F-40DE-44D3-9D6A-1002CA779D09}"/>
                </a:ext>
              </a:extLst>
            </p:cNvPr>
            <p:cNvSpPr txBox="1"/>
            <p:nvPr/>
          </p:nvSpPr>
          <p:spPr>
            <a:xfrm>
              <a:off x="6708843" y="5356698"/>
              <a:ext cx="2276272" cy="1200329"/>
            </a:xfrm>
            <a:prstGeom prst="rect">
              <a:avLst/>
            </a:prstGeom>
            <a:solidFill>
              <a:schemeClr val="tx2">
                <a:lumMod val="60000"/>
                <a:lumOff val="40000"/>
              </a:schemeClr>
            </a:solidFill>
          </p:spPr>
          <p:txBody>
            <a:bodyPr wrap="square" rtlCol="0">
              <a:spAutoFit/>
            </a:bodyPr>
            <a:lstStyle/>
            <a:p>
              <a:r>
                <a:rPr lang="en-US" dirty="0">
                  <a:solidFill>
                    <a:schemeClr val="bg1"/>
                  </a:solidFill>
                </a:rPr>
                <a:t>Large decrease in  summertime O</a:t>
              </a:r>
              <a:r>
                <a:rPr lang="en-US" baseline="-25000" dirty="0">
                  <a:solidFill>
                    <a:schemeClr val="bg1"/>
                  </a:solidFill>
                </a:rPr>
                <a:t>3</a:t>
              </a:r>
              <a:r>
                <a:rPr lang="en-US" dirty="0">
                  <a:solidFill>
                    <a:schemeClr val="bg1"/>
                  </a:solidFill>
                </a:rPr>
                <a:t> over higher latitudes with MEGAN due to BCs</a:t>
              </a:r>
            </a:p>
          </p:txBody>
        </p:sp>
        <p:grpSp>
          <p:nvGrpSpPr>
            <p:cNvPr id="28" name="Group 27">
              <a:extLst>
                <a:ext uri="{FF2B5EF4-FFF2-40B4-BE49-F238E27FC236}">
                  <a16:creationId xmlns:a16="http://schemas.microsoft.com/office/drawing/2014/main" id="{97030F76-892F-43F8-9F52-35A43B12D3F5}"/>
                </a:ext>
              </a:extLst>
            </p:cNvPr>
            <p:cNvGrpSpPr/>
            <p:nvPr/>
          </p:nvGrpSpPr>
          <p:grpSpPr>
            <a:xfrm>
              <a:off x="3463229" y="5956863"/>
              <a:ext cx="6005562" cy="2396533"/>
              <a:chOff x="3463229" y="5956863"/>
              <a:chExt cx="6005562" cy="2396533"/>
            </a:xfrm>
          </p:grpSpPr>
          <p:cxnSp>
            <p:nvCxnSpPr>
              <p:cNvPr id="29" name="Straight Arrow Connector 28">
                <a:extLst>
                  <a:ext uri="{FF2B5EF4-FFF2-40B4-BE49-F238E27FC236}">
                    <a16:creationId xmlns:a16="http://schemas.microsoft.com/office/drawing/2014/main" id="{5600FA5F-E20B-40AD-A137-4E5741C2E323}"/>
                  </a:ext>
                </a:extLst>
              </p:cNvPr>
              <p:cNvCxnSpPr>
                <a:cxnSpLocks/>
                <a:stCxn id="27" idx="1"/>
              </p:cNvCxnSpPr>
              <p:nvPr/>
            </p:nvCxnSpPr>
            <p:spPr>
              <a:xfrm flipH="1">
                <a:off x="3463229" y="5956863"/>
                <a:ext cx="3245614" cy="1786335"/>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sp>
            <p:nvSpPr>
              <p:cNvPr id="30" name="Oval 29">
                <a:extLst>
                  <a:ext uri="{FF2B5EF4-FFF2-40B4-BE49-F238E27FC236}">
                    <a16:creationId xmlns:a16="http://schemas.microsoft.com/office/drawing/2014/main" id="{72759856-8362-48B5-A372-E8FAE57D789D}"/>
                  </a:ext>
                </a:extLst>
              </p:cNvPr>
              <p:cNvSpPr/>
              <p:nvPr/>
            </p:nvSpPr>
            <p:spPr>
              <a:xfrm>
                <a:off x="7042429" y="7150875"/>
                <a:ext cx="2426362" cy="1202521"/>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31" name="Straight Arrow Connector 30">
                <a:extLst>
                  <a:ext uri="{FF2B5EF4-FFF2-40B4-BE49-F238E27FC236}">
                    <a16:creationId xmlns:a16="http://schemas.microsoft.com/office/drawing/2014/main" id="{894EF5C5-D609-4EE3-9EEC-BD0B89DA9DBD}"/>
                  </a:ext>
                </a:extLst>
              </p:cNvPr>
              <p:cNvCxnSpPr>
                <a:cxnSpLocks/>
                <a:stCxn id="27" idx="2"/>
                <a:endCxn id="30" idx="0"/>
              </p:cNvCxnSpPr>
              <p:nvPr/>
            </p:nvCxnSpPr>
            <p:spPr>
              <a:xfrm>
                <a:off x="7846979" y="6557027"/>
                <a:ext cx="408631" cy="593848"/>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grpSp>
      </p:grpSp>
      <p:grpSp>
        <p:nvGrpSpPr>
          <p:cNvPr id="36" name="Group 35">
            <a:extLst>
              <a:ext uri="{FF2B5EF4-FFF2-40B4-BE49-F238E27FC236}">
                <a16:creationId xmlns:a16="http://schemas.microsoft.com/office/drawing/2014/main" id="{C45F66A2-E2B0-4DFE-BF6F-D08058F6410B}"/>
              </a:ext>
            </a:extLst>
          </p:cNvPr>
          <p:cNvGrpSpPr/>
          <p:nvPr/>
        </p:nvGrpSpPr>
        <p:grpSpPr>
          <a:xfrm>
            <a:off x="924938" y="2259891"/>
            <a:ext cx="10774674" cy="3699824"/>
            <a:chOff x="6708843" y="5356698"/>
            <a:chExt cx="10774674" cy="3699824"/>
          </a:xfrm>
        </p:grpSpPr>
        <p:sp>
          <p:nvSpPr>
            <p:cNvPr id="37" name="Oval 36">
              <a:extLst>
                <a:ext uri="{FF2B5EF4-FFF2-40B4-BE49-F238E27FC236}">
                  <a16:creationId xmlns:a16="http://schemas.microsoft.com/office/drawing/2014/main" id="{85926DF6-E229-48FE-A55B-0EF1C25BFA3A}"/>
                </a:ext>
              </a:extLst>
            </p:cNvPr>
            <p:cNvSpPr/>
            <p:nvPr/>
          </p:nvSpPr>
          <p:spPr>
            <a:xfrm>
              <a:off x="9081581" y="6867799"/>
              <a:ext cx="2422187" cy="2188723"/>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C1B6C7F1-CAE4-44B4-A915-FCE3EFB68FB8}"/>
                </a:ext>
              </a:extLst>
            </p:cNvPr>
            <p:cNvSpPr txBox="1"/>
            <p:nvPr/>
          </p:nvSpPr>
          <p:spPr>
            <a:xfrm>
              <a:off x="6708843" y="5356698"/>
              <a:ext cx="1801101" cy="923330"/>
            </a:xfrm>
            <a:prstGeom prst="rect">
              <a:avLst/>
            </a:prstGeom>
            <a:solidFill>
              <a:schemeClr val="tx2">
                <a:lumMod val="60000"/>
                <a:lumOff val="40000"/>
              </a:schemeClr>
            </a:solidFill>
          </p:spPr>
          <p:txBody>
            <a:bodyPr wrap="square" rtlCol="0">
              <a:spAutoFit/>
            </a:bodyPr>
            <a:lstStyle/>
            <a:p>
              <a:r>
                <a:rPr lang="en-US" dirty="0">
                  <a:solidFill>
                    <a:schemeClr val="bg1"/>
                  </a:solidFill>
                </a:rPr>
                <a:t>Slightly higher summertime O</a:t>
              </a:r>
              <a:r>
                <a:rPr lang="en-US" baseline="-25000" dirty="0">
                  <a:solidFill>
                    <a:schemeClr val="bg1"/>
                  </a:solidFill>
                </a:rPr>
                <a:t>3</a:t>
              </a:r>
              <a:r>
                <a:rPr lang="en-US" dirty="0">
                  <a:solidFill>
                    <a:schemeClr val="bg1"/>
                  </a:solidFill>
                </a:rPr>
                <a:t> with CRACMM</a:t>
              </a:r>
            </a:p>
          </p:txBody>
        </p:sp>
        <p:grpSp>
          <p:nvGrpSpPr>
            <p:cNvPr id="39" name="Group 38">
              <a:extLst>
                <a:ext uri="{FF2B5EF4-FFF2-40B4-BE49-F238E27FC236}">
                  <a16:creationId xmlns:a16="http://schemas.microsoft.com/office/drawing/2014/main" id="{B8CB512F-22A1-4D1A-A3B9-887B602F1537}"/>
                </a:ext>
              </a:extLst>
            </p:cNvPr>
            <p:cNvGrpSpPr/>
            <p:nvPr/>
          </p:nvGrpSpPr>
          <p:grpSpPr>
            <a:xfrm>
              <a:off x="8161023" y="5818363"/>
              <a:ext cx="9322494" cy="3238159"/>
              <a:chOff x="8161023" y="5818363"/>
              <a:chExt cx="9322494" cy="3238159"/>
            </a:xfrm>
          </p:grpSpPr>
          <p:cxnSp>
            <p:nvCxnSpPr>
              <p:cNvPr id="42" name="Straight Arrow Connector 41">
                <a:extLst>
                  <a:ext uri="{FF2B5EF4-FFF2-40B4-BE49-F238E27FC236}">
                    <a16:creationId xmlns:a16="http://schemas.microsoft.com/office/drawing/2014/main" id="{ED9EBE66-7459-4323-9C0F-0694017096AB}"/>
                  </a:ext>
                </a:extLst>
              </p:cNvPr>
              <p:cNvCxnSpPr>
                <a:cxnSpLocks/>
                <a:endCxn id="37" idx="1"/>
              </p:cNvCxnSpPr>
              <p:nvPr/>
            </p:nvCxnSpPr>
            <p:spPr>
              <a:xfrm>
                <a:off x="8161023" y="6280028"/>
                <a:ext cx="1275279" cy="908302"/>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sp>
            <p:nvSpPr>
              <p:cNvPr id="43" name="Oval 42">
                <a:extLst>
                  <a:ext uri="{FF2B5EF4-FFF2-40B4-BE49-F238E27FC236}">
                    <a16:creationId xmlns:a16="http://schemas.microsoft.com/office/drawing/2014/main" id="{F3398869-E267-47B2-9F63-AD689A64D365}"/>
                  </a:ext>
                </a:extLst>
              </p:cNvPr>
              <p:cNvSpPr/>
              <p:nvPr/>
            </p:nvSpPr>
            <p:spPr>
              <a:xfrm>
                <a:off x="15032147" y="6867799"/>
                <a:ext cx="2451370" cy="2188723"/>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44" name="Straight Arrow Connector 43">
                <a:extLst>
                  <a:ext uri="{FF2B5EF4-FFF2-40B4-BE49-F238E27FC236}">
                    <a16:creationId xmlns:a16="http://schemas.microsoft.com/office/drawing/2014/main" id="{EEDF1122-C7A9-45FA-92B1-2E6D5945BCC1}"/>
                  </a:ext>
                </a:extLst>
              </p:cNvPr>
              <p:cNvCxnSpPr>
                <a:cxnSpLocks/>
                <a:stCxn id="38" idx="3"/>
                <a:endCxn id="43" idx="2"/>
              </p:cNvCxnSpPr>
              <p:nvPr/>
            </p:nvCxnSpPr>
            <p:spPr>
              <a:xfrm>
                <a:off x="8509944" y="5818363"/>
                <a:ext cx="6522203" cy="2143798"/>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82672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025BC60-5370-467E-8CD9-9478CA49887F}"/>
              </a:ext>
            </a:extLst>
          </p:cNvPr>
          <p:cNvSpPr>
            <a:spLocks noGrp="1"/>
          </p:cNvSpPr>
          <p:nvPr>
            <p:ph type="sldNum" sz="quarter" idx="4294967295"/>
          </p:nvPr>
        </p:nvSpPr>
        <p:spPr>
          <a:xfrm>
            <a:off x="9347200" y="6356350"/>
            <a:ext cx="2844800" cy="365125"/>
          </a:xfrm>
        </p:spPr>
        <p:txBody>
          <a:bodyPr/>
          <a:lstStyle/>
          <a:p>
            <a:pPr>
              <a:defRPr/>
            </a:pPr>
            <a:fld id="{982EA9DB-1AB2-4E45-B0AC-1182FB3079D0}" type="slidenum">
              <a:rPr lang="en-US" smtClean="0"/>
              <a:pPr>
                <a:defRPr/>
              </a:pPr>
              <a:t>18</a:t>
            </a:fld>
            <a:endParaRPr lang="en-US" dirty="0"/>
          </a:p>
        </p:txBody>
      </p:sp>
      <p:sp>
        <p:nvSpPr>
          <p:cNvPr id="7" name="Text Placeholder 5">
            <a:extLst>
              <a:ext uri="{FF2B5EF4-FFF2-40B4-BE49-F238E27FC236}">
                <a16:creationId xmlns:a16="http://schemas.microsoft.com/office/drawing/2014/main" id="{4DBDB588-921B-4742-8E7C-BFF8D8FAC796}"/>
              </a:ext>
            </a:extLst>
          </p:cNvPr>
          <p:cNvSpPr>
            <a:spLocks noGrp="1"/>
          </p:cNvSpPr>
          <p:nvPr>
            <p:ph type="body" sz="quarter" idx="4294967295"/>
          </p:nvPr>
        </p:nvSpPr>
        <p:spPr>
          <a:xfrm>
            <a:off x="0" y="1382"/>
            <a:ext cx="12192000" cy="685800"/>
          </a:xfrm>
        </p:spPr>
        <p:txBody>
          <a:bodyPr/>
          <a:lstStyle/>
          <a:p>
            <a:pPr marL="0" indent="0" algn="ctr">
              <a:buNone/>
            </a:pPr>
            <a:r>
              <a:rPr lang="en-US" sz="3600" dirty="0">
                <a:latin typeface="Arial" panose="020B0604020202020204" pitchFamily="34" charset="0"/>
                <a:cs typeface="Arial" panose="020B0604020202020204" pitchFamily="34" charset="0"/>
              </a:rPr>
              <a:t>O</a:t>
            </a:r>
            <a:r>
              <a:rPr lang="en-US" sz="3600" baseline="-25000" dirty="0">
                <a:latin typeface="Arial" panose="020B0604020202020204" pitchFamily="34" charset="0"/>
                <a:cs typeface="Arial" panose="020B0604020202020204" pitchFamily="34" charset="0"/>
              </a:rPr>
              <a:t>3</a:t>
            </a:r>
            <a:r>
              <a:rPr lang="en-US" sz="3600" dirty="0">
                <a:latin typeface="Arial" panose="020B0604020202020204" pitchFamily="34" charset="0"/>
                <a:cs typeface="Arial" panose="020B0604020202020204" pitchFamily="34" charset="0"/>
              </a:rPr>
              <a:t>: Impact of CMAQ Updates and Options (Fall)</a:t>
            </a:r>
          </a:p>
        </p:txBody>
      </p:sp>
      <p:sp>
        <p:nvSpPr>
          <p:cNvPr id="40" name="TextBox 39">
            <a:extLst>
              <a:ext uri="{FF2B5EF4-FFF2-40B4-BE49-F238E27FC236}">
                <a16:creationId xmlns:a16="http://schemas.microsoft.com/office/drawing/2014/main" id="{6F12AAFA-5320-4B6F-998E-5A45D4F7686A}"/>
              </a:ext>
            </a:extLst>
          </p:cNvPr>
          <p:cNvSpPr txBox="1"/>
          <p:nvPr/>
        </p:nvSpPr>
        <p:spPr>
          <a:xfrm>
            <a:off x="87548" y="758757"/>
            <a:ext cx="5632315" cy="461665"/>
          </a:xfrm>
          <a:prstGeom prst="rect">
            <a:avLst/>
          </a:prstGeom>
          <a:noFill/>
        </p:spPr>
        <p:txBody>
          <a:bodyPr wrap="square" rtlCol="0">
            <a:spAutoFit/>
          </a:bodyPr>
          <a:lstStyle/>
          <a:p>
            <a:pPr algn="ctr"/>
            <a:r>
              <a:rPr lang="en-US" sz="2400" dirty="0"/>
              <a:t>M3Dry</a:t>
            </a:r>
          </a:p>
        </p:txBody>
      </p:sp>
      <p:sp>
        <p:nvSpPr>
          <p:cNvPr id="41" name="TextBox 40">
            <a:extLst>
              <a:ext uri="{FF2B5EF4-FFF2-40B4-BE49-F238E27FC236}">
                <a16:creationId xmlns:a16="http://schemas.microsoft.com/office/drawing/2014/main" id="{536263F7-872A-4BB0-AB43-633BBF712230}"/>
              </a:ext>
            </a:extLst>
          </p:cNvPr>
          <p:cNvSpPr txBox="1"/>
          <p:nvPr/>
        </p:nvSpPr>
        <p:spPr>
          <a:xfrm>
            <a:off x="6322978" y="755516"/>
            <a:ext cx="5632315" cy="461665"/>
          </a:xfrm>
          <a:prstGeom prst="rect">
            <a:avLst/>
          </a:prstGeom>
          <a:noFill/>
        </p:spPr>
        <p:txBody>
          <a:bodyPr wrap="square" rtlCol="0">
            <a:spAutoFit/>
          </a:bodyPr>
          <a:lstStyle/>
          <a:p>
            <a:pPr algn="ctr"/>
            <a:r>
              <a:rPr lang="en-US" sz="2400" dirty="0"/>
              <a:t>STAGE</a:t>
            </a:r>
          </a:p>
        </p:txBody>
      </p:sp>
      <p:pic>
        <p:nvPicPr>
          <p:cNvPr id="3" name="Picture 2" descr="Map&#10;&#10;Description automatically generated">
            <a:extLst>
              <a:ext uri="{FF2B5EF4-FFF2-40B4-BE49-F238E27FC236}">
                <a16:creationId xmlns:a16="http://schemas.microsoft.com/office/drawing/2014/main" id="{CE3927EF-4E0A-4C8E-BC57-A21620097894}"/>
              </a:ext>
            </a:extLst>
          </p:cNvPr>
          <p:cNvPicPr>
            <a:picLocks/>
          </p:cNvPicPr>
          <p:nvPr/>
        </p:nvPicPr>
        <p:blipFill rotWithShape="1">
          <a:blip r:embed="rId2" cstate="print">
            <a:extLst>
              <a:ext uri="{28A0092B-C50C-407E-A947-70E740481C1C}">
                <a14:useLocalDpi xmlns:a14="http://schemas.microsoft.com/office/drawing/2010/main" val="0"/>
              </a:ext>
            </a:extLst>
          </a:blip>
          <a:srcRect l="5639" t="32199" r="6251" b="25815"/>
          <a:stretch/>
        </p:blipFill>
        <p:spPr>
          <a:xfrm>
            <a:off x="91440" y="1371600"/>
            <a:ext cx="5943600" cy="4572000"/>
          </a:xfrm>
          <a:prstGeom prst="rect">
            <a:avLst/>
          </a:prstGeom>
        </p:spPr>
      </p:pic>
      <p:pic>
        <p:nvPicPr>
          <p:cNvPr id="8" name="Picture 7" descr="Map&#10;&#10;Description automatically generated">
            <a:extLst>
              <a:ext uri="{FF2B5EF4-FFF2-40B4-BE49-F238E27FC236}">
                <a16:creationId xmlns:a16="http://schemas.microsoft.com/office/drawing/2014/main" id="{2D38C554-5508-4C14-B549-9C3B255FC390}"/>
              </a:ext>
            </a:extLst>
          </p:cNvPr>
          <p:cNvPicPr>
            <a:picLocks/>
          </p:cNvPicPr>
          <p:nvPr/>
        </p:nvPicPr>
        <p:blipFill rotWithShape="1">
          <a:blip r:embed="rId3" cstate="print">
            <a:extLst>
              <a:ext uri="{28A0092B-C50C-407E-A947-70E740481C1C}">
                <a14:useLocalDpi xmlns:a14="http://schemas.microsoft.com/office/drawing/2010/main" val="0"/>
              </a:ext>
            </a:extLst>
          </a:blip>
          <a:srcRect l="5822" t="31915" r="6801" b="26099"/>
          <a:stretch/>
        </p:blipFill>
        <p:spPr>
          <a:xfrm>
            <a:off x="6152744" y="1325880"/>
            <a:ext cx="5943600" cy="4572000"/>
          </a:xfrm>
          <a:prstGeom prst="rect">
            <a:avLst/>
          </a:prstGeom>
        </p:spPr>
      </p:pic>
      <p:grpSp>
        <p:nvGrpSpPr>
          <p:cNvPr id="11" name="Group 10">
            <a:extLst>
              <a:ext uri="{FF2B5EF4-FFF2-40B4-BE49-F238E27FC236}">
                <a16:creationId xmlns:a16="http://schemas.microsoft.com/office/drawing/2014/main" id="{2F31405C-360B-445E-8958-B32B73D3CDBE}"/>
              </a:ext>
            </a:extLst>
          </p:cNvPr>
          <p:cNvGrpSpPr/>
          <p:nvPr/>
        </p:nvGrpSpPr>
        <p:grpSpPr>
          <a:xfrm>
            <a:off x="3066369" y="1527241"/>
            <a:ext cx="8558184" cy="4799784"/>
            <a:chOff x="5044894" y="1480244"/>
            <a:chExt cx="8558184" cy="4799784"/>
          </a:xfrm>
        </p:grpSpPr>
        <p:sp>
          <p:nvSpPr>
            <p:cNvPr id="12" name="Oval 11">
              <a:extLst>
                <a:ext uri="{FF2B5EF4-FFF2-40B4-BE49-F238E27FC236}">
                  <a16:creationId xmlns:a16="http://schemas.microsoft.com/office/drawing/2014/main" id="{6472AEA4-7FCA-4F18-8B41-9A68D8109ABA}"/>
                </a:ext>
              </a:extLst>
            </p:cNvPr>
            <p:cNvSpPr/>
            <p:nvPr/>
          </p:nvSpPr>
          <p:spPr>
            <a:xfrm>
              <a:off x="5044894" y="1480245"/>
              <a:ext cx="2422187" cy="2188723"/>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3C3640DF-1DA0-4BC7-A4DE-C0B41F1555A0}"/>
                </a:ext>
              </a:extLst>
            </p:cNvPr>
            <p:cNvSpPr txBox="1"/>
            <p:nvPr/>
          </p:nvSpPr>
          <p:spPr>
            <a:xfrm>
              <a:off x="6708844" y="5356698"/>
              <a:ext cx="3614784" cy="923330"/>
            </a:xfrm>
            <a:prstGeom prst="rect">
              <a:avLst/>
            </a:prstGeom>
            <a:solidFill>
              <a:schemeClr val="tx2">
                <a:lumMod val="60000"/>
                <a:lumOff val="40000"/>
              </a:schemeClr>
            </a:solidFill>
          </p:spPr>
          <p:txBody>
            <a:bodyPr wrap="square" rtlCol="0">
              <a:spAutoFit/>
            </a:bodyPr>
            <a:lstStyle/>
            <a:p>
              <a:r>
                <a:rPr lang="en-US" dirty="0">
                  <a:solidFill>
                    <a:schemeClr val="bg1"/>
                  </a:solidFill>
                </a:rPr>
                <a:t>Slightly higher O</a:t>
              </a:r>
              <a:r>
                <a:rPr lang="en-US" baseline="-25000" dirty="0">
                  <a:solidFill>
                    <a:schemeClr val="bg1"/>
                  </a:solidFill>
                </a:rPr>
                <a:t>3</a:t>
              </a:r>
              <a:r>
                <a:rPr lang="en-US" dirty="0">
                  <a:solidFill>
                    <a:schemeClr val="bg1"/>
                  </a:solidFill>
                </a:rPr>
                <a:t> in fall with v5.4, again due primarily to increase O</a:t>
              </a:r>
              <a:r>
                <a:rPr lang="en-US" baseline="-25000" dirty="0">
                  <a:solidFill>
                    <a:schemeClr val="bg1"/>
                  </a:solidFill>
                </a:rPr>
                <a:t>3</a:t>
              </a:r>
              <a:r>
                <a:rPr lang="en-US" dirty="0">
                  <a:solidFill>
                    <a:schemeClr val="bg1"/>
                  </a:solidFill>
                </a:rPr>
                <a:t> from BCs</a:t>
              </a:r>
            </a:p>
          </p:txBody>
        </p:sp>
        <p:grpSp>
          <p:nvGrpSpPr>
            <p:cNvPr id="14" name="Group 13">
              <a:extLst>
                <a:ext uri="{FF2B5EF4-FFF2-40B4-BE49-F238E27FC236}">
                  <a16:creationId xmlns:a16="http://schemas.microsoft.com/office/drawing/2014/main" id="{C6C3D78F-C77E-40BA-9EBC-B1F8CC561E5A}"/>
                </a:ext>
              </a:extLst>
            </p:cNvPr>
            <p:cNvGrpSpPr/>
            <p:nvPr/>
          </p:nvGrpSpPr>
          <p:grpSpPr>
            <a:xfrm>
              <a:off x="6255988" y="1480244"/>
              <a:ext cx="7347090" cy="3876454"/>
              <a:chOff x="6255988" y="1480244"/>
              <a:chExt cx="7347090" cy="3876454"/>
            </a:xfrm>
          </p:grpSpPr>
          <p:cxnSp>
            <p:nvCxnSpPr>
              <p:cNvPr id="15" name="Straight Arrow Connector 14">
                <a:extLst>
                  <a:ext uri="{FF2B5EF4-FFF2-40B4-BE49-F238E27FC236}">
                    <a16:creationId xmlns:a16="http://schemas.microsoft.com/office/drawing/2014/main" id="{EDE911B3-F9F0-459F-959E-031F5AEA964F}"/>
                  </a:ext>
                </a:extLst>
              </p:cNvPr>
              <p:cNvCxnSpPr>
                <a:cxnSpLocks/>
                <a:stCxn id="13" idx="0"/>
                <a:endCxn id="12" idx="4"/>
              </p:cNvCxnSpPr>
              <p:nvPr/>
            </p:nvCxnSpPr>
            <p:spPr>
              <a:xfrm flipH="1" flipV="1">
                <a:off x="6255988" y="3668968"/>
                <a:ext cx="2260248" cy="1687730"/>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sp>
            <p:nvSpPr>
              <p:cNvPr id="16" name="Oval 15">
                <a:extLst>
                  <a:ext uri="{FF2B5EF4-FFF2-40B4-BE49-F238E27FC236}">
                    <a16:creationId xmlns:a16="http://schemas.microsoft.com/office/drawing/2014/main" id="{2A21FF54-D37A-4132-802F-4D54C11D4D9B}"/>
                  </a:ext>
                </a:extLst>
              </p:cNvPr>
              <p:cNvSpPr/>
              <p:nvPr/>
            </p:nvSpPr>
            <p:spPr>
              <a:xfrm>
                <a:off x="11151708" y="1480244"/>
                <a:ext cx="2451370" cy="2188723"/>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17" name="Straight Arrow Connector 16">
                <a:extLst>
                  <a:ext uri="{FF2B5EF4-FFF2-40B4-BE49-F238E27FC236}">
                    <a16:creationId xmlns:a16="http://schemas.microsoft.com/office/drawing/2014/main" id="{922A8AC2-E76A-4668-872C-41967BC686FA}"/>
                  </a:ext>
                </a:extLst>
              </p:cNvPr>
              <p:cNvCxnSpPr>
                <a:cxnSpLocks/>
                <a:stCxn id="13" idx="0"/>
                <a:endCxn id="16" idx="2"/>
              </p:cNvCxnSpPr>
              <p:nvPr/>
            </p:nvCxnSpPr>
            <p:spPr>
              <a:xfrm flipV="1">
                <a:off x="8516236" y="2574606"/>
                <a:ext cx="2635472" cy="2782092"/>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grpSp>
      </p:grpSp>
      <p:grpSp>
        <p:nvGrpSpPr>
          <p:cNvPr id="20" name="Group 19">
            <a:extLst>
              <a:ext uri="{FF2B5EF4-FFF2-40B4-BE49-F238E27FC236}">
                <a16:creationId xmlns:a16="http://schemas.microsoft.com/office/drawing/2014/main" id="{FF686D47-BC70-4C7A-BCD8-E9361BDB1FDB}"/>
              </a:ext>
            </a:extLst>
          </p:cNvPr>
          <p:cNvGrpSpPr/>
          <p:nvPr/>
        </p:nvGrpSpPr>
        <p:grpSpPr>
          <a:xfrm>
            <a:off x="85928" y="2025244"/>
            <a:ext cx="8502906" cy="3753387"/>
            <a:chOff x="965885" y="5356698"/>
            <a:chExt cx="8502906" cy="3753387"/>
          </a:xfrm>
        </p:grpSpPr>
        <p:sp>
          <p:nvSpPr>
            <p:cNvPr id="21" name="Oval 20">
              <a:extLst>
                <a:ext uri="{FF2B5EF4-FFF2-40B4-BE49-F238E27FC236}">
                  <a16:creationId xmlns:a16="http://schemas.microsoft.com/office/drawing/2014/main" id="{A7F199AB-A57D-4D57-9F6B-68331EF96FFE}"/>
                </a:ext>
              </a:extLst>
            </p:cNvPr>
            <p:cNvSpPr/>
            <p:nvPr/>
          </p:nvSpPr>
          <p:spPr>
            <a:xfrm>
              <a:off x="965885" y="7186884"/>
              <a:ext cx="2487590" cy="1923201"/>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AD93447F-C501-4640-B969-9313761ABF9F}"/>
                </a:ext>
              </a:extLst>
            </p:cNvPr>
            <p:cNvSpPr txBox="1"/>
            <p:nvPr/>
          </p:nvSpPr>
          <p:spPr>
            <a:xfrm>
              <a:off x="6708843" y="5356698"/>
              <a:ext cx="2276272" cy="646331"/>
            </a:xfrm>
            <a:prstGeom prst="rect">
              <a:avLst/>
            </a:prstGeom>
            <a:solidFill>
              <a:schemeClr val="tx2">
                <a:lumMod val="60000"/>
                <a:lumOff val="40000"/>
              </a:schemeClr>
            </a:solidFill>
          </p:spPr>
          <p:txBody>
            <a:bodyPr wrap="square" rtlCol="0">
              <a:spAutoFit/>
            </a:bodyPr>
            <a:lstStyle/>
            <a:p>
              <a:r>
                <a:rPr lang="en-US" dirty="0">
                  <a:solidFill>
                    <a:schemeClr val="bg1"/>
                  </a:solidFill>
                </a:rPr>
                <a:t>Continued lower O</a:t>
              </a:r>
              <a:r>
                <a:rPr lang="en-US" baseline="-25000" dirty="0">
                  <a:solidFill>
                    <a:schemeClr val="bg1"/>
                  </a:solidFill>
                </a:rPr>
                <a:t>3</a:t>
              </a:r>
              <a:r>
                <a:rPr lang="en-US" dirty="0">
                  <a:solidFill>
                    <a:schemeClr val="bg1"/>
                  </a:solidFill>
                </a:rPr>
                <a:t> in fall with MEGAN </a:t>
              </a:r>
            </a:p>
          </p:txBody>
        </p:sp>
        <p:grpSp>
          <p:nvGrpSpPr>
            <p:cNvPr id="23" name="Group 22">
              <a:extLst>
                <a:ext uri="{FF2B5EF4-FFF2-40B4-BE49-F238E27FC236}">
                  <a16:creationId xmlns:a16="http://schemas.microsoft.com/office/drawing/2014/main" id="{1522AAFB-0894-4319-8645-4C4972794250}"/>
                </a:ext>
              </a:extLst>
            </p:cNvPr>
            <p:cNvGrpSpPr/>
            <p:nvPr/>
          </p:nvGrpSpPr>
          <p:grpSpPr>
            <a:xfrm>
              <a:off x="3463229" y="5679864"/>
              <a:ext cx="6005562" cy="3430221"/>
              <a:chOff x="3463229" y="5679864"/>
              <a:chExt cx="6005562" cy="3430221"/>
            </a:xfrm>
          </p:grpSpPr>
          <p:cxnSp>
            <p:nvCxnSpPr>
              <p:cNvPr id="24" name="Straight Arrow Connector 23">
                <a:extLst>
                  <a:ext uri="{FF2B5EF4-FFF2-40B4-BE49-F238E27FC236}">
                    <a16:creationId xmlns:a16="http://schemas.microsoft.com/office/drawing/2014/main" id="{60163ABD-C547-42CB-9928-9369683B25D1}"/>
                  </a:ext>
                </a:extLst>
              </p:cNvPr>
              <p:cNvCxnSpPr>
                <a:cxnSpLocks/>
                <a:stCxn id="22" idx="1"/>
              </p:cNvCxnSpPr>
              <p:nvPr/>
            </p:nvCxnSpPr>
            <p:spPr>
              <a:xfrm flipH="1">
                <a:off x="3463229" y="5679864"/>
                <a:ext cx="3245614" cy="2063334"/>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sp>
            <p:nvSpPr>
              <p:cNvPr id="25" name="Oval 24">
                <a:extLst>
                  <a:ext uri="{FF2B5EF4-FFF2-40B4-BE49-F238E27FC236}">
                    <a16:creationId xmlns:a16="http://schemas.microsoft.com/office/drawing/2014/main" id="{8B1472A3-1BA4-4B3E-8AED-4CB3277AFA23}"/>
                  </a:ext>
                </a:extLst>
              </p:cNvPr>
              <p:cNvSpPr/>
              <p:nvPr/>
            </p:nvSpPr>
            <p:spPr>
              <a:xfrm>
                <a:off x="7042429" y="7150875"/>
                <a:ext cx="2426362" cy="195921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26" name="Straight Arrow Connector 25">
                <a:extLst>
                  <a:ext uri="{FF2B5EF4-FFF2-40B4-BE49-F238E27FC236}">
                    <a16:creationId xmlns:a16="http://schemas.microsoft.com/office/drawing/2014/main" id="{DABE1763-B9C3-4662-A1A6-C7FDD0479A71}"/>
                  </a:ext>
                </a:extLst>
              </p:cNvPr>
              <p:cNvCxnSpPr>
                <a:cxnSpLocks/>
                <a:stCxn id="22" idx="2"/>
                <a:endCxn id="25" idx="0"/>
              </p:cNvCxnSpPr>
              <p:nvPr/>
            </p:nvCxnSpPr>
            <p:spPr>
              <a:xfrm>
                <a:off x="7846979" y="6003029"/>
                <a:ext cx="408631" cy="1147846"/>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42927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8DAD5F89-0728-496F-961F-D06B214E2915}"/>
              </a:ext>
            </a:extLst>
          </p:cNvPr>
          <p:cNvPicPr>
            <a:picLocks noChangeAspect="1"/>
          </p:cNvPicPr>
          <p:nvPr/>
        </p:nvPicPr>
        <p:blipFill>
          <a:blip r:embed="rId2"/>
          <a:stretch>
            <a:fillRect/>
          </a:stretch>
        </p:blipFill>
        <p:spPr>
          <a:xfrm>
            <a:off x="6159497" y="3638542"/>
            <a:ext cx="5915949" cy="2878671"/>
          </a:xfrm>
          <a:prstGeom prst="rect">
            <a:avLst/>
          </a:prstGeom>
        </p:spPr>
      </p:pic>
      <p:pic>
        <p:nvPicPr>
          <p:cNvPr id="54" name="Picture 53">
            <a:extLst>
              <a:ext uri="{FF2B5EF4-FFF2-40B4-BE49-F238E27FC236}">
                <a16:creationId xmlns:a16="http://schemas.microsoft.com/office/drawing/2014/main" id="{CF7D3007-833B-4AD3-A6E4-E38F0638BC9B}"/>
              </a:ext>
            </a:extLst>
          </p:cNvPr>
          <p:cNvPicPr>
            <a:picLocks noChangeAspect="1"/>
          </p:cNvPicPr>
          <p:nvPr/>
        </p:nvPicPr>
        <p:blipFill>
          <a:blip r:embed="rId3"/>
          <a:stretch>
            <a:fillRect/>
          </a:stretch>
        </p:blipFill>
        <p:spPr>
          <a:xfrm>
            <a:off x="68093" y="3653092"/>
            <a:ext cx="5952460" cy="2876367"/>
          </a:xfrm>
          <a:prstGeom prst="rect">
            <a:avLst/>
          </a:prstGeom>
        </p:spPr>
      </p:pic>
      <p:pic>
        <p:nvPicPr>
          <p:cNvPr id="52" name="Picture 51">
            <a:extLst>
              <a:ext uri="{FF2B5EF4-FFF2-40B4-BE49-F238E27FC236}">
                <a16:creationId xmlns:a16="http://schemas.microsoft.com/office/drawing/2014/main" id="{57AFB034-FE45-47F2-AE4C-69B953B484FA}"/>
              </a:ext>
            </a:extLst>
          </p:cNvPr>
          <p:cNvPicPr>
            <a:picLocks noChangeAspect="1"/>
          </p:cNvPicPr>
          <p:nvPr/>
        </p:nvPicPr>
        <p:blipFill>
          <a:blip r:embed="rId4"/>
          <a:stretch>
            <a:fillRect/>
          </a:stretch>
        </p:blipFill>
        <p:spPr>
          <a:xfrm>
            <a:off x="6159497" y="651831"/>
            <a:ext cx="5915950" cy="2923105"/>
          </a:xfrm>
          <a:prstGeom prst="rect">
            <a:avLst/>
          </a:prstGeom>
        </p:spPr>
      </p:pic>
      <p:pic>
        <p:nvPicPr>
          <p:cNvPr id="3" name="Picture 2">
            <a:extLst>
              <a:ext uri="{FF2B5EF4-FFF2-40B4-BE49-F238E27FC236}">
                <a16:creationId xmlns:a16="http://schemas.microsoft.com/office/drawing/2014/main" id="{735823FB-E044-4F16-ADE0-F51A325AB191}"/>
              </a:ext>
            </a:extLst>
          </p:cNvPr>
          <p:cNvPicPr>
            <a:picLocks noChangeAspect="1"/>
          </p:cNvPicPr>
          <p:nvPr/>
        </p:nvPicPr>
        <p:blipFill>
          <a:blip r:embed="rId5"/>
          <a:stretch>
            <a:fillRect/>
          </a:stretch>
        </p:blipFill>
        <p:spPr>
          <a:xfrm>
            <a:off x="68093" y="651831"/>
            <a:ext cx="5952461" cy="2923105"/>
          </a:xfrm>
          <a:prstGeom prst="rect">
            <a:avLst/>
          </a:prstGeom>
        </p:spPr>
      </p:pic>
      <p:sp>
        <p:nvSpPr>
          <p:cNvPr id="4" name="Slide Number Placeholder 3">
            <a:extLst>
              <a:ext uri="{FF2B5EF4-FFF2-40B4-BE49-F238E27FC236}">
                <a16:creationId xmlns:a16="http://schemas.microsoft.com/office/drawing/2014/main" id="{7025BC60-5370-467E-8CD9-9478CA49887F}"/>
              </a:ext>
            </a:extLst>
          </p:cNvPr>
          <p:cNvSpPr>
            <a:spLocks noGrp="1"/>
          </p:cNvSpPr>
          <p:nvPr>
            <p:ph type="sldNum" sz="quarter" idx="4294967295"/>
          </p:nvPr>
        </p:nvSpPr>
        <p:spPr>
          <a:xfrm>
            <a:off x="9347200" y="6356350"/>
            <a:ext cx="2844800" cy="365125"/>
          </a:xfrm>
        </p:spPr>
        <p:txBody>
          <a:bodyPr/>
          <a:lstStyle/>
          <a:p>
            <a:pPr>
              <a:defRPr/>
            </a:pPr>
            <a:fld id="{982EA9DB-1AB2-4E45-B0AC-1182FB3079D0}" type="slidenum">
              <a:rPr lang="en-US" smtClean="0"/>
              <a:pPr>
                <a:defRPr/>
              </a:pPr>
              <a:t>19</a:t>
            </a:fld>
            <a:endParaRPr lang="en-US" dirty="0"/>
          </a:p>
        </p:txBody>
      </p:sp>
      <p:sp>
        <p:nvSpPr>
          <p:cNvPr id="7" name="Text Placeholder 5">
            <a:extLst>
              <a:ext uri="{FF2B5EF4-FFF2-40B4-BE49-F238E27FC236}">
                <a16:creationId xmlns:a16="http://schemas.microsoft.com/office/drawing/2014/main" id="{4DBDB588-921B-4742-8E7C-BFF8D8FAC796}"/>
              </a:ext>
            </a:extLst>
          </p:cNvPr>
          <p:cNvSpPr>
            <a:spLocks noGrp="1"/>
          </p:cNvSpPr>
          <p:nvPr>
            <p:ph type="body" sz="quarter" idx="4294967295"/>
          </p:nvPr>
        </p:nvSpPr>
        <p:spPr>
          <a:xfrm>
            <a:off x="0" y="1382"/>
            <a:ext cx="12192000" cy="685800"/>
          </a:xfrm>
        </p:spPr>
        <p:txBody>
          <a:bodyPr/>
          <a:lstStyle/>
          <a:p>
            <a:pPr marL="0" indent="0" algn="ctr">
              <a:buNone/>
            </a:pPr>
            <a:r>
              <a:rPr lang="en-US" dirty="0">
                <a:latin typeface="Arial" panose="020B0604020202020204" pitchFamily="34" charset="0"/>
                <a:cs typeface="Arial" panose="020B0604020202020204" pitchFamily="34" charset="0"/>
              </a:rPr>
              <a:t>MDA8 O</a:t>
            </a:r>
            <a:r>
              <a:rPr lang="en-US" baseline="-25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CMAQv5.4 - v5.3.3 Seasonal Bias Difference (M3Dry)</a:t>
            </a:r>
          </a:p>
        </p:txBody>
      </p:sp>
      <p:sp>
        <p:nvSpPr>
          <p:cNvPr id="10" name="TextBox 9">
            <a:extLst>
              <a:ext uri="{FF2B5EF4-FFF2-40B4-BE49-F238E27FC236}">
                <a16:creationId xmlns:a16="http://schemas.microsoft.com/office/drawing/2014/main" id="{8CD1EE88-8315-4F90-A394-0FAD31CFE19A}"/>
              </a:ext>
            </a:extLst>
          </p:cNvPr>
          <p:cNvSpPr txBox="1"/>
          <p:nvPr/>
        </p:nvSpPr>
        <p:spPr>
          <a:xfrm>
            <a:off x="87550" y="3122579"/>
            <a:ext cx="1108953" cy="369332"/>
          </a:xfrm>
          <a:prstGeom prst="rect">
            <a:avLst/>
          </a:prstGeom>
          <a:noFill/>
        </p:spPr>
        <p:txBody>
          <a:bodyPr wrap="square" rtlCol="0">
            <a:spAutoFit/>
          </a:bodyPr>
          <a:lstStyle/>
          <a:p>
            <a:pPr algn="ctr"/>
            <a:r>
              <a:rPr lang="en-US" dirty="0"/>
              <a:t>Winter</a:t>
            </a:r>
          </a:p>
        </p:txBody>
      </p:sp>
      <p:sp>
        <p:nvSpPr>
          <p:cNvPr id="11" name="TextBox 10">
            <a:extLst>
              <a:ext uri="{FF2B5EF4-FFF2-40B4-BE49-F238E27FC236}">
                <a16:creationId xmlns:a16="http://schemas.microsoft.com/office/drawing/2014/main" id="{B1D17C69-D40C-463E-8017-AE7861595E4B}"/>
              </a:ext>
            </a:extLst>
          </p:cNvPr>
          <p:cNvSpPr txBox="1"/>
          <p:nvPr/>
        </p:nvSpPr>
        <p:spPr>
          <a:xfrm>
            <a:off x="6173820" y="3119337"/>
            <a:ext cx="1108953" cy="369332"/>
          </a:xfrm>
          <a:prstGeom prst="rect">
            <a:avLst/>
          </a:prstGeom>
          <a:noFill/>
        </p:spPr>
        <p:txBody>
          <a:bodyPr wrap="square" rtlCol="0">
            <a:spAutoFit/>
          </a:bodyPr>
          <a:lstStyle/>
          <a:p>
            <a:pPr algn="ctr"/>
            <a:r>
              <a:rPr lang="en-US" dirty="0"/>
              <a:t>Spring</a:t>
            </a:r>
          </a:p>
        </p:txBody>
      </p:sp>
      <p:sp>
        <p:nvSpPr>
          <p:cNvPr id="12" name="TextBox 11">
            <a:extLst>
              <a:ext uri="{FF2B5EF4-FFF2-40B4-BE49-F238E27FC236}">
                <a16:creationId xmlns:a16="http://schemas.microsoft.com/office/drawing/2014/main" id="{F3241EA8-AD2F-4F45-B7CA-0724288CB55A}"/>
              </a:ext>
            </a:extLst>
          </p:cNvPr>
          <p:cNvSpPr txBox="1"/>
          <p:nvPr/>
        </p:nvSpPr>
        <p:spPr>
          <a:xfrm>
            <a:off x="87554" y="6147881"/>
            <a:ext cx="1108953" cy="369332"/>
          </a:xfrm>
          <a:prstGeom prst="rect">
            <a:avLst/>
          </a:prstGeom>
          <a:noFill/>
        </p:spPr>
        <p:txBody>
          <a:bodyPr wrap="square" rtlCol="0">
            <a:spAutoFit/>
          </a:bodyPr>
          <a:lstStyle/>
          <a:p>
            <a:pPr algn="ctr"/>
            <a:r>
              <a:rPr lang="en-US" dirty="0"/>
              <a:t>Summer</a:t>
            </a:r>
          </a:p>
        </p:txBody>
      </p:sp>
      <p:sp>
        <p:nvSpPr>
          <p:cNvPr id="13" name="TextBox 12">
            <a:extLst>
              <a:ext uri="{FF2B5EF4-FFF2-40B4-BE49-F238E27FC236}">
                <a16:creationId xmlns:a16="http://schemas.microsoft.com/office/drawing/2014/main" id="{E16EFAD8-F032-42AF-947F-8B77A881DC17}"/>
              </a:ext>
            </a:extLst>
          </p:cNvPr>
          <p:cNvSpPr txBox="1"/>
          <p:nvPr/>
        </p:nvSpPr>
        <p:spPr>
          <a:xfrm>
            <a:off x="6177064" y="6138155"/>
            <a:ext cx="1108953" cy="369332"/>
          </a:xfrm>
          <a:prstGeom prst="rect">
            <a:avLst/>
          </a:prstGeom>
          <a:noFill/>
        </p:spPr>
        <p:txBody>
          <a:bodyPr wrap="square" rtlCol="0">
            <a:spAutoFit/>
          </a:bodyPr>
          <a:lstStyle/>
          <a:p>
            <a:pPr algn="ctr"/>
            <a:r>
              <a:rPr lang="en-US" dirty="0"/>
              <a:t>Fall</a:t>
            </a:r>
          </a:p>
        </p:txBody>
      </p:sp>
      <p:grpSp>
        <p:nvGrpSpPr>
          <p:cNvPr id="14" name="Group 16">
            <a:extLst>
              <a:ext uri="{FF2B5EF4-FFF2-40B4-BE49-F238E27FC236}">
                <a16:creationId xmlns:a16="http://schemas.microsoft.com/office/drawing/2014/main" id="{04775486-C21C-49D2-9F6A-E4CB539FF130}"/>
              </a:ext>
            </a:extLst>
          </p:cNvPr>
          <p:cNvGrpSpPr>
            <a:grpSpLocks/>
          </p:cNvGrpSpPr>
          <p:nvPr/>
        </p:nvGrpSpPr>
        <p:grpSpPr bwMode="auto">
          <a:xfrm>
            <a:off x="5127105" y="1945921"/>
            <a:ext cx="326272" cy="1601073"/>
            <a:chOff x="3962400" y="4240470"/>
            <a:chExt cx="670435" cy="1808211"/>
          </a:xfrm>
        </p:grpSpPr>
        <p:cxnSp>
          <p:nvCxnSpPr>
            <p:cNvPr id="15" name="Straight Connector 17">
              <a:extLst>
                <a:ext uri="{FF2B5EF4-FFF2-40B4-BE49-F238E27FC236}">
                  <a16:creationId xmlns:a16="http://schemas.microsoft.com/office/drawing/2014/main" id="{DC9EB138-93B2-440B-9BE3-5D2B01E4C1D4}"/>
                </a:ext>
              </a:extLst>
            </p:cNvPr>
            <p:cNvCxnSpPr>
              <a:cxnSpLocks noChangeShapeType="1"/>
            </p:cNvCxnSpPr>
            <p:nvPr/>
          </p:nvCxnSpPr>
          <p:spPr bwMode="auto">
            <a:xfrm>
              <a:off x="3962400" y="5200073"/>
              <a:ext cx="480291"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16" name="Straight Arrow Connector 18">
              <a:extLst>
                <a:ext uri="{FF2B5EF4-FFF2-40B4-BE49-F238E27FC236}">
                  <a16:creationId xmlns:a16="http://schemas.microsoft.com/office/drawing/2014/main" id="{1C833439-8CDD-41ED-990D-0BB2243C0B08}"/>
                </a:ext>
              </a:extLst>
            </p:cNvPr>
            <p:cNvCxnSpPr>
              <a:cxnSpLocks noChangeShapeType="1"/>
            </p:cNvCxnSpPr>
            <p:nvPr/>
          </p:nvCxnSpPr>
          <p:spPr bwMode="auto">
            <a:xfrm flipV="1">
              <a:off x="4174836" y="4405745"/>
              <a:ext cx="0" cy="803564"/>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 name="Straight Arrow Connector 19">
              <a:extLst>
                <a:ext uri="{FF2B5EF4-FFF2-40B4-BE49-F238E27FC236}">
                  <a16:creationId xmlns:a16="http://schemas.microsoft.com/office/drawing/2014/main" id="{BB41A9A6-A06E-4673-9B5A-23BF680F6BB9}"/>
                </a:ext>
              </a:extLst>
            </p:cNvPr>
            <p:cNvCxnSpPr>
              <a:cxnSpLocks noChangeShapeType="1"/>
            </p:cNvCxnSpPr>
            <p:nvPr/>
          </p:nvCxnSpPr>
          <p:spPr bwMode="auto">
            <a:xfrm>
              <a:off x="4174836" y="5200073"/>
              <a:ext cx="0" cy="75738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8" name="TextBox 20">
              <a:extLst>
                <a:ext uri="{FF2B5EF4-FFF2-40B4-BE49-F238E27FC236}">
                  <a16:creationId xmlns:a16="http://schemas.microsoft.com/office/drawing/2014/main" id="{9CA1DDE3-E180-4AA8-B05E-A5BE076B106F}"/>
                </a:ext>
              </a:extLst>
            </p:cNvPr>
            <p:cNvSpPr txBox="1">
              <a:spLocks noChangeArrowheads="1"/>
            </p:cNvSpPr>
            <p:nvPr/>
          </p:nvSpPr>
          <p:spPr bwMode="auto">
            <a:xfrm rot="16200000">
              <a:off x="3920585" y="4591024"/>
              <a:ext cx="1048944" cy="34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500" b="1" dirty="0"/>
                <a:t>Improved Bias</a:t>
              </a:r>
            </a:p>
          </p:txBody>
        </p:sp>
        <p:sp>
          <p:nvSpPr>
            <p:cNvPr id="19" name="TextBox 21">
              <a:extLst>
                <a:ext uri="{FF2B5EF4-FFF2-40B4-BE49-F238E27FC236}">
                  <a16:creationId xmlns:a16="http://schemas.microsoft.com/office/drawing/2014/main" id="{3FF158A0-BA47-4E5A-99E4-1D202A19CD01}"/>
                </a:ext>
              </a:extLst>
            </p:cNvPr>
            <p:cNvSpPr txBox="1">
              <a:spLocks noChangeArrowheads="1"/>
            </p:cNvSpPr>
            <p:nvPr/>
          </p:nvSpPr>
          <p:spPr bwMode="auto">
            <a:xfrm rot="16200000">
              <a:off x="4011257" y="5427102"/>
              <a:ext cx="895320" cy="3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500" b="1" dirty="0"/>
                <a:t>Worse Bias</a:t>
              </a:r>
            </a:p>
          </p:txBody>
        </p:sp>
      </p:grpSp>
      <p:sp>
        <p:nvSpPr>
          <p:cNvPr id="40" name="TextBox 39">
            <a:extLst>
              <a:ext uri="{FF2B5EF4-FFF2-40B4-BE49-F238E27FC236}">
                <a16:creationId xmlns:a16="http://schemas.microsoft.com/office/drawing/2014/main" id="{52598417-D259-4981-8A74-C730A39520A6}"/>
              </a:ext>
            </a:extLst>
          </p:cNvPr>
          <p:cNvSpPr txBox="1"/>
          <p:nvPr/>
        </p:nvSpPr>
        <p:spPr>
          <a:xfrm>
            <a:off x="68093" y="6517531"/>
            <a:ext cx="12013659" cy="369332"/>
          </a:xfrm>
          <a:prstGeom prst="rect">
            <a:avLst/>
          </a:prstGeom>
          <a:noFill/>
        </p:spPr>
        <p:txBody>
          <a:bodyPr wrap="square" rtlCol="0">
            <a:spAutoFit/>
          </a:bodyPr>
          <a:lstStyle/>
          <a:p>
            <a:pPr algn="ctr"/>
            <a:r>
              <a:rPr lang="en-US" dirty="0"/>
              <a:t>Cool colors indicate lower bias with v5.4; Warm colors indicate higher bias with v5.4 (range varies by season)</a:t>
            </a:r>
          </a:p>
        </p:txBody>
      </p:sp>
      <p:pic>
        <p:nvPicPr>
          <p:cNvPr id="8" name="Picture 7">
            <a:extLst>
              <a:ext uri="{FF2B5EF4-FFF2-40B4-BE49-F238E27FC236}">
                <a16:creationId xmlns:a16="http://schemas.microsoft.com/office/drawing/2014/main" id="{E986778B-8A48-4D6A-835B-052E00E6FBCD}"/>
              </a:ext>
            </a:extLst>
          </p:cNvPr>
          <p:cNvPicPr>
            <a:picLocks noChangeAspect="1"/>
          </p:cNvPicPr>
          <p:nvPr/>
        </p:nvPicPr>
        <p:blipFill>
          <a:blip r:embed="rId6"/>
          <a:stretch>
            <a:fillRect/>
          </a:stretch>
        </p:blipFill>
        <p:spPr>
          <a:xfrm>
            <a:off x="5383756" y="1825565"/>
            <a:ext cx="644432" cy="1721428"/>
          </a:xfrm>
          <a:prstGeom prst="rect">
            <a:avLst/>
          </a:prstGeom>
        </p:spPr>
      </p:pic>
      <p:pic>
        <p:nvPicPr>
          <p:cNvPr id="44" name="Picture 43">
            <a:extLst>
              <a:ext uri="{FF2B5EF4-FFF2-40B4-BE49-F238E27FC236}">
                <a16:creationId xmlns:a16="http://schemas.microsoft.com/office/drawing/2014/main" id="{6F66AD0C-03CE-48F3-8C4C-5FA969861D19}"/>
              </a:ext>
            </a:extLst>
          </p:cNvPr>
          <p:cNvPicPr>
            <a:picLocks noChangeAspect="1"/>
          </p:cNvPicPr>
          <p:nvPr/>
        </p:nvPicPr>
        <p:blipFill>
          <a:blip r:embed="rId7"/>
          <a:stretch>
            <a:fillRect/>
          </a:stretch>
        </p:blipFill>
        <p:spPr>
          <a:xfrm>
            <a:off x="11431011" y="1835945"/>
            <a:ext cx="644436" cy="1711048"/>
          </a:xfrm>
          <a:prstGeom prst="rect">
            <a:avLst/>
          </a:prstGeom>
        </p:spPr>
      </p:pic>
      <p:grpSp>
        <p:nvGrpSpPr>
          <p:cNvPr id="45" name="Group 16">
            <a:extLst>
              <a:ext uri="{FF2B5EF4-FFF2-40B4-BE49-F238E27FC236}">
                <a16:creationId xmlns:a16="http://schemas.microsoft.com/office/drawing/2014/main" id="{900C5BB7-F87F-4D70-A568-AE2B467B4249}"/>
              </a:ext>
            </a:extLst>
          </p:cNvPr>
          <p:cNvGrpSpPr>
            <a:grpSpLocks/>
          </p:cNvGrpSpPr>
          <p:nvPr/>
        </p:nvGrpSpPr>
        <p:grpSpPr bwMode="auto">
          <a:xfrm>
            <a:off x="11157627" y="1945921"/>
            <a:ext cx="326272" cy="1601073"/>
            <a:chOff x="3962400" y="4240470"/>
            <a:chExt cx="670435" cy="1808211"/>
          </a:xfrm>
        </p:grpSpPr>
        <p:cxnSp>
          <p:nvCxnSpPr>
            <p:cNvPr id="46" name="Straight Connector 17">
              <a:extLst>
                <a:ext uri="{FF2B5EF4-FFF2-40B4-BE49-F238E27FC236}">
                  <a16:creationId xmlns:a16="http://schemas.microsoft.com/office/drawing/2014/main" id="{785EE670-F7A3-462B-8FF2-ED719713A36E}"/>
                </a:ext>
              </a:extLst>
            </p:cNvPr>
            <p:cNvCxnSpPr>
              <a:cxnSpLocks noChangeShapeType="1"/>
            </p:cNvCxnSpPr>
            <p:nvPr/>
          </p:nvCxnSpPr>
          <p:spPr bwMode="auto">
            <a:xfrm>
              <a:off x="3962400" y="5200073"/>
              <a:ext cx="480291"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7" name="Straight Arrow Connector 18">
              <a:extLst>
                <a:ext uri="{FF2B5EF4-FFF2-40B4-BE49-F238E27FC236}">
                  <a16:creationId xmlns:a16="http://schemas.microsoft.com/office/drawing/2014/main" id="{08939FB9-5D35-4D59-9DDF-96276AC0DA8F}"/>
                </a:ext>
              </a:extLst>
            </p:cNvPr>
            <p:cNvCxnSpPr>
              <a:cxnSpLocks noChangeShapeType="1"/>
            </p:cNvCxnSpPr>
            <p:nvPr/>
          </p:nvCxnSpPr>
          <p:spPr bwMode="auto">
            <a:xfrm flipV="1">
              <a:off x="4174836" y="4405745"/>
              <a:ext cx="0" cy="803564"/>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8" name="Straight Arrow Connector 19">
              <a:extLst>
                <a:ext uri="{FF2B5EF4-FFF2-40B4-BE49-F238E27FC236}">
                  <a16:creationId xmlns:a16="http://schemas.microsoft.com/office/drawing/2014/main" id="{306D2C66-CED7-4180-962D-5542B96890B1}"/>
                </a:ext>
              </a:extLst>
            </p:cNvPr>
            <p:cNvCxnSpPr>
              <a:cxnSpLocks noChangeShapeType="1"/>
            </p:cNvCxnSpPr>
            <p:nvPr/>
          </p:nvCxnSpPr>
          <p:spPr bwMode="auto">
            <a:xfrm>
              <a:off x="4174836" y="5200073"/>
              <a:ext cx="0" cy="75738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9" name="TextBox 20">
              <a:extLst>
                <a:ext uri="{FF2B5EF4-FFF2-40B4-BE49-F238E27FC236}">
                  <a16:creationId xmlns:a16="http://schemas.microsoft.com/office/drawing/2014/main" id="{11CAEC2D-8561-4CBE-BE43-0154F55AC47B}"/>
                </a:ext>
              </a:extLst>
            </p:cNvPr>
            <p:cNvSpPr txBox="1">
              <a:spLocks noChangeArrowheads="1"/>
            </p:cNvSpPr>
            <p:nvPr/>
          </p:nvSpPr>
          <p:spPr bwMode="auto">
            <a:xfrm rot="16200000">
              <a:off x="3920585" y="4591024"/>
              <a:ext cx="1048944" cy="34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500" b="1" dirty="0"/>
                <a:t>Improved Bias</a:t>
              </a:r>
            </a:p>
          </p:txBody>
        </p:sp>
        <p:sp>
          <p:nvSpPr>
            <p:cNvPr id="50" name="TextBox 21">
              <a:extLst>
                <a:ext uri="{FF2B5EF4-FFF2-40B4-BE49-F238E27FC236}">
                  <a16:creationId xmlns:a16="http://schemas.microsoft.com/office/drawing/2014/main" id="{27FB479A-1180-44D7-AFCD-32D12F9A50A7}"/>
                </a:ext>
              </a:extLst>
            </p:cNvPr>
            <p:cNvSpPr txBox="1">
              <a:spLocks noChangeArrowheads="1"/>
            </p:cNvSpPr>
            <p:nvPr/>
          </p:nvSpPr>
          <p:spPr bwMode="auto">
            <a:xfrm rot="16200000">
              <a:off x="4011257" y="5427102"/>
              <a:ext cx="895320" cy="3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500" b="1" dirty="0"/>
                <a:t>Worse Bias</a:t>
              </a:r>
            </a:p>
          </p:txBody>
        </p:sp>
      </p:grpSp>
      <p:pic>
        <p:nvPicPr>
          <p:cNvPr id="56" name="Picture 55">
            <a:extLst>
              <a:ext uri="{FF2B5EF4-FFF2-40B4-BE49-F238E27FC236}">
                <a16:creationId xmlns:a16="http://schemas.microsoft.com/office/drawing/2014/main" id="{86355B08-5A8B-4D4F-9AA4-50A18F9B7D9A}"/>
              </a:ext>
            </a:extLst>
          </p:cNvPr>
          <p:cNvPicPr>
            <a:picLocks noChangeAspect="1"/>
          </p:cNvPicPr>
          <p:nvPr/>
        </p:nvPicPr>
        <p:blipFill>
          <a:blip r:embed="rId8"/>
          <a:stretch>
            <a:fillRect/>
          </a:stretch>
        </p:blipFill>
        <p:spPr>
          <a:xfrm>
            <a:off x="5488234" y="4795785"/>
            <a:ext cx="538882" cy="1721428"/>
          </a:xfrm>
          <a:prstGeom prst="rect">
            <a:avLst/>
          </a:prstGeom>
        </p:spPr>
      </p:pic>
      <p:grpSp>
        <p:nvGrpSpPr>
          <p:cNvPr id="57" name="Group 16">
            <a:extLst>
              <a:ext uri="{FF2B5EF4-FFF2-40B4-BE49-F238E27FC236}">
                <a16:creationId xmlns:a16="http://schemas.microsoft.com/office/drawing/2014/main" id="{09B41139-B667-48A2-A321-59EEC0BF76FD}"/>
              </a:ext>
            </a:extLst>
          </p:cNvPr>
          <p:cNvGrpSpPr>
            <a:grpSpLocks/>
          </p:cNvGrpSpPr>
          <p:nvPr/>
        </p:nvGrpSpPr>
        <p:grpSpPr bwMode="auto">
          <a:xfrm>
            <a:off x="5205602" y="4904015"/>
            <a:ext cx="326272" cy="1601073"/>
            <a:chOff x="3962400" y="4240470"/>
            <a:chExt cx="670435" cy="1808211"/>
          </a:xfrm>
        </p:grpSpPr>
        <p:cxnSp>
          <p:nvCxnSpPr>
            <p:cNvPr id="58" name="Straight Connector 17">
              <a:extLst>
                <a:ext uri="{FF2B5EF4-FFF2-40B4-BE49-F238E27FC236}">
                  <a16:creationId xmlns:a16="http://schemas.microsoft.com/office/drawing/2014/main" id="{0772419F-A779-43F0-830C-7B7D6AD9C55B}"/>
                </a:ext>
              </a:extLst>
            </p:cNvPr>
            <p:cNvCxnSpPr>
              <a:cxnSpLocks noChangeShapeType="1"/>
            </p:cNvCxnSpPr>
            <p:nvPr/>
          </p:nvCxnSpPr>
          <p:spPr bwMode="auto">
            <a:xfrm>
              <a:off x="3962400" y="5200073"/>
              <a:ext cx="480291"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59" name="Straight Arrow Connector 18">
              <a:extLst>
                <a:ext uri="{FF2B5EF4-FFF2-40B4-BE49-F238E27FC236}">
                  <a16:creationId xmlns:a16="http://schemas.microsoft.com/office/drawing/2014/main" id="{13B5E127-299C-4364-9270-85AFC9E8580E}"/>
                </a:ext>
              </a:extLst>
            </p:cNvPr>
            <p:cNvCxnSpPr>
              <a:cxnSpLocks noChangeShapeType="1"/>
            </p:cNvCxnSpPr>
            <p:nvPr/>
          </p:nvCxnSpPr>
          <p:spPr bwMode="auto">
            <a:xfrm flipV="1">
              <a:off x="4174836" y="4405745"/>
              <a:ext cx="0" cy="803564"/>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0" name="Straight Arrow Connector 19">
              <a:extLst>
                <a:ext uri="{FF2B5EF4-FFF2-40B4-BE49-F238E27FC236}">
                  <a16:creationId xmlns:a16="http://schemas.microsoft.com/office/drawing/2014/main" id="{01290E3F-677E-4475-9F46-ED564AE2C05A}"/>
                </a:ext>
              </a:extLst>
            </p:cNvPr>
            <p:cNvCxnSpPr>
              <a:cxnSpLocks noChangeShapeType="1"/>
            </p:cNvCxnSpPr>
            <p:nvPr/>
          </p:nvCxnSpPr>
          <p:spPr bwMode="auto">
            <a:xfrm>
              <a:off x="4174836" y="5200073"/>
              <a:ext cx="0" cy="75738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61" name="TextBox 20">
              <a:extLst>
                <a:ext uri="{FF2B5EF4-FFF2-40B4-BE49-F238E27FC236}">
                  <a16:creationId xmlns:a16="http://schemas.microsoft.com/office/drawing/2014/main" id="{873531F2-F236-462A-B1E7-0D6329D78642}"/>
                </a:ext>
              </a:extLst>
            </p:cNvPr>
            <p:cNvSpPr txBox="1">
              <a:spLocks noChangeArrowheads="1"/>
            </p:cNvSpPr>
            <p:nvPr/>
          </p:nvSpPr>
          <p:spPr bwMode="auto">
            <a:xfrm rot="16200000">
              <a:off x="3920585" y="4591024"/>
              <a:ext cx="1048944" cy="34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500" b="1" dirty="0"/>
                <a:t>Improved Bias</a:t>
              </a:r>
            </a:p>
          </p:txBody>
        </p:sp>
        <p:sp>
          <p:nvSpPr>
            <p:cNvPr id="62" name="TextBox 21">
              <a:extLst>
                <a:ext uri="{FF2B5EF4-FFF2-40B4-BE49-F238E27FC236}">
                  <a16:creationId xmlns:a16="http://schemas.microsoft.com/office/drawing/2014/main" id="{DA30C26D-D21D-4DB8-9086-7AB40113389F}"/>
                </a:ext>
              </a:extLst>
            </p:cNvPr>
            <p:cNvSpPr txBox="1">
              <a:spLocks noChangeArrowheads="1"/>
            </p:cNvSpPr>
            <p:nvPr/>
          </p:nvSpPr>
          <p:spPr bwMode="auto">
            <a:xfrm rot="16200000">
              <a:off x="4011257" y="5427102"/>
              <a:ext cx="895320" cy="3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500" b="1" dirty="0"/>
                <a:t>Worse Bias</a:t>
              </a:r>
            </a:p>
          </p:txBody>
        </p:sp>
      </p:grpSp>
      <p:pic>
        <p:nvPicPr>
          <p:cNvPr id="66" name="Picture 65">
            <a:extLst>
              <a:ext uri="{FF2B5EF4-FFF2-40B4-BE49-F238E27FC236}">
                <a16:creationId xmlns:a16="http://schemas.microsoft.com/office/drawing/2014/main" id="{5B6FFD57-E4B8-46A7-8B9F-0A70A0D95C3E}"/>
              </a:ext>
            </a:extLst>
          </p:cNvPr>
          <p:cNvPicPr>
            <a:picLocks noChangeAspect="1"/>
          </p:cNvPicPr>
          <p:nvPr/>
        </p:nvPicPr>
        <p:blipFill>
          <a:blip r:embed="rId9"/>
          <a:stretch>
            <a:fillRect/>
          </a:stretch>
        </p:blipFill>
        <p:spPr>
          <a:xfrm>
            <a:off x="11391364" y="4805732"/>
            <a:ext cx="679661" cy="1713512"/>
          </a:xfrm>
          <a:prstGeom prst="rect">
            <a:avLst/>
          </a:prstGeom>
        </p:spPr>
      </p:pic>
      <p:grpSp>
        <p:nvGrpSpPr>
          <p:cNvPr id="67" name="Group 16">
            <a:extLst>
              <a:ext uri="{FF2B5EF4-FFF2-40B4-BE49-F238E27FC236}">
                <a16:creationId xmlns:a16="http://schemas.microsoft.com/office/drawing/2014/main" id="{84F9F350-655D-4C42-9AD9-73AB3E97DBA7}"/>
              </a:ext>
            </a:extLst>
          </p:cNvPr>
          <p:cNvGrpSpPr>
            <a:grpSpLocks/>
          </p:cNvGrpSpPr>
          <p:nvPr/>
        </p:nvGrpSpPr>
        <p:grpSpPr bwMode="auto">
          <a:xfrm>
            <a:off x="11126158" y="4912191"/>
            <a:ext cx="326272" cy="1601073"/>
            <a:chOff x="3962400" y="4240470"/>
            <a:chExt cx="670435" cy="1808211"/>
          </a:xfrm>
        </p:grpSpPr>
        <p:cxnSp>
          <p:nvCxnSpPr>
            <p:cNvPr id="68" name="Straight Connector 17">
              <a:extLst>
                <a:ext uri="{FF2B5EF4-FFF2-40B4-BE49-F238E27FC236}">
                  <a16:creationId xmlns:a16="http://schemas.microsoft.com/office/drawing/2014/main" id="{BB574D3E-93F0-42EE-A336-30D56028BD7C}"/>
                </a:ext>
              </a:extLst>
            </p:cNvPr>
            <p:cNvCxnSpPr>
              <a:cxnSpLocks noChangeShapeType="1"/>
            </p:cNvCxnSpPr>
            <p:nvPr/>
          </p:nvCxnSpPr>
          <p:spPr bwMode="auto">
            <a:xfrm>
              <a:off x="3962400" y="5200073"/>
              <a:ext cx="480291"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69" name="Straight Arrow Connector 18">
              <a:extLst>
                <a:ext uri="{FF2B5EF4-FFF2-40B4-BE49-F238E27FC236}">
                  <a16:creationId xmlns:a16="http://schemas.microsoft.com/office/drawing/2014/main" id="{CF37082E-1409-411E-A25D-3FB280E2B8F8}"/>
                </a:ext>
              </a:extLst>
            </p:cNvPr>
            <p:cNvCxnSpPr>
              <a:cxnSpLocks noChangeShapeType="1"/>
            </p:cNvCxnSpPr>
            <p:nvPr/>
          </p:nvCxnSpPr>
          <p:spPr bwMode="auto">
            <a:xfrm flipV="1">
              <a:off x="4174836" y="4405745"/>
              <a:ext cx="0" cy="803564"/>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0" name="Straight Arrow Connector 19">
              <a:extLst>
                <a:ext uri="{FF2B5EF4-FFF2-40B4-BE49-F238E27FC236}">
                  <a16:creationId xmlns:a16="http://schemas.microsoft.com/office/drawing/2014/main" id="{866C6413-9EE5-493C-9961-AC0994427343}"/>
                </a:ext>
              </a:extLst>
            </p:cNvPr>
            <p:cNvCxnSpPr>
              <a:cxnSpLocks noChangeShapeType="1"/>
            </p:cNvCxnSpPr>
            <p:nvPr/>
          </p:nvCxnSpPr>
          <p:spPr bwMode="auto">
            <a:xfrm>
              <a:off x="4174836" y="5200073"/>
              <a:ext cx="0" cy="75738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71" name="TextBox 20">
              <a:extLst>
                <a:ext uri="{FF2B5EF4-FFF2-40B4-BE49-F238E27FC236}">
                  <a16:creationId xmlns:a16="http://schemas.microsoft.com/office/drawing/2014/main" id="{B5EF4553-8B24-49DC-9E4F-25CAD5C56E73}"/>
                </a:ext>
              </a:extLst>
            </p:cNvPr>
            <p:cNvSpPr txBox="1">
              <a:spLocks noChangeArrowheads="1"/>
            </p:cNvSpPr>
            <p:nvPr/>
          </p:nvSpPr>
          <p:spPr bwMode="auto">
            <a:xfrm rot="16200000">
              <a:off x="3920585" y="4591024"/>
              <a:ext cx="1048944" cy="34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500" b="1" dirty="0"/>
                <a:t>Improved Bias</a:t>
              </a:r>
            </a:p>
          </p:txBody>
        </p:sp>
        <p:sp>
          <p:nvSpPr>
            <p:cNvPr id="72" name="TextBox 21">
              <a:extLst>
                <a:ext uri="{FF2B5EF4-FFF2-40B4-BE49-F238E27FC236}">
                  <a16:creationId xmlns:a16="http://schemas.microsoft.com/office/drawing/2014/main" id="{7E99D8DF-AD42-43B8-B050-E0171EA1998E}"/>
                </a:ext>
              </a:extLst>
            </p:cNvPr>
            <p:cNvSpPr txBox="1">
              <a:spLocks noChangeArrowheads="1"/>
            </p:cNvSpPr>
            <p:nvPr/>
          </p:nvSpPr>
          <p:spPr bwMode="auto">
            <a:xfrm rot="16200000">
              <a:off x="4011257" y="5427102"/>
              <a:ext cx="895320" cy="3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500" b="1" dirty="0"/>
                <a:t>Worse Bias</a:t>
              </a:r>
            </a:p>
          </p:txBody>
        </p:sp>
      </p:grpSp>
      <p:grpSp>
        <p:nvGrpSpPr>
          <p:cNvPr id="41" name="Group 40">
            <a:extLst>
              <a:ext uri="{FF2B5EF4-FFF2-40B4-BE49-F238E27FC236}">
                <a16:creationId xmlns:a16="http://schemas.microsoft.com/office/drawing/2014/main" id="{8321945C-A5A8-41C9-A693-CCBEB496D850}"/>
              </a:ext>
            </a:extLst>
          </p:cNvPr>
          <p:cNvGrpSpPr/>
          <p:nvPr/>
        </p:nvGrpSpPr>
        <p:grpSpPr>
          <a:xfrm>
            <a:off x="-72561" y="556693"/>
            <a:ext cx="12090677" cy="5143192"/>
            <a:chOff x="1905964" y="509696"/>
            <a:chExt cx="12090677" cy="5143192"/>
          </a:xfrm>
        </p:grpSpPr>
        <p:sp>
          <p:nvSpPr>
            <p:cNvPr id="42" name="Oval 41">
              <a:extLst>
                <a:ext uri="{FF2B5EF4-FFF2-40B4-BE49-F238E27FC236}">
                  <a16:creationId xmlns:a16="http://schemas.microsoft.com/office/drawing/2014/main" id="{B2370D97-48A0-417F-BE9B-B81981D6E1FC}"/>
                </a:ext>
              </a:extLst>
            </p:cNvPr>
            <p:cNvSpPr/>
            <p:nvPr/>
          </p:nvSpPr>
          <p:spPr>
            <a:xfrm>
              <a:off x="1905964" y="509696"/>
              <a:ext cx="2948583" cy="2644167"/>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B90E7866-3141-42BA-AAC8-F50AD54C2693}"/>
                </a:ext>
              </a:extLst>
            </p:cNvPr>
            <p:cNvSpPr txBox="1"/>
            <p:nvPr/>
          </p:nvSpPr>
          <p:spPr>
            <a:xfrm>
              <a:off x="6634199" y="4729558"/>
              <a:ext cx="3614784" cy="923330"/>
            </a:xfrm>
            <a:prstGeom prst="rect">
              <a:avLst/>
            </a:prstGeom>
            <a:solidFill>
              <a:schemeClr val="tx2">
                <a:lumMod val="60000"/>
                <a:lumOff val="40000"/>
              </a:schemeClr>
            </a:solidFill>
          </p:spPr>
          <p:txBody>
            <a:bodyPr wrap="square" rtlCol="0">
              <a:spAutoFit/>
            </a:bodyPr>
            <a:lstStyle/>
            <a:p>
              <a:r>
                <a:rPr lang="en-US" dirty="0">
                  <a:solidFill>
                    <a:schemeClr val="bg1"/>
                  </a:solidFill>
                </a:rPr>
                <a:t>Large reduction in MDA8 O</a:t>
              </a:r>
              <a:r>
                <a:rPr lang="en-US" baseline="-25000" dirty="0">
                  <a:solidFill>
                    <a:schemeClr val="bg1"/>
                  </a:solidFill>
                </a:rPr>
                <a:t>3</a:t>
              </a:r>
              <a:r>
                <a:rPr lang="en-US" dirty="0">
                  <a:solidFill>
                    <a:schemeClr val="bg1"/>
                  </a:solidFill>
                </a:rPr>
                <a:t> bias in winter (western U.S.) and spring (CONUS)</a:t>
              </a:r>
            </a:p>
          </p:txBody>
        </p:sp>
        <p:grpSp>
          <p:nvGrpSpPr>
            <p:cNvPr id="51" name="Group 50">
              <a:extLst>
                <a:ext uri="{FF2B5EF4-FFF2-40B4-BE49-F238E27FC236}">
                  <a16:creationId xmlns:a16="http://schemas.microsoft.com/office/drawing/2014/main" id="{CE6E1F2C-77A2-4C54-A179-B6DA29C339CB}"/>
                </a:ext>
              </a:extLst>
            </p:cNvPr>
            <p:cNvGrpSpPr/>
            <p:nvPr/>
          </p:nvGrpSpPr>
          <p:grpSpPr>
            <a:xfrm>
              <a:off x="3380256" y="549609"/>
              <a:ext cx="10616385" cy="4179949"/>
              <a:chOff x="3380256" y="549609"/>
              <a:chExt cx="10616385" cy="4179949"/>
            </a:xfrm>
          </p:grpSpPr>
          <p:cxnSp>
            <p:nvCxnSpPr>
              <p:cNvPr id="53" name="Straight Arrow Connector 52">
                <a:extLst>
                  <a:ext uri="{FF2B5EF4-FFF2-40B4-BE49-F238E27FC236}">
                    <a16:creationId xmlns:a16="http://schemas.microsoft.com/office/drawing/2014/main" id="{72E97807-EAC1-4B92-B696-45EA2A7FE3F8}"/>
                  </a:ext>
                </a:extLst>
              </p:cNvPr>
              <p:cNvCxnSpPr>
                <a:cxnSpLocks/>
                <a:stCxn id="43" idx="0"/>
                <a:endCxn id="42" idx="4"/>
              </p:cNvCxnSpPr>
              <p:nvPr/>
            </p:nvCxnSpPr>
            <p:spPr>
              <a:xfrm flipH="1" flipV="1">
                <a:off x="3380256" y="3153863"/>
                <a:ext cx="5061335" cy="1575695"/>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sp>
            <p:nvSpPr>
              <p:cNvPr id="55" name="Oval 54">
                <a:extLst>
                  <a:ext uri="{FF2B5EF4-FFF2-40B4-BE49-F238E27FC236}">
                    <a16:creationId xmlns:a16="http://schemas.microsoft.com/office/drawing/2014/main" id="{3DFB29D0-01D1-4682-A0F7-47517E7BAB5E}"/>
                  </a:ext>
                </a:extLst>
              </p:cNvPr>
              <p:cNvSpPr/>
              <p:nvPr/>
            </p:nvSpPr>
            <p:spPr>
              <a:xfrm>
                <a:off x="7996707" y="549609"/>
                <a:ext cx="5999934" cy="2847366"/>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63" name="Straight Arrow Connector 62">
                <a:extLst>
                  <a:ext uri="{FF2B5EF4-FFF2-40B4-BE49-F238E27FC236}">
                    <a16:creationId xmlns:a16="http://schemas.microsoft.com/office/drawing/2014/main" id="{68361CA2-D11A-4A26-B39F-E80F0FD56D3E}"/>
                  </a:ext>
                </a:extLst>
              </p:cNvPr>
              <p:cNvCxnSpPr>
                <a:cxnSpLocks/>
                <a:stCxn id="43" idx="0"/>
              </p:cNvCxnSpPr>
              <p:nvPr/>
            </p:nvCxnSpPr>
            <p:spPr>
              <a:xfrm flipV="1">
                <a:off x="8441591" y="3382003"/>
                <a:ext cx="2720975" cy="1347555"/>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grpSp>
      </p:grpSp>
      <p:grpSp>
        <p:nvGrpSpPr>
          <p:cNvPr id="65" name="Group 64">
            <a:extLst>
              <a:ext uri="{FF2B5EF4-FFF2-40B4-BE49-F238E27FC236}">
                <a16:creationId xmlns:a16="http://schemas.microsoft.com/office/drawing/2014/main" id="{D8CF89EE-8BCB-4A8E-8297-CD1F803867AA}"/>
              </a:ext>
            </a:extLst>
          </p:cNvPr>
          <p:cNvGrpSpPr/>
          <p:nvPr/>
        </p:nvGrpSpPr>
        <p:grpSpPr>
          <a:xfrm>
            <a:off x="4226767" y="2025244"/>
            <a:ext cx="7732608" cy="4110368"/>
            <a:chOff x="5106724" y="5356698"/>
            <a:chExt cx="7732608" cy="4110368"/>
          </a:xfrm>
        </p:grpSpPr>
        <p:sp>
          <p:nvSpPr>
            <p:cNvPr id="73" name="Oval 72">
              <a:extLst>
                <a:ext uri="{FF2B5EF4-FFF2-40B4-BE49-F238E27FC236}">
                  <a16:creationId xmlns:a16="http://schemas.microsoft.com/office/drawing/2014/main" id="{E53E825B-3F49-4FDF-95D6-95654479D170}"/>
                </a:ext>
              </a:extLst>
            </p:cNvPr>
            <p:cNvSpPr/>
            <p:nvPr/>
          </p:nvSpPr>
          <p:spPr>
            <a:xfrm>
              <a:off x="6835852" y="7298111"/>
              <a:ext cx="2487590" cy="1923201"/>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4" name="TextBox 73">
              <a:extLst>
                <a:ext uri="{FF2B5EF4-FFF2-40B4-BE49-F238E27FC236}">
                  <a16:creationId xmlns:a16="http://schemas.microsoft.com/office/drawing/2014/main" id="{40F36CCD-7F8E-482C-AE12-6763EC3E447A}"/>
                </a:ext>
              </a:extLst>
            </p:cNvPr>
            <p:cNvSpPr txBox="1"/>
            <p:nvPr/>
          </p:nvSpPr>
          <p:spPr>
            <a:xfrm>
              <a:off x="5106724" y="5356698"/>
              <a:ext cx="4216717" cy="646331"/>
            </a:xfrm>
            <a:prstGeom prst="rect">
              <a:avLst/>
            </a:prstGeom>
            <a:solidFill>
              <a:schemeClr val="tx2">
                <a:lumMod val="60000"/>
                <a:lumOff val="40000"/>
              </a:schemeClr>
            </a:solidFill>
          </p:spPr>
          <p:txBody>
            <a:bodyPr wrap="square" rtlCol="0">
              <a:spAutoFit/>
            </a:bodyPr>
            <a:lstStyle/>
            <a:p>
              <a:r>
                <a:rPr lang="en-US" dirty="0">
                  <a:solidFill>
                    <a:schemeClr val="bg1"/>
                  </a:solidFill>
                </a:rPr>
                <a:t>Higher MDA8 O</a:t>
              </a:r>
              <a:r>
                <a:rPr lang="en-US" baseline="-25000" dirty="0">
                  <a:solidFill>
                    <a:schemeClr val="bg1"/>
                  </a:solidFill>
                </a:rPr>
                <a:t>3</a:t>
              </a:r>
              <a:r>
                <a:rPr lang="en-US" dirty="0">
                  <a:solidFill>
                    <a:schemeClr val="bg1"/>
                  </a:solidFill>
                </a:rPr>
                <a:t> bias in the eastern U.S., but lower bias in the west in fall</a:t>
              </a:r>
            </a:p>
          </p:txBody>
        </p:sp>
        <p:grpSp>
          <p:nvGrpSpPr>
            <p:cNvPr id="75" name="Group 74">
              <a:extLst>
                <a:ext uri="{FF2B5EF4-FFF2-40B4-BE49-F238E27FC236}">
                  <a16:creationId xmlns:a16="http://schemas.microsoft.com/office/drawing/2014/main" id="{2985978E-8A2F-43FE-B9F2-431B3439D0E8}"/>
                </a:ext>
              </a:extLst>
            </p:cNvPr>
            <p:cNvGrpSpPr/>
            <p:nvPr/>
          </p:nvGrpSpPr>
          <p:grpSpPr>
            <a:xfrm>
              <a:off x="7215083" y="6003029"/>
              <a:ext cx="5624249" cy="3464037"/>
              <a:chOff x="7215083" y="6003029"/>
              <a:chExt cx="5624249" cy="3464037"/>
            </a:xfrm>
          </p:grpSpPr>
          <p:cxnSp>
            <p:nvCxnSpPr>
              <p:cNvPr id="76" name="Straight Arrow Connector 75">
                <a:extLst>
                  <a:ext uri="{FF2B5EF4-FFF2-40B4-BE49-F238E27FC236}">
                    <a16:creationId xmlns:a16="http://schemas.microsoft.com/office/drawing/2014/main" id="{56E86514-20E9-406B-BC8F-59ACFEDEB8BA}"/>
                  </a:ext>
                </a:extLst>
              </p:cNvPr>
              <p:cNvCxnSpPr>
                <a:cxnSpLocks/>
                <a:stCxn id="74" idx="2"/>
                <a:endCxn id="73" idx="0"/>
              </p:cNvCxnSpPr>
              <p:nvPr/>
            </p:nvCxnSpPr>
            <p:spPr>
              <a:xfrm>
                <a:off x="7215083" y="6003029"/>
                <a:ext cx="864564" cy="1295082"/>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sp>
            <p:nvSpPr>
              <p:cNvPr id="77" name="Oval 76">
                <a:extLst>
                  <a:ext uri="{FF2B5EF4-FFF2-40B4-BE49-F238E27FC236}">
                    <a16:creationId xmlns:a16="http://schemas.microsoft.com/office/drawing/2014/main" id="{833B1C0B-EA1B-4907-9156-9485188E6AE6}"/>
                  </a:ext>
                </a:extLst>
              </p:cNvPr>
              <p:cNvSpPr/>
              <p:nvPr/>
            </p:nvSpPr>
            <p:spPr>
              <a:xfrm>
                <a:off x="10123731" y="7060251"/>
                <a:ext cx="2715601" cy="2406815"/>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78" name="Straight Arrow Connector 77">
                <a:extLst>
                  <a:ext uri="{FF2B5EF4-FFF2-40B4-BE49-F238E27FC236}">
                    <a16:creationId xmlns:a16="http://schemas.microsoft.com/office/drawing/2014/main" id="{906BC6AF-B4A3-4ACE-B9D7-E12BCABD9F0C}"/>
                  </a:ext>
                </a:extLst>
              </p:cNvPr>
              <p:cNvCxnSpPr>
                <a:cxnSpLocks/>
                <a:stCxn id="74" idx="2"/>
                <a:endCxn id="77" idx="0"/>
              </p:cNvCxnSpPr>
              <p:nvPr/>
            </p:nvCxnSpPr>
            <p:spPr>
              <a:xfrm>
                <a:off x="7215083" y="6003029"/>
                <a:ext cx="4266449" cy="1057222"/>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69221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subTnLst>
                                    <p:set>
                                      <p:cBhvr override="childStyle">
                                        <p:cTn dur="1" fill="hold" display="0" masterRel="nextClick" afterEffect="1"/>
                                        <p:tgtEl>
                                          <p:spTgt spid="41"/>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397956" y="260245"/>
            <a:ext cx="8647288" cy="685800"/>
          </a:xfrm>
        </p:spPr>
        <p:txBody>
          <a:bodyPr/>
          <a:lstStyle/>
          <a:p>
            <a:r>
              <a:rPr lang="en-US" sz="3200" dirty="0">
                <a:solidFill>
                  <a:srgbClr val="0070C0"/>
                </a:solidFill>
              </a:rPr>
              <a:t>CMAQv5.4 – Updates and New Features</a:t>
            </a:r>
            <a:endParaRPr lang="en-US" sz="3200" dirty="0"/>
          </a:p>
        </p:txBody>
      </p:sp>
      <p:sp>
        <p:nvSpPr>
          <p:cNvPr id="3" name="Text Placeholder 2"/>
          <p:cNvSpPr>
            <a:spLocks noGrp="1"/>
          </p:cNvSpPr>
          <p:nvPr>
            <p:ph type="body" sz="quarter" idx="11"/>
          </p:nvPr>
        </p:nvSpPr>
        <p:spPr>
          <a:xfrm>
            <a:off x="151002" y="1174752"/>
            <a:ext cx="12040998" cy="5683248"/>
          </a:xfrm>
        </p:spPr>
        <p:txBody>
          <a:bodyPr>
            <a:normAutofit fontScale="70000" lnSpcReduction="20000"/>
          </a:bodyPr>
          <a:lstStyle/>
          <a:p>
            <a:pPr>
              <a:spcBef>
                <a:spcPts val="1200"/>
              </a:spcBef>
              <a:spcAft>
                <a:spcPts val="0"/>
              </a:spcAft>
            </a:pPr>
            <a:r>
              <a:rPr lang="en-US" sz="2600" dirty="0">
                <a:latin typeface="Arial" panose="020B0604020202020204" pitchFamily="34" charset="0"/>
                <a:cs typeface="Arial" panose="020B0604020202020204" pitchFamily="34" charset="0"/>
              </a:rPr>
              <a:t>Science updates and new features</a:t>
            </a:r>
          </a:p>
          <a:p>
            <a:pPr lvl="1"/>
            <a:r>
              <a:rPr lang="en-US" sz="2100" dirty="0">
                <a:latin typeface="Arial" panose="020B0604020202020204" pitchFamily="34" charset="0"/>
                <a:cs typeface="Arial" panose="020B0604020202020204" pitchFamily="34" charset="0"/>
              </a:rPr>
              <a:t>Gas and Aerosol Chemistry</a:t>
            </a:r>
          </a:p>
          <a:p>
            <a:pPr lvl="2"/>
            <a:r>
              <a:rPr lang="en-US" sz="2100" b="0" dirty="0">
                <a:latin typeface="Arial" panose="020B0604020202020204" pitchFamily="34" charset="0"/>
                <a:cs typeface="Arial" panose="020B0604020202020204" pitchFamily="34" charset="0"/>
              </a:rPr>
              <a:t>Carbon Bond mechanism updated to version CB6r5 (see Golam Sarwar’s presentation on Wednesday)</a:t>
            </a:r>
          </a:p>
          <a:p>
            <a:pPr lvl="2"/>
            <a:r>
              <a:rPr lang="en-US" sz="2100" b="0" dirty="0">
                <a:latin typeface="Arial" panose="020B0604020202020204" pitchFamily="34" charset="0"/>
                <a:cs typeface="Arial" panose="020B0604020202020204" pitchFamily="34" charset="0"/>
              </a:rPr>
              <a:t>A new chemical mechanism, the Community Regional Atmospheric Chemistry Multiphase Mechanism (CRACMM) v1.0 available in v5.4 (see Havala Pye’s presentation on Wednesday)</a:t>
            </a:r>
          </a:p>
          <a:p>
            <a:pPr lvl="2"/>
            <a:r>
              <a:rPr lang="en-US" sz="2100" b="0" i="0" dirty="0">
                <a:solidFill>
                  <a:srgbClr val="24292F"/>
                </a:solidFill>
                <a:effectLst/>
                <a:latin typeface="Arial" panose="020B0604020202020204" pitchFamily="34" charset="0"/>
                <a:cs typeface="Arial" panose="020B0604020202020204" pitchFamily="34" charset="0"/>
              </a:rPr>
              <a:t>Two-Dimensional Volatility Basis Set (2D-VBS) for SOA formation and aging (contribution from Tsinghua University)</a:t>
            </a:r>
            <a:endParaRPr lang="en-US" sz="2100" b="0" dirty="0">
              <a:latin typeface="Arial" panose="020B0604020202020204" pitchFamily="34" charset="0"/>
              <a:cs typeface="Arial" panose="020B0604020202020204" pitchFamily="34" charset="0"/>
            </a:endParaRPr>
          </a:p>
          <a:p>
            <a:pPr lvl="1"/>
            <a:r>
              <a:rPr lang="en-US" sz="2100" dirty="0">
                <a:latin typeface="Arial" panose="020B0604020202020204" pitchFamily="34" charset="0"/>
                <a:cs typeface="Arial" panose="020B0604020202020204" pitchFamily="34" charset="0"/>
              </a:rPr>
              <a:t>Land Surface Exchange</a:t>
            </a:r>
          </a:p>
          <a:p>
            <a:pPr lvl="2"/>
            <a:r>
              <a:rPr lang="en-US" sz="2100" b="0" dirty="0">
                <a:latin typeface="Arial" panose="020B0604020202020204" pitchFamily="34" charset="0"/>
                <a:cs typeface="Arial" panose="020B0604020202020204" pitchFamily="34" charset="0"/>
              </a:rPr>
              <a:t>Extensive updates to aerosol dry deposition in both the M3Dry</a:t>
            </a:r>
            <a:r>
              <a:rPr lang="en-US" sz="2100" dirty="0">
                <a:latin typeface="Arial" panose="020B0604020202020204" pitchFamily="34" charset="0"/>
                <a:cs typeface="Arial" panose="020B0604020202020204" pitchFamily="34" charset="0"/>
              </a:rPr>
              <a:t> </a:t>
            </a:r>
            <a:r>
              <a:rPr lang="en-US" sz="2100" b="0" dirty="0">
                <a:latin typeface="Arial" panose="020B0604020202020204" pitchFamily="34" charset="0"/>
                <a:cs typeface="Arial" panose="020B0604020202020204" pitchFamily="34" charset="0"/>
              </a:rPr>
              <a:t>and STAGE models</a:t>
            </a:r>
          </a:p>
          <a:p>
            <a:pPr lvl="1"/>
            <a:r>
              <a:rPr lang="en-US" sz="2100" dirty="0" err="1">
                <a:latin typeface="Arial" panose="020B0604020202020204" pitchFamily="34" charset="0"/>
                <a:cs typeface="Arial" panose="020B0604020202020204" pitchFamily="34" charset="0"/>
              </a:rPr>
              <a:t>Biogenics</a:t>
            </a:r>
            <a:endParaRPr lang="en-US" sz="2100" dirty="0">
              <a:latin typeface="Arial" panose="020B0604020202020204" pitchFamily="34" charset="0"/>
              <a:cs typeface="Arial" panose="020B0604020202020204" pitchFamily="34" charset="0"/>
            </a:endParaRPr>
          </a:p>
          <a:p>
            <a:pPr lvl="2"/>
            <a:r>
              <a:rPr lang="en-US" sz="2100" b="0" dirty="0">
                <a:latin typeface="Arial" panose="020B0604020202020204" pitchFamily="34" charset="0"/>
                <a:cs typeface="Arial" panose="020B0604020202020204" pitchFamily="34" charset="0"/>
              </a:rPr>
              <a:t>BEIS model updated to improve consideration of land-use</a:t>
            </a:r>
          </a:p>
          <a:p>
            <a:pPr lvl="2"/>
            <a:r>
              <a:rPr lang="en-US" sz="2100" b="0" dirty="0">
                <a:latin typeface="Arial" panose="020B0604020202020204" pitchFamily="34" charset="0"/>
                <a:cs typeface="Arial" panose="020B0604020202020204" pitchFamily="34" charset="0"/>
              </a:rPr>
              <a:t>The Model of Emissions of Gases and Aerosols from Nature (MEGAN) v3.2 now available as an option in v5.4</a:t>
            </a:r>
          </a:p>
          <a:p>
            <a:pPr lvl="1"/>
            <a:r>
              <a:rPr lang="en-US" sz="2100" dirty="0">
                <a:latin typeface="Arial" panose="020B0604020202020204" pitchFamily="34" charset="0"/>
                <a:cs typeface="Arial" panose="020B0604020202020204" pitchFamily="34" charset="0"/>
              </a:rPr>
              <a:t>Explicit and Lumped air quality Model output Module (ELMO)</a:t>
            </a:r>
          </a:p>
          <a:p>
            <a:pPr lvl="2"/>
            <a:r>
              <a:rPr lang="en-US" sz="2100" b="0" i="0" dirty="0">
                <a:solidFill>
                  <a:srgbClr val="24292F"/>
                </a:solidFill>
                <a:effectLst/>
                <a:latin typeface="Arial" panose="020B0604020202020204" pitchFamily="34" charset="0"/>
                <a:cs typeface="Arial" panose="020B0604020202020204" pitchFamily="34" charset="0"/>
              </a:rPr>
              <a:t>streamlines the definition, calculation, and maintenance of over 170 aggregate particulate matter parameters</a:t>
            </a:r>
            <a:endParaRPr lang="en-US" sz="2100" dirty="0">
              <a:latin typeface="Arial" panose="020B0604020202020204" pitchFamily="34" charset="0"/>
              <a:cs typeface="Arial" panose="020B0604020202020204" pitchFamily="34" charset="0"/>
            </a:endParaRPr>
          </a:p>
          <a:p>
            <a:pPr lvl="1"/>
            <a:r>
              <a:rPr lang="en-US" sz="2100" dirty="0">
                <a:latin typeface="Arial" panose="020B0604020202020204" pitchFamily="34" charset="0"/>
                <a:cs typeface="Arial" panose="020B0604020202020204" pitchFamily="34" charset="0"/>
              </a:rPr>
              <a:t>Instrumented Models</a:t>
            </a:r>
          </a:p>
          <a:p>
            <a:pPr lvl="2"/>
            <a:r>
              <a:rPr lang="en-US" sz="2100" b="0" dirty="0">
                <a:latin typeface="Arial" panose="020B0604020202020204" pitchFamily="34" charset="0"/>
                <a:cs typeface="Arial" panose="020B0604020202020204" pitchFamily="34" charset="0"/>
              </a:rPr>
              <a:t>Instrumented versions of CMAQ are now fully integrated into the base model</a:t>
            </a:r>
          </a:p>
          <a:p>
            <a:pPr lvl="2"/>
            <a:r>
              <a:rPr lang="en-US" sz="2100" b="0" dirty="0">
                <a:effectLst/>
                <a:latin typeface="Arial" panose="020B0604020202020204" pitchFamily="34" charset="0"/>
                <a:ea typeface="Times New Roman" panose="02020603050405020304" pitchFamily="18" charset="0"/>
                <a:cs typeface="Arial" panose="020B0604020202020204" pitchFamily="34" charset="0"/>
              </a:rPr>
              <a:t>CMAQ-ISAM has added flexibility to define how secondarily formed gaseous species are assigned to sources of parent reactants</a:t>
            </a:r>
          </a:p>
          <a:p>
            <a:pPr lvl="2"/>
            <a:r>
              <a:rPr lang="en-US" sz="2100" b="0" dirty="0">
                <a:effectLst/>
                <a:latin typeface="Arial" panose="020B0604020202020204" pitchFamily="34" charset="0"/>
                <a:ea typeface="Times New Roman" panose="02020603050405020304" pitchFamily="18" charset="0"/>
                <a:cs typeface="Arial" panose="020B0604020202020204" pitchFamily="34" charset="0"/>
              </a:rPr>
              <a:t>CMAQ-DDM-3D sensitivity calculations accessed through compiler flags in the build script</a:t>
            </a:r>
            <a:endParaRPr lang="en-US" sz="2100" dirty="0">
              <a:latin typeface="Arial" panose="020B0604020202020204" pitchFamily="34" charset="0"/>
              <a:cs typeface="Arial" panose="020B0604020202020204" pitchFamily="34" charset="0"/>
            </a:endParaRPr>
          </a:p>
          <a:p>
            <a:pPr>
              <a:spcBef>
                <a:spcPts val="1200"/>
              </a:spcBef>
              <a:spcAft>
                <a:spcPts val="0"/>
              </a:spcAft>
            </a:pPr>
            <a:r>
              <a:rPr lang="en-US" sz="2600" dirty="0">
                <a:latin typeface="Arial" panose="020B0604020202020204" pitchFamily="34" charset="0"/>
                <a:cs typeface="Arial" panose="020B0604020202020204" pitchFamily="34" charset="0"/>
              </a:rPr>
              <a:t>Release schedule</a:t>
            </a:r>
          </a:p>
          <a:p>
            <a:pPr lvl="1">
              <a:spcBef>
                <a:spcPts val="600"/>
              </a:spcBef>
              <a:spcAft>
                <a:spcPts val="0"/>
              </a:spcAft>
            </a:pPr>
            <a:r>
              <a:rPr lang="en-US" sz="2000" b="0" dirty="0">
                <a:latin typeface="Arial" panose="020B0604020202020204" pitchFamily="34" charset="0"/>
                <a:cs typeface="Arial" panose="020B0604020202020204" pitchFamily="34" charset="0"/>
              </a:rPr>
              <a:t>AMETv1.5 released August 2022: </a:t>
            </a:r>
            <a:r>
              <a:rPr lang="en-US" sz="2000" b="0" dirty="0">
                <a:latin typeface="Arial" panose="020B0604020202020204" pitchFamily="34" charset="0"/>
                <a:cs typeface="Arial" panose="020B0604020202020204" pitchFamily="34" charset="0"/>
                <a:hlinkClick r:id="rId2"/>
              </a:rPr>
              <a:t>https://github.com/USEPA/AMET</a:t>
            </a:r>
            <a:endParaRPr lang="en-US" sz="2000" b="0" dirty="0">
              <a:latin typeface="Arial" panose="020B0604020202020204" pitchFamily="34" charset="0"/>
              <a:cs typeface="Arial" panose="020B0604020202020204" pitchFamily="34" charset="0"/>
            </a:endParaRPr>
          </a:p>
          <a:p>
            <a:pPr lvl="1">
              <a:spcBef>
                <a:spcPts val="600"/>
              </a:spcBef>
              <a:spcAft>
                <a:spcPts val="0"/>
              </a:spcAft>
            </a:pPr>
            <a:r>
              <a:rPr lang="en-US" sz="2000" b="0" dirty="0">
                <a:latin typeface="Arial" panose="020B0604020202020204" pitchFamily="34" charset="0"/>
                <a:cs typeface="Arial" panose="020B0604020202020204" pitchFamily="34" charset="0"/>
              </a:rPr>
              <a:t>CMAQv5.4 released October 2022: </a:t>
            </a:r>
            <a:r>
              <a:rPr lang="en-US" sz="2000" b="0" dirty="0">
                <a:latin typeface="Arial" panose="020B0604020202020204" pitchFamily="34" charset="0"/>
                <a:cs typeface="Arial" panose="020B0604020202020204" pitchFamily="34" charset="0"/>
                <a:hlinkClick r:id="rId3"/>
              </a:rPr>
              <a:t>https://github.com/USEPA/CMAQ</a:t>
            </a:r>
            <a:endParaRPr lang="en-US" sz="2000" b="0" dirty="0">
              <a:latin typeface="Arial" panose="020B0604020202020204" pitchFamily="34" charset="0"/>
              <a:cs typeface="Arial" panose="020B0604020202020204" pitchFamily="34" charset="0"/>
            </a:endParaRPr>
          </a:p>
          <a:p>
            <a:pPr lvl="1">
              <a:spcBef>
                <a:spcPts val="600"/>
              </a:spcBef>
              <a:spcAft>
                <a:spcPts val="0"/>
              </a:spcAft>
            </a:pPr>
            <a:r>
              <a:rPr lang="en-US" sz="2000" b="0" dirty="0">
                <a:latin typeface="Arial" panose="020B0604020202020204" pitchFamily="34" charset="0"/>
                <a:cs typeface="Arial" panose="020B0604020202020204" pitchFamily="34" charset="0"/>
              </a:rPr>
              <a:t>VERDIv2.1.4 released October 2022: </a:t>
            </a:r>
            <a:r>
              <a:rPr lang="en-US" sz="2000" b="0" dirty="0">
                <a:latin typeface="Arial" panose="020B0604020202020204" pitchFamily="34" charset="0"/>
                <a:cs typeface="Arial" panose="020B0604020202020204" pitchFamily="34" charset="0"/>
                <a:hlinkClick r:id="rId4"/>
              </a:rPr>
              <a:t>https://github.com/CEMPD/VERDI</a:t>
            </a:r>
            <a:r>
              <a:rPr lang="en-US" sz="2000" b="0" dirty="0">
                <a:latin typeface="Arial" panose="020B0604020202020204" pitchFamily="34" charset="0"/>
                <a:cs typeface="Arial" panose="020B0604020202020204" pitchFamily="34" charset="0"/>
              </a:rPr>
              <a:t> </a:t>
            </a:r>
          </a:p>
          <a:p>
            <a:pPr lvl="1">
              <a:spcBef>
                <a:spcPts val="600"/>
              </a:spcBef>
              <a:spcAft>
                <a:spcPts val="0"/>
              </a:spcAft>
            </a:pPr>
            <a:r>
              <a:rPr lang="en-US" sz="2000" b="0" dirty="0">
                <a:latin typeface="Arial" panose="020B0604020202020204" pitchFamily="34" charset="0"/>
                <a:cs typeface="Arial" panose="020B0604020202020204" pitchFamily="34" charset="0"/>
              </a:rPr>
              <a:t>CMAQv5.4 FAQ: </a:t>
            </a:r>
            <a:r>
              <a:rPr lang="en-US" sz="2000" b="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5"/>
              </a:rPr>
              <a:t>https://github.com/USEPA/CMAQ/wiki/CMAQv5.4-Series-FAQ</a:t>
            </a:r>
            <a:endParaRPr lang="en-US" sz="2000" b="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3"/>
          </p:nvPr>
        </p:nvSpPr>
        <p:spPr/>
        <p:txBody>
          <a:bodyPr/>
          <a:lstStyle/>
          <a:p>
            <a:pPr>
              <a:defRPr/>
            </a:pPr>
            <a:fld id="{26755345-E417-4CE0-BE05-EA636690045F}" type="slidenum">
              <a:rPr lang="en-US" smtClean="0"/>
              <a:pPr>
                <a:defRPr/>
              </a:pPr>
              <a:t>2</a:t>
            </a:fld>
            <a:endParaRPr lang="en-US" dirty="0"/>
          </a:p>
        </p:txBody>
      </p:sp>
    </p:spTree>
    <p:extLst>
      <p:ext uri="{BB962C8B-B14F-4D97-AF65-F5344CB8AC3E}">
        <p14:creationId xmlns:p14="http://schemas.microsoft.com/office/powerpoint/2010/main" val="1365857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D4982DA-3822-42C9-A9AF-02A2DCBBA284}"/>
              </a:ext>
            </a:extLst>
          </p:cNvPr>
          <p:cNvSpPr>
            <a:spLocks noGrp="1"/>
          </p:cNvSpPr>
          <p:nvPr>
            <p:ph type="body" sz="quarter" idx="4294967295"/>
          </p:nvPr>
        </p:nvSpPr>
        <p:spPr/>
        <p:txBody>
          <a:bodyPr>
            <a:normAutofit/>
          </a:bodyPr>
          <a:lstStyle/>
          <a:p>
            <a:pPr marL="0" indent="0" algn="ctr">
              <a:buNone/>
            </a:pPr>
            <a:r>
              <a:rPr lang="en-US" sz="11500" dirty="0"/>
              <a:t>PM</a:t>
            </a:r>
            <a:r>
              <a:rPr lang="en-US" sz="11500" baseline="-25000" dirty="0"/>
              <a:t>2.5</a:t>
            </a:r>
          </a:p>
        </p:txBody>
      </p:sp>
      <p:sp>
        <p:nvSpPr>
          <p:cNvPr id="4" name="Slide Number Placeholder 3">
            <a:extLst>
              <a:ext uri="{FF2B5EF4-FFF2-40B4-BE49-F238E27FC236}">
                <a16:creationId xmlns:a16="http://schemas.microsoft.com/office/drawing/2014/main" id="{56B3EFA7-FF1E-4657-AAAC-6618F5760181}"/>
              </a:ext>
            </a:extLst>
          </p:cNvPr>
          <p:cNvSpPr>
            <a:spLocks noGrp="1"/>
          </p:cNvSpPr>
          <p:nvPr>
            <p:ph type="sldNum" sz="quarter" idx="11"/>
          </p:nvPr>
        </p:nvSpPr>
        <p:spPr/>
        <p:txBody>
          <a:bodyPr/>
          <a:lstStyle/>
          <a:p>
            <a:pPr>
              <a:defRPr/>
            </a:pPr>
            <a:fld id="{982EA9DB-1AB2-4E45-B0AC-1182FB3079D0}" type="slidenum">
              <a:rPr lang="en-US" smtClean="0"/>
              <a:pPr>
                <a:defRPr/>
              </a:pPr>
              <a:t>20</a:t>
            </a:fld>
            <a:endParaRPr lang="en-US" dirty="0"/>
          </a:p>
        </p:txBody>
      </p:sp>
    </p:spTree>
    <p:extLst>
      <p:ext uri="{BB962C8B-B14F-4D97-AF65-F5344CB8AC3E}">
        <p14:creationId xmlns:p14="http://schemas.microsoft.com/office/powerpoint/2010/main" val="2837725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80C676-3A1E-4593-9BD6-312C5FB4B4A3}"/>
              </a:ext>
            </a:extLst>
          </p:cNvPr>
          <p:cNvPicPr>
            <a:picLocks noChangeAspect="1"/>
          </p:cNvPicPr>
          <p:nvPr/>
        </p:nvPicPr>
        <p:blipFill>
          <a:blip r:embed="rId2"/>
          <a:stretch>
            <a:fillRect/>
          </a:stretch>
        </p:blipFill>
        <p:spPr>
          <a:xfrm>
            <a:off x="-13236" y="1362732"/>
            <a:ext cx="11439042" cy="5358744"/>
          </a:xfrm>
          <a:prstGeom prst="rect">
            <a:avLst/>
          </a:prstGeom>
        </p:spPr>
      </p:pic>
      <p:sp>
        <p:nvSpPr>
          <p:cNvPr id="4" name="Slide Number Placeholder 3">
            <a:extLst>
              <a:ext uri="{FF2B5EF4-FFF2-40B4-BE49-F238E27FC236}">
                <a16:creationId xmlns:a16="http://schemas.microsoft.com/office/drawing/2014/main" id="{5F11D203-C49D-43CD-BF1D-795CA61C7D28}"/>
              </a:ext>
            </a:extLst>
          </p:cNvPr>
          <p:cNvSpPr>
            <a:spLocks noGrp="1"/>
          </p:cNvSpPr>
          <p:nvPr>
            <p:ph type="sldNum" sz="quarter" idx="13"/>
          </p:nvPr>
        </p:nvSpPr>
        <p:spPr/>
        <p:txBody>
          <a:bodyPr/>
          <a:lstStyle/>
          <a:p>
            <a:pPr>
              <a:defRPr/>
            </a:pPr>
            <a:fld id="{982EA9DB-1AB2-4E45-B0AC-1182FB3079D0}" type="slidenum">
              <a:rPr lang="en-US" smtClean="0"/>
              <a:pPr>
                <a:defRPr/>
              </a:pPr>
              <a:t>21</a:t>
            </a:fld>
            <a:endParaRPr lang="en-US" dirty="0"/>
          </a:p>
        </p:txBody>
      </p:sp>
      <p:sp>
        <p:nvSpPr>
          <p:cNvPr id="8" name="Text Placeholder 5">
            <a:extLst>
              <a:ext uri="{FF2B5EF4-FFF2-40B4-BE49-F238E27FC236}">
                <a16:creationId xmlns:a16="http://schemas.microsoft.com/office/drawing/2014/main" id="{CDE5818C-CBA5-4789-B169-4D1CB7D54095}"/>
              </a:ext>
            </a:extLst>
          </p:cNvPr>
          <p:cNvSpPr>
            <a:spLocks noGrp="1"/>
          </p:cNvSpPr>
          <p:nvPr>
            <p:ph type="body" sz="quarter" idx="11"/>
          </p:nvPr>
        </p:nvSpPr>
        <p:spPr>
          <a:xfrm>
            <a:off x="3677920" y="468923"/>
            <a:ext cx="8514080" cy="685800"/>
          </a:xfrm>
        </p:spPr>
        <p:txBody>
          <a:bodyPr/>
          <a:lstStyle/>
          <a:p>
            <a:pPr algn="ctr"/>
            <a:r>
              <a:rPr lang="en-US" sz="2800" dirty="0">
                <a:latin typeface="Arial" panose="020B0604020202020204" pitchFamily="34" charset="0"/>
                <a:cs typeface="Arial" panose="020B0604020202020204" pitchFamily="34" charset="0"/>
              </a:rPr>
              <a:t>PM</a:t>
            </a:r>
            <a:r>
              <a:rPr lang="en-US" sz="2800" baseline="-25000" dirty="0">
                <a:latin typeface="Arial" panose="020B0604020202020204" pitchFamily="34" charset="0"/>
                <a:cs typeface="Arial" panose="020B0604020202020204" pitchFamily="34" charset="0"/>
              </a:rPr>
              <a:t>2.5 </a:t>
            </a:r>
            <a:r>
              <a:rPr lang="en-US" sz="2800" dirty="0">
                <a:latin typeface="Arial" panose="020B0604020202020204" pitchFamily="34" charset="0"/>
                <a:cs typeface="Arial" panose="020B0604020202020204" pitchFamily="34" charset="0"/>
              </a:rPr>
              <a:t>Bias (Daily) – v5.3.3 vs v5.4 (M3Dry)</a:t>
            </a:r>
          </a:p>
        </p:txBody>
      </p:sp>
      <p:sp>
        <p:nvSpPr>
          <p:cNvPr id="7" name="TextBox 6">
            <a:extLst>
              <a:ext uri="{FF2B5EF4-FFF2-40B4-BE49-F238E27FC236}">
                <a16:creationId xmlns:a16="http://schemas.microsoft.com/office/drawing/2014/main" id="{78CD2F19-EC37-41B8-AA6E-EABD5F873774}"/>
              </a:ext>
            </a:extLst>
          </p:cNvPr>
          <p:cNvSpPr txBox="1"/>
          <p:nvPr/>
        </p:nvSpPr>
        <p:spPr>
          <a:xfrm>
            <a:off x="4192421" y="1405229"/>
            <a:ext cx="903710" cy="369332"/>
          </a:xfrm>
          <a:prstGeom prst="rect">
            <a:avLst/>
          </a:prstGeom>
          <a:noFill/>
        </p:spPr>
        <p:txBody>
          <a:bodyPr wrap="square" rtlCol="0">
            <a:spAutoFit/>
          </a:bodyPr>
          <a:lstStyle/>
          <a:p>
            <a:r>
              <a:rPr lang="en-US" dirty="0">
                <a:solidFill>
                  <a:schemeClr val="accent2"/>
                </a:solidFill>
              </a:rPr>
              <a:t>v5.3.3</a:t>
            </a:r>
          </a:p>
        </p:txBody>
      </p:sp>
      <p:sp>
        <p:nvSpPr>
          <p:cNvPr id="11" name="TextBox 10">
            <a:extLst>
              <a:ext uri="{FF2B5EF4-FFF2-40B4-BE49-F238E27FC236}">
                <a16:creationId xmlns:a16="http://schemas.microsoft.com/office/drawing/2014/main" id="{5E8C16B8-16C7-4AA4-92A7-7D837831168E}"/>
              </a:ext>
            </a:extLst>
          </p:cNvPr>
          <p:cNvSpPr txBox="1"/>
          <p:nvPr/>
        </p:nvSpPr>
        <p:spPr>
          <a:xfrm>
            <a:off x="3582421" y="2435634"/>
            <a:ext cx="717205" cy="369332"/>
          </a:xfrm>
          <a:prstGeom prst="rect">
            <a:avLst/>
          </a:prstGeom>
          <a:noFill/>
        </p:spPr>
        <p:txBody>
          <a:bodyPr wrap="square" rtlCol="0">
            <a:spAutoFit/>
          </a:bodyPr>
          <a:lstStyle/>
          <a:p>
            <a:pPr algn="ctr"/>
            <a:r>
              <a:rPr lang="en-US" dirty="0">
                <a:solidFill>
                  <a:schemeClr val="accent1">
                    <a:lumMod val="75000"/>
                  </a:schemeClr>
                </a:solidFill>
              </a:rPr>
              <a:t>v5.4</a:t>
            </a:r>
          </a:p>
        </p:txBody>
      </p:sp>
      <p:grpSp>
        <p:nvGrpSpPr>
          <p:cNvPr id="6" name="Group 5">
            <a:extLst>
              <a:ext uri="{FF2B5EF4-FFF2-40B4-BE49-F238E27FC236}">
                <a16:creationId xmlns:a16="http://schemas.microsoft.com/office/drawing/2014/main" id="{6B7DDDEF-AEFE-4E77-BD4D-63747B371D1B}"/>
              </a:ext>
            </a:extLst>
          </p:cNvPr>
          <p:cNvGrpSpPr/>
          <p:nvPr/>
        </p:nvGrpSpPr>
        <p:grpSpPr>
          <a:xfrm>
            <a:off x="6614444" y="1969859"/>
            <a:ext cx="4627778" cy="3315137"/>
            <a:chOff x="4586862" y="2705355"/>
            <a:chExt cx="4627778" cy="3315137"/>
          </a:xfrm>
        </p:grpSpPr>
        <p:sp>
          <p:nvSpPr>
            <p:cNvPr id="13" name="Oval 12">
              <a:extLst>
                <a:ext uri="{FF2B5EF4-FFF2-40B4-BE49-F238E27FC236}">
                  <a16:creationId xmlns:a16="http://schemas.microsoft.com/office/drawing/2014/main" id="{E0CBD9FC-22C4-4285-A35A-7CDB1FA25767}"/>
                </a:ext>
              </a:extLst>
            </p:cNvPr>
            <p:cNvSpPr/>
            <p:nvPr/>
          </p:nvSpPr>
          <p:spPr>
            <a:xfrm>
              <a:off x="4586862" y="2705355"/>
              <a:ext cx="1828799" cy="3315137"/>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14" name="Straight Arrow Connector 13">
              <a:extLst>
                <a:ext uri="{FF2B5EF4-FFF2-40B4-BE49-F238E27FC236}">
                  <a16:creationId xmlns:a16="http://schemas.microsoft.com/office/drawing/2014/main" id="{437C0E71-EA56-4B72-BEF8-BCC6EA0F2190}"/>
                </a:ext>
              </a:extLst>
            </p:cNvPr>
            <p:cNvCxnSpPr>
              <a:cxnSpLocks/>
              <a:stCxn id="15" idx="0"/>
              <a:endCxn id="13" idx="6"/>
            </p:cNvCxnSpPr>
            <p:nvPr/>
          </p:nvCxnSpPr>
          <p:spPr>
            <a:xfrm flipH="1" flipV="1">
              <a:off x="6415661" y="4362924"/>
              <a:ext cx="1514859" cy="826571"/>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4AD59198-EE69-455F-BF1D-8952F6DCED94}"/>
                </a:ext>
              </a:extLst>
            </p:cNvPr>
            <p:cNvSpPr txBox="1"/>
            <p:nvPr/>
          </p:nvSpPr>
          <p:spPr>
            <a:xfrm>
              <a:off x="6646400" y="5189495"/>
              <a:ext cx="2568240" cy="830997"/>
            </a:xfrm>
            <a:prstGeom prst="rect">
              <a:avLst/>
            </a:prstGeom>
            <a:solidFill>
              <a:schemeClr val="tx2">
                <a:lumMod val="60000"/>
                <a:lumOff val="40000"/>
              </a:schemeClr>
            </a:solidFill>
          </p:spPr>
          <p:txBody>
            <a:bodyPr wrap="square" rtlCol="0">
              <a:spAutoFit/>
            </a:bodyPr>
            <a:lstStyle/>
            <a:p>
              <a:r>
                <a:rPr lang="en-US" sz="1600" dirty="0">
                  <a:solidFill>
                    <a:schemeClr val="bg1"/>
                  </a:solidFill>
                </a:rPr>
                <a:t>Broad underestimation of PM</a:t>
              </a:r>
              <a:r>
                <a:rPr lang="en-US" sz="1600" baseline="-25000" dirty="0">
                  <a:solidFill>
                    <a:schemeClr val="bg1"/>
                  </a:solidFill>
                </a:rPr>
                <a:t>2.5</a:t>
              </a:r>
              <a:r>
                <a:rPr lang="en-US" sz="1600" dirty="0">
                  <a:solidFill>
                    <a:schemeClr val="bg1"/>
                  </a:solidFill>
                </a:rPr>
                <a:t> related to record wildfire activity in 2018</a:t>
              </a:r>
            </a:p>
          </p:txBody>
        </p:sp>
      </p:grpSp>
      <p:grpSp>
        <p:nvGrpSpPr>
          <p:cNvPr id="2" name="Group 1">
            <a:extLst>
              <a:ext uri="{FF2B5EF4-FFF2-40B4-BE49-F238E27FC236}">
                <a16:creationId xmlns:a16="http://schemas.microsoft.com/office/drawing/2014/main" id="{26819F2C-ED87-4686-A7ED-FA9790D191B8}"/>
              </a:ext>
            </a:extLst>
          </p:cNvPr>
          <p:cNvGrpSpPr/>
          <p:nvPr/>
        </p:nvGrpSpPr>
        <p:grpSpPr>
          <a:xfrm>
            <a:off x="1921381" y="2620300"/>
            <a:ext cx="2873222" cy="2338531"/>
            <a:chOff x="1921381" y="2620300"/>
            <a:chExt cx="2873222" cy="2338531"/>
          </a:xfrm>
        </p:grpSpPr>
        <p:sp>
          <p:nvSpPr>
            <p:cNvPr id="24" name="TextBox 23">
              <a:extLst>
                <a:ext uri="{FF2B5EF4-FFF2-40B4-BE49-F238E27FC236}">
                  <a16:creationId xmlns:a16="http://schemas.microsoft.com/office/drawing/2014/main" id="{8A4112F6-0C42-4128-B950-7620D90D7610}"/>
                </a:ext>
              </a:extLst>
            </p:cNvPr>
            <p:cNvSpPr txBox="1"/>
            <p:nvPr/>
          </p:nvSpPr>
          <p:spPr>
            <a:xfrm>
              <a:off x="1921381" y="4127834"/>
              <a:ext cx="2684802" cy="830997"/>
            </a:xfrm>
            <a:prstGeom prst="rect">
              <a:avLst/>
            </a:prstGeom>
            <a:solidFill>
              <a:schemeClr val="tx2">
                <a:lumMod val="60000"/>
                <a:lumOff val="40000"/>
              </a:schemeClr>
            </a:solidFill>
          </p:spPr>
          <p:txBody>
            <a:bodyPr wrap="square" rtlCol="0">
              <a:spAutoFit/>
            </a:bodyPr>
            <a:lstStyle/>
            <a:p>
              <a:r>
                <a:rPr lang="en-US" sz="1600" dirty="0">
                  <a:solidFill>
                    <a:schemeClr val="bg1"/>
                  </a:solidFill>
                </a:rPr>
                <a:t>PM</a:t>
              </a:r>
              <a:r>
                <a:rPr lang="en-US" sz="1600" baseline="-25000" dirty="0">
                  <a:solidFill>
                    <a:schemeClr val="bg1"/>
                  </a:solidFill>
                </a:rPr>
                <a:t>2.5</a:t>
              </a:r>
              <a:r>
                <a:rPr lang="en-US" sz="1600" dirty="0">
                  <a:solidFill>
                    <a:schemeClr val="bg1"/>
                  </a:solidFill>
                </a:rPr>
                <a:t> estimates lower with v5.4 compared to v5.3.3 for spring though fall </a:t>
              </a:r>
            </a:p>
          </p:txBody>
        </p:sp>
        <p:cxnSp>
          <p:nvCxnSpPr>
            <p:cNvPr id="25" name="Straight Arrow Connector 24">
              <a:extLst>
                <a:ext uri="{FF2B5EF4-FFF2-40B4-BE49-F238E27FC236}">
                  <a16:creationId xmlns:a16="http://schemas.microsoft.com/office/drawing/2014/main" id="{2A4F2A2F-D9D7-487E-9FF0-A6ECD3C5E924}"/>
                </a:ext>
              </a:extLst>
            </p:cNvPr>
            <p:cNvCxnSpPr>
              <a:cxnSpLocks/>
            </p:cNvCxnSpPr>
            <p:nvPr/>
          </p:nvCxnSpPr>
          <p:spPr>
            <a:xfrm flipV="1">
              <a:off x="3300604" y="2620300"/>
              <a:ext cx="1493999" cy="1507534"/>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59437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F9BCB10-95AB-493D-BDA1-5C1188B83FF7}"/>
              </a:ext>
            </a:extLst>
          </p:cNvPr>
          <p:cNvPicPr>
            <a:picLocks/>
          </p:cNvPicPr>
          <p:nvPr/>
        </p:nvPicPr>
        <p:blipFill rotWithShape="1">
          <a:blip r:embed="rId2"/>
          <a:srcRect l="3153" t="10212"/>
          <a:stretch/>
        </p:blipFill>
        <p:spPr>
          <a:xfrm>
            <a:off x="203200" y="1427684"/>
            <a:ext cx="10972800" cy="5303520"/>
          </a:xfrm>
          <a:prstGeom prst="rect">
            <a:avLst/>
          </a:prstGeom>
        </p:spPr>
      </p:pic>
      <p:sp>
        <p:nvSpPr>
          <p:cNvPr id="4" name="Slide Number Placeholder 3">
            <a:extLst>
              <a:ext uri="{FF2B5EF4-FFF2-40B4-BE49-F238E27FC236}">
                <a16:creationId xmlns:a16="http://schemas.microsoft.com/office/drawing/2014/main" id="{5F11D203-C49D-43CD-BF1D-795CA61C7D28}"/>
              </a:ext>
            </a:extLst>
          </p:cNvPr>
          <p:cNvSpPr>
            <a:spLocks noGrp="1"/>
          </p:cNvSpPr>
          <p:nvPr>
            <p:ph type="sldNum" sz="quarter" idx="13"/>
          </p:nvPr>
        </p:nvSpPr>
        <p:spPr/>
        <p:txBody>
          <a:bodyPr/>
          <a:lstStyle/>
          <a:p>
            <a:pPr>
              <a:defRPr/>
            </a:pPr>
            <a:fld id="{982EA9DB-1AB2-4E45-B0AC-1182FB3079D0}" type="slidenum">
              <a:rPr lang="en-US" smtClean="0"/>
              <a:pPr>
                <a:defRPr/>
              </a:pPr>
              <a:t>22</a:t>
            </a:fld>
            <a:endParaRPr lang="en-US" dirty="0"/>
          </a:p>
        </p:txBody>
      </p:sp>
      <p:sp>
        <p:nvSpPr>
          <p:cNvPr id="14" name="Text Placeholder 5">
            <a:extLst>
              <a:ext uri="{FF2B5EF4-FFF2-40B4-BE49-F238E27FC236}">
                <a16:creationId xmlns:a16="http://schemas.microsoft.com/office/drawing/2014/main" id="{745885E5-1DA3-44FF-942B-8FBBBF5EB5CB}"/>
              </a:ext>
            </a:extLst>
          </p:cNvPr>
          <p:cNvSpPr>
            <a:spLocks noGrp="1"/>
          </p:cNvSpPr>
          <p:nvPr>
            <p:ph type="body" sz="quarter" idx="11"/>
          </p:nvPr>
        </p:nvSpPr>
        <p:spPr>
          <a:xfrm>
            <a:off x="3677920" y="468923"/>
            <a:ext cx="8514080" cy="685800"/>
          </a:xfrm>
        </p:spPr>
        <p:txBody>
          <a:bodyPr/>
          <a:lstStyle/>
          <a:p>
            <a:pPr algn="ctr"/>
            <a:r>
              <a:rPr lang="en-US" sz="2800" dirty="0">
                <a:latin typeface="Arial" panose="020B0604020202020204" pitchFamily="34" charset="0"/>
                <a:cs typeface="Arial" panose="020B0604020202020204" pitchFamily="34" charset="0"/>
              </a:rPr>
              <a:t>PM</a:t>
            </a:r>
            <a:r>
              <a:rPr lang="en-US" sz="2800" baseline="-25000" dirty="0">
                <a:latin typeface="Arial" panose="020B0604020202020204" pitchFamily="34" charset="0"/>
                <a:cs typeface="Arial" panose="020B0604020202020204" pitchFamily="34" charset="0"/>
              </a:rPr>
              <a:t>2.5 </a:t>
            </a:r>
            <a:r>
              <a:rPr lang="en-US" sz="2800" dirty="0">
                <a:latin typeface="Arial" panose="020B0604020202020204" pitchFamily="34" charset="0"/>
                <a:cs typeface="Arial" panose="020B0604020202020204" pitchFamily="34" charset="0"/>
              </a:rPr>
              <a:t>Bias (Monthly) – v5.3.3 vs v5.4</a:t>
            </a:r>
          </a:p>
        </p:txBody>
      </p:sp>
      <p:sp>
        <p:nvSpPr>
          <p:cNvPr id="24" name="TextBox 23">
            <a:extLst>
              <a:ext uri="{FF2B5EF4-FFF2-40B4-BE49-F238E27FC236}">
                <a16:creationId xmlns:a16="http://schemas.microsoft.com/office/drawing/2014/main" id="{58AF12C1-2645-41F6-9BB0-7EC0412D58CB}"/>
              </a:ext>
            </a:extLst>
          </p:cNvPr>
          <p:cNvSpPr txBox="1"/>
          <p:nvPr/>
        </p:nvSpPr>
        <p:spPr>
          <a:xfrm>
            <a:off x="2062263" y="3154340"/>
            <a:ext cx="1857983" cy="369332"/>
          </a:xfrm>
          <a:prstGeom prst="rect">
            <a:avLst/>
          </a:prstGeom>
          <a:noFill/>
        </p:spPr>
        <p:txBody>
          <a:bodyPr wrap="square" rtlCol="0">
            <a:spAutoFit/>
          </a:bodyPr>
          <a:lstStyle/>
          <a:p>
            <a:pPr algn="ctr"/>
            <a:r>
              <a:rPr lang="en-US" dirty="0">
                <a:solidFill>
                  <a:srgbClr val="FF0000"/>
                </a:solidFill>
              </a:rPr>
              <a:t>v5.3.3 M3Dry</a:t>
            </a:r>
          </a:p>
        </p:txBody>
      </p:sp>
      <p:sp>
        <p:nvSpPr>
          <p:cNvPr id="25" name="TextBox 24">
            <a:extLst>
              <a:ext uri="{FF2B5EF4-FFF2-40B4-BE49-F238E27FC236}">
                <a16:creationId xmlns:a16="http://schemas.microsoft.com/office/drawing/2014/main" id="{7464AA05-AE77-4B5A-841D-C9E19E34EC64}"/>
              </a:ext>
            </a:extLst>
          </p:cNvPr>
          <p:cNvSpPr txBox="1"/>
          <p:nvPr/>
        </p:nvSpPr>
        <p:spPr>
          <a:xfrm>
            <a:off x="2062264" y="3482950"/>
            <a:ext cx="1857982" cy="369332"/>
          </a:xfrm>
          <a:prstGeom prst="rect">
            <a:avLst/>
          </a:prstGeom>
          <a:noFill/>
        </p:spPr>
        <p:txBody>
          <a:bodyPr wrap="square" rtlCol="0">
            <a:spAutoFit/>
          </a:bodyPr>
          <a:lstStyle/>
          <a:p>
            <a:pPr algn="ctr"/>
            <a:r>
              <a:rPr lang="en-US" dirty="0">
                <a:solidFill>
                  <a:schemeClr val="tx2">
                    <a:lumMod val="60000"/>
                    <a:lumOff val="40000"/>
                  </a:schemeClr>
                </a:solidFill>
              </a:rPr>
              <a:t>v5.3.3 STAGE</a:t>
            </a:r>
          </a:p>
        </p:txBody>
      </p:sp>
    </p:spTree>
    <p:extLst>
      <p:ext uri="{BB962C8B-B14F-4D97-AF65-F5344CB8AC3E}">
        <p14:creationId xmlns:p14="http://schemas.microsoft.com/office/powerpoint/2010/main" val="3953191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7648BC6-C147-4B62-B087-DD82D67B39B1}"/>
              </a:ext>
            </a:extLst>
          </p:cNvPr>
          <p:cNvPicPr>
            <a:picLocks/>
          </p:cNvPicPr>
          <p:nvPr/>
        </p:nvPicPr>
        <p:blipFill rotWithShape="1">
          <a:blip r:embed="rId2"/>
          <a:srcRect l="3129" t="10354"/>
          <a:stretch/>
        </p:blipFill>
        <p:spPr>
          <a:xfrm>
            <a:off x="203200" y="1427684"/>
            <a:ext cx="10972800" cy="5303520"/>
          </a:xfrm>
          <a:prstGeom prst="rect">
            <a:avLst/>
          </a:prstGeom>
        </p:spPr>
      </p:pic>
      <p:sp>
        <p:nvSpPr>
          <p:cNvPr id="4" name="Slide Number Placeholder 3">
            <a:extLst>
              <a:ext uri="{FF2B5EF4-FFF2-40B4-BE49-F238E27FC236}">
                <a16:creationId xmlns:a16="http://schemas.microsoft.com/office/drawing/2014/main" id="{5F11D203-C49D-43CD-BF1D-795CA61C7D28}"/>
              </a:ext>
            </a:extLst>
          </p:cNvPr>
          <p:cNvSpPr>
            <a:spLocks noGrp="1"/>
          </p:cNvSpPr>
          <p:nvPr>
            <p:ph type="sldNum" sz="quarter" idx="13"/>
          </p:nvPr>
        </p:nvSpPr>
        <p:spPr/>
        <p:txBody>
          <a:bodyPr/>
          <a:lstStyle/>
          <a:p>
            <a:pPr>
              <a:defRPr/>
            </a:pPr>
            <a:fld id="{982EA9DB-1AB2-4E45-B0AC-1182FB3079D0}" type="slidenum">
              <a:rPr lang="en-US" smtClean="0"/>
              <a:pPr>
                <a:defRPr/>
              </a:pPr>
              <a:t>23</a:t>
            </a:fld>
            <a:endParaRPr lang="en-US" dirty="0"/>
          </a:p>
        </p:txBody>
      </p:sp>
      <p:sp>
        <p:nvSpPr>
          <p:cNvPr id="14" name="Text Placeholder 5">
            <a:extLst>
              <a:ext uri="{FF2B5EF4-FFF2-40B4-BE49-F238E27FC236}">
                <a16:creationId xmlns:a16="http://schemas.microsoft.com/office/drawing/2014/main" id="{745885E5-1DA3-44FF-942B-8FBBBF5EB5CB}"/>
              </a:ext>
            </a:extLst>
          </p:cNvPr>
          <p:cNvSpPr>
            <a:spLocks noGrp="1"/>
          </p:cNvSpPr>
          <p:nvPr>
            <p:ph type="body" sz="quarter" idx="11"/>
          </p:nvPr>
        </p:nvSpPr>
        <p:spPr>
          <a:xfrm>
            <a:off x="3677920" y="468923"/>
            <a:ext cx="8514080" cy="685800"/>
          </a:xfrm>
        </p:spPr>
        <p:txBody>
          <a:bodyPr/>
          <a:lstStyle/>
          <a:p>
            <a:pPr algn="ctr"/>
            <a:r>
              <a:rPr lang="en-US" sz="2800" dirty="0">
                <a:latin typeface="Arial" panose="020B0604020202020204" pitchFamily="34" charset="0"/>
                <a:cs typeface="Arial" panose="020B0604020202020204" pitchFamily="34" charset="0"/>
              </a:rPr>
              <a:t>PM</a:t>
            </a:r>
            <a:r>
              <a:rPr lang="en-US" sz="2800" baseline="-25000" dirty="0">
                <a:latin typeface="Arial" panose="020B0604020202020204" pitchFamily="34" charset="0"/>
                <a:cs typeface="Arial" panose="020B0604020202020204" pitchFamily="34" charset="0"/>
              </a:rPr>
              <a:t>2.5 </a:t>
            </a:r>
            <a:r>
              <a:rPr lang="en-US" sz="2800" dirty="0">
                <a:latin typeface="Arial" panose="020B0604020202020204" pitchFamily="34" charset="0"/>
                <a:cs typeface="Arial" panose="020B0604020202020204" pitchFamily="34" charset="0"/>
              </a:rPr>
              <a:t>Bias (Monthly) – v5.3.3 vs v5.4</a:t>
            </a:r>
          </a:p>
        </p:txBody>
      </p:sp>
      <p:sp>
        <p:nvSpPr>
          <p:cNvPr id="17" name="TextBox 16">
            <a:extLst>
              <a:ext uri="{FF2B5EF4-FFF2-40B4-BE49-F238E27FC236}">
                <a16:creationId xmlns:a16="http://schemas.microsoft.com/office/drawing/2014/main" id="{EF3F8448-1E45-4A57-8887-DF89CCD75F0B}"/>
              </a:ext>
            </a:extLst>
          </p:cNvPr>
          <p:cNvSpPr txBox="1"/>
          <p:nvPr/>
        </p:nvSpPr>
        <p:spPr>
          <a:xfrm>
            <a:off x="2062263" y="3154340"/>
            <a:ext cx="1857983" cy="369332"/>
          </a:xfrm>
          <a:prstGeom prst="rect">
            <a:avLst/>
          </a:prstGeom>
          <a:noFill/>
        </p:spPr>
        <p:txBody>
          <a:bodyPr wrap="square" rtlCol="0">
            <a:spAutoFit/>
          </a:bodyPr>
          <a:lstStyle/>
          <a:p>
            <a:pPr algn="ctr"/>
            <a:r>
              <a:rPr lang="en-US" dirty="0">
                <a:solidFill>
                  <a:srgbClr val="FF0000"/>
                </a:solidFill>
              </a:rPr>
              <a:t>v5.3.3 M3Dry</a:t>
            </a:r>
          </a:p>
        </p:txBody>
      </p:sp>
      <p:sp>
        <p:nvSpPr>
          <p:cNvPr id="18" name="TextBox 17">
            <a:extLst>
              <a:ext uri="{FF2B5EF4-FFF2-40B4-BE49-F238E27FC236}">
                <a16:creationId xmlns:a16="http://schemas.microsoft.com/office/drawing/2014/main" id="{9861FCD0-346F-41F0-959F-5B34274C350B}"/>
              </a:ext>
            </a:extLst>
          </p:cNvPr>
          <p:cNvSpPr txBox="1"/>
          <p:nvPr/>
        </p:nvSpPr>
        <p:spPr>
          <a:xfrm>
            <a:off x="2062264" y="3482950"/>
            <a:ext cx="1857982" cy="369332"/>
          </a:xfrm>
          <a:prstGeom prst="rect">
            <a:avLst/>
          </a:prstGeom>
          <a:noFill/>
        </p:spPr>
        <p:txBody>
          <a:bodyPr wrap="square" rtlCol="0">
            <a:spAutoFit/>
          </a:bodyPr>
          <a:lstStyle/>
          <a:p>
            <a:pPr algn="ctr"/>
            <a:r>
              <a:rPr lang="en-US" dirty="0">
                <a:solidFill>
                  <a:schemeClr val="tx2">
                    <a:lumMod val="60000"/>
                    <a:lumOff val="40000"/>
                  </a:schemeClr>
                </a:solidFill>
              </a:rPr>
              <a:t>v5.3.3 STAGE</a:t>
            </a:r>
          </a:p>
        </p:txBody>
      </p:sp>
      <p:sp>
        <p:nvSpPr>
          <p:cNvPr id="19" name="TextBox 18">
            <a:extLst>
              <a:ext uri="{FF2B5EF4-FFF2-40B4-BE49-F238E27FC236}">
                <a16:creationId xmlns:a16="http://schemas.microsoft.com/office/drawing/2014/main" id="{CFAE38E8-FD66-4901-B660-35B422C42492}"/>
              </a:ext>
            </a:extLst>
          </p:cNvPr>
          <p:cNvSpPr txBox="1"/>
          <p:nvPr/>
        </p:nvSpPr>
        <p:spPr>
          <a:xfrm>
            <a:off x="1885122" y="3793821"/>
            <a:ext cx="2210222" cy="369332"/>
          </a:xfrm>
          <a:prstGeom prst="rect">
            <a:avLst/>
          </a:prstGeom>
          <a:noFill/>
        </p:spPr>
        <p:txBody>
          <a:bodyPr wrap="square" rtlCol="0">
            <a:spAutoFit/>
          </a:bodyPr>
          <a:lstStyle/>
          <a:p>
            <a:pPr algn="ctr"/>
            <a:r>
              <a:rPr lang="en-US" dirty="0">
                <a:solidFill>
                  <a:srgbClr val="00B050"/>
                </a:solidFill>
              </a:rPr>
              <a:t>v5.4 M3Dry</a:t>
            </a:r>
          </a:p>
        </p:txBody>
      </p:sp>
    </p:spTree>
    <p:extLst>
      <p:ext uri="{BB962C8B-B14F-4D97-AF65-F5344CB8AC3E}">
        <p14:creationId xmlns:p14="http://schemas.microsoft.com/office/powerpoint/2010/main" val="2641505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ED6C4B7-28E9-4C1C-92D2-525A737AA81A}"/>
              </a:ext>
            </a:extLst>
          </p:cNvPr>
          <p:cNvPicPr>
            <a:picLocks/>
          </p:cNvPicPr>
          <p:nvPr/>
        </p:nvPicPr>
        <p:blipFill rotWithShape="1">
          <a:blip r:embed="rId2"/>
          <a:srcRect l="3076" t="10354"/>
          <a:stretch/>
        </p:blipFill>
        <p:spPr>
          <a:xfrm>
            <a:off x="203200" y="1436177"/>
            <a:ext cx="10972800" cy="5303520"/>
          </a:xfrm>
          <a:prstGeom prst="rect">
            <a:avLst/>
          </a:prstGeom>
        </p:spPr>
      </p:pic>
      <p:sp>
        <p:nvSpPr>
          <p:cNvPr id="4" name="Slide Number Placeholder 3">
            <a:extLst>
              <a:ext uri="{FF2B5EF4-FFF2-40B4-BE49-F238E27FC236}">
                <a16:creationId xmlns:a16="http://schemas.microsoft.com/office/drawing/2014/main" id="{5F11D203-C49D-43CD-BF1D-795CA61C7D28}"/>
              </a:ext>
            </a:extLst>
          </p:cNvPr>
          <p:cNvSpPr>
            <a:spLocks noGrp="1"/>
          </p:cNvSpPr>
          <p:nvPr>
            <p:ph type="sldNum" sz="quarter" idx="13"/>
          </p:nvPr>
        </p:nvSpPr>
        <p:spPr/>
        <p:txBody>
          <a:bodyPr/>
          <a:lstStyle/>
          <a:p>
            <a:pPr>
              <a:defRPr/>
            </a:pPr>
            <a:fld id="{982EA9DB-1AB2-4E45-B0AC-1182FB3079D0}" type="slidenum">
              <a:rPr lang="en-US" smtClean="0"/>
              <a:pPr>
                <a:defRPr/>
              </a:pPr>
              <a:t>24</a:t>
            </a:fld>
            <a:endParaRPr lang="en-US" dirty="0"/>
          </a:p>
        </p:txBody>
      </p:sp>
      <p:sp>
        <p:nvSpPr>
          <p:cNvPr id="14" name="Text Placeholder 5">
            <a:extLst>
              <a:ext uri="{FF2B5EF4-FFF2-40B4-BE49-F238E27FC236}">
                <a16:creationId xmlns:a16="http://schemas.microsoft.com/office/drawing/2014/main" id="{745885E5-1DA3-44FF-942B-8FBBBF5EB5CB}"/>
              </a:ext>
            </a:extLst>
          </p:cNvPr>
          <p:cNvSpPr>
            <a:spLocks noGrp="1"/>
          </p:cNvSpPr>
          <p:nvPr>
            <p:ph type="body" sz="quarter" idx="11"/>
          </p:nvPr>
        </p:nvSpPr>
        <p:spPr>
          <a:xfrm>
            <a:off x="3677920" y="468923"/>
            <a:ext cx="8514080" cy="685800"/>
          </a:xfrm>
        </p:spPr>
        <p:txBody>
          <a:bodyPr/>
          <a:lstStyle/>
          <a:p>
            <a:pPr algn="ctr"/>
            <a:r>
              <a:rPr lang="en-US" sz="2800" dirty="0">
                <a:latin typeface="Arial" panose="020B0604020202020204" pitchFamily="34" charset="0"/>
                <a:cs typeface="Arial" panose="020B0604020202020204" pitchFamily="34" charset="0"/>
              </a:rPr>
              <a:t>PM</a:t>
            </a:r>
            <a:r>
              <a:rPr lang="en-US" sz="2800" baseline="-25000" dirty="0">
                <a:latin typeface="Arial" panose="020B0604020202020204" pitchFamily="34" charset="0"/>
                <a:cs typeface="Arial" panose="020B0604020202020204" pitchFamily="34" charset="0"/>
              </a:rPr>
              <a:t>2.5 </a:t>
            </a:r>
            <a:r>
              <a:rPr lang="en-US" sz="2800" dirty="0">
                <a:latin typeface="Arial" panose="020B0604020202020204" pitchFamily="34" charset="0"/>
                <a:cs typeface="Arial" panose="020B0604020202020204" pitchFamily="34" charset="0"/>
              </a:rPr>
              <a:t>Bias (Monthly) – v5.3.3 vs v5.4</a:t>
            </a:r>
          </a:p>
        </p:txBody>
      </p:sp>
      <p:sp>
        <p:nvSpPr>
          <p:cNvPr id="20" name="TextBox 19">
            <a:extLst>
              <a:ext uri="{FF2B5EF4-FFF2-40B4-BE49-F238E27FC236}">
                <a16:creationId xmlns:a16="http://schemas.microsoft.com/office/drawing/2014/main" id="{34FE969A-791D-4D35-BABE-C3DE21B7C256}"/>
              </a:ext>
            </a:extLst>
          </p:cNvPr>
          <p:cNvSpPr txBox="1"/>
          <p:nvPr/>
        </p:nvSpPr>
        <p:spPr>
          <a:xfrm>
            <a:off x="2062263" y="3154340"/>
            <a:ext cx="1857983" cy="369332"/>
          </a:xfrm>
          <a:prstGeom prst="rect">
            <a:avLst/>
          </a:prstGeom>
          <a:noFill/>
        </p:spPr>
        <p:txBody>
          <a:bodyPr wrap="square" rtlCol="0">
            <a:spAutoFit/>
          </a:bodyPr>
          <a:lstStyle/>
          <a:p>
            <a:pPr algn="ctr"/>
            <a:r>
              <a:rPr lang="en-US" dirty="0">
                <a:solidFill>
                  <a:srgbClr val="FF0000"/>
                </a:solidFill>
              </a:rPr>
              <a:t>v5.3.3 M3Dry</a:t>
            </a:r>
          </a:p>
        </p:txBody>
      </p:sp>
      <p:sp>
        <p:nvSpPr>
          <p:cNvPr id="21" name="TextBox 20">
            <a:extLst>
              <a:ext uri="{FF2B5EF4-FFF2-40B4-BE49-F238E27FC236}">
                <a16:creationId xmlns:a16="http://schemas.microsoft.com/office/drawing/2014/main" id="{87A4915B-C4FE-42EE-A17C-E39E9B2379F1}"/>
              </a:ext>
            </a:extLst>
          </p:cNvPr>
          <p:cNvSpPr txBox="1"/>
          <p:nvPr/>
        </p:nvSpPr>
        <p:spPr>
          <a:xfrm>
            <a:off x="2062264" y="3482950"/>
            <a:ext cx="1857982" cy="369332"/>
          </a:xfrm>
          <a:prstGeom prst="rect">
            <a:avLst/>
          </a:prstGeom>
          <a:noFill/>
        </p:spPr>
        <p:txBody>
          <a:bodyPr wrap="square" rtlCol="0">
            <a:spAutoFit/>
          </a:bodyPr>
          <a:lstStyle/>
          <a:p>
            <a:pPr algn="ctr"/>
            <a:r>
              <a:rPr lang="en-US" dirty="0">
                <a:solidFill>
                  <a:schemeClr val="tx2">
                    <a:lumMod val="60000"/>
                    <a:lumOff val="40000"/>
                  </a:schemeClr>
                </a:solidFill>
              </a:rPr>
              <a:t>v5.3.3 STAGE</a:t>
            </a:r>
          </a:p>
        </p:txBody>
      </p:sp>
      <p:sp>
        <p:nvSpPr>
          <p:cNvPr id="22" name="TextBox 21">
            <a:extLst>
              <a:ext uri="{FF2B5EF4-FFF2-40B4-BE49-F238E27FC236}">
                <a16:creationId xmlns:a16="http://schemas.microsoft.com/office/drawing/2014/main" id="{D7C5D915-3E72-499A-AC1B-AE59CA775C62}"/>
              </a:ext>
            </a:extLst>
          </p:cNvPr>
          <p:cNvSpPr txBox="1"/>
          <p:nvPr/>
        </p:nvSpPr>
        <p:spPr>
          <a:xfrm>
            <a:off x="1885122" y="3793821"/>
            <a:ext cx="2210222" cy="369332"/>
          </a:xfrm>
          <a:prstGeom prst="rect">
            <a:avLst/>
          </a:prstGeom>
          <a:noFill/>
        </p:spPr>
        <p:txBody>
          <a:bodyPr wrap="square" rtlCol="0">
            <a:spAutoFit/>
          </a:bodyPr>
          <a:lstStyle/>
          <a:p>
            <a:pPr algn="ctr"/>
            <a:r>
              <a:rPr lang="en-US" dirty="0">
                <a:solidFill>
                  <a:srgbClr val="00B050"/>
                </a:solidFill>
              </a:rPr>
              <a:t>v5.4 M3Dry</a:t>
            </a:r>
          </a:p>
        </p:txBody>
      </p:sp>
      <p:sp>
        <p:nvSpPr>
          <p:cNvPr id="24" name="TextBox 23">
            <a:extLst>
              <a:ext uri="{FF2B5EF4-FFF2-40B4-BE49-F238E27FC236}">
                <a16:creationId xmlns:a16="http://schemas.microsoft.com/office/drawing/2014/main" id="{F70982BA-4DA4-475D-8DC8-72AAD0FF73B3}"/>
              </a:ext>
            </a:extLst>
          </p:cNvPr>
          <p:cNvSpPr txBox="1"/>
          <p:nvPr/>
        </p:nvSpPr>
        <p:spPr>
          <a:xfrm>
            <a:off x="1643973" y="4139668"/>
            <a:ext cx="2714017" cy="369332"/>
          </a:xfrm>
          <a:prstGeom prst="rect">
            <a:avLst/>
          </a:prstGeom>
          <a:noFill/>
        </p:spPr>
        <p:txBody>
          <a:bodyPr wrap="square" rtlCol="0">
            <a:spAutoFit/>
          </a:bodyPr>
          <a:lstStyle/>
          <a:p>
            <a:pPr algn="ctr"/>
            <a:r>
              <a:rPr lang="en-US" dirty="0">
                <a:solidFill>
                  <a:schemeClr val="accent4">
                    <a:lumMod val="75000"/>
                  </a:schemeClr>
                </a:solidFill>
              </a:rPr>
              <a:t>v5.4 STAGE</a:t>
            </a:r>
          </a:p>
        </p:txBody>
      </p:sp>
    </p:spTree>
    <p:extLst>
      <p:ext uri="{BB962C8B-B14F-4D97-AF65-F5344CB8AC3E}">
        <p14:creationId xmlns:p14="http://schemas.microsoft.com/office/powerpoint/2010/main" val="2995352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DD8EDC-20CA-4515-8E72-AC5BBF73590B}"/>
              </a:ext>
            </a:extLst>
          </p:cNvPr>
          <p:cNvPicPr>
            <a:picLocks/>
          </p:cNvPicPr>
          <p:nvPr/>
        </p:nvPicPr>
        <p:blipFill rotWithShape="1">
          <a:blip r:embed="rId2"/>
          <a:srcRect l="3090" t="10212"/>
          <a:stretch/>
        </p:blipFill>
        <p:spPr>
          <a:xfrm>
            <a:off x="222656" y="1417956"/>
            <a:ext cx="10972800" cy="5303520"/>
          </a:xfrm>
          <a:prstGeom prst="rect">
            <a:avLst/>
          </a:prstGeom>
        </p:spPr>
      </p:pic>
      <p:sp>
        <p:nvSpPr>
          <p:cNvPr id="4" name="Slide Number Placeholder 3">
            <a:extLst>
              <a:ext uri="{FF2B5EF4-FFF2-40B4-BE49-F238E27FC236}">
                <a16:creationId xmlns:a16="http://schemas.microsoft.com/office/drawing/2014/main" id="{5F11D203-C49D-43CD-BF1D-795CA61C7D28}"/>
              </a:ext>
            </a:extLst>
          </p:cNvPr>
          <p:cNvSpPr>
            <a:spLocks noGrp="1"/>
          </p:cNvSpPr>
          <p:nvPr>
            <p:ph type="sldNum" sz="quarter" idx="13"/>
          </p:nvPr>
        </p:nvSpPr>
        <p:spPr/>
        <p:txBody>
          <a:bodyPr/>
          <a:lstStyle/>
          <a:p>
            <a:pPr>
              <a:defRPr/>
            </a:pPr>
            <a:fld id="{982EA9DB-1AB2-4E45-B0AC-1182FB3079D0}" type="slidenum">
              <a:rPr lang="en-US" smtClean="0"/>
              <a:pPr>
                <a:defRPr/>
              </a:pPr>
              <a:t>25</a:t>
            </a:fld>
            <a:endParaRPr lang="en-US" dirty="0"/>
          </a:p>
        </p:txBody>
      </p:sp>
      <p:sp>
        <p:nvSpPr>
          <p:cNvPr id="14" name="Text Placeholder 5">
            <a:extLst>
              <a:ext uri="{FF2B5EF4-FFF2-40B4-BE49-F238E27FC236}">
                <a16:creationId xmlns:a16="http://schemas.microsoft.com/office/drawing/2014/main" id="{745885E5-1DA3-44FF-942B-8FBBBF5EB5CB}"/>
              </a:ext>
            </a:extLst>
          </p:cNvPr>
          <p:cNvSpPr>
            <a:spLocks noGrp="1"/>
          </p:cNvSpPr>
          <p:nvPr>
            <p:ph type="body" sz="quarter" idx="11"/>
          </p:nvPr>
        </p:nvSpPr>
        <p:spPr>
          <a:xfrm>
            <a:off x="3677920" y="468923"/>
            <a:ext cx="8514080" cy="685800"/>
          </a:xfrm>
        </p:spPr>
        <p:txBody>
          <a:bodyPr/>
          <a:lstStyle/>
          <a:p>
            <a:pPr algn="ctr"/>
            <a:r>
              <a:rPr lang="en-US" sz="2800" dirty="0">
                <a:latin typeface="Arial" panose="020B0604020202020204" pitchFamily="34" charset="0"/>
                <a:cs typeface="Arial" panose="020B0604020202020204" pitchFamily="34" charset="0"/>
              </a:rPr>
              <a:t>PM</a:t>
            </a:r>
            <a:r>
              <a:rPr lang="en-US" sz="2800" baseline="-25000" dirty="0">
                <a:latin typeface="Arial" panose="020B0604020202020204" pitchFamily="34" charset="0"/>
                <a:cs typeface="Arial" panose="020B0604020202020204" pitchFamily="34" charset="0"/>
              </a:rPr>
              <a:t>2.5 </a:t>
            </a:r>
            <a:r>
              <a:rPr lang="en-US" sz="2800" dirty="0">
                <a:latin typeface="Arial" panose="020B0604020202020204" pitchFamily="34" charset="0"/>
                <a:cs typeface="Arial" panose="020B0604020202020204" pitchFamily="34" charset="0"/>
              </a:rPr>
              <a:t>Bias (Monthly) – CB6r5 vs. CRACMM</a:t>
            </a:r>
          </a:p>
        </p:txBody>
      </p:sp>
      <p:sp>
        <p:nvSpPr>
          <p:cNvPr id="22" name="TextBox 21">
            <a:extLst>
              <a:ext uri="{FF2B5EF4-FFF2-40B4-BE49-F238E27FC236}">
                <a16:creationId xmlns:a16="http://schemas.microsoft.com/office/drawing/2014/main" id="{D7C5D915-3E72-499A-AC1B-AE59CA775C62}"/>
              </a:ext>
            </a:extLst>
          </p:cNvPr>
          <p:cNvSpPr txBox="1"/>
          <p:nvPr/>
        </p:nvSpPr>
        <p:spPr>
          <a:xfrm>
            <a:off x="1885122" y="3793821"/>
            <a:ext cx="2210222" cy="369332"/>
          </a:xfrm>
          <a:prstGeom prst="rect">
            <a:avLst/>
          </a:prstGeom>
          <a:noFill/>
        </p:spPr>
        <p:txBody>
          <a:bodyPr wrap="square" rtlCol="0">
            <a:spAutoFit/>
          </a:bodyPr>
          <a:lstStyle/>
          <a:p>
            <a:pPr algn="ctr"/>
            <a:r>
              <a:rPr lang="en-US" dirty="0">
                <a:solidFill>
                  <a:srgbClr val="00B050"/>
                </a:solidFill>
              </a:rPr>
              <a:t>v5.4 M3Dry</a:t>
            </a:r>
          </a:p>
        </p:txBody>
      </p:sp>
      <p:sp>
        <p:nvSpPr>
          <p:cNvPr id="24" name="TextBox 23">
            <a:extLst>
              <a:ext uri="{FF2B5EF4-FFF2-40B4-BE49-F238E27FC236}">
                <a16:creationId xmlns:a16="http://schemas.microsoft.com/office/drawing/2014/main" id="{F70982BA-4DA4-475D-8DC8-72AAD0FF73B3}"/>
              </a:ext>
            </a:extLst>
          </p:cNvPr>
          <p:cNvSpPr txBox="1"/>
          <p:nvPr/>
        </p:nvSpPr>
        <p:spPr>
          <a:xfrm>
            <a:off x="1643973" y="4139668"/>
            <a:ext cx="2714017" cy="369332"/>
          </a:xfrm>
          <a:prstGeom prst="rect">
            <a:avLst/>
          </a:prstGeom>
          <a:noFill/>
        </p:spPr>
        <p:txBody>
          <a:bodyPr wrap="square" rtlCol="0">
            <a:spAutoFit/>
          </a:bodyPr>
          <a:lstStyle/>
          <a:p>
            <a:pPr algn="ctr"/>
            <a:r>
              <a:rPr lang="en-US" dirty="0">
                <a:solidFill>
                  <a:schemeClr val="accent4">
                    <a:lumMod val="75000"/>
                  </a:schemeClr>
                </a:solidFill>
              </a:rPr>
              <a:t>v5.4 STAGE</a:t>
            </a:r>
          </a:p>
        </p:txBody>
      </p:sp>
    </p:spTree>
    <p:extLst>
      <p:ext uri="{BB962C8B-B14F-4D97-AF65-F5344CB8AC3E}">
        <p14:creationId xmlns:p14="http://schemas.microsoft.com/office/powerpoint/2010/main" val="630071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C1B6C2-1E93-424B-A35F-517A55E52249}"/>
              </a:ext>
            </a:extLst>
          </p:cNvPr>
          <p:cNvPicPr>
            <a:picLocks/>
          </p:cNvPicPr>
          <p:nvPr/>
        </p:nvPicPr>
        <p:blipFill rotWithShape="1">
          <a:blip r:embed="rId2"/>
          <a:srcRect l="2984" t="10212"/>
          <a:stretch/>
        </p:blipFill>
        <p:spPr>
          <a:xfrm>
            <a:off x="203200" y="1417956"/>
            <a:ext cx="10972800" cy="5303520"/>
          </a:xfrm>
          <a:prstGeom prst="rect">
            <a:avLst/>
          </a:prstGeom>
        </p:spPr>
      </p:pic>
      <p:sp>
        <p:nvSpPr>
          <p:cNvPr id="4" name="Slide Number Placeholder 3">
            <a:extLst>
              <a:ext uri="{FF2B5EF4-FFF2-40B4-BE49-F238E27FC236}">
                <a16:creationId xmlns:a16="http://schemas.microsoft.com/office/drawing/2014/main" id="{5F11D203-C49D-43CD-BF1D-795CA61C7D28}"/>
              </a:ext>
            </a:extLst>
          </p:cNvPr>
          <p:cNvSpPr>
            <a:spLocks noGrp="1"/>
          </p:cNvSpPr>
          <p:nvPr>
            <p:ph type="sldNum" sz="quarter" idx="13"/>
          </p:nvPr>
        </p:nvSpPr>
        <p:spPr/>
        <p:txBody>
          <a:bodyPr/>
          <a:lstStyle/>
          <a:p>
            <a:pPr>
              <a:defRPr/>
            </a:pPr>
            <a:fld id="{982EA9DB-1AB2-4E45-B0AC-1182FB3079D0}" type="slidenum">
              <a:rPr lang="en-US" smtClean="0"/>
              <a:pPr>
                <a:defRPr/>
              </a:pPr>
              <a:t>26</a:t>
            </a:fld>
            <a:endParaRPr lang="en-US" dirty="0"/>
          </a:p>
        </p:txBody>
      </p:sp>
      <p:sp>
        <p:nvSpPr>
          <p:cNvPr id="14" name="Text Placeholder 5">
            <a:extLst>
              <a:ext uri="{FF2B5EF4-FFF2-40B4-BE49-F238E27FC236}">
                <a16:creationId xmlns:a16="http://schemas.microsoft.com/office/drawing/2014/main" id="{745885E5-1DA3-44FF-942B-8FBBBF5EB5CB}"/>
              </a:ext>
            </a:extLst>
          </p:cNvPr>
          <p:cNvSpPr>
            <a:spLocks noGrp="1"/>
          </p:cNvSpPr>
          <p:nvPr>
            <p:ph type="body" sz="quarter" idx="11"/>
          </p:nvPr>
        </p:nvSpPr>
        <p:spPr>
          <a:xfrm>
            <a:off x="3677920" y="468923"/>
            <a:ext cx="8514080" cy="685800"/>
          </a:xfrm>
        </p:spPr>
        <p:txBody>
          <a:bodyPr/>
          <a:lstStyle/>
          <a:p>
            <a:pPr algn="ctr"/>
            <a:r>
              <a:rPr lang="en-US" sz="2800" dirty="0">
                <a:latin typeface="Arial" panose="020B0604020202020204" pitchFamily="34" charset="0"/>
                <a:cs typeface="Arial" panose="020B0604020202020204" pitchFamily="34" charset="0"/>
              </a:rPr>
              <a:t>PM</a:t>
            </a:r>
            <a:r>
              <a:rPr lang="en-US" sz="2800" baseline="-25000" dirty="0">
                <a:latin typeface="Arial" panose="020B0604020202020204" pitchFamily="34" charset="0"/>
                <a:cs typeface="Arial" panose="020B0604020202020204" pitchFamily="34" charset="0"/>
              </a:rPr>
              <a:t>2.5 </a:t>
            </a:r>
            <a:r>
              <a:rPr lang="en-US" sz="2800" dirty="0">
                <a:latin typeface="Arial" panose="020B0604020202020204" pitchFamily="34" charset="0"/>
                <a:cs typeface="Arial" panose="020B0604020202020204" pitchFamily="34" charset="0"/>
              </a:rPr>
              <a:t>Bias (Monthly) – CB6r5 vs. CRACMM</a:t>
            </a:r>
          </a:p>
        </p:txBody>
      </p:sp>
      <p:sp>
        <p:nvSpPr>
          <p:cNvPr id="13" name="TextBox 12">
            <a:extLst>
              <a:ext uri="{FF2B5EF4-FFF2-40B4-BE49-F238E27FC236}">
                <a16:creationId xmlns:a16="http://schemas.microsoft.com/office/drawing/2014/main" id="{DDABC486-7082-465E-BAA0-87C18DEFB603}"/>
              </a:ext>
            </a:extLst>
          </p:cNvPr>
          <p:cNvSpPr txBox="1"/>
          <p:nvPr/>
        </p:nvSpPr>
        <p:spPr>
          <a:xfrm>
            <a:off x="1885122" y="3793821"/>
            <a:ext cx="2210222" cy="369332"/>
          </a:xfrm>
          <a:prstGeom prst="rect">
            <a:avLst/>
          </a:prstGeom>
          <a:noFill/>
        </p:spPr>
        <p:txBody>
          <a:bodyPr wrap="square" rtlCol="0">
            <a:spAutoFit/>
          </a:bodyPr>
          <a:lstStyle/>
          <a:p>
            <a:pPr algn="ctr"/>
            <a:r>
              <a:rPr lang="en-US" dirty="0">
                <a:solidFill>
                  <a:srgbClr val="00B050"/>
                </a:solidFill>
              </a:rPr>
              <a:t>v5.4 M3Dry</a:t>
            </a:r>
          </a:p>
        </p:txBody>
      </p:sp>
      <p:sp>
        <p:nvSpPr>
          <p:cNvPr id="15" name="TextBox 14">
            <a:extLst>
              <a:ext uri="{FF2B5EF4-FFF2-40B4-BE49-F238E27FC236}">
                <a16:creationId xmlns:a16="http://schemas.microsoft.com/office/drawing/2014/main" id="{F044A45D-7384-4A56-AD8F-E18E07D88FF4}"/>
              </a:ext>
            </a:extLst>
          </p:cNvPr>
          <p:cNvSpPr txBox="1"/>
          <p:nvPr/>
        </p:nvSpPr>
        <p:spPr>
          <a:xfrm>
            <a:off x="1643973" y="4139668"/>
            <a:ext cx="2714017" cy="369332"/>
          </a:xfrm>
          <a:prstGeom prst="rect">
            <a:avLst/>
          </a:prstGeom>
          <a:noFill/>
        </p:spPr>
        <p:txBody>
          <a:bodyPr wrap="square" rtlCol="0">
            <a:spAutoFit/>
          </a:bodyPr>
          <a:lstStyle/>
          <a:p>
            <a:pPr algn="ctr"/>
            <a:r>
              <a:rPr lang="en-US" dirty="0">
                <a:solidFill>
                  <a:schemeClr val="accent4">
                    <a:lumMod val="75000"/>
                  </a:schemeClr>
                </a:solidFill>
              </a:rPr>
              <a:t>v5.4 STAGE</a:t>
            </a:r>
          </a:p>
        </p:txBody>
      </p:sp>
      <p:sp>
        <p:nvSpPr>
          <p:cNvPr id="16" name="TextBox 15">
            <a:extLst>
              <a:ext uri="{FF2B5EF4-FFF2-40B4-BE49-F238E27FC236}">
                <a16:creationId xmlns:a16="http://schemas.microsoft.com/office/drawing/2014/main" id="{4054982F-EFB9-4CC2-B410-FFE89AD3F75E}"/>
              </a:ext>
            </a:extLst>
          </p:cNvPr>
          <p:cNvSpPr txBox="1"/>
          <p:nvPr/>
        </p:nvSpPr>
        <p:spPr>
          <a:xfrm>
            <a:off x="1634243" y="4467392"/>
            <a:ext cx="2714016" cy="369332"/>
          </a:xfrm>
          <a:prstGeom prst="rect">
            <a:avLst/>
          </a:prstGeom>
          <a:noFill/>
        </p:spPr>
        <p:txBody>
          <a:bodyPr wrap="square" rtlCol="0">
            <a:spAutoFit/>
          </a:bodyPr>
          <a:lstStyle/>
          <a:p>
            <a:pPr algn="ctr"/>
            <a:r>
              <a:rPr lang="en-US" dirty="0">
                <a:solidFill>
                  <a:schemeClr val="accent6">
                    <a:lumMod val="75000"/>
                  </a:schemeClr>
                </a:solidFill>
              </a:rPr>
              <a:t>v5.4 M3Dry, CRACMM</a:t>
            </a:r>
          </a:p>
        </p:txBody>
      </p:sp>
    </p:spTree>
    <p:extLst>
      <p:ext uri="{BB962C8B-B14F-4D97-AF65-F5344CB8AC3E}">
        <p14:creationId xmlns:p14="http://schemas.microsoft.com/office/powerpoint/2010/main" val="1112076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F11D203-C49D-43CD-BF1D-795CA61C7D28}"/>
              </a:ext>
            </a:extLst>
          </p:cNvPr>
          <p:cNvSpPr>
            <a:spLocks noGrp="1"/>
          </p:cNvSpPr>
          <p:nvPr>
            <p:ph type="sldNum" sz="quarter" idx="13"/>
          </p:nvPr>
        </p:nvSpPr>
        <p:spPr/>
        <p:txBody>
          <a:bodyPr/>
          <a:lstStyle/>
          <a:p>
            <a:pPr>
              <a:defRPr/>
            </a:pPr>
            <a:fld id="{982EA9DB-1AB2-4E45-B0AC-1182FB3079D0}" type="slidenum">
              <a:rPr lang="en-US" smtClean="0"/>
              <a:pPr>
                <a:defRPr/>
              </a:pPr>
              <a:t>27</a:t>
            </a:fld>
            <a:endParaRPr lang="en-US" dirty="0"/>
          </a:p>
        </p:txBody>
      </p:sp>
      <p:sp>
        <p:nvSpPr>
          <p:cNvPr id="14" name="Text Placeholder 5">
            <a:extLst>
              <a:ext uri="{FF2B5EF4-FFF2-40B4-BE49-F238E27FC236}">
                <a16:creationId xmlns:a16="http://schemas.microsoft.com/office/drawing/2014/main" id="{745885E5-1DA3-44FF-942B-8FBBBF5EB5CB}"/>
              </a:ext>
            </a:extLst>
          </p:cNvPr>
          <p:cNvSpPr>
            <a:spLocks noGrp="1"/>
          </p:cNvSpPr>
          <p:nvPr>
            <p:ph type="body" sz="quarter" idx="11"/>
          </p:nvPr>
        </p:nvSpPr>
        <p:spPr>
          <a:xfrm>
            <a:off x="3677920" y="468923"/>
            <a:ext cx="8514080" cy="685800"/>
          </a:xfrm>
        </p:spPr>
        <p:txBody>
          <a:bodyPr/>
          <a:lstStyle/>
          <a:p>
            <a:pPr algn="ctr"/>
            <a:r>
              <a:rPr lang="en-US" sz="2800" dirty="0">
                <a:latin typeface="Arial" panose="020B0604020202020204" pitchFamily="34" charset="0"/>
                <a:cs typeface="Arial" panose="020B0604020202020204" pitchFamily="34" charset="0"/>
              </a:rPr>
              <a:t>PM</a:t>
            </a:r>
            <a:r>
              <a:rPr lang="en-US" sz="2800" baseline="-25000" dirty="0">
                <a:latin typeface="Arial" panose="020B0604020202020204" pitchFamily="34" charset="0"/>
                <a:cs typeface="Arial" panose="020B0604020202020204" pitchFamily="34" charset="0"/>
              </a:rPr>
              <a:t>2.5 </a:t>
            </a:r>
            <a:r>
              <a:rPr lang="en-US" sz="2800" dirty="0">
                <a:latin typeface="Arial" panose="020B0604020202020204" pitchFamily="34" charset="0"/>
                <a:cs typeface="Arial" panose="020B0604020202020204" pitchFamily="34" charset="0"/>
              </a:rPr>
              <a:t>Bias (Monthly) – CB6r5 vs. CRACMM</a:t>
            </a:r>
          </a:p>
        </p:txBody>
      </p:sp>
      <p:pic>
        <p:nvPicPr>
          <p:cNvPr id="3" name="Picture 2">
            <a:extLst>
              <a:ext uri="{FF2B5EF4-FFF2-40B4-BE49-F238E27FC236}">
                <a16:creationId xmlns:a16="http://schemas.microsoft.com/office/drawing/2014/main" id="{E3F1563B-1F1C-4C62-BCE9-78A13535D132}"/>
              </a:ext>
            </a:extLst>
          </p:cNvPr>
          <p:cNvPicPr>
            <a:picLocks/>
          </p:cNvPicPr>
          <p:nvPr/>
        </p:nvPicPr>
        <p:blipFill rotWithShape="1">
          <a:blip r:embed="rId2"/>
          <a:srcRect l="3200" t="10212"/>
          <a:stretch/>
        </p:blipFill>
        <p:spPr>
          <a:xfrm>
            <a:off x="222656" y="1417956"/>
            <a:ext cx="10972800" cy="5303520"/>
          </a:xfrm>
          <a:prstGeom prst="rect">
            <a:avLst/>
          </a:prstGeom>
        </p:spPr>
      </p:pic>
      <p:sp>
        <p:nvSpPr>
          <p:cNvPr id="18" name="TextBox 17">
            <a:extLst>
              <a:ext uri="{FF2B5EF4-FFF2-40B4-BE49-F238E27FC236}">
                <a16:creationId xmlns:a16="http://schemas.microsoft.com/office/drawing/2014/main" id="{221A983B-C0F0-4240-89BF-C6451C2428C0}"/>
              </a:ext>
            </a:extLst>
          </p:cNvPr>
          <p:cNvSpPr txBox="1"/>
          <p:nvPr/>
        </p:nvSpPr>
        <p:spPr>
          <a:xfrm>
            <a:off x="1885122" y="3793821"/>
            <a:ext cx="2210222" cy="369332"/>
          </a:xfrm>
          <a:prstGeom prst="rect">
            <a:avLst/>
          </a:prstGeom>
          <a:noFill/>
        </p:spPr>
        <p:txBody>
          <a:bodyPr wrap="square" rtlCol="0">
            <a:spAutoFit/>
          </a:bodyPr>
          <a:lstStyle/>
          <a:p>
            <a:pPr algn="ctr"/>
            <a:r>
              <a:rPr lang="en-US" dirty="0">
                <a:solidFill>
                  <a:srgbClr val="00B050"/>
                </a:solidFill>
              </a:rPr>
              <a:t>v5.4 M3Dry</a:t>
            </a:r>
          </a:p>
        </p:txBody>
      </p:sp>
      <p:sp>
        <p:nvSpPr>
          <p:cNvPr id="19" name="TextBox 18">
            <a:extLst>
              <a:ext uri="{FF2B5EF4-FFF2-40B4-BE49-F238E27FC236}">
                <a16:creationId xmlns:a16="http://schemas.microsoft.com/office/drawing/2014/main" id="{1D86216D-C0E0-4E85-B8EF-826D3A458884}"/>
              </a:ext>
            </a:extLst>
          </p:cNvPr>
          <p:cNvSpPr txBox="1"/>
          <p:nvPr/>
        </p:nvSpPr>
        <p:spPr>
          <a:xfrm>
            <a:off x="1634243" y="4467392"/>
            <a:ext cx="2714016" cy="369332"/>
          </a:xfrm>
          <a:prstGeom prst="rect">
            <a:avLst/>
          </a:prstGeom>
          <a:noFill/>
        </p:spPr>
        <p:txBody>
          <a:bodyPr wrap="square" rtlCol="0">
            <a:spAutoFit/>
          </a:bodyPr>
          <a:lstStyle/>
          <a:p>
            <a:pPr algn="ctr"/>
            <a:r>
              <a:rPr lang="en-US" dirty="0">
                <a:solidFill>
                  <a:schemeClr val="accent6">
                    <a:lumMod val="75000"/>
                  </a:schemeClr>
                </a:solidFill>
              </a:rPr>
              <a:t>v5.4 M3Dry, CRACMM</a:t>
            </a:r>
          </a:p>
        </p:txBody>
      </p:sp>
      <p:sp>
        <p:nvSpPr>
          <p:cNvPr id="20" name="TextBox 19">
            <a:extLst>
              <a:ext uri="{FF2B5EF4-FFF2-40B4-BE49-F238E27FC236}">
                <a16:creationId xmlns:a16="http://schemas.microsoft.com/office/drawing/2014/main" id="{C8D8EE61-8E80-4D1F-B321-49C816BF81F0}"/>
              </a:ext>
            </a:extLst>
          </p:cNvPr>
          <p:cNvSpPr txBox="1"/>
          <p:nvPr/>
        </p:nvSpPr>
        <p:spPr>
          <a:xfrm>
            <a:off x="1643973" y="4139668"/>
            <a:ext cx="2714017" cy="369332"/>
          </a:xfrm>
          <a:prstGeom prst="rect">
            <a:avLst/>
          </a:prstGeom>
          <a:noFill/>
        </p:spPr>
        <p:txBody>
          <a:bodyPr wrap="square" rtlCol="0">
            <a:spAutoFit/>
          </a:bodyPr>
          <a:lstStyle/>
          <a:p>
            <a:pPr algn="ctr"/>
            <a:r>
              <a:rPr lang="en-US" dirty="0">
                <a:solidFill>
                  <a:schemeClr val="accent4">
                    <a:lumMod val="75000"/>
                  </a:schemeClr>
                </a:solidFill>
              </a:rPr>
              <a:t>v5.4 STAGE</a:t>
            </a:r>
          </a:p>
        </p:txBody>
      </p:sp>
      <p:sp>
        <p:nvSpPr>
          <p:cNvPr id="21" name="TextBox 20">
            <a:extLst>
              <a:ext uri="{FF2B5EF4-FFF2-40B4-BE49-F238E27FC236}">
                <a16:creationId xmlns:a16="http://schemas.microsoft.com/office/drawing/2014/main" id="{DE3D9906-979D-48C0-92F8-384A0DDA42C2}"/>
              </a:ext>
            </a:extLst>
          </p:cNvPr>
          <p:cNvSpPr txBox="1"/>
          <p:nvPr/>
        </p:nvSpPr>
        <p:spPr>
          <a:xfrm>
            <a:off x="1634246" y="4793783"/>
            <a:ext cx="2714016" cy="369332"/>
          </a:xfrm>
          <a:prstGeom prst="rect">
            <a:avLst/>
          </a:prstGeom>
          <a:noFill/>
        </p:spPr>
        <p:txBody>
          <a:bodyPr wrap="square" rtlCol="0">
            <a:spAutoFit/>
          </a:bodyPr>
          <a:lstStyle/>
          <a:p>
            <a:pPr algn="ctr"/>
            <a:r>
              <a:rPr lang="en-US" dirty="0">
                <a:solidFill>
                  <a:schemeClr val="bg2">
                    <a:lumMod val="50000"/>
                  </a:schemeClr>
                </a:solidFill>
              </a:rPr>
              <a:t>v5.4 STAGE, CRACMM</a:t>
            </a:r>
          </a:p>
        </p:txBody>
      </p:sp>
    </p:spTree>
    <p:extLst>
      <p:ext uri="{BB962C8B-B14F-4D97-AF65-F5344CB8AC3E}">
        <p14:creationId xmlns:p14="http://schemas.microsoft.com/office/powerpoint/2010/main" val="3729837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DD8EDC-20CA-4515-8E72-AC5BBF73590B}"/>
              </a:ext>
            </a:extLst>
          </p:cNvPr>
          <p:cNvPicPr>
            <a:picLocks/>
          </p:cNvPicPr>
          <p:nvPr/>
        </p:nvPicPr>
        <p:blipFill rotWithShape="1">
          <a:blip r:embed="rId2"/>
          <a:srcRect l="3090" t="10212"/>
          <a:stretch/>
        </p:blipFill>
        <p:spPr>
          <a:xfrm>
            <a:off x="222656" y="1417956"/>
            <a:ext cx="10972800" cy="5303520"/>
          </a:xfrm>
          <a:prstGeom prst="rect">
            <a:avLst/>
          </a:prstGeom>
        </p:spPr>
      </p:pic>
      <p:sp>
        <p:nvSpPr>
          <p:cNvPr id="4" name="Slide Number Placeholder 3">
            <a:extLst>
              <a:ext uri="{FF2B5EF4-FFF2-40B4-BE49-F238E27FC236}">
                <a16:creationId xmlns:a16="http://schemas.microsoft.com/office/drawing/2014/main" id="{5F11D203-C49D-43CD-BF1D-795CA61C7D28}"/>
              </a:ext>
            </a:extLst>
          </p:cNvPr>
          <p:cNvSpPr>
            <a:spLocks noGrp="1"/>
          </p:cNvSpPr>
          <p:nvPr>
            <p:ph type="sldNum" sz="quarter" idx="13"/>
          </p:nvPr>
        </p:nvSpPr>
        <p:spPr/>
        <p:txBody>
          <a:bodyPr/>
          <a:lstStyle/>
          <a:p>
            <a:pPr>
              <a:defRPr/>
            </a:pPr>
            <a:fld id="{982EA9DB-1AB2-4E45-B0AC-1182FB3079D0}" type="slidenum">
              <a:rPr lang="en-US" smtClean="0"/>
              <a:pPr>
                <a:defRPr/>
              </a:pPr>
              <a:t>28</a:t>
            </a:fld>
            <a:endParaRPr lang="en-US" dirty="0"/>
          </a:p>
        </p:txBody>
      </p:sp>
      <p:sp>
        <p:nvSpPr>
          <p:cNvPr id="14" name="Text Placeholder 5">
            <a:extLst>
              <a:ext uri="{FF2B5EF4-FFF2-40B4-BE49-F238E27FC236}">
                <a16:creationId xmlns:a16="http://schemas.microsoft.com/office/drawing/2014/main" id="{745885E5-1DA3-44FF-942B-8FBBBF5EB5CB}"/>
              </a:ext>
            </a:extLst>
          </p:cNvPr>
          <p:cNvSpPr>
            <a:spLocks noGrp="1"/>
          </p:cNvSpPr>
          <p:nvPr>
            <p:ph type="body" sz="quarter" idx="11"/>
          </p:nvPr>
        </p:nvSpPr>
        <p:spPr>
          <a:xfrm>
            <a:off x="3677920" y="468923"/>
            <a:ext cx="8514080" cy="685800"/>
          </a:xfrm>
        </p:spPr>
        <p:txBody>
          <a:bodyPr/>
          <a:lstStyle/>
          <a:p>
            <a:pPr algn="ctr"/>
            <a:r>
              <a:rPr lang="en-US" sz="2800" dirty="0">
                <a:latin typeface="Arial" panose="020B0604020202020204" pitchFamily="34" charset="0"/>
                <a:cs typeface="Arial" panose="020B0604020202020204" pitchFamily="34" charset="0"/>
              </a:rPr>
              <a:t>PM</a:t>
            </a:r>
            <a:r>
              <a:rPr lang="en-US" sz="2800" baseline="-25000" dirty="0">
                <a:latin typeface="Arial" panose="020B0604020202020204" pitchFamily="34" charset="0"/>
                <a:cs typeface="Arial" panose="020B0604020202020204" pitchFamily="34" charset="0"/>
              </a:rPr>
              <a:t>2.5 </a:t>
            </a:r>
            <a:r>
              <a:rPr lang="en-US" sz="2800" dirty="0">
                <a:latin typeface="Arial" panose="020B0604020202020204" pitchFamily="34" charset="0"/>
                <a:cs typeface="Arial" panose="020B0604020202020204" pitchFamily="34" charset="0"/>
              </a:rPr>
              <a:t>Bias (Monthly) – BEIS vs. MEGAN</a:t>
            </a:r>
          </a:p>
        </p:txBody>
      </p:sp>
      <p:sp>
        <p:nvSpPr>
          <p:cNvPr id="7" name="TextBox 6">
            <a:extLst>
              <a:ext uri="{FF2B5EF4-FFF2-40B4-BE49-F238E27FC236}">
                <a16:creationId xmlns:a16="http://schemas.microsoft.com/office/drawing/2014/main" id="{1381D662-73B9-452D-A612-764BAC1B2E58}"/>
              </a:ext>
            </a:extLst>
          </p:cNvPr>
          <p:cNvSpPr txBox="1"/>
          <p:nvPr/>
        </p:nvSpPr>
        <p:spPr>
          <a:xfrm>
            <a:off x="1885122" y="3793821"/>
            <a:ext cx="2210222" cy="369332"/>
          </a:xfrm>
          <a:prstGeom prst="rect">
            <a:avLst/>
          </a:prstGeom>
          <a:noFill/>
        </p:spPr>
        <p:txBody>
          <a:bodyPr wrap="square" rtlCol="0">
            <a:spAutoFit/>
          </a:bodyPr>
          <a:lstStyle/>
          <a:p>
            <a:pPr algn="ctr"/>
            <a:r>
              <a:rPr lang="en-US" dirty="0">
                <a:solidFill>
                  <a:srgbClr val="00B050"/>
                </a:solidFill>
              </a:rPr>
              <a:t>v5.4 M3Dry</a:t>
            </a:r>
          </a:p>
        </p:txBody>
      </p:sp>
      <p:sp>
        <p:nvSpPr>
          <p:cNvPr id="8" name="TextBox 7">
            <a:extLst>
              <a:ext uri="{FF2B5EF4-FFF2-40B4-BE49-F238E27FC236}">
                <a16:creationId xmlns:a16="http://schemas.microsoft.com/office/drawing/2014/main" id="{F76C9904-6822-4301-9C38-6C158975F9F2}"/>
              </a:ext>
            </a:extLst>
          </p:cNvPr>
          <p:cNvSpPr txBox="1"/>
          <p:nvPr/>
        </p:nvSpPr>
        <p:spPr>
          <a:xfrm>
            <a:off x="1643973" y="4139668"/>
            <a:ext cx="2714017" cy="369332"/>
          </a:xfrm>
          <a:prstGeom prst="rect">
            <a:avLst/>
          </a:prstGeom>
          <a:noFill/>
        </p:spPr>
        <p:txBody>
          <a:bodyPr wrap="square" rtlCol="0">
            <a:spAutoFit/>
          </a:bodyPr>
          <a:lstStyle/>
          <a:p>
            <a:pPr algn="ctr"/>
            <a:r>
              <a:rPr lang="en-US" dirty="0">
                <a:solidFill>
                  <a:schemeClr val="accent4">
                    <a:lumMod val="75000"/>
                  </a:schemeClr>
                </a:solidFill>
              </a:rPr>
              <a:t>v5.4 STAGE</a:t>
            </a:r>
          </a:p>
        </p:txBody>
      </p:sp>
    </p:spTree>
    <p:extLst>
      <p:ext uri="{BB962C8B-B14F-4D97-AF65-F5344CB8AC3E}">
        <p14:creationId xmlns:p14="http://schemas.microsoft.com/office/powerpoint/2010/main" val="4137638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2D9365-9F89-4553-96FF-3FB8D6E1BA52}"/>
              </a:ext>
            </a:extLst>
          </p:cNvPr>
          <p:cNvPicPr>
            <a:picLocks/>
          </p:cNvPicPr>
          <p:nvPr/>
        </p:nvPicPr>
        <p:blipFill rotWithShape="1">
          <a:blip r:embed="rId2"/>
          <a:srcRect l="3074" t="10354"/>
          <a:stretch/>
        </p:blipFill>
        <p:spPr>
          <a:xfrm>
            <a:off x="212928" y="1427684"/>
            <a:ext cx="10972800" cy="5303520"/>
          </a:xfrm>
          <a:prstGeom prst="rect">
            <a:avLst/>
          </a:prstGeom>
        </p:spPr>
      </p:pic>
      <p:sp>
        <p:nvSpPr>
          <p:cNvPr id="4" name="Slide Number Placeholder 3">
            <a:extLst>
              <a:ext uri="{FF2B5EF4-FFF2-40B4-BE49-F238E27FC236}">
                <a16:creationId xmlns:a16="http://schemas.microsoft.com/office/drawing/2014/main" id="{5F11D203-C49D-43CD-BF1D-795CA61C7D28}"/>
              </a:ext>
            </a:extLst>
          </p:cNvPr>
          <p:cNvSpPr>
            <a:spLocks noGrp="1"/>
          </p:cNvSpPr>
          <p:nvPr>
            <p:ph type="sldNum" sz="quarter" idx="13"/>
          </p:nvPr>
        </p:nvSpPr>
        <p:spPr/>
        <p:txBody>
          <a:bodyPr/>
          <a:lstStyle/>
          <a:p>
            <a:pPr>
              <a:defRPr/>
            </a:pPr>
            <a:fld id="{982EA9DB-1AB2-4E45-B0AC-1182FB3079D0}" type="slidenum">
              <a:rPr lang="en-US" smtClean="0"/>
              <a:pPr>
                <a:defRPr/>
              </a:pPr>
              <a:t>29</a:t>
            </a:fld>
            <a:endParaRPr lang="en-US" dirty="0"/>
          </a:p>
        </p:txBody>
      </p:sp>
      <p:sp>
        <p:nvSpPr>
          <p:cNvPr id="14" name="Text Placeholder 5">
            <a:extLst>
              <a:ext uri="{FF2B5EF4-FFF2-40B4-BE49-F238E27FC236}">
                <a16:creationId xmlns:a16="http://schemas.microsoft.com/office/drawing/2014/main" id="{745885E5-1DA3-44FF-942B-8FBBBF5EB5CB}"/>
              </a:ext>
            </a:extLst>
          </p:cNvPr>
          <p:cNvSpPr>
            <a:spLocks noGrp="1"/>
          </p:cNvSpPr>
          <p:nvPr>
            <p:ph type="body" sz="quarter" idx="11"/>
          </p:nvPr>
        </p:nvSpPr>
        <p:spPr>
          <a:xfrm>
            <a:off x="3677920" y="468923"/>
            <a:ext cx="8514080" cy="685800"/>
          </a:xfrm>
        </p:spPr>
        <p:txBody>
          <a:bodyPr/>
          <a:lstStyle/>
          <a:p>
            <a:pPr algn="ctr"/>
            <a:r>
              <a:rPr lang="en-US" sz="2800" dirty="0">
                <a:latin typeface="Arial" panose="020B0604020202020204" pitchFamily="34" charset="0"/>
                <a:cs typeface="Arial" panose="020B0604020202020204" pitchFamily="34" charset="0"/>
              </a:rPr>
              <a:t>PM</a:t>
            </a:r>
            <a:r>
              <a:rPr lang="en-US" sz="2800" baseline="-25000" dirty="0">
                <a:latin typeface="Arial" panose="020B0604020202020204" pitchFamily="34" charset="0"/>
                <a:cs typeface="Arial" panose="020B0604020202020204" pitchFamily="34" charset="0"/>
              </a:rPr>
              <a:t>2.5 </a:t>
            </a:r>
            <a:r>
              <a:rPr lang="en-US" sz="2800" dirty="0">
                <a:latin typeface="Arial" panose="020B0604020202020204" pitchFamily="34" charset="0"/>
                <a:cs typeface="Arial" panose="020B0604020202020204" pitchFamily="34" charset="0"/>
              </a:rPr>
              <a:t>Bias (Monthly) – CB6r5 vs. CRACMM</a:t>
            </a:r>
          </a:p>
        </p:txBody>
      </p:sp>
      <p:sp>
        <p:nvSpPr>
          <p:cNvPr id="24" name="TextBox 23">
            <a:extLst>
              <a:ext uri="{FF2B5EF4-FFF2-40B4-BE49-F238E27FC236}">
                <a16:creationId xmlns:a16="http://schemas.microsoft.com/office/drawing/2014/main" id="{3020710D-C07B-42C0-A551-23F75FDE73ED}"/>
              </a:ext>
            </a:extLst>
          </p:cNvPr>
          <p:cNvSpPr txBox="1"/>
          <p:nvPr/>
        </p:nvSpPr>
        <p:spPr>
          <a:xfrm>
            <a:off x="1885122" y="3793821"/>
            <a:ext cx="2210222" cy="369332"/>
          </a:xfrm>
          <a:prstGeom prst="rect">
            <a:avLst/>
          </a:prstGeom>
          <a:noFill/>
        </p:spPr>
        <p:txBody>
          <a:bodyPr wrap="square" rtlCol="0">
            <a:spAutoFit/>
          </a:bodyPr>
          <a:lstStyle/>
          <a:p>
            <a:pPr algn="ctr"/>
            <a:r>
              <a:rPr lang="en-US" dirty="0">
                <a:solidFill>
                  <a:srgbClr val="00B050"/>
                </a:solidFill>
              </a:rPr>
              <a:t>v5.4 M3Dry</a:t>
            </a:r>
          </a:p>
        </p:txBody>
      </p:sp>
      <p:sp>
        <p:nvSpPr>
          <p:cNvPr id="25" name="TextBox 24">
            <a:extLst>
              <a:ext uri="{FF2B5EF4-FFF2-40B4-BE49-F238E27FC236}">
                <a16:creationId xmlns:a16="http://schemas.microsoft.com/office/drawing/2014/main" id="{131074FD-715F-4984-A172-1483D0112D8C}"/>
              </a:ext>
            </a:extLst>
          </p:cNvPr>
          <p:cNvSpPr txBox="1"/>
          <p:nvPr/>
        </p:nvSpPr>
        <p:spPr>
          <a:xfrm>
            <a:off x="1643973" y="4139668"/>
            <a:ext cx="2714017" cy="369332"/>
          </a:xfrm>
          <a:prstGeom prst="rect">
            <a:avLst/>
          </a:prstGeom>
          <a:noFill/>
        </p:spPr>
        <p:txBody>
          <a:bodyPr wrap="square" rtlCol="0">
            <a:spAutoFit/>
          </a:bodyPr>
          <a:lstStyle/>
          <a:p>
            <a:pPr algn="ctr"/>
            <a:r>
              <a:rPr lang="en-US" dirty="0">
                <a:solidFill>
                  <a:schemeClr val="accent4">
                    <a:lumMod val="75000"/>
                  </a:schemeClr>
                </a:solidFill>
              </a:rPr>
              <a:t>v5.4 STAGE</a:t>
            </a:r>
          </a:p>
        </p:txBody>
      </p:sp>
      <p:sp>
        <p:nvSpPr>
          <p:cNvPr id="26" name="TextBox 25">
            <a:extLst>
              <a:ext uri="{FF2B5EF4-FFF2-40B4-BE49-F238E27FC236}">
                <a16:creationId xmlns:a16="http://schemas.microsoft.com/office/drawing/2014/main" id="{1394B218-084F-4E72-8527-AF52079F94DF}"/>
              </a:ext>
            </a:extLst>
          </p:cNvPr>
          <p:cNvSpPr txBox="1"/>
          <p:nvPr/>
        </p:nvSpPr>
        <p:spPr>
          <a:xfrm>
            <a:off x="1634246" y="4457490"/>
            <a:ext cx="2714016" cy="369332"/>
          </a:xfrm>
          <a:prstGeom prst="rect">
            <a:avLst/>
          </a:prstGeom>
          <a:noFill/>
        </p:spPr>
        <p:txBody>
          <a:bodyPr wrap="square" rtlCol="0">
            <a:spAutoFit/>
          </a:bodyPr>
          <a:lstStyle/>
          <a:p>
            <a:pPr algn="ctr"/>
            <a:r>
              <a:rPr lang="en-US" dirty="0">
                <a:solidFill>
                  <a:schemeClr val="accent6">
                    <a:lumMod val="50000"/>
                  </a:schemeClr>
                </a:solidFill>
              </a:rPr>
              <a:t>v5.4 M3Dry, MEGAN</a:t>
            </a:r>
          </a:p>
        </p:txBody>
      </p:sp>
    </p:spTree>
    <p:extLst>
      <p:ext uri="{BB962C8B-B14F-4D97-AF65-F5344CB8AC3E}">
        <p14:creationId xmlns:p14="http://schemas.microsoft.com/office/powerpoint/2010/main" val="104839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83FE75-938E-4A66-8C93-8940AE0A90E9}"/>
              </a:ext>
            </a:extLst>
          </p:cNvPr>
          <p:cNvSpPr>
            <a:spLocks noGrp="1"/>
          </p:cNvSpPr>
          <p:nvPr>
            <p:ph type="body" sz="quarter" idx="10"/>
          </p:nvPr>
        </p:nvSpPr>
        <p:spPr>
          <a:xfrm>
            <a:off x="4064000" y="236805"/>
            <a:ext cx="7721600" cy="685800"/>
          </a:xfrm>
        </p:spPr>
        <p:txBody>
          <a:bodyPr/>
          <a:lstStyle/>
          <a:p>
            <a:r>
              <a:rPr lang="en-US" sz="3200" dirty="0"/>
              <a:t>CMAQ Inputs and Configuration</a:t>
            </a:r>
          </a:p>
        </p:txBody>
      </p:sp>
      <p:sp>
        <p:nvSpPr>
          <p:cNvPr id="3" name="Text Placeholder 2">
            <a:extLst>
              <a:ext uri="{FF2B5EF4-FFF2-40B4-BE49-F238E27FC236}">
                <a16:creationId xmlns:a16="http://schemas.microsoft.com/office/drawing/2014/main" id="{297820A8-B4A0-44C9-8895-4BCA8C58EDB7}"/>
              </a:ext>
            </a:extLst>
          </p:cNvPr>
          <p:cNvSpPr>
            <a:spLocks noGrp="1"/>
          </p:cNvSpPr>
          <p:nvPr>
            <p:ph type="body" sz="quarter" idx="11"/>
          </p:nvPr>
        </p:nvSpPr>
        <p:spPr>
          <a:xfrm>
            <a:off x="203200" y="5813778"/>
            <a:ext cx="11988800" cy="1044222"/>
          </a:xfrm>
        </p:spPr>
        <p:txBody>
          <a:bodyPr>
            <a:normAutofit fontScale="85000" lnSpcReduction="10000"/>
          </a:bodyPr>
          <a:lstStyle/>
          <a:p>
            <a:r>
              <a:rPr lang="en-US" dirty="0">
                <a:latin typeface="Arial" panose="020B0604020202020204" pitchFamily="34" charset="0"/>
                <a:cs typeface="Arial" panose="020B0604020202020204" pitchFamily="34" charset="0"/>
              </a:rPr>
              <a:t>All simulations are 2018 CONUS 12-km annual simulation; BCs provided by HCMAQ simulations (Christian </a:t>
            </a:r>
            <a:r>
              <a:rPr lang="en-US" dirty="0" err="1">
                <a:latin typeface="Arial" panose="020B0604020202020204" pitchFamily="34" charset="0"/>
                <a:cs typeface="Arial" panose="020B0604020202020204" pitchFamily="34" charset="0"/>
              </a:rPr>
              <a:t>Hogrefe’s</a:t>
            </a:r>
            <a:r>
              <a:rPr lang="en-US" dirty="0">
                <a:latin typeface="Arial" panose="020B0604020202020204" pitchFamily="34" charset="0"/>
                <a:cs typeface="Arial" panose="020B0604020202020204" pitchFamily="34" charset="0"/>
              </a:rPr>
              <a:t> presentation)  </a:t>
            </a:r>
          </a:p>
          <a:p>
            <a:r>
              <a:rPr lang="en-US" dirty="0">
                <a:latin typeface="Arial" panose="020B0604020202020204" pitchFamily="34" charset="0"/>
                <a:cs typeface="Arial" panose="020B0604020202020204" pitchFamily="34" charset="0"/>
              </a:rPr>
              <a:t>MCIP from the same 2018 WRF v4.3.3 simulation used in all simulations (WRF simulations use lightning assimilation)</a:t>
            </a:r>
          </a:p>
          <a:p>
            <a:r>
              <a:rPr lang="en-US" dirty="0">
                <a:latin typeface="Arial" panose="020B0604020202020204" pitchFamily="34" charset="0"/>
                <a:cs typeface="Arial" panose="020B0604020202020204" pitchFamily="34" charset="0"/>
              </a:rPr>
              <a:t>2018 emissions are the same as those used for the EQUATES project</a:t>
            </a:r>
          </a:p>
        </p:txBody>
      </p:sp>
      <p:sp>
        <p:nvSpPr>
          <p:cNvPr id="4" name="Slide Number Placeholder 3">
            <a:extLst>
              <a:ext uri="{FF2B5EF4-FFF2-40B4-BE49-F238E27FC236}">
                <a16:creationId xmlns:a16="http://schemas.microsoft.com/office/drawing/2014/main" id="{25381DED-847B-48CD-AAB8-A6A9D0CC74CF}"/>
              </a:ext>
            </a:extLst>
          </p:cNvPr>
          <p:cNvSpPr>
            <a:spLocks noGrp="1"/>
          </p:cNvSpPr>
          <p:nvPr>
            <p:ph type="sldNum" sz="quarter" idx="13"/>
          </p:nvPr>
        </p:nvSpPr>
        <p:spPr/>
        <p:txBody>
          <a:bodyPr/>
          <a:lstStyle/>
          <a:p>
            <a:pPr>
              <a:defRPr/>
            </a:pPr>
            <a:fld id="{26755345-E417-4CE0-BE05-EA636690045F}" type="slidenum">
              <a:rPr lang="en-US" smtClean="0"/>
              <a:pPr>
                <a:defRPr/>
              </a:pPr>
              <a:t>3</a:t>
            </a:fld>
            <a:endParaRPr lang="en-US" dirty="0"/>
          </a:p>
        </p:txBody>
      </p:sp>
      <p:graphicFrame>
        <p:nvGraphicFramePr>
          <p:cNvPr id="6" name="Table 5">
            <a:extLst>
              <a:ext uri="{FF2B5EF4-FFF2-40B4-BE49-F238E27FC236}">
                <a16:creationId xmlns:a16="http://schemas.microsoft.com/office/drawing/2014/main" id="{52A9E27D-4371-4875-88BC-9A5F26A56346}"/>
              </a:ext>
            </a:extLst>
          </p:cNvPr>
          <p:cNvGraphicFramePr>
            <a:graphicFrameLocks noGrp="1"/>
          </p:cNvGraphicFramePr>
          <p:nvPr>
            <p:extLst>
              <p:ext uri="{D42A27DB-BD31-4B8C-83A1-F6EECF244321}">
                <p14:modId xmlns:p14="http://schemas.microsoft.com/office/powerpoint/2010/main" val="1927264621"/>
              </p:ext>
            </p:extLst>
          </p:nvPr>
        </p:nvGraphicFramePr>
        <p:xfrm>
          <a:off x="880534" y="1222805"/>
          <a:ext cx="10363200" cy="4566432"/>
        </p:xfrm>
        <a:graphic>
          <a:graphicData uri="http://schemas.openxmlformats.org/drawingml/2006/table">
            <a:tbl>
              <a:tblPr firstRow="1" bandRow="1">
                <a:tableStyleId>{5C22544A-7EE6-4342-B048-85BDC9FD1C3A}</a:tableStyleId>
              </a:tblPr>
              <a:tblGrid>
                <a:gridCol w="3454400">
                  <a:extLst>
                    <a:ext uri="{9D8B030D-6E8A-4147-A177-3AD203B41FA5}">
                      <a16:colId xmlns:a16="http://schemas.microsoft.com/office/drawing/2014/main" val="2351244412"/>
                    </a:ext>
                  </a:extLst>
                </a:gridCol>
                <a:gridCol w="3454400">
                  <a:extLst>
                    <a:ext uri="{9D8B030D-6E8A-4147-A177-3AD203B41FA5}">
                      <a16:colId xmlns:a16="http://schemas.microsoft.com/office/drawing/2014/main" val="533058766"/>
                    </a:ext>
                  </a:extLst>
                </a:gridCol>
                <a:gridCol w="3454400">
                  <a:extLst>
                    <a:ext uri="{9D8B030D-6E8A-4147-A177-3AD203B41FA5}">
                      <a16:colId xmlns:a16="http://schemas.microsoft.com/office/drawing/2014/main" val="1390375008"/>
                    </a:ext>
                  </a:extLst>
                </a:gridCol>
              </a:tblGrid>
              <a:tr h="384390">
                <a:tc>
                  <a:txBody>
                    <a:bodyPr/>
                    <a:lstStyle/>
                    <a:p>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CMAQv5.3.3</a:t>
                      </a:r>
                    </a:p>
                  </a:txBody>
                  <a:tcPr/>
                </a:tc>
                <a:tc>
                  <a:txBody>
                    <a:bodyPr/>
                    <a:lstStyle/>
                    <a:p>
                      <a:r>
                        <a:rPr lang="en-US" sz="2000" dirty="0">
                          <a:latin typeface="Arial" panose="020B0604020202020204" pitchFamily="34" charset="0"/>
                          <a:cs typeface="Arial" panose="020B0604020202020204" pitchFamily="34" charset="0"/>
                        </a:rPr>
                        <a:t>CMAQv5.4</a:t>
                      </a:r>
                    </a:p>
                  </a:txBody>
                  <a:tcPr/>
                </a:tc>
                <a:extLst>
                  <a:ext uri="{0D108BD9-81ED-4DB2-BD59-A6C34878D82A}">
                    <a16:rowId xmlns:a16="http://schemas.microsoft.com/office/drawing/2014/main" val="3822558318"/>
                  </a:ext>
                </a:extLst>
              </a:tr>
              <a:tr h="368874">
                <a:tc>
                  <a:txBody>
                    <a:bodyPr/>
                    <a:lstStyle/>
                    <a:p>
                      <a:r>
                        <a:rPr lang="en-US" sz="1800" dirty="0">
                          <a:latin typeface="Arial" panose="020B0604020202020204" pitchFamily="34" charset="0"/>
                          <a:cs typeface="Arial" panose="020B0604020202020204" pitchFamily="34" charset="0"/>
                        </a:rPr>
                        <a:t>WRF Version</a:t>
                      </a:r>
                    </a:p>
                  </a:txBody>
                  <a:tcPr anchor="ctr"/>
                </a:tc>
                <a:tc>
                  <a:txBody>
                    <a:bodyPr/>
                    <a:lstStyle/>
                    <a:p>
                      <a:r>
                        <a:rPr lang="en-US" sz="1800" dirty="0">
                          <a:latin typeface="Arial" panose="020B0604020202020204" pitchFamily="34" charset="0"/>
                          <a:cs typeface="Arial" panose="020B0604020202020204" pitchFamily="34" charset="0"/>
                        </a:rPr>
                        <a:t>4.3.3</a:t>
                      </a:r>
                    </a:p>
                  </a:txBody>
                  <a:tcPr anchor="ctr"/>
                </a:tc>
                <a:tc>
                  <a:txBody>
                    <a:bodyPr/>
                    <a:lstStyle/>
                    <a:p>
                      <a:r>
                        <a:rPr lang="en-US" sz="1800" dirty="0">
                          <a:latin typeface="Arial" panose="020B0604020202020204" pitchFamily="34" charset="0"/>
                          <a:cs typeface="Arial" panose="020B0604020202020204" pitchFamily="34" charset="0"/>
                        </a:rPr>
                        <a:t>4.3.3</a:t>
                      </a:r>
                    </a:p>
                  </a:txBody>
                  <a:tcPr anchor="ctr"/>
                </a:tc>
                <a:extLst>
                  <a:ext uri="{0D108BD9-81ED-4DB2-BD59-A6C34878D82A}">
                    <a16:rowId xmlns:a16="http://schemas.microsoft.com/office/drawing/2014/main" val="1408897141"/>
                  </a:ext>
                </a:extLst>
              </a:tr>
              <a:tr h="368874">
                <a:tc>
                  <a:txBody>
                    <a:bodyPr/>
                    <a:lstStyle/>
                    <a:p>
                      <a:r>
                        <a:rPr lang="en-US" sz="1800" dirty="0">
                          <a:latin typeface="Arial" panose="020B0604020202020204" pitchFamily="34" charset="0"/>
                          <a:cs typeface="Arial" panose="020B0604020202020204" pitchFamily="34" charset="0"/>
                        </a:rPr>
                        <a:t>MCIP Version</a:t>
                      </a:r>
                    </a:p>
                  </a:txBody>
                  <a:tcPr anchor="ctr"/>
                </a:tc>
                <a:tc>
                  <a:txBody>
                    <a:bodyPr/>
                    <a:lstStyle/>
                    <a:p>
                      <a:r>
                        <a:rPr lang="en-US" sz="1800" dirty="0">
                          <a:latin typeface="Arial" panose="020B0604020202020204" pitchFamily="34" charset="0"/>
                          <a:cs typeface="Arial" panose="020B0604020202020204" pitchFamily="34" charset="0"/>
                        </a:rPr>
                        <a:t>5.3.3</a:t>
                      </a:r>
                    </a:p>
                  </a:txBody>
                  <a:tcPr anchor="ctr"/>
                </a:tc>
                <a:tc>
                  <a:txBody>
                    <a:bodyPr/>
                    <a:lstStyle/>
                    <a:p>
                      <a:r>
                        <a:rPr lang="en-US" sz="1800" dirty="0">
                          <a:latin typeface="Arial" panose="020B0604020202020204" pitchFamily="34" charset="0"/>
                          <a:cs typeface="Arial" panose="020B0604020202020204" pitchFamily="34" charset="0"/>
                        </a:rPr>
                        <a:t>5.3.3</a:t>
                      </a:r>
                    </a:p>
                  </a:txBody>
                  <a:tcPr anchor="ctr"/>
                </a:tc>
                <a:extLst>
                  <a:ext uri="{0D108BD9-81ED-4DB2-BD59-A6C34878D82A}">
                    <a16:rowId xmlns:a16="http://schemas.microsoft.com/office/drawing/2014/main" val="4049687175"/>
                  </a:ext>
                </a:extLst>
              </a:tr>
              <a:tr h="561800">
                <a:tc>
                  <a:txBody>
                    <a:bodyPr/>
                    <a:lstStyle/>
                    <a:p>
                      <a:r>
                        <a:rPr lang="en-US" sz="1800" dirty="0">
                          <a:latin typeface="Arial" panose="020B0604020202020204" pitchFamily="34" charset="0"/>
                          <a:cs typeface="Arial" panose="020B0604020202020204" pitchFamily="34" charset="0"/>
                        </a:rPr>
                        <a:t>Boundary Conditions</a:t>
                      </a:r>
                    </a:p>
                  </a:txBody>
                  <a:tcPr anchor="ctr"/>
                </a:tc>
                <a:tc>
                  <a:txBody>
                    <a:bodyPr/>
                    <a:lstStyle/>
                    <a:p>
                      <a:r>
                        <a:rPr lang="en-US" sz="1800" dirty="0">
                          <a:latin typeface="Arial" panose="020B0604020202020204" pitchFamily="34" charset="0"/>
                          <a:cs typeface="Arial" panose="020B0604020202020204" pitchFamily="34" charset="0"/>
                        </a:rPr>
                        <a:t>v5.3.3 Hemispheric CMAQ </a:t>
                      </a:r>
                      <a:r>
                        <a:rPr lang="en-US" sz="1400" dirty="0">
                          <a:latin typeface="Arial" panose="020B0604020202020204" pitchFamily="34" charset="0"/>
                          <a:cs typeface="Arial" panose="020B0604020202020204" pitchFamily="34" charset="0"/>
                        </a:rPr>
                        <a:t>(M3Dry and STAGE)</a:t>
                      </a:r>
                    </a:p>
                  </a:txBody>
                  <a:tcPr anchor="ctr"/>
                </a:tc>
                <a:tc>
                  <a:txBody>
                    <a:bodyPr/>
                    <a:lstStyle/>
                    <a:p>
                      <a:r>
                        <a:rPr lang="en-US" sz="1800" dirty="0">
                          <a:latin typeface="Arial" panose="020B0604020202020204" pitchFamily="34" charset="0"/>
                          <a:cs typeface="Arial" panose="020B0604020202020204" pitchFamily="34" charset="0"/>
                        </a:rPr>
                        <a:t>v5.4 Hemispheric CMAQ </a:t>
                      </a:r>
                    </a:p>
                    <a:p>
                      <a:r>
                        <a:rPr lang="en-US" sz="1400" dirty="0">
                          <a:latin typeface="Arial" panose="020B0604020202020204" pitchFamily="34" charset="0"/>
                          <a:cs typeface="Arial" panose="020B0604020202020204" pitchFamily="34" charset="0"/>
                        </a:rPr>
                        <a:t>(M3Dry and STAGE) </a:t>
                      </a:r>
                    </a:p>
                  </a:txBody>
                  <a:tcPr anchor="ctr"/>
                </a:tc>
                <a:extLst>
                  <a:ext uri="{0D108BD9-81ED-4DB2-BD59-A6C34878D82A}">
                    <a16:rowId xmlns:a16="http://schemas.microsoft.com/office/drawing/2014/main" val="2224187747"/>
                  </a:ext>
                </a:extLst>
              </a:tr>
              <a:tr h="368874">
                <a:tc>
                  <a:txBody>
                    <a:bodyPr/>
                    <a:lstStyle/>
                    <a:p>
                      <a:r>
                        <a:rPr lang="en-US" sz="1800" dirty="0">
                          <a:latin typeface="Arial" panose="020B0604020202020204" pitchFamily="34" charset="0"/>
                          <a:cs typeface="Arial" panose="020B0604020202020204" pitchFamily="34" charset="0"/>
                        </a:rPr>
                        <a:t>Chemical Mechanism</a:t>
                      </a:r>
                    </a:p>
                  </a:txBody>
                  <a:tcPr anchor="ctr"/>
                </a:tc>
                <a:tc>
                  <a:txBody>
                    <a:bodyPr/>
                    <a:lstStyle/>
                    <a:p>
                      <a:r>
                        <a:rPr lang="en-US" sz="1800" dirty="0">
                          <a:latin typeface="Arial" panose="020B0604020202020204" pitchFamily="34" charset="0"/>
                          <a:cs typeface="Arial" panose="020B0604020202020204" pitchFamily="34" charset="0"/>
                        </a:rPr>
                        <a:t>CB6r3</a:t>
                      </a:r>
                    </a:p>
                  </a:txBody>
                  <a:tcPr anchor="ctr"/>
                </a:tc>
                <a:tc>
                  <a:txBody>
                    <a:bodyPr/>
                    <a:lstStyle/>
                    <a:p>
                      <a:r>
                        <a:rPr lang="en-US" sz="1800" dirty="0">
                          <a:latin typeface="Arial" panose="020B0604020202020204" pitchFamily="34" charset="0"/>
                          <a:cs typeface="Arial" panose="020B0604020202020204" pitchFamily="34" charset="0"/>
                        </a:rPr>
                        <a:t>CB6r5 and CRACMMv1.0</a:t>
                      </a:r>
                    </a:p>
                  </a:txBody>
                  <a:tcPr anchor="ctr"/>
                </a:tc>
                <a:extLst>
                  <a:ext uri="{0D108BD9-81ED-4DB2-BD59-A6C34878D82A}">
                    <a16:rowId xmlns:a16="http://schemas.microsoft.com/office/drawing/2014/main" val="2848815134"/>
                  </a:ext>
                </a:extLst>
              </a:tr>
              <a:tr h="368874">
                <a:tc>
                  <a:txBody>
                    <a:bodyPr/>
                    <a:lstStyle/>
                    <a:p>
                      <a:r>
                        <a:rPr lang="en-US" sz="1800" dirty="0">
                          <a:latin typeface="Arial" panose="020B0604020202020204" pitchFamily="34" charset="0"/>
                          <a:cs typeface="Arial" panose="020B0604020202020204" pitchFamily="34" charset="0"/>
                        </a:rPr>
                        <a:t>Aerosol Module</a:t>
                      </a:r>
                    </a:p>
                  </a:txBody>
                  <a:tcPr anchor="ctr"/>
                </a:tc>
                <a:tc>
                  <a:txBody>
                    <a:bodyPr/>
                    <a:lstStyle/>
                    <a:p>
                      <a:r>
                        <a:rPr lang="en-US" sz="1800" dirty="0">
                          <a:latin typeface="Arial" panose="020B0604020202020204" pitchFamily="34" charset="0"/>
                          <a:cs typeface="Arial" panose="020B0604020202020204" pitchFamily="34" charset="0"/>
                        </a:rPr>
                        <a:t>AERO7</a:t>
                      </a:r>
                    </a:p>
                  </a:txBody>
                  <a:tcPr anchor="ctr"/>
                </a:tc>
                <a:tc>
                  <a:txBody>
                    <a:bodyPr/>
                    <a:lstStyle/>
                    <a:p>
                      <a:r>
                        <a:rPr lang="en-US" sz="1800" dirty="0">
                          <a:latin typeface="Arial" panose="020B0604020202020204" pitchFamily="34" charset="0"/>
                          <a:cs typeface="Arial" panose="020B0604020202020204" pitchFamily="34" charset="0"/>
                        </a:rPr>
                        <a:t>AERO7</a:t>
                      </a:r>
                    </a:p>
                  </a:txBody>
                  <a:tcPr anchor="ctr"/>
                </a:tc>
                <a:extLst>
                  <a:ext uri="{0D108BD9-81ED-4DB2-BD59-A6C34878D82A}">
                    <a16:rowId xmlns:a16="http://schemas.microsoft.com/office/drawing/2014/main" val="386137730"/>
                  </a:ext>
                </a:extLst>
              </a:tr>
              <a:tr h="620937">
                <a:tc>
                  <a:txBody>
                    <a:bodyPr/>
                    <a:lstStyle/>
                    <a:p>
                      <a:r>
                        <a:rPr lang="en-US" sz="1800" dirty="0">
                          <a:latin typeface="Arial" panose="020B0604020202020204" pitchFamily="34" charset="0"/>
                          <a:cs typeface="Arial" panose="020B0604020202020204" pitchFamily="34" charset="0"/>
                        </a:rPr>
                        <a:t>Deposition Scheme</a:t>
                      </a:r>
                    </a:p>
                  </a:txBody>
                  <a:tcPr anchor="ctr"/>
                </a:tc>
                <a:tc>
                  <a:txBody>
                    <a:bodyPr/>
                    <a:lstStyle/>
                    <a:p>
                      <a:r>
                        <a:rPr lang="en-US" sz="1800" dirty="0">
                          <a:latin typeface="Arial" panose="020B0604020202020204" pitchFamily="34" charset="0"/>
                          <a:cs typeface="Arial" panose="020B0604020202020204" pitchFamily="34" charset="0"/>
                        </a:rPr>
                        <a:t>M3Dry and STAGE (Shu et al., 2022)</a:t>
                      </a:r>
                    </a:p>
                  </a:txBody>
                  <a:tcPr anchor="ctr"/>
                </a:tc>
                <a:tc>
                  <a:txBody>
                    <a:bodyPr/>
                    <a:lstStyle/>
                    <a:p>
                      <a:r>
                        <a:rPr lang="en-US" sz="1800" dirty="0">
                          <a:latin typeface="Arial" panose="020B0604020202020204" pitchFamily="34" charset="0"/>
                          <a:cs typeface="Arial" panose="020B0604020202020204" pitchFamily="34" charset="0"/>
                        </a:rPr>
                        <a:t>M3Dry (Pleim at al., 2022) and</a:t>
                      </a:r>
                    </a:p>
                    <a:p>
                      <a:r>
                        <a:rPr lang="en-US" sz="1800" dirty="0">
                          <a:latin typeface="Arial" panose="020B0604020202020204" pitchFamily="34" charset="0"/>
                          <a:cs typeface="Arial" panose="020B0604020202020204" pitchFamily="34" charset="0"/>
                        </a:rPr>
                        <a:t>STAGE (Emerson et al.)</a:t>
                      </a:r>
                    </a:p>
                  </a:txBody>
                  <a:tcPr anchor="ctr"/>
                </a:tc>
                <a:extLst>
                  <a:ext uri="{0D108BD9-81ED-4DB2-BD59-A6C34878D82A}">
                    <a16:rowId xmlns:a16="http://schemas.microsoft.com/office/drawing/2014/main" val="80391168"/>
                  </a:ext>
                </a:extLst>
              </a:tr>
              <a:tr h="368874">
                <a:tc>
                  <a:txBody>
                    <a:bodyPr/>
                    <a:lstStyle/>
                    <a:p>
                      <a:r>
                        <a:rPr lang="en-US" sz="1800" dirty="0">
                          <a:latin typeface="Arial" panose="020B0604020202020204" pitchFamily="34" charset="0"/>
                          <a:cs typeface="Arial" panose="020B0604020202020204" pitchFamily="34" charset="0"/>
                        </a:rPr>
                        <a:t>Bi-directional Ammonia</a:t>
                      </a:r>
                    </a:p>
                  </a:txBody>
                  <a:tcPr anchor="ctr"/>
                </a:tc>
                <a:tc>
                  <a:txBody>
                    <a:bodyPr/>
                    <a:lstStyle/>
                    <a:p>
                      <a:r>
                        <a:rPr lang="en-US" sz="1800" dirty="0">
                          <a:latin typeface="Arial" panose="020B0604020202020204" pitchFamily="34" charset="0"/>
                          <a:cs typeface="Arial" panose="020B0604020202020204" pitchFamily="34" charset="0"/>
                        </a:rPr>
                        <a:t>Yes</a:t>
                      </a:r>
                    </a:p>
                  </a:txBody>
                  <a:tcPr anchor="ctr"/>
                </a:tc>
                <a:tc>
                  <a:txBody>
                    <a:bodyPr/>
                    <a:lstStyle/>
                    <a:p>
                      <a:r>
                        <a:rPr lang="en-US" sz="1800" dirty="0">
                          <a:latin typeface="Arial" panose="020B0604020202020204" pitchFamily="34" charset="0"/>
                          <a:cs typeface="Arial" panose="020B0604020202020204" pitchFamily="34" charset="0"/>
                        </a:rPr>
                        <a:t>Yes</a:t>
                      </a:r>
                    </a:p>
                  </a:txBody>
                  <a:tcPr anchor="ctr"/>
                </a:tc>
                <a:extLst>
                  <a:ext uri="{0D108BD9-81ED-4DB2-BD59-A6C34878D82A}">
                    <a16:rowId xmlns:a16="http://schemas.microsoft.com/office/drawing/2014/main" val="575869493"/>
                  </a:ext>
                </a:extLst>
              </a:tr>
              <a:tr h="368874">
                <a:tc>
                  <a:txBody>
                    <a:bodyPr/>
                    <a:lstStyle/>
                    <a:p>
                      <a:r>
                        <a:rPr lang="en-US" sz="1800" dirty="0">
                          <a:latin typeface="Arial" panose="020B0604020202020204" pitchFamily="34" charset="0"/>
                          <a:cs typeface="Arial" panose="020B0604020202020204" pitchFamily="34" charset="0"/>
                        </a:rPr>
                        <a:t>Wind-blown Dust</a:t>
                      </a:r>
                    </a:p>
                  </a:txBody>
                  <a:tcPr anchor="ctr"/>
                </a:tc>
                <a:tc>
                  <a:txBody>
                    <a:bodyPr/>
                    <a:lstStyle/>
                    <a:p>
                      <a:r>
                        <a:rPr lang="en-US" sz="1800" dirty="0">
                          <a:latin typeface="Arial" panose="020B0604020202020204" pitchFamily="34" charset="0"/>
                          <a:cs typeface="Arial" panose="020B0604020202020204" pitchFamily="34" charset="0"/>
                        </a:rPr>
                        <a:t>No</a:t>
                      </a:r>
                    </a:p>
                  </a:txBody>
                  <a:tcPr anchor="ctr"/>
                </a:tc>
                <a:tc>
                  <a:txBody>
                    <a:bodyPr/>
                    <a:lstStyle/>
                    <a:p>
                      <a:r>
                        <a:rPr lang="en-US" sz="1800" dirty="0">
                          <a:latin typeface="Arial" panose="020B0604020202020204" pitchFamily="34" charset="0"/>
                          <a:cs typeface="Arial" panose="020B0604020202020204" pitchFamily="34" charset="0"/>
                        </a:rPr>
                        <a:t>No</a:t>
                      </a:r>
                    </a:p>
                  </a:txBody>
                  <a:tcPr anchor="ctr"/>
                </a:tc>
                <a:extLst>
                  <a:ext uri="{0D108BD9-81ED-4DB2-BD59-A6C34878D82A}">
                    <a16:rowId xmlns:a16="http://schemas.microsoft.com/office/drawing/2014/main" val="880308065"/>
                  </a:ext>
                </a:extLst>
              </a:tr>
              <a:tr h="368874">
                <a:tc>
                  <a:txBody>
                    <a:bodyPr/>
                    <a:lstStyle/>
                    <a:p>
                      <a:r>
                        <a:rPr lang="en-US" sz="1800" dirty="0">
                          <a:latin typeface="Arial" panose="020B0604020202020204" pitchFamily="34" charset="0"/>
                          <a:cs typeface="Arial" panose="020B0604020202020204" pitchFamily="34" charset="0"/>
                        </a:rPr>
                        <a:t>Lightning NOx</a:t>
                      </a:r>
                    </a:p>
                  </a:txBody>
                  <a:tcPr anchor="ctr"/>
                </a:tc>
                <a:tc>
                  <a:txBody>
                    <a:bodyPr/>
                    <a:lstStyle/>
                    <a:p>
                      <a:r>
                        <a:rPr lang="en-US" sz="1800" dirty="0">
                          <a:latin typeface="Arial" panose="020B0604020202020204" pitchFamily="34" charset="0"/>
                          <a:cs typeface="Arial" panose="020B0604020202020204" pitchFamily="34" charset="0"/>
                        </a:rPr>
                        <a:t>Yes</a:t>
                      </a:r>
                    </a:p>
                  </a:txBody>
                  <a:tcPr anchor="ctr"/>
                </a:tc>
                <a:tc>
                  <a:txBody>
                    <a:bodyPr/>
                    <a:lstStyle/>
                    <a:p>
                      <a:r>
                        <a:rPr lang="en-US" sz="1800" dirty="0">
                          <a:latin typeface="Arial" panose="020B0604020202020204" pitchFamily="34" charset="0"/>
                          <a:cs typeface="Arial" panose="020B0604020202020204" pitchFamily="34" charset="0"/>
                        </a:rPr>
                        <a:t>Yes</a:t>
                      </a:r>
                    </a:p>
                  </a:txBody>
                  <a:tcPr anchor="ctr"/>
                </a:tc>
                <a:extLst>
                  <a:ext uri="{0D108BD9-81ED-4DB2-BD59-A6C34878D82A}">
                    <a16:rowId xmlns:a16="http://schemas.microsoft.com/office/drawing/2014/main" val="3882715450"/>
                  </a:ext>
                </a:extLst>
              </a:tr>
              <a:tr h="368874">
                <a:tc>
                  <a:txBody>
                    <a:bodyPr/>
                    <a:lstStyle/>
                    <a:p>
                      <a:r>
                        <a:rPr lang="en-US" sz="1800" dirty="0">
                          <a:latin typeface="Arial" panose="020B0604020202020204" pitchFamily="34" charset="0"/>
                          <a:cs typeface="Arial" panose="020B0604020202020204" pitchFamily="34" charset="0"/>
                        </a:rPr>
                        <a:t>Biogenic Model</a:t>
                      </a:r>
                    </a:p>
                  </a:txBody>
                  <a:tcPr anchor="ctr"/>
                </a:tc>
                <a:tc>
                  <a:txBody>
                    <a:bodyPr/>
                    <a:lstStyle/>
                    <a:p>
                      <a:r>
                        <a:rPr lang="en-US" sz="1800" dirty="0">
                          <a:latin typeface="Arial" panose="020B0604020202020204" pitchFamily="34" charset="0"/>
                          <a:cs typeface="Arial" panose="020B0604020202020204" pitchFamily="34" charset="0"/>
                        </a:rPr>
                        <a:t>BEIS</a:t>
                      </a:r>
                    </a:p>
                  </a:txBody>
                  <a:tcPr anchor="ctr"/>
                </a:tc>
                <a:tc>
                  <a:txBody>
                    <a:bodyPr/>
                    <a:lstStyle/>
                    <a:p>
                      <a:r>
                        <a:rPr lang="en-US" sz="1800" dirty="0">
                          <a:latin typeface="Arial" panose="020B0604020202020204" pitchFamily="34" charset="0"/>
                          <a:cs typeface="Arial" panose="020B0604020202020204" pitchFamily="34" charset="0"/>
                        </a:rPr>
                        <a:t>BEIS/MEGAN</a:t>
                      </a:r>
                    </a:p>
                  </a:txBody>
                  <a:tcPr anchor="ctr"/>
                </a:tc>
                <a:extLst>
                  <a:ext uri="{0D108BD9-81ED-4DB2-BD59-A6C34878D82A}">
                    <a16:rowId xmlns:a16="http://schemas.microsoft.com/office/drawing/2014/main" val="2310331166"/>
                  </a:ext>
                </a:extLst>
              </a:tr>
            </a:tbl>
          </a:graphicData>
        </a:graphic>
      </p:graphicFrame>
    </p:spTree>
    <p:extLst>
      <p:ext uri="{BB962C8B-B14F-4D97-AF65-F5344CB8AC3E}">
        <p14:creationId xmlns:p14="http://schemas.microsoft.com/office/powerpoint/2010/main" val="3486279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DD6CE8-E50D-4509-909D-1DC6D4B1DDE2}"/>
              </a:ext>
            </a:extLst>
          </p:cNvPr>
          <p:cNvPicPr>
            <a:picLocks/>
          </p:cNvPicPr>
          <p:nvPr/>
        </p:nvPicPr>
        <p:blipFill rotWithShape="1">
          <a:blip r:embed="rId2"/>
          <a:srcRect l="3172" t="10354"/>
          <a:stretch/>
        </p:blipFill>
        <p:spPr>
          <a:xfrm>
            <a:off x="212928" y="1427684"/>
            <a:ext cx="10972800" cy="5303520"/>
          </a:xfrm>
          <a:prstGeom prst="rect">
            <a:avLst/>
          </a:prstGeom>
        </p:spPr>
      </p:pic>
      <p:sp>
        <p:nvSpPr>
          <p:cNvPr id="4" name="Slide Number Placeholder 3">
            <a:extLst>
              <a:ext uri="{FF2B5EF4-FFF2-40B4-BE49-F238E27FC236}">
                <a16:creationId xmlns:a16="http://schemas.microsoft.com/office/drawing/2014/main" id="{5F11D203-C49D-43CD-BF1D-795CA61C7D28}"/>
              </a:ext>
            </a:extLst>
          </p:cNvPr>
          <p:cNvSpPr>
            <a:spLocks noGrp="1"/>
          </p:cNvSpPr>
          <p:nvPr>
            <p:ph type="sldNum" sz="quarter" idx="13"/>
          </p:nvPr>
        </p:nvSpPr>
        <p:spPr/>
        <p:txBody>
          <a:bodyPr/>
          <a:lstStyle/>
          <a:p>
            <a:pPr>
              <a:defRPr/>
            </a:pPr>
            <a:fld id="{982EA9DB-1AB2-4E45-B0AC-1182FB3079D0}" type="slidenum">
              <a:rPr lang="en-US" smtClean="0"/>
              <a:pPr>
                <a:defRPr/>
              </a:pPr>
              <a:t>30</a:t>
            </a:fld>
            <a:endParaRPr lang="en-US" dirty="0"/>
          </a:p>
        </p:txBody>
      </p:sp>
      <p:sp>
        <p:nvSpPr>
          <p:cNvPr id="14" name="Text Placeholder 5">
            <a:extLst>
              <a:ext uri="{FF2B5EF4-FFF2-40B4-BE49-F238E27FC236}">
                <a16:creationId xmlns:a16="http://schemas.microsoft.com/office/drawing/2014/main" id="{745885E5-1DA3-44FF-942B-8FBBBF5EB5CB}"/>
              </a:ext>
            </a:extLst>
          </p:cNvPr>
          <p:cNvSpPr>
            <a:spLocks noGrp="1"/>
          </p:cNvSpPr>
          <p:nvPr>
            <p:ph type="body" sz="quarter" idx="11"/>
          </p:nvPr>
        </p:nvSpPr>
        <p:spPr>
          <a:xfrm>
            <a:off x="3677920" y="468923"/>
            <a:ext cx="8514080" cy="685800"/>
          </a:xfrm>
        </p:spPr>
        <p:txBody>
          <a:bodyPr/>
          <a:lstStyle/>
          <a:p>
            <a:pPr algn="ctr"/>
            <a:r>
              <a:rPr lang="en-US" sz="2800" dirty="0">
                <a:latin typeface="Arial" panose="020B0604020202020204" pitchFamily="34" charset="0"/>
                <a:cs typeface="Arial" panose="020B0604020202020204" pitchFamily="34" charset="0"/>
              </a:rPr>
              <a:t>PM</a:t>
            </a:r>
            <a:r>
              <a:rPr lang="en-US" sz="2800" baseline="-25000" dirty="0">
                <a:latin typeface="Arial" panose="020B0604020202020204" pitchFamily="34" charset="0"/>
                <a:cs typeface="Arial" panose="020B0604020202020204" pitchFamily="34" charset="0"/>
              </a:rPr>
              <a:t>2.5 </a:t>
            </a:r>
            <a:r>
              <a:rPr lang="en-US" sz="2800" dirty="0">
                <a:latin typeface="Arial" panose="020B0604020202020204" pitchFamily="34" charset="0"/>
                <a:cs typeface="Arial" panose="020B0604020202020204" pitchFamily="34" charset="0"/>
              </a:rPr>
              <a:t>Bias (Monthly) – CB6r5 vs. CRACMM</a:t>
            </a:r>
          </a:p>
        </p:txBody>
      </p:sp>
      <p:sp>
        <p:nvSpPr>
          <p:cNvPr id="32" name="TextBox 31">
            <a:extLst>
              <a:ext uri="{FF2B5EF4-FFF2-40B4-BE49-F238E27FC236}">
                <a16:creationId xmlns:a16="http://schemas.microsoft.com/office/drawing/2014/main" id="{86200690-1C9A-4A56-A46A-27A522A74466}"/>
              </a:ext>
            </a:extLst>
          </p:cNvPr>
          <p:cNvSpPr txBox="1"/>
          <p:nvPr/>
        </p:nvSpPr>
        <p:spPr>
          <a:xfrm>
            <a:off x="1885122" y="3793821"/>
            <a:ext cx="2210222" cy="369332"/>
          </a:xfrm>
          <a:prstGeom prst="rect">
            <a:avLst/>
          </a:prstGeom>
          <a:noFill/>
        </p:spPr>
        <p:txBody>
          <a:bodyPr wrap="square" rtlCol="0">
            <a:spAutoFit/>
          </a:bodyPr>
          <a:lstStyle/>
          <a:p>
            <a:pPr algn="ctr"/>
            <a:r>
              <a:rPr lang="en-US" dirty="0">
                <a:solidFill>
                  <a:srgbClr val="00B050"/>
                </a:solidFill>
              </a:rPr>
              <a:t>v5.4 M3Dry</a:t>
            </a:r>
          </a:p>
        </p:txBody>
      </p:sp>
      <p:sp>
        <p:nvSpPr>
          <p:cNvPr id="33" name="TextBox 32">
            <a:extLst>
              <a:ext uri="{FF2B5EF4-FFF2-40B4-BE49-F238E27FC236}">
                <a16:creationId xmlns:a16="http://schemas.microsoft.com/office/drawing/2014/main" id="{ECA1D91F-308C-4250-A750-4201764D9FA6}"/>
              </a:ext>
            </a:extLst>
          </p:cNvPr>
          <p:cNvSpPr txBox="1"/>
          <p:nvPr/>
        </p:nvSpPr>
        <p:spPr>
          <a:xfrm>
            <a:off x="1643973" y="4139668"/>
            <a:ext cx="2714017" cy="369332"/>
          </a:xfrm>
          <a:prstGeom prst="rect">
            <a:avLst/>
          </a:prstGeom>
          <a:noFill/>
        </p:spPr>
        <p:txBody>
          <a:bodyPr wrap="square" rtlCol="0">
            <a:spAutoFit/>
          </a:bodyPr>
          <a:lstStyle/>
          <a:p>
            <a:pPr algn="ctr"/>
            <a:r>
              <a:rPr lang="en-US" dirty="0">
                <a:solidFill>
                  <a:schemeClr val="accent4">
                    <a:lumMod val="75000"/>
                  </a:schemeClr>
                </a:solidFill>
              </a:rPr>
              <a:t>v5.4 STAGE</a:t>
            </a:r>
          </a:p>
        </p:txBody>
      </p:sp>
      <p:sp>
        <p:nvSpPr>
          <p:cNvPr id="34" name="TextBox 33">
            <a:extLst>
              <a:ext uri="{FF2B5EF4-FFF2-40B4-BE49-F238E27FC236}">
                <a16:creationId xmlns:a16="http://schemas.microsoft.com/office/drawing/2014/main" id="{650BEC75-A92C-4308-BB4E-00A3427D15D0}"/>
              </a:ext>
            </a:extLst>
          </p:cNvPr>
          <p:cNvSpPr txBox="1"/>
          <p:nvPr/>
        </p:nvSpPr>
        <p:spPr>
          <a:xfrm>
            <a:off x="1634246" y="4457490"/>
            <a:ext cx="2714016" cy="369332"/>
          </a:xfrm>
          <a:prstGeom prst="rect">
            <a:avLst/>
          </a:prstGeom>
          <a:noFill/>
        </p:spPr>
        <p:txBody>
          <a:bodyPr wrap="square" rtlCol="0">
            <a:spAutoFit/>
          </a:bodyPr>
          <a:lstStyle/>
          <a:p>
            <a:pPr algn="ctr"/>
            <a:r>
              <a:rPr lang="en-US" dirty="0">
                <a:solidFill>
                  <a:schemeClr val="accent6">
                    <a:lumMod val="50000"/>
                  </a:schemeClr>
                </a:solidFill>
              </a:rPr>
              <a:t>v5.4 M3Dry, MEGAN</a:t>
            </a:r>
          </a:p>
        </p:txBody>
      </p:sp>
      <p:sp>
        <p:nvSpPr>
          <p:cNvPr id="35" name="TextBox 34">
            <a:extLst>
              <a:ext uri="{FF2B5EF4-FFF2-40B4-BE49-F238E27FC236}">
                <a16:creationId xmlns:a16="http://schemas.microsoft.com/office/drawing/2014/main" id="{00037177-D216-47E6-ADF8-CD52DC60EBAF}"/>
              </a:ext>
            </a:extLst>
          </p:cNvPr>
          <p:cNvSpPr txBox="1"/>
          <p:nvPr/>
        </p:nvSpPr>
        <p:spPr>
          <a:xfrm>
            <a:off x="1643974" y="4793609"/>
            <a:ext cx="2714016" cy="369332"/>
          </a:xfrm>
          <a:prstGeom prst="rect">
            <a:avLst/>
          </a:prstGeom>
          <a:noFill/>
        </p:spPr>
        <p:txBody>
          <a:bodyPr wrap="square" rtlCol="0">
            <a:spAutoFit/>
          </a:bodyPr>
          <a:lstStyle/>
          <a:p>
            <a:pPr algn="ctr"/>
            <a:r>
              <a:rPr lang="en-US" dirty="0">
                <a:solidFill>
                  <a:srgbClr val="F88BC4"/>
                </a:solidFill>
              </a:rPr>
              <a:t>v5.4 STAGE, MEGAN</a:t>
            </a:r>
          </a:p>
        </p:txBody>
      </p:sp>
    </p:spTree>
    <p:extLst>
      <p:ext uri="{BB962C8B-B14F-4D97-AF65-F5344CB8AC3E}">
        <p14:creationId xmlns:p14="http://schemas.microsoft.com/office/powerpoint/2010/main" val="2980935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map&#10;&#10;Description automatically generated">
            <a:extLst>
              <a:ext uri="{FF2B5EF4-FFF2-40B4-BE49-F238E27FC236}">
                <a16:creationId xmlns:a16="http://schemas.microsoft.com/office/drawing/2014/main" id="{3FAC989A-31F2-4550-8380-DAB25308D83F}"/>
              </a:ext>
            </a:extLst>
          </p:cNvPr>
          <p:cNvPicPr>
            <a:picLocks/>
          </p:cNvPicPr>
          <p:nvPr/>
        </p:nvPicPr>
        <p:blipFill rotWithShape="1">
          <a:blip r:embed="rId2" cstate="print">
            <a:extLst>
              <a:ext uri="{28A0092B-C50C-407E-A947-70E740481C1C}">
                <a14:useLocalDpi xmlns:a14="http://schemas.microsoft.com/office/drawing/2010/main" val="0"/>
              </a:ext>
            </a:extLst>
          </a:blip>
          <a:srcRect l="5488" t="31937" r="6175" b="25507"/>
          <a:stretch/>
        </p:blipFill>
        <p:spPr>
          <a:xfrm>
            <a:off x="6167335" y="1371599"/>
            <a:ext cx="5943600" cy="4572000"/>
          </a:xfrm>
          <a:prstGeom prst="rect">
            <a:avLst/>
          </a:prstGeom>
        </p:spPr>
      </p:pic>
      <p:pic>
        <p:nvPicPr>
          <p:cNvPr id="3" name="Picture 2" descr="A picture containing map&#10;&#10;Description automatically generated">
            <a:extLst>
              <a:ext uri="{FF2B5EF4-FFF2-40B4-BE49-F238E27FC236}">
                <a16:creationId xmlns:a16="http://schemas.microsoft.com/office/drawing/2014/main" id="{A7463716-FADA-4020-96C0-8FA9D65511F1}"/>
              </a:ext>
            </a:extLst>
          </p:cNvPr>
          <p:cNvPicPr>
            <a:picLocks/>
          </p:cNvPicPr>
          <p:nvPr/>
        </p:nvPicPr>
        <p:blipFill rotWithShape="1">
          <a:blip r:embed="rId3" cstate="print">
            <a:extLst>
              <a:ext uri="{28A0092B-C50C-407E-A947-70E740481C1C}">
                <a14:useLocalDpi xmlns:a14="http://schemas.microsoft.com/office/drawing/2010/main" val="0"/>
              </a:ext>
            </a:extLst>
          </a:blip>
          <a:srcRect l="5765" t="32080" r="6360" b="25223"/>
          <a:stretch/>
        </p:blipFill>
        <p:spPr>
          <a:xfrm>
            <a:off x="91440" y="1371599"/>
            <a:ext cx="5961490" cy="4601817"/>
          </a:xfrm>
          <a:prstGeom prst="rect">
            <a:avLst/>
          </a:prstGeom>
        </p:spPr>
      </p:pic>
      <p:sp>
        <p:nvSpPr>
          <p:cNvPr id="4" name="Slide Number Placeholder 3">
            <a:extLst>
              <a:ext uri="{FF2B5EF4-FFF2-40B4-BE49-F238E27FC236}">
                <a16:creationId xmlns:a16="http://schemas.microsoft.com/office/drawing/2014/main" id="{7025BC60-5370-467E-8CD9-9478CA49887F}"/>
              </a:ext>
            </a:extLst>
          </p:cNvPr>
          <p:cNvSpPr>
            <a:spLocks noGrp="1"/>
          </p:cNvSpPr>
          <p:nvPr>
            <p:ph type="sldNum" sz="quarter" idx="4294967295"/>
          </p:nvPr>
        </p:nvSpPr>
        <p:spPr>
          <a:xfrm>
            <a:off x="9347200" y="6356350"/>
            <a:ext cx="2844800" cy="365125"/>
          </a:xfrm>
        </p:spPr>
        <p:txBody>
          <a:bodyPr/>
          <a:lstStyle/>
          <a:p>
            <a:pPr>
              <a:defRPr/>
            </a:pPr>
            <a:fld id="{982EA9DB-1AB2-4E45-B0AC-1182FB3079D0}" type="slidenum">
              <a:rPr lang="en-US" smtClean="0"/>
              <a:pPr>
                <a:defRPr/>
              </a:pPr>
              <a:t>31</a:t>
            </a:fld>
            <a:endParaRPr lang="en-US" dirty="0"/>
          </a:p>
        </p:txBody>
      </p:sp>
      <p:sp>
        <p:nvSpPr>
          <p:cNvPr id="7" name="Text Placeholder 5">
            <a:extLst>
              <a:ext uri="{FF2B5EF4-FFF2-40B4-BE49-F238E27FC236}">
                <a16:creationId xmlns:a16="http://schemas.microsoft.com/office/drawing/2014/main" id="{4DBDB588-921B-4742-8E7C-BFF8D8FAC796}"/>
              </a:ext>
            </a:extLst>
          </p:cNvPr>
          <p:cNvSpPr>
            <a:spLocks noGrp="1"/>
          </p:cNvSpPr>
          <p:nvPr>
            <p:ph type="body" sz="quarter" idx="4294967295"/>
          </p:nvPr>
        </p:nvSpPr>
        <p:spPr>
          <a:xfrm>
            <a:off x="0" y="1382"/>
            <a:ext cx="12192000" cy="685800"/>
          </a:xfrm>
        </p:spPr>
        <p:txBody>
          <a:bodyPr/>
          <a:lstStyle/>
          <a:p>
            <a:pPr marL="0" indent="0" algn="ctr">
              <a:buNone/>
            </a:pPr>
            <a:r>
              <a:rPr lang="en-US" sz="3600" dirty="0">
                <a:latin typeface="Arial" panose="020B0604020202020204" pitchFamily="34" charset="0"/>
                <a:cs typeface="Arial" panose="020B0604020202020204" pitchFamily="34" charset="0"/>
              </a:rPr>
              <a:t>PM</a:t>
            </a:r>
            <a:r>
              <a:rPr lang="en-US" sz="3600" baseline="-25000" dirty="0">
                <a:latin typeface="Arial" panose="020B0604020202020204" pitchFamily="34" charset="0"/>
                <a:cs typeface="Arial" panose="020B0604020202020204" pitchFamily="34" charset="0"/>
              </a:rPr>
              <a:t>2.5</a:t>
            </a:r>
            <a:r>
              <a:rPr lang="en-US" sz="3600" dirty="0">
                <a:latin typeface="Arial" panose="020B0604020202020204" pitchFamily="34" charset="0"/>
                <a:cs typeface="Arial" panose="020B0604020202020204" pitchFamily="34" charset="0"/>
              </a:rPr>
              <a:t>: Impact of CMAQ Updates / Options (Winter)</a:t>
            </a:r>
          </a:p>
        </p:txBody>
      </p:sp>
      <p:sp>
        <p:nvSpPr>
          <p:cNvPr id="40" name="TextBox 39">
            <a:extLst>
              <a:ext uri="{FF2B5EF4-FFF2-40B4-BE49-F238E27FC236}">
                <a16:creationId xmlns:a16="http://schemas.microsoft.com/office/drawing/2014/main" id="{6F12AAFA-5320-4B6F-998E-5A45D4F7686A}"/>
              </a:ext>
            </a:extLst>
          </p:cNvPr>
          <p:cNvSpPr txBox="1"/>
          <p:nvPr/>
        </p:nvSpPr>
        <p:spPr>
          <a:xfrm>
            <a:off x="87548" y="758757"/>
            <a:ext cx="5632315" cy="461665"/>
          </a:xfrm>
          <a:prstGeom prst="rect">
            <a:avLst/>
          </a:prstGeom>
          <a:noFill/>
        </p:spPr>
        <p:txBody>
          <a:bodyPr wrap="square" rtlCol="0">
            <a:spAutoFit/>
          </a:bodyPr>
          <a:lstStyle/>
          <a:p>
            <a:pPr algn="ctr"/>
            <a:r>
              <a:rPr lang="en-US" sz="2400" dirty="0"/>
              <a:t>M3Dry</a:t>
            </a:r>
          </a:p>
        </p:txBody>
      </p:sp>
      <p:sp>
        <p:nvSpPr>
          <p:cNvPr id="41" name="TextBox 40">
            <a:extLst>
              <a:ext uri="{FF2B5EF4-FFF2-40B4-BE49-F238E27FC236}">
                <a16:creationId xmlns:a16="http://schemas.microsoft.com/office/drawing/2014/main" id="{536263F7-872A-4BB0-AB43-633BBF712230}"/>
              </a:ext>
            </a:extLst>
          </p:cNvPr>
          <p:cNvSpPr txBox="1"/>
          <p:nvPr/>
        </p:nvSpPr>
        <p:spPr>
          <a:xfrm>
            <a:off x="6322978" y="755516"/>
            <a:ext cx="5632315" cy="461665"/>
          </a:xfrm>
          <a:prstGeom prst="rect">
            <a:avLst/>
          </a:prstGeom>
          <a:noFill/>
        </p:spPr>
        <p:txBody>
          <a:bodyPr wrap="square" rtlCol="0">
            <a:spAutoFit/>
          </a:bodyPr>
          <a:lstStyle/>
          <a:p>
            <a:pPr algn="ctr"/>
            <a:r>
              <a:rPr lang="en-US" sz="2400" dirty="0"/>
              <a:t>STAGE</a:t>
            </a:r>
          </a:p>
        </p:txBody>
      </p:sp>
      <p:grpSp>
        <p:nvGrpSpPr>
          <p:cNvPr id="22" name="Group 21">
            <a:extLst>
              <a:ext uri="{FF2B5EF4-FFF2-40B4-BE49-F238E27FC236}">
                <a16:creationId xmlns:a16="http://schemas.microsoft.com/office/drawing/2014/main" id="{FB89A35C-ACA9-4382-AF46-7C6D51605ACC}"/>
              </a:ext>
            </a:extLst>
          </p:cNvPr>
          <p:cNvGrpSpPr/>
          <p:nvPr/>
        </p:nvGrpSpPr>
        <p:grpSpPr>
          <a:xfrm>
            <a:off x="3066369" y="1527241"/>
            <a:ext cx="8558184" cy="5076783"/>
            <a:chOff x="5044894" y="1480244"/>
            <a:chExt cx="8558184" cy="5076783"/>
          </a:xfrm>
        </p:grpSpPr>
        <p:sp>
          <p:nvSpPr>
            <p:cNvPr id="25" name="Oval 24">
              <a:extLst>
                <a:ext uri="{FF2B5EF4-FFF2-40B4-BE49-F238E27FC236}">
                  <a16:creationId xmlns:a16="http://schemas.microsoft.com/office/drawing/2014/main" id="{6F8DA6EE-71AF-4E43-AD2E-09E752F83B3F}"/>
                </a:ext>
              </a:extLst>
            </p:cNvPr>
            <p:cNvSpPr/>
            <p:nvPr/>
          </p:nvSpPr>
          <p:spPr>
            <a:xfrm>
              <a:off x="5044894" y="1480245"/>
              <a:ext cx="2422187" cy="2188723"/>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9F5DEFD5-2C88-4302-82E5-E5CE3472F777}"/>
                </a:ext>
              </a:extLst>
            </p:cNvPr>
            <p:cNvSpPr txBox="1"/>
            <p:nvPr/>
          </p:nvSpPr>
          <p:spPr>
            <a:xfrm>
              <a:off x="6708842" y="5356698"/>
              <a:ext cx="3191170" cy="1200329"/>
            </a:xfrm>
            <a:prstGeom prst="rect">
              <a:avLst/>
            </a:prstGeom>
            <a:solidFill>
              <a:schemeClr val="tx2">
                <a:lumMod val="60000"/>
                <a:lumOff val="40000"/>
              </a:schemeClr>
            </a:solidFill>
          </p:spPr>
          <p:txBody>
            <a:bodyPr wrap="square" rtlCol="0">
              <a:spAutoFit/>
            </a:bodyPr>
            <a:lstStyle/>
            <a:p>
              <a:r>
                <a:rPr lang="en-US" dirty="0">
                  <a:solidFill>
                    <a:schemeClr val="bg1"/>
                  </a:solidFill>
                </a:rPr>
                <a:t>Mixed impact on wintertime PM</a:t>
              </a:r>
              <a:r>
                <a:rPr lang="en-US" baseline="-25000" dirty="0">
                  <a:solidFill>
                    <a:schemeClr val="bg1"/>
                  </a:solidFill>
                </a:rPr>
                <a:t>2.5</a:t>
              </a:r>
              <a:r>
                <a:rPr lang="en-US" dirty="0">
                  <a:solidFill>
                    <a:schemeClr val="bg1"/>
                  </a:solidFill>
                </a:rPr>
                <a:t> with CMAQv5.4 w/ both M3Dry and STAGE (larger increase in SJV with M3Dry)</a:t>
              </a:r>
            </a:p>
          </p:txBody>
        </p:sp>
        <p:grpSp>
          <p:nvGrpSpPr>
            <p:cNvPr id="27" name="Group 26">
              <a:extLst>
                <a:ext uri="{FF2B5EF4-FFF2-40B4-BE49-F238E27FC236}">
                  <a16:creationId xmlns:a16="http://schemas.microsoft.com/office/drawing/2014/main" id="{56B14C85-A3A7-460F-A247-277BC7A28745}"/>
                </a:ext>
              </a:extLst>
            </p:cNvPr>
            <p:cNvGrpSpPr/>
            <p:nvPr/>
          </p:nvGrpSpPr>
          <p:grpSpPr>
            <a:xfrm>
              <a:off x="6255988" y="1480244"/>
              <a:ext cx="7347090" cy="3876454"/>
              <a:chOff x="6255988" y="1480244"/>
              <a:chExt cx="7347090" cy="3876454"/>
            </a:xfrm>
          </p:grpSpPr>
          <p:cxnSp>
            <p:nvCxnSpPr>
              <p:cNvPr id="28" name="Straight Arrow Connector 27">
                <a:extLst>
                  <a:ext uri="{FF2B5EF4-FFF2-40B4-BE49-F238E27FC236}">
                    <a16:creationId xmlns:a16="http://schemas.microsoft.com/office/drawing/2014/main" id="{80BA2225-3894-451F-B70C-5B02FEDE8B6D}"/>
                  </a:ext>
                </a:extLst>
              </p:cNvPr>
              <p:cNvCxnSpPr>
                <a:cxnSpLocks/>
                <a:stCxn id="26" idx="0"/>
                <a:endCxn id="25" idx="4"/>
              </p:cNvCxnSpPr>
              <p:nvPr/>
            </p:nvCxnSpPr>
            <p:spPr>
              <a:xfrm flipH="1" flipV="1">
                <a:off x="6255988" y="3668968"/>
                <a:ext cx="2048439" cy="1687730"/>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sp>
            <p:nvSpPr>
              <p:cNvPr id="29" name="Oval 28">
                <a:extLst>
                  <a:ext uri="{FF2B5EF4-FFF2-40B4-BE49-F238E27FC236}">
                    <a16:creationId xmlns:a16="http://schemas.microsoft.com/office/drawing/2014/main" id="{76F50ADF-6977-4559-AE17-A1681A1EA6C7}"/>
                  </a:ext>
                </a:extLst>
              </p:cNvPr>
              <p:cNvSpPr/>
              <p:nvPr/>
            </p:nvSpPr>
            <p:spPr>
              <a:xfrm>
                <a:off x="11151708" y="1480244"/>
                <a:ext cx="2451370" cy="2188723"/>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30" name="Straight Arrow Connector 29">
                <a:extLst>
                  <a:ext uri="{FF2B5EF4-FFF2-40B4-BE49-F238E27FC236}">
                    <a16:creationId xmlns:a16="http://schemas.microsoft.com/office/drawing/2014/main" id="{78209F61-3F4E-45DA-B27E-01EDEFCC2003}"/>
                  </a:ext>
                </a:extLst>
              </p:cNvPr>
              <p:cNvCxnSpPr>
                <a:cxnSpLocks/>
                <a:stCxn id="26" idx="0"/>
                <a:endCxn id="29" idx="2"/>
              </p:cNvCxnSpPr>
              <p:nvPr/>
            </p:nvCxnSpPr>
            <p:spPr>
              <a:xfrm flipV="1">
                <a:off x="8304427" y="2574606"/>
                <a:ext cx="2847281" cy="2782092"/>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grpSp>
      </p:grpSp>
      <p:grpSp>
        <p:nvGrpSpPr>
          <p:cNvPr id="31" name="Group 30">
            <a:extLst>
              <a:ext uri="{FF2B5EF4-FFF2-40B4-BE49-F238E27FC236}">
                <a16:creationId xmlns:a16="http://schemas.microsoft.com/office/drawing/2014/main" id="{C3152541-FD5E-4B7A-837B-60CF6A1FD6C4}"/>
              </a:ext>
            </a:extLst>
          </p:cNvPr>
          <p:cNvGrpSpPr/>
          <p:nvPr/>
        </p:nvGrpSpPr>
        <p:grpSpPr>
          <a:xfrm>
            <a:off x="3066370" y="722993"/>
            <a:ext cx="8281309" cy="5058389"/>
            <a:chOff x="3648153" y="4253884"/>
            <a:chExt cx="8281309" cy="5058389"/>
          </a:xfrm>
        </p:grpSpPr>
        <p:sp>
          <p:nvSpPr>
            <p:cNvPr id="32" name="Oval 31">
              <a:extLst>
                <a:ext uri="{FF2B5EF4-FFF2-40B4-BE49-F238E27FC236}">
                  <a16:creationId xmlns:a16="http://schemas.microsoft.com/office/drawing/2014/main" id="{E873CDAF-15B5-4245-A8C7-47FEC13E0378}"/>
                </a:ext>
              </a:extLst>
            </p:cNvPr>
            <p:cNvSpPr/>
            <p:nvPr/>
          </p:nvSpPr>
          <p:spPr>
            <a:xfrm>
              <a:off x="3648153" y="7703467"/>
              <a:ext cx="2067250" cy="153697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DAB25A3C-C1F6-4214-92B4-E0C8E70D82AF}"/>
                </a:ext>
              </a:extLst>
            </p:cNvPr>
            <p:cNvSpPr txBox="1"/>
            <p:nvPr/>
          </p:nvSpPr>
          <p:spPr>
            <a:xfrm>
              <a:off x="5933591" y="4253884"/>
              <a:ext cx="2451370" cy="646331"/>
            </a:xfrm>
            <a:prstGeom prst="rect">
              <a:avLst/>
            </a:prstGeom>
            <a:solidFill>
              <a:schemeClr val="tx2">
                <a:lumMod val="60000"/>
                <a:lumOff val="40000"/>
              </a:schemeClr>
            </a:solidFill>
          </p:spPr>
          <p:txBody>
            <a:bodyPr wrap="square" rtlCol="0">
              <a:spAutoFit/>
            </a:bodyPr>
            <a:lstStyle/>
            <a:p>
              <a:r>
                <a:rPr lang="en-US" dirty="0">
                  <a:solidFill>
                    <a:schemeClr val="bg1"/>
                  </a:solidFill>
                </a:rPr>
                <a:t>Increase in wintertime PM</a:t>
              </a:r>
              <a:r>
                <a:rPr lang="en-US" baseline="-25000" dirty="0">
                  <a:solidFill>
                    <a:schemeClr val="bg1"/>
                  </a:solidFill>
                </a:rPr>
                <a:t>2.5</a:t>
              </a:r>
              <a:r>
                <a:rPr lang="en-US" dirty="0">
                  <a:solidFill>
                    <a:schemeClr val="bg1"/>
                  </a:solidFill>
                </a:rPr>
                <a:t> with CRACMM</a:t>
              </a:r>
            </a:p>
          </p:txBody>
        </p:sp>
        <p:grpSp>
          <p:nvGrpSpPr>
            <p:cNvPr id="34" name="Group 33">
              <a:extLst>
                <a:ext uri="{FF2B5EF4-FFF2-40B4-BE49-F238E27FC236}">
                  <a16:creationId xmlns:a16="http://schemas.microsoft.com/office/drawing/2014/main" id="{DD60B88D-D629-4949-95BE-75F69AB0CAAB}"/>
                </a:ext>
              </a:extLst>
            </p:cNvPr>
            <p:cNvGrpSpPr/>
            <p:nvPr/>
          </p:nvGrpSpPr>
          <p:grpSpPr>
            <a:xfrm>
              <a:off x="4681778" y="4900215"/>
              <a:ext cx="7247684" cy="4412058"/>
              <a:chOff x="4681778" y="4900215"/>
              <a:chExt cx="7247684" cy="4412058"/>
            </a:xfrm>
          </p:grpSpPr>
          <p:cxnSp>
            <p:nvCxnSpPr>
              <p:cNvPr id="35" name="Straight Arrow Connector 34">
                <a:extLst>
                  <a:ext uri="{FF2B5EF4-FFF2-40B4-BE49-F238E27FC236}">
                    <a16:creationId xmlns:a16="http://schemas.microsoft.com/office/drawing/2014/main" id="{F6C8837F-88E6-4E3B-ABF1-E701131E7727}"/>
                  </a:ext>
                </a:extLst>
              </p:cNvPr>
              <p:cNvCxnSpPr>
                <a:cxnSpLocks/>
                <a:stCxn id="33" idx="2"/>
                <a:endCxn id="32" idx="0"/>
              </p:cNvCxnSpPr>
              <p:nvPr/>
            </p:nvCxnSpPr>
            <p:spPr>
              <a:xfrm flipH="1">
                <a:off x="4681778" y="4900215"/>
                <a:ext cx="2477498" cy="2803252"/>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sp>
            <p:nvSpPr>
              <p:cNvPr id="36" name="Oval 35">
                <a:extLst>
                  <a:ext uri="{FF2B5EF4-FFF2-40B4-BE49-F238E27FC236}">
                    <a16:creationId xmlns:a16="http://schemas.microsoft.com/office/drawing/2014/main" id="{859B454F-7D34-4A30-99B6-9D6146C81D83}"/>
                  </a:ext>
                </a:extLst>
              </p:cNvPr>
              <p:cNvSpPr/>
              <p:nvPr/>
            </p:nvSpPr>
            <p:spPr>
              <a:xfrm>
                <a:off x="9789859" y="7775303"/>
                <a:ext cx="2139603" cy="153697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37" name="Straight Arrow Connector 36">
                <a:extLst>
                  <a:ext uri="{FF2B5EF4-FFF2-40B4-BE49-F238E27FC236}">
                    <a16:creationId xmlns:a16="http://schemas.microsoft.com/office/drawing/2014/main" id="{3D5EEB46-5BA3-4147-85E6-1A9934D68617}"/>
                  </a:ext>
                </a:extLst>
              </p:cNvPr>
              <p:cNvCxnSpPr>
                <a:cxnSpLocks/>
                <a:stCxn id="33" idx="2"/>
                <a:endCxn id="36" idx="0"/>
              </p:cNvCxnSpPr>
              <p:nvPr/>
            </p:nvCxnSpPr>
            <p:spPr>
              <a:xfrm>
                <a:off x="7159276" y="4900215"/>
                <a:ext cx="3700385" cy="2875088"/>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27556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57338EA5-AC17-44C1-91C2-5DB5688741A7}"/>
              </a:ext>
            </a:extLst>
          </p:cNvPr>
          <p:cNvPicPr>
            <a:picLocks/>
          </p:cNvPicPr>
          <p:nvPr/>
        </p:nvPicPr>
        <p:blipFill rotWithShape="1">
          <a:blip r:embed="rId2" cstate="print">
            <a:extLst>
              <a:ext uri="{28A0092B-C50C-407E-A947-70E740481C1C}">
                <a14:useLocalDpi xmlns:a14="http://schemas.microsoft.com/office/drawing/2010/main" val="0"/>
              </a:ext>
            </a:extLst>
          </a:blip>
          <a:srcRect l="5568" t="31884" r="5720" b="25652"/>
          <a:stretch/>
        </p:blipFill>
        <p:spPr>
          <a:xfrm>
            <a:off x="91440" y="1351722"/>
            <a:ext cx="6004560" cy="4572000"/>
          </a:xfrm>
          <a:prstGeom prst="rect">
            <a:avLst/>
          </a:prstGeom>
        </p:spPr>
      </p:pic>
      <p:sp>
        <p:nvSpPr>
          <p:cNvPr id="4" name="Slide Number Placeholder 3">
            <a:extLst>
              <a:ext uri="{FF2B5EF4-FFF2-40B4-BE49-F238E27FC236}">
                <a16:creationId xmlns:a16="http://schemas.microsoft.com/office/drawing/2014/main" id="{7025BC60-5370-467E-8CD9-9478CA49887F}"/>
              </a:ext>
            </a:extLst>
          </p:cNvPr>
          <p:cNvSpPr>
            <a:spLocks noGrp="1"/>
          </p:cNvSpPr>
          <p:nvPr>
            <p:ph type="sldNum" sz="quarter" idx="4294967295"/>
          </p:nvPr>
        </p:nvSpPr>
        <p:spPr>
          <a:xfrm>
            <a:off x="9347200" y="6356350"/>
            <a:ext cx="2844800" cy="365125"/>
          </a:xfrm>
        </p:spPr>
        <p:txBody>
          <a:bodyPr/>
          <a:lstStyle/>
          <a:p>
            <a:pPr>
              <a:defRPr/>
            </a:pPr>
            <a:fld id="{982EA9DB-1AB2-4E45-B0AC-1182FB3079D0}" type="slidenum">
              <a:rPr lang="en-US" smtClean="0"/>
              <a:pPr>
                <a:defRPr/>
              </a:pPr>
              <a:t>32</a:t>
            </a:fld>
            <a:endParaRPr lang="en-US" dirty="0"/>
          </a:p>
        </p:txBody>
      </p:sp>
      <p:sp>
        <p:nvSpPr>
          <p:cNvPr id="7" name="Text Placeholder 5">
            <a:extLst>
              <a:ext uri="{FF2B5EF4-FFF2-40B4-BE49-F238E27FC236}">
                <a16:creationId xmlns:a16="http://schemas.microsoft.com/office/drawing/2014/main" id="{4DBDB588-921B-4742-8E7C-BFF8D8FAC796}"/>
              </a:ext>
            </a:extLst>
          </p:cNvPr>
          <p:cNvSpPr>
            <a:spLocks noGrp="1"/>
          </p:cNvSpPr>
          <p:nvPr>
            <p:ph type="body" sz="quarter" idx="4294967295"/>
          </p:nvPr>
        </p:nvSpPr>
        <p:spPr>
          <a:xfrm>
            <a:off x="0" y="1382"/>
            <a:ext cx="12192000" cy="685800"/>
          </a:xfrm>
        </p:spPr>
        <p:txBody>
          <a:bodyPr/>
          <a:lstStyle/>
          <a:p>
            <a:pPr marL="0" indent="0" algn="ctr">
              <a:buNone/>
            </a:pPr>
            <a:r>
              <a:rPr lang="en-US" sz="3600" dirty="0">
                <a:latin typeface="Arial" panose="020B0604020202020204" pitchFamily="34" charset="0"/>
                <a:cs typeface="Arial" panose="020B0604020202020204" pitchFamily="34" charset="0"/>
              </a:rPr>
              <a:t>PM</a:t>
            </a:r>
            <a:r>
              <a:rPr lang="en-US" sz="3600" baseline="-25000" dirty="0">
                <a:latin typeface="Arial" panose="020B0604020202020204" pitchFamily="34" charset="0"/>
                <a:cs typeface="Arial" panose="020B0604020202020204" pitchFamily="34" charset="0"/>
              </a:rPr>
              <a:t>2.5</a:t>
            </a:r>
            <a:r>
              <a:rPr lang="en-US" sz="3600" dirty="0">
                <a:latin typeface="Arial" panose="020B0604020202020204" pitchFamily="34" charset="0"/>
                <a:cs typeface="Arial" panose="020B0604020202020204" pitchFamily="34" charset="0"/>
              </a:rPr>
              <a:t>: Impact of CMAQ Updates / Options (Spring)</a:t>
            </a:r>
          </a:p>
        </p:txBody>
      </p:sp>
      <p:pic>
        <p:nvPicPr>
          <p:cNvPr id="8" name="Picture 7" descr="Map&#10;&#10;Description automatically generated with medium confidence">
            <a:extLst>
              <a:ext uri="{FF2B5EF4-FFF2-40B4-BE49-F238E27FC236}">
                <a16:creationId xmlns:a16="http://schemas.microsoft.com/office/drawing/2014/main" id="{E5EEDE8B-1862-4AE7-9B5E-5D43DB3C46BE}"/>
              </a:ext>
            </a:extLst>
          </p:cNvPr>
          <p:cNvPicPr>
            <a:picLocks/>
          </p:cNvPicPr>
          <p:nvPr/>
        </p:nvPicPr>
        <p:blipFill rotWithShape="1">
          <a:blip r:embed="rId3" cstate="print">
            <a:extLst>
              <a:ext uri="{28A0092B-C50C-407E-A947-70E740481C1C}">
                <a14:useLocalDpi xmlns:a14="http://schemas.microsoft.com/office/drawing/2010/main" val="0"/>
              </a:ext>
            </a:extLst>
          </a:blip>
          <a:srcRect l="5674" t="31884" r="5800" b="25797"/>
          <a:stretch/>
        </p:blipFill>
        <p:spPr>
          <a:xfrm>
            <a:off x="6187213" y="1331844"/>
            <a:ext cx="5943600" cy="4572000"/>
          </a:xfrm>
          <a:prstGeom prst="rect">
            <a:avLst/>
          </a:prstGeom>
        </p:spPr>
      </p:pic>
      <p:sp>
        <p:nvSpPr>
          <p:cNvPr id="20" name="TextBox 19">
            <a:extLst>
              <a:ext uri="{FF2B5EF4-FFF2-40B4-BE49-F238E27FC236}">
                <a16:creationId xmlns:a16="http://schemas.microsoft.com/office/drawing/2014/main" id="{571760EB-9D93-4F70-8EA6-335206E69035}"/>
              </a:ext>
            </a:extLst>
          </p:cNvPr>
          <p:cNvSpPr txBox="1"/>
          <p:nvPr/>
        </p:nvSpPr>
        <p:spPr>
          <a:xfrm>
            <a:off x="87548" y="758757"/>
            <a:ext cx="5632315" cy="461665"/>
          </a:xfrm>
          <a:prstGeom prst="rect">
            <a:avLst/>
          </a:prstGeom>
          <a:noFill/>
        </p:spPr>
        <p:txBody>
          <a:bodyPr wrap="square" rtlCol="0">
            <a:spAutoFit/>
          </a:bodyPr>
          <a:lstStyle/>
          <a:p>
            <a:pPr algn="ctr"/>
            <a:r>
              <a:rPr lang="en-US" sz="2400" dirty="0"/>
              <a:t>M3Dry</a:t>
            </a:r>
          </a:p>
        </p:txBody>
      </p:sp>
      <p:sp>
        <p:nvSpPr>
          <p:cNvPr id="22" name="TextBox 21">
            <a:extLst>
              <a:ext uri="{FF2B5EF4-FFF2-40B4-BE49-F238E27FC236}">
                <a16:creationId xmlns:a16="http://schemas.microsoft.com/office/drawing/2014/main" id="{984ADE29-B411-4323-9992-7FAA3CDE899E}"/>
              </a:ext>
            </a:extLst>
          </p:cNvPr>
          <p:cNvSpPr txBox="1"/>
          <p:nvPr/>
        </p:nvSpPr>
        <p:spPr>
          <a:xfrm>
            <a:off x="6322978" y="755516"/>
            <a:ext cx="5632315" cy="461665"/>
          </a:xfrm>
          <a:prstGeom prst="rect">
            <a:avLst/>
          </a:prstGeom>
          <a:noFill/>
        </p:spPr>
        <p:txBody>
          <a:bodyPr wrap="square" rtlCol="0">
            <a:spAutoFit/>
          </a:bodyPr>
          <a:lstStyle/>
          <a:p>
            <a:pPr algn="ctr"/>
            <a:r>
              <a:rPr lang="en-US" sz="2400" dirty="0"/>
              <a:t>STAGE</a:t>
            </a:r>
          </a:p>
        </p:txBody>
      </p:sp>
      <p:grpSp>
        <p:nvGrpSpPr>
          <p:cNvPr id="25" name="Group 24">
            <a:extLst>
              <a:ext uri="{FF2B5EF4-FFF2-40B4-BE49-F238E27FC236}">
                <a16:creationId xmlns:a16="http://schemas.microsoft.com/office/drawing/2014/main" id="{E0D08CD5-62D6-4AE2-9129-1DA8364E7008}"/>
              </a:ext>
            </a:extLst>
          </p:cNvPr>
          <p:cNvGrpSpPr/>
          <p:nvPr/>
        </p:nvGrpSpPr>
        <p:grpSpPr>
          <a:xfrm>
            <a:off x="3066369" y="1527241"/>
            <a:ext cx="8558184" cy="5076783"/>
            <a:chOff x="5044894" y="1480244"/>
            <a:chExt cx="8558184" cy="5076783"/>
          </a:xfrm>
        </p:grpSpPr>
        <p:sp>
          <p:nvSpPr>
            <p:cNvPr id="26" name="Oval 25">
              <a:extLst>
                <a:ext uri="{FF2B5EF4-FFF2-40B4-BE49-F238E27FC236}">
                  <a16:creationId xmlns:a16="http://schemas.microsoft.com/office/drawing/2014/main" id="{F86F09E4-9E72-48DB-9A20-084BFA240871}"/>
                </a:ext>
              </a:extLst>
            </p:cNvPr>
            <p:cNvSpPr/>
            <p:nvPr/>
          </p:nvSpPr>
          <p:spPr>
            <a:xfrm>
              <a:off x="5044894" y="1480245"/>
              <a:ext cx="2422187" cy="2188723"/>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E25E01D5-F1BF-49E8-ADE7-BAABFEC16D18}"/>
                </a:ext>
              </a:extLst>
            </p:cNvPr>
            <p:cNvSpPr txBox="1"/>
            <p:nvPr/>
          </p:nvSpPr>
          <p:spPr>
            <a:xfrm>
              <a:off x="6708841" y="5356698"/>
              <a:ext cx="3527275" cy="1200329"/>
            </a:xfrm>
            <a:prstGeom prst="rect">
              <a:avLst/>
            </a:prstGeom>
            <a:solidFill>
              <a:schemeClr val="tx2">
                <a:lumMod val="60000"/>
                <a:lumOff val="40000"/>
              </a:schemeClr>
            </a:solidFill>
          </p:spPr>
          <p:txBody>
            <a:bodyPr wrap="square" rtlCol="0">
              <a:spAutoFit/>
            </a:bodyPr>
            <a:lstStyle/>
            <a:p>
              <a:r>
                <a:rPr lang="en-US" dirty="0">
                  <a:solidFill>
                    <a:schemeClr val="bg1"/>
                  </a:solidFill>
                </a:rPr>
                <a:t>M3Dry has lower PM</a:t>
              </a:r>
              <a:r>
                <a:rPr lang="en-US" baseline="-25000" dirty="0">
                  <a:solidFill>
                    <a:schemeClr val="bg1"/>
                  </a:solidFill>
                </a:rPr>
                <a:t>2.5</a:t>
              </a:r>
              <a:r>
                <a:rPr lang="en-US" dirty="0">
                  <a:solidFill>
                    <a:schemeClr val="bg1"/>
                  </a:solidFill>
                </a:rPr>
                <a:t> in spring compared to STAGE due to greater impact from increased aerosol dry deposition </a:t>
              </a:r>
            </a:p>
          </p:txBody>
        </p:sp>
        <p:grpSp>
          <p:nvGrpSpPr>
            <p:cNvPr id="28" name="Group 27">
              <a:extLst>
                <a:ext uri="{FF2B5EF4-FFF2-40B4-BE49-F238E27FC236}">
                  <a16:creationId xmlns:a16="http://schemas.microsoft.com/office/drawing/2014/main" id="{FC9B3AA9-C58D-49FC-BA3C-7942423261DA}"/>
                </a:ext>
              </a:extLst>
            </p:cNvPr>
            <p:cNvGrpSpPr/>
            <p:nvPr/>
          </p:nvGrpSpPr>
          <p:grpSpPr>
            <a:xfrm>
              <a:off x="6255988" y="1480244"/>
              <a:ext cx="7347090" cy="3876454"/>
              <a:chOff x="6255988" y="1480244"/>
              <a:chExt cx="7347090" cy="3876454"/>
            </a:xfrm>
          </p:grpSpPr>
          <p:cxnSp>
            <p:nvCxnSpPr>
              <p:cNvPr id="29" name="Straight Arrow Connector 28">
                <a:extLst>
                  <a:ext uri="{FF2B5EF4-FFF2-40B4-BE49-F238E27FC236}">
                    <a16:creationId xmlns:a16="http://schemas.microsoft.com/office/drawing/2014/main" id="{4651458C-6891-4301-AE5F-43B7DCF7FBDF}"/>
                  </a:ext>
                </a:extLst>
              </p:cNvPr>
              <p:cNvCxnSpPr>
                <a:cxnSpLocks/>
                <a:stCxn id="27" idx="0"/>
                <a:endCxn id="26" idx="4"/>
              </p:cNvCxnSpPr>
              <p:nvPr/>
            </p:nvCxnSpPr>
            <p:spPr>
              <a:xfrm flipH="1" flipV="1">
                <a:off x="6255988" y="3668968"/>
                <a:ext cx="2216491" cy="1687730"/>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sp>
            <p:nvSpPr>
              <p:cNvPr id="30" name="Oval 29">
                <a:extLst>
                  <a:ext uri="{FF2B5EF4-FFF2-40B4-BE49-F238E27FC236}">
                    <a16:creationId xmlns:a16="http://schemas.microsoft.com/office/drawing/2014/main" id="{B4EEEE64-C8AF-495E-A6AB-8543CBDFB0FC}"/>
                  </a:ext>
                </a:extLst>
              </p:cNvPr>
              <p:cNvSpPr/>
              <p:nvPr/>
            </p:nvSpPr>
            <p:spPr>
              <a:xfrm>
                <a:off x="11151708" y="1480244"/>
                <a:ext cx="2451370" cy="2188723"/>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31" name="Straight Arrow Connector 30">
                <a:extLst>
                  <a:ext uri="{FF2B5EF4-FFF2-40B4-BE49-F238E27FC236}">
                    <a16:creationId xmlns:a16="http://schemas.microsoft.com/office/drawing/2014/main" id="{F6CA451E-9CDE-462F-A902-EAACA3D02F60}"/>
                  </a:ext>
                </a:extLst>
              </p:cNvPr>
              <p:cNvCxnSpPr>
                <a:cxnSpLocks/>
                <a:stCxn id="27" idx="0"/>
                <a:endCxn id="30" idx="2"/>
              </p:cNvCxnSpPr>
              <p:nvPr/>
            </p:nvCxnSpPr>
            <p:spPr>
              <a:xfrm flipV="1">
                <a:off x="8472479" y="2574606"/>
                <a:ext cx="2679229" cy="2782092"/>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grpSp>
      </p:grpSp>
      <p:grpSp>
        <p:nvGrpSpPr>
          <p:cNvPr id="56" name="Group 55">
            <a:extLst>
              <a:ext uri="{FF2B5EF4-FFF2-40B4-BE49-F238E27FC236}">
                <a16:creationId xmlns:a16="http://schemas.microsoft.com/office/drawing/2014/main" id="{42847DA9-3F2C-499C-BA02-21E1B806C913}"/>
              </a:ext>
            </a:extLst>
          </p:cNvPr>
          <p:cNvGrpSpPr/>
          <p:nvPr/>
        </p:nvGrpSpPr>
        <p:grpSpPr>
          <a:xfrm>
            <a:off x="728421" y="722993"/>
            <a:ext cx="10619258" cy="5069924"/>
            <a:chOff x="728421" y="722993"/>
            <a:chExt cx="10619258" cy="5069924"/>
          </a:xfrm>
        </p:grpSpPr>
        <p:grpSp>
          <p:nvGrpSpPr>
            <p:cNvPr id="35" name="Group 34">
              <a:extLst>
                <a:ext uri="{FF2B5EF4-FFF2-40B4-BE49-F238E27FC236}">
                  <a16:creationId xmlns:a16="http://schemas.microsoft.com/office/drawing/2014/main" id="{FCFD595F-50A3-4C20-B7AA-7478AC98D1EA}"/>
                </a:ext>
              </a:extLst>
            </p:cNvPr>
            <p:cNvGrpSpPr/>
            <p:nvPr/>
          </p:nvGrpSpPr>
          <p:grpSpPr>
            <a:xfrm>
              <a:off x="3161620" y="722993"/>
              <a:ext cx="8186059" cy="5058389"/>
              <a:chOff x="3743403" y="4253884"/>
              <a:chExt cx="8186059" cy="5058389"/>
            </a:xfrm>
          </p:grpSpPr>
          <p:sp>
            <p:nvSpPr>
              <p:cNvPr id="36" name="Oval 35">
                <a:extLst>
                  <a:ext uri="{FF2B5EF4-FFF2-40B4-BE49-F238E27FC236}">
                    <a16:creationId xmlns:a16="http://schemas.microsoft.com/office/drawing/2014/main" id="{840BEC74-B9B3-47F8-8DDA-8C6436E6523B}"/>
                  </a:ext>
                </a:extLst>
              </p:cNvPr>
              <p:cNvSpPr/>
              <p:nvPr/>
            </p:nvSpPr>
            <p:spPr>
              <a:xfrm>
                <a:off x="3743403" y="7703467"/>
                <a:ext cx="2067250" cy="153697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15F43420-EE87-4850-862D-EDD7FB3A4FDB}"/>
                  </a:ext>
                </a:extLst>
              </p:cNvPr>
              <p:cNvSpPr txBox="1"/>
              <p:nvPr/>
            </p:nvSpPr>
            <p:spPr>
              <a:xfrm>
                <a:off x="5933590" y="4253884"/>
                <a:ext cx="2828097" cy="923330"/>
              </a:xfrm>
              <a:prstGeom prst="rect">
                <a:avLst/>
              </a:prstGeom>
              <a:solidFill>
                <a:schemeClr val="tx2">
                  <a:lumMod val="60000"/>
                  <a:lumOff val="40000"/>
                </a:schemeClr>
              </a:solidFill>
            </p:spPr>
            <p:txBody>
              <a:bodyPr wrap="square" rtlCol="0">
                <a:spAutoFit/>
              </a:bodyPr>
              <a:lstStyle/>
              <a:p>
                <a:r>
                  <a:rPr lang="en-US" dirty="0">
                    <a:solidFill>
                      <a:schemeClr val="bg1"/>
                    </a:solidFill>
                  </a:rPr>
                  <a:t>Small increases in springtime PM</a:t>
                </a:r>
                <a:r>
                  <a:rPr lang="en-US" baseline="-25000" dirty="0">
                    <a:solidFill>
                      <a:schemeClr val="bg1"/>
                    </a:solidFill>
                  </a:rPr>
                  <a:t>2.5</a:t>
                </a:r>
                <a:r>
                  <a:rPr lang="en-US" dirty="0">
                    <a:solidFill>
                      <a:schemeClr val="bg1"/>
                    </a:solidFill>
                  </a:rPr>
                  <a:t> with MEGAN and CRACMM</a:t>
                </a:r>
              </a:p>
            </p:txBody>
          </p:sp>
          <p:grpSp>
            <p:nvGrpSpPr>
              <p:cNvPr id="38" name="Group 37">
                <a:extLst>
                  <a:ext uri="{FF2B5EF4-FFF2-40B4-BE49-F238E27FC236}">
                    <a16:creationId xmlns:a16="http://schemas.microsoft.com/office/drawing/2014/main" id="{670920F0-51E3-405C-A4A7-7FE783946790}"/>
                  </a:ext>
                </a:extLst>
              </p:cNvPr>
              <p:cNvGrpSpPr/>
              <p:nvPr/>
            </p:nvGrpSpPr>
            <p:grpSpPr>
              <a:xfrm>
                <a:off x="4777028" y="5177214"/>
                <a:ext cx="7152434" cy="4135059"/>
                <a:chOff x="4777028" y="5177214"/>
                <a:chExt cx="7152434" cy="4135059"/>
              </a:xfrm>
            </p:grpSpPr>
            <p:cxnSp>
              <p:nvCxnSpPr>
                <p:cNvPr id="39" name="Straight Arrow Connector 38">
                  <a:extLst>
                    <a:ext uri="{FF2B5EF4-FFF2-40B4-BE49-F238E27FC236}">
                      <a16:creationId xmlns:a16="http://schemas.microsoft.com/office/drawing/2014/main" id="{9FA70656-7D92-4CBE-B4BB-5DDF14CB8867}"/>
                    </a:ext>
                  </a:extLst>
                </p:cNvPr>
                <p:cNvCxnSpPr>
                  <a:cxnSpLocks/>
                  <a:stCxn id="37" idx="2"/>
                  <a:endCxn id="36" idx="0"/>
                </p:cNvCxnSpPr>
                <p:nvPr/>
              </p:nvCxnSpPr>
              <p:spPr>
                <a:xfrm flipH="1">
                  <a:off x="4777028" y="5177214"/>
                  <a:ext cx="2570611" cy="2526253"/>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sp>
              <p:nvSpPr>
                <p:cNvPr id="43" name="Oval 42">
                  <a:extLst>
                    <a:ext uri="{FF2B5EF4-FFF2-40B4-BE49-F238E27FC236}">
                      <a16:creationId xmlns:a16="http://schemas.microsoft.com/office/drawing/2014/main" id="{B6D231E3-913F-4E94-8F2F-6E1B84C49B15}"/>
                    </a:ext>
                  </a:extLst>
                </p:cNvPr>
                <p:cNvSpPr/>
                <p:nvPr/>
              </p:nvSpPr>
              <p:spPr>
                <a:xfrm>
                  <a:off x="9789859" y="7775303"/>
                  <a:ext cx="2139603" cy="153697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44" name="Straight Arrow Connector 43">
                  <a:extLst>
                    <a:ext uri="{FF2B5EF4-FFF2-40B4-BE49-F238E27FC236}">
                      <a16:creationId xmlns:a16="http://schemas.microsoft.com/office/drawing/2014/main" id="{0BCE1E10-2F8B-4918-85D0-46EFA97C072B}"/>
                    </a:ext>
                  </a:extLst>
                </p:cNvPr>
                <p:cNvCxnSpPr>
                  <a:cxnSpLocks/>
                  <a:stCxn id="37" idx="2"/>
                  <a:endCxn id="43" idx="0"/>
                </p:cNvCxnSpPr>
                <p:nvPr/>
              </p:nvCxnSpPr>
              <p:spPr>
                <a:xfrm>
                  <a:off x="7347639" y="5177214"/>
                  <a:ext cx="3512022" cy="2598089"/>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grpSp>
        </p:grpSp>
        <p:sp>
          <p:nvSpPr>
            <p:cNvPr id="45" name="Oval 44">
              <a:extLst>
                <a:ext uri="{FF2B5EF4-FFF2-40B4-BE49-F238E27FC236}">
                  <a16:creationId xmlns:a16="http://schemas.microsoft.com/office/drawing/2014/main" id="{EABE6FCA-279E-4AB5-8DA3-78D591CDC0E6}"/>
                </a:ext>
              </a:extLst>
            </p:cNvPr>
            <p:cNvSpPr/>
            <p:nvPr/>
          </p:nvSpPr>
          <p:spPr>
            <a:xfrm>
              <a:off x="728421" y="4868598"/>
              <a:ext cx="1420872" cy="924319"/>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48" name="Straight Arrow Connector 47">
              <a:extLst>
                <a:ext uri="{FF2B5EF4-FFF2-40B4-BE49-F238E27FC236}">
                  <a16:creationId xmlns:a16="http://schemas.microsoft.com/office/drawing/2014/main" id="{E4E708B3-83AE-4119-B9AB-66B795B5846E}"/>
                </a:ext>
              </a:extLst>
            </p:cNvPr>
            <p:cNvCxnSpPr>
              <a:cxnSpLocks/>
              <a:stCxn id="37" idx="2"/>
              <a:endCxn id="45" idx="0"/>
            </p:cNvCxnSpPr>
            <p:nvPr/>
          </p:nvCxnSpPr>
          <p:spPr>
            <a:xfrm flipH="1">
              <a:off x="1438857" y="1646323"/>
              <a:ext cx="5326999" cy="3222275"/>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sp>
          <p:nvSpPr>
            <p:cNvPr id="49" name="Oval 48">
              <a:extLst>
                <a:ext uri="{FF2B5EF4-FFF2-40B4-BE49-F238E27FC236}">
                  <a16:creationId xmlns:a16="http://schemas.microsoft.com/office/drawing/2014/main" id="{CDED3082-894D-4EF0-AD10-873A8844DD3E}"/>
                </a:ext>
              </a:extLst>
            </p:cNvPr>
            <p:cNvSpPr/>
            <p:nvPr/>
          </p:nvSpPr>
          <p:spPr>
            <a:xfrm>
              <a:off x="6845391" y="4762822"/>
              <a:ext cx="1513777" cy="101856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50" name="Straight Arrow Connector 49">
              <a:extLst>
                <a:ext uri="{FF2B5EF4-FFF2-40B4-BE49-F238E27FC236}">
                  <a16:creationId xmlns:a16="http://schemas.microsoft.com/office/drawing/2014/main" id="{3A9A6DE2-E82D-46C0-BA55-CB224FA6AAC9}"/>
                </a:ext>
              </a:extLst>
            </p:cNvPr>
            <p:cNvCxnSpPr>
              <a:cxnSpLocks/>
              <a:stCxn id="37" idx="2"/>
              <a:endCxn id="49" idx="0"/>
            </p:cNvCxnSpPr>
            <p:nvPr/>
          </p:nvCxnSpPr>
          <p:spPr>
            <a:xfrm>
              <a:off x="6765856" y="1646323"/>
              <a:ext cx="836424" cy="3116499"/>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66368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025BC60-5370-467E-8CD9-9478CA49887F}"/>
              </a:ext>
            </a:extLst>
          </p:cNvPr>
          <p:cNvSpPr>
            <a:spLocks noGrp="1"/>
          </p:cNvSpPr>
          <p:nvPr>
            <p:ph type="sldNum" sz="quarter" idx="4294967295"/>
          </p:nvPr>
        </p:nvSpPr>
        <p:spPr>
          <a:xfrm>
            <a:off x="9347200" y="6356350"/>
            <a:ext cx="2844800" cy="365125"/>
          </a:xfrm>
        </p:spPr>
        <p:txBody>
          <a:bodyPr/>
          <a:lstStyle/>
          <a:p>
            <a:pPr>
              <a:defRPr/>
            </a:pPr>
            <a:fld id="{982EA9DB-1AB2-4E45-B0AC-1182FB3079D0}" type="slidenum">
              <a:rPr lang="en-US" smtClean="0"/>
              <a:pPr>
                <a:defRPr/>
              </a:pPr>
              <a:t>33</a:t>
            </a:fld>
            <a:endParaRPr lang="en-US" dirty="0"/>
          </a:p>
        </p:txBody>
      </p:sp>
      <p:sp>
        <p:nvSpPr>
          <p:cNvPr id="7" name="Text Placeholder 5">
            <a:extLst>
              <a:ext uri="{FF2B5EF4-FFF2-40B4-BE49-F238E27FC236}">
                <a16:creationId xmlns:a16="http://schemas.microsoft.com/office/drawing/2014/main" id="{4DBDB588-921B-4742-8E7C-BFF8D8FAC796}"/>
              </a:ext>
            </a:extLst>
          </p:cNvPr>
          <p:cNvSpPr>
            <a:spLocks noGrp="1"/>
          </p:cNvSpPr>
          <p:nvPr>
            <p:ph type="body" sz="quarter" idx="4294967295"/>
          </p:nvPr>
        </p:nvSpPr>
        <p:spPr>
          <a:xfrm>
            <a:off x="0" y="1382"/>
            <a:ext cx="12192000" cy="685800"/>
          </a:xfrm>
        </p:spPr>
        <p:txBody>
          <a:bodyPr/>
          <a:lstStyle/>
          <a:p>
            <a:pPr marL="0" indent="0" algn="ctr">
              <a:buNone/>
            </a:pPr>
            <a:r>
              <a:rPr lang="en-US" sz="3600" dirty="0">
                <a:latin typeface="Arial" panose="020B0604020202020204" pitchFamily="34" charset="0"/>
                <a:cs typeface="Arial" panose="020B0604020202020204" pitchFamily="34" charset="0"/>
              </a:rPr>
              <a:t>PM</a:t>
            </a:r>
            <a:r>
              <a:rPr lang="en-US" sz="3600" baseline="-25000" dirty="0">
                <a:latin typeface="Arial" panose="020B0604020202020204" pitchFamily="34" charset="0"/>
                <a:cs typeface="Arial" panose="020B0604020202020204" pitchFamily="34" charset="0"/>
              </a:rPr>
              <a:t>2.5</a:t>
            </a:r>
            <a:r>
              <a:rPr lang="en-US" sz="3600" dirty="0">
                <a:latin typeface="Arial" panose="020B0604020202020204" pitchFamily="34" charset="0"/>
                <a:cs typeface="Arial" panose="020B0604020202020204" pitchFamily="34" charset="0"/>
              </a:rPr>
              <a:t>: Impact of CMAQ Updates / Options (Summer)</a:t>
            </a:r>
          </a:p>
        </p:txBody>
      </p:sp>
      <p:pic>
        <p:nvPicPr>
          <p:cNvPr id="3" name="Picture 2" descr="Map&#10;&#10;Description automatically generated">
            <a:extLst>
              <a:ext uri="{FF2B5EF4-FFF2-40B4-BE49-F238E27FC236}">
                <a16:creationId xmlns:a16="http://schemas.microsoft.com/office/drawing/2014/main" id="{F7295D99-E38A-4666-8A10-65777968FC51}"/>
              </a:ext>
            </a:extLst>
          </p:cNvPr>
          <p:cNvPicPr>
            <a:picLocks/>
          </p:cNvPicPr>
          <p:nvPr/>
        </p:nvPicPr>
        <p:blipFill rotWithShape="1">
          <a:blip r:embed="rId2" cstate="print">
            <a:extLst>
              <a:ext uri="{28A0092B-C50C-407E-A947-70E740481C1C}">
                <a14:useLocalDpi xmlns:a14="http://schemas.microsoft.com/office/drawing/2010/main" val="0"/>
              </a:ext>
            </a:extLst>
          </a:blip>
          <a:srcRect l="5488" t="32029" r="5987" b="26087"/>
          <a:stretch/>
        </p:blipFill>
        <p:spPr>
          <a:xfrm>
            <a:off x="91439" y="1341783"/>
            <a:ext cx="5994621" cy="4572000"/>
          </a:xfrm>
          <a:prstGeom prst="rect">
            <a:avLst/>
          </a:prstGeom>
        </p:spPr>
      </p:pic>
      <p:pic>
        <p:nvPicPr>
          <p:cNvPr id="8" name="Picture 7" descr="Map&#10;&#10;Description automatically generated">
            <a:extLst>
              <a:ext uri="{FF2B5EF4-FFF2-40B4-BE49-F238E27FC236}">
                <a16:creationId xmlns:a16="http://schemas.microsoft.com/office/drawing/2014/main" id="{40228519-9D76-4A4E-9ABA-49274C6ED716}"/>
              </a:ext>
            </a:extLst>
          </p:cNvPr>
          <p:cNvPicPr>
            <a:picLocks/>
          </p:cNvPicPr>
          <p:nvPr/>
        </p:nvPicPr>
        <p:blipFill rotWithShape="1">
          <a:blip r:embed="rId3" cstate="print">
            <a:extLst>
              <a:ext uri="{28A0092B-C50C-407E-A947-70E740481C1C}">
                <a14:useLocalDpi xmlns:a14="http://schemas.microsoft.com/office/drawing/2010/main" val="0"/>
              </a:ext>
            </a:extLst>
          </a:blip>
          <a:srcRect l="5675" t="32174" r="5988" b="26087"/>
          <a:stretch/>
        </p:blipFill>
        <p:spPr>
          <a:xfrm>
            <a:off x="6167335" y="1341783"/>
            <a:ext cx="5943600" cy="4572000"/>
          </a:xfrm>
          <a:prstGeom prst="rect">
            <a:avLst/>
          </a:prstGeom>
        </p:spPr>
      </p:pic>
      <p:sp>
        <p:nvSpPr>
          <p:cNvPr id="11" name="TextBox 10">
            <a:extLst>
              <a:ext uri="{FF2B5EF4-FFF2-40B4-BE49-F238E27FC236}">
                <a16:creationId xmlns:a16="http://schemas.microsoft.com/office/drawing/2014/main" id="{0C8F11C1-ECC3-4869-9E91-70CE4A2515E6}"/>
              </a:ext>
            </a:extLst>
          </p:cNvPr>
          <p:cNvSpPr txBox="1"/>
          <p:nvPr/>
        </p:nvSpPr>
        <p:spPr>
          <a:xfrm>
            <a:off x="87548" y="758757"/>
            <a:ext cx="5632315" cy="461665"/>
          </a:xfrm>
          <a:prstGeom prst="rect">
            <a:avLst/>
          </a:prstGeom>
          <a:noFill/>
        </p:spPr>
        <p:txBody>
          <a:bodyPr wrap="square" rtlCol="0">
            <a:spAutoFit/>
          </a:bodyPr>
          <a:lstStyle/>
          <a:p>
            <a:pPr algn="ctr"/>
            <a:r>
              <a:rPr lang="en-US" sz="2400" dirty="0"/>
              <a:t>M3Dry</a:t>
            </a:r>
          </a:p>
        </p:txBody>
      </p:sp>
      <p:sp>
        <p:nvSpPr>
          <p:cNvPr id="12" name="TextBox 11">
            <a:extLst>
              <a:ext uri="{FF2B5EF4-FFF2-40B4-BE49-F238E27FC236}">
                <a16:creationId xmlns:a16="http://schemas.microsoft.com/office/drawing/2014/main" id="{2B196556-3046-4BB1-8765-EA1A22788621}"/>
              </a:ext>
            </a:extLst>
          </p:cNvPr>
          <p:cNvSpPr txBox="1"/>
          <p:nvPr/>
        </p:nvSpPr>
        <p:spPr>
          <a:xfrm>
            <a:off x="6322978" y="755516"/>
            <a:ext cx="5632315" cy="461665"/>
          </a:xfrm>
          <a:prstGeom prst="rect">
            <a:avLst/>
          </a:prstGeom>
          <a:noFill/>
        </p:spPr>
        <p:txBody>
          <a:bodyPr wrap="square" rtlCol="0">
            <a:spAutoFit/>
          </a:bodyPr>
          <a:lstStyle/>
          <a:p>
            <a:pPr algn="ctr"/>
            <a:r>
              <a:rPr lang="en-US" sz="2400" dirty="0"/>
              <a:t>STAGE</a:t>
            </a:r>
          </a:p>
        </p:txBody>
      </p:sp>
      <p:grpSp>
        <p:nvGrpSpPr>
          <p:cNvPr id="13" name="Group 12">
            <a:extLst>
              <a:ext uri="{FF2B5EF4-FFF2-40B4-BE49-F238E27FC236}">
                <a16:creationId xmlns:a16="http://schemas.microsoft.com/office/drawing/2014/main" id="{F37FEBE7-A08C-4A17-8F04-818B372F8B76}"/>
              </a:ext>
            </a:extLst>
          </p:cNvPr>
          <p:cNvGrpSpPr/>
          <p:nvPr/>
        </p:nvGrpSpPr>
        <p:grpSpPr>
          <a:xfrm>
            <a:off x="3066369" y="1527241"/>
            <a:ext cx="8558184" cy="5172155"/>
            <a:chOff x="5044894" y="1480244"/>
            <a:chExt cx="8558184" cy="5172155"/>
          </a:xfrm>
        </p:grpSpPr>
        <p:sp>
          <p:nvSpPr>
            <p:cNvPr id="14" name="Oval 13">
              <a:extLst>
                <a:ext uri="{FF2B5EF4-FFF2-40B4-BE49-F238E27FC236}">
                  <a16:creationId xmlns:a16="http://schemas.microsoft.com/office/drawing/2014/main" id="{EA1B6812-E32E-4E31-874B-5569149C1BF9}"/>
                </a:ext>
              </a:extLst>
            </p:cNvPr>
            <p:cNvSpPr/>
            <p:nvPr/>
          </p:nvSpPr>
          <p:spPr>
            <a:xfrm>
              <a:off x="5044894" y="1480245"/>
              <a:ext cx="2422187" cy="2188723"/>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16C72DC8-03F5-480D-BAF6-19CD0B859257}"/>
                </a:ext>
              </a:extLst>
            </p:cNvPr>
            <p:cNvSpPr txBox="1"/>
            <p:nvPr/>
          </p:nvSpPr>
          <p:spPr>
            <a:xfrm>
              <a:off x="5436348" y="5175071"/>
              <a:ext cx="5541798" cy="1477328"/>
            </a:xfrm>
            <a:prstGeom prst="rect">
              <a:avLst/>
            </a:prstGeom>
            <a:solidFill>
              <a:schemeClr val="tx2">
                <a:lumMod val="60000"/>
                <a:lumOff val="40000"/>
              </a:schemeClr>
            </a:solidFill>
          </p:spPr>
          <p:txBody>
            <a:bodyPr wrap="square" rtlCol="0">
              <a:spAutoFit/>
            </a:bodyPr>
            <a:lstStyle/>
            <a:p>
              <a:r>
                <a:rPr lang="en-US" dirty="0">
                  <a:solidFill>
                    <a:schemeClr val="bg1"/>
                  </a:solidFill>
                </a:rPr>
                <a:t>Large decrease in PM</a:t>
              </a:r>
              <a:r>
                <a:rPr lang="en-US" baseline="-25000" dirty="0">
                  <a:solidFill>
                    <a:schemeClr val="bg1"/>
                  </a:solidFill>
                </a:rPr>
                <a:t>2.5</a:t>
              </a:r>
              <a:r>
                <a:rPr lang="en-US" dirty="0">
                  <a:solidFill>
                    <a:schemeClr val="bg1"/>
                  </a:solidFill>
                </a:rPr>
                <a:t> in eastern U.S. with M3Dry; mix of increase/decrease with STAGE due to increased aerosol deposition in M3Dry/STAGE and counteracting effects of higher isoprene and lower monoterpene in BEIS3/BELD5 and BEIS4/BELD6</a:t>
              </a:r>
            </a:p>
          </p:txBody>
        </p:sp>
        <p:grpSp>
          <p:nvGrpSpPr>
            <p:cNvPr id="16" name="Group 15">
              <a:extLst>
                <a:ext uri="{FF2B5EF4-FFF2-40B4-BE49-F238E27FC236}">
                  <a16:creationId xmlns:a16="http://schemas.microsoft.com/office/drawing/2014/main" id="{14855ED8-C303-485E-9F70-A872B85E76B8}"/>
                </a:ext>
              </a:extLst>
            </p:cNvPr>
            <p:cNvGrpSpPr/>
            <p:nvPr/>
          </p:nvGrpSpPr>
          <p:grpSpPr>
            <a:xfrm>
              <a:off x="6255988" y="1480244"/>
              <a:ext cx="7347090" cy="3694827"/>
              <a:chOff x="6255988" y="1480244"/>
              <a:chExt cx="7347090" cy="3694827"/>
            </a:xfrm>
          </p:grpSpPr>
          <p:cxnSp>
            <p:nvCxnSpPr>
              <p:cNvPr id="17" name="Straight Arrow Connector 16">
                <a:extLst>
                  <a:ext uri="{FF2B5EF4-FFF2-40B4-BE49-F238E27FC236}">
                    <a16:creationId xmlns:a16="http://schemas.microsoft.com/office/drawing/2014/main" id="{A3C13A0B-BA6E-4584-A608-1372DA8E7AE2}"/>
                  </a:ext>
                </a:extLst>
              </p:cNvPr>
              <p:cNvCxnSpPr>
                <a:cxnSpLocks/>
                <a:stCxn id="15" idx="0"/>
                <a:endCxn id="14" idx="4"/>
              </p:cNvCxnSpPr>
              <p:nvPr/>
            </p:nvCxnSpPr>
            <p:spPr>
              <a:xfrm flipH="1" flipV="1">
                <a:off x="6255988" y="3668968"/>
                <a:ext cx="1951259" cy="1506103"/>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sp>
            <p:nvSpPr>
              <p:cNvPr id="18" name="Oval 17">
                <a:extLst>
                  <a:ext uri="{FF2B5EF4-FFF2-40B4-BE49-F238E27FC236}">
                    <a16:creationId xmlns:a16="http://schemas.microsoft.com/office/drawing/2014/main" id="{403F7FA7-DD2E-4426-8D42-3EC784776936}"/>
                  </a:ext>
                </a:extLst>
              </p:cNvPr>
              <p:cNvSpPr/>
              <p:nvPr/>
            </p:nvSpPr>
            <p:spPr>
              <a:xfrm>
                <a:off x="11151708" y="1480244"/>
                <a:ext cx="2451370" cy="2188723"/>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19" name="Straight Arrow Connector 18">
                <a:extLst>
                  <a:ext uri="{FF2B5EF4-FFF2-40B4-BE49-F238E27FC236}">
                    <a16:creationId xmlns:a16="http://schemas.microsoft.com/office/drawing/2014/main" id="{AEF8DF86-F37D-44AA-8CB4-8B56227DC1E0}"/>
                  </a:ext>
                </a:extLst>
              </p:cNvPr>
              <p:cNvCxnSpPr>
                <a:cxnSpLocks/>
                <a:stCxn id="15" idx="0"/>
                <a:endCxn id="18" idx="2"/>
              </p:cNvCxnSpPr>
              <p:nvPr/>
            </p:nvCxnSpPr>
            <p:spPr>
              <a:xfrm flipV="1">
                <a:off x="8207247" y="2574606"/>
                <a:ext cx="2944461" cy="2600465"/>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grpSp>
      </p:grpSp>
      <p:grpSp>
        <p:nvGrpSpPr>
          <p:cNvPr id="24" name="Group 23">
            <a:extLst>
              <a:ext uri="{FF2B5EF4-FFF2-40B4-BE49-F238E27FC236}">
                <a16:creationId xmlns:a16="http://schemas.microsoft.com/office/drawing/2014/main" id="{13D0D1D8-48C3-4F32-B1C9-3784256A86D5}"/>
              </a:ext>
            </a:extLst>
          </p:cNvPr>
          <p:cNvGrpSpPr/>
          <p:nvPr/>
        </p:nvGrpSpPr>
        <p:grpSpPr>
          <a:xfrm>
            <a:off x="1017037" y="722993"/>
            <a:ext cx="7380194" cy="5069924"/>
            <a:chOff x="1017037" y="722993"/>
            <a:chExt cx="7380194" cy="5069924"/>
          </a:xfrm>
        </p:grpSpPr>
        <p:sp>
          <p:nvSpPr>
            <p:cNvPr id="31" name="TextBox 30">
              <a:extLst>
                <a:ext uri="{FF2B5EF4-FFF2-40B4-BE49-F238E27FC236}">
                  <a16:creationId xmlns:a16="http://schemas.microsoft.com/office/drawing/2014/main" id="{A030CA23-FB47-4992-A75B-CB4E5871590B}"/>
                </a:ext>
              </a:extLst>
            </p:cNvPr>
            <p:cNvSpPr txBox="1"/>
            <p:nvPr/>
          </p:nvSpPr>
          <p:spPr>
            <a:xfrm>
              <a:off x="5351807" y="722993"/>
              <a:ext cx="3045424" cy="1200329"/>
            </a:xfrm>
            <a:prstGeom prst="rect">
              <a:avLst/>
            </a:prstGeom>
            <a:solidFill>
              <a:schemeClr val="tx2">
                <a:lumMod val="60000"/>
                <a:lumOff val="40000"/>
              </a:schemeClr>
            </a:solidFill>
          </p:spPr>
          <p:txBody>
            <a:bodyPr wrap="square" rtlCol="0">
              <a:spAutoFit/>
            </a:bodyPr>
            <a:lstStyle/>
            <a:p>
              <a:r>
                <a:rPr lang="en-US" dirty="0">
                  <a:solidFill>
                    <a:schemeClr val="bg1"/>
                  </a:solidFill>
                </a:rPr>
                <a:t>Large increase in summertime PM</a:t>
              </a:r>
              <a:r>
                <a:rPr lang="en-US" baseline="-25000" dirty="0">
                  <a:solidFill>
                    <a:schemeClr val="bg1"/>
                  </a:solidFill>
                </a:rPr>
                <a:t>2.5</a:t>
              </a:r>
              <a:r>
                <a:rPr lang="en-US" dirty="0">
                  <a:solidFill>
                    <a:schemeClr val="bg1"/>
                  </a:solidFill>
                </a:rPr>
                <a:t> in SE U.S. with MEGAN (larger in STAGE than M3Dry)</a:t>
              </a:r>
            </a:p>
          </p:txBody>
        </p:sp>
        <p:sp>
          <p:nvSpPr>
            <p:cNvPr id="26" name="Oval 25">
              <a:extLst>
                <a:ext uri="{FF2B5EF4-FFF2-40B4-BE49-F238E27FC236}">
                  <a16:creationId xmlns:a16="http://schemas.microsoft.com/office/drawing/2014/main" id="{7EBFBAB4-63C9-41C8-B42B-A58762F8A7CF}"/>
                </a:ext>
              </a:extLst>
            </p:cNvPr>
            <p:cNvSpPr/>
            <p:nvPr/>
          </p:nvSpPr>
          <p:spPr>
            <a:xfrm>
              <a:off x="1017037" y="4868598"/>
              <a:ext cx="1132256" cy="924319"/>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27" name="Straight Arrow Connector 26">
              <a:extLst>
                <a:ext uri="{FF2B5EF4-FFF2-40B4-BE49-F238E27FC236}">
                  <a16:creationId xmlns:a16="http://schemas.microsoft.com/office/drawing/2014/main" id="{0786F39C-83E3-4605-B1FD-7C9BE66F4D0B}"/>
                </a:ext>
              </a:extLst>
            </p:cNvPr>
            <p:cNvCxnSpPr>
              <a:cxnSpLocks/>
              <a:stCxn id="31" idx="2"/>
              <a:endCxn id="26" idx="0"/>
            </p:cNvCxnSpPr>
            <p:nvPr/>
          </p:nvCxnSpPr>
          <p:spPr>
            <a:xfrm flipH="1">
              <a:off x="1583165" y="1923322"/>
              <a:ext cx="5291354" cy="2945276"/>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sp>
          <p:nvSpPr>
            <p:cNvPr id="28" name="Oval 27">
              <a:extLst>
                <a:ext uri="{FF2B5EF4-FFF2-40B4-BE49-F238E27FC236}">
                  <a16:creationId xmlns:a16="http://schemas.microsoft.com/office/drawing/2014/main" id="{49DC90BD-E697-42C7-B6A9-30E7A917E59A}"/>
                </a:ext>
              </a:extLst>
            </p:cNvPr>
            <p:cNvSpPr/>
            <p:nvPr/>
          </p:nvSpPr>
          <p:spPr>
            <a:xfrm>
              <a:off x="6938721" y="4304054"/>
              <a:ext cx="1458510" cy="147732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29" name="Straight Arrow Connector 28">
              <a:extLst>
                <a:ext uri="{FF2B5EF4-FFF2-40B4-BE49-F238E27FC236}">
                  <a16:creationId xmlns:a16="http://schemas.microsoft.com/office/drawing/2014/main" id="{4F2DEB9E-2D96-427B-A305-D5E04AF8C4CA}"/>
                </a:ext>
              </a:extLst>
            </p:cNvPr>
            <p:cNvCxnSpPr>
              <a:cxnSpLocks/>
              <a:stCxn id="31" idx="2"/>
              <a:endCxn id="28" idx="0"/>
            </p:cNvCxnSpPr>
            <p:nvPr/>
          </p:nvCxnSpPr>
          <p:spPr>
            <a:xfrm>
              <a:off x="6874519" y="1923322"/>
              <a:ext cx="793457" cy="2380732"/>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grpSp>
      <p:grpSp>
        <p:nvGrpSpPr>
          <p:cNvPr id="36" name="Group 35">
            <a:extLst>
              <a:ext uri="{FF2B5EF4-FFF2-40B4-BE49-F238E27FC236}">
                <a16:creationId xmlns:a16="http://schemas.microsoft.com/office/drawing/2014/main" id="{59E831EB-D762-4AA5-B66F-9074D16615A6}"/>
              </a:ext>
            </a:extLst>
          </p:cNvPr>
          <p:cNvGrpSpPr/>
          <p:nvPr/>
        </p:nvGrpSpPr>
        <p:grpSpPr>
          <a:xfrm>
            <a:off x="1410300" y="1217181"/>
            <a:ext cx="10029735" cy="4564200"/>
            <a:chOff x="1082667" y="-164159"/>
            <a:chExt cx="10029735" cy="4564200"/>
          </a:xfrm>
        </p:grpSpPr>
        <p:sp>
          <p:nvSpPr>
            <p:cNvPr id="37" name="TextBox 36">
              <a:extLst>
                <a:ext uri="{FF2B5EF4-FFF2-40B4-BE49-F238E27FC236}">
                  <a16:creationId xmlns:a16="http://schemas.microsoft.com/office/drawing/2014/main" id="{8B9B18B5-441C-4926-BA1D-35474A29FAF5}"/>
                </a:ext>
              </a:extLst>
            </p:cNvPr>
            <p:cNvSpPr txBox="1"/>
            <p:nvPr/>
          </p:nvSpPr>
          <p:spPr>
            <a:xfrm>
              <a:off x="1082667" y="-164159"/>
              <a:ext cx="3642467" cy="923330"/>
            </a:xfrm>
            <a:prstGeom prst="rect">
              <a:avLst/>
            </a:prstGeom>
            <a:solidFill>
              <a:schemeClr val="tx2">
                <a:lumMod val="60000"/>
                <a:lumOff val="40000"/>
              </a:schemeClr>
            </a:solidFill>
          </p:spPr>
          <p:txBody>
            <a:bodyPr wrap="square" rtlCol="0">
              <a:spAutoFit/>
            </a:bodyPr>
            <a:lstStyle/>
            <a:p>
              <a:r>
                <a:rPr lang="en-US" dirty="0">
                  <a:solidFill>
                    <a:schemeClr val="bg1"/>
                  </a:solidFill>
                </a:rPr>
                <a:t>Mix of increased/decreased summertime PM</a:t>
              </a:r>
              <a:r>
                <a:rPr lang="en-US" baseline="-25000" dirty="0">
                  <a:solidFill>
                    <a:schemeClr val="bg1"/>
                  </a:solidFill>
                </a:rPr>
                <a:t>2.5</a:t>
              </a:r>
              <a:r>
                <a:rPr lang="en-US" dirty="0">
                  <a:solidFill>
                    <a:schemeClr val="bg1"/>
                  </a:solidFill>
                </a:rPr>
                <a:t> with CRACMM with M3Dry and STAGE</a:t>
              </a:r>
            </a:p>
          </p:txBody>
        </p:sp>
        <p:sp>
          <p:nvSpPr>
            <p:cNvPr id="38" name="Oval 37">
              <a:extLst>
                <a:ext uri="{FF2B5EF4-FFF2-40B4-BE49-F238E27FC236}">
                  <a16:creationId xmlns:a16="http://schemas.microsoft.com/office/drawing/2014/main" id="{B1265806-82CD-4E03-A91E-0EF841E994F8}"/>
                </a:ext>
              </a:extLst>
            </p:cNvPr>
            <p:cNvSpPr/>
            <p:nvPr/>
          </p:nvSpPr>
          <p:spPr>
            <a:xfrm>
              <a:off x="2886907" y="2828814"/>
              <a:ext cx="1980413" cy="1457172"/>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39" name="Straight Arrow Connector 38">
              <a:extLst>
                <a:ext uri="{FF2B5EF4-FFF2-40B4-BE49-F238E27FC236}">
                  <a16:creationId xmlns:a16="http://schemas.microsoft.com/office/drawing/2014/main" id="{3BE740B6-FEB8-4942-B11F-5B7C5C27F6AD}"/>
                </a:ext>
              </a:extLst>
            </p:cNvPr>
            <p:cNvCxnSpPr>
              <a:cxnSpLocks/>
              <a:stCxn id="37" idx="2"/>
              <a:endCxn id="38" idx="0"/>
            </p:cNvCxnSpPr>
            <p:nvPr/>
          </p:nvCxnSpPr>
          <p:spPr>
            <a:xfrm>
              <a:off x="2903901" y="759171"/>
              <a:ext cx="973213" cy="2069643"/>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sp>
          <p:nvSpPr>
            <p:cNvPr id="42" name="Oval 41">
              <a:extLst>
                <a:ext uri="{FF2B5EF4-FFF2-40B4-BE49-F238E27FC236}">
                  <a16:creationId xmlns:a16="http://schemas.microsoft.com/office/drawing/2014/main" id="{6842E376-4035-480E-B00D-E01134FC9E5D}"/>
                </a:ext>
              </a:extLst>
            </p:cNvPr>
            <p:cNvSpPr/>
            <p:nvPr/>
          </p:nvSpPr>
          <p:spPr>
            <a:xfrm>
              <a:off x="8925086" y="2828814"/>
              <a:ext cx="2187316" cy="1571227"/>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43" name="Straight Arrow Connector 42">
              <a:extLst>
                <a:ext uri="{FF2B5EF4-FFF2-40B4-BE49-F238E27FC236}">
                  <a16:creationId xmlns:a16="http://schemas.microsoft.com/office/drawing/2014/main" id="{D6F9CE74-E9EF-4281-8803-4BCC79D3F833}"/>
                </a:ext>
              </a:extLst>
            </p:cNvPr>
            <p:cNvCxnSpPr>
              <a:cxnSpLocks/>
              <a:stCxn id="37" idx="2"/>
              <a:endCxn id="42" idx="0"/>
            </p:cNvCxnSpPr>
            <p:nvPr/>
          </p:nvCxnSpPr>
          <p:spPr>
            <a:xfrm>
              <a:off x="2903901" y="759171"/>
              <a:ext cx="7114843" cy="2069643"/>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09366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025BC60-5370-467E-8CD9-9478CA49887F}"/>
              </a:ext>
            </a:extLst>
          </p:cNvPr>
          <p:cNvSpPr>
            <a:spLocks noGrp="1"/>
          </p:cNvSpPr>
          <p:nvPr>
            <p:ph type="sldNum" sz="quarter" idx="4294967295"/>
          </p:nvPr>
        </p:nvSpPr>
        <p:spPr>
          <a:xfrm>
            <a:off x="9347200" y="6356350"/>
            <a:ext cx="2844800" cy="365125"/>
          </a:xfrm>
        </p:spPr>
        <p:txBody>
          <a:bodyPr/>
          <a:lstStyle/>
          <a:p>
            <a:pPr>
              <a:defRPr/>
            </a:pPr>
            <a:fld id="{982EA9DB-1AB2-4E45-B0AC-1182FB3079D0}" type="slidenum">
              <a:rPr lang="en-US" smtClean="0"/>
              <a:pPr>
                <a:defRPr/>
              </a:pPr>
              <a:t>34</a:t>
            </a:fld>
            <a:endParaRPr lang="en-US" dirty="0"/>
          </a:p>
        </p:txBody>
      </p:sp>
      <p:sp>
        <p:nvSpPr>
          <p:cNvPr id="7" name="Text Placeholder 5">
            <a:extLst>
              <a:ext uri="{FF2B5EF4-FFF2-40B4-BE49-F238E27FC236}">
                <a16:creationId xmlns:a16="http://schemas.microsoft.com/office/drawing/2014/main" id="{4DBDB588-921B-4742-8E7C-BFF8D8FAC796}"/>
              </a:ext>
            </a:extLst>
          </p:cNvPr>
          <p:cNvSpPr>
            <a:spLocks noGrp="1"/>
          </p:cNvSpPr>
          <p:nvPr>
            <p:ph type="body" sz="quarter" idx="4294967295"/>
          </p:nvPr>
        </p:nvSpPr>
        <p:spPr>
          <a:xfrm>
            <a:off x="0" y="1382"/>
            <a:ext cx="12192000" cy="685800"/>
          </a:xfrm>
        </p:spPr>
        <p:txBody>
          <a:bodyPr/>
          <a:lstStyle/>
          <a:p>
            <a:pPr marL="0" indent="0" algn="ctr">
              <a:buNone/>
            </a:pPr>
            <a:r>
              <a:rPr lang="en-US" sz="3600" dirty="0">
                <a:latin typeface="Arial" panose="020B0604020202020204" pitchFamily="34" charset="0"/>
                <a:cs typeface="Arial" panose="020B0604020202020204" pitchFamily="34" charset="0"/>
              </a:rPr>
              <a:t>PM</a:t>
            </a:r>
            <a:r>
              <a:rPr lang="en-US" sz="3600" baseline="-25000" dirty="0">
                <a:latin typeface="Arial" panose="020B0604020202020204" pitchFamily="34" charset="0"/>
                <a:cs typeface="Arial" panose="020B0604020202020204" pitchFamily="34" charset="0"/>
              </a:rPr>
              <a:t>2.5</a:t>
            </a:r>
            <a:r>
              <a:rPr lang="en-US" sz="3600" dirty="0">
                <a:latin typeface="Arial" panose="020B0604020202020204" pitchFamily="34" charset="0"/>
                <a:cs typeface="Arial" panose="020B0604020202020204" pitchFamily="34" charset="0"/>
              </a:rPr>
              <a:t>: Impact of CMAQ Updates / Options (Fall)</a:t>
            </a:r>
          </a:p>
        </p:txBody>
      </p:sp>
      <p:pic>
        <p:nvPicPr>
          <p:cNvPr id="5" name="Picture 4" descr="Map&#10;&#10;Description automatically generated with low confidence">
            <a:extLst>
              <a:ext uri="{FF2B5EF4-FFF2-40B4-BE49-F238E27FC236}">
                <a16:creationId xmlns:a16="http://schemas.microsoft.com/office/drawing/2014/main" id="{E9EF07EF-A47F-42E9-8931-CFE6AC4C484B}"/>
              </a:ext>
            </a:extLst>
          </p:cNvPr>
          <p:cNvPicPr>
            <a:picLocks/>
          </p:cNvPicPr>
          <p:nvPr/>
        </p:nvPicPr>
        <p:blipFill rotWithShape="1">
          <a:blip r:embed="rId2" cstate="print">
            <a:extLst>
              <a:ext uri="{28A0092B-C50C-407E-A947-70E740481C1C}">
                <a14:useLocalDpi xmlns:a14="http://schemas.microsoft.com/office/drawing/2010/main" val="0"/>
              </a:ext>
            </a:extLst>
          </a:blip>
          <a:srcRect l="5862" t="32319" r="6363" b="25942"/>
          <a:stretch/>
        </p:blipFill>
        <p:spPr>
          <a:xfrm>
            <a:off x="107426" y="1361661"/>
            <a:ext cx="5943600" cy="4572000"/>
          </a:xfrm>
          <a:prstGeom prst="rect">
            <a:avLst/>
          </a:prstGeom>
        </p:spPr>
      </p:pic>
      <p:pic>
        <p:nvPicPr>
          <p:cNvPr id="8" name="Picture 7" descr="Map&#10;&#10;Description automatically generated">
            <a:extLst>
              <a:ext uri="{FF2B5EF4-FFF2-40B4-BE49-F238E27FC236}">
                <a16:creationId xmlns:a16="http://schemas.microsoft.com/office/drawing/2014/main" id="{0FF2CEBC-23A7-4001-8F4D-EBB7CC12153B}"/>
              </a:ext>
            </a:extLst>
          </p:cNvPr>
          <p:cNvPicPr>
            <a:picLocks/>
          </p:cNvPicPr>
          <p:nvPr/>
        </p:nvPicPr>
        <p:blipFill rotWithShape="1">
          <a:blip r:embed="rId3" cstate="print">
            <a:extLst>
              <a:ext uri="{28A0092B-C50C-407E-A947-70E740481C1C}">
                <a14:useLocalDpi xmlns:a14="http://schemas.microsoft.com/office/drawing/2010/main" val="0"/>
              </a:ext>
            </a:extLst>
          </a:blip>
          <a:srcRect l="5675" t="32174" r="6175" b="25942"/>
          <a:stretch/>
        </p:blipFill>
        <p:spPr>
          <a:xfrm>
            <a:off x="6167335" y="1361661"/>
            <a:ext cx="5943600" cy="4572000"/>
          </a:xfrm>
          <a:prstGeom prst="rect">
            <a:avLst/>
          </a:prstGeom>
        </p:spPr>
      </p:pic>
      <p:sp>
        <p:nvSpPr>
          <p:cNvPr id="11" name="TextBox 10">
            <a:extLst>
              <a:ext uri="{FF2B5EF4-FFF2-40B4-BE49-F238E27FC236}">
                <a16:creationId xmlns:a16="http://schemas.microsoft.com/office/drawing/2014/main" id="{49ABE930-3887-467C-A222-B48AABB3FEA2}"/>
              </a:ext>
            </a:extLst>
          </p:cNvPr>
          <p:cNvSpPr txBox="1"/>
          <p:nvPr/>
        </p:nvSpPr>
        <p:spPr>
          <a:xfrm>
            <a:off x="87548" y="758757"/>
            <a:ext cx="5632315" cy="461665"/>
          </a:xfrm>
          <a:prstGeom prst="rect">
            <a:avLst/>
          </a:prstGeom>
          <a:noFill/>
        </p:spPr>
        <p:txBody>
          <a:bodyPr wrap="square" rtlCol="0">
            <a:spAutoFit/>
          </a:bodyPr>
          <a:lstStyle/>
          <a:p>
            <a:pPr algn="ctr"/>
            <a:r>
              <a:rPr lang="en-US" sz="2400" dirty="0"/>
              <a:t>M3Dry</a:t>
            </a:r>
          </a:p>
        </p:txBody>
      </p:sp>
      <p:sp>
        <p:nvSpPr>
          <p:cNvPr id="12" name="TextBox 11">
            <a:extLst>
              <a:ext uri="{FF2B5EF4-FFF2-40B4-BE49-F238E27FC236}">
                <a16:creationId xmlns:a16="http://schemas.microsoft.com/office/drawing/2014/main" id="{09C00657-B076-4674-B58B-89BC582656B3}"/>
              </a:ext>
            </a:extLst>
          </p:cNvPr>
          <p:cNvSpPr txBox="1"/>
          <p:nvPr/>
        </p:nvSpPr>
        <p:spPr>
          <a:xfrm>
            <a:off x="6322978" y="755516"/>
            <a:ext cx="5632315" cy="461665"/>
          </a:xfrm>
          <a:prstGeom prst="rect">
            <a:avLst/>
          </a:prstGeom>
          <a:noFill/>
        </p:spPr>
        <p:txBody>
          <a:bodyPr wrap="square" rtlCol="0">
            <a:spAutoFit/>
          </a:bodyPr>
          <a:lstStyle/>
          <a:p>
            <a:pPr algn="ctr"/>
            <a:r>
              <a:rPr lang="en-US" sz="2400" dirty="0"/>
              <a:t>STAGE</a:t>
            </a:r>
          </a:p>
        </p:txBody>
      </p:sp>
      <p:grpSp>
        <p:nvGrpSpPr>
          <p:cNvPr id="13" name="Group 12">
            <a:extLst>
              <a:ext uri="{FF2B5EF4-FFF2-40B4-BE49-F238E27FC236}">
                <a16:creationId xmlns:a16="http://schemas.microsoft.com/office/drawing/2014/main" id="{1ECA9F18-B3B4-4A6D-81E3-9323B8116FBD}"/>
              </a:ext>
            </a:extLst>
          </p:cNvPr>
          <p:cNvGrpSpPr/>
          <p:nvPr/>
        </p:nvGrpSpPr>
        <p:grpSpPr>
          <a:xfrm>
            <a:off x="3066369" y="1527241"/>
            <a:ext cx="8558184" cy="4799784"/>
            <a:chOff x="5044894" y="1480244"/>
            <a:chExt cx="8558184" cy="4799784"/>
          </a:xfrm>
        </p:grpSpPr>
        <p:sp>
          <p:nvSpPr>
            <p:cNvPr id="14" name="Oval 13">
              <a:extLst>
                <a:ext uri="{FF2B5EF4-FFF2-40B4-BE49-F238E27FC236}">
                  <a16:creationId xmlns:a16="http://schemas.microsoft.com/office/drawing/2014/main" id="{B859A45C-5215-4F3B-A449-D5E538A46A7C}"/>
                </a:ext>
              </a:extLst>
            </p:cNvPr>
            <p:cNvSpPr/>
            <p:nvPr/>
          </p:nvSpPr>
          <p:spPr>
            <a:xfrm>
              <a:off x="5044894" y="1480245"/>
              <a:ext cx="2422187" cy="2188723"/>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C07C0274-830B-43B8-8114-ED2399F3FB00}"/>
                </a:ext>
              </a:extLst>
            </p:cNvPr>
            <p:cNvSpPr txBox="1"/>
            <p:nvPr/>
          </p:nvSpPr>
          <p:spPr>
            <a:xfrm>
              <a:off x="6708842" y="5356698"/>
              <a:ext cx="3829221" cy="923330"/>
            </a:xfrm>
            <a:prstGeom prst="rect">
              <a:avLst/>
            </a:prstGeom>
            <a:solidFill>
              <a:schemeClr val="tx2">
                <a:lumMod val="60000"/>
                <a:lumOff val="40000"/>
              </a:schemeClr>
            </a:solidFill>
          </p:spPr>
          <p:txBody>
            <a:bodyPr wrap="square" rtlCol="0">
              <a:spAutoFit/>
            </a:bodyPr>
            <a:lstStyle/>
            <a:p>
              <a:r>
                <a:rPr lang="en-US" dirty="0">
                  <a:solidFill>
                    <a:schemeClr val="bg1"/>
                  </a:solidFill>
                </a:rPr>
                <a:t>Continued lower PM</a:t>
              </a:r>
              <a:r>
                <a:rPr lang="en-US" baseline="-25000" dirty="0">
                  <a:solidFill>
                    <a:schemeClr val="bg1"/>
                  </a:solidFill>
                </a:rPr>
                <a:t>2.5</a:t>
              </a:r>
              <a:r>
                <a:rPr lang="en-US" dirty="0">
                  <a:solidFill>
                    <a:schemeClr val="bg1"/>
                  </a:solidFill>
                </a:rPr>
                <a:t> with M3Dry in fall and a mixed impact in the eastern U.S. with STAGE</a:t>
              </a:r>
            </a:p>
          </p:txBody>
        </p:sp>
        <p:grpSp>
          <p:nvGrpSpPr>
            <p:cNvPr id="16" name="Group 15">
              <a:extLst>
                <a:ext uri="{FF2B5EF4-FFF2-40B4-BE49-F238E27FC236}">
                  <a16:creationId xmlns:a16="http://schemas.microsoft.com/office/drawing/2014/main" id="{BEF5B2F9-80D2-4B66-B6FF-8567714F9C3D}"/>
                </a:ext>
              </a:extLst>
            </p:cNvPr>
            <p:cNvGrpSpPr/>
            <p:nvPr/>
          </p:nvGrpSpPr>
          <p:grpSpPr>
            <a:xfrm>
              <a:off x="6255988" y="1480244"/>
              <a:ext cx="7347090" cy="3876454"/>
              <a:chOff x="6255988" y="1480244"/>
              <a:chExt cx="7347090" cy="3876454"/>
            </a:xfrm>
          </p:grpSpPr>
          <p:cxnSp>
            <p:nvCxnSpPr>
              <p:cNvPr id="17" name="Straight Arrow Connector 16">
                <a:extLst>
                  <a:ext uri="{FF2B5EF4-FFF2-40B4-BE49-F238E27FC236}">
                    <a16:creationId xmlns:a16="http://schemas.microsoft.com/office/drawing/2014/main" id="{A7EB37EB-1EC2-4104-B797-7010438C2078}"/>
                  </a:ext>
                </a:extLst>
              </p:cNvPr>
              <p:cNvCxnSpPr>
                <a:cxnSpLocks/>
                <a:stCxn id="15" idx="0"/>
                <a:endCxn id="14" idx="4"/>
              </p:cNvCxnSpPr>
              <p:nvPr/>
            </p:nvCxnSpPr>
            <p:spPr>
              <a:xfrm flipH="1" flipV="1">
                <a:off x="6255988" y="3668968"/>
                <a:ext cx="2367465" cy="1687730"/>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sp>
            <p:nvSpPr>
              <p:cNvPr id="18" name="Oval 17">
                <a:extLst>
                  <a:ext uri="{FF2B5EF4-FFF2-40B4-BE49-F238E27FC236}">
                    <a16:creationId xmlns:a16="http://schemas.microsoft.com/office/drawing/2014/main" id="{30142721-BE6D-4113-B1E1-37F5E6C4E675}"/>
                  </a:ext>
                </a:extLst>
              </p:cNvPr>
              <p:cNvSpPr/>
              <p:nvPr/>
            </p:nvSpPr>
            <p:spPr>
              <a:xfrm>
                <a:off x="11151708" y="1480244"/>
                <a:ext cx="2451370" cy="2188723"/>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19" name="Straight Arrow Connector 18">
                <a:extLst>
                  <a:ext uri="{FF2B5EF4-FFF2-40B4-BE49-F238E27FC236}">
                    <a16:creationId xmlns:a16="http://schemas.microsoft.com/office/drawing/2014/main" id="{74608EEE-4223-49BA-8948-6F652C2A6550}"/>
                  </a:ext>
                </a:extLst>
              </p:cNvPr>
              <p:cNvCxnSpPr>
                <a:cxnSpLocks/>
                <a:stCxn id="15" idx="0"/>
                <a:endCxn id="18" idx="2"/>
              </p:cNvCxnSpPr>
              <p:nvPr/>
            </p:nvCxnSpPr>
            <p:spPr>
              <a:xfrm flipV="1">
                <a:off x="8623453" y="2574606"/>
                <a:ext cx="2528255" cy="2782092"/>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grpSp>
      </p:grpSp>
      <p:grpSp>
        <p:nvGrpSpPr>
          <p:cNvPr id="22" name="Group 21">
            <a:extLst>
              <a:ext uri="{FF2B5EF4-FFF2-40B4-BE49-F238E27FC236}">
                <a16:creationId xmlns:a16="http://schemas.microsoft.com/office/drawing/2014/main" id="{68080205-59E3-4889-8FFE-1A9E72215127}"/>
              </a:ext>
            </a:extLst>
          </p:cNvPr>
          <p:cNvGrpSpPr/>
          <p:nvPr/>
        </p:nvGrpSpPr>
        <p:grpSpPr>
          <a:xfrm>
            <a:off x="989045" y="722993"/>
            <a:ext cx="7370123" cy="5069924"/>
            <a:chOff x="989045" y="722993"/>
            <a:chExt cx="7370123" cy="5069924"/>
          </a:xfrm>
        </p:grpSpPr>
        <p:sp>
          <p:nvSpPr>
            <p:cNvPr id="23" name="TextBox 22">
              <a:extLst>
                <a:ext uri="{FF2B5EF4-FFF2-40B4-BE49-F238E27FC236}">
                  <a16:creationId xmlns:a16="http://schemas.microsoft.com/office/drawing/2014/main" id="{4AEC0301-87D3-4047-A801-70F34747E8D3}"/>
                </a:ext>
              </a:extLst>
            </p:cNvPr>
            <p:cNvSpPr txBox="1"/>
            <p:nvPr/>
          </p:nvSpPr>
          <p:spPr>
            <a:xfrm>
              <a:off x="5351807" y="722993"/>
              <a:ext cx="2828097" cy="923330"/>
            </a:xfrm>
            <a:prstGeom prst="rect">
              <a:avLst/>
            </a:prstGeom>
            <a:solidFill>
              <a:schemeClr val="tx2">
                <a:lumMod val="60000"/>
                <a:lumOff val="40000"/>
              </a:schemeClr>
            </a:solidFill>
          </p:spPr>
          <p:txBody>
            <a:bodyPr wrap="square" rtlCol="0">
              <a:spAutoFit/>
            </a:bodyPr>
            <a:lstStyle/>
            <a:p>
              <a:r>
                <a:rPr lang="en-US" dirty="0">
                  <a:solidFill>
                    <a:schemeClr val="bg1"/>
                  </a:solidFill>
                </a:rPr>
                <a:t>Continued increase in  PM</a:t>
              </a:r>
              <a:r>
                <a:rPr lang="en-US" baseline="-25000" dirty="0">
                  <a:solidFill>
                    <a:schemeClr val="bg1"/>
                  </a:solidFill>
                </a:rPr>
                <a:t>2.5</a:t>
              </a:r>
              <a:r>
                <a:rPr lang="en-US" dirty="0">
                  <a:solidFill>
                    <a:schemeClr val="bg1"/>
                  </a:solidFill>
                </a:rPr>
                <a:t> in fall in the SE U.S. with MEGAN</a:t>
              </a:r>
            </a:p>
          </p:txBody>
        </p:sp>
        <p:sp>
          <p:nvSpPr>
            <p:cNvPr id="24" name="Oval 23">
              <a:extLst>
                <a:ext uri="{FF2B5EF4-FFF2-40B4-BE49-F238E27FC236}">
                  <a16:creationId xmlns:a16="http://schemas.microsoft.com/office/drawing/2014/main" id="{DE39321F-6E34-4EC2-A371-77BDB211514C}"/>
                </a:ext>
              </a:extLst>
            </p:cNvPr>
            <p:cNvSpPr/>
            <p:nvPr/>
          </p:nvSpPr>
          <p:spPr>
            <a:xfrm>
              <a:off x="989045" y="4868598"/>
              <a:ext cx="1160248" cy="924319"/>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25" name="Straight Arrow Connector 24">
              <a:extLst>
                <a:ext uri="{FF2B5EF4-FFF2-40B4-BE49-F238E27FC236}">
                  <a16:creationId xmlns:a16="http://schemas.microsoft.com/office/drawing/2014/main" id="{EE0C5731-B575-45D2-91A1-100368F7F152}"/>
                </a:ext>
              </a:extLst>
            </p:cNvPr>
            <p:cNvCxnSpPr>
              <a:cxnSpLocks/>
              <a:stCxn id="23" idx="2"/>
              <a:endCxn id="24" idx="0"/>
            </p:cNvCxnSpPr>
            <p:nvPr/>
          </p:nvCxnSpPr>
          <p:spPr>
            <a:xfrm flipH="1">
              <a:off x="1569169" y="1646323"/>
              <a:ext cx="5196687" cy="3222275"/>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sp>
          <p:nvSpPr>
            <p:cNvPr id="26" name="Oval 25">
              <a:extLst>
                <a:ext uri="{FF2B5EF4-FFF2-40B4-BE49-F238E27FC236}">
                  <a16:creationId xmlns:a16="http://schemas.microsoft.com/office/drawing/2014/main" id="{4C103D43-D94A-4C77-84F3-AB9A87E3589F}"/>
                </a:ext>
              </a:extLst>
            </p:cNvPr>
            <p:cNvSpPr/>
            <p:nvPr/>
          </p:nvSpPr>
          <p:spPr>
            <a:xfrm>
              <a:off x="7040857" y="4627984"/>
              <a:ext cx="1318311" cy="115339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27" name="Straight Arrow Connector 26">
              <a:extLst>
                <a:ext uri="{FF2B5EF4-FFF2-40B4-BE49-F238E27FC236}">
                  <a16:creationId xmlns:a16="http://schemas.microsoft.com/office/drawing/2014/main" id="{01553B9E-10E0-4D1B-9DD6-AD178C4676BE}"/>
                </a:ext>
              </a:extLst>
            </p:cNvPr>
            <p:cNvCxnSpPr>
              <a:cxnSpLocks/>
              <a:stCxn id="23" idx="2"/>
              <a:endCxn id="26" idx="0"/>
            </p:cNvCxnSpPr>
            <p:nvPr/>
          </p:nvCxnSpPr>
          <p:spPr>
            <a:xfrm>
              <a:off x="6765856" y="1646323"/>
              <a:ext cx="934157" cy="2981661"/>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grpSp>
      <p:grpSp>
        <p:nvGrpSpPr>
          <p:cNvPr id="28" name="Group 27">
            <a:extLst>
              <a:ext uri="{FF2B5EF4-FFF2-40B4-BE49-F238E27FC236}">
                <a16:creationId xmlns:a16="http://schemas.microsoft.com/office/drawing/2014/main" id="{7435B135-A72D-490C-B9F8-4C314C57C0D1}"/>
              </a:ext>
            </a:extLst>
          </p:cNvPr>
          <p:cNvGrpSpPr/>
          <p:nvPr/>
        </p:nvGrpSpPr>
        <p:grpSpPr>
          <a:xfrm>
            <a:off x="1410300" y="1217181"/>
            <a:ext cx="9973173" cy="4564200"/>
            <a:chOff x="1082667" y="-164159"/>
            <a:chExt cx="9973173" cy="4564200"/>
          </a:xfrm>
        </p:grpSpPr>
        <p:sp>
          <p:nvSpPr>
            <p:cNvPr id="29" name="TextBox 28">
              <a:extLst>
                <a:ext uri="{FF2B5EF4-FFF2-40B4-BE49-F238E27FC236}">
                  <a16:creationId xmlns:a16="http://schemas.microsoft.com/office/drawing/2014/main" id="{F8FFA12C-1C88-435D-BAA0-F3A24BDA1A69}"/>
                </a:ext>
              </a:extLst>
            </p:cNvPr>
            <p:cNvSpPr txBox="1"/>
            <p:nvPr/>
          </p:nvSpPr>
          <p:spPr>
            <a:xfrm>
              <a:off x="1082667" y="-164159"/>
              <a:ext cx="3642467" cy="1200329"/>
            </a:xfrm>
            <a:prstGeom prst="rect">
              <a:avLst/>
            </a:prstGeom>
            <a:solidFill>
              <a:schemeClr val="tx2">
                <a:lumMod val="60000"/>
                <a:lumOff val="40000"/>
              </a:schemeClr>
            </a:solidFill>
          </p:spPr>
          <p:txBody>
            <a:bodyPr wrap="square" rtlCol="0">
              <a:spAutoFit/>
            </a:bodyPr>
            <a:lstStyle/>
            <a:p>
              <a:r>
                <a:rPr lang="en-US" dirty="0">
                  <a:solidFill>
                    <a:schemeClr val="bg1"/>
                  </a:solidFill>
                </a:rPr>
                <a:t>CRAMM results in mostly higher PM</a:t>
              </a:r>
              <a:r>
                <a:rPr lang="en-US" baseline="-25000" dirty="0">
                  <a:solidFill>
                    <a:schemeClr val="bg1"/>
                  </a:solidFill>
                </a:rPr>
                <a:t>2.5</a:t>
              </a:r>
              <a:r>
                <a:rPr lang="en-US" dirty="0">
                  <a:solidFill>
                    <a:schemeClr val="bg1"/>
                  </a:solidFill>
                </a:rPr>
                <a:t> in fall, but relatively small (some isolated areas with larger increases)</a:t>
              </a:r>
            </a:p>
          </p:txBody>
        </p:sp>
        <p:sp>
          <p:nvSpPr>
            <p:cNvPr id="30" name="Oval 29">
              <a:extLst>
                <a:ext uri="{FF2B5EF4-FFF2-40B4-BE49-F238E27FC236}">
                  <a16:creationId xmlns:a16="http://schemas.microsoft.com/office/drawing/2014/main" id="{71C90776-900B-4295-8B3D-A75E9E831B3B}"/>
                </a:ext>
              </a:extLst>
            </p:cNvPr>
            <p:cNvSpPr/>
            <p:nvPr/>
          </p:nvSpPr>
          <p:spPr>
            <a:xfrm>
              <a:off x="2811491" y="2828814"/>
              <a:ext cx="1980413" cy="1457172"/>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31" name="Straight Arrow Connector 30">
              <a:extLst>
                <a:ext uri="{FF2B5EF4-FFF2-40B4-BE49-F238E27FC236}">
                  <a16:creationId xmlns:a16="http://schemas.microsoft.com/office/drawing/2014/main" id="{40D3D8B3-4784-4DC5-9FC0-10AF9A4B3F11}"/>
                </a:ext>
              </a:extLst>
            </p:cNvPr>
            <p:cNvCxnSpPr>
              <a:cxnSpLocks/>
              <a:stCxn id="29" idx="2"/>
              <a:endCxn id="30" idx="0"/>
            </p:cNvCxnSpPr>
            <p:nvPr/>
          </p:nvCxnSpPr>
          <p:spPr>
            <a:xfrm>
              <a:off x="2903901" y="1036170"/>
              <a:ext cx="897797" cy="1792644"/>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sp>
          <p:nvSpPr>
            <p:cNvPr id="32" name="Oval 31">
              <a:extLst>
                <a:ext uri="{FF2B5EF4-FFF2-40B4-BE49-F238E27FC236}">
                  <a16:creationId xmlns:a16="http://schemas.microsoft.com/office/drawing/2014/main" id="{7AC603C7-0D41-4276-83AA-323A4E4F2BC1}"/>
                </a:ext>
              </a:extLst>
            </p:cNvPr>
            <p:cNvSpPr/>
            <p:nvPr/>
          </p:nvSpPr>
          <p:spPr>
            <a:xfrm>
              <a:off x="8868524" y="2828814"/>
              <a:ext cx="2187316" cy="1571227"/>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33" name="Straight Arrow Connector 32">
              <a:extLst>
                <a:ext uri="{FF2B5EF4-FFF2-40B4-BE49-F238E27FC236}">
                  <a16:creationId xmlns:a16="http://schemas.microsoft.com/office/drawing/2014/main" id="{9F2FCA66-96A6-4B0D-AA4A-AC2C17B6E270}"/>
                </a:ext>
              </a:extLst>
            </p:cNvPr>
            <p:cNvCxnSpPr>
              <a:cxnSpLocks/>
              <a:stCxn id="29" idx="2"/>
              <a:endCxn id="32" idx="0"/>
            </p:cNvCxnSpPr>
            <p:nvPr/>
          </p:nvCxnSpPr>
          <p:spPr>
            <a:xfrm>
              <a:off x="2903901" y="1036170"/>
              <a:ext cx="7058281" cy="1792644"/>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71878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39C9F256-153C-49D4-81AA-3E3E05D02EFA}"/>
              </a:ext>
            </a:extLst>
          </p:cNvPr>
          <p:cNvPicPr>
            <a:picLocks noChangeAspect="1"/>
          </p:cNvPicPr>
          <p:nvPr/>
        </p:nvPicPr>
        <p:blipFill>
          <a:blip r:embed="rId2"/>
          <a:stretch>
            <a:fillRect/>
          </a:stretch>
        </p:blipFill>
        <p:spPr>
          <a:xfrm>
            <a:off x="116309" y="3674974"/>
            <a:ext cx="5918335" cy="2839316"/>
          </a:xfrm>
          <a:prstGeom prst="rect">
            <a:avLst/>
          </a:prstGeom>
        </p:spPr>
      </p:pic>
      <p:pic>
        <p:nvPicPr>
          <p:cNvPr id="50" name="Picture 49">
            <a:extLst>
              <a:ext uri="{FF2B5EF4-FFF2-40B4-BE49-F238E27FC236}">
                <a16:creationId xmlns:a16="http://schemas.microsoft.com/office/drawing/2014/main" id="{ED236283-A48E-4F18-A428-28EB6F984259}"/>
              </a:ext>
            </a:extLst>
          </p:cNvPr>
          <p:cNvPicPr>
            <a:picLocks noChangeAspect="1"/>
          </p:cNvPicPr>
          <p:nvPr/>
        </p:nvPicPr>
        <p:blipFill>
          <a:blip r:embed="rId3"/>
          <a:stretch>
            <a:fillRect/>
          </a:stretch>
        </p:blipFill>
        <p:spPr>
          <a:xfrm>
            <a:off x="6127070" y="3674974"/>
            <a:ext cx="5974137" cy="2839316"/>
          </a:xfrm>
          <a:prstGeom prst="rect">
            <a:avLst/>
          </a:prstGeom>
        </p:spPr>
      </p:pic>
      <p:pic>
        <p:nvPicPr>
          <p:cNvPr id="46" name="Picture 45">
            <a:extLst>
              <a:ext uri="{FF2B5EF4-FFF2-40B4-BE49-F238E27FC236}">
                <a16:creationId xmlns:a16="http://schemas.microsoft.com/office/drawing/2014/main" id="{254FA84B-7EA9-4A9D-B338-88673D92CAA7}"/>
              </a:ext>
            </a:extLst>
          </p:cNvPr>
          <p:cNvPicPr>
            <a:picLocks noChangeAspect="1"/>
          </p:cNvPicPr>
          <p:nvPr/>
        </p:nvPicPr>
        <p:blipFill>
          <a:blip r:embed="rId4"/>
          <a:stretch>
            <a:fillRect/>
          </a:stretch>
        </p:blipFill>
        <p:spPr>
          <a:xfrm>
            <a:off x="6127070" y="579104"/>
            <a:ext cx="5974137" cy="3055481"/>
          </a:xfrm>
          <a:prstGeom prst="rect">
            <a:avLst/>
          </a:prstGeom>
        </p:spPr>
      </p:pic>
      <p:pic>
        <p:nvPicPr>
          <p:cNvPr id="38" name="Picture 37">
            <a:extLst>
              <a:ext uri="{FF2B5EF4-FFF2-40B4-BE49-F238E27FC236}">
                <a16:creationId xmlns:a16="http://schemas.microsoft.com/office/drawing/2014/main" id="{38400BBC-3972-4A21-9F3E-49ADBF65CC75}"/>
              </a:ext>
            </a:extLst>
          </p:cNvPr>
          <p:cNvPicPr>
            <a:picLocks noChangeAspect="1"/>
          </p:cNvPicPr>
          <p:nvPr/>
        </p:nvPicPr>
        <p:blipFill>
          <a:blip r:embed="rId5"/>
          <a:stretch>
            <a:fillRect/>
          </a:stretch>
        </p:blipFill>
        <p:spPr>
          <a:xfrm>
            <a:off x="111407" y="581394"/>
            <a:ext cx="5928537" cy="3046778"/>
          </a:xfrm>
          <a:prstGeom prst="rect">
            <a:avLst/>
          </a:prstGeom>
        </p:spPr>
      </p:pic>
      <p:sp>
        <p:nvSpPr>
          <p:cNvPr id="4" name="Slide Number Placeholder 3">
            <a:extLst>
              <a:ext uri="{FF2B5EF4-FFF2-40B4-BE49-F238E27FC236}">
                <a16:creationId xmlns:a16="http://schemas.microsoft.com/office/drawing/2014/main" id="{CBB7034A-A883-4E1D-BF07-8C68B3EE9204}"/>
              </a:ext>
            </a:extLst>
          </p:cNvPr>
          <p:cNvSpPr>
            <a:spLocks noGrp="1"/>
          </p:cNvSpPr>
          <p:nvPr>
            <p:ph type="sldNum" sz="quarter" idx="4294967295"/>
          </p:nvPr>
        </p:nvSpPr>
        <p:spPr>
          <a:xfrm>
            <a:off x="9347200" y="6356350"/>
            <a:ext cx="2844800" cy="365125"/>
          </a:xfrm>
        </p:spPr>
        <p:txBody>
          <a:bodyPr/>
          <a:lstStyle/>
          <a:p>
            <a:pPr>
              <a:defRPr/>
            </a:pPr>
            <a:fld id="{982EA9DB-1AB2-4E45-B0AC-1182FB3079D0}" type="slidenum">
              <a:rPr lang="en-US" smtClean="0"/>
              <a:pPr>
                <a:defRPr/>
              </a:pPr>
              <a:t>35</a:t>
            </a:fld>
            <a:endParaRPr lang="en-US" dirty="0"/>
          </a:p>
        </p:txBody>
      </p:sp>
      <p:sp>
        <p:nvSpPr>
          <p:cNvPr id="9" name="Text Placeholder 5">
            <a:extLst>
              <a:ext uri="{FF2B5EF4-FFF2-40B4-BE49-F238E27FC236}">
                <a16:creationId xmlns:a16="http://schemas.microsoft.com/office/drawing/2014/main" id="{83ECDD42-C0DA-48E4-8B0A-D12A1FD2B63A}"/>
              </a:ext>
            </a:extLst>
          </p:cNvPr>
          <p:cNvSpPr txBox="1">
            <a:spLocks/>
          </p:cNvSpPr>
          <p:nvPr/>
        </p:nvSpPr>
        <p:spPr bwMode="auto">
          <a:xfrm>
            <a:off x="0" y="1382"/>
            <a:ext cx="121920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US" dirty="0">
                <a:latin typeface="Arial" panose="020B0604020202020204" pitchFamily="34" charset="0"/>
                <a:cs typeface="Arial" panose="020B0604020202020204" pitchFamily="34" charset="0"/>
              </a:rPr>
              <a:t>PM</a:t>
            </a:r>
            <a:r>
              <a:rPr lang="en-US" baseline="-25000" dirty="0">
                <a:latin typeface="Arial" panose="020B0604020202020204" pitchFamily="34" charset="0"/>
                <a:cs typeface="Arial" panose="020B0604020202020204" pitchFamily="34" charset="0"/>
              </a:rPr>
              <a:t>2.5</a:t>
            </a:r>
            <a:r>
              <a:rPr lang="en-US" dirty="0">
                <a:latin typeface="Arial" panose="020B0604020202020204" pitchFamily="34" charset="0"/>
                <a:cs typeface="Arial" panose="020B0604020202020204" pitchFamily="34" charset="0"/>
              </a:rPr>
              <a:t>: CMAQv5.4 - v5.3.3 Seasonal Bias Difference</a:t>
            </a:r>
          </a:p>
        </p:txBody>
      </p:sp>
      <p:sp>
        <p:nvSpPr>
          <p:cNvPr id="10" name="TextBox 9">
            <a:extLst>
              <a:ext uri="{FF2B5EF4-FFF2-40B4-BE49-F238E27FC236}">
                <a16:creationId xmlns:a16="http://schemas.microsoft.com/office/drawing/2014/main" id="{B37AE6E9-983B-4121-A343-3532D77D9FCE}"/>
              </a:ext>
            </a:extLst>
          </p:cNvPr>
          <p:cNvSpPr txBox="1"/>
          <p:nvPr/>
        </p:nvSpPr>
        <p:spPr>
          <a:xfrm>
            <a:off x="87550" y="3122579"/>
            <a:ext cx="1108953" cy="369332"/>
          </a:xfrm>
          <a:prstGeom prst="rect">
            <a:avLst/>
          </a:prstGeom>
          <a:noFill/>
        </p:spPr>
        <p:txBody>
          <a:bodyPr wrap="square" rtlCol="0">
            <a:spAutoFit/>
          </a:bodyPr>
          <a:lstStyle/>
          <a:p>
            <a:pPr algn="ctr"/>
            <a:r>
              <a:rPr lang="en-US" dirty="0"/>
              <a:t>Winter</a:t>
            </a:r>
          </a:p>
        </p:txBody>
      </p:sp>
      <p:sp>
        <p:nvSpPr>
          <p:cNvPr id="11" name="TextBox 10">
            <a:extLst>
              <a:ext uri="{FF2B5EF4-FFF2-40B4-BE49-F238E27FC236}">
                <a16:creationId xmlns:a16="http://schemas.microsoft.com/office/drawing/2014/main" id="{C32B7679-6A13-4F05-AE54-AFF5C62FA92C}"/>
              </a:ext>
            </a:extLst>
          </p:cNvPr>
          <p:cNvSpPr txBox="1"/>
          <p:nvPr/>
        </p:nvSpPr>
        <p:spPr>
          <a:xfrm>
            <a:off x="6173820" y="3119337"/>
            <a:ext cx="1108953" cy="369332"/>
          </a:xfrm>
          <a:prstGeom prst="rect">
            <a:avLst/>
          </a:prstGeom>
          <a:noFill/>
        </p:spPr>
        <p:txBody>
          <a:bodyPr wrap="square" rtlCol="0">
            <a:spAutoFit/>
          </a:bodyPr>
          <a:lstStyle/>
          <a:p>
            <a:pPr algn="ctr"/>
            <a:r>
              <a:rPr lang="en-US" dirty="0"/>
              <a:t>Spring</a:t>
            </a:r>
          </a:p>
        </p:txBody>
      </p:sp>
      <p:sp>
        <p:nvSpPr>
          <p:cNvPr id="12" name="TextBox 11">
            <a:extLst>
              <a:ext uri="{FF2B5EF4-FFF2-40B4-BE49-F238E27FC236}">
                <a16:creationId xmlns:a16="http://schemas.microsoft.com/office/drawing/2014/main" id="{063AAF42-CD76-42DF-B711-7B4133642418}"/>
              </a:ext>
            </a:extLst>
          </p:cNvPr>
          <p:cNvSpPr txBox="1"/>
          <p:nvPr/>
        </p:nvSpPr>
        <p:spPr>
          <a:xfrm>
            <a:off x="87554" y="6147881"/>
            <a:ext cx="1108953" cy="369332"/>
          </a:xfrm>
          <a:prstGeom prst="rect">
            <a:avLst/>
          </a:prstGeom>
          <a:noFill/>
        </p:spPr>
        <p:txBody>
          <a:bodyPr wrap="square" rtlCol="0">
            <a:spAutoFit/>
          </a:bodyPr>
          <a:lstStyle/>
          <a:p>
            <a:pPr algn="ctr"/>
            <a:r>
              <a:rPr lang="en-US" dirty="0"/>
              <a:t>Summer</a:t>
            </a:r>
          </a:p>
        </p:txBody>
      </p:sp>
      <p:sp>
        <p:nvSpPr>
          <p:cNvPr id="13" name="TextBox 12">
            <a:extLst>
              <a:ext uri="{FF2B5EF4-FFF2-40B4-BE49-F238E27FC236}">
                <a16:creationId xmlns:a16="http://schemas.microsoft.com/office/drawing/2014/main" id="{0ADFC914-53CE-430B-B845-B7D5EAFC52AD}"/>
              </a:ext>
            </a:extLst>
          </p:cNvPr>
          <p:cNvSpPr txBox="1"/>
          <p:nvPr/>
        </p:nvSpPr>
        <p:spPr>
          <a:xfrm>
            <a:off x="6177064" y="6138155"/>
            <a:ext cx="1108953" cy="369332"/>
          </a:xfrm>
          <a:prstGeom prst="rect">
            <a:avLst/>
          </a:prstGeom>
          <a:noFill/>
        </p:spPr>
        <p:txBody>
          <a:bodyPr wrap="square" rtlCol="0">
            <a:spAutoFit/>
          </a:bodyPr>
          <a:lstStyle/>
          <a:p>
            <a:pPr algn="ctr"/>
            <a:r>
              <a:rPr lang="en-US" dirty="0"/>
              <a:t>Fall</a:t>
            </a:r>
          </a:p>
        </p:txBody>
      </p:sp>
      <p:grpSp>
        <p:nvGrpSpPr>
          <p:cNvPr id="26" name="Group 16">
            <a:extLst>
              <a:ext uri="{FF2B5EF4-FFF2-40B4-BE49-F238E27FC236}">
                <a16:creationId xmlns:a16="http://schemas.microsoft.com/office/drawing/2014/main" id="{6B36C507-CC37-4F12-9FD6-248B25A62906}"/>
              </a:ext>
            </a:extLst>
          </p:cNvPr>
          <p:cNvGrpSpPr>
            <a:grpSpLocks/>
          </p:cNvGrpSpPr>
          <p:nvPr/>
        </p:nvGrpSpPr>
        <p:grpSpPr bwMode="auto">
          <a:xfrm>
            <a:off x="5132900" y="1764398"/>
            <a:ext cx="530254" cy="1911873"/>
            <a:chOff x="3962400" y="4240470"/>
            <a:chExt cx="670435" cy="1808211"/>
          </a:xfrm>
        </p:grpSpPr>
        <p:cxnSp>
          <p:nvCxnSpPr>
            <p:cNvPr id="27" name="Straight Connector 17">
              <a:extLst>
                <a:ext uri="{FF2B5EF4-FFF2-40B4-BE49-F238E27FC236}">
                  <a16:creationId xmlns:a16="http://schemas.microsoft.com/office/drawing/2014/main" id="{994A3D06-B354-4684-BEA2-AB4E198A5705}"/>
                </a:ext>
              </a:extLst>
            </p:cNvPr>
            <p:cNvCxnSpPr>
              <a:cxnSpLocks noChangeShapeType="1"/>
            </p:cNvCxnSpPr>
            <p:nvPr/>
          </p:nvCxnSpPr>
          <p:spPr bwMode="auto">
            <a:xfrm>
              <a:off x="3962400" y="5200073"/>
              <a:ext cx="480291"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28" name="Straight Arrow Connector 18">
              <a:extLst>
                <a:ext uri="{FF2B5EF4-FFF2-40B4-BE49-F238E27FC236}">
                  <a16:creationId xmlns:a16="http://schemas.microsoft.com/office/drawing/2014/main" id="{B1803156-C2CB-4F4C-A644-737D93D114B5}"/>
                </a:ext>
              </a:extLst>
            </p:cNvPr>
            <p:cNvCxnSpPr>
              <a:cxnSpLocks noChangeShapeType="1"/>
            </p:cNvCxnSpPr>
            <p:nvPr/>
          </p:nvCxnSpPr>
          <p:spPr bwMode="auto">
            <a:xfrm flipV="1">
              <a:off x="4174836" y="4405745"/>
              <a:ext cx="0" cy="803564"/>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9" name="Straight Arrow Connector 19">
              <a:extLst>
                <a:ext uri="{FF2B5EF4-FFF2-40B4-BE49-F238E27FC236}">
                  <a16:creationId xmlns:a16="http://schemas.microsoft.com/office/drawing/2014/main" id="{C8315A2E-EBF0-4650-B08C-80015E98E22E}"/>
                </a:ext>
              </a:extLst>
            </p:cNvPr>
            <p:cNvCxnSpPr>
              <a:cxnSpLocks noChangeShapeType="1"/>
            </p:cNvCxnSpPr>
            <p:nvPr/>
          </p:nvCxnSpPr>
          <p:spPr bwMode="auto">
            <a:xfrm>
              <a:off x="4174836" y="5200073"/>
              <a:ext cx="0" cy="75738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0" name="TextBox 20">
              <a:extLst>
                <a:ext uri="{FF2B5EF4-FFF2-40B4-BE49-F238E27FC236}">
                  <a16:creationId xmlns:a16="http://schemas.microsoft.com/office/drawing/2014/main" id="{662BCF36-24F4-4117-9E5D-66BB7B7F7B63}"/>
                </a:ext>
              </a:extLst>
            </p:cNvPr>
            <p:cNvSpPr txBox="1">
              <a:spLocks noChangeArrowheads="1"/>
            </p:cNvSpPr>
            <p:nvPr/>
          </p:nvSpPr>
          <p:spPr bwMode="auto">
            <a:xfrm rot="16200000">
              <a:off x="3920585" y="4591024"/>
              <a:ext cx="1048944" cy="34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500" b="1" dirty="0"/>
                <a:t>Improved Bias</a:t>
              </a:r>
            </a:p>
          </p:txBody>
        </p:sp>
        <p:sp>
          <p:nvSpPr>
            <p:cNvPr id="31" name="TextBox 21">
              <a:extLst>
                <a:ext uri="{FF2B5EF4-FFF2-40B4-BE49-F238E27FC236}">
                  <a16:creationId xmlns:a16="http://schemas.microsoft.com/office/drawing/2014/main" id="{F4325D58-E0D0-46C0-A3C7-76ACA8B49CB3}"/>
                </a:ext>
              </a:extLst>
            </p:cNvPr>
            <p:cNvSpPr txBox="1">
              <a:spLocks noChangeArrowheads="1"/>
            </p:cNvSpPr>
            <p:nvPr/>
          </p:nvSpPr>
          <p:spPr bwMode="auto">
            <a:xfrm rot="16200000">
              <a:off x="4011257" y="5427102"/>
              <a:ext cx="895320" cy="3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500" b="1" dirty="0"/>
                <a:t>Worse Bias</a:t>
              </a:r>
            </a:p>
          </p:txBody>
        </p:sp>
      </p:grpSp>
      <p:sp>
        <p:nvSpPr>
          <p:cNvPr id="44" name="TextBox 43">
            <a:extLst>
              <a:ext uri="{FF2B5EF4-FFF2-40B4-BE49-F238E27FC236}">
                <a16:creationId xmlns:a16="http://schemas.microsoft.com/office/drawing/2014/main" id="{1E415425-BDCA-4E29-B590-636CAC24E0D4}"/>
              </a:ext>
            </a:extLst>
          </p:cNvPr>
          <p:cNvSpPr txBox="1"/>
          <p:nvPr/>
        </p:nvSpPr>
        <p:spPr>
          <a:xfrm>
            <a:off x="68093" y="6517531"/>
            <a:ext cx="12013659" cy="369332"/>
          </a:xfrm>
          <a:prstGeom prst="rect">
            <a:avLst/>
          </a:prstGeom>
          <a:noFill/>
        </p:spPr>
        <p:txBody>
          <a:bodyPr wrap="square" rtlCol="0">
            <a:spAutoFit/>
          </a:bodyPr>
          <a:lstStyle/>
          <a:p>
            <a:pPr algn="ctr"/>
            <a:r>
              <a:rPr lang="en-US" dirty="0"/>
              <a:t>Cool colors indicate lower bias with v5.4; Warm colors indicate higher bias with v5.4</a:t>
            </a:r>
          </a:p>
        </p:txBody>
      </p:sp>
      <p:pic>
        <p:nvPicPr>
          <p:cNvPr id="42" name="Picture 41">
            <a:extLst>
              <a:ext uri="{FF2B5EF4-FFF2-40B4-BE49-F238E27FC236}">
                <a16:creationId xmlns:a16="http://schemas.microsoft.com/office/drawing/2014/main" id="{4825E6D3-E862-42C5-85BB-B0AF03749604}"/>
              </a:ext>
            </a:extLst>
          </p:cNvPr>
          <p:cNvPicPr>
            <a:picLocks noChangeAspect="1"/>
          </p:cNvPicPr>
          <p:nvPr/>
        </p:nvPicPr>
        <p:blipFill>
          <a:blip r:embed="rId6"/>
          <a:stretch>
            <a:fillRect/>
          </a:stretch>
        </p:blipFill>
        <p:spPr>
          <a:xfrm>
            <a:off x="5500306" y="1764399"/>
            <a:ext cx="534339" cy="1870187"/>
          </a:xfrm>
          <a:prstGeom prst="rect">
            <a:avLst/>
          </a:prstGeom>
        </p:spPr>
      </p:pic>
      <p:pic>
        <p:nvPicPr>
          <p:cNvPr id="48" name="Picture 47">
            <a:extLst>
              <a:ext uri="{FF2B5EF4-FFF2-40B4-BE49-F238E27FC236}">
                <a16:creationId xmlns:a16="http://schemas.microsoft.com/office/drawing/2014/main" id="{AFC45EAE-09C9-4771-87D6-23DE3ACA71BD}"/>
              </a:ext>
            </a:extLst>
          </p:cNvPr>
          <p:cNvPicPr>
            <a:picLocks noChangeAspect="1"/>
          </p:cNvPicPr>
          <p:nvPr/>
        </p:nvPicPr>
        <p:blipFill>
          <a:blip r:embed="rId7"/>
          <a:stretch>
            <a:fillRect/>
          </a:stretch>
        </p:blipFill>
        <p:spPr>
          <a:xfrm>
            <a:off x="11544587" y="1797953"/>
            <a:ext cx="571920" cy="1830145"/>
          </a:xfrm>
          <a:prstGeom prst="rect">
            <a:avLst/>
          </a:prstGeom>
        </p:spPr>
      </p:pic>
      <p:grpSp>
        <p:nvGrpSpPr>
          <p:cNvPr id="52" name="Group 16">
            <a:extLst>
              <a:ext uri="{FF2B5EF4-FFF2-40B4-BE49-F238E27FC236}">
                <a16:creationId xmlns:a16="http://schemas.microsoft.com/office/drawing/2014/main" id="{39143F0D-4E48-4DA0-91D7-75D2DBB1EEAC}"/>
              </a:ext>
            </a:extLst>
          </p:cNvPr>
          <p:cNvGrpSpPr>
            <a:grpSpLocks/>
          </p:cNvGrpSpPr>
          <p:nvPr/>
        </p:nvGrpSpPr>
        <p:grpSpPr bwMode="auto">
          <a:xfrm>
            <a:off x="11215662" y="1850089"/>
            <a:ext cx="477839" cy="1811639"/>
            <a:chOff x="3962400" y="4240470"/>
            <a:chExt cx="670435" cy="1808211"/>
          </a:xfrm>
        </p:grpSpPr>
        <p:cxnSp>
          <p:nvCxnSpPr>
            <p:cNvPr id="53" name="Straight Connector 17">
              <a:extLst>
                <a:ext uri="{FF2B5EF4-FFF2-40B4-BE49-F238E27FC236}">
                  <a16:creationId xmlns:a16="http://schemas.microsoft.com/office/drawing/2014/main" id="{6BD7D647-9830-4DD6-9EF5-CF37C60C638C}"/>
                </a:ext>
              </a:extLst>
            </p:cNvPr>
            <p:cNvCxnSpPr>
              <a:cxnSpLocks noChangeShapeType="1"/>
            </p:cNvCxnSpPr>
            <p:nvPr/>
          </p:nvCxnSpPr>
          <p:spPr bwMode="auto">
            <a:xfrm>
              <a:off x="3962400" y="5200073"/>
              <a:ext cx="480291"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54" name="Straight Arrow Connector 18">
              <a:extLst>
                <a:ext uri="{FF2B5EF4-FFF2-40B4-BE49-F238E27FC236}">
                  <a16:creationId xmlns:a16="http://schemas.microsoft.com/office/drawing/2014/main" id="{4D2E6E3C-C224-45D2-B088-0DA27021CECB}"/>
                </a:ext>
              </a:extLst>
            </p:cNvPr>
            <p:cNvCxnSpPr>
              <a:cxnSpLocks noChangeShapeType="1"/>
            </p:cNvCxnSpPr>
            <p:nvPr/>
          </p:nvCxnSpPr>
          <p:spPr bwMode="auto">
            <a:xfrm flipV="1">
              <a:off x="4174836" y="4405745"/>
              <a:ext cx="0" cy="803564"/>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7" name="Straight Arrow Connector 19">
              <a:extLst>
                <a:ext uri="{FF2B5EF4-FFF2-40B4-BE49-F238E27FC236}">
                  <a16:creationId xmlns:a16="http://schemas.microsoft.com/office/drawing/2014/main" id="{5A608D1A-B9E7-4882-8E0A-5A61159DF08E}"/>
                </a:ext>
              </a:extLst>
            </p:cNvPr>
            <p:cNvCxnSpPr>
              <a:cxnSpLocks noChangeShapeType="1"/>
            </p:cNvCxnSpPr>
            <p:nvPr/>
          </p:nvCxnSpPr>
          <p:spPr bwMode="auto">
            <a:xfrm>
              <a:off x="4174836" y="5200073"/>
              <a:ext cx="0" cy="75738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8" name="TextBox 20">
              <a:extLst>
                <a:ext uri="{FF2B5EF4-FFF2-40B4-BE49-F238E27FC236}">
                  <a16:creationId xmlns:a16="http://schemas.microsoft.com/office/drawing/2014/main" id="{49A077D0-B1AE-41E0-BE8E-B69F9CEA1F02}"/>
                </a:ext>
              </a:extLst>
            </p:cNvPr>
            <p:cNvSpPr txBox="1">
              <a:spLocks noChangeArrowheads="1"/>
            </p:cNvSpPr>
            <p:nvPr/>
          </p:nvSpPr>
          <p:spPr bwMode="auto">
            <a:xfrm rot="16200000">
              <a:off x="3920585" y="4591024"/>
              <a:ext cx="1048944" cy="34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500" b="1" dirty="0"/>
                <a:t>Improved Bias</a:t>
              </a:r>
            </a:p>
          </p:txBody>
        </p:sp>
        <p:sp>
          <p:nvSpPr>
            <p:cNvPr id="59" name="TextBox 21">
              <a:extLst>
                <a:ext uri="{FF2B5EF4-FFF2-40B4-BE49-F238E27FC236}">
                  <a16:creationId xmlns:a16="http://schemas.microsoft.com/office/drawing/2014/main" id="{8062CEBE-67A7-4FA5-8F22-49700106C607}"/>
                </a:ext>
              </a:extLst>
            </p:cNvPr>
            <p:cNvSpPr txBox="1">
              <a:spLocks noChangeArrowheads="1"/>
            </p:cNvSpPr>
            <p:nvPr/>
          </p:nvSpPr>
          <p:spPr bwMode="auto">
            <a:xfrm rot="16200000">
              <a:off x="4011257" y="5427102"/>
              <a:ext cx="895320" cy="3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500" b="1" dirty="0"/>
                <a:t>Worse Bias</a:t>
              </a:r>
            </a:p>
          </p:txBody>
        </p:sp>
      </p:grpSp>
      <p:pic>
        <p:nvPicPr>
          <p:cNvPr id="61" name="Picture 60">
            <a:extLst>
              <a:ext uri="{FF2B5EF4-FFF2-40B4-BE49-F238E27FC236}">
                <a16:creationId xmlns:a16="http://schemas.microsoft.com/office/drawing/2014/main" id="{53CD035E-120E-4B59-8233-450270992DFB}"/>
              </a:ext>
            </a:extLst>
          </p:cNvPr>
          <p:cNvPicPr>
            <a:picLocks noChangeAspect="1"/>
          </p:cNvPicPr>
          <p:nvPr/>
        </p:nvPicPr>
        <p:blipFill>
          <a:blip r:embed="rId8"/>
          <a:stretch>
            <a:fillRect/>
          </a:stretch>
        </p:blipFill>
        <p:spPr>
          <a:xfrm>
            <a:off x="11435710" y="4859455"/>
            <a:ext cx="655770" cy="1639424"/>
          </a:xfrm>
          <a:prstGeom prst="rect">
            <a:avLst/>
          </a:prstGeom>
        </p:spPr>
      </p:pic>
      <p:grpSp>
        <p:nvGrpSpPr>
          <p:cNvPr id="62" name="Group 16">
            <a:extLst>
              <a:ext uri="{FF2B5EF4-FFF2-40B4-BE49-F238E27FC236}">
                <a16:creationId xmlns:a16="http://schemas.microsoft.com/office/drawing/2014/main" id="{7F1A3BC3-A617-47B6-93F1-8FF5C12AFAC4}"/>
              </a:ext>
            </a:extLst>
          </p:cNvPr>
          <p:cNvGrpSpPr>
            <a:grpSpLocks/>
          </p:cNvGrpSpPr>
          <p:nvPr/>
        </p:nvGrpSpPr>
        <p:grpSpPr bwMode="auto">
          <a:xfrm>
            <a:off x="11094595" y="4954691"/>
            <a:ext cx="477839" cy="1560243"/>
            <a:chOff x="3962400" y="4240470"/>
            <a:chExt cx="670435" cy="1808211"/>
          </a:xfrm>
        </p:grpSpPr>
        <p:cxnSp>
          <p:nvCxnSpPr>
            <p:cNvPr id="63" name="Straight Connector 17">
              <a:extLst>
                <a:ext uri="{FF2B5EF4-FFF2-40B4-BE49-F238E27FC236}">
                  <a16:creationId xmlns:a16="http://schemas.microsoft.com/office/drawing/2014/main" id="{C95EB5BA-EBF7-480D-A894-D5A09C215D5C}"/>
                </a:ext>
              </a:extLst>
            </p:cNvPr>
            <p:cNvCxnSpPr>
              <a:cxnSpLocks noChangeShapeType="1"/>
            </p:cNvCxnSpPr>
            <p:nvPr/>
          </p:nvCxnSpPr>
          <p:spPr bwMode="auto">
            <a:xfrm>
              <a:off x="3962400" y="5200073"/>
              <a:ext cx="480291"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64" name="Straight Arrow Connector 18">
              <a:extLst>
                <a:ext uri="{FF2B5EF4-FFF2-40B4-BE49-F238E27FC236}">
                  <a16:creationId xmlns:a16="http://schemas.microsoft.com/office/drawing/2014/main" id="{18868146-376D-4ABB-98D2-411F12360827}"/>
                </a:ext>
              </a:extLst>
            </p:cNvPr>
            <p:cNvCxnSpPr>
              <a:cxnSpLocks noChangeShapeType="1"/>
            </p:cNvCxnSpPr>
            <p:nvPr/>
          </p:nvCxnSpPr>
          <p:spPr bwMode="auto">
            <a:xfrm flipV="1">
              <a:off x="4174836" y="4405745"/>
              <a:ext cx="0" cy="803564"/>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5" name="Straight Arrow Connector 19">
              <a:extLst>
                <a:ext uri="{FF2B5EF4-FFF2-40B4-BE49-F238E27FC236}">
                  <a16:creationId xmlns:a16="http://schemas.microsoft.com/office/drawing/2014/main" id="{99F0794C-27C6-4C7D-87C4-579CCDC18818}"/>
                </a:ext>
              </a:extLst>
            </p:cNvPr>
            <p:cNvCxnSpPr>
              <a:cxnSpLocks noChangeShapeType="1"/>
            </p:cNvCxnSpPr>
            <p:nvPr/>
          </p:nvCxnSpPr>
          <p:spPr bwMode="auto">
            <a:xfrm>
              <a:off x="4174836" y="5200073"/>
              <a:ext cx="0" cy="75738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66" name="TextBox 20">
              <a:extLst>
                <a:ext uri="{FF2B5EF4-FFF2-40B4-BE49-F238E27FC236}">
                  <a16:creationId xmlns:a16="http://schemas.microsoft.com/office/drawing/2014/main" id="{1917D209-B137-43A3-ACA9-BD738F9C2B33}"/>
                </a:ext>
              </a:extLst>
            </p:cNvPr>
            <p:cNvSpPr txBox="1">
              <a:spLocks noChangeArrowheads="1"/>
            </p:cNvSpPr>
            <p:nvPr/>
          </p:nvSpPr>
          <p:spPr bwMode="auto">
            <a:xfrm rot="16200000">
              <a:off x="3920585" y="4591024"/>
              <a:ext cx="1048944" cy="34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500" b="1" dirty="0"/>
                <a:t>Improved Bias</a:t>
              </a:r>
            </a:p>
          </p:txBody>
        </p:sp>
        <p:sp>
          <p:nvSpPr>
            <p:cNvPr id="67" name="TextBox 21">
              <a:extLst>
                <a:ext uri="{FF2B5EF4-FFF2-40B4-BE49-F238E27FC236}">
                  <a16:creationId xmlns:a16="http://schemas.microsoft.com/office/drawing/2014/main" id="{9A4A5D35-B3CB-41BD-A06C-12CD3732CAFE}"/>
                </a:ext>
              </a:extLst>
            </p:cNvPr>
            <p:cNvSpPr txBox="1">
              <a:spLocks noChangeArrowheads="1"/>
            </p:cNvSpPr>
            <p:nvPr/>
          </p:nvSpPr>
          <p:spPr bwMode="auto">
            <a:xfrm rot="16200000">
              <a:off x="4011257" y="5427102"/>
              <a:ext cx="895320" cy="3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500" b="1" dirty="0"/>
                <a:t>Worse Bias</a:t>
              </a:r>
            </a:p>
          </p:txBody>
        </p:sp>
      </p:grpSp>
      <p:pic>
        <p:nvPicPr>
          <p:cNvPr id="71" name="Picture 70">
            <a:extLst>
              <a:ext uri="{FF2B5EF4-FFF2-40B4-BE49-F238E27FC236}">
                <a16:creationId xmlns:a16="http://schemas.microsoft.com/office/drawing/2014/main" id="{64ABB5F4-654E-4EDA-82F7-8A007E74F284}"/>
              </a:ext>
            </a:extLst>
          </p:cNvPr>
          <p:cNvPicPr>
            <a:picLocks noChangeAspect="1"/>
          </p:cNvPicPr>
          <p:nvPr/>
        </p:nvPicPr>
        <p:blipFill>
          <a:blip r:embed="rId9"/>
          <a:stretch>
            <a:fillRect/>
          </a:stretch>
        </p:blipFill>
        <p:spPr>
          <a:xfrm>
            <a:off x="5388046" y="4897093"/>
            <a:ext cx="650408" cy="1626852"/>
          </a:xfrm>
          <a:prstGeom prst="rect">
            <a:avLst/>
          </a:prstGeom>
        </p:spPr>
      </p:pic>
      <p:grpSp>
        <p:nvGrpSpPr>
          <p:cNvPr id="72" name="Group 16">
            <a:extLst>
              <a:ext uri="{FF2B5EF4-FFF2-40B4-BE49-F238E27FC236}">
                <a16:creationId xmlns:a16="http://schemas.microsoft.com/office/drawing/2014/main" id="{95953476-6D29-4117-B845-60D5FC345340}"/>
              </a:ext>
            </a:extLst>
          </p:cNvPr>
          <p:cNvGrpSpPr>
            <a:grpSpLocks/>
          </p:cNvGrpSpPr>
          <p:nvPr/>
        </p:nvGrpSpPr>
        <p:grpSpPr bwMode="auto">
          <a:xfrm>
            <a:off x="5047466" y="5000849"/>
            <a:ext cx="477839" cy="1560243"/>
            <a:chOff x="3962400" y="4240470"/>
            <a:chExt cx="670435" cy="1808211"/>
          </a:xfrm>
        </p:grpSpPr>
        <p:cxnSp>
          <p:nvCxnSpPr>
            <p:cNvPr id="73" name="Straight Connector 17">
              <a:extLst>
                <a:ext uri="{FF2B5EF4-FFF2-40B4-BE49-F238E27FC236}">
                  <a16:creationId xmlns:a16="http://schemas.microsoft.com/office/drawing/2014/main" id="{F739DA8E-8497-4EA6-B96D-86569CE11285}"/>
                </a:ext>
              </a:extLst>
            </p:cNvPr>
            <p:cNvCxnSpPr>
              <a:cxnSpLocks noChangeShapeType="1"/>
            </p:cNvCxnSpPr>
            <p:nvPr/>
          </p:nvCxnSpPr>
          <p:spPr bwMode="auto">
            <a:xfrm>
              <a:off x="3962400" y="5200073"/>
              <a:ext cx="480291"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74" name="Straight Arrow Connector 18">
              <a:extLst>
                <a:ext uri="{FF2B5EF4-FFF2-40B4-BE49-F238E27FC236}">
                  <a16:creationId xmlns:a16="http://schemas.microsoft.com/office/drawing/2014/main" id="{DA99D6CD-955B-4877-8928-D5A74B218F26}"/>
                </a:ext>
              </a:extLst>
            </p:cNvPr>
            <p:cNvCxnSpPr>
              <a:cxnSpLocks noChangeShapeType="1"/>
            </p:cNvCxnSpPr>
            <p:nvPr/>
          </p:nvCxnSpPr>
          <p:spPr bwMode="auto">
            <a:xfrm flipV="1">
              <a:off x="4174836" y="4405745"/>
              <a:ext cx="0" cy="803564"/>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5" name="Straight Arrow Connector 19">
              <a:extLst>
                <a:ext uri="{FF2B5EF4-FFF2-40B4-BE49-F238E27FC236}">
                  <a16:creationId xmlns:a16="http://schemas.microsoft.com/office/drawing/2014/main" id="{CBECB01B-170A-420B-B14D-679E9CE07A41}"/>
                </a:ext>
              </a:extLst>
            </p:cNvPr>
            <p:cNvCxnSpPr>
              <a:cxnSpLocks noChangeShapeType="1"/>
            </p:cNvCxnSpPr>
            <p:nvPr/>
          </p:nvCxnSpPr>
          <p:spPr bwMode="auto">
            <a:xfrm>
              <a:off x="4174836" y="5200073"/>
              <a:ext cx="0" cy="75738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76" name="TextBox 20">
              <a:extLst>
                <a:ext uri="{FF2B5EF4-FFF2-40B4-BE49-F238E27FC236}">
                  <a16:creationId xmlns:a16="http://schemas.microsoft.com/office/drawing/2014/main" id="{CE40EA62-1BC4-413B-8D6A-E8B6DFA3CF97}"/>
                </a:ext>
              </a:extLst>
            </p:cNvPr>
            <p:cNvSpPr txBox="1">
              <a:spLocks noChangeArrowheads="1"/>
            </p:cNvSpPr>
            <p:nvPr/>
          </p:nvSpPr>
          <p:spPr bwMode="auto">
            <a:xfrm rot="16200000">
              <a:off x="3920585" y="4591024"/>
              <a:ext cx="1048944" cy="34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500" b="1" dirty="0"/>
                <a:t>Improved Bias</a:t>
              </a:r>
            </a:p>
          </p:txBody>
        </p:sp>
        <p:sp>
          <p:nvSpPr>
            <p:cNvPr id="77" name="TextBox 21">
              <a:extLst>
                <a:ext uri="{FF2B5EF4-FFF2-40B4-BE49-F238E27FC236}">
                  <a16:creationId xmlns:a16="http://schemas.microsoft.com/office/drawing/2014/main" id="{99D2EA3E-41CC-4872-B32A-5F87EF6877DA}"/>
                </a:ext>
              </a:extLst>
            </p:cNvPr>
            <p:cNvSpPr txBox="1">
              <a:spLocks noChangeArrowheads="1"/>
            </p:cNvSpPr>
            <p:nvPr/>
          </p:nvSpPr>
          <p:spPr bwMode="auto">
            <a:xfrm rot="16200000">
              <a:off x="4011257" y="5427102"/>
              <a:ext cx="895320" cy="3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500" b="1" dirty="0"/>
                <a:t>Worse Bias</a:t>
              </a:r>
            </a:p>
          </p:txBody>
        </p:sp>
      </p:grpSp>
      <p:grpSp>
        <p:nvGrpSpPr>
          <p:cNvPr id="23" name="Group 22">
            <a:extLst>
              <a:ext uri="{FF2B5EF4-FFF2-40B4-BE49-F238E27FC236}">
                <a16:creationId xmlns:a16="http://schemas.microsoft.com/office/drawing/2014/main" id="{49A2C5AD-72F6-4697-A694-5E8A86396C1E}"/>
              </a:ext>
            </a:extLst>
          </p:cNvPr>
          <p:cNvGrpSpPr/>
          <p:nvPr/>
        </p:nvGrpSpPr>
        <p:grpSpPr>
          <a:xfrm>
            <a:off x="152933" y="536709"/>
            <a:ext cx="11922758" cy="5793801"/>
            <a:chOff x="152933" y="536709"/>
            <a:chExt cx="11922758" cy="5793801"/>
          </a:xfrm>
        </p:grpSpPr>
        <p:grpSp>
          <p:nvGrpSpPr>
            <p:cNvPr id="45" name="Group 44">
              <a:extLst>
                <a:ext uri="{FF2B5EF4-FFF2-40B4-BE49-F238E27FC236}">
                  <a16:creationId xmlns:a16="http://schemas.microsoft.com/office/drawing/2014/main" id="{316C75BF-F82A-4006-95F0-158698C0A89E}"/>
                </a:ext>
              </a:extLst>
            </p:cNvPr>
            <p:cNvGrpSpPr/>
            <p:nvPr/>
          </p:nvGrpSpPr>
          <p:grpSpPr>
            <a:xfrm>
              <a:off x="152933" y="536709"/>
              <a:ext cx="11922758" cy="5189709"/>
              <a:chOff x="2073883" y="509696"/>
              <a:chExt cx="11922758" cy="5189709"/>
            </a:xfrm>
          </p:grpSpPr>
          <p:sp>
            <p:nvSpPr>
              <p:cNvPr id="47" name="Oval 46">
                <a:extLst>
                  <a:ext uri="{FF2B5EF4-FFF2-40B4-BE49-F238E27FC236}">
                    <a16:creationId xmlns:a16="http://schemas.microsoft.com/office/drawing/2014/main" id="{6CBC6F95-CA9A-40BF-B86D-3D14687C8ABE}"/>
                  </a:ext>
                </a:extLst>
              </p:cNvPr>
              <p:cNvSpPr/>
              <p:nvPr/>
            </p:nvSpPr>
            <p:spPr>
              <a:xfrm>
                <a:off x="2073883" y="509696"/>
                <a:ext cx="5857828" cy="295196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6C2FAE71-7F25-4CAF-9CA0-B6E698D1279E}"/>
                  </a:ext>
                </a:extLst>
              </p:cNvPr>
              <p:cNvSpPr txBox="1"/>
              <p:nvPr/>
            </p:nvSpPr>
            <p:spPr>
              <a:xfrm>
                <a:off x="3293552" y="4776075"/>
                <a:ext cx="3152746" cy="923330"/>
              </a:xfrm>
              <a:prstGeom prst="rect">
                <a:avLst/>
              </a:prstGeom>
              <a:solidFill>
                <a:schemeClr val="tx2">
                  <a:lumMod val="60000"/>
                  <a:lumOff val="40000"/>
                </a:schemeClr>
              </a:solidFill>
            </p:spPr>
            <p:txBody>
              <a:bodyPr wrap="square" rtlCol="0">
                <a:spAutoFit/>
              </a:bodyPr>
              <a:lstStyle/>
              <a:p>
                <a:r>
                  <a:rPr lang="en-US" dirty="0">
                    <a:solidFill>
                      <a:schemeClr val="bg1"/>
                    </a:solidFill>
                  </a:rPr>
                  <a:t>Mixed bias difference pattern between v5.3.3. and v5.4 in the winter, spring, and fall</a:t>
                </a:r>
              </a:p>
            </p:txBody>
          </p:sp>
          <p:grpSp>
            <p:nvGrpSpPr>
              <p:cNvPr id="51" name="Group 50">
                <a:extLst>
                  <a:ext uri="{FF2B5EF4-FFF2-40B4-BE49-F238E27FC236}">
                    <a16:creationId xmlns:a16="http://schemas.microsoft.com/office/drawing/2014/main" id="{980C250C-9083-4212-9E63-53F31EE81CA8}"/>
                  </a:ext>
                </a:extLst>
              </p:cNvPr>
              <p:cNvGrpSpPr/>
              <p:nvPr/>
            </p:nvGrpSpPr>
            <p:grpSpPr>
              <a:xfrm>
                <a:off x="4869925" y="549609"/>
                <a:ext cx="9126716" cy="4688131"/>
                <a:chOff x="4869925" y="549609"/>
                <a:chExt cx="9126716" cy="4688131"/>
              </a:xfrm>
            </p:grpSpPr>
            <p:cxnSp>
              <p:nvCxnSpPr>
                <p:cNvPr id="55" name="Straight Arrow Connector 54">
                  <a:extLst>
                    <a:ext uri="{FF2B5EF4-FFF2-40B4-BE49-F238E27FC236}">
                      <a16:creationId xmlns:a16="http://schemas.microsoft.com/office/drawing/2014/main" id="{AC8FA4CE-B9BA-4B9C-9192-BE5356F1C6FE}"/>
                    </a:ext>
                  </a:extLst>
                </p:cNvPr>
                <p:cNvCxnSpPr>
                  <a:cxnSpLocks/>
                  <a:stCxn id="49" idx="0"/>
                  <a:endCxn id="47" idx="4"/>
                </p:cNvCxnSpPr>
                <p:nvPr/>
              </p:nvCxnSpPr>
              <p:spPr>
                <a:xfrm flipV="1">
                  <a:off x="4869925" y="3461656"/>
                  <a:ext cx="132872" cy="1314419"/>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sp>
              <p:nvSpPr>
                <p:cNvPr id="56" name="Oval 55">
                  <a:extLst>
                    <a:ext uri="{FF2B5EF4-FFF2-40B4-BE49-F238E27FC236}">
                      <a16:creationId xmlns:a16="http://schemas.microsoft.com/office/drawing/2014/main" id="{BCD21A78-7F90-433F-AD3C-3508A5E41395}"/>
                    </a:ext>
                  </a:extLst>
                </p:cNvPr>
                <p:cNvSpPr/>
                <p:nvPr/>
              </p:nvSpPr>
              <p:spPr>
                <a:xfrm>
                  <a:off x="8171243" y="549609"/>
                  <a:ext cx="5825398" cy="2847366"/>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60" name="Straight Arrow Connector 59">
                  <a:extLst>
                    <a:ext uri="{FF2B5EF4-FFF2-40B4-BE49-F238E27FC236}">
                      <a16:creationId xmlns:a16="http://schemas.microsoft.com/office/drawing/2014/main" id="{9C54FA81-5870-40A5-BCCE-07954C24A816}"/>
                    </a:ext>
                  </a:extLst>
                </p:cNvPr>
                <p:cNvCxnSpPr>
                  <a:cxnSpLocks/>
                  <a:stCxn id="49" idx="3"/>
                  <a:endCxn id="56" idx="3"/>
                </p:cNvCxnSpPr>
                <p:nvPr/>
              </p:nvCxnSpPr>
              <p:spPr>
                <a:xfrm flipV="1">
                  <a:off x="6446298" y="2979988"/>
                  <a:ext cx="2578055" cy="2257752"/>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grpSp>
        </p:grpSp>
        <p:sp>
          <p:nvSpPr>
            <p:cNvPr id="68" name="Oval 67">
              <a:extLst>
                <a:ext uri="{FF2B5EF4-FFF2-40B4-BE49-F238E27FC236}">
                  <a16:creationId xmlns:a16="http://schemas.microsoft.com/office/drawing/2014/main" id="{054C9985-5197-4C69-A0D4-7516E4D1B73E}"/>
                </a:ext>
              </a:extLst>
            </p:cNvPr>
            <p:cNvSpPr/>
            <p:nvPr/>
          </p:nvSpPr>
          <p:spPr>
            <a:xfrm>
              <a:off x="6173820" y="3483144"/>
              <a:ext cx="5825398" cy="2847366"/>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70" name="Straight Arrow Connector 69">
              <a:extLst>
                <a:ext uri="{FF2B5EF4-FFF2-40B4-BE49-F238E27FC236}">
                  <a16:creationId xmlns:a16="http://schemas.microsoft.com/office/drawing/2014/main" id="{7981BBAF-CFA1-462D-AF77-BDE67DAC7066}"/>
                </a:ext>
              </a:extLst>
            </p:cNvPr>
            <p:cNvCxnSpPr>
              <a:cxnSpLocks/>
              <a:stCxn id="49" idx="3"/>
            </p:cNvCxnSpPr>
            <p:nvPr/>
          </p:nvCxnSpPr>
          <p:spPr>
            <a:xfrm flipV="1">
              <a:off x="4525348" y="4959162"/>
              <a:ext cx="1628200" cy="305591"/>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grpSp>
      <p:grpSp>
        <p:nvGrpSpPr>
          <p:cNvPr id="78" name="Group 77">
            <a:extLst>
              <a:ext uri="{FF2B5EF4-FFF2-40B4-BE49-F238E27FC236}">
                <a16:creationId xmlns:a16="http://schemas.microsoft.com/office/drawing/2014/main" id="{50A45267-2BE5-4D6F-A081-14220E8F380F}"/>
              </a:ext>
            </a:extLst>
          </p:cNvPr>
          <p:cNvGrpSpPr/>
          <p:nvPr/>
        </p:nvGrpSpPr>
        <p:grpSpPr>
          <a:xfrm>
            <a:off x="23882" y="1771889"/>
            <a:ext cx="9763930" cy="4609414"/>
            <a:chOff x="455020" y="5719476"/>
            <a:chExt cx="9763930" cy="4609414"/>
          </a:xfrm>
        </p:grpSpPr>
        <p:sp>
          <p:nvSpPr>
            <p:cNvPr id="79" name="Oval 78">
              <a:extLst>
                <a:ext uri="{FF2B5EF4-FFF2-40B4-BE49-F238E27FC236}">
                  <a16:creationId xmlns:a16="http://schemas.microsoft.com/office/drawing/2014/main" id="{B4E94E53-A73C-415E-94EE-CA4FA364B685}"/>
                </a:ext>
              </a:extLst>
            </p:cNvPr>
            <p:cNvSpPr/>
            <p:nvPr/>
          </p:nvSpPr>
          <p:spPr>
            <a:xfrm>
              <a:off x="455020" y="7687925"/>
              <a:ext cx="5918329" cy="2640965"/>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0" name="TextBox 79">
              <a:extLst>
                <a:ext uri="{FF2B5EF4-FFF2-40B4-BE49-F238E27FC236}">
                  <a16:creationId xmlns:a16="http://schemas.microsoft.com/office/drawing/2014/main" id="{E1396852-E73D-4D0A-83B6-1857C26A1BD9}"/>
                </a:ext>
              </a:extLst>
            </p:cNvPr>
            <p:cNvSpPr txBox="1"/>
            <p:nvPr/>
          </p:nvSpPr>
          <p:spPr>
            <a:xfrm>
              <a:off x="7534541" y="5719476"/>
              <a:ext cx="2684409" cy="923330"/>
            </a:xfrm>
            <a:prstGeom prst="rect">
              <a:avLst/>
            </a:prstGeom>
            <a:solidFill>
              <a:schemeClr val="tx2">
                <a:lumMod val="60000"/>
                <a:lumOff val="40000"/>
              </a:schemeClr>
            </a:solidFill>
          </p:spPr>
          <p:txBody>
            <a:bodyPr wrap="square" rtlCol="0">
              <a:spAutoFit/>
            </a:bodyPr>
            <a:lstStyle/>
            <a:p>
              <a:r>
                <a:rPr lang="en-US" dirty="0">
                  <a:solidFill>
                    <a:schemeClr val="bg1"/>
                  </a:solidFill>
                </a:rPr>
                <a:t>Higher PM</a:t>
              </a:r>
              <a:r>
                <a:rPr lang="en-US" baseline="-25000" dirty="0">
                  <a:solidFill>
                    <a:schemeClr val="bg1"/>
                  </a:solidFill>
                </a:rPr>
                <a:t>2.5</a:t>
              </a:r>
              <a:r>
                <a:rPr lang="en-US" dirty="0">
                  <a:solidFill>
                    <a:schemeClr val="bg1"/>
                  </a:solidFill>
                </a:rPr>
                <a:t> bias with v5.4 in the summer (due to lower PM</a:t>
              </a:r>
              <a:r>
                <a:rPr lang="en-US" baseline="-25000" dirty="0">
                  <a:solidFill>
                    <a:schemeClr val="bg1"/>
                  </a:solidFill>
                </a:rPr>
                <a:t>2.5</a:t>
              </a:r>
              <a:r>
                <a:rPr lang="en-US" dirty="0">
                  <a:solidFill>
                    <a:schemeClr val="bg1"/>
                  </a:solidFill>
                </a:rPr>
                <a:t> overall)</a:t>
              </a:r>
            </a:p>
          </p:txBody>
        </p:sp>
        <p:cxnSp>
          <p:nvCxnSpPr>
            <p:cNvPr id="82" name="Straight Arrow Connector 81">
              <a:extLst>
                <a:ext uri="{FF2B5EF4-FFF2-40B4-BE49-F238E27FC236}">
                  <a16:creationId xmlns:a16="http://schemas.microsoft.com/office/drawing/2014/main" id="{F2AD8B53-0961-44E2-9516-28193AEF61A7}"/>
                </a:ext>
              </a:extLst>
            </p:cNvPr>
            <p:cNvCxnSpPr>
              <a:cxnSpLocks/>
              <a:stCxn id="80" idx="2"/>
              <a:endCxn id="79" idx="7"/>
            </p:cNvCxnSpPr>
            <p:nvPr/>
          </p:nvCxnSpPr>
          <p:spPr>
            <a:xfrm flipH="1">
              <a:off x="5506630" y="6642806"/>
              <a:ext cx="3370116" cy="1431879"/>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57150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8DCD08EB-4F81-4E8D-9119-3A903E76194D}"/>
              </a:ext>
            </a:extLst>
          </p:cNvPr>
          <p:cNvPicPr>
            <a:picLocks noChangeAspect="1"/>
          </p:cNvPicPr>
          <p:nvPr/>
        </p:nvPicPr>
        <p:blipFill>
          <a:blip r:embed="rId2"/>
          <a:stretch>
            <a:fillRect/>
          </a:stretch>
        </p:blipFill>
        <p:spPr>
          <a:xfrm>
            <a:off x="6068104" y="3745112"/>
            <a:ext cx="6033551" cy="3077345"/>
          </a:xfrm>
          <a:prstGeom prst="rect">
            <a:avLst/>
          </a:prstGeom>
        </p:spPr>
      </p:pic>
      <p:pic>
        <p:nvPicPr>
          <p:cNvPr id="52" name="Picture 51">
            <a:extLst>
              <a:ext uri="{FF2B5EF4-FFF2-40B4-BE49-F238E27FC236}">
                <a16:creationId xmlns:a16="http://schemas.microsoft.com/office/drawing/2014/main" id="{C9D6AD91-5A84-4364-9F4E-E886F6769D10}"/>
              </a:ext>
            </a:extLst>
          </p:cNvPr>
          <p:cNvPicPr>
            <a:picLocks noChangeAspect="1"/>
          </p:cNvPicPr>
          <p:nvPr/>
        </p:nvPicPr>
        <p:blipFill>
          <a:blip r:embed="rId3"/>
          <a:stretch>
            <a:fillRect/>
          </a:stretch>
        </p:blipFill>
        <p:spPr>
          <a:xfrm>
            <a:off x="87549" y="3739964"/>
            <a:ext cx="5927128" cy="3082493"/>
          </a:xfrm>
          <a:prstGeom prst="rect">
            <a:avLst/>
          </a:prstGeom>
        </p:spPr>
      </p:pic>
      <p:pic>
        <p:nvPicPr>
          <p:cNvPr id="8" name="Picture 7">
            <a:extLst>
              <a:ext uri="{FF2B5EF4-FFF2-40B4-BE49-F238E27FC236}">
                <a16:creationId xmlns:a16="http://schemas.microsoft.com/office/drawing/2014/main" id="{187B8C03-C96F-47E8-A6E2-E2C96BEE7C8A}"/>
              </a:ext>
            </a:extLst>
          </p:cNvPr>
          <p:cNvPicPr>
            <a:picLocks noChangeAspect="1"/>
          </p:cNvPicPr>
          <p:nvPr/>
        </p:nvPicPr>
        <p:blipFill>
          <a:blip r:embed="rId4"/>
          <a:stretch>
            <a:fillRect/>
          </a:stretch>
        </p:blipFill>
        <p:spPr>
          <a:xfrm>
            <a:off x="6060517" y="564144"/>
            <a:ext cx="6043932" cy="3155549"/>
          </a:xfrm>
          <a:prstGeom prst="rect">
            <a:avLst/>
          </a:prstGeom>
        </p:spPr>
      </p:pic>
      <p:pic>
        <p:nvPicPr>
          <p:cNvPr id="6" name="Picture 5">
            <a:extLst>
              <a:ext uri="{FF2B5EF4-FFF2-40B4-BE49-F238E27FC236}">
                <a16:creationId xmlns:a16="http://schemas.microsoft.com/office/drawing/2014/main" id="{C6D31AE4-2D04-4893-AB23-BD51A1634F26}"/>
              </a:ext>
            </a:extLst>
          </p:cNvPr>
          <p:cNvPicPr>
            <a:picLocks noChangeAspect="1"/>
          </p:cNvPicPr>
          <p:nvPr/>
        </p:nvPicPr>
        <p:blipFill>
          <a:blip r:embed="rId5"/>
          <a:stretch>
            <a:fillRect/>
          </a:stretch>
        </p:blipFill>
        <p:spPr>
          <a:xfrm>
            <a:off x="87550" y="564145"/>
            <a:ext cx="5927387" cy="3155548"/>
          </a:xfrm>
          <a:prstGeom prst="rect">
            <a:avLst/>
          </a:prstGeom>
        </p:spPr>
      </p:pic>
      <p:sp>
        <p:nvSpPr>
          <p:cNvPr id="4" name="Slide Number Placeholder 3">
            <a:extLst>
              <a:ext uri="{FF2B5EF4-FFF2-40B4-BE49-F238E27FC236}">
                <a16:creationId xmlns:a16="http://schemas.microsoft.com/office/drawing/2014/main" id="{CBB7034A-A883-4E1D-BF07-8C68B3EE9204}"/>
              </a:ext>
            </a:extLst>
          </p:cNvPr>
          <p:cNvSpPr>
            <a:spLocks noGrp="1"/>
          </p:cNvSpPr>
          <p:nvPr>
            <p:ph type="sldNum" sz="quarter" idx="4294967295"/>
          </p:nvPr>
        </p:nvSpPr>
        <p:spPr>
          <a:xfrm>
            <a:off x="9347200" y="6297627"/>
            <a:ext cx="2844800" cy="365125"/>
          </a:xfrm>
        </p:spPr>
        <p:txBody>
          <a:bodyPr/>
          <a:lstStyle/>
          <a:p>
            <a:pPr>
              <a:defRPr/>
            </a:pPr>
            <a:fld id="{982EA9DB-1AB2-4E45-B0AC-1182FB3079D0}" type="slidenum">
              <a:rPr lang="en-US" smtClean="0"/>
              <a:pPr>
                <a:defRPr/>
              </a:pPr>
              <a:t>36</a:t>
            </a:fld>
            <a:endParaRPr lang="en-US" dirty="0"/>
          </a:p>
        </p:txBody>
      </p:sp>
      <p:sp>
        <p:nvSpPr>
          <p:cNvPr id="9" name="Text Placeholder 5">
            <a:extLst>
              <a:ext uri="{FF2B5EF4-FFF2-40B4-BE49-F238E27FC236}">
                <a16:creationId xmlns:a16="http://schemas.microsoft.com/office/drawing/2014/main" id="{83ECDD42-C0DA-48E4-8B0A-D12A1FD2B63A}"/>
              </a:ext>
            </a:extLst>
          </p:cNvPr>
          <p:cNvSpPr txBox="1">
            <a:spLocks/>
          </p:cNvSpPr>
          <p:nvPr/>
        </p:nvSpPr>
        <p:spPr bwMode="auto">
          <a:xfrm>
            <a:off x="369650" y="1382"/>
            <a:ext cx="11644009"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US" dirty="0">
                <a:latin typeface="Arial" panose="020B0604020202020204" pitchFamily="34" charset="0"/>
                <a:cs typeface="Arial" panose="020B0604020202020204" pitchFamily="34" charset="0"/>
              </a:rPr>
              <a:t>PM</a:t>
            </a:r>
            <a:r>
              <a:rPr lang="en-US" baseline="-25000" dirty="0">
                <a:latin typeface="Arial" panose="020B0604020202020204" pitchFamily="34" charset="0"/>
                <a:cs typeface="Arial" panose="020B0604020202020204" pitchFamily="34" charset="0"/>
              </a:rPr>
              <a:t>2.5</a:t>
            </a:r>
            <a:r>
              <a:rPr lang="en-US" dirty="0">
                <a:latin typeface="Arial" panose="020B0604020202020204" pitchFamily="34" charset="0"/>
                <a:cs typeface="Arial" panose="020B0604020202020204" pitchFamily="34" charset="0"/>
              </a:rPr>
              <a:t> – STAGE vs. M3Dry Seasonal Bias Difference</a:t>
            </a:r>
          </a:p>
        </p:txBody>
      </p:sp>
      <p:sp>
        <p:nvSpPr>
          <p:cNvPr id="12" name="TextBox 11">
            <a:extLst>
              <a:ext uri="{FF2B5EF4-FFF2-40B4-BE49-F238E27FC236}">
                <a16:creationId xmlns:a16="http://schemas.microsoft.com/office/drawing/2014/main" id="{6C26BB4E-3B2D-4F31-98CF-1DE3BBA5D6F4}"/>
              </a:ext>
            </a:extLst>
          </p:cNvPr>
          <p:cNvSpPr txBox="1"/>
          <p:nvPr/>
        </p:nvSpPr>
        <p:spPr>
          <a:xfrm>
            <a:off x="87550" y="3332304"/>
            <a:ext cx="1108953" cy="369332"/>
          </a:xfrm>
          <a:prstGeom prst="rect">
            <a:avLst/>
          </a:prstGeom>
          <a:noFill/>
        </p:spPr>
        <p:txBody>
          <a:bodyPr wrap="square" rtlCol="0">
            <a:spAutoFit/>
          </a:bodyPr>
          <a:lstStyle/>
          <a:p>
            <a:pPr algn="ctr"/>
            <a:r>
              <a:rPr lang="en-US" dirty="0"/>
              <a:t>Winter</a:t>
            </a:r>
          </a:p>
        </p:txBody>
      </p:sp>
      <p:sp>
        <p:nvSpPr>
          <p:cNvPr id="13" name="TextBox 12">
            <a:extLst>
              <a:ext uri="{FF2B5EF4-FFF2-40B4-BE49-F238E27FC236}">
                <a16:creationId xmlns:a16="http://schemas.microsoft.com/office/drawing/2014/main" id="{3155BDD5-6131-4951-8A58-63A12705A82E}"/>
              </a:ext>
            </a:extLst>
          </p:cNvPr>
          <p:cNvSpPr txBox="1"/>
          <p:nvPr/>
        </p:nvSpPr>
        <p:spPr>
          <a:xfrm>
            <a:off x="6064763" y="3329062"/>
            <a:ext cx="1108953" cy="369332"/>
          </a:xfrm>
          <a:prstGeom prst="rect">
            <a:avLst/>
          </a:prstGeom>
          <a:noFill/>
        </p:spPr>
        <p:txBody>
          <a:bodyPr wrap="square" rtlCol="0">
            <a:spAutoFit/>
          </a:bodyPr>
          <a:lstStyle/>
          <a:p>
            <a:pPr algn="ctr"/>
            <a:r>
              <a:rPr lang="en-US" dirty="0"/>
              <a:t>Spring</a:t>
            </a:r>
          </a:p>
        </p:txBody>
      </p:sp>
      <p:sp>
        <p:nvSpPr>
          <p:cNvPr id="14" name="TextBox 13">
            <a:extLst>
              <a:ext uri="{FF2B5EF4-FFF2-40B4-BE49-F238E27FC236}">
                <a16:creationId xmlns:a16="http://schemas.microsoft.com/office/drawing/2014/main" id="{3EB13DB3-CDD0-425F-9396-FA21CB97C416}"/>
              </a:ext>
            </a:extLst>
          </p:cNvPr>
          <p:cNvSpPr txBox="1"/>
          <p:nvPr/>
        </p:nvSpPr>
        <p:spPr>
          <a:xfrm>
            <a:off x="87554" y="6458274"/>
            <a:ext cx="1108953" cy="369332"/>
          </a:xfrm>
          <a:prstGeom prst="rect">
            <a:avLst/>
          </a:prstGeom>
          <a:noFill/>
        </p:spPr>
        <p:txBody>
          <a:bodyPr wrap="square" rtlCol="0">
            <a:spAutoFit/>
          </a:bodyPr>
          <a:lstStyle/>
          <a:p>
            <a:pPr algn="ctr"/>
            <a:r>
              <a:rPr lang="en-US" dirty="0"/>
              <a:t>Summer</a:t>
            </a:r>
          </a:p>
        </p:txBody>
      </p:sp>
      <p:sp>
        <p:nvSpPr>
          <p:cNvPr id="15" name="TextBox 14">
            <a:extLst>
              <a:ext uri="{FF2B5EF4-FFF2-40B4-BE49-F238E27FC236}">
                <a16:creationId xmlns:a16="http://schemas.microsoft.com/office/drawing/2014/main" id="{F6AA2421-CAE0-478B-9095-90157B33A37C}"/>
              </a:ext>
            </a:extLst>
          </p:cNvPr>
          <p:cNvSpPr txBox="1"/>
          <p:nvPr/>
        </p:nvSpPr>
        <p:spPr>
          <a:xfrm>
            <a:off x="6078117" y="6441487"/>
            <a:ext cx="1108953" cy="369332"/>
          </a:xfrm>
          <a:prstGeom prst="rect">
            <a:avLst/>
          </a:prstGeom>
          <a:noFill/>
        </p:spPr>
        <p:txBody>
          <a:bodyPr wrap="square" rtlCol="0">
            <a:spAutoFit/>
          </a:bodyPr>
          <a:lstStyle/>
          <a:p>
            <a:pPr algn="ctr"/>
            <a:r>
              <a:rPr lang="en-US" dirty="0"/>
              <a:t>Fall</a:t>
            </a:r>
          </a:p>
        </p:txBody>
      </p:sp>
      <p:grpSp>
        <p:nvGrpSpPr>
          <p:cNvPr id="22" name="Group 16">
            <a:extLst>
              <a:ext uri="{FF2B5EF4-FFF2-40B4-BE49-F238E27FC236}">
                <a16:creationId xmlns:a16="http://schemas.microsoft.com/office/drawing/2014/main" id="{98ABDFAC-6061-400E-AE80-9D7A934E3264}"/>
              </a:ext>
            </a:extLst>
          </p:cNvPr>
          <p:cNvGrpSpPr>
            <a:grpSpLocks/>
          </p:cNvGrpSpPr>
          <p:nvPr/>
        </p:nvGrpSpPr>
        <p:grpSpPr bwMode="auto">
          <a:xfrm>
            <a:off x="11273645" y="1979802"/>
            <a:ext cx="388601" cy="1765058"/>
            <a:chOff x="3962400" y="4186086"/>
            <a:chExt cx="686241" cy="2076712"/>
          </a:xfrm>
        </p:grpSpPr>
        <p:cxnSp>
          <p:nvCxnSpPr>
            <p:cNvPr id="23" name="Straight Connector 17">
              <a:extLst>
                <a:ext uri="{FF2B5EF4-FFF2-40B4-BE49-F238E27FC236}">
                  <a16:creationId xmlns:a16="http://schemas.microsoft.com/office/drawing/2014/main" id="{C8D8C47D-694C-4FC2-8DED-163D42F590A5}"/>
                </a:ext>
              </a:extLst>
            </p:cNvPr>
            <p:cNvCxnSpPr>
              <a:cxnSpLocks noChangeShapeType="1"/>
            </p:cNvCxnSpPr>
            <p:nvPr/>
          </p:nvCxnSpPr>
          <p:spPr bwMode="auto">
            <a:xfrm>
              <a:off x="3962400" y="5200073"/>
              <a:ext cx="480291"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24" name="Straight Arrow Connector 18">
              <a:extLst>
                <a:ext uri="{FF2B5EF4-FFF2-40B4-BE49-F238E27FC236}">
                  <a16:creationId xmlns:a16="http://schemas.microsoft.com/office/drawing/2014/main" id="{8AD1936A-39A6-4691-9A66-754CC1E8C6DB}"/>
                </a:ext>
              </a:extLst>
            </p:cNvPr>
            <p:cNvCxnSpPr>
              <a:cxnSpLocks noChangeShapeType="1"/>
            </p:cNvCxnSpPr>
            <p:nvPr/>
          </p:nvCxnSpPr>
          <p:spPr bwMode="auto">
            <a:xfrm flipV="1">
              <a:off x="4174836" y="4306111"/>
              <a:ext cx="0" cy="90319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5" name="Straight Arrow Connector 19">
              <a:extLst>
                <a:ext uri="{FF2B5EF4-FFF2-40B4-BE49-F238E27FC236}">
                  <a16:creationId xmlns:a16="http://schemas.microsoft.com/office/drawing/2014/main" id="{54DB6306-5056-41F9-8DCB-C7D6CC3DFA19}"/>
                </a:ext>
              </a:extLst>
            </p:cNvPr>
            <p:cNvCxnSpPr>
              <a:cxnSpLocks noChangeShapeType="1"/>
            </p:cNvCxnSpPr>
            <p:nvPr/>
          </p:nvCxnSpPr>
          <p:spPr bwMode="auto">
            <a:xfrm>
              <a:off x="4174836" y="5200073"/>
              <a:ext cx="0" cy="900347"/>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6" name="TextBox 20">
              <a:extLst>
                <a:ext uri="{FF2B5EF4-FFF2-40B4-BE49-F238E27FC236}">
                  <a16:creationId xmlns:a16="http://schemas.microsoft.com/office/drawing/2014/main" id="{DE432350-2B4D-4DD4-9C8B-506CFB094BFB}"/>
                </a:ext>
              </a:extLst>
            </p:cNvPr>
            <p:cNvSpPr txBox="1">
              <a:spLocks noChangeArrowheads="1"/>
            </p:cNvSpPr>
            <p:nvPr/>
          </p:nvSpPr>
          <p:spPr bwMode="auto">
            <a:xfrm rot="16200000">
              <a:off x="3884202" y="4557214"/>
              <a:ext cx="1121712" cy="379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600" b="1" dirty="0"/>
                <a:t>M3Dry Better</a:t>
              </a:r>
            </a:p>
          </p:txBody>
        </p:sp>
        <p:sp>
          <p:nvSpPr>
            <p:cNvPr id="27" name="TextBox 21">
              <a:extLst>
                <a:ext uri="{FF2B5EF4-FFF2-40B4-BE49-F238E27FC236}">
                  <a16:creationId xmlns:a16="http://schemas.microsoft.com/office/drawing/2014/main" id="{97B7BD66-A58A-4357-9A87-236964440FCE}"/>
                </a:ext>
              </a:extLst>
            </p:cNvPr>
            <p:cNvSpPr txBox="1">
              <a:spLocks noChangeArrowheads="1"/>
            </p:cNvSpPr>
            <p:nvPr/>
          </p:nvSpPr>
          <p:spPr bwMode="auto">
            <a:xfrm rot="16200000">
              <a:off x="3875150" y="5489306"/>
              <a:ext cx="1167528" cy="379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600" b="1" dirty="0"/>
                <a:t>STAGE Better</a:t>
              </a:r>
            </a:p>
          </p:txBody>
        </p:sp>
      </p:grpSp>
      <p:grpSp>
        <p:nvGrpSpPr>
          <p:cNvPr id="28" name="Group 16">
            <a:extLst>
              <a:ext uri="{FF2B5EF4-FFF2-40B4-BE49-F238E27FC236}">
                <a16:creationId xmlns:a16="http://schemas.microsoft.com/office/drawing/2014/main" id="{CFA49DF3-8AE5-4373-A063-6FF443510C89}"/>
              </a:ext>
            </a:extLst>
          </p:cNvPr>
          <p:cNvGrpSpPr>
            <a:grpSpLocks/>
          </p:cNvGrpSpPr>
          <p:nvPr/>
        </p:nvGrpSpPr>
        <p:grpSpPr bwMode="auto">
          <a:xfrm>
            <a:off x="5014718" y="5534279"/>
            <a:ext cx="388601" cy="1318485"/>
            <a:chOff x="3962400" y="4186086"/>
            <a:chExt cx="686241" cy="2076712"/>
          </a:xfrm>
        </p:grpSpPr>
        <p:cxnSp>
          <p:nvCxnSpPr>
            <p:cNvPr id="29" name="Straight Connector 17">
              <a:extLst>
                <a:ext uri="{FF2B5EF4-FFF2-40B4-BE49-F238E27FC236}">
                  <a16:creationId xmlns:a16="http://schemas.microsoft.com/office/drawing/2014/main" id="{0CBC81B1-7831-46DB-B8C3-3AA3405C3307}"/>
                </a:ext>
              </a:extLst>
            </p:cNvPr>
            <p:cNvCxnSpPr>
              <a:cxnSpLocks noChangeShapeType="1"/>
            </p:cNvCxnSpPr>
            <p:nvPr/>
          </p:nvCxnSpPr>
          <p:spPr bwMode="auto">
            <a:xfrm>
              <a:off x="3962400" y="5200073"/>
              <a:ext cx="480291"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0" name="Straight Arrow Connector 18">
              <a:extLst>
                <a:ext uri="{FF2B5EF4-FFF2-40B4-BE49-F238E27FC236}">
                  <a16:creationId xmlns:a16="http://schemas.microsoft.com/office/drawing/2014/main" id="{02A85168-2E0C-44A6-9306-E495D76763E4}"/>
                </a:ext>
              </a:extLst>
            </p:cNvPr>
            <p:cNvCxnSpPr>
              <a:cxnSpLocks noChangeShapeType="1"/>
            </p:cNvCxnSpPr>
            <p:nvPr/>
          </p:nvCxnSpPr>
          <p:spPr bwMode="auto">
            <a:xfrm flipV="1">
              <a:off x="4174836" y="4306111"/>
              <a:ext cx="0" cy="90319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1" name="Straight Arrow Connector 19">
              <a:extLst>
                <a:ext uri="{FF2B5EF4-FFF2-40B4-BE49-F238E27FC236}">
                  <a16:creationId xmlns:a16="http://schemas.microsoft.com/office/drawing/2014/main" id="{B76A6623-6634-4316-A91B-EEE83B3FA01C}"/>
                </a:ext>
              </a:extLst>
            </p:cNvPr>
            <p:cNvCxnSpPr>
              <a:cxnSpLocks noChangeShapeType="1"/>
            </p:cNvCxnSpPr>
            <p:nvPr/>
          </p:nvCxnSpPr>
          <p:spPr bwMode="auto">
            <a:xfrm>
              <a:off x="4174836" y="5200073"/>
              <a:ext cx="0" cy="900347"/>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2" name="TextBox 20">
              <a:extLst>
                <a:ext uri="{FF2B5EF4-FFF2-40B4-BE49-F238E27FC236}">
                  <a16:creationId xmlns:a16="http://schemas.microsoft.com/office/drawing/2014/main" id="{333DBF0F-0E2A-4663-B012-5078AB44D44D}"/>
                </a:ext>
              </a:extLst>
            </p:cNvPr>
            <p:cNvSpPr txBox="1">
              <a:spLocks noChangeArrowheads="1"/>
            </p:cNvSpPr>
            <p:nvPr/>
          </p:nvSpPr>
          <p:spPr bwMode="auto">
            <a:xfrm rot="16200000">
              <a:off x="3884202" y="4557214"/>
              <a:ext cx="1121712" cy="379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600" b="1" dirty="0"/>
                <a:t>M3Dry Better</a:t>
              </a:r>
            </a:p>
          </p:txBody>
        </p:sp>
        <p:sp>
          <p:nvSpPr>
            <p:cNvPr id="33" name="TextBox 21">
              <a:extLst>
                <a:ext uri="{FF2B5EF4-FFF2-40B4-BE49-F238E27FC236}">
                  <a16:creationId xmlns:a16="http://schemas.microsoft.com/office/drawing/2014/main" id="{FF1DD3E9-36E2-4633-B237-CC6AD299B635}"/>
                </a:ext>
              </a:extLst>
            </p:cNvPr>
            <p:cNvSpPr txBox="1">
              <a:spLocks noChangeArrowheads="1"/>
            </p:cNvSpPr>
            <p:nvPr/>
          </p:nvSpPr>
          <p:spPr bwMode="auto">
            <a:xfrm rot="16200000">
              <a:off x="3875150" y="5489306"/>
              <a:ext cx="1167528" cy="379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600" b="1" dirty="0"/>
                <a:t>STAGE Better</a:t>
              </a:r>
            </a:p>
          </p:txBody>
        </p:sp>
      </p:grpSp>
      <p:grpSp>
        <p:nvGrpSpPr>
          <p:cNvPr id="34" name="Group 16">
            <a:extLst>
              <a:ext uri="{FF2B5EF4-FFF2-40B4-BE49-F238E27FC236}">
                <a16:creationId xmlns:a16="http://schemas.microsoft.com/office/drawing/2014/main" id="{6787DD56-67B0-4D59-B8F6-F07627988098}"/>
              </a:ext>
            </a:extLst>
          </p:cNvPr>
          <p:cNvGrpSpPr>
            <a:grpSpLocks/>
          </p:cNvGrpSpPr>
          <p:nvPr/>
        </p:nvGrpSpPr>
        <p:grpSpPr bwMode="auto">
          <a:xfrm>
            <a:off x="10859774" y="5199074"/>
            <a:ext cx="388601" cy="1318485"/>
            <a:chOff x="3962400" y="4186086"/>
            <a:chExt cx="686241" cy="2076712"/>
          </a:xfrm>
        </p:grpSpPr>
        <p:cxnSp>
          <p:nvCxnSpPr>
            <p:cNvPr id="35" name="Straight Connector 17">
              <a:extLst>
                <a:ext uri="{FF2B5EF4-FFF2-40B4-BE49-F238E27FC236}">
                  <a16:creationId xmlns:a16="http://schemas.microsoft.com/office/drawing/2014/main" id="{6447A4DB-0531-4612-A74D-92385D21F15D}"/>
                </a:ext>
              </a:extLst>
            </p:cNvPr>
            <p:cNvCxnSpPr>
              <a:cxnSpLocks noChangeShapeType="1"/>
            </p:cNvCxnSpPr>
            <p:nvPr/>
          </p:nvCxnSpPr>
          <p:spPr bwMode="auto">
            <a:xfrm>
              <a:off x="3962400" y="5200073"/>
              <a:ext cx="480291"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6" name="Straight Arrow Connector 18">
              <a:extLst>
                <a:ext uri="{FF2B5EF4-FFF2-40B4-BE49-F238E27FC236}">
                  <a16:creationId xmlns:a16="http://schemas.microsoft.com/office/drawing/2014/main" id="{D9EFA19B-A75A-4166-8B83-4AA2552F79EA}"/>
                </a:ext>
              </a:extLst>
            </p:cNvPr>
            <p:cNvCxnSpPr>
              <a:cxnSpLocks noChangeShapeType="1"/>
            </p:cNvCxnSpPr>
            <p:nvPr/>
          </p:nvCxnSpPr>
          <p:spPr bwMode="auto">
            <a:xfrm flipV="1">
              <a:off x="4174836" y="4306111"/>
              <a:ext cx="0" cy="90319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7" name="Straight Arrow Connector 19">
              <a:extLst>
                <a:ext uri="{FF2B5EF4-FFF2-40B4-BE49-F238E27FC236}">
                  <a16:creationId xmlns:a16="http://schemas.microsoft.com/office/drawing/2014/main" id="{5E480C63-FC16-42F9-A695-2DC8B2BFA2A9}"/>
                </a:ext>
              </a:extLst>
            </p:cNvPr>
            <p:cNvCxnSpPr>
              <a:cxnSpLocks noChangeShapeType="1"/>
            </p:cNvCxnSpPr>
            <p:nvPr/>
          </p:nvCxnSpPr>
          <p:spPr bwMode="auto">
            <a:xfrm>
              <a:off x="4174836" y="5200073"/>
              <a:ext cx="0" cy="900347"/>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8" name="TextBox 20">
              <a:extLst>
                <a:ext uri="{FF2B5EF4-FFF2-40B4-BE49-F238E27FC236}">
                  <a16:creationId xmlns:a16="http://schemas.microsoft.com/office/drawing/2014/main" id="{4E92B42F-FB30-493C-ABD9-F7D33FFD1DBE}"/>
                </a:ext>
              </a:extLst>
            </p:cNvPr>
            <p:cNvSpPr txBox="1">
              <a:spLocks noChangeArrowheads="1"/>
            </p:cNvSpPr>
            <p:nvPr/>
          </p:nvSpPr>
          <p:spPr bwMode="auto">
            <a:xfrm rot="16200000">
              <a:off x="3884202" y="4557214"/>
              <a:ext cx="1121712" cy="379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600" b="1" dirty="0"/>
                <a:t>M3Dry Better</a:t>
              </a:r>
            </a:p>
          </p:txBody>
        </p:sp>
        <p:sp>
          <p:nvSpPr>
            <p:cNvPr id="39" name="TextBox 21">
              <a:extLst>
                <a:ext uri="{FF2B5EF4-FFF2-40B4-BE49-F238E27FC236}">
                  <a16:creationId xmlns:a16="http://schemas.microsoft.com/office/drawing/2014/main" id="{1710C955-F134-4BD7-861E-E2BE78165483}"/>
                </a:ext>
              </a:extLst>
            </p:cNvPr>
            <p:cNvSpPr txBox="1">
              <a:spLocks noChangeArrowheads="1"/>
            </p:cNvSpPr>
            <p:nvPr/>
          </p:nvSpPr>
          <p:spPr bwMode="auto">
            <a:xfrm rot="16200000">
              <a:off x="3875150" y="5489306"/>
              <a:ext cx="1167528" cy="379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600" b="1" dirty="0"/>
                <a:t>STAGE Better</a:t>
              </a:r>
            </a:p>
          </p:txBody>
        </p:sp>
      </p:grpSp>
      <p:pic>
        <p:nvPicPr>
          <p:cNvPr id="41" name="Picture 40">
            <a:extLst>
              <a:ext uri="{FF2B5EF4-FFF2-40B4-BE49-F238E27FC236}">
                <a16:creationId xmlns:a16="http://schemas.microsoft.com/office/drawing/2014/main" id="{00D98073-48E0-4B42-82F1-208503095AC4}"/>
              </a:ext>
            </a:extLst>
          </p:cNvPr>
          <p:cNvPicPr>
            <a:picLocks noChangeAspect="1"/>
          </p:cNvPicPr>
          <p:nvPr/>
        </p:nvPicPr>
        <p:blipFill>
          <a:blip r:embed="rId6"/>
          <a:stretch>
            <a:fillRect/>
          </a:stretch>
        </p:blipFill>
        <p:spPr>
          <a:xfrm>
            <a:off x="11593586" y="1812642"/>
            <a:ext cx="508070" cy="1907051"/>
          </a:xfrm>
          <a:prstGeom prst="rect">
            <a:avLst/>
          </a:prstGeom>
        </p:spPr>
      </p:pic>
      <p:pic>
        <p:nvPicPr>
          <p:cNvPr id="44" name="Picture 43">
            <a:extLst>
              <a:ext uri="{FF2B5EF4-FFF2-40B4-BE49-F238E27FC236}">
                <a16:creationId xmlns:a16="http://schemas.microsoft.com/office/drawing/2014/main" id="{4AD1F231-C986-48DF-B003-44C59DD86C0C}"/>
              </a:ext>
            </a:extLst>
          </p:cNvPr>
          <p:cNvPicPr>
            <a:picLocks noChangeAspect="1"/>
          </p:cNvPicPr>
          <p:nvPr/>
        </p:nvPicPr>
        <p:blipFill>
          <a:blip r:embed="rId7"/>
          <a:stretch>
            <a:fillRect/>
          </a:stretch>
        </p:blipFill>
        <p:spPr>
          <a:xfrm>
            <a:off x="5361370" y="2081815"/>
            <a:ext cx="638893" cy="1631706"/>
          </a:xfrm>
          <a:prstGeom prst="rect">
            <a:avLst/>
          </a:prstGeom>
        </p:spPr>
      </p:pic>
      <p:grpSp>
        <p:nvGrpSpPr>
          <p:cNvPr id="45" name="Group 16">
            <a:extLst>
              <a:ext uri="{FF2B5EF4-FFF2-40B4-BE49-F238E27FC236}">
                <a16:creationId xmlns:a16="http://schemas.microsoft.com/office/drawing/2014/main" id="{ADA81F3B-274B-46C3-8536-EA08BC9DD7B1}"/>
              </a:ext>
            </a:extLst>
          </p:cNvPr>
          <p:cNvGrpSpPr>
            <a:grpSpLocks/>
          </p:cNvGrpSpPr>
          <p:nvPr/>
        </p:nvGrpSpPr>
        <p:grpSpPr bwMode="auto">
          <a:xfrm>
            <a:off x="5056806" y="2178761"/>
            <a:ext cx="388601" cy="1631706"/>
            <a:chOff x="3962400" y="4186086"/>
            <a:chExt cx="686241" cy="2076712"/>
          </a:xfrm>
        </p:grpSpPr>
        <p:cxnSp>
          <p:nvCxnSpPr>
            <p:cNvPr id="46" name="Straight Connector 17">
              <a:extLst>
                <a:ext uri="{FF2B5EF4-FFF2-40B4-BE49-F238E27FC236}">
                  <a16:creationId xmlns:a16="http://schemas.microsoft.com/office/drawing/2014/main" id="{D2C782D4-92D1-4D70-BEAF-7F61BB6A3E9B}"/>
                </a:ext>
              </a:extLst>
            </p:cNvPr>
            <p:cNvCxnSpPr>
              <a:cxnSpLocks noChangeShapeType="1"/>
            </p:cNvCxnSpPr>
            <p:nvPr/>
          </p:nvCxnSpPr>
          <p:spPr bwMode="auto">
            <a:xfrm>
              <a:off x="3962400" y="5200073"/>
              <a:ext cx="480291"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7" name="Straight Arrow Connector 18">
              <a:extLst>
                <a:ext uri="{FF2B5EF4-FFF2-40B4-BE49-F238E27FC236}">
                  <a16:creationId xmlns:a16="http://schemas.microsoft.com/office/drawing/2014/main" id="{4098E0E4-2A6F-498D-823F-B46EB67B05D7}"/>
                </a:ext>
              </a:extLst>
            </p:cNvPr>
            <p:cNvCxnSpPr>
              <a:cxnSpLocks noChangeShapeType="1"/>
            </p:cNvCxnSpPr>
            <p:nvPr/>
          </p:nvCxnSpPr>
          <p:spPr bwMode="auto">
            <a:xfrm flipV="1">
              <a:off x="4174836" y="4306111"/>
              <a:ext cx="0" cy="90319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8" name="Straight Arrow Connector 19">
              <a:extLst>
                <a:ext uri="{FF2B5EF4-FFF2-40B4-BE49-F238E27FC236}">
                  <a16:creationId xmlns:a16="http://schemas.microsoft.com/office/drawing/2014/main" id="{DCA74550-B2BC-46FB-882B-B2BC69D5D5CF}"/>
                </a:ext>
              </a:extLst>
            </p:cNvPr>
            <p:cNvCxnSpPr>
              <a:cxnSpLocks noChangeShapeType="1"/>
            </p:cNvCxnSpPr>
            <p:nvPr/>
          </p:nvCxnSpPr>
          <p:spPr bwMode="auto">
            <a:xfrm>
              <a:off x="4174836" y="5200073"/>
              <a:ext cx="0" cy="900347"/>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9" name="TextBox 20">
              <a:extLst>
                <a:ext uri="{FF2B5EF4-FFF2-40B4-BE49-F238E27FC236}">
                  <a16:creationId xmlns:a16="http://schemas.microsoft.com/office/drawing/2014/main" id="{54BB85B2-B1FB-44CC-99D8-ED60EA2A1D71}"/>
                </a:ext>
              </a:extLst>
            </p:cNvPr>
            <p:cNvSpPr txBox="1">
              <a:spLocks noChangeArrowheads="1"/>
            </p:cNvSpPr>
            <p:nvPr/>
          </p:nvSpPr>
          <p:spPr bwMode="auto">
            <a:xfrm rot="16200000">
              <a:off x="3884202" y="4557214"/>
              <a:ext cx="1121712" cy="379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600" b="1" dirty="0"/>
                <a:t>M3Dry Better</a:t>
              </a:r>
            </a:p>
          </p:txBody>
        </p:sp>
        <p:sp>
          <p:nvSpPr>
            <p:cNvPr id="50" name="TextBox 21">
              <a:extLst>
                <a:ext uri="{FF2B5EF4-FFF2-40B4-BE49-F238E27FC236}">
                  <a16:creationId xmlns:a16="http://schemas.microsoft.com/office/drawing/2014/main" id="{2AEB3E22-EE4D-4B77-879A-77AAA82BDB1F}"/>
                </a:ext>
              </a:extLst>
            </p:cNvPr>
            <p:cNvSpPr txBox="1">
              <a:spLocks noChangeArrowheads="1"/>
            </p:cNvSpPr>
            <p:nvPr/>
          </p:nvSpPr>
          <p:spPr bwMode="auto">
            <a:xfrm rot="16200000">
              <a:off x="3875150" y="5489306"/>
              <a:ext cx="1167528" cy="379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600" b="1" dirty="0"/>
                <a:t>STAGE Better</a:t>
              </a:r>
            </a:p>
          </p:txBody>
        </p:sp>
      </p:grpSp>
      <p:pic>
        <p:nvPicPr>
          <p:cNvPr id="54" name="Picture 53">
            <a:extLst>
              <a:ext uri="{FF2B5EF4-FFF2-40B4-BE49-F238E27FC236}">
                <a16:creationId xmlns:a16="http://schemas.microsoft.com/office/drawing/2014/main" id="{0AB0C912-FC3D-4A1A-9726-D9EA064F4803}"/>
              </a:ext>
            </a:extLst>
          </p:cNvPr>
          <p:cNvPicPr>
            <a:picLocks noChangeAspect="1"/>
          </p:cNvPicPr>
          <p:nvPr/>
        </p:nvPicPr>
        <p:blipFill>
          <a:blip r:embed="rId8"/>
          <a:stretch>
            <a:fillRect/>
          </a:stretch>
        </p:blipFill>
        <p:spPr>
          <a:xfrm>
            <a:off x="5317797" y="5288920"/>
            <a:ext cx="667331" cy="1521899"/>
          </a:xfrm>
          <a:prstGeom prst="rect">
            <a:avLst/>
          </a:prstGeom>
        </p:spPr>
      </p:pic>
      <p:pic>
        <p:nvPicPr>
          <p:cNvPr id="58" name="Picture 57">
            <a:extLst>
              <a:ext uri="{FF2B5EF4-FFF2-40B4-BE49-F238E27FC236}">
                <a16:creationId xmlns:a16="http://schemas.microsoft.com/office/drawing/2014/main" id="{3DE8DBF9-A603-49B1-84A5-A5E72C5FBA47}"/>
              </a:ext>
            </a:extLst>
          </p:cNvPr>
          <p:cNvPicPr>
            <a:picLocks noChangeAspect="1"/>
          </p:cNvPicPr>
          <p:nvPr/>
        </p:nvPicPr>
        <p:blipFill>
          <a:blip r:embed="rId9"/>
          <a:stretch>
            <a:fillRect/>
          </a:stretch>
        </p:blipFill>
        <p:spPr>
          <a:xfrm>
            <a:off x="11649875" y="4968191"/>
            <a:ext cx="459041" cy="1842628"/>
          </a:xfrm>
          <a:prstGeom prst="rect">
            <a:avLst/>
          </a:prstGeom>
        </p:spPr>
      </p:pic>
      <p:grpSp>
        <p:nvGrpSpPr>
          <p:cNvPr id="59" name="Group 16">
            <a:extLst>
              <a:ext uri="{FF2B5EF4-FFF2-40B4-BE49-F238E27FC236}">
                <a16:creationId xmlns:a16="http://schemas.microsoft.com/office/drawing/2014/main" id="{064A52CC-BF48-4F00-AB6B-8420D6CFD7DB}"/>
              </a:ext>
            </a:extLst>
          </p:cNvPr>
          <p:cNvGrpSpPr>
            <a:grpSpLocks/>
          </p:cNvGrpSpPr>
          <p:nvPr/>
        </p:nvGrpSpPr>
        <p:grpSpPr bwMode="auto">
          <a:xfrm>
            <a:off x="11330563" y="5125395"/>
            <a:ext cx="388601" cy="1765058"/>
            <a:chOff x="3962400" y="4186086"/>
            <a:chExt cx="686241" cy="2076712"/>
          </a:xfrm>
        </p:grpSpPr>
        <p:cxnSp>
          <p:nvCxnSpPr>
            <p:cNvPr id="60" name="Straight Connector 17">
              <a:extLst>
                <a:ext uri="{FF2B5EF4-FFF2-40B4-BE49-F238E27FC236}">
                  <a16:creationId xmlns:a16="http://schemas.microsoft.com/office/drawing/2014/main" id="{A72AEB2B-10CA-4958-A6FD-AF55E763DEA4}"/>
                </a:ext>
              </a:extLst>
            </p:cNvPr>
            <p:cNvCxnSpPr>
              <a:cxnSpLocks noChangeShapeType="1"/>
            </p:cNvCxnSpPr>
            <p:nvPr/>
          </p:nvCxnSpPr>
          <p:spPr bwMode="auto">
            <a:xfrm>
              <a:off x="3962400" y="5200073"/>
              <a:ext cx="480291"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61" name="Straight Arrow Connector 18">
              <a:extLst>
                <a:ext uri="{FF2B5EF4-FFF2-40B4-BE49-F238E27FC236}">
                  <a16:creationId xmlns:a16="http://schemas.microsoft.com/office/drawing/2014/main" id="{0DA5EF02-6B11-47C1-94D7-8CEE390A3175}"/>
                </a:ext>
              </a:extLst>
            </p:cNvPr>
            <p:cNvCxnSpPr>
              <a:cxnSpLocks noChangeShapeType="1"/>
            </p:cNvCxnSpPr>
            <p:nvPr/>
          </p:nvCxnSpPr>
          <p:spPr bwMode="auto">
            <a:xfrm flipV="1">
              <a:off x="4174836" y="4306111"/>
              <a:ext cx="0" cy="90319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2" name="Straight Arrow Connector 19">
              <a:extLst>
                <a:ext uri="{FF2B5EF4-FFF2-40B4-BE49-F238E27FC236}">
                  <a16:creationId xmlns:a16="http://schemas.microsoft.com/office/drawing/2014/main" id="{47DA81A4-E6C8-4295-A490-CE259D9253FF}"/>
                </a:ext>
              </a:extLst>
            </p:cNvPr>
            <p:cNvCxnSpPr>
              <a:cxnSpLocks noChangeShapeType="1"/>
            </p:cNvCxnSpPr>
            <p:nvPr/>
          </p:nvCxnSpPr>
          <p:spPr bwMode="auto">
            <a:xfrm>
              <a:off x="4174836" y="5200073"/>
              <a:ext cx="0" cy="900347"/>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63" name="TextBox 20">
              <a:extLst>
                <a:ext uri="{FF2B5EF4-FFF2-40B4-BE49-F238E27FC236}">
                  <a16:creationId xmlns:a16="http://schemas.microsoft.com/office/drawing/2014/main" id="{5046C20D-B610-425B-B405-81C18672B61C}"/>
                </a:ext>
              </a:extLst>
            </p:cNvPr>
            <p:cNvSpPr txBox="1">
              <a:spLocks noChangeArrowheads="1"/>
            </p:cNvSpPr>
            <p:nvPr/>
          </p:nvSpPr>
          <p:spPr bwMode="auto">
            <a:xfrm rot="16200000">
              <a:off x="3884202" y="4557214"/>
              <a:ext cx="1121712" cy="379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600" b="1" dirty="0"/>
                <a:t>M3Dry Better</a:t>
              </a:r>
            </a:p>
          </p:txBody>
        </p:sp>
        <p:sp>
          <p:nvSpPr>
            <p:cNvPr id="64" name="TextBox 21">
              <a:extLst>
                <a:ext uri="{FF2B5EF4-FFF2-40B4-BE49-F238E27FC236}">
                  <a16:creationId xmlns:a16="http://schemas.microsoft.com/office/drawing/2014/main" id="{389D7C1C-9B2C-49FF-BB8B-B3D83BEBA4C6}"/>
                </a:ext>
              </a:extLst>
            </p:cNvPr>
            <p:cNvSpPr txBox="1">
              <a:spLocks noChangeArrowheads="1"/>
            </p:cNvSpPr>
            <p:nvPr/>
          </p:nvSpPr>
          <p:spPr bwMode="auto">
            <a:xfrm rot="16200000">
              <a:off x="3875150" y="5489306"/>
              <a:ext cx="1167528" cy="379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600" b="1" dirty="0"/>
                <a:t>STAGE Better</a:t>
              </a:r>
            </a:p>
          </p:txBody>
        </p:sp>
      </p:grpSp>
      <p:grpSp>
        <p:nvGrpSpPr>
          <p:cNvPr id="51" name="Group 50">
            <a:extLst>
              <a:ext uri="{FF2B5EF4-FFF2-40B4-BE49-F238E27FC236}">
                <a16:creationId xmlns:a16="http://schemas.microsoft.com/office/drawing/2014/main" id="{EECA01C0-3E07-46BD-9852-3D76A4BCA9F3}"/>
              </a:ext>
            </a:extLst>
          </p:cNvPr>
          <p:cNvGrpSpPr/>
          <p:nvPr/>
        </p:nvGrpSpPr>
        <p:grpSpPr>
          <a:xfrm>
            <a:off x="152933" y="536709"/>
            <a:ext cx="11922758" cy="6120380"/>
            <a:chOff x="152933" y="536709"/>
            <a:chExt cx="11922758" cy="6120380"/>
          </a:xfrm>
        </p:grpSpPr>
        <p:grpSp>
          <p:nvGrpSpPr>
            <p:cNvPr id="53" name="Group 52">
              <a:extLst>
                <a:ext uri="{FF2B5EF4-FFF2-40B4-BE49-F238E27FC236}">
                  <a16:creationId xmlns:a16="http://schemas.microsoft.com/office/drawing/2014/main" id="{8FEDA90D-D435-41DD-BCC5-E1ADF49BB34F}"/>
                </a:ext>
              </a:extLst>
            </p:cNvPr>
            <p:cNvGrpSpPr/>
            <p:nvPr/>
          </p:nvGrpSpPr>
          <p:grpSpPr>
            <a:xfrm>
              <a:off x="152933" y="536709"/>
              <a:ext cx="11922758" cy="5189709"/>
              <a:chOff x="2073883" y="509696"/>
              <a:chExt cx="11922758" cy="5189709"/>
            </a:xfrm>
          </p:grpSpPr>
          <p:sp>
            <p:nvSpPr>
              <p:cNvPr id="65" name="Oval 64">
                <a:extLst>
                  <a:ext uri="{FF2B5EF4-FFF2-40B4-BE49-F238E27FC236}">
                    <a16:creationId xmlns:a16="http://schemas.microsoft.com/office/drawing/2014/main" id="{60A5F930-D187-4569-822F-E4307A595D5F}"/>
                  </a:ext>
                </a:extLst>
              </p:cNvPr>
              <p:cNvSpPr/>
              <p:nvPr/>
            </p:nvSpPr>
            <p:spPr>
              <a:xfrm>
                <a:off x="2073883" y="509696"/>
                <a:ext cx="5857828" cy="295196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7" name="TextBox 66">
                <a:extLst>
                  <a:ext uri="{FF2B5EF4-FFF2-40B4-BE49-F238E27FC236}">
                    <a16:creationId xmlns:a16="http://schemas.microsoft.com/office/drawing/2014/main" id="{A6E2DE9D-72A7-4281-9EF4-058FEC14902B}"/>
                  </a:ext>
                </a:extLst>
              </p:cNvPr>
              <p:cNvSpPr txBox="1"/>
              <p:nvPr/>
            </p:nvSpPr>
            <p:spPr>
              <a:xfrm>
                <a:off x="3293552" y="4776075"/>
                <a:ext cx="3152746" cy="923330"/>
              </a:xfrm>
              <a:prstGeom prst="rect">
                <a:avLst/>
              </a:prstGeom>
              <a:solidFill>
                <a:schemeClr val="tx2">
                  <a:lumMod val="60000"/>
                  <a:lumOff val="40000"/>
                </a:schemeClr>
              </a:solidFill>
            </p:spPr>
            <p:txBody>
              <a:bodyPr wrap="square" rtlCol="0">
                <a:spAutoFit/>
              </a:bodyPr>
              <a:lstStyle/>
              <a:p>
                <a:r>
                  <a:rPr lang="en-US" dirty="0">
                    <a:solidFill>
                      <a:schemeClr val="bg1"/>
                    </a:solidFill>
                  </a:rPr>
                  <a:t>Mixed bias difference pattern between M3Dry and STAGE in the winter, spring, and fall</a:t>
                </a:r>
              </a:p>
            </p:txBody>
          </p:sp>
          <p:grpSp>
            <p:nvGrpSpPr>
              <p:cNvPr id="68" name="Group 67">
                <a:extLst>
                  <a:ext uri="{FF2B5EF4-FFF2-40B4-BE49-F238E27FC236}">
                    <a16:creationId xmlns:a16="http://schemas.microsoft.com/office/drawing/2014/main" id="{52FC972E-020A-4E97-BF85-3FF1155DC3A7}"/>
                  </a:ext>
                </a:extLst>
              </p:cNvPr>
              <p:cNvGrpSpPr/>
              <p:nvPr/>
            </p:nvGrpSpPr>
            <p:grpSpPr>
              <a:xfrm>
                <a:off x="4869925" y="549609"/>
                <a:ext cx="9126716" cy="4688131"/>
                <a:chOff x="4869925" y="549609"/>
                <a:chExt cx="9126716" cy="4688131"/>
              </a:xfrm>
            </p:grpSpPr>
            <p:cxnSp>
              <p:nvCxnSpPr>
                <p:cNvPr id="69" name="Straight Arrow Connector 68">
                  <a:extLst>
                    <a:ext uri="{FF2B5EF4-FFF2-40B4-BE49-F238E27FC236}">
                      <a16:creationId xmlns:a16="http://schemas.microsoft.com/office/drawing/2014/main" id="{0EDBBC23-3CD0-4E7F-B648-AA57E97A84EA}"/>
                    </a:ext>
                  </a:extLst>
                </p:cNvPr>
                <p:cNvCxnSpPr>
                  <a:cxnSpLocks/>
                  <a:stCxn id="67" idx="0"/>
                  <a:endCxn id="65" idx="4"/>
                </p:cNvCxnSpPr>
                <p:nvPr/>
              </p:nvCxnSpPr>
              <p:spPr>
                <a:xfrm flipV="1">
                  <a:off x="4869925" y="3461656"/>
                  <a:ext cx="132872" cy="1314419"/>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sp>
              <p:nvSpPr>
                <p:cNvPr id="70" name="Oval 69">
                  <a:extLst>
                    <a:ext uri="{FF2B5EF4-FFF2-40B4-BE49-F238E27FC236}">
                      <a16:creationId xmlns:a16="http://schemas.microsoft.com/office/drawing/2014/main" id="{3703CE08-B2DC-444D-A1CD-804FAA1548B1}"/>
                    </a:ext>
                  </a:extLst>
                </p:cNvPr>
                <p:cNvSpPr/>
                <p:nvPr/>
              </p:nvSpPr>
              <p:spPr>
                <a:xfrm>
                  <a:off x="8171243" y="549609"/>
                  <a:ext cx="5825398" cy="2847366"/>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71" name="Straight Arrow Connector 70">
                  <a:extLst>
                    <a:ext uri="{FF2B5EF4-FFF2-40B4-BE49-F238E27FC236}">
                      <a16:creationId xmlns:a16="http://schemas.microsoft.com/office/drawing/2014/main" id="{58CD434E-EE38-4B01-B2EB-9C56C200D153}"/>
                    </a:ext>
                  </a:extLst>
                </p:cNvPr>
                <p:cNvCxnSpPr>
                  <a:cxnSpLocks/>
                  <a:stCxn id="67" idx="3"/>
                  <a:endCxn id="70" idx="3"/>
                </p:cNvCxnSpPr>
                <p:nvPr/>
              </p:nvCxnSpPr>
              <p:spPr>
                <a:xfrm flipV="1">
                  <a:off x="6446298" y="2979988"/>
                  <a:ext cx="2578055" cy="2257752"/>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grpSp>
        </p:grpSp>
        <p:sp>
          <p:nvSpPr>
            <p:cNvPr id="55" name="Oval 54">
              <a:extLst>
                <a:ext uri="{FF2B5EF4-FFF2-40B4-BE49-F238E27FC236}">
                  <a16:creationId xmlns:a16="http://schemas.microsoft.com/office/drawing/2014/main" id="{5E562DB3-20D9-40D4-B8D4-6C07830042FF}"/>
                </a:ext>
              </a:extLst>
            </p:cNvPr>
            <p:cNvSpPr/>
            <p:nvPr/>
          </p:nvSpPr>
          <p:spPr>
            <a:xfrm>
              <a:off x="6173820" y="3809723"/>
              <a:ext cx="5825398" cy="2847366"/>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57" name="Straight Arrow Connector 56">
              <a:extLst>
                <a:ext uri="{FF2B5EF4-FFF2-40B4-BE49-F238E27FC236}">
                  <a16:creationId xmlns:a16="http://schemas.microsoft.com/office/drawing/2014/main" id="{0810E1A3-B19A-4113-984D-48AE80A7CF73}"/>
                </a:ext>
              </a:extLst>
            </p:cNvPr>
            <p:cNvCxnSpPr>
              <a:cxnSpLocks/>
              <a:stCxn id="67" idx="3"/>
              <a:endCxn id="55" idx="2"/>
            </p:cNvCxnSpPr>
            <p:nvPr/>
          </p:nvCxnSpPr>
          <p:spPr>
            <a:xfrm flipV="1">
              <a:off x="4525348" y="5233406"/>
              <a:ext cx="1648472" cy="31347"/>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grpSp>
      <p:grpSp>
        <p:nvGrpSpPr>
          <p:cNvPr id="72" name="Group 71">
            <a:extLst>
              <a:ext uri="{FF2B5EF4-FFF2-40B4-BE49-F238E27FC236}">
                <a16:creationId xmlns:a16="http://schemas.microsoft.com/office/drawing/2014/main" id="{4B23FF1B-10FA-42DD-BB9D-CE3FD4861A8E}"/>
              </a:ext>
            </a:extLst>
          </p:cNvPr>
          <p:cNvGrpSpPr/>
          <p:nvPr/>
        </p:nvGrpSpPr>
        <p:grpSpPr>
          <a:xfrm>
            <a:off x="23882" y="1771889"/>
            <a:ext cx="10062506" cy="4609414"/>
            <a:chOff x="455020" y="5719476"/>
            <a:chExt cx="10062506" cy="4609414"/>
          </a:xfrm>
        </p:grpSpPr>
        <p:sp>
          <p:nvSpPr>
            <p:cNvPr id="73" name="Oval 72">
              <a:extLst>
                <a:ext uri="{FF2B5EF4-FFF2-40B4-BE49-F238E27FC236}">
                  <a16:creationId xmlns:a16="http://schemas.microsoft.com/office/drawing/2014/main" id="{02E3049C-3FD2-407D-BC47-8E10D5BB14BB}"/>
                </a:ext>
              </a:extLst>
            </p:cNvPr>
            <p:cNvSpPr/>
            <p:nvPr/>
          </p:nvSpPr>
          <p:spPr>
            <a:xfrm>
              <a:off x="455020" y="7687925"/>
              <a:ext cx="5918329" cy="2640965"/>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4" name="TextBox 73">
              <a:extLst>
                <a:ext uri="{FF2B5EF4-FFF2-40B4-BE49-F238E27FC236}">
                  <a16:creationId xmlns:a16="http://schemas.microsoft.com/office/drawing/2014/main" id="{E7AA5F8C-0302-4C72-9655-39E872D19D66}"/>
                </a:ext>
              </a:extLst>
            </p:cNvPr>
            <p:cNvSpPr txBox="1"/>
            <p:nvPr/>
          </p:nvSpPr>
          <p:spPr>
            <a:xfrm>
              <a:off x="7534541" y="5719476"/>
              <a:ext cx="2982985" cy="1200329"/>
            </a:xfrm>
            <a:prstGeom prst="rect">
              <a:avLst/>
            </a:prstGeom>
            <a:solidFill>
              <a:schemeClr val="tx2">
                <a:lumMod val="60000"/>
                <a:lumOff val="40000"/>
              </a:schemeClr>
            </a:solidFill>
          </p:spPr>
          <p:txBody>
            <a:bodyPr wrap="square" rtlCol="0">
              <a:spAutoFit/>
            </a:bodyPr>
            <a:lstStyle/>
            <a:p>
              <a:r>
                <a:rPr lang="en-US" dirty="0">
                  <a:solidFill>
                    <a:schemeClr val="bg1"/>
                  </a:solidFill>
                </a:rPr>
                <a:t>Lower bias with STAGE in the summer due to higher consistently higher PM</a:t>
              </a:r>
              <a:r>
                <a:rPr lang="en-US" baseline="-25000" dirty="0">
                  <a:solidFill>
                    <a:schemeClr val="bg1"/>
                  </a:solidFill>
                </a:rPr>
                <a:t>2.5</a:t>
              </a:r>
              <a:r>
                <a:rPr lang="en-US" dirty="0">
                  <a:solidFill>
                    <a:schemeClr val="bg1"/>
                  </a:solidFill>
                </a:rPr>
                <a:t> compared to M3Dry</a:t>
              </a:r>
            </a:p>
          </p:txBody>
        </p:sp>
        <p:cxnSp>
          <p:nvCxnSpPr>
            <p:cNvPr id="75" name="Straight Arrow Connector 74">
              <a:extLst>
                <a:ext uri="{FF2B5EF4-FFF2-40B4-BE49-F238E27FC236}">
                  <a16:creationId xmlns:a16="http://schemas.microsoft.com/office/drawing/2014/main" id="{A5E01C09-96CC-41AC-99FC-8176DAA92A8F}"/>
                </a:ext>
              </a:extLst>
            </p:cNvPr>
            <p:cNvCxnSpPr>
              <a:cxnSpLocks/>
              <a:stCxn id="74" idx="2"/>
              <a:endCxn id="73" idx="7"/>
            </p:cNvCxnSpPr>
            <p:nvPr/>
          </p:nvCxnSpPr>
          <p:spPr>
            <a:xfrm flipH="1">
              <a:off x="5506630" y="6919805"/>
              <a:ext cx="3519404" cy="1154880"/>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55599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subTnLst>
                                    <p:set>
                                      <p:cBhvr override="childStyle">
                                        <p:cTn dur="1" fill="hold" display="0" masterRel="nextClick" afterEffect="1"/>
                                        <p:tgtEl>
                                          <p:spTgt spid="51"/>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E9F9FDB-CDEB-498A-B8C5-C3FF5DA55055}"/>
              </a:ext>
            </a:extLst>
          </p:cNvPr>
          <p:cNvSpPr>
            <a:spLocks noGrp="1"/>
          </p:cNvSpPr>
          <p:nvPr>
            <p:ph type="body" sz="quarter" idx="10"/>
          </p:nvPr>
        </p:nvSpPr>
        <p:spPr>
          <a:xfrm>
            <a:off x="4064000" y="223140"/>
            <a:ext cx="7721600" cy="685800"/>
          </a:xfrm>
        </p:spPr>
        <p:txBody>
          <a:bodyPr/>
          <a:lstStyle/>
          <a:p>
            <a:r>
              <a:rPr lang="en-US" sz="3600" dirty="0"/>
              <a:t>Summary</a:t>
            </a:r>
          </a:p>
        </p:txBody>
      </p:sp>
      <p:sp>
        <p:nvSpPr>
          <p:cNvPr id="6" name="Text Placeholder 5">
            <a:extLst>
              <a:ext uri="{FF2B5EF4-FFF2-40B4-BE49-F238E27FC236}">
                <a16:creationId xmlns:a16="http://schemas.microsoft.com/office/drawing/2014/main" id="{82717C8B-7BB4-4249-A3AD-79A4F5D8D41F}"/>
              </a:ext>
            </a:extLst>
          </p:cNvPr>
          <p:cNvSpPr>
            <a:spLocks noGrp="1"/>
          </p:cNvSpPr>
          <p:nvPr>
            <p:ph type="body" sz="quarter" idx="11"/>
          </p:nvPr>
        </p:nvSpPr>
        <p:spPr>
          <a:xfrm>
            <a:off x="203200" y="1447799"/>
            <a:ext cx="11785600" cy="5410201"/>
          </a:xfrm>
        </p:spPr>
        <p:txBody>
          <a:bodyPr>
            <a:normAutofit/>
          </a:bodyPr>
          <a:lstStyle/>
          <a:p>
            <a:r>
              <a:rPr lang="en-US" sz="1800" dirty="0">
                <a:latin typeface="Arial" panose="020B0604020202020204" pitchFamily="34" charset="0"/>
                <a:cs typeface="Arial" panose="020B0604020202020204" pitchFamily="34" charset="0"/>
              </a:rPr>
              <a:t>Ozone</a:t>
            </a:r>
          </a:p>
          <a:p>
            <a:pPr lvl="1"/>
            <a:r>
              <a:rPr lang="en-US" b="0" dirty="0">
                <a:latin typeface="Arial" panose="020B0604020202020204" pitchFamily="34" charset="0"/>
                <a:cs typeface="Arial" panose="020B0604020202020204" pitchFamily="34" charset="0"/>
              </a:rPr>
              <a:t>Higher O</a:t>
            </a:r>
            <a:r>
              <a:rPr lang="en-US" b="0" baseline="-2500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 with v5.4 in winter and spring improves underestimation in v5.3.3 </a:t>
            </a:r>
          </a:p>
          <a:p>
            <a:pPr lvl="2"/>
            <a:r>
              <a:rPr lang="en-US" b="0" dirty="0">
                <a:latin typeface="Arial" panose="020B0604020202020204" pitchFamily="34" charset="0"/>
                <a:cs typeface="Arial" panose="020B0604020202020204" pitchFamily="34" charset="0"/>
              </a:rPr>
              <a:t>Higher O</a:t>
            </a:r>
            <a:r>
              <a:rPr lang="en-US" b="0" baseline="-2500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 largely due to updates in marine chemistry in v5.4</a:t>
            </a:r>
          </a:p>
          <a:p>
            <a:pPr lvl="2"/>
            <a:r>
              <a:rPr lang="en-US" b="0" dirty="0">
                <a:latin typeface="Arial" panose="020B0604020202020204" pitchFamily="34" charset="0"/>
                <a:cs typeface="Arial" panose="020B0604020202020204" pitchFamily="34" charset="0"/>
              </a:rPr>
              <a:t>O</a:t>
            </a:r>
            <a:r>
              <a:rPr lang="en-US" b="0" baseline="-2500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 performance for M3Dry and STAGE are comparable</a:t>
            </a:r>
          </a:p>
          <a:p>
            <a:pPr lvl="1"/>
            <a:r>
              <a:rPr lang="en-US" b="0" dirty="0">
                <a:latin typeface="Arial" panose="020B0604020202020204" pitchFamily="34" charset="0"/>
                <a:cs typeface="Arial" panose="020B0604020202020204" pitchFamily="34" charset="0"/>
              </a:rPr>
              <a:t>Slightly higher O</a:t>
            </a:r>
            <a:r>
              <a:rPr lang="en-US" b="0" baseline="-2500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 in summer with v5.4 increases bias</a:t>
            </a:r>
          </a:p>
          <a:p>
            <a:pPr lvl="2"/>
            <a:r>
              <a:rPr lang="en-US" b="0" dirty="0">
                <a:latin typeface="Arial" panose="020B0604020202020204" pitchFamily="34" charset="0"/>
                <a:cs typeface="Arial" panose="020B0604020202020204" pitchFamily="34" charset="0"/>
              </a:rPr>
              <a:t>increase is small compared to the winter/spring improvement</a:t>
            </a:r>
          </a:p>
          <a:p>
            <a:pPr lvl="1"/>
            <a:r>
              <a:rPr lang="en-US" b="0" dirty="0">
                <a:latin typeface="Arial" panose="020B0604020202020204" pitchFamily="34" charset="0"/>
                <a:cs typeface="Arial" panose="020B0604020202020204" pitchFamily="34" charset="0"/>
              </a:rPr>
              <a:t>CRACMM results in slightly higher O</a:t>
            </a:r>
            <a:r>
              <a:rPr lang="en-US" b="0" baseline="-2500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 from late spring through summer compared to CB6r5</a:t>
            </a:r>
          </a:p>
          <a:p>
            <a:pPr lvl="1"/>
            <a:r>
              <a:rPr lang="en-US" b="0" dirty="0">
                <a:latin typeface="Arial" panose="020B0604020202020204" pitchFamily="34" charset="0"/>
                <a:cs typeface="Arial" panose="020B0604020202020204" pitchFamily="34" charset="0"/>
              </a:rPr>
              <a:t>MEGAN significantly reduces O</a:t>
            </a:r>
            <a:r>
              <a:rPr lang="en-US" b="0" baseline="-2500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 especially early spring through late fall compared to BEIS</a:t>
            </a:r>
          </a:p>
          <a:p>
            <a:pPr lvl="2"/>
            <a:endParaRPr lang="en-US" b="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Total PM</a:t>
            </a:r>
            <a:r>
              <a:rPr lang="en-US" sz="1800" baseline="-25000" dirty="0">
                <a:latin typeface="Arial" panose="020B0604020202020204" pitchFamily="34" charset="0"/>
                <a:cs typeface="Arial" panose="020B0604020202020204" pitchFamily="34" charset="0"/>
              </a:rPr>
              <a:t>2.5</a:t>
            </a:r>
          </a:p>
          <a:p>
            <a:pPr lvl="1"/>
            <a:r>
              <a:rPr lang="en-US" b="0" dirty="0">
                <a:latin typeface="Arial" panose="020B0604020202020204" pitchFamily="34" charset="0"/>
                <a:cs typeface="Arial" panose="020B0604020202020204" pitchFamily="34" charset="0"/>
              </a:rPr>
              <a:t>Generally lower PM</a:t>
            </a:r>
            <a:r>
              <a:rPr lang="en-US" b="0" baseline="-25000" dirty="0">
                <a:latin typeface="Arial" panose="020B0604020202020204" pitchFamily="34" charset="0"/>
                <a:cs typeface="Arial" panose="020B0604020202020204" pitchFamily="34" charset="0"/>
              </a:rPr>
              <a:t>2.5</a:t>
            </a:r>
            <a:r>
              <a:rPr lang="en-US" b="0" dirty="0">
                <a:latin typeface="Arial" panose="020B0604020202020204" pitchFamily="34" charset="0"/>
                <a:cs typeface="Arial" panose="020B0604020202020204" pitchFamily="34" charset="0"/>
              </a:rPr>
              <a:t> throughout the year with v5.4 w/ M3Dry; similar PM</a:t>
            </a:r>
            <a:r>
              <a:rPr lang="en-US" b="0" baseline="-25000" dirty="0">
                <a:latin typeface="Arial" panose="020B0604020202020204" pitchFamily="34" charset="0"/>
                <a:cs typeface="Arial" panose="020B0604020202020204" pitchFamily="34" charset="0"/>
              </a:rPr>
              <a:t>2.5</a:t>
            </a:r>
            <a:r>
              <a:rPr lang="en-US" b="0" dirty="0">
                <a:latin typeface="Arial" panose="020B0604020202020204" pitchFamily="34" charset="0"/>
                <a:cs typeface="Arial" panose="020B0604020202020204" pitchFamily="34" charset="0"/>
              </a:rPr>
              <a:t> with STAGE with v5.4</a:t>
            </a:r>
          </a:p>
          <a:p>
            <a:pPr lvl="2"/>
            <a:r>
              <a:rPr lang="en-US" b="0" dirty="0">
                <a:latin typeface="Arial" panose="020B0604020202020204" pitchFamily="34" charset="0"/>
                <a:cs typeface="Arial" panose="020B0604020202020204" pitchFamily="34" charset="0"/>
              </a:rPr>
              <a:t>primarily the result of modifications to the dry deposition in M3Dry and STAGE</a:t>
            </a:r>
          </a:p>
          <a:p>
            <a:pPr lvl="1"/>
            <a:r>
              <a:rPr lang="en-US" b="0" dirty="0">
                <a:latin typeface="Arial" panose="020B0604020202020204" pitchFamily="34" charset="0"/>
                <a:cs typeface="Arial" panose="020B0604020202020204" pitchFamily="34" charset="0"/>
              </a:rPr>
              <a:t>CRACMM results in generally higher PM</a:t>
            </a:r>
            <a:r>
              <a:rPr lang="en-US" b="0" baseline="-25000" dirty="0">
                <a:latin typeface="Arial" panose="020B0604020202020204" pitchFamily="34" charset="0"/>
                <a:cs typeface="Arial" panose="020B0604020202020204" pitchFamily="34" charset="0"/>
              </a:rPr>
              <a:t>2.5</a:t>
            </a:r>
            <a:r>
              <a:rPr lang="en-US" b="0" dirty="0">
                <a:latin typeface="Arial" panose="020B0604020202020204" pitchFamily="34" charset="0"/>
                <a:cs typeface="Arial" panose="020B0604020202020204" pitchFamily="34" charset="0"/>
              </a:rPr>
              <a:t> compared to CB6r5</a:t>
            </a:r>
          </a:p>
          <a:p>
            <a:pPr lvl="2"/>
            <a:r>
              <a:rPr lang="en-US" b="0" dirty="0">
                <a:latin typeface="Arial" panose="020B0604020202020204" pitchFamily="34" charset="0"/>
                <a:cs typeface="Arial" panose="020B0604020202020204" pitchFamily="34" charset="0"/>
              </a:rPr>
              <a:t>increase is most pronounced in the cooler months</a:t>
            </a:r>
          </a:p>
          <a:p>
            <a:pPr lvl="2"/>
            <a:r>
              <a:rPr lang="en-US" b="0" dirty="0">
                <a:latin typeface="Arial" panose="020B0604020202020204" pitchFamily="34" charset="0"/>
                <a:cs typeface="Arial" panose="020B0604020202020204" pitchFamily="34" charset="0"/>
              </a:rPr>
              <a:t>overall, results with CRACMM are comparable to CB6r5</a:t>
            </a:r>
          </a:p>
          <a:p>
            <a:pPr lvl="1"/>
            <a:r>
              <a:rPr lang="en-US" b="0" dirty="0">
                <a:latin typeface="Arial" panose="020B0604020202020204" pitchFamily="34" charset="0"/>
                <a:cs typeface="Arial" panose="020B0604020202020204" pitchFamily="34" charset="0"/>
              </a:rPr>
              <a:t>MEGAN results in higher PM2.5 compared to BEIS</a:t>
            </a:r>
          </a:p>
          <a:p>
            <a:pPr lvl="2"/>
            <a:r>
              <a:rPr lang="en-US" b="0" dirty="0">
                <a:latin typeface="Arial" panose="020B0604020202020204" pitchFamily="34" charset="0"/>
                <a:cs typeface="Arial" panose="020B0604020202020204" pitchFamily="34" charset="0"/>
              </a:rPr>
              <a:t>increase is most pronounced in the warmer months</a:t>
            </a:r>
          </a:p>
        </p:txBody>
      </p:sp>
      <p:sp>
        <p:nvSpPr>
          <p:cNvPr id="4" name="Slide Number Placeholder 3">
            <a:extLst>
              <a:ext uri="{FF2B5EF4-FFF2-40B4-BE49-F238E27FC236}">
                <a16:creationId xmlns:a16="http://schemas.microsoft.com/office/drawing/2014/main" id="{733A6BA3-9958-4430-9B45-7123E3EE3098}"/>
              </a:ext>
            </a:extLst>
          </p:cNvPr>
          <p:cNvSpPr>
            <a:spLocks noGrp="1"/>
          </p:cNvSpPr>
          <p:nvPr>
            <p:ph type="sldNum" sz="quarter" idx="13"/>
          </p:nvPr>
        </p:nvSpPr>
        <p:spPr/>
        <p:txBody>
          <a:bodyPr/>
          <a:lstStyle/>
          <a:p>
            <a:pPr>
              <a:defRPr/>
            </a:pPr>
            <a:fld id="{982EA9DB-1AB2-4E45-B0AC-1182FB3079D0}" type="slidenum">
              <a:rPr lang="en-US" smtClean="0"/>
              <a:pPr>
                <a:defRPr/>
              </a:pPr>
              <a:t>37</a:t>
            </a:fld>
            <a:endParaRPr lang="en-US" dirty="0"/>
          </a:p>
        </p:txBody>
      </p:sp>
    </p:spTree>
    <p:extLst>
      <p:ext uri="{BB962C8B-B14F-4D97-AF65-F5344CB8AC3E}">
        <p14:creationId xmlns:p14="http://schemas.microsoft.com/office/powerpoint/2010/main" val="1707846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C5E1DF-9B71-4C44-963A-8B5117E05D65}"/>
              </a:ext>
            </a:extLst>
          </p:cNvPr>
          <p:cNvSpPr>
            <a:spLocks noGrp="1"/>
          </p:cNvSpPr>
          <p:nvPr>
            <p:ph type="body" sz="quarter" idx="10"/>
          </p:nvPr>
        </p:nvSpPr>
        <p:spPr>
          <a:xfrm>
            <a:off x="4064000" y="213615"/>
            <a:ext cx="7721600" cy="685800"/>
          </a:xfrm>
        </p:spPr>
        <p:txBody>
          <a:bodyPr/>
          <a:lstStyle/>
          <a:p>
            <a:r>
              <a:rPr lang="en-US" sz="3200" dirty="0"/>
              <a:t>Acknowledgements</a:t>
            </a:r>
          </a:p>
        </p:txBody>
      </p:sp>
      <p:sp>
        <p:nvSpPr>
          <p:cNvPr id="3" name="Text Placeholder 2">
            <a:extLst>
              <a:ext uri="{FF2B5EF4-FFF2-40B4-BE49-F238E27FC236}">
                <a16:creationId xmlns:a16="http://schemas.microsoft.com/office/drawing/2014/main" id="{05DBE42C-9218-4B4F-9C07-425105454805}"/>
              </a:ext>
            </a:extLst>
          </p:cNvPr>
          <p:cNvSpPr>
            <a:spLocks noGrp="1"/>
          </p:cNvSpPr>
          <p:nvPr>
            <p:ph type="body" sz="quarter" idx="11"/>
          </p:nvPr>
        </p:nvSpPr>
        <p:spPr>
          <a:xfrm>
            <a:off x="203200" y="1147864"/>
            <a:ext cx="4900645" cy="5710136"/>
          </a:xfrm>
        </p:spPr>
        <p:txBody>
          <a:bodyPr>
            <a:normAutofit/>
          </a:bodyPr>
          <a:lstStyle/>
          <a:p>
            <a:r>
              <a:rPr lang="en-US" sz="2000" dirty="0">
                <a:latin typeface="Arial" panose="020B0604020202020204" pitchFamily="34" charset="0"/>
                <a:cs typeface="Arial" panose="020B0604020202020204" pitchFamily="34" charset="0"/>
              </a:rPr>
              <a:t>UNC/CMAS</a:t>
            </a:r>
          </a:p>
          <a:p>
            <a:pPr lvl="1"/>
            <a:r>
              <a:rPr lang="en-US" b="0" dirty="0">
                <a:latin typeface="Arial" panose="020B0604020202020204" pitchFamily="34" charset="0"/>
                <a:cs typeface="Arial" panose="020B0604020202020204" pitchFamily="34" charset="0"/>
              </a:rPr>
              <a:t>Liz Adams</a:t>
            </a:r>
          </a:p>
          <a:p>
            <a:pPr lvl="1"/>
            <a:r>
              <a:rPr lang="en-US" b="0" dirty="0">
                <a:latin typeface="Arial" panose="020B0604020202020204" pitchFamily="34" charset="0"/>
                <a:cs typeface="Arial" panose="020B0604020202020204" pitchFamily="34" charset="0"/>
              </a:rPr>
              <a:t>Sarav Arunachalam</a:t>
            </a:r>
          </a:p>
          <a:p>
            <a:pPr lvl="1"/>
            <a:endParaRPr lang="en-US" b="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Additional CRACMM Team Members</a:t>
            </a:r>
          </a:p>
          <a:p>
            <a:pPr lvl="1"/>
            <a:r>
              <a:rPr lang="en-GB" sz="1600" b="0" dirty="0">
                <a:latin typeface="Arial" panose="020B0604020202020204" pitchFamily="34" charset="0"/>
                <a:ea typeface="Times New Roman" panose="02020603050405020304" pitchFamily="18" charset="0"/>
                <a:cs typeface="Arial" panose="020B0604020202020204" pitchFamily="34" charset="0"/>
              </a:rPr>
              <a:t>Christine Allen </a:t>
            </a:r>
          </a:p>
          <a:p>
            <a:pPr lvl="1"/>
            <a:r>
              <a:rPr lang="en-GB" sz="1600" b="0" dirty="0">
                <a:latin typeface="Arial" panose="020B0604020202020204" pitchFamily="34" charset="0"/>
                <a:ea typeface="Times New Roman" panose="02020603050405020304" pitchFamily="18" charset="0"/>
                <a:cs typeface="Arial" panose="020B0604020202020204" pitchFamily="34" charset="0"/>
              </a:rPr>
              <a:t>Matt Coggon</a:t>
            </a:r>
          </a:p>
          <a:p>
            <a:pPr lvl="1"/>
            <a:r>
              <a:rPr lang="en-GB" sz="1600" b="0" dirty="0">
                <a:latin typeface="Arial" panose="020B0604020202020204" pitchFamily="34" charset="0"/>
                <a:ea typeface="Times New Roman" panose="02020603050405020304" pitchFamily="18" charset="0"/>
                <a:cs typeface="Arial" panose="020B0604020202020204" pitchFamily="34" charset="0"/>
              </a:rPr>
              <a:t>Sara Farrell</a:t>
            </a:r>
          </a:p>
          <a:p>
            <a:pPr lvl="1"/>
            <a:r>
              <a:rPr lang="en-GB" sz="1600" b="0" dirty="0">
                <a:latin typeface="Arial" panose="020B0604020202020204" pitchFamily="34" charset="0"/>
                <a:ea typeface="Times New Roman" panose="02020603050405020304" pitchFamily="18" charset="0"/>
                <a:cs typeface="Arial" panose="020B0604020202020204" pitchFamily="34" charset="0"/>
              </a:rPr>
              <a:t>Faye McNeill</a:t>
            </a:r>
          </a:p>
          <a:p>
            <a:pPr lvl="1"/>
            <a:r>
              <a:rPr lang="en-GB" b="0" dirty="0">
                <a:latin typeface="Arial" panose="020B0604020202020204" pitchFamily="34" charset="0"/>
                <a:ea typeface="Times New Roman" panose="02020603050405020304" pitchFamily="18" charset="0"/>
                <a:cs typeface="Arial" panose="020B0604020202020204" pitchFamily="34" charset="0"/>
              </a:rPr>
              <a:t>Iv</a:t>
            </a:r>
            <a:r>
              <a:rPr lang="en-GB" sz="1600" b="0" dirty="0">
                <a:latin typeface="Arial" panose="020B0604020202020204" pitchFamily="34" charset="0"/>
                <a:ea typeface="Times New Roman" panose="02020603050405020304" pitchFamily="18" charset="0"/>
                <a:cs typeface="Arial" panose="020B0604020202020204" pitchFamily="34" charset="0"/>
              </a:rPr>
              <a:t>an Piletic</a:t>
            </a:r>
          </a:p>
          <a:p>
            <a:pPr lvl="1"/>
            <a:r>
              <a:rPr lang="en-GB" sz="1600" b="0" dirty="0">
                <a:latin typeface="Arial" panose="020B0604020202020204" pitchFamily="34" charset="0"/>
                <a:ea typeface="Times New Roman" panose="02020603050405020304" pitchFamily="18" charset="0"/>
                <a:cs typeface="Arial" panose="020B0604020202020204" pitchFamily="34" charset="0"/>
              </a:rPr>
              <a:t>Rebecca </a:t>
            </a:r>
            <a:r>
              <a:rPr lang="en-GB" sz="1600" b="0" dirty="0" err="1">
                <a:latin typeface="Arial" panose="020B0604020202020204" pitchFamily="34" charset="0"/>
                <a:ea typeface="Times New Roman" panose="02020603050405020304" pitchFamily="18" charset="0"/>
                <a:cs typeface="Arial" panose="020B0604020202020204" pitchFamily="34" charset="0"/>
              </a:rPr>
              <a:t>Schwantes</a:t>
            </a:r>
            <a:endParaRPr lang="en-GB" sz="1600" b="0" dirty="0">
              <a:latin typeface="Arial" panose="020B0604020202020204" pitchFamily="34" charset="0"/>
              <a:ea typeface="Times New Roman" panose="02020603050405020304" pitchFamily="18" charset="0"/>
              <a:cs typeface="Arial" panose="020B0604020202020204" pitchFamily="34" charset="0"/>
            </a:endParaRPr>
          </a:p>
          <a:p>
            <a:pPr lvl="1"/>
            <a:r>
              <a:rPr lang="en-GB" sz="1600" b="0" dirty="0">
                <a:latin typeface="Arial" panose="020B0604020202020204" pitchFamily="34" charset="0"/>
                <a:ea typeface="Times New Roman" panose="02020603050405020304" pitchFamily="18" charset="0"/>
                <a:cs typeface="Arial" panose="020B0604020202020204" pitchFamily="34" charset="0"/>
              </a:rPr>
              <a:t>Emily </a:t>
            </a:r>
            <a:r>
              <a:rPr lang="en-GB" sz="1600" b="0" dirty="0">
                <a:effectLst/>
                <a:latin typeface="Arial" panose="020B0604020202020204" pitchFamily="34" charset="0"/>
                <a:ea typeface="Times New Roman" panose="02020603050405020304" pitchFamily="18" charset="0"/>
                <a:cs typeface="Arial" panose="020B0604020202020204" pitchFamily="34" charset="0"/>
              </a:rPr>
              <a:t>Saunders</a:t>
            </a:r>
          </a:p>
          <a:p>
            <a:pPr lvl="1"/>
            <a:r>
              <a:rPr lang="en-GB" sz="1600" b="0" dirty="0">
                <a:latin typeface="Arial" panose="020B0604020202020204" pitchFamily="34" charset="0"/>
                <a:ea typeface="Times New Roman" panose="02020603050405020304" pitchFamily="18" charset="0"/>
                <a:cs typeface="Arial" panose="020B0604020202020204" pitchFamily="34" charset="0"/>
              </a:rPr>
              <a:t>Karl Seltzer</a:t>
            </a:r>
          </a:p>
          <a:p>
            <a:pPr lvl="1"/>
            <a:r>
              <a:rPr lang="en-GB" sz="1600" b="0" dirty="0">
                <a:latin typeface="Arial" panose="020B0604020202020204" pitchFamily="34" charset="0"/>
                <a:ea typeface="Times New Roman" panose="02020603050405020304" pitchFamily="18" charset="0"/>
                <a:cs typeface="Arial" panose="020B0604020202020204" pitchFamily="34" charset="0"/>
              </a:rPr>
              <a:t>Heather Simon</a:t>
            </a:r>
          </a:p>
          <a:p>
            <a:pPr lvl="1"/>
            <a:r>
              <a:rPr lang="en-GB" sz="1600" b="0" dirty="0">
                <a:latin typeface="Arial" panose="020B0604020202020204" pitchFamily="34" charset="0"/>
                <a:ea typeface="Times New Roman" panose="02020603050405020304" pitchFamily="18" charset="0"/>
                <a:cs typeface="Arial" panose="020B0604020202020204" pitchFamily="34" charset="0"/>
              </a:rPr>
              <a:t>William R. Stockwell</a:t>
            </a:r>
          </a:p>
          <a:p>
            <a:pPr lvl="1"/>
            <a:r>
              <a:rPr lang="en-GB" sz="1600" b="0" dirty="0">
                <a:latin typeface="Arial" panose="020B0604020202020204" pitchFamily="34" charset="0"/>
                <a:ea typeface="Times New Roman" panose="02020603050405020304" pitchFamily="18" charset="0"/>
                <a:cs typeface="Arial" panose="020B0604020202020204" pitchFamily="34" charset="0"/>
              </a:rPr>
              <a:t>Luke Valin</a:t>
            </a:r>
          </a:p>
          <a:p>
            <a:pPr lvl="1"/>
            <a:r>
              <a:rPr lang="en-GB" sz="1600" b="0" dirty="0">
                <a:latin typeface="Arial" panose="020B0604020202020204" pitchFamily="34" charset="0"/>
                <a:ea typeface="Times New Roman" panose="02020603050405020304" pitchFamily="18" charset="0"/>
                <a:cs typeface="Arial" panose="020B0604020202020204" pitchFamily="34" charset="0"/>
              </a:rPr>
              <a:t>Forwood Wiser</a:t>
            </a:r>
          </a:p>
          <a:p>
            <a:pPr lvl="1"/>
            <a:r>
              <a:rPr lang="en-GB" sz="1600" b="0" dirty="0">
                <a:effectLst/>
                <a:latin typeface="Arial" panose="020B0604020202020204" pitchFamily="34" charset="0"/>
                <a:ea typeface="Times New Roman" panose="02020603050405020304" pitchFamily="18" charset="0"/>
                <a:cs typeface="Arial" panose="020B0604020202020204" pitchFamily="34" charset="0"/>
              </a:rPr>
              <a:t>Lu Xu</a:t>
            </a:r>
            <a:endParaRPr lang="en-US" b="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C3448C4-0F0E-4BC6-9E98-89EEF017A044}"/>
              </a:ext>
            </a:extLst>
          </p:cNvPr>
          <p:cNvSpPr>
            <a:spLocks noGrp="1"/>
          </p:cNvSpPr>
          <p:nvPr>
            <p:ph type="sldNum" sz="quarter" idx="13"/>
          </p:nvPr>
        </p:nvSpPr>
        <p:spPr/>
        <p:txBody>
          <a:bodyPr/>
          <a:lstStyle/>
          <a:p>
            <a:pPr>
              <a:defRPr/>
            </a:pPr>
            <a:fld id="{26755345-E417-4CE0-BE05-EA636690045F}" type="slidenum">
              <a:rPr lang="en-US" smtClean="0"/>
              <a:pPr>
                <a:defRPr/>
              </a:pPr>
              <a:t>38</a:t>
            </a:fld>
            <a:endParaRPr lang="en-US" dirty="0"/>
          </a:p>
        </p:txBody>
      </p:sp>
      <p:sp>
        <p:nvSpPr>
          <p:cNvPr id="5" name="Text Placeholder 2">
            <a:extLst>
              <a:ext uri="{FF2B5EF4-FFF2-40B4-BE49-F238E27FC236}">
                <a16:creationId xmlns:a16="http://schemas.microsoft.com/office/drawing/2014/main" id="{A31047D6-18C1-45C8-A6DD-B8AC38423CB1}"/>
              </a:ext>
            </a:extLst>
          </p:cNvPr>
          <p:cNvSpPr txBox="1">
            <a:spLocks/>
          </p:cNvSpPr>
          <p:nvPr/>
        </p:nvSpPr>
        <p:spPr bwMode="auto">
          <a:xfrm>
            <a:off x="5907314" y="1151173"/>
            <a:ext cx="5093478" cy="57101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ts val="600"/>
              </a:spcAft>
              <a:buClr>
                <a:schemeClr val="accent3">
                  <a:lumMod val="75000"/>
                </a:schemeClr>
              </a:buClr>
              <a:buSzPct val="150000"/>
              <a:buFont typeface="Arial" charset="0"/>
              <a:buChar char="•"/>
              <a:defRPr sz="1600" b="1" kern="1200">
                <a:solidFill>
                  <a:schemeClr val="tx1"/>
                </a:solidFill>
                <a:latin typeface="Gill Sans MT" pitchFamily="34" charset="0"/>
                <a:ea typeface="+mn-ea"/>
                <a:cs typeface="+mn-cs"/>
              </a:defRPr>
            </a:lvl1pPr>
            <a:lvl2pPr marL="742950" indent="-285750" algn="l" rtl="0" eaLnBrk="0" fontAlgn="base" hangingPunct="0">
              <a:spcBef>
                <a:spcPct val="20000"/>
              </a:spcBef>
              <a:spcAft>
                <a:spcPct val="0"/>
              </a:spcAft>
              <a:buFont typeface="Arial" charset="0"/>
              <a:buChar char="–"/>
              <a:defRPr sz="1600" b="1" kern="1200">
                <a:solidFill>
                  <a:schemeClr val="tx1"/>
                </a:solidFill>
                <a:latin typeface="Gill Sans MT" pitchFamily="34" charset="0"/>
                <a:ea typeface="+mn-ea"/>
                <a:cs typeface="+mn-cs"/>
              </a:defRPr>
            </a:lvl2pPr>
            <a:lvl3pPr marL="1143000" indent="-228600" algn="l" rtl="0" eaLnBrk="0" fontAlgn="base" hangingPunct="0">
              <a:spcBef>
                <a:spcPct val="20000"/>
              </a:spcBef>
              <a:spcAft>
                <a:spcPct val="0"/>
              </a:spcAft>
              <a:buFont typeface="Arial" charset="0"/>
              <a:buChar char="•"/>
              <a:defRPr sz="1600" b="1" kern="1200">
                <a:solidFill>
                  <a:schemeClr val="tx1"/>
                </a:solidFill>
                <a:latin typeface="Gill Sans MT" pitchFamily="34" charset="0"/>
                <a:ea typeface="+mn-ea"/>
                <a:cs typeface="+mn-cs"/>
              </a:defRPr>
            </a:lvl3pPr>
            <a:lvl4pPr marL="1600200" indent="-228600" algn="l" rtl="0" eaLnBrk="0" fontAlgn="base" hangingPunct="0">
              <a:spcBef>
                <a:spcPct val="20000"/>
              </a:spcBef>
              <a:spcAft>
                <a:spcPct val="0"/>
              </a:spcAft>
              <a:buFont typeface="Arial" charset="0"/>
              <a:buChar char="–"/>
              <a:defRPr sz="1600" b="1" kern="1200">
                <a:solidFill>
                  <a:schemeClr val="tx1"/>
                </a:solidFill>
                <a:latin typeface="Gill Sans MT" pitchFamily="34" charset="0"/>
                <a:ea typeface="+mn-ea"/>
                <a:cs typeface="+mn-cs"/>
              </a:defRPr>
            </a:lvl4pPr>
            <a:lvl5pPr marL="2057400" indent="-228600" algn="l" rtl="0" eaLnBrk="0" fontAlgn="base" hangingPunct="0">
              <a:spcBef>
                <a:spcPct val="20000"/>
              </a:spcBef>
              <a:spcAft>
                <a:spcPct val="0"/>
              </a:spcAft>
              <a:buFont typeface="Arial" charset="0"/>
              <a:buChar char="»"/>
              <a:defRPr sz="1600" b="1" kern="1200">
                <a:solidFill>
                  <a:schemeClr val="tx1"/>
                </a:solidFill>
                <a:latin typeface="Gill Sans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latin typeface="Arial" panose="020B0604020202020204" pitchFamily="34" charset="0"/>
                <a:cs typeface="Arial" panose="020B0604020202020204" pitchFamily="34" charset="0"/>
              </a:rPr>
              <a:t>Additional CMAQv5.4 Team Members</a:t>
            </a:r>
          </a:p>
          <a:p>
            <a:pPr lvl="1"/>
            <a:r>
              <a:rPr lang="en-US" b="0" dirty="0">
                <a:latin typeface="Arial" panose="020B0604020202020204" pitchFamily="34" charset="0"/>
                <a:cs typeface="Arial" panose="020B0604020202020204" pitchFamily="34" charset="0"/>
              </a:rPr>
              <a:t>Sarah Benish</a:t>
            </a:r>
          </a:p>
          <a:p>
            <a:pPr lvl="1"/>
            <a:r>
              <a:rPr lang="en-US" b="0" dirty="0">
                <a:latin typeface="Arial" panose="020B0604020202020204" pitchFamily="34" charset="0"/>
                <a:cs typeface="Arial" panose="020B0604020202020204" pitchFamily="34" charset="0"/>
              </a:rPr>
              <a:t>Russ Bullock</a:t>
            </a:r>
          </a:p>
          <a:p>
            <a:pPr lvl="1"/>
            <a:r>
              <a:rPr lang="en-US" b="0" dirty="0">
                <a:latin typeface="Arial" panose="020B0604020202020204" pitchFamily="34" charset="0"/>
                <a:cs typeface="Arial" panose="020B0604020202020204" pitchFamily="34" charset="0"/>
              </a:rPr>
              <a:t>James East</a:t>
            </a:r>
          </a:p>
          <a:p>
            <a:pPr lvl="1"/>
            <a:r>
              <a:rPr lang="en-US" b="0" dirty="0">
                <a:latin typeface="Arial" panose="020B0604020202020204" pitchFamily="34" charset="0"/>
                <a:cs typeface="Arial" panose="020B0604020202020204" pitchFamily="34" charset="0"/>
              </a:rPr>
              <a:t>Barron Henderson</a:t>
            </a:r>
          </a:p>
          <a:p>
            <a:pPr lvl="1"/>
            <a:r>
              <a:rPr lang="en-US" b="0" dirty="0">
                <a:latin typeface="Arial" panose="020B0604020202020204" pitchFamily="34" charset="0"/>
                <a:cs typeface="Arial" panose="020B0604020202020204" pitchFamily="34" charset="0"/>
              </a:rPr>
              <a:t>Jerry Herwehe</a:t>
            </a:r>
          </a:p>
          <a:p>
            <a:pPr lvl="1"/>
            <a:r>
              <a:rPr lang="en-US" b="0" dirty="0">
                <a:latin typeface="Arial" panose="020B0604020202020204" pitchFamily="34" charset="0"/>
                <a:cs typeface="Arial" panose="020B0604020202020204" pitchFamily="34" charset="0"/>
              </a:rPr>
              <a:t>Hosein Foroutan</a:t>
            </a:r>
          </a:p>
          <a:p>
            <a:pPr lvl="1"/>
            <a:r>
              <a:rPr lang="en-US" b="0" dirty="0">
                <a:latin typeface="Arial" panose="020B0604020202020204" pitchFamily="34" charset="0"/>
                <a:cs typeface="Arial" panose="020B0604020202020204" pitchFamily="34" charset="0"/>
              </a:rPr>
              <a:t>Mike Madden</a:t>
            </a:r>
          </a:p>
          <a:p>
            <a:pPr lvl="1"/>
            <a:r>
              <a:rPr lang="en-US" b="0" dirty="0">
                <a:latin typeface="Arial" panose="020B0604020202020204" pitchFamily="34" charset="0"/>
                <a:cs typeface="Arial" panose="020B0604020202020204" pitchFamily="34" charset="0"/>
              </a:rPr>
              <a:t>Megan Mallard</a:t>
            </a:r>
          </a:p>
          <a:p>
            <a:pPr lvl="1"/>
            <a:r>
              <a:rPr lang="en-US" b="0" dirty="0">
                <a:latin typeface="Arial" panose="020B0604020202020204" pitchFamily="34" charset="0"/>
                <a:cs typeface="Arial" panose="020B0604020202020204" pitchFamily="34" charset="0"/>
              </a:rPr>
              <a:t>Rebecca Miller</a:t>
            </a:r>
          </a:p>
          <a:p>
            <a:pPr lvl="1"/>
            <a:r>
              <a:rPr lang="en-US" b="0" dirty="0">
                <a:latin typeface="Arial" panose="020B0604020202020204" pitchFamily="34" charset="0"/>
                <a:cs typeface="Arial" panose="020B0604020202020204" pitchFamily="34" charset="0"/>
              </a:rPr>
              <a:t>Tom Pierce (retired)</a:t>
            </a:r>
          </a:p>
          <a:p>
            <a:pPr lvl="1"/>
            <a:r>
              <a:rPr lang="en-US" b="0" dirty="0">
                <a:latin typeface="Arial" panose="020B0604020202020204" pitchFamily="34" charset="0"/>
                <a:cs typeface="Arial" panose="020B0604020202020204" pitchFamily="34" charset="0"/>
              </a:rPr>
              <a:t>Uma Shankar</a:t>
            </a:r>
          </a:p>
          <a:p>
            <a:pPr lvl="1"/>
            <a:r>
              <a:rPr lang="en-US" b="0" dirty="0">
                <a:latin typeface="Arial" panose="020B0604020202020204" pitchFamily="34" charset="0"/>
                <a:cs typeface="Arial" panose="020B0604020202020204" pitchFamily="34" charset="0"/>
              </a:rPr>
              <a:t>Qian Shu</a:t>
            </a:r>
          </a:p>
          <a:p>
            <a:pPr lvl="1"/>
            <a:r>
              <a:rPr lang="en-US" b="0" dirty="0">
                <a:latin typeface="Arial" panose="020B0604020202020204" pitchFamily="34" charset="0"/>
                <a:cs typeface="Arial" panose="020B0604020202020204" pitchFamily="34" charset="0"/>
              </a:rPr>
              <a:t>Alan Vette</a:t>
            </a:r>
          </a:p>
          <a:p>
            <a:pPr lvl="1"/>
            <a:endParaRPr lang="en-US" b="0" dirty="0"/>
          </a:p>
        </p:txBody>
      </p:sp>
    </p:spTree>
    <p:extLst>
      <p:ext uri="{BB962C8B-B14F-4D97-AF65-F5344CB8AC3E}">
        <p14:creationId xmlns:p14="http://schemas.microsoft.com/office/powerpoint/2010/main" val="41767551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C5E1DF-9B71-4C44-963A-8B5117E05D65}"/>
              </a:ext>
            </a:extLst>
          </p:cNvPr>
          <p:cNvSpPr>
            <a:spLocks noGrp="1"/>
          </p:cNvSpPr>
          <p:nvPr>
            <p:ph type="body" sz="quarter" idx="10"/>
          </p:nvPr>
        </p:nvSpPr>
        <p:spPr>
          <a:xfrm>
            <a:off x="4064000" y="213615"/>
            <a:ext cx="7721600" cy="685800"/>
          </a:xfrm>
        </p:spPr>
        <p:txBody>
          <a:bodyPr/>
          <a:lstStyle/>
          <a:p>
            <a:r>
              <a:rPr lang="en-US" sz="3200" dirty="0"/>
              <a:t>Supplemental Slides</a:t>
            </a:r>
          </a:p>
        </p:txBody>
      </p:sp>
      <p:sp>
        <p:nvSpPr>
          <p:cNvPr id="4" name="Slide Number Placeholder 3">
            <a:extLst>
              <a:ext uri="{FF2B5EF4-FFF2-40B4-BE49-F238E27FC236}">
                <a16:creationId xmlns:a16="http://schemas.microsoft.com/office/drawing/2014/main" id="{EC3448C4-0F0E-4BC6-9E98-89EEF017A044}"/>
              </a:ext>
            </a:extLst>
          </p:cNvPr>
          <p:cNvSpPr>
            <a:spLocks noGrp="1"/>
          </p:cNvSpPr>
          <p:nvPr>
            <p:ph type="sldNum" sz="quarter" idx="13"/>
          </p:nvPr>
        </p:nvSpPr>
        <p:spPr/>
        <p:txBody>
          <a:bodyPr/>
          <a:lstStyle/>
          <a:p>
            <a:pPr>
              <a:defRPr/>
            </a:pPr>
            <a:fld id="{26755345-E417-4CE0-BE05-EA636690045F}" type="slidenum">
              <a:rPr lang="en-US" smtClean="0"/>
              <a:pPr>
                <a:defRPr/>
              </a:pPr>
              <a:t>39</a:t>
            </a:fld>
            <a:endParaRPr lang="en-US" dirty="0"/>
          </a:p>
        </p:txBody>
      </p:sp>
      <p:sp>
        <p:nvSpPr>
          <p:cNvPr id="6" name="Text Placeholder 5">
            <a:extLst>
              <a:ext uri="{FF2B5EF4-FFF2-40B4-BE49-F238E27FC236}">
                <a16:creationId xmlns:a16="http://schemas.microsoft.com/office/drawing/2014/main" id="{2E424E73-C6B9-470B-88D3-D0AF81AF61DA}"/>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79124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D4982DA-3822-42C9-A9AF-02A2DCBBA284}"/>
              </a:ext>
            </a:extLst>
          </p:cNvPr>
          <p:cNvSpPr>
            <a:spLocks noGrp="1"/>
          </p:cNvSpPr>
          <p:nvPr>
            <p:ph type="body" sz="quarter" idx="4294967295"/>
          </p:nvPr>
        </p:nvSpPr>
        <p:spPr>
          <a:xfrm>
            <a:off x="1625600" y="2590800"/>
            <a:ext cx="8940800" cy="2438400"/>
          </a:xfrm>
        </p:spPr>
        <p:txBody>
          <a:bodyPr>
            <a:normAutofit/>
          </a:bodyPr>
          <a:lstStyle/>
          <a:p>
            <a:pPr marL="0" indent="0" algn="ctr">
              <a:buNone/>
            </a:pPr>
            <a:r>
              <a:rPr lang="en-US" sz="11500" dirty="0"/>
              <a:t>Ozone</a:t>
            </a:r>
            <a:endParaRPr lang="en-US" sz="11500" baseline="-25000" dirty="0"/>
          </a:p>
        </p:txBody>
      </p:sp>
      <p:sp>
        <p:nvSpPr>
          <p:cNvPr id="4" name="Slide Number Placeholder 3">
            <a:extLst>
              <a:ext uri="{FF2B5EF4-FFF2-40B4-BE49-F238E27FC236}">
                <a16:creationId xmlns:a16="http://schemas.microsoft.com/office/drawing/2014/main" id="{56B3EFA7-FF1E-4657-AAAC-6618F5760181}"/>
              </a:ext>
            </a:extLst>
          </p:cNvPr>
          <p:cNvSpPr>
            <a:spLocks noGrp="1"/>
          </p:cNvSpPr>
          <p:nvPr>
            <p:ph type="sldNum" sz="quarter" idx="11"/>
          </p:nvPr>
        </p:nvSpPr>
        <p:spPr/>
        <p:txBody>
          <a:bodyPr/>
          <a:lstStyle/>
          <a:p>
            <a:pPr>
              <a:defRPr/>
            </a:pPr>
            <a:fld id="{982EA9DB-1AB2-4E45-B0AC-1182FB3079D0}" type="slidenum">
              <a:rPr lang="en-US" smtClean="0"/>
              <a:pPr>
                <a:defRPr/>
              </a:pPr>
              <a:t>4</a:t>
            </a:fld>
            <a:endParaRPr lang="en-US" dirty="0"/>
          </a:p>
        </p:txBody>
      </p:sp>
    </p:spTree>
    <p:extLst>
      <p:ext uri="{BB962C8B-B14F-4D97-AF65-F5344CB8AC3E}">
        <p14:creationId xmlns:p14="http://schemas.microsoft.com/office/powerpoint/2010/main" val="3031990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6E8BBA-6062-4F0E-8D5E-CF152CA00158}"/>
              </a:ext>
            </a:extLst>
          </p:cNvPr>
          <p:cNvPicPr>
            <a:picLocks/>
          </p:cNvPicPr>
          <p:nvPr/>
        </p:nvPicPr>
        <p:blipFill rotWithShape="1">
          <a:blip r:embed="rId2"/>
          <a:srcRect l="3268" t="10212"/>
          <a:stretch/>
        </p:blipFill>
        <p:spPr>
          <a:xfrm>
            <a:off x="203200" y="1417956"/>
            <a:ext cx="10972800" cy="5303520"/>
          </a:xfrm>
          <a:prstGeom prst="rect">
            <a:avLst/>
          </a:prstGeom>
        </p:spPr>
      </p:pic>
      <p:sp>
        <p:nvSpPr>
          <p:cNvPr id="4" name="Slide Number Placeholder 3">
            <a:extLst>
              <a:ext uri="{FF2B5EF4-FFF2-40B4-BE49-F238E27FC236}">
                <a16:creationId xmlns:a16="http://schemas.microsoft.com/office/drawing/2014/main" id="{15B79F9B-DEA5-4E9F-84D4-B4042F98225E}"/>
              </a:ext>
            </a:extLst>
          </p:cNvPr>
          <p:cNvSpPr>
            <a:spLocks noGrp="1"/>
          </p:cNvSpPr>
          <p:nvPr>
            <p:ph type="sldNum" sz="quarter" idx="13"/>
          </p:nvPr>
        </p:nvSpPr>
        <p:spPr/>
        <p:txBody>
          <a:bodyPr/>
          <a:lstStyle/>
          <a:p>
            <a:pPr>
              <a:defRPr/>
            </a:pPr>
            <a:fld id="{26755345-E417-4CE0-BE05-EA636690045F}" type="slidenum">
              <a:rPr lang="en-US" smtClean="0"/>
              <a:pPr>
                <a:defRPr/>
              </a:pPr>
              <a:t>40</a:t>
            </a:fld>
            <a:endParaRPr lang="en-US" dirty="0"/>
          </a:p>
        </p:txBody>
      </p:sp>
      <p:sp>
        <p:nvSpPr>
          <p:cNvPr id="15" name="Text Placeholder 5">
            <a:extLst>
              <a:ext uri="{FF2B5EF4-FFF2-40B4-BE49-F238E27FC236}">
                <a16:creationId xmlns:a16="http://schemas.microsoft.com/office/drawing/2014/main" id="{DB9C971D-9E78-48D9-90C2-E28DB275CD74}"/>
              </a:ext>
            </a:extLst>
          </p:cNvPr>
          <p:cNvSpPr>
            <a:spLocks noGrp="1"/>
          </p:cNvSpPr>
          <p:nvPr>
            <p:ph type="body" sz="quarter" idx="11"/>
          </p:nvPr>
        </p:nvSpPr>
        <p:spPr>
          <a:xfrm>
            <a:off x="3677920" y="468923"/>
            <a:ext cx="8514080" cy="685800"/>
          </a:xfrm>
        </p:spPr>
        <p:txBody>
          <a:bodyPr/>
          <a:lstStyle/>
          <a:p>
            <a:pPr algn="ctr"/>
            <a:r>
              <a:rPr lang="en-US" sz="2800" dirty="0">
                <a:latin typeface="Arial" panose="020B0604020202020204" pitchFamily="34" charset="0"/>
                <a:cs typeface="Arial" panose="020B0604020202020204" pitchFamily="34" charset="0"/>
              </a:rPr>
              <a:t>MDA8 O</a:t>
            </a:r>
            <a:r>
              <a:rPr lang="en-US" sz="2800" baseline="-25000" dirty="0">
                <a:latin typeface="Arial" panose="020B0604020202020204" pitchFamily="34" charset="0"/>
                <a:cs typeface="Arial" panose="020B0604020202020204" pitchFamily="34" charset="0"/>
              </a:rPr>
              <a:t>3</a:t>
            </a:r>
            <a:r>
              <a:rPr lang="en-US" sz="2800" dirty="0">
                <a:latin typeface="Arial" panose="020B0604020202020204" pitchFamily="34" charset="0"/>
                <a:cs typeface="Arial" panose="020B0604020202020204" pitchFamily="34" charset="0"/>
              </a:rPr>
              <a:t> Bias (Monthly) – v5.3.3 vs v5.4</a:t>
            </a:r>
          </a:p>
        </p:txBody>
      </p:sp>
      <p:sp>
        <p:nvSpPr>
          <p:cNvPr id="17" name="TextBox 16">
            <a:extLst>
              <a:ext uri="{FF2B5EF4-FFF2-40B4-BE49-F238E27FC236}">
                <a16:creationId xmlns:a16="http://schemas.microsoft.com/office/drawing/2014/main" id="{DA9751BA-564C-4ABF-856F-A7A6FF666CC2}"/>
              </a:ext>
            </a:extLst>
          </p:cNvPr>
          <p:cNvSpPr txBox="1"/>
          <p:nvPr/>
        </p:nvSpPr>
        <p:spPr>
          <a:xfrm>
            <a:off x="7208195" y="3222434"/>
            <a:ext cx="1857983" cy="369332"/>
          </a:xfrm>
          <a:prstGeom prst="rect">
            <a:avLst/>
          </a:prstGeom>
          <a:noFill/>
        </p:spPr>
        <p:txBody>
          <a:bodyPr wrap="square" rtlCol="0">
            <a:spAutoFit/>
          </a:bodyPr>
          <a:lstStyle/>
          <a:p>
            <a:pPr algn="ctr"/>
            <a:r>
              <a:rPr lang="en-US" dirty="0">
                <a:solidFill>
                  <a:srgbClr val="FF0000"/>
                </a:solidFill>
              </a:rPr>
              <a:t>v5.3.3 M3Dry</a:t>
            </a:r>
          </a:p>
        </p:txBody>
      </p:sp>
    </p:spTree>
    <p:extLst>
      <p:ext uri="{BB962C8B-B14F-4D97-AF65-F5344CB8AC3E}">
        <p14:creationId xmlns:p14="http://schemas.microsoft.com/office/powerpoint/2010/main" val="39541715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CC75EB-A4AC-4CBE-A2AF-9424F8C76D29}"/>
              </a:ext>
            </a:extLst>
          </p:cNvPr>
          <p:cNvPicPr>
            <a:picLocks/>
          </p:cNvPicPr>
          <p:nvPr/>
        </p:nvPicPr>
        <p:blipFill rotWithShape="1">
          <a:blip r:embed="rId2"/>
          <a:srcRect l="3215" t="9929"/>
          <a:stretch/>
        </p:blipFill>
        <p:spPr>
          <a:xfrm>
            <a:off x="203200" y="1398500"/>
            <a:ext cx="10972800" cy="5303520"/>
          </a:xfrm>
          <a:prstGeom prst="rect">
            <a:avLst/>
          </a:prstGeom>
        </p:spPr>
      </p:pic>
      <p:sp>
        <p:nvSpPr>
          <p:cNvPr id="4" name="Slide Number Placeholder 3">
            <a:extLst>
              <a:ext uri="{FF2B5EF4-FFF2-40B4-BE49-F238E27FC236}">
                <a16:creationId xmlns:a16="http://schemas.microsoft.com/office/drawing/2014/main" id="{15B79F9B-DEA5-4E9F-84D4-B4042F98225E}"/>
              </a:ext>
            </a:extLst>
          </p:cNvPr>
          <p:cNvSpPr>
            <a:spLocks noGrp="1"/>
          </p:cNvSpPr>
          <p:nvPr>
            <p:ph type="sldNum" sz="quarter" idx="13"/>
          </p:nvPr>
        </p:nvSpPr>
        <p:spPr/>
        <p:txBody>
          <a:bodyPr/>
          <a:lstStyle/>
          <a:p>
            <a:pPr>
              <a:defRPr/>
            </a:pPr>
            <a:fld id="{26755345-E417-4CE0-BE05-EA636690045F}" type="slidenum">
              <a:rPr lang="en-US" smtClean="0"/>
              <a:pPr>
                <a:defRPr/>
              </a:pPr>
              <a:t>41</a:t>
            </a:fld>
            <a:endParaRPr lang="en-US" dirty="0"/>
          </a:p>
        </p:txBody>
      </p:sp>
      <p:sp>
        <p:nvSpPr>
          <p:cNvPr id="15" name="Text Placeholder 5">
            <a:extLst>
              <a:ext uri="{FF2B5EF4-FFF2-40B4-BE49-F238E27FC236}">
                <a16:creationId xmlns:a16="http://schemas.microsoft.com/office/drawing/2014/main" id="{DB9C971D-9E78-48D9-90C2-E28DB275CD74}"/>
              </a:ext>
            </a:extLst>
          </p:cNvPr>
          <p:cNvSpPr>
            <a:spLocks noGrp="1"/>
          </p:cNvSpPr>
          <p:nvPr>
            <p:ph type="body" sz="quarter" idx="11"/>
          </p:nvPr>
        </p:nvSpPr>
        <p:spPr>
          <a:xfrm>
            <a:off x="3677920" y="468923"/>
            <a:ext cx="8514080" cy="685800"/>
          </a:xfrm>
        </p:spPr>
        <p:txBody>
          <a:bodyPr/>
          <a:lstStyle/>
          <a:p>
            <a:pPr algn="ctr"/>
            <a:r>
              <a:rPr lang="en-US" sz="2800" dirty="0">
                <a:latin typeface="Arial" panose="020B0604020202020204" pitchFamily="34" charset="0"/>
                <a:cs typeface="Arial" panose="020B0604020202020204" pitchFamily="34" charset="0"/>
              </a:rPr>
              <a:t>MDA8 O</a:t>
            </a:r>
            <a:r>
              <a:rPr lang="en-US" sz="2800" baseline="-25000" dirty="0">
                <a:latin typeface="Arial" panose="020B0604020202020204" pitchFamily="34" charset="0"/>
                <a:cs typeface="Arial" panose="020B0604020202020204" pitchFamily="34" charset="0"/>
              </a:rPr>
              <a:t>3</a:t>
            </a:r>
            <a:r>
              <a:rPr lang="en-US" sz="2800" dirty="0">
                <a:latin typeface="Arial" panose="020B0604020202020204" pitchFamily="34" charset="0"/>
                <a:cs typeface="Arial" panose="020B0604020202020204" pitchFamily="34" charset="0"/>
              </a:rPr>
              <a:t> Bias (Monthly) – v5.3.3 vs v5.4</a:t>
            </a:r>
          </a:p>
        </p:txBody>
      </p:sp>
      <p:sp>
        <p:nvSpPr>
          <p:cNvPr id="21" name="TextBox 20">
            <a:extLst>
              <a:ext uri="{FF2B5EF4-FFF2-40B4-BE49-F238E27FC236}">
                <a16:creationId xmlns:a16="http://schemas.microsoft.com/office/drawing/2014/main" id="{10077219-3801-494E-8DD1-DA027E8B3FC6}"/>
              </a:ext>
            </a:extLst>
          </p:cNvPr>
          <p:cNvSpPr txBox="1"/>
          <p:nvPr/>
        </p:nvSpPr>
        <p:spPr>
          <a:xfrm>
            <a:off x="7208195" y="3222434"/>
            <a:ext cx="1857983" cy="369332"/>
          </a:xfrm>
          <a:prstGeom prst="rect">
            <a:avLst/>
          </a:prstGeom>
          <a:noFill/>
        </p:spPr>
        <p:txBody>
          <a:bodyPr wrap="square" rtlCol="0">
            <a:spAutoFit/>
          </a:bodyPr>
          <a:lstStyle/>
          <a:p>
            <a:pPr algn="ctr"/>
            <a:r>
              <a:rPr lang="en-US" dirty="0">
                <a:solidFill>
                  <a:srgbClr val="FF0000"/>
                </a:solidFill>
              </a:rPr>
              <a:t>v5.3.3 M3Dry</a:t>
            </a:r>
          </a:p>
        </p:txBody>
      </p:sp>
      <p:sp>
        <p:nvSpPr>
          <p:cNvPr id="22" name="TextBox 21">
            <a:extLst>
              <a:ext uri="{FF2B5EF4-FFF2-40B4-BE49-F238E27FC236}">
                <a16:creationId xmlns:a16="http://schemas.microsoft.com/office/drawing/2014/main" id="{C7103B9E-B1A0-4BFD-9F33-335405577C3C}"/>
              </a:ext>
            </a:extLst>
          </p:cNvPr>
          <p:cNvSpPr txBox="1"/>
          <p:nvPr/>
        </p:nvSpPr>
        <p:spPr>
          <a:xfrm>
            <a:off x="7208196" y="3551044"/>
            <a:ext cx="1857982" cy="369332"/>
          </a:xfrm>
          <a:prstGeom prst="rect">
            <a:avLst/>
          </a:prstGeom>
          <a:noFill/>
        </p:spPr>
        <p:txBody>
          <a:bodyPr wrap="square" rtlCol="0">
            <a:spAutoFit/>
          </a:bodyPr>
          <a:lstStyle/>
          <a:p>
            <a:pPr algn="ctr"/>
            <a:r>
              <a:rPr lang="en-US" dirty="0">
                <a:solidFill>
                  <a:schemeClr val="tx2">
                    <a:lumMod val="60000"/>
                    <a:lumOff val="40000"/>
                  </a:schemeClr>
                </a:solidFill>
              </a:rPr>
              <a:t>v5.3.3 STAGE</a:t>
            </a:r>
          </a:p>
        </p:txBody>
      </p:sp>
      <p:sp>
        <p:nvSpPr>
          <p:cNvPr id="23" name="TextBox 22">
            <a:extLst>
              <a:ext uri="{FF2B5EF4-FFF2-40B4-BE49-F238E27FC236}">
                <a16:creationId xmlns:a16="http://schemas.microsoft.com/office/drawing/2014/main" id="{F652E82D-5587-4FB8-9D91-344C1EFE5F23}"/>
              </a:ext>
            </a:extLst>
          </p:cNvPr>
          <p:cNvSpPr txBox="1"/>
          <p:nvPr/>
        </p:nvSpPr>
        <p:spPr>
          <a:xfrm>
            <a:off x="7031054" y="3861915"/>
            <a:ext cx="2210222" cy="369332"/>
          </a:xfrm>
          <a:prstGeom prst="rect">
            <a:avLst/>
          </a:prstGeom>
          <a:noFill/>
        </p:spPr>
        <p:txBody>
          <a:bodyPr wrap="square" rtlCol="0">
            <a:spAutoFit/>
          </a:bodyPr>
          <a:lstStyle/>
          <a:p>
            <a:pPr algn="ctr"/>
            <a:r>
              <a:rPr lang="en-US" dirty="0">
                <a:solidFill>
                  <a:srgbClr val="00B050"/>
                </a:solidFill>
              </a:rPr>
              <a:t>v5.4 M3Dry</a:t>
            </a:r>
          </a:p>
        </p:txBody>
      </p:sp>
      <p:sp>
        <p:nvSpPr>
          <p:cNvPr id="24" name="TextBox 23">
            <a:extLst>
              <a:ext uri="{FF2B5EF4-FFF2-40B4-BE49-F238E27FC236}">
                <a16:creationId xmlns:a16="http://schemas.microsoft.com/office/drawing/2014/main" id="{F3B50579-C71E-4256-8923-36277241CD5A}"/>
              </a:ext>
            </a:extLst>
          </p:cNvPr>
          <p:cNvSpPr txBox="1"/>
          <p:nvPr/>
        </p:nvSpPr>
        <p:spPr>
          <a:xfrm>
            <a:off x="6780175" y="4535486"/>
            <a:ext cx="2714016" cy="369332"/>
          </a:xfrm>
          <a:prstGeom prst="rect">
            <a:avLst/>
          </a:prstGeom>
          <a:noFill/>
        </p:spPr>
        <p:txBody>
          <a:bodyPr wrap="square" rtlCol="0">
            <a:spAutoFit/>
          </a:bodyPr>
          <a:lstStyle/>
          <a:p>
            <a:pPr algn="ctr"/>
            <a:r>
              <a:rPr lang="en-US" dirty="0">
                <a:solidFill>
                  <a:schemeClr val="accent6">
                    <a:lumMod val="75000"/>
                  </a:schemeClr>
                </a:solidFill>
              </a:rPr>
              <a:t>v5.4 M3Dry, CRACMM</a:t>
            </a:r>
          </a:p>
        </p:txBody>
      </p:sp>
      <p:sp>
        <p:nvSpPr>
          <p:cNvPr id="25" name="TextBox 24">
            <a:extLst>
              <a:ext uri="{FF2B5EF4-FFF2-40B4-BE49-F238E27FC236}">
                <a16:creationId xmlns:a16="http://schemas.microsoft.com/office/drawing/2014/main" id="{61E428D8-3062-4743-BDF5-59F6705E53E7}"/>
              </a:ext>
            </a:extLst>
          </p:cNvPr>
          <p:cNvSpPr txBox="1"/>
          <p:nvPr/>
        </p:nvSpPr>
        <p:spPr>
          <a:xfrm>
            <a:off x="6789905" y="4207762"/>
            <a:ext cx="2714017" cy="369332"/>
          </a:xfrm>
          <a:prstGeom prst="rect">
            <a:avLst/>
          </a:prstGeom>
          <a:noFill/>
        </p:spPr>
        <p:txBody>
          <a:bodyPr wrap="square" rtlCol="0">
            <a:spAutoFit/>
          </a:bodyPr>
          <a:lstStyle/>
          <a:p>
            <a:pPr algn="ctr"/>
            <a:r>
              <a:rPr lang="en-US" dirty="0">
                <a:solidFill>
                  <a:schemeClr val="accent4">
                    <a:lumMod val="75000"/>
                  </a:schemeClr>
                </a:solidFill>
              </a:rPr>
              <a:t>v5.4 STAGE</a:t>
            </a:r>
          </a:p>
        </p:txBody>
      </p:sp>
    </p:spTree>
    <p:extLst>
      <p:ext uri="{BB962C8B-B14F-4D97-AF65-F5344CB8AC3E}">
        <p14:creationId xmlns:p14="http://schemas.microsoft.com/office/powerpoint/2010/main" val="8862795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A16A7A-7496-4EEE-BDD5-879697E814CA}"/>
              </a:ext>
            </a:extLst>
          </p:cNvPr>
          <p:cNvPicPr>
            <a:picLocks/>
          </p:cNvPicPr>
          <p:nvPr/>
        </p:nvPicPr>
        <p:blipFill rotWithShape="1">
          <a:blip r:embed="rId2"/>
          <a:srcRect l="3215" t="10212"/>
          <a:stretch/>
        </p:blipFill>
        <p:spPr>
          <a:xfrm>
            <a:off x="203200" y="1408228"/>
            <a:ext cx="10972800" cy="5303520"/>
          </a:xfrm>
          <a:prstGeom prst="rect">
            <a:avLst/>
          </a:prstGeom>
        </p:spPr>
      </p:pic>
      <p:sp>
        <p:nvSpPr>
          <p:cNvPr id="4" name="Slide Number Placeholder 3">
            <a:extLst>
              <a:ext uri="{FF2B5EF4-FFF2-40B4-BE49-F238E27FC236}">
                <a16:creationId xmlns:a16="http://schemas.microsoft.com/office/drawing/2014/main" id="{15B79F9B-DEA5-4E9F-84D4-B4042F98225E}"/>
              </a:ext>
            </a:extLst>
          </p:cNvPr>
          <p:cNvSpPr>
            <a:spLocks noGrp="1"/>
          </p:cNvSpPr>
          <p:nvPr>
            <p:ph type="sldNum" sz="quarter" idx="13"/>
          </p:nvPr>
        </p:nvSpPr>
        <p:spPr/>
        <p:txBody>
          <a:bodyPr/>
          <a:lstStyle/>
          <a:p>
            <a:pPr>
              <a:defRPr/>
            </a:pPr>
            <a:fld id="{26755345-E417-4CE0-BE05-EA636690045F}" type="slidenum">
              <a:rPr lang="en-US" smtClean="0"/>
              <a:pPr>
                <a:defRPr/>
              </a:pPr>
              <a:t>42</a:t>
            </a:fld>
            <a:endParaRPr lang="en-US" dirty="0"/>
          </a:p>
        </p:txBody>
      </p:sp>
      <p:sp>
        <p:nvSpPr>
          <p:cNvPr id="15" name="Text Placeholder 5">
            <a:extLst>
              <a:ext uri="{FF2B5EF4-FFF2-40B4-BE49-F238E27FC236}">
                <a16:creationId xmlns:a16="http://schemas.microsoft.com/office/drawing/2014/main" id="{DB9C971D-9E78-48D9-90C2-E28DB275CD74}"/>
              </a:ext>
            </a:extLst>
          </p:cNvPr>
          <p:cNvSpPr>
            <a:spLocks noGrp="1"/>
          </p:cNvSpPr>
          <p:nvPr>
            <p:ph type="body" sz="quarter" idx="11"/>
          </p:nvPr>
        </p:nvSpPr>
        <p:spPr>
          <a:xfrm>
            <a:off x="3677920" y="468923"/>
            <a:ext cx="8514080" cy="685800"/>
          </a:xfrm>
        </p:spPr>
        <p:txBody>
          <a:bodyPr/>
          <a:lstStyle/>
          <a:p>
            <a:pPr algn="ctr"/>
            <a:r>
              <a:rPr lang="en-US" sz="2800" dirty="0">
                <a:latin typeface="Arial" panose="020B0604020202020204" pitchFamily="34" charset="0"/>
                <a:cs typeface="Arial" panose="020B0604020202020204" pitchFamily="34" charset="0"/>
              </a:rPr>
              <a:t>MDA8 O</a:t>
            </a:r>
            <a:r>
              <a:rPr lang="en-US" sz="2800" baseline="-25000" dirty="0">
                <a:latin typeface="Arial" panose="020B0604020202020204" pitchFamily="34" charset="0"/>
                <a:cs typeface="Arial" panose="020B0604020202020204" pitchFamily="34" charset="0"/>
              </a:rPr>
              <a:t>3</a:t>
            </a:r>
            <a:r>
              <a:rPr lang="en-US" sz="2800" dirty="0">
                <a:latin typeface="Arial" panose="020B0604020202020204" pitchFamily="34" charset="0"/>
                <a:cs typeface="Arial" panose="020B0604020202020204" pitchFamily="34" charset="0"/>
              </a:rPr>
              <a:t> Bias (Monthly) – v5.2.1 vs v5.3</a:t>
            </a:r>
          </a:p>
        </p:txBody>
      </p:sp>
      <p:sp>
        <p:nvSpPr>
          <p:cNvPr id="24" name="TextBox 23">
            <a:extLst>
              <a:ext uri="{FF2B5EF4-FFF2-40B4-BE49-F238E27FC236}">
                <a16:creationId xmlns:a16="http://schemas.microsoft.com/office/drawing/2014/main" id="{22943315-3707-46D6-B385-BEA46DD23699}"/>
              </a:ext>
            </a:extLst>
          </p:cNvPr>
          <p:cNvSpPr txBox="1"/>
          <p:nvPr/>
        </p:nvSpPr>
        <p:spPr>
          <a:xfrm>
            <a:off x="7208195" y="3222434"/>
            <a:ext cx="1857983" cy="369332"/>
          </a:xfrm>
          <a:prstGeom prst="rect">
            <a:avLst/>
          </a:prstGeom>
          <a:noFill/>
        </p:spPr>
        <p:txBody>
          <a:bodyPr wrap="square" rtlCol="0">
            <a:spAutoFit/>
          </a:bodyPr>
          <a:lstStyle/>
          <a:p>
            <a:pPr algn="ctr"/>
            <a:r>
              <a:rPr lang="en-US" dirty="0">
                <a:solidFill>
                  <a:srgbClr val="FF0000"/>
                </a:solidFill>
              </a:rPr>
              <a:t>v5.3.3 M3Dry</a:t>
            </a:r>
          </a:p>
        </p:txBody>
      </p:sp>
      <p:sp>
        <p:nvSpPr>
          <p:cNvPr id="25" name="TextBox 24">
            <a:extLst>
              <a:ext uri="{FF2B5EF4-FFF2-40B4-BE49-F238E27FC236}">
                <a16:creationId xmlns:a16="http://schemas.microsoft.com/office/drawing/2014/main" id="{BDDAE3CA-407B-462B-8184-47CAA37ADA58}"/>
              </a:ext>
            </a:extLst>
          </p:cNvPr>
          <p:cNvSpPr txBox="1"/>
          <p:nvPr/>
        </p:nvSpPr>
        <p:spPr>
          <a:xfrm>
            <a:off x="7208196" y="3551044"/>
            <a:ext cx="1857982" cy="369332"/>
          </a:xfrm>
          <a:prstGeom prst="rect">
            <a:avLst/>
          </a:prstGeom>
          <a:noFill/>
        </p:spPr>
        <p:txBody>
          <a:bodyPr wrap="square" rtlCol="0">
            <a:spAutoFit/>
          </a:bodyPr>
          <a:lstStyle/>
          <a:p>
            <a:pPr algn="ctr"/>
            <a:r>
              <a:rPr lang="en-US" dirty="0">
                <a:solidFill>
                  <a:schemeClr val="tx2">
                    <a:lumMod val="60000"/>
                    <a:lumOff val="40000"/>
                  </a:schemeClr>
                </a:solidFill>
              </a:rPr>
              <a:t>v5.3.3 STAGE</a:t>
            </a:r>
          </a:p>
        </p:txBody>
      </p:sp>
      <p:sp>
        <p:nvSpPr>
          <p:cNvPr id="26" name="TextBox 25">
            <a:extLst>
              <a:ext uri="{FF2B5EF4-FFF2-40B4-BE49-F238E27FC236}">
                <a16:creationId xmlns:a16="http://schemas.microsoft.com/office/drawing/2014/main" id="{523FDCB7-75E0-4683-A72C-4EE9E907C2EB}"/>
              </a:ext>
            </a:extLst>
          </p:cNvPr>
          <p:cNvSpPr txBox="1"/>
          <p:nvPr/>
        </p:nvSpPr>
        <p:spPr>
          <a:xfrm>
            <a:off x="7031054" y="3861915"/>
            <a:ext cx="2210222" cy="369332"/>
          </a:xfrm>
          <a:prstGeom prst="rect">
            <a:avLst/>
          </a:prstGeom>
          <a:noFill/>
        </p:spPr>
        <p:txBody>
          <a:bodyPr wrap="square" rtlCol="0">
            <a:spAutoFit/>
          </a:bodyPr>
          <a:lstStyle/>
          <a:p>
            <a:pPr algn="ctr"/>
            <a:r>
              <a:rPr lang="en-US" dirty="0">
                <a:solidFill>
                  <a:srgbClr val="00B050"/>
                </a:solidFill>
              </a:rPr>
              <a:t>v5.4 M3Dry</a:t>
            </a:r>
          </a:p>
        </p:txBody>
      </p:sp>
      <p:sp>
        <p:nvSpPr>
          <p:cNvPr id="27" name="TextBox 26">
            <a:extLst>
              <a:ext uri="{FF2B5EF4-FFF2-40B4-BE49-F238E27FC236}">
                <a16:creationId xmlns:a16="http://schemas.microsoft.com/office/drawing/2014/main" id="{3E7DB3E7-07A9-4697-946C-41ACAF2CFB61}"/>
              </a:ext>
            </a:extLst>
          </p:cNvPr>
          <p:cNvSpPr txBox="1"/>
          <p:nvPr/>
        </p:nvSpPr>
        <p:spPr>
          <a:xfrm>
            <a:off x="6780175" y="4535486"/>
            <a:ext cx="2714016" cy="369332"/>
          </a:xfrm>
          <a:prstGeom prst="rect">
            <a:avLst/>
          </a:prstGeom>
          <a:noFill/>
        </p:spPr>
        <p:txBody>
          <a:bodyPr wrap="square" rtlCol="0">
            <a:spAutoFit/>
          </a:bodyPr>
          <a:lstStyle/>
          <a:p>
            <a:pPr algn="ctr"/>
            <a:r>
              <a:rPr lang="en-US" dirty="0">
                <a:solidFill>
                  <a:schemeClr val="accent6">
                    <a:lumMod val="75000"/>
                  </a:schemeClr>
                </a:solidFill>
              </a:rPr>
              <a:t>v5.4 M3Dry, CRACMM</a:t>
            </a:r>
          </a:p>
        </p:txBody>
      </p:sp>
      <p:sp>
        <p:nvSpPr>
          <p:cNvPr id="28" name="TextBox 27">
            <a:extLst>
              <a:ext uri="{FF2B5EF4-FFF2-40B4-BE49-F238E27FC236}">
                <a16:creationId xmlns:a16="http://schemas.microsoft.com/office/drawing/2014/main" id="{B8D0AFEE-2DC0-4470-9FC7-F3259808944A}"/>
              </a:ext>
            </a:extLst>
          </p:cNvPr>
          <p:cNvSpPr txBox="1"/>
          <p:nvPr/>
        </p:nvSpPr>
        <p:spPr>
          <a:xfrm>
            <a:off x="6789905" y="4207762"/>
            <a:ext cx="2714017" cy="369332"/>
          </a:xfrm>
          <a:prstGeom prst="rect">
            <a:avLst/>
          </a:prstGeom>
          <a:noFill/>
        </p:spPr>
        <p:txBody>
          <a:bodyPr wrap="square" rtlCol="0">
            <a:spAutoFit/>
          </a:bodyPr>
          <a:lstStyle/>
          <a:p>
            <a:pPr algn="ctr"/>
            <a:r>
              <a:rPr lang="en-US" dirty="0">
                <a:solidFill>
                  <a:schemeClr val="accent4">
                    <a:lumMod val="75000"/>
                  </a:schemeClr>
                </a:solidFill>
              </a:rPr>
              <a:t>v5.4 STAGE</a:t>
            </a:r>
          </a:p>
        </p:txBody>
      </p:sp>
      <p:sp>
        <p:nvSpPr>
          <p:cNvPr id="29" name="TextBox 28">
            <a:extLst>
              <a:ext uri="{FF2B5EF4-FFF2-40B4-BE49-F238E27FC236}">
                <a16:creationId xmlns:a16="http://schemas.microsoft.com/office/drawing/2014/main" id="{169503E6-92A9-4469-8B7E-F55ACD0E0872}"/>
              </a:ext>
            </a:extLst>
          </p:cNvPr>
          <p:cNvSpPr txBox="1"/>
          <p:nvPr/>
        </p:nvSpPr>
        <p:spPr>
          <a:xfrm>
            <a:off x="6780178" y="4861877"/>
            <a:ext cx="2714016" cy="369332"/>
          </a:xfrm>
          <a:prstGeom prst="rect">
            <a:avLst/>
          </a:prstGeom>
          <a:noFill/>
        </p:spPr>
        <p:txBody>
          <a:bodyPr wrap="square" rtlCol="0">
            <a:spAutoFit/>
          </a:bodyPr>
          <a:lstStyle/>
          <a:p>
            <a:pPr algn="ctr"/>
            <a:r>
              <a:rPr lang="en-US" dirty="0">
                <a:solidFill>
                  <a:schemeClr val="bg2">
                    <a:lumMod val="50000"/>
                  </a:schemeClr>
                </a:solidFill>
              </a:rPr>
              <a:t>v5.4 STAGE, CRACMM</a:t>
            </a:r>
          </a:p>
        </p:txBody>
      </p:sp>
    </p:spTree>
    <p:extLst>
      <p:ext uri="{BB962C8B-B14F-4D97-AF65-F5344CB8AC3E}">
        <p14:creationId xmlns:p14="http://schemas.microsoft.com/office/powerpoint/2010/main" val="17373371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254C97A-00FD-473A-B3C9-61275B25FB51}"/>
              </a:ext>
            </a:extLst>
          </p:cNvPr>
          <p:cNvPicPr>
            <a:picLocks/>
          </p:cNvPicPr>
          <p:nvPr/>
        </p:nvPicPr>
        <p:blipFill rotWithShape="1">
          <a:blip r:embed="rId2"/>
          <a:srcRect l="3306" t="10212"/>
          <a:stretch/>
        </p:blipFill>
        <p:spPr>
          <a:xfrm>
            <a:off x="203200" y="1408228"/>
            <a:ext cx="10972800" cy="5303520"/>
          </a:xfrm>
          <a:prstGeom prst="rect">
            <a:avLst/>
          </a:prstGeom>
        </p:spPr>
      </p:pic>
      <p:sp>
        <p:nvSpPr>
          <p:cNvPr id="4" name="Slide Number Placeholder 3">
            <a:extLst>
              <a:ext uri="{FF2B5EF4-FFF2-40B4-BE49-F238E27FC236}">
                <a16:creationId xmlns:a16="http://schemas.microsoft.com/office/drawing/2014/main" id="{15B79F9B-DEA5-4E9F-84D4-B4042F98225E}"/>
              </a:ext>
            </a:extLst>
          </p:cNvPr>
          <p:cNvSpPr>
            <a:spLocks noGrp="1"/>
          </p:cNvSpPr>
          <p:nvPr>
            <p:ph type="sldNum" sz="quarter" idx="13"/>
          </p:nvPr>
        </p:nvSpPr>
        <p:spPr/>
        <p:txBody>
          <a:bodyPr/>
          <a:lstStyle/>
          <a:p>
            <a:pPr>
              <a:defRPr/>
            </a:pPr>
            <a:fld id="{26755345-E417-4CE0-BE05-EA636690045F}" type="slidenum">
              <a:rPr lang="en-US" smtClean="0"/>
              <a:pPr>
                <a:defRPr/>
              </a:pPr>
              <a:t>43</a:t>
            </a:fld>
            <a:endParaRPr lang="en-US" dirty="0"/>
          </a:p>
        </p:txBody>
      </p:sp>
      <p:sp>
        <p:nvSpPr>
          <p:cNvPr id="15" name="Text Placeholder 5">
            <a:extLst>
              <a:ext uri="{FF2B5EF4-FFF2-40B4-BE49-F238E27FC236}">
                <a16:creationId xmlns:a16="http://schemas.microsoft.com/office/drawing/2014/main" id="{DB9C971D-9E78-48D9-90C2-E28DB275CD74}"/>
              </a:ext>
            </a:extLst>
          </p:cNvPr>
          <p:cNvSpPr>
            <a:spLocks noGrp="1"/>
          </p:cNvSpPr>
          <p:nvPr>
            <p:ph type="body" sz="quarter" idx="11"/>
          </p:nvPr>
        </p:nvSpPr>
        <p:spPr>
          <a:xfrm>
            <a:off x="3677920" y="468923"/>
            <a:ext cx="8514080" cy="685800"/>
          </a:xfrm>
        </p:spPr>
        <p:txBody>
          <a:bodyPr/>
          <a:lstStyle/>
          <a:p>
            <a:pPr algn="ctr"/>
            <a:r>
              <a:rPr lang="en-US" sz="2800" dirty="0">
                <a:latin typeface="Arial" panose="020B0604020202020204" pitchFamily="34" charset="0"/>
                <a:cs typeface="Arial" panose="020B0604020202020204" pitchFamily="34" charset="0"/>
              </a:rPr>
              <a:t>MDA8 O</a:t>
            </a:r>
            <a:r>
              <a:rPr lang="en-US" sz="2800" baseline="-25000" dirty="0">
                <a:latin typeface="Arial" panose="020B0604020202020204" pitchFamily="34" charset="0"/>
                <a:cs typeface="Arial" panose="020B0604020202020204" pitchFamily="34" charset="0"/>
              </a:rPr>
              <a:t>3</a:t>
            </a:r>
            <a:r>
              <a:rPr lang="en-US" sz="2800" dirty="0">
                <a:latin typeface="Arial" panose="020B0604020202020204" pitchFamily="34" charset="0"/>
                <a:cs typeface="Arial" panose="020B0604020202020204" pitchFamily="34" charset="0"/>
              </a:rPr>
              <a:t> Bias (Monthly) – v5.3.3 vs v5.4</a:t>
            </a:r>
          </a:p>
        </p:txBody>
      </p:sp>
      <p:sp>
        <p:nvSpPr>
          <p:cNvPr id="18" name="TextBox 17">
            <a:extLst>
              <a:ext uri="{FF2B5EF4-FFF2-40B4-BE49-F238E27FC236}">
                <a16:creationId xmlns:a16="http://schemas.microsoft.com/office/drawing/2014/main" id="{F2FB7D4D-80F2-4D77-B42C-42D38A9AC3B6}"/>
              </a:ext>
            </a:extLst>
          </p:cNvPr>
          <p:cNvSpPr txBox="1"/>
          <p:nvPr/>
        </p:nvSpPr>
        <p:spPr>
          <a:xfrm>
            <a:off x="7208195" y="3222434"/>
            <a:ext cx="1857983" cy="369332"/>
          </a:xfrm>
          <a:prstGeom prst="rect">
            <a:avLst/>
          </a:prstGeom>
          <a:noFill/>
        </p:spPr>
        <p:txBody>
          <a:bodyPr wrap="square" rtlCol="0">
            <a:spAutoFit/>
          </a:bodyPr>
          <a:lstStyle/>
          <a:p>
            <a:pPr algn="ctr"/>
            <a:r>
              <a:rPr lang="en-US" dirty="0">
                <a:solidFill>
                  <a:srgbClr val="FF0000"/>
                </a:solidFill>
              </a:rPr>
              <a:t>v5.3.3 M3Dry</a:t>
            </a:r>
          </a:p>
        </p:txBody>
      </p:sp>
      <p:sp>
        <p:nvSpPr>
          <p:cNvPr id="19" name="TextBox 18">
            <a:extLst>
              <a:ext uri="{FF2B5EF4-FFF2-40B4-BE49-F238E27FC236}">
                <a16:creationId xmlns:a16="http://schemas.microsoft.com/office/drawing/2014/main" id="{8BF65728-FBA1-4116-B775-463780B399C7}"/>
              </a:ext>
            </a:extLst>
          </p:cNvPr>
          <p:cNvSpPr txBox="1"/>
          <p:nvPr/>
        </p:nvSpPr>
        <p:spPr>
          <a:xfrm>
            <a:off x="7208196" y="3551044"/>
            <a:ext cx="1857982" cy="369332"/>
          </a:xfrm>
          <a:prstGeom prst="rect">
            <a:avLst/>
          </a:prstGeom>
          <a:noFill/>
        </p:spPr>
        <p:txBody>
          <a:bodyPr wrap="square" rtlCol="0">
            <a:spAutoFit/>
          </a:bodyPr>
          <a:lstStyle/>
          <a:p>
            <a:pPr algn="ctr"/>
            <a:r>
              <a:rPr lang="en-US" dirty="0">
                <a:solidFill>
                  <a:schemeClr val="tx2">
                    <a:lumMod val="60000"/>
                    <a:lumOff val="40000"/>
                  </a:schemeClr>
                </a:solidFill>
              </a:rPr>
              <a:t>v5.3.3 STAGE</a:t>
            </a:r>
          </a:p>
        </p:txBody>
      </p:sp>
      <p:sp>
        <p:nvSpPr>
          <p:cNvPr id="20" name="TextBox 19">
            <a:extLst>
              <a:ext uri="{FF2B5EF4-FFF2-40B4-BE49-F238E27FC236}">
                <a16:creationId xmlns:a16="http://schemas.microsoft.com/office/drawing/2014/main" id="{C0F9A104-7D3C-4283-8047-FF495614F9BA}"/>
              </a:ext>
            </a:extLst>
          </p:cNvPr>
          <p:cNvSpPr txBox="1"/>
          <p:nvPr/>
        </p:nvSpPr>
        <p:spPr>
          <a:xfrm>
            <a:off x="7031054" y="3861915"/>
            <a:ext cx="2210222" cy="369332"/>
          </a:xfrm>
          <a:prstGeom prst="rect">
            <a:avLst/>
          </a:prstGeom>
          <a:noFill/>
        </p:spPr>
        <p:txBody>
          <a:bodyPr wrap="square" rtlCol="0">
            <a:spAutoFit/>
          </a:bodyPr>
          <a:lstStyle/>
          <a:p>
            <a:pPr algn="ctr"/>
            <a:r>
              <a:rPr lang="en-US" dirty="0">
                <a:solidFill>
                  <a:srgbClr val="00B050"/>
                </a:solidFill>
              </a:rPr>
              <a:t>v5.4 M3Dry</a:t>
            </a:r>
          </a:p>
        </p:txBody>
      </p:sp>
      <p:sp>
        <p:nvSpPr>
          <p:cNvPr id="21" name="TextBox 20">
            <a:extLst>
              <a:ext uri="{FF2B5EF4-FFF2-40B4-BE49-F238E27FC236}">
                <a16:creationId xmlns:a16="http://schemas.microsoft.com/office/drawing/2014/main" id="{3ED025B5-711B-4378-BFE5-AC59F8A6919B}"/>
              </a:ext>
            </a:extLst>
          </p:cNvPr>
          <p:cNvSpPr txBox="1"/>
          <p:nvPr/>
        </p:nvSpPr>
        <p:spPr>
          <a:xfrm>
            <a:off x="6780175" y="4535486"/>
            <a:ext cx="2714016" cy="369332"/>
          </a:xfrm>
          <a:prstGeom prst="rect">
            <a:avLst/>
          </a:prstGeom>
          <a:noFill/>
        </p:spPr>
        <p:txBody>
          <a:bodyPr wrap="square" rtlCol="0">
            <a:spAutoFit/>
          </a:bodyPr>
          <a:lstStyle/>
          <a:p>
            <a:pPr algn="ctr"/>
            <a:r>
              <a:rPr lang="en-US" dirty="0">
                <a:solidFill>
                  <a:schemeClr val="accent6">
                    <a:lumMod val="75000"/>
                  </a:schemeClr>
                </a:solidFill>
              </a:rPr>
              <a:t>v5.4 M3Dry, CRACMM</a:t>
            </a:r>
          </a:p>
        </p:txBody>
      </p:sp>
      <p:sp>
        <p:nvSpPr>
          <p:cNvPr id="22" name="TextBox 21">
            <a:extLst>
              <a:ext uri="{FF2B5EF4-FFF2-40B4-BE49-F238E27FC236}">
                <a16:creationId xmlns:a16="http://schemas.microsoft.com/office/drawing/2014/main" id="{D250F7FE-397C-4A7E-B088-73B6F2154D6B}"/>
              </a:ext>
            </a:extLst>
          </p:cNvPr>
          <p:cNvSpPr txBox="1"/>
          <p:nvPr/>
        </p:nvSpPr>
        <p:spPr>
          <a:xfrm>
            <a:off x="6789905" y="4207762"/>
            <a:ext cx="2714017" cy="369332"/>
          </a:xfrm>
          <a:prstGeom prst="rect">
            <a:avLst/>
          </a:prstGeom>
          <a:noFill/>
        </p:spPr>
        <p:txBody>
          <a:bodyPr wrap="square" rtlCol="0">
            <a:spAutoFit/>
          </a:bodyPr>
          <a:lstStyle/>
          <a:p>
            <a:pPr algn="ctr"/>
            <a:r>
              <a:rPr lang="en-US" dirty="0">
                <a:solidFill>
                  <a:schemeClr val="accent4">
                    <a:lumMod val="75000"/>
                  </a:schemeClr>
                </a:solidFill>
              </a:rPr>
              <a:t>v5.4 STAGE</a:t>
            </a:r>
          </a:p>
        </p:txBody>
      </p:sp>
      <p:sp>
        <p:nvSpPr>
          <p:cNvPr id="23" name="TextBox 22">
            <a:extLst>
              <a:ext uri="{FF2B5EF4-FFF2-40B4-BE49-F238E27FC236}">
                <a16:creationId xmlns:a16="http://schemas.microsoft.com/office/drawing/2014/main" id="{A59328EA-1A14-4D7F-BA00-C2CE72E95961}"/>
              </a:ext>
            </a:extLst>
          </p:cNvPr>
          <p:cNvSpPr txBox="1"/>
          <p:nvPr/>
        </p:nvSpPr>
        <p:spPr>
          <a:xfrm>
            <a:off x="6780178" y="4861877"/>
            <a:ext cx="2714016" cy="369332"/>
          </a:xfrm>
          <a:prstGeom prst="rect">
            <a:avLst/>
          </a:prstGeom>
          <a:noFill/>
        </p:spPr>
        <p:txBody>
          <a:bodyPr wrap="square" rtlCol="0">
            <a:spAutoFit/>
          </a:bodyPr>
          <a:lstStyle/>
          <a:p>
            <a:pPr algn="ctr"/>
            <a:r>
              <a:rPr lang="en-US" dirty="0">
                <a:solidFill>
                  <a:schemeClr val="bg2">
                    <a:lumMod val="50000"/>
                  </a:schemeClr>
                </a:solidFill>
              </a:rPr>
              <a:t>v5.4 STAGE, CRACMM</a:t>
            </a:r>
          </a:p>
        </p:txBody>
      </p:sp>
      <p:sp>
        <p:nvSpPr>
          <p:cNvPr id="24" name="TextBox 23">
            <a:extLst>
              <a:ext uri="{FF2B5EF4-FFF2-40B4-BE49-F238E27FC236}">
                <a16:creationId xmlns:a16="http://schemas.microsoft.com/office/drawing/2014/main" id="{B134BE21-E54D-4AB1-93AD-0735B5D415FE}"/>
              </a:ext>
            </a:extLst>
          </p:cNvPr>
          <p:cNvSpPr txBox="1"/>
          <p:nvPr/>
        </p:nvSpPr>
        <p:spPr>
          <a:xfrm>
            <a:off x="6780178" y="5177343"/>
            <a:ext cx="2714016" cy="369332"/>
          </a:xfrm>
          <a:prstGeom prst="rect">
            <a:avLst/>
          </a:prstGeom>
          <a:noFill/>
        </p:spPr>
        <p:txBody>
          <a:bodyPr wrap="square" rtlCol="0">
            <a:spAutoFit/>
          </a:bodyPr>
          <a:lstStyle/>
          <a:p>
            <a:pPr algn="ctr"/>
            <a:r>
              <a:rPr lang="en-US" dirty="0">
                <a:solidFill>
                  <a:schemeClr val="accent6">
                    <a:lumMod val="50000"/>
                  </a:schemeClr>
                </a:solidFill>
              </a:rPr>
              <a:t>v5.4 M3Dry, MEGAN</a:t>
            </a:r>
          </a:p>
        </p:txBody>
      </p:sp>
    </p:spTree>
    <p:extLst>
      <p:ext uri="{BB962C8B-B14F-4D97-AF65-F5344CB8AC3E}">
        <p14:creationId xmlns:p14="http://schemas.microsoft.com/office/powerpoint/2010/main" val="15395187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D080E5-B16B-4BF6-A903-67CAD933DB7D}"/>
              </a:ext>
            </a:extLst>
          </p:cNvPr>
          <p:cNvPicPr>
            <a:picLocks/>
          </p:cNvPicPr>
          <p:nvPr/>
        </p:nvPicPr>
        <p:blipFill rotWithShape="1">
          <a:blip r:embed="rId2"/>
          <a:srcRect l="3176" t="10212"/>
          <a:stretch/>
        </p:blipFill>
        <p:spPr>
          <a:xfrm>
            <a:off x="203200" y="1408228"/>
            <a:ext cx="10972800" cy="5303520"/>
          </a:xfrm>
          <a:prstGeom prst="rect">
            <a:avLst/>
          </a:prstGeom>
        </p:spPr>
      </p:pic>
      <p:sp>
        <p:nvSpPr>
          <p:cNvPr id="4" name="Slide Number Placeholder 3">
            <a:extLst>
              <a:ext uri="{FF2B5EF4-FFF2-40B4-BE49-F238E27FC236}">
                <a16:creationId xmlns:a16="http://schemas.microsoft.com/office/drawing/2014/main" id="{15B79F9B-DEA5-4E9F-84D4-B4042F98225E}"/>
              </a:ext>
            </a:extLst>
          </p:cNvPr>
          <p:cNvSpPr>
            <a:spLocks noGrp="1"/>
          </p:cNvSpPr>
          <p:nvPr>
            <p:ph type="sldNum" sz="quarter" idx="13"/>
          </p:nvPr>
        </p:nvSpPr>
        <p:spPr/>
        <p:txBody>
          <a:bodyPr/>
          <a:lstStyle/>
          <a:p>
            <a:pPr>
              <a:defRPr/>
            </a:pPr>
            <a:fld id="{26755345-E417-4CE0-BE05-EA636690045F}" type="slidenum">
              <a:rPr lang="en-US" smtClean="0"/>
              <a:pPr>
                <a:defRPr/>
              </a:pPr>
              <a:t>44</a:t>
            </a:fld>
            <a:endParaRPr lang="en-US" dirty="0"/>
          </a:p>
        </p:txBody>
      </p:sp>
      <p:sp>
        <p:nvSpPr>
          <p:cNvPr id="8" name="TextBox 7">
            <a:extLst>
              <a:ext uri="{FF2B5EF4-FFF2-40B4-BE49-F238E27FC236}">
                <a16:creationId xmlns:a16="http://schemas.microsoft.com/office/drawing/2014/main" id="{63DB10D4-13B2-4520-BB8F-57D1D1D40C79}"/>
              </a:ext>
            </a:extLst>
          </p:cNvPr>
          <p:cNvSpPr txBox="1"/>
          <p:nvPr/>
        </p:nvSpPr>
        <p:spPr>
          <a:xfrm>
            <a:off x="7208195" y="3222434"/>
            <a:ext cx="1857983" cy="369332"/>
          </a:xfrm>
          <a:prstGeom prst="rect">
            <a:avLst/>
          </a:prstGeom>
          <a:noFill/>
        </p:spPr>
        <p:txBody>
          <a:bodyPr wrap="square" rtlCol="0">
            <a:spAutoFit/>
          </a:bodyPr>
          <a:lstStyle/>
          <a:p>
            <a:pPr algn="ctr"/>
            <a:r>
              <a:rPr lang="en-US" dirty="0">
                <a:solidFill>
                  <a:srgbClr val="FF0000"/>
                </a:solidFill>
              </a:rPr>
              <a:t>v5.3.3 M3Dry</a:t>
            </a:r>
          </a:p>
        </p:txBody>
      </p:sp>
      <p:sp>
        <p:nvSpPr>
          <p:cNvPr id="10" name="TextBox 9">
            <a:extLst>
              <a:ext uri="{FF2B5EF4-FFF2-40B4-BE49-F238E27FC236}">
                <a16:creationId xmlns:a16="http://schemas.microsoft.com/office/drawing/2014/main" id="{A717A215-8947-4F5E-A4B6-2A988AA6FD17}"/>
              </a:ext>
            </a:extLst>
          </p:cNvPr>
          <p:cNvSpPr txBox="1"/>
          <p:nvPr/>
        </p:nvSpPr>
        <p:spPr>
          <a:xfrm>
            <a:off x="7208196" y="3551044"/>
            <a:ext cx="1857982" cy="369332"/>
          </a:xfrm>
          <a:prstGeom prst="rect">
            <a:avLst/>
          </a:prstGeom>
          <a:noFill/>
        </p:spPr>
        <p:txBody>
          <a:bodyPr wrap="square" rtlCol="0">
            <a:spAutoFit/>
          </a:bodyPr>
          <a:lstStyle/>
          <a:p>
            <a:pPr algn="ctr"/>
            <a:r>
              <a:rPr lang="en-US" dirty="0">
                <a:solidFill>
                  <a:schemeClr val="tx2">
                    <a:lumMod val="60000"/>
                    <a:lumOff val="40000"/>
                  </a:schemeClr>
                </a:solidFill>
              </a:rPr>
              <a:t>v5.3.3 STAGE</a:t>
            </a:r>
          </a:p>
        </p:txBody>
      </p:sp>
      <p:sp>
        <p:nvSpPr>
          <p:cNvPr id="11" name="TextBox 10">
            <a:extLst>
              <a:ext uri="{FF2B5EF4-FFF2-40B4-BE49-F238E27FC236}">
                <a16:creationId xmlns:a16="http://schemas.microsoft.com/office/drawing/2014/main" id="{BA56C423-591B-494B-9FDF-DB96176EB546}"/>
              </a:ext>
            </a:extLst>
          </p:cNvPr>
          <p:cNvSpPr txBox="1"/>
          <p:nvPr/>
        </p:nvSpPr>
        <p:spPr>
          <a:xfrm>
            <a:off x="7031054" y="3861915"/>
            <a:ext cx="2210222" cy="369332"/>
          </a:xfrm>
          <a:prstGeom prst="rect">
            <a:avLst/>
          </a:prstGeom>
          <a:noFill/>
        </p:spPr>
        <p:txBody>
          <a:bodyPr wrap="square" rtlCol="0">
            <a:spAutoFit/>
          </a:bodyPr>
          <a:lstStyle/>
          <a:p>
            <a:pPr algn="ctr"/>
            <a:r>
              <a:rPr lang="en-US" dirty="0">
                <a:solidFill>
                  <a:srgbClr val="00B050"/>
                </a:solidFill>
              </a:rPr>
              <a:t>v5.4 M3Dry</a:t>
            </a:r>
          </a:p>
        </p:txBody>
      </p:sp>
      <p:sp>
        <p:nvSpPr>
          <p:cNvPr id="15" name="Text Placeholder 5">
            <a:extLst>
              <a:ext uri="{FF2B5EF4-FFF2-40B4-BE49-F238E27FC236}">
                <a16:creationId xmlns:a16="http://schemas.microsoft.com/office/drawing/2014/main" id="{DB9C971D-9E78-48D9-90C2-E28DB275CD74}"/>
              </a:ext>
            </a:extLst>
          </p:cNvPr>
          <p:cNvSpPr>
            <a:spLocks noGrp="1"/>
          </p:cNvSpPr>
          <p:nvPr>
            <p:ph type="body" sz="quarter" idx="11"/>
          </p:nvPr>
        </p:nvSpPr>
        <p:spPr>
          <a:xfrm>
            <a:off x="3677920" y="468923"/>
            <a:ext cx="8514080" cy="685800"/>
          </a:xfrm>
        </p:spPr>
        <p:txBody>
          <a:bodyPr/>
          <a:lstStyle/>
          <a:p>
            <a:pPr algn="ctr"/>
            <a:r>
              <a:rPr lang="en-US" sz="2800" dirty="0">
                <a:latin typeface="Arial" panose="020B0604020202020204" pitchFamily="34" charset="0"/>
                <a:cs typeface="Arial" panose="020B0604020202020204" pitchFamily="34" charset="0"/>
              </a:rPr>
              <a:t>MDA8 O</a:t>
            </a:r>
            <a:r>
              <a:rPr lang="en-US" sz="2800" baseline="-25000" dirty="0">
                <a:latin typeface="Arial" panose="020B0604020202020204" pitchFamily="34" charset="0"/>
                <a:cs typeface="Arial" panose="020B0604020202020204" pitchFamily="34" charset="0"/>
              </a:rPr>
              <a:t>3</a:t>
            </a:r>
            <a:r>
              <a:rPr lang="en-US" sz="2800" dirty="0">
                <a:latin typeface="Arial" panose="020B0604020202020204" pitchFamily="34" charset="0"/>
                <a:cs typeface="Arial" panose="020B0604020202020204" pitchFamily="34" charset="0"/>
              </a:rPr>
              <a:t> Bias (Monthly) – v5.3.3 vs v5.4</a:t>
            </a:r>
          </a:p>
        </p:txBody>
      </p:sp>
      <p:sp>
        <p:nvSpPr>
          <p:cNvPr id="45" name="TextBox 44">
            <a:extLst>
              <a:ext uri="{FF2B5EF4-FFF2-40B4-BE49-F238E27FC236}">
                <a16:creationId xmlns:a16="http://schemas.microsoft.com/office/drawing/2014/main" id="{53A5E203-CB3E-4323-80C3-4FFE7AC756EE}"/>
              </a:ext>
            </a:extLst>
          </p:cNvPr>
          <p:cNvSpPr txBox="1"/>
          <p:nvPr/>
        </p:nvSpPr>
        <p:spPr>
          <a:xfrm>
            <a:off x="6780175" y="4535486"/>
            <a:ext cx="2714016" cy="369332"/>
          </a:xfrm>
          <a:prstGeom prst="rect">
            <a:avLst/>
          </a:prstGeom>
          <a:noFill/>
        </p:spPr>
        <p:txBody>
          <a:bodyPr wrap="square" rtlCol="0">
            <a:spAutoFit/>
          </a:bodyPr>
          <a:lstStyle/>
          <a:p>
            <a:pPr algn="ctr"/>
            <a:r>
              <a:rPr lang="en-US" dirty="0">
                <a:solidFill>
                  <a:schemeClr val="accent6">
                    <a:lumMod val="75000"/>
                  </a:schemeClr>
                </a:solidFill>
              </a:rPr>
              <a:t>v5.4 M3Dry, CRACMM</a:t>
            </a:r>
          </a:p>
        </p:txBody>
      </p:sp>
      <p:sp>
        <p:nvSpPr>
          <p:cNvPr id="48" name="TextBox 47">
            <a:extLst>
              <a:ext uri="{FF2B5EF4-FFF2-40B4-BE49-F238E27FC236}">
                <a16:creationId xmlns:a16="http://schemas.microsoft.com/office/drawing/2014/main" id="{DF786672-9670-4F17-B148-F14D2507BC5E}"/>
              </a:ext>
            </a:extLst>
          </p:cNvPr>
          <p:cNvSpPr txBox="1"/>
          <p:nvPr/>
        </p:nvSpPr>
        <p:spPr>
          <a:xfrm>
            <a:off x="6789905" y="4207762"/>
            <a:ext cx="2714017" cy="369332"/>
          </a:xfrm>
          <a:prstGeom prst="rect">
            <a:avLst/>
          </a:prstGeom>
          <a:noFill/>
        </p:spPr>
        <p:txBody>
          <a:bodyPr wrap="square" rtlCol="0">
            <a:spAutoFit/>
          </a:bodyPr>
          <a:lstStyle/>
          <a:p>
            <a:pPr algn="ctr"/>
            <a:r>
              <a:rPr lang="en-US" dirty="0">
                <a:solidFill>
                  <a:schemeClr val="accent4">
                    <a:lumMod val="75000"/>
                  </a:schemeClr>
                </a:solidFill>
              </a:rPr>
              <a:t>v5.4 STAGE</a:t>
            </a:r>
          </a:p>
        </p:txBody>
      </p:sp>
      <p:sp>
        <p:nvSpPr>
          <p:cNvPr id="14" name="TextBox 13">
            <a:extLst>
              <a:ext uri="{FF2B5EF4-FFF2-40B4-BE49-F238E27FC236}">
                <a16:creationId xmlns:a16="http://schemas.microsoft.com/office/drawing/2014/main" id="{9478CD18-9293-4471-9394-FA085C8D627F}"/>
              </a:ext>
            </a:extLst>
          </p:cNvPr>
          <p:cNvSpPr txBox="1"/>
          <p:nvPr/>
        </p:nvSpPr>
        <p:spPr>
          <a:xfrm>
            <a:off x="6780178" y="4861877"/>
            <a:ext cx="2714016" cy="369332"/>
          </a:xfrm>
          <a:prstGeom prst="rect">
            <a:avLst/>
          </a:prstGeom>
          <a:noFill/>
        </p:spPr>
        <p:txBody>
          <a:bodyPr wrap="square" rtlCol="0">
            <a:spAutoFit/>
          </a:bodyPr>
          <a:lstStyle/>
          <a:p>
            <a:pPr algn="ctr"/>
            <a:r>
              <a:rPr lang="en-US" dirty="0">
                <a:solidFill>
                  <a:schemeClr val="bg2">
                    <a:lumMod val="50000"/>
                  </a:schemeClr>
                </a:solidFill>
              </a:rPr>
              <a:t>v5.4 STAGE, CRACMM</a:t>
            </a:r>
          </a:p>
        </p:txBody>
      </p:sp>
      <p:sp>
        <p:nvSpPr>
          <p:cNvPr id="16" name="TextBox 15">
            <a:extLst>
              <a:ext uri="{FF2B5EF4-FFF2-40B4-BE49-F238E27FC236}">
                <a16:creationId xmlns:a16="http://schemas.microsoft.com/office/drawing/2014/main" id="{5534633B-D9C6-4D8A-A207-73662BA1E450}"/>
              </a:ext>
            </a:extLst>
          </p:cNvPr>
          <p:cNvSpPr txBox="1"/>
          <p:nvPr/>
        </p:nvSpPr>
        <p:spPr>
          <a:xfrm>
            <a:off x="6780178" y="5177343"/>
            <a:ext cx="2714016" cy="369332"/>
          </a:xfrm>
          <a:prstGeom prst="rect">
            <a:avLst/>
          </a:prstGeom>
          <a:noFill/>
        </p:spPr>
        <p:txBody>
          <a:bodyPr wrap="square" rtlCol="0">
            <a:spAutoFit/>
          </a:bodyPr>
          <a:lstStyle/>
          <a:p>
            <a:pPr algn="ctr"/>
            <a:r>
              <a:rPr lang="en-US" dirty="0">
                <a:solidFill>
                  <a:schemeClr val="accent6">
                    <a:lumMod val="50000"/>
                  </a:schemeClr>
                </a:solidFill>
              </a:rPr>
              <a:t>v5.4 M3Dry, MEGAN</a:t>
            </a:r>
          </a:p>
        </p:txBody>
      </p:sp>
      <p:sp>
        <p:nvSpPr>
          <p:cNvPr id="17" name="TextBox 16">
            <a:extLst>
              <a:ext uri="{FF2B5EF4-FFF2-40B4-BE49-F238E27FC236}">
                <a16:creationId xmlns:a16="http://schemas.microsoft.com/office/drawing/2014/main" id="{56142AD4-8AF8-45EF-AC49-7C360B3E02C0}"/>
              </a:ext>
            </a:extLst>
          </p:cNvPr>
          <p:cNvSpPr txBox="1"/>
          <p:nvPr/>
        </p:nvSpPr>
        <p:spPr>
          <a:xfrm>
            <a:off x="6789906" y="5503734"/>
            <a:ext cx="2714016" cy="369332"/>
          </a:xfrm>
          <a:prstGeom prst="rect">
            <a:avLst/>
          </a:prstGeom>
          <a:noFill/>
        </p:spPr>
        <p:txBody>
          <a:bodyPr wrap="square" rtlCol="0">
            <a:spAutoFit/>
          </a:bodyPr>
          <a:lstStyle/>
          <a:p>
            <a:pPr algn="ctr"/>
            <a:r>
              <a:rPr lang="en-US" dirty="0">
                <a:solidFill>
                  <a:srgbClr val="F88BC4"/>
                </a:solidFill>
              </a:rPr>
              <a:t>v5.4 STAGE, MEGAN</a:t>
            </a:r>
          </a:p>
        </p:txBody>
      </p:sp>
    </p:spTree>
    <p:extLst>
      <p:ext uri="{BB962C8B-B14F-4D97-AF65-F5344CB8AC3E}">
        <p14:creationId xmlns:p14="http://schemas.microsoft.com/office/powerpoint/2010/main" val="33410272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4FFAA6-271F-4F27-9066-C4BFCC836A4C}"/>
              </a:ext>
            </a:extLst>
          </p:cNvPr>
          <p:cNvPicPr>
            <a:picLocks/>
          </p:cNvPicPr>
          <p:nvPr/>
        </p:nvPicPr>
        <p:blipFill rotWithShape="1">
          <a:blip r:embed="rId2"/>
          <a:srcRect l="3090" t="10354"/>
          <a:stretch/>
        </p:blipFill>
        <p:spPr>
          <a:xfrm>
            <a:off x="203200" y="1427684"/>
            <a:ext cx="10972800" cy="5303520"/>
          </a:xfrm>
          <a:prstGeom prst="rect">
            <a:avLst/>
          </a:prstGeom>
        </p:spPr>
      </p:pic>
      <p:sp>
        <p:nvSpPr>
          <p:cNvPr id="4" name="Slide Number Placeholder 3">
            <a:extLst>
              <a:ext uri="{FF2B5EF4-FFF2-40B4-BE49-F238E27FC236}">
                <a16:creationId xmlns:a16="http://schemas.microsoft.com/office/drawing/2014/main" id="{5F11D203-C49D-43CD-BF1D-795CA61C7D28}"/>
              </a:ext>
            </a:extLst>
          </p:cNvPr>
          <p:cNvSpPr>
            <a:spLocks noGrp="1"/>
          </p:cNvSpPr>
          <p:nvPr>
            <p:ph type="sldNum" sz="quarter" idx="13"/>
          </p:nvPr>
        </p:nvSpPr>
        <p:spPr/>
        <p:txBody>
          <a:bodyPr/>
          <a:lstStyle/>
          <a:p>
            <a:pPr>
              <a:defRPr/>
            </a:pPr>
            <a:fld id="{982EA9DB-1AB2-4E45-B0AC-1182FB3079D0}" type="slidenum">
              <a:rPr lang="en-US" smtClean="0"/>
              <a:pPr>
                <a:defRPr/>
              </a:pPr>
              <a:t>45</a:t>
            </a:fld>
            <a:endParaRPr lang="en-US" dirty="0"/>
          </a:p>
        </p:txBody>
      </p:sp>
      <p:sp>
        <p:nvSpPr>
          <p:cNvPr id="14" name="Text Placeholder 5">
            <a:extLst>
              <a:ext uri="{FF2B5EF4-FFF2-40B4-BE49-F238E27FC236}">
                <a16:creationId xmlns:a16="http://schemas.microsoft.com/office/drawing/2014/main" id="{745885E5-1DA3-44FF-942B-8FBBBF5EB5CB}"/>
              </a:ext>
            </a:extLst>
          </p:cNvPr>
          <p:cNvSpPr>
            <a:spLocks noGrp="1"/>
          </p:cNvSpPr>
          <p:nvPr>
            <p:ph type="body" sz="quarter" idx="11"/>
          </p:nvPr>
        </p:nvSpPr>
        <p:spPr>
          <a:xfrm>
            <a:off x="3677920" y="468923"/>
            <a:ext cx="8514080" cy="685800"/>
          </a:xfrm>
        </p:spPr>
        <p:txBody>
          <a:bodyPr/>
          <a:lstStyle/>
          <a:p>
            <a:pPr algn="ctr"/>
            <a:r>
              <a:rPr lang="en-US" sz="2800" dirty="0">
                <a:latin typeface="Arial" panose="020B0604020202020204" pitchFamily="34" charset="0"/>
                <a:cs typeface="Arial" panose="020B0604020202020204" pitchFamily="34" charset="0"/>
              </a:rPr>
              <a:t>PM</a:t>
            </a:r>
            <a:r>
              <a:rPr lang="en-US" sz="2800" baseline="-25000" dirty="0">
                <a:latin typeface="Arial" panose="020B0604020202020204" pitchFamily="34" charset="0"/>
                <a:cs typeface="Arial" panose="020B0604020202020204" pitchFamily="34" charset="0"/>
              </a:rPr>
              <a:t>2.5 </a:t>
            </a:r>
            <a:r>
              <a:rPr lang="en-US" sz="2800" dirty="0">
                <a:latin typeface="Arial" panose="020B0604020202020204" pitchFamily="34" charset="0"/>
                <a:cs typeface="Arial" panose="020B0604020202020204" pitchFamily="34" charset="0"/>
              </a:rPr>
              <a:t>Bias (Monthly) – v5.3.3 vs v5.4</a:t>
            </a:r>
          </a:p>
        </p:txBody>
      </p:sp>
      <p:sp>
        <p:nvSpPr>
          <p:cNvPr id="8" name="TextBox 7">
            <a:extLst>
              <a:ext uri="{FF2B5EF4-FFF2-40B4-BE49-F238E27FC236}">
                <a16:creationId xmlns:a16="http://schemas.microsoft.com/office/drawing/2014/main" id="{03300526-CF35-41B8-9B39-E369EE1FF78F}"/>
              </a:ext>
            </a:extLst>
          </p:cNvPr>
          <p:cNvSpPr txBox="1"/>
          <p:nvPr/>
        </p:nvSpPr>
        <p:spPr>
          <a:xfrm>
            <a:off x="2062263" y="3154340"/>
            <a:ext cx="1857983" cy="369332"/>
          </a:xfrm>
          <a:prstGeom prst="rect">
            <a:avLst/>
          </a:prstGeom>
          <a:noFill/>
        </p:spPr>
        <p:txBody>
          <a:bodyPr wrap="square" rtlCol="0">
            <a:spAutoFit/>
          </a:bodyPr>
          <a:lstStyle/>
          <a:p>
            <a:pPr algn="ctr"/>
            <a:r>
              <a:rPr lang="en-US" dirty="0">
                <a:solidFill>
                  <a:srgbClr val="FF0000"/>
                </a:solidFill>
              </a:rPr>
              <a:t>v5.3.3 M3Dry</a:t>
            </a:r>
          </a:p>
        </p:txBody>
      </p:sp>
    </p:spTree>
    <p:extLst>
      <p:ext uri="{BB962C8B-B14F-4D97-AF65-F5344CB8AC3E}">
        <p14:creationId xmlns:p14="http://schemas.microsoft.com/office/powerpoint/2010/main" val="14739121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29F6C9C-711C-44B1-BCDE-1F7D5313C873}"/>
              </a:ext>
            </a:extLst>
          </p:cNvPr>
          <p:cNvPicPr>
            <a:picLocks/>
          </p:cNvPicPr>
          <p:nvPr/>
        </p:nvPicPr>
        <p:blipFill rotWithShape="1">
          <a:blip r:embed="rId2"/>
          <a:srcRect l="3148" t="10354"/>
          <a:stretch/>
        </p:blipFill>
        <p:spPr>
          <a:xfrm>
            <a:off x="203200" y="1437412"/>
            <a:ext cx="10972800" cy="5303520"/>
          </a:xfrm>
          <a:prstGeom prst="rect">
            <a:avLst/>
          </a:prstGeom>
        </p:spPr>
      </p:pic>
      <p:sp>
        <p:nvSpPr>
          <p:cNvPr id="4" name="Slide Number Placeholder 3">
            <a:extLst>
              <a:ext uri="{FF2B5EF4-FFF2-40B4-BE49-F238E27FC236}">
                <a16:creationId xmlns:a16="http://schemas.microsoft.com/office/drawing/2014/main" id="{5F11D203-C49D-43CD-BF1D-795CA61C7D28}"/>
              </a:ext>
            </a:extLst>
          </p:cNvPr>
          <p:cNvSpPr>
            <a:spLocks noGrp="1"/>
          </p:cNvSpPr>
          <p:nvPr>
            <p:ph type="sldNum" sz="quarter" idx="13"/>
          </p:nvPr>
        </p:nvSpPr>
        <p:spPr/>
        <p:txBody>
          <a:bodyPr/>
          <a:lstStyle/>
          <a:p>
            <a:pPr>
              <a:defRPr/>
            </a:pPr>
            <a:fld id="{982EA9DB-1AB2-4E45-B0AC-1182FB3079D0}" type="slidenum">
              <a:rPr lang="en-US" smtClean="0"/>
              <a:pPr>
                <a:defRPr/>
              </a:pPr>
              <a:t>46</a:t>
            </a:fld>
            <a:endParaRPr lang="en-US" dirty="0"/>
          </a:p>
        </p:txBody>
      </p:sp>
      <p:sp>
        <p:nvSpPr>
          <p:cNvPr id="14" name="Text Placeholder 5">
            <a:extLst>
              <a:ext uri="{FF2B5EF4-FFF2-40B4-BE49-F238E27FC236}">
                <a16:creationId xmlns:a16="http://schemas.microsoft.com/office/drawing/2014/main" id="{745885E5-1DA3-44FF-942B-8FBBBF5EB5CB}"/>
              </a:ext>
            </a:extLst>
          </p:cNvPr>
          <p:cNvSpPr>
            <a:spLocks noGrp="1"/>
          </p:cNvSpPr>
          <p:nvPr>
            <p:ph type="body" sz="quarter" idx="11"/>
          </p:nvPr>
        </p:nvSpPr>
        <p:spPr>
          <a:xfrm>
            <a:off x="3677920" y="468923"/>
            <a:ext cx="8514080" cy="685800"/>
          </a:xfrm>
        </p:spPr>
        <p:txBody>
          <a:bodyPr/>
          <a:lstStyle/>
          <a:p>
            <a:pPr algn="ctr"/>
            <a:r>
              <a:rPr lang="en-US" sz="2800" dirty="0">
                <a:latin typeface="Arial" panose="020B0604020202020204" pitchFamily="34" charset="0"/>
                <a:cs typeface="Arial" panose="020B0604020202020204" pitchFamily="34" charset="0"/>
              </a:rPr>
              <a:t>PM</a:t>
            </a:r>
            <a:r>
              <a:rPr lang="en-US" sz="2800" baseline="-25000" dirty="0">
                <a:latin typeface="Arial" panose="020B0604020202020204" pitchFamily="34" charset="0"/>
                <a:cs typeface="Arial" panose="020B0604020202020204" pitchFamily="34" charset="0"/>
              </a:rPr>
              <a:t>2.5 </a:t>
            </a:r>
            <a:r>
              <a:rPr lang="en-US" sz="2800" dirty="0">
                <a:latin typeface="Arial" panose="020B0604020202020204" pitchFamily="34" charset="0"/>
                <a:cs typeface="Arial" panose="020B0604020202020204" pitchFamily="34" charset="0"/>
              </a:rPr>
              <a:t>Bias (Monthly) – v5.3.3 vs v5.4</a:t>
            </a:r>
          </a:p>
        </p:txBody>
      </p:sp>
      <p:sp>
        <p:nvSpPr>
          <p:cNvPr id="21" name="TextBox 20">
            <a:extLst>
              <a:ext uri="{FF2B5EF4-FFF2-40B4-BE49-F238E27FC236}">
                <a16:creationId xmlns:a16="http://schemas.microsoft.com/office/drawing/2014/main" id="{C4A87E09-AA72-4BFD-88F4-4ABBDF8966D4}"/>
              </a:ext>
            </a:extLst>
          </p:cNvPr>
          <p:cNvSpPr txBox="1"/>
          <p:nvPr/>
        </p:nvSpPr>
        <p:spPr>
          <a:xfrm>
            <a:off x="2062263" y="3154340"/>
            <a:ext cx="1857983" cy="369332"/>
          </a:xfrm>
          <a:prstGeom prst="rect">
            <a:avLst/>
          </a:prstGeom>
          <a:noFill/>
        </p:spPr>
        <p:txBody>
          <a:bodyPr wrap="square" rtlCol="0">
            <a:spAutoFit/>
          </a:bodyPr>
          <a:lstStyle/>
          <a:p>
            <a:pPr algn="ctr"/>
            <a:r>
              <a:rPr lang="en-US" dirty="0">
                <a:solidFill>
                  <a:srgbClr val="FF0000"/>
                </a:solidFill>
              </a:rPr>
              <a:t>v5.3.3 M3Dry</a:t>
            </a:r>
          </a:p>
        </p:txBody>
      </p:sp>
      <p:sp>
        <p:nvSpPr>
          <p:cNvPr id="22" name="TextBox 21">
            <a:extLst>
              <a:ext uri="{FF2B5EF4-FFF2-40B4-BE49-F238E27FC236}">
                <a16:creationId xmlns:a16="http://schemas.microsoft.com/office/drawing/2014/main" id="{533617EC-3D06-48BA-BC8A-20555914B1E1}"/>
              </a:ext>
            </a:extLst>
          </p:cNvPr>
          <p:cNvSpPr txBox="1"/>
          <p:nvPr/>
        </p:nvSpPr>
        <p:spPr>
          <a:xfrm>
            <a:off x="2062264" y="3482950"/>
            <a:ext cx="1857982" cy="369332"/>
          </a:xfrm>
          <a:prstGeom prst="rect">
            <a:avLst/>
          </a:prstGeom>
          <a:noFill/>
        </p:spPr>
        <p:txBody>
          <a:bodyPr wrap="square" rtlCol="0">
            <a:spAutoFit/>
          </a:bodyPr>
          <a:lstStyle/>
          <a:p>
            <a:pPr algn="ctr"/>
            <a:r>
              <a:rPr lang="en-US" dirty="0">
                <a:solidFill>
                  <a:schemeClr val="tx2">
                    <a:lumMod val="60000"/>
                    <a:lumOff val="40000"/>
                  </a:schemeClr>
                </a:solidFill>
              </a:rPr>
              <a:t>v5.3.3 STAGE</a:t>
            </a:r>
          </a:p>
        </p:txBody>
      </p:sp>
      <p:sp>
        <p:nvSpPr>
          <p:cNvPr id="23" name="TextBox 22">
            <a:extLst>
              <a:ext uri="{FF2B5EF4-FFF2-40B4-BE49-F238E27FC236}">
                <a16:creationId xmlns:a16="http://schemas.microsoft.com/office/drawing/2014/main" id="{FCCD7DAE-A19A-4E5A-9723-735EF218A771}"/>
              </a:ext>
            </a:extLst>
          </p:cNvPr>
          <p:cNvSpPr txBox="1"/>
          <p:nvPr/>
        </p:nvSpPr>
        <p:spPr>
          <a:xfrm>
            <a:off x="1885122" y="3793821"/>
            <a:ext cx="2210222" cy="369332"/>
          </a:xfrm>
          <a:prstGeom prst="rect">
            <a:avLst/>
          </a:prstGeom>
          <a:noFill/>
        </p:spPr>
        <p:txBody>
          <a:bodyPr wrap="square" rtlCol="0">
            <a:spAutoFit/>
          </a:bodyPr>
          <a:lstStyle/>
          <a:p>
            <a:pPr algn="ctr"/>
            <a:r>
              <a:rPr lang="en-US" dirty="0">
                <a:solidFill>
                  <a:srgbClr val="00B050"/>
                </a:solidFill>
              </a:rPr>
              <a:t>v5.4 M3Dry</a:t>
            </a:r>
          </a:p>
        </p:txBody>
      </p:sp>
      <p:sp>
        <p:nvSpPr>
          <p:cNvPr id="24" name="TextBox 23">
            <a:extLst>
              <a:ext uri="{FF2B5EF4-FFF2-40B4-BE49-F238E27FC236}">
                <a16:creationId xmlns:a16="http://schemas.microsoft.com/office/drawing/2014/main" id="{44F3F93B-FD1A-43D6-A21A-1AA5B8E40C9E}"/>
              </a:ext>
            </a:extLst>
          </p:cNvPr>
          <p:cNvSpPr txBox="1"/>
          <p:nvPr/>
        </p:nvSpPr>
        <p:spPr>
          <a:xfrm>
            <a:off x="1634243" y="4467392"/>
            <a:ext cx="2714016" cy="369332"/>
          </a:xfrm>
          <a:prstGeom prst="rect">
            <a:avLst/>
          </a:prstGeom>
          <a:noFill/>
        </p:spPr>
        <p:txBody>
          <a:bodyPr wrap="square" rtlCol="0">
            <a:spAutoFit/>
          </a:bodyPr>
          <a:lstStyle/>
          <a:p>
            <a:pPr algn="ctr"/>
            <a:r>
              <a:rPr lang="en-US" dirty="0">
                <a:solidFill>
                  <a:schemeClr val="accent6">
                    <a:lumMod val="75000"/>
                  </a:schemeClr>
                </a:solidFill>
              </a:rPr>
              <a:t>v5.4 M3Dry, CRACMM</a:t>
            </a:r>
          </a:p>
        </p:txBody>
      </p:sp>
      <p:sp>
        <p:nvSpPr>
          <p:cNvPr id="25" name="TextBox 24">
            <a:extLst>
              <a:ext uri="{FF2B5EF4-FFF2-40B4-BE49-F238E27FC236}">
                <a16:creationId xmlns:a16="http://schemas.microsoft.com/office/drawing/2014/main" id="{5E8AD07F-1A84-4196-A93F-CBA61D7B3CCD}"/>
              </a:ext>
            </a:extLst>
          </p:cNvPr>
          <p:cNvSpPr txBox="1"/>
          <p:nvPr/>
        </p:nvSpPr>
        <p:spPr>
          <a:xfrm>
            <a:off x="1643973" y="4139668"/>
            <a:ext cx="2714017" cy="369332"/>
          </a:xfrm>
          <a:prstGeom prst="rect">
            <a:avLst/>
          </a:prstGeom>
          <a:noFill/>
        </p:spPr>
        <p:txBody>
          <a:bodyPr wrap="square" rtlCol="0">
            <a:spAutoFit/>
          </a:bodyPr>
          <a:lstStyle/>
          <a:p>
            <a:pPr algn="ctr"/>
            <a:r>
              <a:rPr lang="en-US" dirty="0">
                <a:solidFill>
                  <a:schemeClr val="accent4">
                    <a:lumMod val="75000"/>
                  </a:schemeClr>
                </a:solidFill>
              </a:rPr>
              <a:t>v5.4 STAGE</a:t>
            </a:r>
          </a:p>
        </p:txBody>
      </p:sp>
    </p:spTree>
    <p:extLst>
      <p:ext uri="{BB962C8B-B14F-4D97-AF65-F5344CB8AC3E}">
        <p14:creationId xmlns:p14="http://schemas.microsoft.com/office/powerpoint/2010/main" val="30334384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AC9A91E-3B3B-422C-BA83-BCC83F610F03}"/>
              </a:ext>
            </a:extLst>
          </p:cNvPr>
          <p:cNvPicPr>
            <a:picLocks/>
          </p:cNvPicPr>
          <p:nvPr/>
        </p:nvPicPr>
        <p:blipFill rotWithShape="1">
          <a:blip r:embed="rId2"/>
          <a:srcRect l="3220" t="10213"/>
          <a:stretch/>
        </p:blipFill>
        <p:spPr>
          <a:xfrm>
            <a:off x="212928" y="1427684"/>
            <a:ext cx="10972800" cy="5303520"/>
          </a:xfrm>
          <a:prstGeom prst="rect">
            <a:avLst/>
          </a:prstGeom>
        </p:spPr>
      </p:pic>
      <p:sp>
        <p:nvSpPr>
          <p:cNvPr id="4" name="Slide Number Placeholder 3">
            <a:extLst>
              <a:ext uri="{FF2B5EF4-FFF2-40B4-BE49-F238E27FC236}">
                <a16:creationId xmlns:a16="http://schemas.microsoft.com/office/drawing/2014/main" id="{5F11D203-C49D-43CD-BF1D-795CA61C7D28}"/>
              </a:ext>
            </a:extLst>
          </p:cNvPr>
          <p:cNvSpPr>
            <a:spLocks noGrp="1"/>
          </p:cNvSpPr>
          <p:nvPr>
            <p:ph type="sldNum" sz="quarter" idx="13"/>
          </p:nvPr>
        </p:nvSpPr>
        <p:spPr/>
        <p:txBody>
          <a:bodyPr/>
          <a:lstStyle/>
          <a:p>
            <a:pPr>
              <a:defRPr/>
            </a:pPr>
            <a:fld id="{982EA9DB-1AB2-4E45-B0AC-1182FB3079D0}" type="slidenum">
              <a:rPr lang="en-US" smtClean="0"/>
              <a:pPr>
                <a:defRPr/>
              </a:pPr>
              <a:t>47</a:t>
            </a:fld>
            <a:endParaRPr lang="en-US" dirty="0"/>
          </a:p>
        </p:txBody>
      </p:sp>
      <p:sp>
        <p:nvSpPr>
          <p:cNvPr id="14" name="Text Placeholder 5">
            <a:extLst>
              <a:ext uri="{FF2B5EF4-FFF2-40B4-BE49-F238E27FC236}">
                <a16:creationId xmlns:a16="http://schemas.microsoft.com/office/drawing/2014/main" id="{745885E5-1DA3-44FF-942B-8FBBBF5EB5CB}"/>
              </a:ext>
            </a:extLst>
          </p:cNvPr>
          <p:cNvSpPr>
            <a:spLocks noGrp="1"/>
          </p:cNvSpPr>
          <p:nvPr>
            <p:ph type="body" sz="quarter" idx="11"/>
          </p:nvPr>
        </p:nvSpPr>
        <p:spPr>
          <a:xfrm>
            <a:off x="3677920" y="468923"/>
            <a:ext cx="8514080" cy="685800"/>
          </a:xfrm>
        </p:spPr>
        <p:txBody>
          <a:bodyPr/>
          <a:lstStyle/>
          <a:p>
            <a:pPr algn="ctr"/>
            <a:r>
              <a:rPr lang="en-US" sz="2800" dirty="0">
                <a:latin typeface="Arial" panose="020B0604020202020204" pitchFamily="34" charset="0"/>
                <a:cs typeface="Arial" panose="020B0604020202020204" pitchFamily="34" charset="0"/>
              </a:rPr>
              <a:t>PM</a:t>
            </a:r>
            <a:r>
              <a:rPr lang="en-US" sz="2800" baseline="-25000" dirty="0">
                <a:latin typeface="Arial" panose="020B0604020202020204" pitchFamily="34" charset="0"/>
                <a:cs typeface="Arial" panose="020B0604020202020204" pitchFamily="34" charset="0"/>
              </a:rPr>
              <a:t>2.5 </a:t>
            </a:r>
            <a:r>
              <a:rPr lang="en-US" sz="2800" dirty="0">
                <a:latin typeface="Arial" panose="020B0604020202020204" pitchFamily="34" charset="0"/>
                <a:cs typeface="Arial" panose="020B0604020202020204" pitchFamily="34" charset="0"/>
              </a:rPr>
              <a:t>Bias (Monthly) – v5.3.3 vs v5.4</a:t>
            </a:r>
          </a:p>
        </p:txBody>
      </p:sp>
      <p:sp>
        <p:nvSpPr>
          <p:cNvPr id="22" name="TextBox 21">
            <a:extLst>
              <a:ext uri="{FF2B5EF4-FFF2-40B4-BE49-F238E27FC236}">
                <a16:creationId xmlns:a16="http://schemas.microsoft.com/office/drawing/2014/main" id="{ECF60E9E-70E3-4949-9ED7-9D92D436B75D}"/>
              </a:ext>
            </a:extLst>
          </p:cNvPr>
          <p:cNvSpPr txBox="1"/>
          <p:nvPr/>
        </p:nvSpPr>
        <p:spPr>
          <a:xfrm>
            <a:off x="2062263" y="3154340"/>
            <a:ext cx="1857983" cy="369332"/>
          </a:xfrm>
          <a:prstGeom prst="rect">
            <a:avLst/>
          </a:prstGeom>
          <a:noFill/>
        </p:spPr>
        <p:txBody>
          <a:bodyPr wrap="square" rtlCol="0">
            <a:spAutoFit/>
          </a:bodyPr>
          <a:lstStyle/>
          <a:p>
            <a:pPr algn="ctr"/>
            <a:r>
              <a:rPr lang="en-US" dirty="0">
                <a:solidFill>
                  <a:srgbClr val="FF0000"/>
                </a:solidFill>
              </a:rPr>
              <a:t>v5.3.3 M3Dry</a:t>
            </a:r>
          </a:p>
        </p:txBody>
      </p:sp>
      <p:sp>
        <p:nvSpPr>
          <p:cNvPr id="23" name="TextBox 22">
            <a:extLst>
              <a:ext uri="{FF2B5EF4-FFF2-40B4-BE49-F238E27FC236}">
                <a16:creationId xmlns:a16="http://schemas.microsoft.com/office/drawing/2014/main" id="{32406FF9-5DE0-445A-8158-64AF6515EDF0}"/>
              </a:ext>
            </a:extLst>
          </p:cNvPr>
          <p:cNvSpPr txBox="1"/>
          <p:nvPr/>
        </p:nvSpPr>
        <p:spPr>
          <a:xfrm>
            <a:off x="2062264" y="3482950"/>
            <a:ext cx="1857982" cy="369332"/>
          </a:xfrm>
          <a:prstGeom prst="rect">
            <a:avLst/>
          </a:prstGeom>
          <a:noFill/>
        </p:spPr>
        <p:txBody>
          <a:bodyPr wrap="square" rtlCol="0">
            <a:spAutoFit/>
          </a:bodyPr>
          <a:lstStyle/>
          <a:p>
            <a:pPr algn="ctr"/>
            <a:r>
              <a:rPr lang="en-US" dirty="0">
                <a:solidFill>
                  <a:schemeClr val="tx2">
                    <a:lumMod val="60000"/>
                    <a:lumOff val="40000"/>
                  </a:schemeClr>
                </a:solidFill>
              </a:rPr>
              <a:t>v5.3.3 STAGE</a:t>
            </a:r>
          </a:p>
        </p:txBody>
      </p:sp>
      <p:sp>
        <p:nvSpPr>
          <p:cNvPr id="24" name="TextBox 23">
            <a:extLst>
              <a:ext uri="{FF2B5EF4-FFF2-40B4-BE49-F238E27FC236}">
                <a16:creationId xmlns:a16="http://schemas.microsoft.com/office/drawing/2014/main" id="{DF95A00A-D32A-49ED-B635-F9F32128A7B3}"/>
              </a:ext>
            </a:extLst>
          </p:cNvPr>
          <p:cNvSpPr txBox="1"/>
          <p:nvPr/>
        </p:nvSpPr>
        <p:spPr>
          <a:xfrm>
            <a:off x="1885122" y="3793821"/>
            <a:ext cx="2210222" cy="369332"/>
          </a:xfrm>
          <a:prstGeom prst="rect">
            <a:avLst/>
          </a:prstGeom>
          <a:noFill/>
        </p:spPr>
        <p:txBody>
          <a:bodyPr wrap="square" rtlCol="0">
            <a:spAutoFit/>
          </a:bodyPr>
          <a:lstStyle/>
          <a:p>
            <a:pPr algn="ctr"/>
            <a:r>
              <a:rPr lang="en-US" dirty="0">
                <a:solidFill>
                  <a:srgbClr val="00B050"/>
                </a:solidFill>
              </a:rPr>
              <a:t>v5.4 M3Dry</a:t>
            </a:r>
          </a:p>
        </p:txBody>
      </p:sp>
      <p:sp>
        <p:nvSpPr>
          <p:cNvPr id="25" name="TextBox 24">
            <a:extLst>
              <a:ext uri="{FF2B5EF4-FFF2-40B4-BE49-F238E27FC236}">
                <a16:creationId xmlns:a16="http://schemas.microsoft.com/office/drawing/2014/main" id="{39305D60-C5CC-4101-A3CE-8FDB28D5875A}"/>
              </a:ext>
            </a:extLst>
          </p:cNvPr>
          <p:cNvSpPr txBox="1"/>
          <p:nvPr/>
        </p:nvSpPr>
        <p:spPr>
          <a:xfrm>
            <a:off x="1634243" y="4467392"/>
            <a:ext cx="2714016" cy="369332"/>
          </a:xfrm>
          <a:prstGeom prst="rect">
            <a:avLst/>
          </a:prstGeom>
          <a:noFill/>
        </p:spPr>
        <p:txBody>
          <a:bodyPr wrap="square" rtlCol="0">
            <a:spAutoFit/>
          </a:bodyPr>
          <a:lstStyle/>
          <a:p>
            <a:pPr algn="ctr"/>
            <a:r>
              <a:rPr lang="en-US" dirty="0">
                <a:solidFill>
                  <a:schemeClr val="accent6">
                    <a:lumMod val="75000"/>
                  </a:schemeClr>
                </a:solidFill>
              </a:rPr>
              <a:t>v5.4 M3Dry, CRACMM</a:t>
            </a:r>
          </a:p>
        </p:txBody>
      </p:sp>
      <p:sp>
        <p:nvSpPr>
          <p:cNvPr id="26" name="TextBox 25">
            <a:extLst>
              <a:ext uri="{FF2B5EF4-FFF2-40B4-BE49-F238E27FC236}">
                <a16:creationId xmlns:a16="http://schemas.microsoft.com/office/drawing/2014/main" id="{D32F4804-371C-431A-A1EE-67F0EEB85E5C}"/>
              </a:ext>
            </a:extLst>
          </p:cNvPr>
          <p:cNvSpPr txBox="1"/>
          <p:nvPr/>
        </p:nvSpPr>
        <p:spPr>
          <a:xfrm>
            <a:off x="1643973" y="4139668"/>
            <a:ext cx="2714017" cy="369332"/>
          </a:xfrm>
          <a:prstGeom prst="rect">
            <a:avLst/>
          </a:prstGeom>
          <a:noFill/>
        </p:spPr>
        <p:txBody>
          <a:bodyPr wrap="square" rtlCol="0">
            <a:spAutoFit/>
          </a:bodyPr>
          <a:lstStyle/>
          <a:p>
            <a:pPr algn="ctr"/>
            <a:r>
              <a:rPr lang="en-US" dirty="0">
                <a:solidFill>
                  <a:schemeClr val="accent4">
                    <a:lumMod val="75000"/>
                  </a:schemeClr>
                </a:solidFill>
              </a:rPr>
              <a:t>v5.4 STAGE</a:t>
            </a:r>
          </a:p>
        </p:txBody>
      </p:sp>
      <p:sp>
        <p:nvSpPr>
          <p:cNvPr id="27" name="TextBox 26">
            <a:extLst>
              <a:ext uri="{FF2B5EF4-FFF2-40B4-BE49-F238E27FC236}">
                <a16:creationId xmlns:a16="http://schemas.microsoft.com/office/drawing/2014/main" id="{F769D378-E97B-4615-8E8D-AE18DFACEF38}"/>
              </a:ext>
            </a:extLst>
          </p:cNvPr>
          <p:cNvSpPr txBox="1"/>
          <p:nvPr/>
        </p:nvSpPr>
        <p:spPr>
          <a:xfrm>
            <a:off x="1634246" y="4793783"/>
            <a:ext cx="2714016" cy="369332"/>
          </a:xfrm>
          <a:prstGeom prst="rect">
            <a:avLst/>
          </a:prstGeom>
          <a:noFill/>
        </p:spPr>
        <p:txBody>
          <a:bodyPr wrap="square" rtlCol="0">
            <a:spAutoFit/>
          </a:bodyPr>
          <a:lstStyle/>
          <a:p>
            <a:pPr algn="ctr"/>
            <a:r>
              <a:rPr lang="en-US" dirty="0">
                <a:solidFill>
                  <a:schemeClr val="bg2">
                    <a:lumMod val="50000"/>
                  </a:schemeClr>
                </a:solidFill>
              </a:rPr>
              <a:t>v5.4 STAGE, CRACMM</a:t>
            </a:r>
          </a:p>
        </p:txBody>
      </p:sp>
    </p:spTree>
    <p:extLst>
      <p:ext uri="{BB962C8B-B14F-4D97-AF65-F5344CB8AC3E}">
        <p14:creationId xmlns:p14="http://schemas.microsoft.com/office/powerpoint/2010/main" val="41565184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DD3D18F-A4CC-4873-8E33-A0AB6F4778D4}"/>
              </a:ext>
            </a:extLst>
          </p:cNvPr>
          <p:cNvPicPr>
            <a:picLocks/>
          </p:cNvPicPr>
          <p:nvPr/>
        </p:nvPicPr>
        <p:blipFill rotWithShape="1">
          <a:blip r:embed="rId2"/>
          <a:srcRect l="3090" t="10212"/>
          <a:stretch/>
        </p:blipFill>
        <p:spPr>
          <a:xfrm>
            <a:off x="203200" y="1426449"/>
            <a:ext cx="10972800" cy="5303520"/>
          </a:xfrm>
          <a:prstGeom prst="rect">
            <a:avLst/>
          </a:prstGeom>
        </p:spPr>
      </p:pic>
      <p:sp>
        <p:nvSpPr>
          <p:cNvPr id="4" name="Slide Number Placeholder 3">
            <a:extLst>
              <a:ext uri="{FF2B5EF4-FFF2-40B4-BE49-F238E27FC236}">
                <a16:creationId xmlns:a16="http://schemas.microsoft.com/office/drawing/2014/main" id="{5F11D203-C49D-43CD-BF1D-795CA61C7D28}"/>
              </a:ext>
            </a:extLst>
          </p:cNvPr>
          <p:cNvSpPr>
            <a:spLocks noGrp="1"/>
          </p:cNvSpPr>
          <p:nvPr>
            <p:ph type="sldNum" sz="quarter" idx="13"/>
          </p:nvPr>
        </p:nvSpPr>
        <p:spPr/>
        <p:txBody>
          <a:bodyPr/>
          <a:lstStyle/>
          <a:p>
            <a:pPr>
              <a:defRPr/>
            </a:pPr>
            <a:fld id="{982EA9DB-1AB2-4E45-B0AC-1182FB3079D0}" type="slidenum">
              <a:rPr lang="en-US" smtClean="0"/>
              <a:pPr>
                <a:defRPr/>
              </a:pPr>
              <a:t>48</a:t>
            </a:fld>
            <a:endParaRPr lang="en-US" dirty="0"/>
          </a:p>
        </p:txBody>
      </p:sp>
      <p:sp>
        <p:nvSpPr>
          <p:cNvPr id="14" name="Text Placeholder 5">
            <a:extLst>
              <a:ext uri="{FF2B5EF4-FFF2-40B4-BE49-F238E27FC236}">
                <a16:creationId xmlns:a16="http://schemas.microsoft.com/office/drawing/2014/main" id="{745885E5-1DA3-44FF-942B-8FBBBF5EB5CB}"/>
              </a:ext>
            </a:extLst>
          </p:cNvPr>
          <p:cNvSpPr>
            <a:spLocks noGrp="1"/>
          </p:cNvSpPr>
          <p:nvPr>
            <p:ph type="body" sz="quarter" idx="11"/>
          </p:nvPr>
        </p:nvSpPr>
        <p:spPr>
          <a:xfrm>
            <a:off x="3677920" y="468923"/>
            <a:ext cx="8514080" cy="685800"/>
          </a:xfrm>
        </p:spPr>
        <p:txBody>
          <a:bodyPr/>
          <a:lstStyle/>
          <a:p>
            <a:pPr algn="ctr"/>
            <a:r>
              <a:rPr lang="en-US" sz="2800" dirty="0">
                <a:latin typeface="Arial" panose="020B0604020202020204" pitchFamily="34" charset="0"/>
                <a:cs typeface="Arial" panose="020B0604020202020204" pitchFamily="34" charset="0"/>
              </a:rPr>
              <a:t>PM</a:t>
            </a:r>
            <a:r>
              <a:rPr lang="en-US" sz="2800" baseline="-25000" dirty="0">
                <a:latin typeface="Arial" panose="020B0604020202020204" pitchFamily="34" charset="0"/>
                <a:cs typeface="Arial" panose="020B0604020202020204" pitchFamily="34" charset="0"/>
              </a:rPr>
              <a:t>2.5 </a:t>
            </a:r>
            <a:r>
              <a:rPr lang="en-US" sz="2800" dirty="0">
                <a:latin typeface="Arial" panose="020B0604020202020204" pitchFamily="34" charset="0"/>
                <a:cs typeface="Arial" panose="020B0604020202020204" pitchFamily="34" charset="0"/>
              </a:rPr>
              <a:t>Bias (Monthly) – v5.3.3 vs v5.4</a:t>
            </a:r>
          </a:p>
        </p:txBody>
      </p:sp>
      <p:sp>
        <p:nvSpPr>
          <p:cNvPr id="23" name="TextBox 22">
            <a:extLst>
              <a:ext uri="{FF2B5EF4-FFF2-40B4-BE49-F238E27FC236}">
                <a16:creationId xmlns:a16="http://schemas.microsoft.com/office/drawing/2014/main" id="{B588DCB4-F263-49E4-8091-63325ECF457E}"/>
              </a:ext>
            </a:extLst>
          </p:cNvPr>
          <p:cNvSpPr txBox="1"/>
          <p:nvPr/>
        </p:nvSpPr>
        <p:spPr>
          <a:xfrm>
            <a:off x="2062263" y="3154340"/>
            <a:ext cx="1857983" cy="369332"/>
          </a:xfrm>
          <a:prstGeom prst="rect">
            <a:avLst/>
          </a:prstGeom>
          <a:noFill/>
        </p:spPr>
        <p:txBody>
          <a:bodyPr wrap="square" rtlCol="0">
            <a:spAutoFit/>
          </a:bodyPr>
          <a:lstStyle/>
          <a:p>
            <a:pPr algn="ctr"/>
            <a:r>
              <a:rPr lang="en-US" dirty="0">
                <a:solidFill>
                  <a:srgbClr val="FF0000"/>
                </a:solidFill>
              </a:rPr>
              <a:t>v5.3.3 M3Dry</a:t>
            </a:r>
          </a:p>
        </p:txBody>
      </p:sp>
      <p:sp>
        <p:nvSpPr>
          <p:cNvPr id="24" name="TextBox 23">
            <a:extLst>
              <a:ext uri="{FF2B5EF4-FFF2-40B4-BE49-F238E27FC236}">
                <a16:creationId xmlns:a16="http://schemas.microsoft.com/office/drawing/2014/main" id="{6625BEDA-3140-407F-A5B7-592BA1CCB206}"/>
              </a:ext>
            </a:extLst>
          </p:cNvPr>
          <p:cNvSpPr txBox="1"/>
          <p:nvPr/>
        </p:nvSpPr>
        <p:spPr>
          <a:xfrm>
            <a:off x="2062264" y="3482950"/>
            <a:ext cx="1857982" cy="369332"/>
          </a:xfrm>
          <a:prstGeom prst="rect">
            <a:avLst/>
          </a:prstGeom>
          <a:noFill/>
        </p:spPr>
        <p:txBody>
          <a:bodyPr wrap="square" rtlCol="0">
            <a:spAutoFit/>
          </a:bodyPr>
          <a:lstStyle/>
          <a:p>
            <a:pPr algn="ctr"/>
            <a:r>
              <a:rPr lang="en-US" dirty="0">
                <a:solidFill>
                  <a:schemeClr val="tx2">
                    <a:lumMod val="60000"/>
                    <a:lumOff val="40000"/>
                  </a:schemeClr>
                </a:solidFill>
              </a:rPr>
              <a:t>v5.3.3 STAGE</a:t>
            </a:r>
          </a:p>
        </p:txBody>
      </p:sp>
      <p:sp>
        <p:nvSpPr>
          <p:cNvPr id="25" name="TextBox 24">
            <a:extLst>
              <a:ext uri="{FF2B5EF4-FFF2-40B4-BE49-F238E27FC236}">
                <a16:creationId xmlns:a16="http://schemas.microsoft.com/office/drawing/2014/main" id="{0DE70B18-429F-45B3-81FA-882AEA65C346}"/>
              </a:ext>
            </a:extLst>
          </p:cNvPr>
          <p:cNvSpPr txBox="1"/>
          <p:nvPr/>
        </p:nvSpPr>
        <p:spPr>
          <a:xfrm>
            <a:off x="1885122" y="3793821"/>
            <a:ext cx="2210222" cy="369332"/>
          </a:xfrm>
          <a:prstGeom prst="rect">
            <a:avLst/>
          </a:prstGeom>
          <a:noFill/>
        </p:spPr>
        <p:txBody>
          <a:bodyPr wrap="square" rtlCol="0">
            <a:spAutoFit/>
          </a:bodyPr>
          <a:lstStyle/>
          <a:p>
            <a:pPr algn="ctr"/>
            <a:r>
              <a:rPr lang="en-US" dirty="0">
                <a:solidFill>
                  <a:srgbClr val="00B050"/>
                </a:solidFill>
              </a:rPr>
              <a:t>v5.4 M3Dry</a:t>
            </a:r>
          </a:p>
        </p:txBody>
      </p:sp>
      <p:sp>
        <p:nvSpPr>
          <p:cNvPr id="26" name="TextBox 25">
            <a:extLst>
              <a:ext uri="{FF2B5EF4-FFF2-40B4-BE49-F238E27FC236}">
                <a16:creationId xmlns:a16="http://schemas.microsoft.com/office/drawing/2014/main" id="{0D7CDD03-B2C4-41FE-9133-900E5F6F23B7}"/>
              </a:ext>
            </a:extLst>
          </p:cNvPr>
          <p:cNvSpPr txBox="1"/>
          <p:nvPr/>
        </p:nvSpPr>
        <p:spPr>
          <a:xfrm>
            <a:off x="1634243" y="4467392"/>
            <a:ext cx="2714016" cy="369332"/>
          </a:xfrm>
          <a:prstGeom prst="rect">
            <a:avLst/>
          </a:prstGeom>
          <a:noFill/>
        </p:spPr>
        <p:txBody>
          <a:bodyPr wrap="square" rtlCol="0">
            <a:spAutoFit/>
          </a:bodyPr>
          <a:lstStyle/>
          <a:p>
            <a:pPr algn="ctr"/>
            <a:r>
              <a:rPr lang="en-US" dirty="0">
                <a:solidFill>
                  <a:schemeClr val="accent6">
                    <a:lumMod val="75000"/>
                  </a:schemeClr>
                </a:solidFill>
              </a:rPr>
              <a:t>v5.4 M3Dry, CRACMM</a:t>
            </a:r>
          </a:p>
        </p:txBody>
      </p:sp>
      <p:sp>
        <p:nvSpPr>
          <p:cNvPr id="27" name="TextBox 26">
            <a:extLst>
              <a:ext uri="{FF2B5EF4-FFF2-40B4-BE49-F238E27FC236}">
                <a16:creationId xmlns:a16="http://schemas.microsoft.com/office/drawing/2014/main" id="{FFE1FD54-82E2-4114-AE4B-A44D24F2F43C}"/>
              </a:ext>
            </a:extLst>
          </p:cNvPr>
          <p:cNvSpPr txBox="1"/>
          <p:nvPr/>
        </p:nvSpPr>
        <p:spPr>
          <a:xfrm>
            <a:off x="1643973" y="4139668"/>
            <a:ext cx="2714017" cy="369332"/>
          </a:xfrm>
          <a:prstGeom prst="rect">
            <a:avLst/>
          </a:prstGeom>
          <a:noFill/>
        </p:spPr>
        <p:txBody>
          <a:bodyPr wrap="square" rtlCol="0">
            <a:spAutoFit/>
          </a:bodyPr>
          <a:lstStyle/>
          <a:p>
            <a:pPr algn="ctr"/>
            <a:r>
              <a:rPr lang="en-US" dirty="0">
                <a:solidFill>
                  <a:schemeClr val="accent4">
                    <a:lumMod val="75000"/>
                  </a:schemeClr>
                </a:solidFill>
              </a:rPr>
              <a:t>v5.4 STAGE</a:t>
            </a:r>
          </a:p>
        </p:txBody>
      </p:sp>
      <p:sp>
        <p:nvSpPr>
          <p:cNvPr id="28" name="TextBox 27">
            <a:extLst>
              <a:ext uri="{FF2B5EF4-FFF2-40B4-BE49-F238E27FC236}">
                <a16:creationId xmlns:a16="http://schemas.microsoft.com/office/drawing/2014/main" id="{A4D04DCB-6385-4C04-8672-31756C4C69F0}"/>
              </a:ext>
            </a:extLst>
          </p:cNvPr>
          <p:cNvSpPr txBox="1"/>
          <p:nvPr/>
        </p:nvSpPr>
        <p:spPr>
          <a:xfrm>
            <a:off x="1634246" y="4793783"/>
            <a:ext cx="2714016" cy="369332"/>
          </a:xfrm>
          <a:prstGeom prst="rect">
            <a:avLst/>
          </a:prstGeom>
          <a:noFill/>
        </p:spPr>
        <p:txBody>
          <a:bodyPr wrap="square" rtlCol="0">
            <a:spAutoFit/>
          </a:bodyPr>
          <a:lstStyle/>
          <a:p>
            <a:pPr algn="ctr"/>
            <a:r>
              <a:rPr lang="en-US" dirty="0">
                <a:solidFill>
                  <a:schemeClr val="bg2">
                    <a:lumMod val="50000"/>
                  </a:schemeClr>
                </a:solidFill>
              </a:rPr>
              <a:t>v5.4 STAGE, CRACMM</a:t>
            </a:r>
          </a:p>
        </p:txBody>
      </p:sp>
      <p:sp>
        <p:nvSpPr>
          <p:cNvPr id="29" name="TextBox 28">
            <a:extLst>
              <a:ext uri="{FF2B5EF4-FFF2-40B4-BE49-F238E27FC236}">
                <a16:creationId xmlns:a16="http://schemas.microsoft.com/office/drawing/2014/main" id="{8E9AA9EB-42DA-47DE-B011-B665EACE34E4}"/>
              </a:ext>
            </a:extLst>
          </p:cNvPr>
          <p:cNvSpPr txBox="1"/>
          <p:nvPr/>
        </p:nvSpPr>
        <p:spPr>
          <a:xfrm>
            <a:off x="1634246" y="5109249"/>
            <a:ext cx="2714016" cy="369332"/>
          </a:xfrm>
          <a:prstGeom prst="rect">
            <a:avLst/>
          </a:prstGeom>
          <a:noFill/>
        </p:spPr>
        <p:txBody>
          <a:bodyPr wrap="square" rtlCol="0">
            <a:spAutoFit/>
          </a:bodyPr>
          <a:lstStyle/>
          <a:p>
            <a:pPr algn="ctr"/>
            <a:r>
              <a:rPr lang="en-US" dirty="0">
                <a:solidFill>
                  <a:schemeClr val="accent6">
                    <a:lumMod val="50000"/>
                  </a:schemeClr>
                </a:solidFill>
              </a:rPr>
              <a:t>v5.4 M3Dry, MEGAN</a:t>
            </a:r>
          </a:p>
        </p:txBody>
      </p:sp>
    </p:spTree>
    <p:extLst>
      <p:ext uri="{BB962C8B-B14F-4D97-AF65-F5344CB8AC3E}">
        <p14:creationId xmlns:p14="http://schemas.microsoft.com/office/powerpoint/2010/main" val="17886587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CA3F5F-34B7-4401-A91F-1CB61DE2D18C}"/>
              </a:ext>
            </a:extLst>
          </p:cNvPr>
          <p:cNvPicPr>
            <a:picLocks/>
          </p:cNvPicPr>
          <p:nvPr/>
        </p:nvPicPr>
        <p:blipFill rotWithShape="1">
          <a:blip r:embed="rId2"/>
          <a:srcRect l="3108" t="10212"/>
          <a:stretch/>
        </p:blipFill>
        <p:spPr>
          <a:xfrm>
            <a:off x="203200" y="1426449"/>
            <a:ext cx="10972800" cy="5303520"/>
          </a:xfrm>
          <a:prstGeom prst="rect">
            <a:avLst/>
          </a:prstGeom>
        </p:spPr>
      </p:pic>
      <p:sp>
        <p:nvSpPr>
          <p:cNvPr id="4" name="Slide Number Placeholder 3">
            <a:extLst>
              <a:ext uri="{FF2B5EF4-FFF2-40B4-BE49-F238E27FC236}">
                <a16:creationId xmlns:a16="http://schemas.microsoft.com/office/drawing/2014/main" id="{5F11D203-C49D-43CD-BF1D-795CA61C7D28}"/>
              </a:ext>
            </a:extLst>
          </p:cNvPr>
          <p:cNvSpPr>
            <a:spLocks noGrp="1"/>
          </p:cNvSpPr>
          <p:nvPr>
            <p:ph type="sldNum" sz="quarter" idx="13"/>
          </p:nvPr>
        </p:nvSpPr>
        <p:spPr/>
        <p:txBody>
          <a:bodyPr/>
          <a:lstStyle/>
          <a:p>
            <a:pPr>
              <a:defRPr/>
            </a:pPr>
            <a:fld id="{982EA9DB-1AB2-4E45-B0AC-1182FB3079D0}" type="slidenum">
              <a:rPr lang="en-US" smtClean="0"/>
              <a:pPr>
                <a:defRPr/>
              </a:pPr>
              <a:t>49</a:t>
            </a:fld>
            <a:endParaRPr lang="en-US" dirty="0"/>
          </a:p>
        </p:txBody>
      </p:sp>
      <p:sp>
        <p:nvSpPr>
          <p:cNvPr id="14" name="Text Placeholder 5">
            <a:extLst>
              <a:ext uri="{FF2B5EF4-FFF2-40B4-BE49-F238E27FC236}">
                <a16:creationId xmlns:a16="http://schemas.microsoft.com/office/drawing/2014/main" id="{745885E5-1DA3-44FF-942B-8FBBBF5EB5CB}"/>
              </a:ext>
            </a:extLst>
          </p:cNvPr>
          <p:cNvSpPr>
            <a:spLocks noGrp="1"/>
          </p:cNvSpPr>
          <p:nvPr>
            <p:ph type="body" sz="quarter" idx="11"/>
          </p:nvPr>
        </p:nvSpPr>
        <p:spPr>
          <a:xfrm>
            <a:off x="3677920" y="468923"/>
            <a:ext cx="8514080" cy="685800"/>
          </a:xfrm>
        </p:spPr>
        <p:txBody>
          <a:bodyPr/>
          <a:lstStyle/>
          <a:p>
            <a:pPr algn="ctr"/>
            <a:r>
              <a:rPr lang="en-US" sz="2800" dirty="0">
                <a:latin typeface="Arial" panose="020B0604020202020204" pitchFamily="34" charset="0"/>
                <a:cs typeface="Arial" panose="020B0604020202020204" pitchFamily="34" charset="0"/>
              </a:rPr>
              <a:t>PM</a:t>
            </a:r>
            <a:r>
              <a:rPr lang="en-US" sz="2800" baseline="-25000" dirty="0">
                <a:latin typeface="Arial" panose="020B0604020202020204" pitchFamily="34" charset="0"/>
                <a:cs typeface="Arial" panose="020B0604020202020204" pitchFamily="34" charset="0"/>
              </a:rPr>
              <a:t>2.5 </a:t>
            </a:r>
            <a:r>
              <a:rPr lang="en-US" sz="2800" dirty="0">
                <a:latin typeface="Arial" panose="020B0604020202020204" pitchFamily="34" charset="0"/>
                <a:cs typeface="Arial" panose="020B0604020202020204" pitchFamily="34" charset="0"/>
              </a:rPr>
              <a:t>Bias (Monthly) – v5.3.3 vs v5.4</a:t>
            </a:r>
          </a:p>
        </p:txBody>
      </p:sp>
      <p:sp>
        <p:nvSpPr>
          <p:cNvPr id="30" name="TextBox 29">
            <a:extLst>
              <a:ext uri="{FF2B5EF4-FFF2-40B4-BE49-F238E27FC236}">
                <a16:creationId xmlns:a16="http://schemas.microsoft.com/office/drawing/2014/main" id="{40557F8A-30B2-4070-8B32-3AC18B4889B4}"/>
              </a:ext>
            </a:extLst>
          </p:cNvPr>
          <p:cNvSpPr txBox="1"/>
          <p:nvPr/>
        </p:nvSpPr>
        <p:spPr>
          <a:xfrm>
            <a:off x="2062263" y="3154340"/>
            <a:ext cx="1857983" cy="369332"/>
          </a:xfrm>
          <a:prstGeom prst="rect">
            <a:avLst/>
          </a:prstGeom>
          <a:noFill/>
        </p:spPr>
        <p:txBody>
          <a:bodyPr wrap="square" rtlCol="0">
            <a:spAutoFit/>
          </a:bodyPr>
          <a:lstStyle/>
          <a:p>
            <a:pPr algn="ctr"/>
            <a:r>
              <a:rPr lang="en-US" dirty="0">
                <a:solidFill>
                  <a:srgbClr val="FF0000"/>
                </a:solidFill>
              </a:rPr>
              <a:t>v5.3.3 M3Dry</a:t>
            </a:r>
          </a:p>
        </p:txBody>
      </p:sp>
      <p:sp>
        <p:nvSpPr>
          <p:cNvPr id="31" name="TextBox 30">
            <a:extLst>
              <a:ext uri="{FF2B5EF4-FFF2-40B4-BE49-F238E27FC236}">
                <a16:creationId xmlns:a16="http://schemas.microsoft.com/office/drawing/2014/main" id="{7D43645F-B0EE-437E-B074-C424DCCAB0D1}"/>
              </a:ext>
            </a:extLst>
          </p:cNvPr>
          <p:cNvSpPr txBox="1"/>
          <p:nvPr/>
        </p:nvSpPr>
        <p:spPr>
          <a:xfrm>
            <a:off x="2062264" y="3482950"/>
            <a:ext cx="1857982" cy="369332"/>
          </a:xfrm>
          <a:prstGeom prst="rect">
            <a:avLst/>
          </a:prstGeom>
          <a:noFill/>
        </p:spPr>
        <p:txBody>
          <a:bodyPr wrap="square" rtlCol="0">
            <a:spAutoFit/>
          </a:bodyPr>
          <a:lstStyle/>
          <a:p>
            <a:pPr algn="ctr"/>
            <a:r>
              <a:rPr lang="en-US" dirty="0">
                <a:solidFill>
                  <a:schemeClr val="tx2">
                    <a:lumMod val="60000"/>
                    <a:lumOff val="40000"/>
                  </a:schemeClr>
                </a:solidFill>
              </a:rPr>
              <a:t>v5.3.3 STAGE</a:t>
            </a:r>
          </a:p>
        </p:txBody>
      </p:sp>
      <p:sp>
        <p:nvSpPr>
          <p:cNvPr id="32" name="TextBox 31">
            <a:extLst>
              <a:ext uri="{FF2B5EF4-FFF2-40B4-BE49-F238E27FC236}">
                <a16:creationId xmlns:a16="http://schemas.microsoft.com/office/drawing/2014/main" id="{C32250E6-4D66-4F22-89AA-F5F48BF7C96A}"/>
              </a:ext>
            </a:extLst>
          </p:cNvPr>
          <p:cNvSpPr txBox="1"/>
          <p:nvPr/>
        </p:nvSpPr>
        <p:spPr>
          <a:xfrm>
            <a:off x="1885122" y="3793821"/>
            <a:ext cx="2210222" cy="369332"/>
          </a:xfrm>
          <a:prstGeom prst="rect">
            <a:avLst/>
          </a:prstGeom>
          <a:noFill/>
        </p:spPr>
        <p:txBody>
          <a:bodyPr wrap="square" rtlCol="0">
            <a:spAutoFit/>
          </a:bodyPr>
          <a:lstStyle/>
          <a:p>
            <a:pPr algn="ctr"/>
            <a:r>
              <a:rPr lang="en-US" dirty="0">
                <a:solidFill>
                  <a:srgbClr val="00B050"/>
                </a:solidFill>
              </a:rPr>
              <a:t>v5.4 M3Dry</a:t>
            </a:r>
          </a:p>
        </p:txBody>
      </p:sp>
      <p:sp>
        <p:nvSpPr>
          <p:cNvPr id="33" name="TextBox 32">
            <a:extLst>
              <a:ext uri="{FF2B5EF4-FFF2-40B4-BE49-F238E27FC236}">
                <a16:creationId xmlns:a16="http://schemas.microsoft.com/office/drawing/2014/main" id="{BB1E794B-3475-424C-B5C4-333E47F79E70}"/>
              </a:ext>
            </a:extLst>
          </p:cNvPr>
          <p:cNvSpPr txBox="1"/>
          <p:nvPr/>
        </p:nvSpPr>
        <p:spPr>
          <a:xfrm>
            <a:off x="1634243" y="4467392"/>
            <a:ext cx="2714016" cy="369332"/>
          </a:xfrm>
          <a:prstGeom prst="rect">
            <a:avLst/>
          </a:prstGeom>
          <a:noFill/>
        </p:spPr>
        <p:txBody>
          <a:bodyPr wrap="square" rtlCol="0">
            <a:spAutoFit/>
          </a:bodyPr>
          <a:lstStyle/>
          <a:p>
            <a:pPr algn="ctr"/>
            <a:r>
              <a:rPr lang="en-US" dirty="0">
                <a:solidFill>
                  <a:schemeClr val="accent6">
                    <a:lumMod val="75000"/>
                  </a:schemeClr>
                </a:solidFill>
              </a:rPr>
              <a:t>v5.4 M3Dry, CRACMM</a:t>
            </a:r>
          </a:p>
        </p:txBody>
      </p:sp>
      <p:sp>
        <p:nvSpPr>
          <p:cNvPr id="34" name="TextBox 33">
            <a:extLst>
              <a:ext uri="{FF2B5EF4-FFF2-40B4-BE49-F238E27FC236}">
                <a16:creationId xmlns:a16="http://schemas.microsoft.com/office/drawing/2014/main" id="{4BE4360D-4C89-45B3-972C-7D6377744192}"/>
              </a:ext>
            </a:extLst>
          </p:cNvPr>
          <p:cNvSpPr txBox="1"/>
          <p:nvPr/>
        </p:nvSpPr>
        <p:spPr>
          <a:xfrm>
            <a:off x="1643973" y="4139668"/>
            <a:ext cx="2714017" cy="369332"/>
          </a:xfrm>
          <a:prstGeom prst="rect">
            <a:avLst/>
          </a:prstGeom>
          <a:noFill/>
        </p:spPr>
        <p:txBody>
          <a:bodyPr wrap="square" rtlCol="0">
            <a:spAutoFit/>
          </a:bodyPr>
          <a:lstStyle/>
          <a:p>
            <a:pPr algn="ctr"/>
            <a:r>
              <a:rPr lang="en-US" dirty="0">
                <a:solidFill>
                  <a:schemeClr val="accent4">
                    <a:lumMod val="75000"/>
                  </a:schemeClr>
                </a:solidFill>
              </a:rPr>
              <a:t>v5.4 STAGE</a:t>
            </a:r>
          </a:p>
        </p:txBody>
      </p:sp>
      <p:sp>
        <p:nvSpPr>
          <p:cNvPr id="35" name="TextBox 34">
            <a:extLst>
              <a:ext uri="{FF2B5EF4-FFF2-40B4-BE49-F238E27FC236}">
                <a16:creationId xmlns:a16="http://schemas.microsoft.com/office/drawing/2014/main" id="{4EF71A8D-291D-44FF-9248-50FAAC0B60B2}"/>
              </a:ext>
            </a:extLst>
          </p:cNvPr>
          <p:cNvSpPr txBox="1"/>
          <p:nvPr/>
        </p:nvSpPr>
        <p:spPr>
          <a:xfrm>
            <a:off x="1634246" y="4793783"/>
            <a:ext cx="2714016" cy="369332"/>
          </a:xfrm>
          <a:prstGeom prst="rect">
            <a:avLst/>
          </a:prstGeom>
          <a:noFill/>
        </p:spPr>
        <p:txBody>
          <a:bodyPr wrap="square" rtlCol="0">
            <a:spAutoFit/>
          </a:bodyPr>
          <a:lstStyle/>
          <a:p>
            <a:pPr algn="ctr"/>
            <a:r>
              <a:rPr lang="en-US" dirty="0">
                <a:solidFill>
                  <a:schemeClr val="bg2">
                    <a:lumMod val="50000"/>
                  </a:schemeClr>
                </a:solidFill>
              </a:rPr>
              <a:t>v5.4 STAGE, CRACMM</a:t>
            </a:r>
          </a:p>
        </p:txBody>
      </p:sp>
      <p:sp>
        <p:nvSpPr>
          <p:cNvPr id="38" name="TextBox 37">
            <a:extLst>
              <a:ext uri="{FF2B5EF4-FFF2-40B4-BE49-F238E27FC236}">
                <a16:creationId xmlns:a16="http://schemas.microsoft.com/office/drawing/2014/main" id="{FC9CE573-958A-4EC7-B096-B666149EEE7E}"/>
              </a:ext>
            </a:extLst>
          </p:cNvPr>
          <p:cNvSpPr txBox="1"/>
          <p:nvPr/>
        </p:nvSpPr>
        <p:spPr>
          <a:xfrm>
            <a:off x="1634246" y="5109249"/>
            <a:ext cx="2714016" cy="369332"/>
          </a:xfrm>
          <a:prstGeom prst="rect">
            <a:avLst/>
          </a:prstGeom>
          <a:noFill/>
        </p:spPr>
        <p:txBody>
          <a:bodyPr wrap="square" rtlCol="0">
            <a:spAutoFit/>
          </a:bodyPr>
          <a:lstStyle/>
          <a:p>
            <a:pPr algn="ctr"/>
            <a:r>
              <a:rPr lang="en-US" dirty="0">
                <a:solidFill>
                  <a:schemeClr val="accent6">
                    <a:lumMod val="50000"/>
                  </a:schemeClr>
                </a:solidFill>
              </a:rPr>
              <a:t>v5.4 M3Dry, MEGAN</a:t>
            </a:r>
          </a:p>
        </p:txBody>
      </p:sp>
      <p:sp>
        <p:nvSpPr>
          <p:cNvPr id="40" name="TextBox 39">
            <a:extLst>
              <a:ext uri="{FF2B5EF4-FFF2-40B4-BE49-F238E27FC236}">
                <a16:creationId xmlns:a16="http://schemas.microsoft.com/office/drawing/2014/main" id="{68E3987F-E2E5-4492-B8DE-D4CD6D9FEBBC}"/>
              </a:ext>
            </a:extLst>
          </p:cNvPr>
          <p:cNvSpPr txBox="1"/>
          <p:nvPr/>
        </p:nvSpPr>
        <p:spPr>
          <a:xfrm>
            <a:off x="1643974" y="5435640"/>
            <a:ext cx="2714016" cy="369332"/>
          </a:xfrm>
          <a:prstGeom prst="rect">
            <a:avLst/>
          </a:prstGeom>
          <a:noFill/>
        </p:spPr>
        <p:txBody>
          <a:bodyPr wrap="square" rtlCol="0">
            <a:spAutoFit/>
          </a:bodyPr>
          <a:lstStyle/>
          <a:p>
            <a:pPr algn="ctr"/>
            <a:r>
              <a:rPr lang="en-US" dirty="0">
                <a:solidFill>
                  <a:srgbClr val="F88BC4"/>
                </a:solidFill>
              </a:rPr>
              <a:t>v5.4 STAGE, MEGAN</a:t>
            </a:r>
          </a:p>
        </p:txBody>
      </p:sp>
    </p:spTree>
    <p:extLst>
      <p:ext uri="{BB962C8B-B14F-4D97-AF65-F5344CB8AC3E}">
        <p14:creationId xmlns:p14="http://schemas.microsoft.com/office/powerpoint/2010/main" val="516946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6A54F4-E1BA-4F43-8407-D048EC94D86A}"/>
              </a:ext>
            </a:extLst>
          </p:cNvPr>
          <p:cNvPicPr>
            <a:picLocks noChangeAspect="1"/>
          </p:cNvPicPr>
          <p:nvPr/>
        </p:nvPicPr>
        <p:blipFill rotWithShape="1">
          <a:blip r:embed="rId2"/>
          <a:srcRect t="5749"/>
          <a:stretch/>
        </p:blipFill>
        <p:spPr>
          <a:xfrm>
            <a:off x="92792" y="1422872"/>
            <a:ext cx="11637302" cy="5298604"/>
          </a:xfrm>
          <a:prstGeom prst="rect">
            <a:avLst/>
          </a:prstGeom>
        </p:spPr>
      </p:pic>
      <p:sp>
        <p:nvSpPr>
          <p:cNvPr id="6" name="Text Placeholder 5">
            <a:extLst>
              <a:ext uri="{FF2B5EF4-FFF2-40B4-BE49-F238E27FC236}">
                <a16:creationId xmlns:a16="http://schemas.microsoft.com/office/drawing/2014/main" id="{D6331D5F-B48B-41A2-9E62-C09F480623D1}"/>
              </a:ext>
            </a:extLst>
          </p:cNvPr>
          <p:cNvSpPr>
            <a:spLocks noGrp="1"/>
          </p:cNvSpPr>
          <p:nvPr>
            <p:ph type="body" sz="quarter" idx="11"/>
          </p:nvPr>
        </p:nvSpPr>
        <p:spPr>
          <a:xfrm>
            <a:off x="4071815" y="468923"/>
            <a:ext cx="7971028" cy="685800"/>
          </a:xfrm>
        </p:spPr>
        <p:txBody>
          <a:bodyPr/>
          <a:lstStyle/>
          <a:p>
            <a:pPr algn="ctr"/>
            <a:r>
              <a:rPr lang="en-US" sz="2800" dirty="0">
                <a:latin typeface="Arial" panose="020B0604020202020204" pitchFamily="34" charset="0"/>
                <a:cs typeface="Arial" panose="020B0604020202020204" pitchFamily="34" charset="0"/>
              </a:rPr>
              <a:t>MDA8 O</a:t>
            </a:r>
            <a:r>
              <a:rPr lang="en-US" sz="2800" baseline="-25000" dirty="0">
                <a:latin typeface="Arial" panose="020B0604020202020204" pitchFamily="34" charset="0"/>
                <a:cs typeface="Arial" panose="020B0604020202020204" pitchFamily="34" charset="0"/>
              </a:rPr>
              <a:t>3</a:t>
            </a:r>
            <a:r>
              <a:rPr lang="en-US" sz="2800" dirty="0">
                <a:latin typeface="Arial" panose="020B0604020202020204" pitchFamily="34" charset="0"/>
                <a:cs typeface="Arial" panose="020B0604020202020204" pitchFamily="34" charset="0"/>
              </a:rPr>
              <a:t> Bias (Daily) – v5.3.3 vs v5.4 (M3Dry)</a:t>
            </a:r>
          </a:p>
        </p:txBody>
      </p:sp>
      <p:sp>
        <p:nvSpPr>
          <p:cNvPr id="4" name="Slide Number Placeholder 3">
            <a:extLst>
              <a:ext uri="{FF2B5EF4-FFF2-40B4-BE49-F238E27FC236}">
                <a16:creationId xmlns:a16="http://schemas.microsoft.com/office/drawing/2014/main" id="{15B79F9B-DEA5-4E9F-84D4-B4042F98225E}"/>
              </a:ext>
            </a:extLst>
          </p:cNvPr>
          <p:cNvSpPr>
            <a:spLocks noGrp="1"/>
          </p:cNvSpPr>
          <p:nvPr>
            <p:ph type="sldNum" sz="quarter" idx="13"/>
          </p:nvPr>
        </p:nvSpPr>
        <p:spPr/>
        <p:txBody>
          <a:bodyPr/>
          <a:lstStyle/>
          <a:p>
            <a:pPr>
              <a:defRPr/>
            </a:pPr>
            <a:fld id="{26755345-E417-4CE0-BE05-EA636690045F}" type="slidenum">
              <a:rPr lang="en-US" smtClean="0"/>
              <a:pPr>
                <a:defRPr/>
              </a:pPr>
              <a:t>5</a:t>
            </a:fld>
            <a:endParaRPr lang="en-US" dirty="0"/>
          </a:p>
        </p:txBody>
      </p:sp>
      <p:sp>
        <p:nvSpPr>
          <p:cNvPr id="7" name="TextBox 6">
            <a:extLst>
              <a:ext uri="{FF2B5EF4-FFF2-40B4-BE49-F238E27FC236}">
                <a16:creationId xmlns:a16="http://schemas.microsoft.com/office/drawing/2014/main" id="{A4F4F317-4355-4DA7-8A21-ED6DB470F696}"/>
              </a:ext>
            </a:extLst>
          </p:cNvPr>
          <p:cNvSpPr txBox="1"/>
          <p:nvPr/>
        </p:nvSpPr>
        <p:spPr>
          <a:xfrm>
            <a:off x="7950883" y="2943820"/>
            <a:ext cx="982493" cy="369332"/>
          </a:xfrm>
          <a:prstGeom prst="rect">
            <a:avLst/>
          </a:prstGeom>
          <a:noFill/>
        </p:spPr>
        <p:txBody>
          <a:bodyPr wrap="square" rtlCol="0">
            <a:spAutoFit/>
          </a:bodyPr>
          <a:lstStyle/>
          <a:p>
            <a:r>
              <a:rPr lang="en-US" dirty="0">
                <a:solidFill>
                  <a:schemeClr val="accent2"/>
                </a:solidFill>
              </a:rPr>
              <a:t>v5.3.3</a:t>
            </a:r>
          </a:p>
        </p:txBody>
      </p:sp>
      <p:sp>
        <p:nvSpPr>
          <p:cNvPr id="8" name="TextBox 7">
            <a:extLst>
              <a:ext uri="{FF2B5EF4-FFF2-40B4-BE49-F238E27FC236}">
                <a16:creationId xmlns:a16="http://schemas.microsoft.com/office/drawing/2014/main" id="{BC85C25B-C2BE-4B69-84AF-E3D849C8A509}"/>
              </a:ext>
            </a:extLst>
          </p:cNvPr>
          <p:cNvSpPr txBox="1"/>
          <p:nvPr/>
        </p:nvSpPr>
        <p:spPr>
          <a:xfrm>
            <a:off x="7416678" y="1543660"/>
            <a:ext cx="648512" cy="369332"/>
          </a:xfrm>
          <a:prstGeom prst="rect">
            <a:avLst/>
          </a:prstGeom>
          <a:noFill/>
        </p:spPr>
        <p:txBody>
          <a:bodyPr wrap="square" rtlCol="0">
            <a:spAutoFit/>
          </a:bodyPr>
          <a:lstStyle/>
          <a:p>
            <a:r>
              <a:rPr lang="en-US" dirty="0">
                <a:solidFill>
                  <a:schemeClr val="accent1">
                    <a:lumMod val="75000"/>
                  </a:schemeClr>
                </a:solidFill>
              </a:rPr>
              <a:t>v5.4</a:t>
            </a:r>
          </a:p>
        </p:txBody>
      </p:sp>
      <p:sp>
        <p:nvSpPr>
          <p:cNvPr id="20" name="Rectangle 19">
            <a:extLst>
              <a:ext uri="{FF2B5EF4-FFF2-40B4-BE49-F238E27FC236}">
                <a16:creationId xmlns:a16="http://schemas.microsoft.com/office/drawing/2014/main" id="{7EB287CA-F57A-41A9-8D2C-EFC093DB9B5C}"/>
              </a:ext>
            </a:extLst>
          </p:cNvPr>
          <p:cNvSpPr/>
          <p:nvPr/>
        </p:nvSpPr>
        <p:spPr>
          <a:xfrm>
            <a:off x="871537" y="4519613"/>
            <a:ext cx="100013" cy="100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0AB7E8F-569E-4818-9419-11E584E8303D}"/>
              </a:ext>
            </a:extLst>
          </p:cNvPr>
          <p:cNvSpPr/>
          <p:nvPr/>
        </p:nvSpPr>
        <p:spPr>
          <a:xfrm>
            <a:off x="831055" y="5395913"/>
            <a:ext cx="142875" cy="95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923D32DE-B1BB-4B39-93B0-F0F43F08E206}"/>
              </a:ext>
            </a:extLst>
          </p:cNvPr>
          <p:cNvGrpSpPr/>
          <p:nvPr/>
        </p:nvGrpSpPr>
        <p:grpSpPr>
          <a:xfrm>
            <a:off x="1647289" y="1620381"/>
            <a:ext cx="10018689" cy="3351358"/>
            <a:chOff x="1647289" y="1620381"/>
            <a:chExt cx="10018689" cy="3351358"/>
          </a:xfrm>
        </p:grpSpPr>
        <p:sp>
          <p:nvSpPr>
            <p:cNvPr id="17" name="TextBox 16">
              <a:extLst>
                <a:ext uri="{FF2B5EF4-FFF2-40B4-BE49-F238E27FC236}">
                  <a16:creationId xmlns:a16="http://schemas.microsoft.com/office/drawing/2014/main" id="{26523CC4-F0CC-4BCC-93DE-4033697E4D07}"/>
                </a:ext>
              </a:extLst>
            </p:cNvPr>
            <p:cNvSpPr txBox="1"/>
            <p:nvPr/>
          </p:nvSpPr>
          <p:spPr>
            <a:xfrm>
              <a:off x="6856783" y="4140742"/>
              <a:ext cx="2362718" cy="830997"/>
            </a:xfrm>
            <a:prstGeom prst="rect">
              <a:avLst/>
            </a:prstGeom>
            <a:solidFill>
              <a:schemeClr val="tx2">
                <a:lumMod val="60000"/>
                <a:lumOff val="40000"/>
              </a:schemeClr>
            </a:solidFill>
          </p:spPr>
          <p:txBody>
            <a:bodyPr wrap="square" rtlCol="0">
              <a:spAutoFit/>
            </a:bodyPr>
            <a:lstStyle/>
            <a:p>
              <a:r>
                <a:rPr lang="en-US" sz="1600" dirty="0">
                  <a:solidFill>
                    <a:schemeClr val="bg1"/>
                  </a:solidFill>
                </a:rPr>
                <a:t>Slightly higher O</a:t>
              </a:r>
              <a:r>
                <a:rPr lang="en-US" sz="1600" baseline="-25000" dirty="0">
                  <a:solidFill>
                    <a:schemeClr val="bg1"/>
                  </a:solidFill>
                </a:rPr>
                <a:t>3</a:t>
              </a:r>
              <a:r>
                <a:rPr lang="en-US" sz="1600" dirty="0">
                  <a:solidFill>
                    <a:schemeClr val="bg1"/>
                  </a:solidFill>
                </a:rPr>
                <a:t> from late spring through fall with v5.4</a:t>
              </a:r>
            </a:p>
          </p:txBody>
        </p:sp>
        <p:grpSp>
          <p:nvGrpSpPr>
            <p:cNvPr id="2" name="Group 1">
              <a:extLst>
                <a:ext uri="{FF2B5EF4-FFF2-40B4-BE49-F238E27FC236}">
                  <a16:creationId xmlns:a16="http://schemas.microsoft.com/office/drawing/2014/main" id="{FD81DE75-2C6A-4F04-A913-E961A3E3EC38}"/>
                </a:ext>
              </a:extLst>
            </p:cNvPr>
            <p:cNvGrpSpPr/>
            <p:nvPr/>
          </p:nvGrpSpPr>
          <p:grpSpPr>
            <a:xfrm>
              <a:off x="1647289" y="1620381"/>
              <a:ext cx="10018689" cy="2755841"/>
              <a:chOff x="1647289" y="1620381"/>
              <a:chExt cx="10018689" cy="2755841"/>
            </a:xfrm>
          </p:grpSpPr>
          <p:sp>
            <p:nvSpPr>
              <p:cNvPr id="11" name="Oval 10">
                <a:extLst>
                  <a:ext uri="{FF2B5EF4-FFF2-40B4-BE49-F238E27FC236}">
                    <a16:creationId xmlns:a16="http://schemas.microsoft.com/office/drawing/2014/main" id="{0605FF91-1991-43A3-AB7D-7762C5449B1F}"/>
                  </a:ext>
                </a:extLst>
              </p:cNvPr>
              <p:cNvSpPr/>
              <p:nvPr/>
            </p:nvSpPr>
            <p:spPr>
              <a:xfrm rot="2142496">
                <a:off x="1647289" y="3088704"/>
                <a:ext cx="3654997" cy="12875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12" name="Straight Arrow Connector 11">
                <a:extLst>
                  <a:ext uri="{FF2B5EF4-FFF2-40B4-BE49-F238E27FC236}">
                    <a16:creationId xmlns:a16="http://schemas.microsoft.com/office/drawing/2014/main" id="{C318904A-758E-470F-B232-C1CD3A6D8C01}"/>
                  </a:ext>
                </a:extLst>
              </p:cNvPr>
              <p:cNvCxnSpPr>
                <a:cxnSpLocks/>
                <a:stCxn id="13" idx="2"/>
                <a:endCxn id="11" idx="0"/>
              </p:cNvCxnSpPr>
              <p:nvPr/>
            </p:nvCxnSpPr>
            <p:spPr>
              <a:xfrm flipH="1">
                <a:off x="3850523" y="2451378"/>
                <a:ext cx="1270012" cy="758353"/>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9221EDEE-9CBA-49AB-BD96-71AEC2874A28}"/>
                  </a:ext>
                </a:extLst>
              </p:cNvPr>
              <p:cNvSpPr txBox="1"/>
              <p:nvPr/>
            </p:nvSpPr>
            <p:spPr>
              <a:xfrm>
                <a:off x="3850417" y="1620381"/>
                <a:ext cx="2540236" cy="830997"/>
              </a:xfrm>
              <a:prstGeom prst="rect">
                <a:avLst/>
              </a:prstGeom>
              <a:solidFill>
                <a:schemeClr val="tx2">
                  <a:lumMod val="60000"/>
                  <a:lumOff val="40000"/>
                </a:schemeClr>
              </a:solidFill>
            </p:spPr>
            <p:txBody>
              <a:bodyPr wrap="square" rtlCol="0">
                <a:spAutoFit/>
              </a:bodyPr>
              <a:lstStyle/>
              <a:p>
                <a:r>
                  <a:rPr lang="en-US" sz="1600" dirty="0">
                    <a:solidFill>
                      <a:schemeClr val="bg1"/>
                    </a:solidFill>
                  </a:rPr>
                  <a:t>Reduced underestimation of O</a:t>
                </a:r>
                <a:r>
                  <a:rPr lang="en-US" sz="1600" baseline="-25000" dirty="0">
                    <a:solidFill>
                      <a:schemeClr val="bg1"/>
                    </a:solidFill>
                  </a:rPr>
                  <a:t>3</a:t>
                </a:r>
                <a:r>
                  <a:rPr lang="en-US" sz="1600" dirty="0">
                    <a:solidFill>
                      <a:schemeClr val="bg1"/>
                    </a:solidFill>
                  </a:rPr>
                  <a:t> in winter and spring with v5.4</a:t>
                </a:r>
              </a:p>
            </p:txBody>
          </p:sp>
          <p:sp>
            <p:nvSpPr>
              <p:cNvPr id="27" name="Oval 26">
                <a:extLst>
                  <a:ext uri="{FF2B5EF4-FFF2-40B4-BE49-F238E27FC236}">
                    <a16:creationId xmlns:a16="http://schemas.microsoft.com/office/drawing/2014/main" id="{7B22E305-D713-48B2-AF72-8BFE50C1BC4D}"/>
                  </a:ext>
                </a:extLst>
              </p:cNvPr>
              <p:cNvSpPr/>
              <p:nvPr/>
            </p:nvSpPr>
            <p:spPr>
              <a:xfrm>
                <a:off x="9989578" y="1728324"/>
                <a:ext cx="1676400" cy="1514475"/>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28" name="Straight Arrow Connector 27">
                <a:extLst>
                  <a:ext uri="{FF2B5EF4-FFF2-40B4-BE49-F238E27FC236}">
                    <a16:creationId xmlns:a16="http://schemas.microsoft.com/office/drawing/2014/main" id="{ED8E3442-9F8E-4132-9A06-B5A8350B4430}"/>
                  </a:ext>
                </a:extLst>
              </p:cNvPr>
              <p:cNvCxnSpPr>
                <a:cxnSpLocks/>
                <a:stCxn id="13" idx="3"/>
                <a:endCxn id="27" idx="2"/>
              </p:cNvCxnSpPr>
              <p:nvPr/>
            </p:nvCxnSpPr>
            <p:spPr>
              <a:xfrm>
                <a:off x="6390653" y="2035880"/>
                <a:ext cx="3598925" cy="449682"/>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66447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9C2AD8-A256-4116-AB01-BEA730B5D5F1}"/>
              </a:ext>
            </a:extLst>
          </p:cNvPr>
          <p:cNvPicPr>
            <a:picLocks/>
          </p:cNvPicPr>
          <p:nvPr/>
        </p:nvPicPr>
        <p:blipFill rotWithShape="1">
          <a:blip r:embed="rId2"/>
          <a:srcRect l="3220" t="10212"/>
          <a:stretch/>
        </p:blipFill>
        <p:spPr>
          <a:xfrm>
            <a:off x="203200" y="1417956"/>
            <a:ext cx="10972800" cy="5303520"/>
          </a:xfrm>
          <a:prstGeom prst="rect">
            <a:avLst/>
          </a:prstGeom>
        </p:spPr>
      </p:pic>
      <p:sp>
        <p:nvSpPr>
          <p:cNvPr id="4" name="Slide Number Placeholder 3">
            <a:extLst>
              <a:ext uri="{FF2B5EF4-FFF2-40B4-BE49-F238E27FC236}">
                <a16:creationId xmlns:a16="http://schemas.microsoft.com/office/drawing/2014/main" id="{15B79F9B-DEA5-4E9F-84D4-B4042F98225E}"/>
              </a:ext>
            </a:extLst>
          </p:cNvPr>
          <p:cNvSpPr>
            <a:spLocks noGrp="1"/>
          </p:cNvSpPr>
          <p:nvPr>
            <p:ph type="sldNum" sz="quarter" idx="13"/>
          </p:nvPr>
        </p:nvSpPr>
        <p:spPr/>
        <p:txBody>
          <a:bodyPr/>
          <a:lstStyle/>
          <a:p>
            <a:pPr>
              <a:defRPr/>
            </a:pPr>
            <a:fld id="{26755345-E417-4CE0-BE05-EA636690045F}" type="slidenum">
              <a:rPr lang="en-US" smtClean="0"/>
              <a:pPr>
                <a:defRPr/>
              </a:pPr>
              <a:t>6</a:t>
            </a:fld>
            <a:endParaRPr lang="en-US" dirty="0"/>
          </a:p>
        </p:txBody>
      </p:sp>
      <p:sp>
        <p:nvSpPr>
          <p:cNvPr id="15" name="Text Placeholder 5">
            <a:extLst>
              <a:ext uri="{FF2B5EF4-FFF2-40B4-BE49-F238E27FC236}">
                <a16:creationId xmlns:a16="http://schemas.microsoft.com/office/drawing/2014/main" id="{DB9C971D-9E78-48D9-90C2-E28DB275CD74}"/>
              </a:ext>
            </a:extLst>
          </p:cNvPr>
          <p:cNvSpPr>
            <a:spLocks noGrp="1"/>
          </p:cNvSpPr>
          <p:nvPr>
            <p:ph type="body" sz="quarter" idx="11"/>
          </p:nvPr>
        </p:nvSpPr>
        <p:spPr>
          <a:xfrm>
            <a:off x="3677920" y="468923"/>
            <a:ext cx="8514080" cy="685800"/>
          </a:xfrm>
        </p:spPr>
        <p:txBody>
          <a:bodyPr/>
          <a:lstStyle/>
          <a:p>
            <a:pPr algn="ctr"/>
            <a:r>
              <a:rPr lang="en-US" sz="2800" dirty="0">
                <a:latin typeface="Arial" panose="020B0604020202020204" pitchFamily="34" charset="0"/>
                <a:cs typeface="Arial" panose="020B0604020202020204" pitchFamily="34" charset="0"/>
              </a:rPr>
              <a:t>MDA8 O</a:t>
            </a:r>
            <a:r>
              <a:rPr lang="en-US" sz="2800" baseline="-25000" dirty="0">
                <a:latin typeface="Arial" panose="020B0604020202020204" pitchFamily="34" charset="0"/>
                <a:cs typeface="Arial" panose="020B0604020202020204" pitchFamily="34" charset="0"/>
              </a:rPr>
              <a:t>3</a:t>
            </a:r>
            <a:r>
              <a:rPr lang="en-US" sz="2800" dirty="0">
                <a:latin typeface="Arial" panose="020B0604020202020204" pitchFamily="34" charset="0"/>
                <a:cs typeface="Arial" panose="020B0604020202020204" pitchFamily="34" charset="0"/>
              </a:rPr>
              <a:t> Bias (Monthly) – v5.3.3 vs v5.4</a:t>
            </a:r>
          </a:p>
        </p:txBody>
      </p:sp>
      <p:sp>
        <p:nvSpPr>
          <p:cNvPr id="17" name="TextBox 16">
            <a:extLst>
              <a:ext uri="{FF2B5EF4-FFF2-40B4-BE49-F238E27FC236}">
                <a16:creationId xmlns:a16="http://schemas.microsoft.com/office/drawing/2014/main" id="{E618CAD7-2307-4FA6-878E-4FE0624F4877}"/>
              </a:ext>
            </a:extLst>
          </p:cNvPr>
          <p:cNvSpPr txBox="1"/>
          <p:nvPr/>
        </p:nvSpPr>
        <p:spPr>
          <a:xfrm>
            <a:off x="7208195" y="3222434"/>
            <a:ext cx="1857983" cy="369332"/>
          </a:xfrm>
          <a:prstGeom prst="rect">
            <a:avLst/>
          </a:prstGeom>
          <a:noFill/>
        </p:spPr>
        <p:txBody>
          <a:bodyPr wrap="square" rtlCol="0">
            <a:spAutoFit/>
          </a:bodyPr>
          <a:lstStyle/>
          <a:p>
            <a:pPr algn="ctr"/>
            <a:r>
              <a:rPr lang="en-US" dirty="0">
                <a:solidFill>
                  <a:srgbClr val="FF0000"/>
                </a:solidFill>
              </a:rPr>
              <a:t>v5.3.3 M3Dry</a:t>
            </a:r>
          </a:p>
        </p:txBody>
      </p:sp>
      <p:sp>
        <p:nvSpPr>
          <p:cNvPr id="18" name="TextBox 17">
            <a:extLst>
              <a:ext uri="{FF2B5EF4-FFF2-40B4-BE49-F238E27FC236}">
                <a16:creationId xmlns:a16="http://schemas.microsoft.com/office/drawing/2014/main" id="{242BB87B-F459-4B09-916C-CDD6D61889CC}"/>
              </a:ext>
            </a:extLst>
          </p:cNvPr>
          <p:cNvSpPr txBox="1"/>
          <p:nvPr/>
        </p:nvSpPr>
        <p:spPr>
          <a:xfrm>
            <a:off x="7208196" y="3551044"/>
            <a:ext cx="1857982" cy="369332"/>
          </a:xfrm>
          <a:prstGeom prst="rect">
            <a:avLst/>
          </a:prstGeom>
          <a:noFill/>
        </p:spPr>
        <p:txBody>
          <a:bodyPr wrap="square" rtlCol="0">
            <a:spAutoFit/>
          </a:bodyPr>
          <a:lstStyle/>
          <a:p>
            <a:pPr algn="ctr"/>
            <a:r>
              <a:rPr lang="en-US" dirty="0">
                <a:solidFill>
                  <a:schemeClr val="tx2">
                    <a:lumMod val="60000"/>
                    <a:lumOff val="40000"/>
                  </a:schemeClr>
                </a:solidFill>
              </a:rPr>
              <a:t>v5.3.3 STAGE</a:t>
            </a:r>
          </a:p>
        </p:txBody>
      </p:sp>
    </p:spTree>
    <p:extLst>
      <p:ext uri="{BB962C8B-B14F-4D97-AF65-F5344CB8AC3E}">
        <p14:creationId xmlns:p14="http://schemas.microsoft.com/office/powerpoint/2010/main" val="1952453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5F9FAC5-8037-4DD9-9147-27663155578C}"/>
              </a:ext>
            </a:extLst>
          </p:cNvPr>
          <p:cNvPicPr>
            <a:picLocks/>
          </p:cNvPicPr>
          <p:nvPr/>
        </p:nvPicPr>
        <p:blipFill rotWithShape="1">
          <a:blip r:embed="rId2"/>
          <a:srcRect l="3234" t="10212"/>
          <a:stretch/>
        </p:blipFill>
        <p:spPr>
          <a:xfrm>
            <a:off x="203200" y="1417956"/>
            <a:ext cx="10972800" cy="5303520"/>
          </a:xfrm>
          <a:prstGeom prst="rect">
            <a:avLst/>
          </a:prstGeom>
        </p:spPr>
      </p:pic>
      <p:sp>
        <p:nvSpPr>
          <p:cNvPr id="4" name="Slide Number Placeholder 3">
            <a:extLst>
              <a:ext uri="{FF2B5EF4-FFF2-40B4-BE49-F238E27FC236}">
                <a16:creationId xmlns:a16="http://schemas.microsoft.com/office/drawing/2014/main" id="{15B79F9B-DEA5-4E9F-84D4-B4042F98225E}"/>
              </a:ext>
            </a:extLst>
          </p:cNvPr>
          <p:cNvSpPr>
            <a:spLocks noGrp="1"/>
          </p:cNvSpPr>
          <p:nvPr>
            <p:ph type="sldNum" sz="quarter" idx="13"/>
          </p:nvPr>
        </p:nvSpPr>
        <p:spPr/>
        <p:txBody>
          <a:bodyPr/>
          <a:lstStyle/>
          <a:p>
            <a:pPr>
              <a:defRPr/>
            </a:pPr>
            <a:fld id="{26755345-E417-4CE0-BE05-EA636690045F}" type="slidenum">
              <a:rPr lang="en-US" smtClean="0"/>
              <a:pPr>
                <a:defRPr/>
              </a:pPr>
              <a:t>7</a:t>
            </a:fld>
            <a:endParaRPr lang="en-US" dirty="0"/>
          </a:p>
        </p:txBody>
      </p:sp>
      <p:sp>
        <p:nvSpPr>
          <p:cNvPr id="15" name="Text Placeholder 5">
            <a:extLst>
              <a:ext uri="{FF2B5EF4-FFF2-40B4-BE49-F238E27FC236}">
                <a16:creationId xmlns:a16="http://schemas.microsoft.com/office/drawing/2014/main" id="{DB9C971D-9E78-48D9-90C2-E28DB275CD74}"/>
              </a:ext>
            </a:extLst>
          </p:cNvPr>
          <p:cNvSpPr>
            <a:spLocks noGrp="1"/>
          </p:cNvSpPr>
          <p:nvPr>
            <p:ph type="body" sz="quarter" idx="11"/>
          </p:nvPr>
        </p:nvSpPr>
        <p:spPr>
          <a:xfrm>
            <a:off x="3677920" y="468923"/>
            <a:ext cx="8514080" cy="685800"/>
          </a:xfrm>
        </p:spPr>
        <p:txBody>
          <a:bodyPr/>
          <a:lstStyle/>
          <a:p>
            <a:pPr algn="ctr"/>
            <a:r>
              <a:rPr lang="en-US" sz="2800" dirty="0">
                <a:latin typeface="Arial" panose="020B0604020202020204" pitchFamily="34" charset="0"/>
                <a:cs typeface="Arial" panose="020B0604020202020204" pitchFamily="34" charset="0"/>
              </a:rPr>
              <a:t>MDA8 O</a:t>
            </a:r>
            <a:r>
              <a:rPr lang="en-US" sz="2800" baseline="-25000" dirty="0">
                <a:latin typeface="Arial" panose="020B0604020202020204" pitchFamily="34" charset="0"/>
                <a:cs typeface="Arial" panose="020B0604020202020204" pitchFamily="34" charset="0"/>
              </a:rPr>
              <a:t>3</a:t>
            </a:r>
            <a:r>
              <a:rPr lang="en-US" sz="2800" dirty="0">
                <a:latin typeface="Arial" panose="020B0604020202020204" pitchFamily="34" charset="0"/>
                <a:cs typeface="Arial" panose="020B0604020202020204" pitchFamily="34" charset="0"/>
              </a:rPr>
              <a:t> Bias (Monthly) – v5.3.3 vs v5.4</a:t>
            </a:r>
          </a:p>
        </p:txBody>
      </p:sp>
      <p:sp>
        <p:nvSpPr>
          <p:cNvPr id="21" name="TextBox 20">
            <a:extLst>
              <a:ext uri="{FF2B5EF4-FFF2-40B4-BE49-F238E27FC236}">
                <a16:creationId xmlns:a16="http://schemas.microsoft.com/office/drawing/2014/main" id="{6F8F9F48-8AA7-4AC4-BBE5-C9E6944621C1}"/>
              </a:ext>
            </a:extLst>
          </p:cNvPr>
          <p:cNvSpPr txBox="1"/>
          <p:nvPr/>
        </p:nvSpPr>
        <p:spPr>
          <a:xfrm>
            <a:off x="7208195" y="3222434"/>
            <a:ext cx="1857983" cy="369332"/>
          </a:xfrm>
          <a:prstGeom prst="rect">
            <a:avLst/>
          </a:prstGeom>
          <a:noFill/>
        </p:spPr>
        <p:txBody>
          <a:bodyPr wrap="square" rtlCol="0">
            <a:spAutoFit/>
          </a:bodyPr>
          <a:lstStyle/>
          <a:p>
            <a:pPr algn="ctr"/>
            <a:r>
              <a:rPr lang="en-US" dirty="0">
                <a:solidFill>
                  <a:srgbClr val="FF0000"/>
                </a:solidFill>
              </a:rPr>
              <a:t>v5.3.3 M3Dry</a:t>
            </a:r>
          </a:p>
        </p:txBody>
      </p:sp>
      <p:sp>
        <p:nvSpPr>
          <p:cNvPr id="22" name="TextBox 21">
            <a:extLst>
              <a:ext uri="{FF2B5EF4-FFF2-40B4-BE49-F238E27FC236}">
                <a16:creationId xmlns:a16="http://schemas.microsoft.com/office/drawing/2014/main" id="{200E8023-4A9B-45A0-A438-7D4359BF13D2}"/>
              </a:ext>
            </a:extLst>
          </p:cNvPr>
          <p:cNvSpPr txBox="1"/>
          <p:nvPr/>
        </p:nvSpPr>
        <p:spPr>
          <a:xfrm>
            <a:off x="7208196" y="3551044"/>
            <a:ext cx="1857982" cy="369332"/>
          </a:xfrm>
          <a:prstGeom prst="rect">
            <a:avLst/>
          </a:prstGeom>
          <a:noFill/>
        </p:spPr>
        <p:txBody>
          <a:bodyPr wrap="square" rtlCol="0">
            <a:spAutoFit/>
          </a:bodyPr>
          <a:lstStyle/>
          <a:p>
            <a:pPr algn="ctr"/>
            <a:r>
              <a:rPr lang="en-US" dirty="0">
                <a:solidFill>
                  <a:schemeClr val="tx2">
                    <a:lumMod val="60000"/>
                    <a:lumOff val="40000"/>
                  </a:schemeClr>
                </a:solidFill>
              </a:rPr>
              <a:t>v5.3.3 STAGE</a:t>
            </a:r>
          </a:p>
        </p:txBody>
      </p:sp>
      <p:sp>
        <p:nvSpPr>
          <p:cNvPr id="23" name="TextBox 22">
            <a:extLst>
              <a:ext uri="{FF2B5EF4-FFF2-40B4-BE49-F238E27FC236}">
                <a16:creationId xmlns:a16="http://schemas.microsoft.com/office/drawing/2014/main" id="{3834E918-4448-476A-B1A3-812914DD4319}"/>
              </a:ext>
            </a:extLst>
          </p:cNvPr>
          <p:cNvSpPr txBox="1"/>
          <p:nvPr/>
        </p:nvSpPr>
        <p:spPr>
          <a:xfrm>
            <a:off x="7031054" y="3861915"/>
            <a:ext cx="2210222" cy="369332"/>
          </a:xfrm>
          <a:prstGeom prst="rect">
            <a:avLst/>
          </a:prstGeom>
          <a:noFill/>
        </p:spPr>
        <p:txBody>
          <a:bodyPr wrap="square" rtlCol="0">
            <a:spAutoFit/>
          </a:bodyPr>
          <a:lstStyle/>
          <a:p>
            <a:pPr algn="ctr"/>
            <a:r>
              <a:rPr lang="en-US" dirty="0">
                <a:solidFill>
                  <a:srgbClr val="00B050"/>
                </a:solidFill>
              </a:rPr>
              <a:t>v5.4 M3Dry</a:t>
            </a:r>
          </a:p>
        </p:txBody>
      </p:sp>
    </p:spTree>
    <p:extLst>
      <p:ext uri="{BB962C8B-B14F-4D97-AF65-F5344CB8AC3E}">
        <p14:creationId xmlns:p14="http://schemas.microsoft.com/office/powerpoint/2010/main" val="140412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57B7F9-DBBB-4022-804F-5D782825090F}"/>
              </a:ext>
            </a:extLst>
          </p:cNvPr>
          <p:cNvPicPr>
            <a:picLocks/>
          </p:cNvPicPr>
          <p:nvPr/>
        </p:nvPicPr>
        <p:blipFill rotWithShape="1">
          <a:blip r:embed="rId2"/>
          <a:srcRect l="3234" t="10212"/>
          <a:stretch/>
        </p:blipFill>
        <p:spPr>
          <a:xfrm>
            <a:off x="203200" y="1417956"/>
            <a:ext cx="10972800" cy="5303520"/>
          </a:xfrm>
          <a:prstGeom prst="rect">
            <a:avLst/>
          </a:prstGeom>
        </p:spPr>
      </p:pic>
      <p:sp>
        <p:nvSpPr>
          <p:cNvPr id="4" name="Slide Number Placeholder 3">
            <a:extLst>
              <a:ext uri="{FF2B5EF4-FFF2-40B4-BE49-F238E27FC236}">
                <a16:creationId xmlns:a16="http://schemas.microsoft.com/office/drawing/2014/main" id="{15B79F9B-DEA5-4E9F-84D4-B4042F98225E}"/>
              </a:ext>
            </a:extLst>
          </p:cNvPr>
          <p:cNvSpPr>
            <a:spLocks noGrp="1"/>
          </p:cNvSpPr>
          <p:nvPr>
            <p:ph type="sldNum" sz="quarter" idx="13"/>
          </p:nvPr>
        </p:nvSpPr>
        <p:spPr/>
        <p:txBody>
          <a:bodyPr/>
          <a:lstStyle/>
          <a:p>
            <a:pPr>
              <a:defRPr/>
            </a:pPr>
            <a:fld id="{26755345-E417-4CE0-BE05-EA636690045F}" type="slidenum">
              <a:rPr lang="en-US" smtClean="0"/>
              <a:pPr>
                <a:defRPr/>
              </a:pPr>
              <a:t>8</a:t>
            </a:fld>
            <a:endParaRPr lang="en-US" dirty="0"/>
          </a:p>
        </p:txBody>
      </p:sp>
      <p:sp>
        <p:nvSpPr>
          <p:cNvPr id="15" name="Text Placeholder 5">
            <a:extLst>
              <a:ext uri="{FF2B5EF4-FFF2-40B4-BE49-F238E27FC236}">
                <a16:creationId xmlns:a16="http://schemas.microsoft.com/office/drawing/2014/main" id="{DB9C971D-9E78-48D9-90C2-E28DB275CD74}"/>
              </a:ext>
            </a:extLst>
          </p:cNvPr>
          <p:cNvSpPr>
            <a:spLocks noGrp="1"/>
          </p:cNvSpPr>
          <p:nvPr>
            <p:ph type="body" sz="quarter" idx="11"/>
          </p:nvPr>
        </p:nvSpPr>
        <p:spPr>
          <a:xfrm>
            <a:off x="3677920" y="468923"/>
            <a:ext cx="8514080" cy="685800"/>
          </a:xfrm>
        </p:spPr>
        <p:txBody>
          <a:bodyPr/>
          <a:lstStyle/>
          <a:p>
            <a:pPr algn="ctr"/>
            <a:r>
              <a:rPr lang="en-US" sz="2800" dirty="0">
                <a:latin typeface="Arial" panose="020B0604020202020204" pitchFamily="34" charset="0"/>
                <a:cs typeface="Arial" panose="020B0604020202020204" pitchFamily="34" charset="0"/>
              </a:rPr>
              <a:t>MDA8 O</a:t>
            </a:r>
            <a:r>
              <a:rPr lang="en-US" sz="2800" baseline="-25000" dirty="0">
                <a:latin typeface="Arial" panose="020B0604020202020204" pitchFamily="34" charset="0"/>
                <a:cs typeface="Arial" panose="020B0604020202020204" pitchFamily="34" charset="0"/>
              </a:rPr>
              <a:t>3</a:t>
            </a:r>
            <a:r>
              <a:rPr lang="en-US" sz="2800" dirty="0">
                <a:latin typeface="Arial" panose="020B0604020202020204" pitchFamily="34" charset="0"/>
                <a:cs typeface="Arial" panose="020B0604020202020204" pitchFamily="34" charset="0"/>
              </a:rPr>
              <a:t> Bias (Monthly) – v5.3.3 vs v5.4</a:t>
            </a:r>
          </a:p>
        </p:txBody>
      </p:sp>
      <p:sp>
        <p:nvSpPr>
          <p:cNvPr id="21" name="TextBox 20">
            <a:extLst>
              <a:ext uri="{FF2B5EF4-FFF2-40B4-BE49-F238E27FC236}">
                <a16:creationId xmlns:a16="http://schemas.microsoft.com/office/drawing/2014/main" id="{DBFB33E5-9973-4BF7-B3FA-9B26685D5F4A}"/>
              </a:ext>
            </a:extLst>
          </p:cNvPr>
          <p:cNvSpPr txBox="1"/>
          <p:nvPr/>
        </p:nvSpPr>
        <p:spPr>
          <a:xfrm>
            <a:off x="7208195" y="3222434"/>
            <a:ext cx="1857983" cy="369332"/>
          </a:xfrm>
          <a:prstGeom prst="rect">
            <a:avLst/>
          </a:prstGeom>
          <a:noFill/>
        </p:spPr>
        <p:txBody>
          <a:bodyPr wrap="square" rtlCol="0">
            <a:spAutoFit/>
          </a:bodyPr>
          <a:lstStyle/>
          <a:p>
            <a:pPr algn="ctr"/>
            <a:r>
              <a:rPr lang="en-US" dirty="0">
                <a:solidFill>
                  <a:srgbClr val="FF0000"/>
                </a:solidFill>
              </a:rPr>
              <a:t>v5.3.3 M3Dry</a:t>
            </a:r>
          </a:p>
        </p:txBody>
      </p:sp>
      <p:sp>
        <p:nvSpPr>
          <p:cNvPr id="22" name="TextBox 21">
            <a:extLst>
              <a:ext uri="{FF2B5EF4-FFF2-40B4-BE49-F238E27FC236}">
                <a16:creationId xmlns:a16="http://schemas.microsoft.com/office/drawing/2014/main" id="{3109BB82-4A62-42BB-8D1A-180D17A8CE47}"/>
              </a:ext>
            </a:extLst>
          </p:cNvPr>
          <p:cNvSpPr txBox="1"/>
          <p:nvPr/>
        </p:nvSpPr>
        <p:spPr>
          <a:xfrm>
            <a:off x="7208196" y="3551044"/>
            <a:ext cx="1857982" cy="369332"/>
          </a:xfrm>
          <a:prstGeom prst="rect">
            <a:avLst/>
          </a:prstGeom>
          <a:noFill/>
        </p:spPr>
        <p:txBody>
          <a:bodyPr wrap="square" rtlCol="0">
            <a:spAutoFit/>
          </a:bodyPr>
          <a:lstStyle/>
          <a:p>
            <a:pPr algn="ctr"/>
            <a:r>
              <a:rPr lang="en-US" dirty="0">
                <a:solidFill>
                  <a:schemeClr val="tx2">
                    <a:lumMod val="60000"/>
                    <a:lumOff val="40000"/>
                  </a:schemeClr>
                </a:solidFill>
              </a:rPr>
              <a:t>v5.3.3 STAGE</a:t>
            </a:r>
          </a:p>
        </p:txBody>
      </p:sp>
      <p:sp>
        <p:nvSpPr>
          <p:cNvPr id="23" name="TextBox 22">
            <a:extLst>
              <a:ext uri="{FF2B5EF4-FFF2-40B4-BE49-F238E27FC236}">
                <a16:creationId xmlns:a16="http://schemas.microsoft.com/office/drawing/2014/main" id="{B4240149-A1AD-4D44-9011-6C9A40F1F214}"/>
              </a:ext>
            </a:extLst>
          </p:cNvPr>
          <p:cNvSpPr txBox="1"/>
          <p:nvPr/>
        </p:nvSpPr>
        <p:spPr>
          <a:xfrm>
            <a:off x="7031054" y="3861915"/>
            <a:ext cx="2210222" cy="369332"/>
          </a:xfrm>
          <a:prstGeom prst="rect">
            <a:avLst/>
          </a:prstGeom>
          <a:noFill/>
        </p:spPr>
        <p:txBody>
          <a:bodyPr wrap="square" rtlCol="0">
            <a:spAutoFit/>
          </a:bodyPr>
          <a:lstStyle/>
          <a:p>
            <a:pPr algn="ctr"/>
            <a:r>
              <a:rPr lang="en-US" dirty="0">
                <a:solidFill>
                  <a:srgbClr val="00B050"/>
                </a:solidFill>
              </a:rPr>
              <a:t>v5.4 M3Dry</a:t>
            </a:r>
          </a:p>
        </p:txBody>
      </p:sp>
      <p:sp>
        <p:nvSpPr>
          <p:cNvPr id="25" name="TextBox 24">
            <a:extLst>
              <a:ext uri="{FF2B5EF4-FFF2-40B4-BE49-F238E27FC236}">
                <a16:creationId xmlns:a16="http://schemas.microsoft.com/office/drawing/2014/main" id="{71450371-8AE3-4C1F-AF3A-68FF04B98B8E}"/>
              </a:ext>
            </a:extLst>
          </p:cNvPr>
          <p:cNvSpPr txBox="1"/>
          <p:nvPr/>
        </p:nvSpPr>
        <p:spPr>
          <a:xfrm>
            <a:off x="6789905" y="4207762"/>
            <a:ext cx="2714017" cy="369332"/>
          </a:xfrm>
          <a:prstGeom prst="rect">
            <a:avLst/>
          </a:prstGeom>
          <a:noFill/>
        </p:spPr>
        <p:txBody>
          <a:bodyPr wrap="square" rtlCol="0">
            <a:spAutoFit/>
          </a:bodyPr>
          <a:lstStyle/>
          <a:p>
            <a:pPr algn="ctr"/>
            <a:r>
              <a:rPr lang="en-US" dirty="0">
                <a:solidFill>
                  <a:schemeClr val="accent4">
                    <a:lumMod val="75000"/>
                  </a:schemeClr>
                </a:solidFill>
              </a:rPr>
              <a:t>v5.4 STAGE</a:t>
            </a:r>
          </a:p>
        </p:txBody>
      </p:sp>
    </p:spTree>
    <p:extLst>
      <p:ext uri="{BB962C8B-B14F-4D97-AF65-F5344CB8AC3E}">
        <p14:creationId xmlns:p14="http://schemas.microsoft.com/office/powerpoint/2010/main" val="1342906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B4D423-0F57-41EF-BA58-981ADFA54493}"/>
              </a:ext>
            </a:extLst>
          </p:cNvPr>
          <p:cNvPicPr>
            <a:picLocks/>
          </p:cNvPicPr>
          <p:nvPr/>
        </p:nvPicPr>
        <p:blipFill rotWithShape="1">
          <a:blip r:embed="rId2"/>
          <a:srcRect l="3178" t="10153"/>
          <a:stretch/>
        </p:blipFill>
        <p:spPr>
          <a:xfrm>
            <a:off x="183744" y="1447140"/>
            <a:ext cx="10972800" cy="5303520"/>
          </a:xfrm>
          <a:prstGeom prst="rect">
            <a:avLst/>
          </a:prstGeom>
        </p:spPr>
      </p:pic>
      <p:sp>
        <p:nvSpPr>
          <p:cNvPr id="4" name="Slide Number Placeholder 3">
            <a:extLst>
              <a:ext uri="{FF2B5EF4-FFF2-40B4-BE49-F238E27FC236}">
                <a16:creationId xmlns:a16="http://schemas.microsoft.com/office/drawing/2014/main" id="{15B79F9B-DEA5-4E9F-84D4-B4042F98225E}"/>
              </a:ext>
            </a:extLst>
          </p:cNvPr>
          <p:cNvSpPr>
            <a:spLocks noGrp="1"/>
          </p:cNvSpPr>
          <p:nvPr>
            <p:ph type="sldNum" sz="quarter" idx="13"/>
          </p:nvPr>
        </p:nvSpPr>
        <p:spPr/>
        <p:txBody>
          <a:bodyPr/>
          <a:lstStyle/>
          <a:p>
            <a:pPr>
              <a:defRPr/>
            </a:pPr>
            <a:fld id="{26755345-E417-4CE0-BE05-EA636690045F}" type="slidenum">
              <a:rPr lang="en-US" smtClean="0"/>
              <a:pPr>
                <a:defRPr/>
              </a:pPr>
              <a:t>9</a:t>
            </a:fld>
            <a:endParaRPr lang="en-US" dirty="0"/>
          </a:p>
        </p:txBody>
      </p:sp>
      <p:sp>
        <p:nvSpPr>
          <p:cNvPr id="15" name="Text Placeholder 5">
            <a:extLst>
              <a:ext uri="{FF2B5EF4-FFF2-40B4-BE49-F238E27FC236}">
                <a16:creationId xmlns:a16="http://schemas.microsoft.com/office/drawing/2014/main" id="{DB9C971D-9E78-48D9-90C2-E28DB275CD74}"/>
              </a:ext>
            </a:extLst>
          </p:cNvPr>
          <p:cNvSpPr>
            <a:spLocks noGrp="1"/>
          </p:cNvSpPr>
          <p:nvPr>
            <p:ph type="body" sz="quarter" idx="11"/>
          </p:nvPr>
        </p:nvSpPr>
        <p:spPr>
          <a:xfrm>
            <a:off x="3677920" y="468923"/>
            <a:ext cx="8514080" cy="685800"/>
          </a:xfrm>
        </p:spPr>
        <p:txBody>
          <a:bodyPr/>
          <a:lstStyle/>
          <a:p>
            <a:pPr algn="ctr"/>
            <a:r>
              <a:rPr lang="en-US" sz="2800" dirty="0">
                <a:latin typeface="Arial" panose="020B0604020202020204" pitchFamily="34" charset="0"/>
                <a:cs typeface="Arial" panose="020B0604020202020204" pitchFamily="34" charset="0"/>
              </a:rPr>
              <a:t>MDA8 O</a:t>
            </a:r>
            <a:r>
              <a:rPr lang="en-US" sz="2800" baseline="-25000" dirty="0">
                <a:latin typeface="Arial" panose="020B0604020202020204" pitchFamily="34" charset="0"/>
                <a:cs typeface="Arial" panose="020B0604020202020204" pitchFamily="34" charset="0"/>
              </a:rPr>
              <a:t>3</a:t>
            </a:r>
            <a:r>
              <a:rPr lang="en-US" sz="2800" dirty="0">
                <a:latin typeface="Arial" panose="020B0604020202020204" pitchFamily="34" charset="0"/>
                <a:cs typeface="Arial" panose="020B0604020202020204" pitchFamily="34" charset="0"/>
              </a:rPr>
              <a:t> Bias (Monthly) – CB6r5 vs. CRACMM</a:t>
            </a:r>
          </a:p>
        </p:txBody>
      </p:sp>
      <p:sp>
        <p:nvSpPr>
          <p:cNvPr id="23" name="TextBox 22">
            <a:extLst>
              <a:ext uri="{FF2B5EF4-FFF2-40B4-BE49-F238E27FC236}">
                <a16:creationId xmlns:a16="http://schemas.microsoft.com/office/drawing/2014/main" id="{B4240149-A1AD-4D44-9011-6C9A40F1F214}"/>
              </a:ext>
            </a:extLst>
          </p:cNvPr>
          <p:cNvSpPr txBox="1"/>
          <p:nvPr/>
        </p:nvSpPr>
        <p:spPr>
          <a:xfrm>
            <a:off x="7031054" y="3861915"/>
            <a:ext cx="2210222" cy="369332"/>
          </a:xfrm>
          <a:prstGeom prst="rect">
            <a:avLst/>
          </a:prstGeom>
          <a:noFill/>
        </p:spPr>
        <p:txBody>
          <a:bodyPr wrap="square" rtlCol="0">
            <a:spAutoFit/>
          </a:bodyPr>
          <a:lstStyle/>
          <a:p>
            <a:pPr algn="ctr"/>
            <a:r>
              <a:rPr lang="en-US" dirty="0">
                <a:solidFill>
                  <a:srgbClr val="00B050"/>
                </a:solidFill>
              </a:rPr>
              <a:t>v5.4 M3Dry</a:t>
            </a:r>
          </a:p>
        </p:txBody>
      </p:sp>
      <p:sp>
        <p:nvSpPr>
          <p:cNvPr id="25" name="TextBox 24">
            <a:extLst>
              <a:ext uri="{FF2B5EF4-FFF2-40B4-BE49-F238E27FC236}">
                <a16:creationId xmlns:a16="http://schemas.microsoft.com/office/drawing/2014/main" id="{71450371-8AE3-4C1F-AF3A-68FF04B98B8E}"/>
              </a:ext>
            </a:extLst>
          </p:cNvPr>
          <p:cNvSpPr txBox="1"/>
          <p:nvPr/>
        </p:nvSpPr>
        <p:spPr>
          <a:xfrm>
            <a:off x="6789905" y="4207762"/>
            <a:ext cx="2714017" cy="369332"/>
          </a:xfrm>
          <a:prstGeom prst="rect">
            <a:avLst/>
          </a:prstGeom>
          <a:noFill/>
        </p:spPr>
        <p:txBody>
          <a:bodyPr wrap="square" rtlCol="0">
            <a:spAutoFit/>
          </a:bodyPr>
          <a:lstStyle/>
          <a:p>
            <a:pPr algn="ctr"/>
            <a:r>
              <a:rPr lang="en-US" dirty="0">
                <a:solidFill>
                  <a:schemeClr val="accent4">
                    <a:lumMod val="75000"/>
                  </a:schemeClr>
                </a:solidFill>
              </a:rPr>
              <a:t>v5.4 STAGE</a:t>
            </a:r>
          </a:p>
        </p:txBody>
      </p:sp>
    </p:spTree>
    <p:extLst>
      <p:ext uri="{BB962C8B-B14F-4D97-AF65-F5344CB8AC3E}">
        <p14:creationId xmlns:p14="http://schemas.microsoft.com/office/powerpoint/2010/main" val="3807379551"/>
      </p:ext>
    </p:extLst>
  </p:cSld>
  <p:clrMapOvr>
    <a:masterClrMapping/>
  </p:clrMapOvr>
</p:sld>
</file>

<file path=ppt/theme/theme1.xml><?xml version="1.0" encoding="utf-8"?>
<a:theme xmlns:a="http://schemas.openxmlformats.org/drawingml/2006/main" name="Completely Blan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RD_ppt_template.pptx" id="{1C3D6186-BC9E-4C93-9234-726073C89C11}" vid="{A1D93175-3F92-43AC-BB65-24D621E94C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09.xml.rels><?xml version="1.0" encoding="UTF-8" standalone="yes"?>
<Relationships xmlns="http://schemas.openxmlformats.org/package/2006/relationships"><Relationship Id="rId1" Type="http://schemas.openxmlformats.org/officeDocument/2006/relationships/customXmlProps" Target="itemProps10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10.xml.rels><?xml version="1.0" encoding="UTF-8" standalone="yes"?>
<Relationships xmlns="http://schemas.openxmlformats.org/package/2006/relationships"><Relationship Id="rId1" Type="http://schemas.openxmlformats.org/officeDocument/2006/relationships/customXmlProps" Target="itemProps110.xml"/></Relationships>
</file>

<file path=customXml/_rels/item111.xml.rels><?xml version="1.0" encoding="UTF-8" standalone="yes"?>
<Relationships xmlns="http://schemas.openxmlformats.org/package/2006/relationships"><Relationship Id="rId1" Type="http://schemas.openxmlformats.org/officeDocument/2006/relationships/customXmlProps" Target="itemProps111.xml"/></Relationships>
</file>

<file path=customXml/_rels/item112.xml.rels><?xml version="1.0" encoding="UTF-8" standalone="yes"?>
<Relationships xmlns="http://schemas.openxmlformats.org/package/2006/relationships"><Relationship Id="rId1" Type="http://schemas.openxmlformats.org/officeDocument/2006/relationships/customXmlProps" Target="itemProps112.xml"/></Relationships>
</file>

<file path=customXml/_rels/item113.xml.rels><?xml version="1.0" encoding="UTF-8" standalone="yes"?>
<Relationships xmlns="http://schemas.openxmlformats.org/package/2006/relationships"><Relationship Id="rId1" Type="http://schemas.openxmlformats.org/officeDocument/2006/relationships/customXmlProps" Target="itemProps113.xml"/></Relationships>
</file>

<file path=customXml/_rels/item114.xml.rels><?xml version="1.0" encoding="UTF-8" standalone="yes"?>
<Relationships xmlns="http://schemas.openxmlformats.org/package/2006/relationships"><Relationship Id="rId1" Type="http://schemas.openxmlformats.org/officeDocument/2006/relationships/customXmlProps" Target="itemProps114.xml"/></Relationships>
</file>

<file path=customXml/_rels/item115.xml.rels><?xml version="1.0" encoding="UTF-8" standalone="yes"?>
<Relationships xmlns="http://schemas.openxmlformats.org/package/2006/relationships"><Relationship Id="rId1" Type="http://schemas.openxmlformats.org/officeDocument/2006/relationships/customXmlProps" Target="itemProps115.xml"/></Relationships>
</file>

<file path=customXml/_rels/item116.xml.rels><?xml version="1.0" encoding="UTF-8" standalone="yes"?>
<Relationships xmlns="http://schemas.openxmlformats.org/package/2006/relationships"><Relationship Id="rId1" Type="http://schemas.openxmlformats.org/officeDocument/2006/relationships/customXmlProps" Target="itemProps116.xml"/></Relationships>
</file>

<file path=customXml/_rels/item117.xml.rels><?xml version="1.0" encoding="UTF-8" standalone="yes"?>
<Relationships xmlns="http://schemas.openxmlformats.org/package/2006/relationships"><Relationship Id="rId1" Type="http://schemas.openxmlformats.org/officeDocument/2006/relationships/customXmlProps" Target="itemProps117.xml"/></Relationships>
</file>

<file path=customXml/_rels/item118.xml.rels><?xml version="1.0" encoding="UTF-8" standalone="yes"?>
<Relationships xmlns="http://schemas.openxmlformats.org/package/2006/relationships"><Relationship Id="rId1" Type="http://schemas.openxmlformats.org/officeDocument/2006/relationships/customXmlProps" Target="itemProps118.xml"/></Relationships>
</file>

<file path=customXml/_rels/item119.xml.rels><?xml version="1.0" encoding="UTF-8" standalone="yes"?>
<Relationships xmlns="http://schemas.openxmlformats.org/package/2006/relationships"><Relationship Id="rId1" Type="http://schemas.openxmlformats.org/officeDocument/2006/relationships/customXmlProps" Target="itemProps119.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20.xml.rels><?xml version="1.0" encoding="UTF-8" standalone="yes"?>
<Relationships xmlns="http://schemas.openxmlformats.org/package/2006/relationships"><Relationship Id="rId1" Type="http://schemas.openxmlformats.org/officeDocument/2006/relationships/customXmlProps" Target="itemProps120.xml"/></Relationships>
</file>

<file path=customXml/_rels/item121.xml.rels><?xml version="1.0" encoding="UTF-8" standalone="yes"?>
<Relationships xmlns="http://schemas.openxmlformats.org/package/2006/relationships"><Relationship Id="rId1" Type="http://schemas.openxmlformats.org/officeDocument/2006/relationships/customXmlProps" Target="itemProps121.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00.xml><?xml version="1.0" encoding="utf-8"?>
<EsriMapsInfo xmlns="ESRI.ArcGIS.Mapping.OfficeIntegration.PowerPointInfo">
  <Version>Version1</Version>
  <RequiresSignIn>False</RequiresSignIn>
</EsriMapsInfo>
</file>

<file path=customXml/item101.xml><?xml version="1.0" encoding="utf-8"?>
<EsriMapsInfo xmlns="ESRI.ArcGIS.Mapping.OfficeIntegration.PowerPointInfo">
  <Version>Version1</Version>
  <RequiresSignIn>False</RequiresSignIn>
</EsriMapsInfo>
</file>

<file path=customXml/item102.xml><?xml version="1.0" encoding="utf-8"?>
<EsriMapsInfo xmlns="ESRI.ArcGIS.Mapping.OfficeIntegration.PowerPointInfo">
  <Version>Version1</Version>
  <RequiresSignIn>False</RequiresSignIn>
</EsriMapsInfo>
</file>

<file path=customXml/item103.xml><?xml version="1.0" encoding="utf-8"?>
<EsriMapsInfo xmlns="ESRI.ArcGIS.Mapping.OfficeIntegration.PowerPointInfo">
  <Version>Version1</Version>
  <RequiresSignIn>False</RequiresSignIn>
</EsriMapsInfo>
</file>

<file path=customXml/item104.xml><?xml version="1.0" encoding="utf-8"?>
<EsriMapsInfo xmlns="ESRI.ArcGIS.Mapping.OfficeIntegration.PowerPointInfo">
  <Version>Version1</Version>
  <RequiresSignIn>False</RequiresSignIn>
</EsriMapsInfo>
</file>

<file path=customXml/item105.xml><?xml version="1.0" encoding="utf-8"?>
<EsriMapsInfo xmlns="ESRI.ArcGIS.Mapping.OfficeIntegration.PowerPointInfo">
  <Version>Version1</Version>
  <RequiresSignIn>False</RequiresSignIn>
</EsriMapsInfo>
</file>

<file path=customXml/item106.xml><?xml version="1.0" encoding="utf-8"?>
<EsriMapsInfo xmlns="ESRI.ArcGIS.Mapping.OfficeIntegration.PowerPointInfo">
  <Version>Version1</Version>
  <RequiresSignIn>False</RequiresSignIn>
</EsriMapsInfo>
</file>

<file path=customXml/item107.xml><?xml version="1.0" encoding="utf-8"?>
<EsriMapsInfo xmlns="ESRI.ArcGIS.Mapping.OfficeIntegration.PowerPointInfo">
  <Version>Version1</Version>
  <RequiresSignIn>False</RequiresSignIn>
</EsriMapsInfo>
</file>

<file path=customXml/item108.xml><?xml version="1.0" encoding="utf-8"?>
<EsriMapsInfo xmlns="ESRI.ArcGIS.Mapping.OfficeIntegration.PowerPointInfo">
  <Version>Version1</Version>
  <RequiresSignIn>False</RequiresSignIn>
</EsriMapsInfo>
</file>

<file path=customXml/item109.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10.xml><?xml version="1.0" encoding="utf-8"?>
<EsriMapsInfo xmlns="ESRI.ArcGIS.Mapping.OfficeIntegration.PowerPointInfo">
  <Version>Version1</Version>
  <RequiresSignIn>False</RequiresSignIn>
</EsriMapsInfo>
</file>

<file path=customXml/item111.xml><?xml version="1.0" encoding="utf-8"?>
<EsriMapsInfo xmlns="ESRI.ArcGIS.Mapping.OfficeIntegration.PowerPointInfo">
  <Version>Version1</Version>
  <RequiresSignIn>False</RequiresSignIn>
</EsriMapsInfo>
</file>

<file path=customXml/item112.xml><?xml version="1.0" encoding="utf-8"?>
<EsriMapsInfo xmlns="ESRI.ArcGIS.Mapping.OfficeIntegration.PowerPointInfo">
  <Version>Version1</Version>
  <RequiresSignIn>False</RequiresSignIn>
</EsriMapsInfo>
</file>

<file path=customXml/item113.xml><?xml version="1.0" encoding="utf-8"?>
<EsriMapsInfo xmlns="ESRI.ArcGIS.Mapping.OfficeIntegration.PowerPointInfo">
  <Version>Version1</Version>
  <RequiresSignIn>False</RequiresSignIn>
</EsriMapsInfo>
</file>

<file path=customXml/item114.xml><?xml version="1.0" encoding="utf-8"?>
<EsriMapsInfo xmlns="ESRI.ArcGIS.Mapping.OfficeIntegration.PowerPointInfo">
  <Version>Version1</Version>
  <RequiresSignIn>False</RequiresSignIn>
</EsriMapsInfo>
</file>

<file path=customXml/item115.xml><?xml version="1.0" encoding="utf-8"?>
<EsriMapsInfo xmlns="ESRI.ArcGIS.Mapping.OfficeIntegration.PowerPointInfo">
  <Version>Version1</Version>
  <RequiresSignIn>False</RequiresSignIn>
</EsriMapsInfo>
</file>

<file path=customXml/item116.xml><?xml version="1.0" encoding="utf-8"?>
<EsriMapsInfo xmlns="ESRI.ArcGIS.Mapping.OfficeIntegration.PowerPointInfo">
  <Version>Version1</Version>
  <RequiresSignIn>False</RequiresSignIn>
</EsriMapsInfo>
</file>

<file path=customXml/item117.xml><?xml version="1.0" encoding="utf-8"?>
<EsriMapsInfo xmlns="ESRI.ArcGIS.Mapping.OfficeIntegration.PowerPointInfo">
  <Version>Version1</Version>
  <RequiresSignIn>False</RequiresSignIn>
</EsriMapsInfo>
</file>

<file path=customXml/item118.xml><?xml version="1.0" encoding="utf-8"?>
<EsriMapsInfo xmlns="ESRI.ArcGIS.Mapping.OfficeIntegration.PowerPointInfo">
  <Version>Version1</Version>
  <RequiresSignIn>False</RequiresSignIn>
</EsriMapsInfo>
</file>

<file path=customXml/item119.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20.xml><?xml version="1.0" encoding="utf-8"?>
<EsriMapsInfo xmlns="ESRI.ArcGIS.Mapping.OfficeIntegration.PowerPointInfo">
  <Version>Version1</Version>
  <RequiresSignIn>False</RequiresSignIn>
</EsriMapsInfo>
</file>

<file path=customXml/item121.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69.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70.xml><?xml version="1.0" encoding="utf-8"?>
<EsriMapsInfo xmlns="ESRI.ArcGIS.Mapping.OfficeIntegration.PowerPointInfo">
  <Version>Version1</Version>
  <RequiresSignIn>False</RequiresSignIn>
</EsriMapsInfo>
</file>

<file path=customXml/item71.xml><?xml version="1.0" encoding="utf-8"?>
<EsriMapsInfo xmlns="ESRI.ArcGIS.Mapping.OfficeIntegration.PowerPointInfo">
  <Version>Version1</Version>
  <RequiresSignIn>False</RequiresSignIn>
</EsriMapsInfo>
</file>

<file path=customXml/item72.xml><?xml version="1.0" encoding="utf-8"?>
<EsriMapsInfo xmlns="ESRI.ArcGIS.Mapping.OfficeIntegration.PowerPointInfo">
  <Version>Version1</Version>
  <RequiresSignIn>False</RequiresSignIn>
</EsriMapsInfo>
</file>

<file path=customXml/item73.xml><?xml version="1.0" encoding="utf-8"?>
<EsriMapsInfo xmlns="ESRI.ArcGIS.Mapping.OfficeIntegration.PowerPointInfo">
  <Version>Version1</Version>
  <RequiresSignIn>False</RequiresSignIn>
</EsriMapsInfo>
</file>

<file path=customXml/item74.xml><?xml version="1.0" encoding="utf-8"?>
<EsriMapsInfo xmlns="ESRI.ArcGIS.Mapping.OfficeIntegration.PowerPointInfo">
  <Version>Version1</Version>
  <RequiresSignIn>False</RequiresSignIn>
</EsriMapsInfo>
</file>

<file path=customXml/item75.xml><?xml version="1.0" encoding="utf-8"?>
<EsriMapsInfo xmlns="ESRI.ArcGIS.Mapping.OfficeIntegration.PowerPointInfo">
  <Version>Version1</Version>
  <RequiresSignIn>False</RequiresSignIn>
</EsriMapsInfo>
</file>

<file path=customXml/item76.xml><?xml version="1.0" encoding="utf-8"?>
<EsriMapsInfo xmlns="ESRI.ArcGIS.Mapping.OfficeIntegration.PowerPointInfo">
  <Version>Version1</Version>
  <RequiresSignIn>False</RequiresSignIn>
</EsriMapsInfo>
</file>

<file path=customXml/item77.xml><?xml version="1.0" encoding="utf-8"?>
<EsriMapsInfo xmlns="ESRI.ArcGIS.Mapping.OfficeIntegration.PowerPointInfo">
  <Version>Version1</Version>
  <RequiresSignIn>False</RequiresSignIn>
</EsriMapsInfo>
</file>

<file path=customXml/item78.xml><?xml version="1.0" encoding="utf-8"?>
<EsriMapsInfo xmlns="ESRI.ArcGIS.Mapping.OfficeIntegration.PowerPointInfo">
  <Version>Version1</Version>
  <RequiresSignIn>False</RequiresSignIn>
</EsriMapsInfo>
</file>

<file path=customXml/item79.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80.xml><?xml version="1.0" encoding="utf-8"?>
<EsriMapsInfo xmlns="ESRI.ArcGIS.Mapping.OfficeIntegration.PowerPointInfo">
  <Version>Version1</Version>
  <RequiresSignIn>False</RequiresSignIn>
</EsriMapsInfo>
</file>

<file path=customXml/item81.xml><?xml version="1.0" encoding="utf-8"?>
<EsriMapsInfo xmlns="ESRI.ArcGIS.Mapping.OfficeIntegration.PowerPointInfo">
  <Version>Version1</Version>
  <RequiresSignIn>False</RequiresSignIn>
</EsriMapsInfo>
</file>

<file path=customXml/item82.xml><?xml version="1.0" encoding="utf-8"?>
<EsriMapsInfo xmlns="ESRI.ArcGIS.Mapping.OfficeIntegration.PowerPointInfo">
  <Version>Version1</Version>
  <RequiresSignIn>False</RequiresSignIn>
</EsriMapsInfo>
</file>

<file path=customXml/item83.xml><?xml version="1.0" encoding="utf-8"?>
<EsriMapsInfo xmlns="ESRI.ArcGIS.Mapping.OfficeIntegration.PowerPointInfo">
  <Version>Version1</Version>
  <RequiresSignIn>False</RequiresSignIn>
</EsriMapsInfo>
</file>

<file path=customXml/item84.xml><?xml version="1.0" encoding="utf-8"?>
<EsriMapsInfo xmlns="ESRI.ArcGIS.Mapping.OfficeIntegration.PowerPointInfo">
  <Version>Version1</Version>
  <RequiresSignIn>False</RequiresSignIn>
</EsriMapsInfo>
</file>

<file path=customXml/item85.xml><?xml version="1.0" encoding="utf-8"?>
<EsriMapsInfo xmlns="ESRI.ArcGIS.Mapping.OfficeIntegration.PowerPointInfo">
  <Version>Version1</Version>
  <RequiresSignIn>False</RequiresSignIn>
</EsriMapsInfo>
</file>

<file path=customXml/item86.xml><?xml version="1.0" encoding="utf-8"?>
<EsriMapsInfo xmlns="ESRI.ArcGIS.Mapping.OfficeIntegration.PowerPointInfo">
  <Version>Version1</Version>
  <RequiresSignIn>False</RequiresSignIn>
</EsriMapsInfo>
</file>

<file path=customXml/item87.xml><?xml version="1.0" encoding="utf-8"?>
<EsriMapsInfo xmlns="ESRI.ArcGIS.Mapping.OfficeIntegration.PowerPointInfo">
  <Version>Version1</Version>
  <RequiresSignIn>False</RequiresSignIn>
</EsriMapsInfo>
</file>

<file path=customXml/item88.xml><?xml version="1.0" encoding="utf-8"?>
<EsriMapsInfo xmlns="ESRI.ArcGIS.Mapping.OfficeIntegration.PowerPointInfo">
  <Version>Version1</Version>
  <RequiresSignIn>False</RequiresSignIn>
</EsriMapsInfo>
</file>

<file path=customXml/item89.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90.xml><?xml version="1.0" encoding="utf-8"?>
<EsriMapsInfo xmlns="ESRI.ArcGIS.Mapping.OfficeIntegration.PowerPointInfo">
  <Version>Version1</Version>
  <RequiresSignIn>False</RequiresSignIn>
</EsriMapsInfo>
</file>

<file path=customXml/item91.xml><?xml version="1.0" encoding="utf-8"?>
<EsriMapsInfo xmlns="ESRI.ArcGIS.Mapping.OfficeIntegration.PowerPointInfo">
  <Version>Version1</Version>
  <RequiresSignIn>False</RequiresSignIn>
</EsriMapsInfo>
</file>

<file path=customXml/item92.xml><?xml version="1.0" encoding="utf-8"?>
<EsriMapsInfo xmlns="ESRI.ArcGIS.Mapping.OfficeIntegration.PowerPointInfo">
  <Version>Version1</Version>
  <RequiresSignIn>False</RequiresSignIn>
</EsriMapsInfo>
</file>

<file path=customXml/item93.xml><?xml version="1.0" encoding="utf-8"?>
<EsriMapsInfo xmlns="ESRI.ArcGIS.Mapping.OfficeIntegration.PowerPointInfo">
  <Version>Version1</Version>
  <RequiresSignIn>False</RequiresSignIn>
</EsriMapsInfo>
</file>

<file path=customXml/item94.xml><?xml version="1.0" encoding="utf-8"?>
<EsriMapsInfo xmlns="ESRI.ArcGIS.Mapping.OfficeIntegration.PowerPointInfo">
  <Version>Version1</Version>
  <RequiresSignIn>False</RequiresSignIn>
</EsriMapsInfo>
</file>

<file path=customXml/item95.xml><?xml version="1.0" encoding="utf-8"?>
<EsriMapsInfo xmlns="ESRI.ArcGIS.Mapping.OfficeIntegration.PowerPointInfo">
  <Version>Version1</Version>
  <RequiresSignIn>False</RequiresSignIn>
</EsriMapsInfo>
</file>

<file path=customXml/item96.xml><?xml version="1.0" encoding="utf-8"?>
<EsriMapsInfo xmlns="ESRI.ArcGIS.Mapping.OfficeIntegration.PowerPointInfo">
  <Version>Version1</Version>
  <RequiresSignIn>False</RequiresSignIn>
</EsriMapsInfo>
</file>

<file path=customXml/item97.xml><?xml version="1.0" encoding="utf-8"?>
<EsriMapsInfo xmlns="ESRI.ArcGIS.Mapping.OfficeIntegration.PowerPointInfo">
  <Version>Version1</Version>
  <RequiresSignIn>False</RequiresSignIn>
</EsriMapsInfo>
</file>

<file path=customXml/item98.xml><?xml version="1.0" encoding="utf-8"?>
<EsriMapsInfo xmlns="ESRI.ArcGIS.Mapping.OfficeIntegration.PowerPointInfo">
  <Version>Version1</Version>
  <RequiresSignIn>False</RequiresSignIn>
</EsriMapsInfo>
</file>

<file path=customXml/item9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BBC280AA-D1C5-4BF1-A7F6-E1D92F312F86}">
  <ds:schemaRefs>
    <ds:schemaRef ds:uri="ESRI.ArcGIS.Mapping.OfficeIntegration.PowerPointInfo"/>
  </ds:schemaRefs>
</ds:datastoreItem>
</file>

<file path=customXml/itemProps10.xml><?xml version="1.0" encoding="utf-8"?>
<ds:datastoreItem xmlns:ds="http://schemas.openxmlformats.org/officeDocument/2006/customXml" ds:itemID="{BCF2586F-51B0-4052-8A99-9484B45BDB43}">
  <ds:schemaRefs>
    <ds:schemaRef ds:uri="ESRI.ArcGIS.Mapping.OfficeIntegration.PowerPointInfo"/>
  </ds:schemaRefs>
</ds:datastoreItem>
</file>

<file path=customXml/itemProps100.xml><?xml version="1.0" encoding="utf-8"?>
<ds:datastoreItem xmlns:ds="http://schemas.openxmlformats.org/officeDocument/2006/customXml" ds:itemID="{82EB11FD-D1F3-4447-A2CA-CB7E761FBD25}">
  <ds:schemaRefs>
    <ds:schemaRef ds:uri="ESRI.ArcGIS.Mapping.OfficeIntegration.PowerPointInfo"/>
  </ds:schemaRefs>
</ds:datastoreItem>
</file>

<file path=customXml/itemProps101.xml><?xml version="1.0" encoding="utf-8"?>
<ds:datastoreItem xmlns:ds="http://schemas.openxmlformats.org/officeDocument/2006/customXml" ds:itemID="{9B835B98-34CC-4F9D-B55F-C71AFA897097}">
  <ds:schemaRefs>
    <ds:schemaRef ds:uri="ESRI.ArcGIS.Mapping.OfficeIntegration.PowerPointInfo"/>
  </ds:schemaRefs>
</ds:datastoreItem>
</file>

<file path=customXml/itemProps102.xml><?xml version="1.0" encoding="utf-8"?>
<ds:datastoreItem xmlns:ds="http://schemas.openxmlformats.org/officeDocument/2006/customXml" ds:itemID="{FE24CCFE-4E59-435F-8F24-377ED5C939C1}">
  <ds:schemaRefs>
    <ds:schemaRef ds:uri="ESRI.ArcGIS.Mapping.OfficeIntegration.PowerPointInfo"/>
  </ds:schemaRefs>
</ds:datastoreItem>
</file>

<file path=customXml/itemProps103.xml><?xml version="1.0" encoding="utf-8"?>
<ds:datastoreItem xmlns:ds="http://schemas.openxmlformats.org/officeDocument/2006/customXml" ds:itemID="{8013BBCB-908D-40BF-B762-8A4A83680B37}">
  <ds:schemaRefs>
    <ds:schemaRef ds:uri="ESRI.ArcGIS.Mapping.OfficeIntegration.PowerPointInfo"/>
  </ds:schemaRefs>
</ds:datastoreItem>
</file>

<file path=customXml/itemProps104.xml><?xml version="1.0" encoding="utf-8"?>
<ds:datastoreItem xmlns:ds="http://schemas.openxmlformats.org/officeDocument/2006/customXml" ds:itemID="{EBC73CF8-4DC1-4DE7-A759-4ACC3A1781A7}">
  <ds:schemaRefs>
    <ds:schemaRef ds:uri="ESRI.ArcGIS.Mapping.OfficeIntegration.PowerPointInfo"/>
  </ds:schemaRefs>
</ds:datastoreItem>
</file>

<file path=customXml/itemProps105.xml><?xml version="1.0" encoding="utf-8"?>
<ds:datastoreItem xmlns:ds="http://schemas.openxmlformats.org/officeDocument/2006/customXml" ds:itemID="{C7171983-1A8E-46D4-BE8B-E95A89DB0B1A}">
  <ds:schemaRefs>
    <ds:schemaRef ds:uri="ESRI.ArcGIS.Mapping.OfficeIntegration.PowerPointInfo"/>
  </ds:schemaRefs>
</ds:datastoreItem>
</file>

<file path=customXml/itemProps106.xml><?xml version="1.0" encoding="utf-8"?>
<ds:datastoreItem xmlns:ds="http://schemas.openxmlformats.org/officeDocument/2006/customXml" ds:itemID="{1BAE4245-F498-4051-A2C3-4525678B835D}">
  <ds:schemaRefs>
    <ds:schemaRef ds:uri="ESRI.ArcGIS.Mapping.OfficeIntegration.PowerPointInfo"/>
  </ds:schemaRefs>
</ds:datastoreItem>
</file>

<file path=customXml/itemProps107.xml><?xml version="1.0" encoding="utf-8"?>
<ds:datastoreItem xmlns:ds="http://schemas.openxmlformats.org/officeDocument/2006/customXml" ds:itemID="{A5CE5AC7-E6AB-4D13-8750-635BB7D5BE9D}">
  <ds:schemaRefs>
    <ds:schemaRef ds:uri="ESRI.ArcGIS.Mapping.OfficeIntegration.PowerPointInfo"/>
  </ds:schemaRefs>
</ds:datastoreItem>
</file>

<file path=customXml/itemProps108.xml><?xml version="1.0" encoding="utf-8"?>
<ds:datastoreItem xmlns:ds="http://schemas.openxmlformats.org/officeDocument/2006/customXml" ds:itemID="{84B6C84E-5116-4591-95AE-91DF44C6E9EE}">
  <ds:schemaRefs>
    <ds:schemaRef ds:uri="ESRI.ArcGIS.Mapping.OfficeIntegration.PowerPointInfo"/>
  </ds:schemaRefs>
</ds:datastoreItem>
</file>

<file path=customXml/itemProps109.xml><?xml version="1.0" encoding="utf-8"?>
<ds:datastoreItem xmlns:ds="http://schemas.openxmlformats.org/officeDocument/2006/customXml" ds:itemID="{AE37C966-FEBD-4168-A641-F19C0C079180}">
  <ds:schemaRefs>
    <ds:schemaRef ds:uri="ESRI.ArcGIS.Mapping.OfficeIntegration.PowerPointInfo"/>
  </ds:schemaRefs>
</ds:datastoreItem>
</file>

<file path=customXml/itemProps11.xml><?xml version="1.0" encoding="utf-8"?>
<ds:datastoreItem xmlns:ds="http://schemas.openxmlformats.org/officeDocument/2006/customXml" ds:itemID="{DB891C39-00DB-4B82-B2DF-76E9E030F7FC}">
  <ds:schemaRefs>
    <ds:schemaRef ds:uri="ESRI.ArcGIS.Mapping.OfficeIntegration.PowerPointInfo"/>
  </ds:schemaRefs>
</ds:datastoreItem>
</file>

<file path=customXml/itemProps110.xml><?xml version="1.0" encoding="utf-8"?>
<ds:datastoreItem xmlns:ds="http://schemas.openxmlformats.org/officeDocument/2006/customXml" ds:itemID="{CEED196D-56FB-42B4-ACAA-B638F7ED038E}">
  <ds:schemaRefs>
    <ds:schemaRef ds:uri="ESRI.ArcGIS.Mapping.OfficeIntegration.PowerPointInfo"/>
  </ds:schemaRefs>
</ds:datastoreItem>
</file>

<file path=customXml/itemProps111.xml><?xml version="1.0" encoding="utf-8"?>
<ds:datastoreItem xmlns:ds="http://schemas.openxmlformats.org/officeDocument/2006/customXml" ds:itemID="{ED738D1F-5B64-4C9B-A06B-876D69B399DB}">
  <ds:schemaRefs>
    <ds:schemaRef ds:uri="ESRI.ArcGIS.Mapping.OfficeIntegration.PowerPointInfo"/>
  </ds:schemaRefs>
</ds:datastoreItem>
</file>

<file path=customXml/itemProps112.xml><?xml version="1.0" encoding="utf-8"?>
<ds:datastoreItem xmlns:ds="http://schemas.openxmlformats.org/officeDocument/2006/customXml" ds:itemID="{53425864-5EA5-4F77-AC76-FCF4F4CF54FC}">
  <ds:schemaRefs>
    <ds:schemaRef ds:uri="ESRI.ArcGIS.Mapping.OfficeIntegration.PowerPointInfo"/>
  </ds:schemaRefs>
</ds:datastoreItem>
</file>

<file path=customXml/itemProps113.xml><?xml version="1.0" encoding="utf-8"?>
<ds:datastoreItem xmlns:ds="http://schemas.openxmlformats.org/officeDocument/2006/customXml" ds:itemID="{B3018D53-A787-4330-B4C0-F4770E349EC2}">
  <ds:schemaRefs>
    <ds:schemaRef ds:uri="ESRI.ArcGIS.Mapping.OfficeIntegration.PowerPointInfo"/>
  </ds:schemaRefs>
</ds:datastoreItem>
</file>

<file path=customXml/itemProps114.xml><?xml version="1.0" encoding="utf-8"?>
<ds:datastoreItem xmlns:ds="http://schemas.openxmlformats.org/officeDocument/2006/customXml" ds:itemID="{01F6DCF1-A122-414F-A899-2E1FD5F8DE08}">
  <ds:schemaRefs>
    <ds:schemaRef ds:uri="ESRI.ArcGIS.Mapping.OfficeIntegration.PowerPointInfo"/>
  </ds:schemaRefs>
</ds:datastoreItem>
</file>

<file path=customXml/itemProps115.xml><?xml version="1.0" encoding="utf-8"?>
<ds:datastoreItem xmlns:ds="http://schemas.openxmlformats.org/officeDocument/2006/customXml" ds:itemID="{6FC85D66-DD00-428C-AAE6-78D95676E12F}">
  <ds:schemaRefs>
    <ds:schemaRef ds:uri="ESRI.ArcGIS.Mapping.OfficeIntegration.PowerPointInfo"/>
  </ds:schemaRefs>
</ds:datastoreItem>
</file>

<file path=customXml/itemProps116.xml><?xml version="1.0" encoding="utf-8"?>
<ds:datastoreItem xmlns:ds="http://schemas.openxmlformats.org/officeDocument/2006/customXml" ds:itemID="{5D2CA7D0-364A-4783-813B-12BE48ECBDC2}">
  <ds:schemaRefs>
    <ds:schemaRef ds:uri="ESRI.ArcGIS.Mapping.OfficeIntegration.PowerPointInfo"/>
  </ds:schemaRefs>
</ds:datastoreItem>
</file>

<file path=customXml/itemProps117.xml><?xml version="1.0" encoding="utf-8"?>
<ds:datastoreItem xmlns:ds="http://schemas.openxmlformats.org/officeDocument/2006/customXml" ds:itemID="{07EA314A-7CCA-47A5-A57E-CA07B97CED00}">
  <ds:schemaRefs>
    <ds:schemaRef ds:uri="ESRI.ArcGIS.Mapping.OfficeIntegration.PowerPointInfo"/>
  </ds:schemaRefs>
</ds:datastoreItem>
</file>

<file path=customXml/itemProps118.xml><?xml version="1.0" encoding="utf-8"?>
<ds:datastoreItem xmlns:ds="http://schemas.openxmlformats.org/officeDocument/2006/customXml" ds:itemID="{262052AE-281D-4C9F-9390-52FE0644181C}">
  <ds:schemaRefs>
    <ds:schemaRef ds:uri="ESRI.ArcGIS.Mapping.OfficeIntegration.PowerPointInfo"/>
  </ds:schemaRefs>
</ds:datastoreItem>
</file>

<file path=customXml/itemProps119.xml><?xml version="1.0" encoding="utf-8"?>
<ds:datastoreItem xmlns:ds="http://schemas.openxmlformats.org/officeDocument/2006/customXml" ds:itemID="{AF14588E-68EA-49D5-BEBC-BCCD4D526185}">
  <ds:schemaRefs>
    <ds:schemaRef ds:uri="ESRI.ArcGIS.Mapping.OfficeIntegration.PowerPointInfo"/>
  </ds:schemaRefs>
</ds:datastoreItem>
</file>

<file path=customXml/itemProps12.xml><?xml version="1.0" encoding="utf-8"?>
<ds:datastoreItem xmlns:ds="http://schemas.openxmlformats.org/officeDocument/2006/customXml" ds:itemID="{995F1434-F1C8-4ACD-950C-F7E2175019F1}">
  <ds:schemaRefs>
    <ds:schemaRef ds:uri="ESRI.ArcGIS.Mapping.OfficeIntegration.PowerPointInfo"/>
  </ds:schemaRefs>
</ds:datastoreItem>
</file>

<file path=customXml/itemProps120.xml><?xml version="1.0" encoding="utf-8"?>
<ds:datastoreItem xmlns:ds="http://schemas.openxmlformats.org/officeDocument/2006/customXml" ds:itemID="{A2B87A2D-597E-40D3-B0F2-67892077103A}">
  <ds:schemaRefs>
    <ds:schemaRef ds:uri="ESRI.ArcGIS.Mapping.OfficeIntegration.PowerPointInfo"/>
  </ds:schemaRefs>
</ds:datastoreItem>
</file>

<file path=customXml/itemProps121.xml><?xml version="1.0" encoding="utf-8"?>
<ds:datastoreItem xmlns:ds="http://schemas.openxmlformats.org/officeDocument/2006/customXml" ds:itemID="{AB732BA2-7A7F-4503-8F6B-12E068B5AC07}">
  <ds:schemaRefs>
    <ds:schemaRef ds:uri="ESRI.ArcGIS.Mapping.OfficeIntegration.PowerPointInfo"/>
  </ds:schemaRefs>
</ds:datastoreItem>
</file>

<file path=customXml/itemProps13.xml><?xml version="1.0" encoding="utf-8"?>
<ds:datastoreItem xmlns:ds="http://schemas.openxmlformats.org/officeDocument/2006/customXml" ds:itemID="{78A68EBC-D1BD-43CC-BC50-6D9B08ADBF9E}">
  <ds:schemaRefs>
    <ds:schemaRef ds:uri="ESRI.ArcGIS.Mapping.OfficeIntegration.PowerPointInfo"/>
  </ds:schemaRefs>
</ds:datastoreItem>
</file>

<file path=customXml/itemProps14.xml><?xml version="1.0" encoding="utf-8"?>
<ds:datastoreItem xmlns:ds="http://schemas.openxmlformats.org/officeDocument/2006/customXml" ds:itemID="{8502229A-1101-4C41-B328-FEEAEDEDA38E}">
  <ds:schemaRefs>
    <ds:schemaRef ds:uri="ESRI.ArcGIS.Mapping.OfficeIntegration.PowerPointInfo"/>
  </ds:schemaRefs>
</ds:datastoreItem>
</file>

<file path=customXml/itemProps15.xml><?xml version="1.0" encoding="utf-8"?>
<ds:datastoreItem xmlns:ds="http://schemas.openxmlformats.org/officeDocument/2006/customXml" ds:itemID="{19DD2A93-7008-466C-8887-82F4E702997F}">
  <ds:schemaRefs>
    <ds:schemaRef ds:uri="ESRI.ArcGIS.Mapping.OfficeIntegration.PowerPointInfo"/>
  </ds:schemaRefs>
</ds:datastoreItem>
</file>

<file path=customXml/itemProps16.xml><?xml version="1.0" encoding="utf-8"?>
<ds:datastoreItem xmlns:ds="http://schemas.openxmlformats.org/officeDocument/2006/customXml" ds:itemID="{AB8532E2-C50D-4409-B424-996322120A3E}">
  <ds:schemaRefs>
    <ds:schemaRef ds:uri="ESRI.ArcGIS.Mapping.OfficeIntegration.PowerPointInfo"/>
  </ds:schemaRefs>
</ds:datastoreItem>
</file>

<file path=customXml/itemProps17.xml><?xml version="1.0" encoding="utf-8"?>
<ds:datastoreItem xmlns:ds="http://schemas.openxmlformats.org/officeDocument/2006/customXml" ds:itemID="{EEC18EA7-CFC7-426E-B739-2A77B94C25D9}">
  <ds:schemaRefs>
    <ds:schemaRef ds:uri="ESRI.ArcGIS.Mapping.OfficeIntegration.PowerPointInfo"/>
  </ds:schemaRefs>
</ds:datastoreItem>
</file>

<file path=customXml/itemProps18.xml><?xml version="1.0" encoding="utf-8"?>
<ds:datastoreItem xmlns:ds="http://schemas.openxmlformats.org/officeDocument/2006/customXml" ds:itemID="{27ECA479-72E4-42EE-B0F5-41B139A8539A}">
  <ds:schemaRefs>
    <ds:schemaRef ds:uri="ESRI.ArcGIS.Mapping.OfficeIntegration.PowerPointInfo"/>
  </ds:schemaRefs>
</ds:datastoreItem>
</file>

<file path=customXml/itemProps19.xml><?xml version="1.0" encoding="utf-8"?>
<ds:datastoreItem xmlns:ds="http://schemas.openxmlformats.org/officeDocument/2006/customXml" ds:itemID="{BB04AF61-2327-467F-B5E0-AA4012387F36}">
  <ds:schemaRefs>
    <ds:schemaRef ds:uri="ESRI.ArcGIS.Mapping.OfficeIntegration.PowerPointInfo"/>
  </ds:schemaRefs>
</ds:datastoreItem>
</file>

<file path=customXml/itemProps2.xml><?xml version="1.0" encoding="utf-8"?>
<ds:datastoreItem xmlns:ds="http://schemas.openxmlformats.org/officeDocument/2006/customXml" ds:itemID="{9B525C9A-97E7-4A03-87A8-980D13A7224F}">
  <ds:schemaRefs>
    <ds:schemaRef ds:uri="ESRI.ArcGIS.Mapping.OfficeIntegration.PowerPointInfo"/>
  </ds:schemaRefs>
</ds:datastoreItem>
</file>

<file path=customXml/itemProps20.xml><?xml version="1.0" encoding="utf-8"?>
<ds:datastoreItem xmlns:ds="http://schemas.openxmlformats.org/officeDocument/2006/customXml" ds:itemID="{61FB3DB3-9527-4B3F-B2B3-86FDA6E9A1AC}">
  <ds:schemaRefs>
    <ds:schemaRef ds:uri="ESRI.ArcGIS.Mapping.OfficeIntegration.PowerPointInfo"/>
  </ds:schemaRefs>
</ds:datastoreItem>
</file>

<file path=customXml/itemProps21.xml><?xml version="1.0" encoding="utf-8"?>
<ds:datastoreItem xmlns:ds="http://schemas.openxmlformats.org/officeDocument/2006/customXml" ds:itemID="{3E3298EF-A0A6-4E40-B550-49065FF0BDF9}">
  <ds:schemaRefs>
    <ds:schemaRef ds:uri="ESRI.ArcGIS.Mapping.OfficeIntegration.PowerPointInfo"/>
  </ds:schemaRefs>
</ds:datastoreItem>
</file>

<file path=customXml/itemProps22.xml><?xml version="1.0" encoding="utf-8"?>
<ds:datastoreItem xmlns:ds="http://schemas.openxmlformats.org/officeDocument/2006/customXml" ds:itemID="{BAB8D875-9C24-4362-A878-ADC8699658E1}">
  <ds:schemaRefs>
    <ds:schemaRef ds:uri="ESRI.ArcGIS.Mapping.OfficeIntegration.PowerPointInfo"/>
  </ds:schemaRefs>
</ds:datastoreItem>
</file>

<file path=customXml/itemProps23.xml><?xml version="1.0" encoding="utf-8"?>
<ds:datastoreItem xmlns:ds="http://schemas.openxmlformats.org/officeDocument/2006/customXml" ds:itemID="{C2C03269-E213-4695-B8A6-B09FA6FA2D90}">
  <ds:schemaRefs>
    <ds:schemaRef ds:uri="ESRI.ArcGIS.Mapping.OfficeIntegration.PowerPointInfo"/>
  </ds:schemaRefs>
</ds:datastoreItem>
</file>

<file path=customXml/itemProps24.xml><?xml version="1.0" encoding="utf-8"?>
<ds:datastoreItem xmlns:ds="http://schemas.openxmlformats.org/officeDocument/2006/customXml" ds:itemID="{F8FE9ED0-CD6C-47DD-AEE1-ABEF8DA665CD}">
  <ds:schemaRefs>
    <ds:schemaRef ds:uri="ESRI.ArcGIS.Mapping.OfficeIntegration.PowerPointInfo"/>
  </ds:schemaRefs>
</ds:datastoreItem>
</file>

<file path=customXml/itemProps25.xml><?xml version="1.0" encoding="utf-8"?>
<ds:datastoreItem xmlns:ds="http://schemas.openxmlformats.org/officeDocument/2006/customXml" ds:itemID="{00793C3B-ECD0-4CB5-B68C-BB6DB1F8F231}">
  <ds:schemaRefs>
    <ds:schemaRef ds:uri="ESRI.ArcGIS.Mapping.OfficeIntegration.PowerPointInfo"/>
  </ds:schemaRefs>
</ds:datastoreItem>
</file>

<file path=customXml/itemProps26.xml><?xml version="1.0" encoding="utf-8"?>
<ds:datastoreItem xmlns:ds="http://schemas.openxmlformats.org/officeDocument/2006/customXml" ds:itemID="{1F2E5EE8-7DA0-464E-B2FA-C633800FB227}">
  <ds:schemaRefs>
    <ds:schemaRef ds:uri="ESRI.ArcGIS.Mapping.OfficeIntegration.PowerPointInfo"/>
  </ds:schemaRefs>
</ds:datastoreItem>
</file>

<file path=customXml/itemProps27.xml><?xml version="1.0" encoding="utf-8"?>
<ds:datastoreItem xmlns:ds="http://schemas.openxmlformats.org/officeDocument/2006/customXml" ds:itemID="{2158C5D3-E222-4EB7-BDBB-564EE407E409}">
  <ds:schemaRefs>
    <ds:schemaRef ds:uri="ESRI.ArcGIS.Mapping.OfficeIntegration.PowerPointInfo"/>
  </ds:schemaRefs>
</ds:datastoreItem>
</file>

<file path=customXml/itemProps28.xml><?xml version="1.0" encoding="utf-8"?>
<ds:datastoreItem xmlns:ds="http://schemas.openxmlformats.org/officeDocument/2006/customXml" ds:itemID="{AABAE4E3-C1D2-41CB-BDAA-1EBB0E1C3BAE}">
  <ds:schemaRefs>
    <ds:schemaRef ds:uri="ESRI.ArcGIS.Mapping.OfficeIntegration.PowerPointInfo"/>
  </ds:schemaRefs>
</ds:datastoreItem>
</file>

<file path=customXml/itemProps29.xml><?xml version="1.0" encoding="utf-8"?>
<ds:datastoreItem xmlns:ds="http://schemas.openxmlformats.org/officeDocument/2006/customXml" ds:itemID="{A268F181-A024-4984-9A33-424FE2496116}">
  <ds:schemaRefs>
    <ds:schemaRef ds:uri="ESRI.ArcGIS.Mapping.OfficeIntegration.PowerPointInfo"/>
  </ds:schemaRefs>
</ds:datastoreItem>
</file>

<file path=customXml/itemProps3.xml><?xml version="1.0" encoding="utf-8"?>
<ds:datastoreItem xmlns:ds="http://schemas.openxmlformats.org/officeDocument/2006/customXml" ds:itemID="{1B3EADEE-60F6-482B-AE43-4ED6E1418014}">
  <ds:schemaRefs>
    <ds:schemaRef ds:uri="ESRI.ArcGIS.Mapping.OfficeIntegration.PowerPointInfo"/>
  </ds:schemaRefs>
</ds:datastoreItem>
</file>

<file path=customXml/itemProps30.xml><?xml version="1.0" encoding="utf-8"?>
<ds:datastoreItem xmlns:ds="http://schemas.openxmlformats.org/officeDocument/2006/customXml" ds:itemID="{1406248C-22FB-49C3-A920-3A47D956E6C9}">
  <ds:schemaRefs>
    <ds:schemaRef ds:uri="ESRI.ArcGIS.Mapping.OfficeIntegration.PowerPointInfo"/>
  </ds:schemaRefs>
</ds:datastoreItem>
</file>

<file path=customXml/itemProps31.xml><?xml version="1.0" encoding="utf-8"?>
<ds:datastoreItem xmlns:ds="http://schemas.openxmlformats.org/officeDocument/2006/customXml" ds:itemID="{3E58D47B-745C-4FC5-8887-FEB10E6DDD4A}">
  <ds:schemaRefs>
    <ds:schemaRef ds:uri="ESRI.ArcGIS.Mapping.OfficeIntegration.PowerPointInfo"/>
  </ds:schemaRefs>
</ds:datastoreItem>
</file>

<file path=customXml/itemProps32.xml><?xml version="1.0" encoding="utf-8"?>
<ds:datastoreItem xmlns:ds="http://schemas.openxmlformats.org/officeDocument/2006/customXml" ds:itemID="{57B03869-514D-4207-92C2-40932D2B151A}">
  <ds:schemaRefs>
    <ds:schemaRef ds:uri="ESRI.ArcGIS.Mapping.OfficeIntegration.PowerPointInfo"/>
  </ds:schemaRefs>
</ds:datastoreItem>
</file>

<file path=customXml/itemProps33.xml><?xml version="1.0" encoding="utf-8"?>
<ds:datastoreItem xmlns:ds="http://schemas.openxmlformats.org/officeDocument/2006/customXml" ds:itemID="{E05CB0A8-40FE-4060-8CA7-A088C512F1E1}">
  <ds:schemaRefs>
    <ds:schemaRef ds:uri="ESRI.ArcGIS.Mapping.OfficeIntegration.PowerPointInfo"/>
  </ds:schemaRefs>
</ds:datastoreItem>
</file>

<file path=customXml/itemProps34.xml><?xml version="1.0" encoding="utf-8"?>
<ds:datastoreItem xmlns:ds="http://schemas.openxmlformats.org/officeDocument/2006/customXml" ds:itemID="{10A883BF-CBE6-486C-B98B-64AA2FBB2F49}">
  <ds:schemaRefs>
    <ds:schemaRef ds:uri="ESRI.ArcGIS.Mapping.OfficeIntegration.PowerPointInfo"/>
  </ds:schemaRefs>
</ds:datastoreItem>
</file>

<file path=customXml/itemProps35.xml><?xml version="1.0" encoding="utf-8"?>
<ds:datastoreItem xmlns:ds="http://schemas.openxmlformats.org/officeDocument/2006/customXml" ds:itemID="{E534480D-F904-4642-9BD4-C37BECBD9826}">
  <ds:schemaRefs>
    <ds:schemaRef ds:uri="ESRI.ArcGIS.Mapping.OfficeIntegration.PowerPointInfo"/>
  </ds:schemaRefs>
</ds:datastoreItem>
</file>

<file path=customXml/itemProps36.xml><?xml version="1.0" encoding="utf-8"?>
<ds:datastoreItem xmlns:ds="http://schemas.openxmlformats.org/officeDocument/2006/customXml" ds:itemID="{7CA18C5A-799A-48C7-BAA3-9B9A7B1DCC00}">
  <ds:schemaRefs>
    <ds:schemaRef ds:uri="ESRI.ArcGIS.Mapping.OfficeIntegration.PowerPointInfo"/>
  </ds:schemaRefs>
</ds:datastoreItem>
</file>

<file path=customXml/itemProps37.xml><?xml version="1.0" encoding="utf-8"?>
<ds:datastoreItem xmlns:ds="http://schemas.openxmlformats.org/officeDocument/2006/customXml" ds:itemID="{70A1C23C-1D64-49BF-830F-379DE96DA47A}">
  <ds:schemaRefs>
    <ds:schemaRef ds:uri="ESRI.ArcGIS.Mapping.OfficeIntegration.PowerPointInfo"/>
  </ds:schemaRefs>
</ds:datastoreItem>
</file>

<file path=customXml/itemProps38.xml><?xml version="1.0" encoding="utf-8"?>
<ds:datastoreItem xmlns:ds="http://schemas.openxmlformats.org/officeDocument/2006/customXml" ds:itemID="{DB6425C5-C935-4DD5-9330-AFCA3396C57A}">
  <ds:schemaRefs>
    <ds:schemaRef ds:uri="ESRI.ArcGIS.Mapping.OfficeIntegration.PowerPointInfo"/>
  </ds:schemaRefs>
</ds:datastoreItem>
</file>

<file path=customXml/itemProps39.xml><?xml version="1.0" encoding="utf-8"?>
<ds:datastoreItem xmlns:ds="http://schemas.openxmlformats.org/officeDocument/2006/customXml" ds:itemID="{57D2222D-691D-4642-8152-3E4680F3C096}">
  <ds:schemaRefs>
    <ds:schemaRef ds:uri="ESRI.ArcGIS.Mapping.OfficeIntegration.PowerPointInfo"/>
  </ds:schemaRefs>
</ds:datastoreItem>
</file>

<file path=customXml/itemProps4.xml><?xml version="1.0" encoding="utf-8"?>
<ds:datastoreItem xmlns:ds="http://schemas.openxmlformats.org/officeDocument/2006/customXml" ds:itemID="{2DA636A9-9C66-4EA1-B297-DBFA4C585067}">
  <ds:schemaRefs>
    <ds:schemaRef ds:uri="ESRI.ArcGIS.Mapping.OfficeIntegration.PowerPointInfo"/>
  </ds:schemaRefs>
</ds:datastoreItem>
</file>

<file path=customXml/itemProps40.xml><?xml version="1.0" encoding="utf-8"?>
<ds:datastoreItem xmlns:ds="http://schemas.openxmlformats.org/officeDocument/2006/customXml" ds:itemID="{B5F85BE3-8079-4844-B675-B449B5F004BC}">
  <ds:schemaRefs>
    <ds:schemaRef ds:uri="ESRI.ArcGIS.Mapping.OfficeIntegration.PowerPointInfo"/>
  </ds:schemaRefs>
</ds:datastoreItem>
</file>

<file path=customXml/itemProps41.xml><?xml version="1.0" encoding="utf-8"?>
<ds:datastoreItem xmlns:ds="http://schemas.openxmlformats.org/officeDocument/2006/customXml" ds:itemID="{C7168C8E-8289-4AE5-A0EA-1E2A4598476A}">
  <ds:schemaRefs>
    <ds:schemaRef ds:uri="ESRI.ArcGIS.Mapping.OfficeIntegration.PowerPointInfo"/>
  </ds:schemaRefs>
</ds:datastoreItem>
</file>

<file path=customXml/itemProps42.xml><?xml version="1.0" encoding="utf-8"?>
<ds:datastoreItem xmlns:ds="http://schemas.openxmlformats.org/officeDocument/2006/customXml" ds:itemID="{B6BFEE07-97BA-46A3-82D8-4AF4692433C7}">
  <ds:schemaRefs>
    <ds:schemaRef ds:uri="ESRI.ArcGIS.Mapping.OfficeIntegration.PowerPointInfo"/>
  </ds:schemaRefs>
</ds:datastoreItem>
</file>

<file path=customXml/itemProps43.xml><?xml version="1.0" encoding="utf-8"?>
<ds:datastoreItem xmlns:ds="http://schemas.openxmlformats.org/officeDocument/2006/customXml" ds:itemID="{76886597-D7CD-4598-961D-1E1B18B76E25}">
  <ds:schemaRefs>
    <ds:schemaRef ds:uri="ESRI.ArcGIS.Mapping.OfficeIntegration.PowerPointInfo"/>
  </ds:schemaRefs>
</ds:datastoreItem>
</file>

<file path=customXml/itemProps44.xml><?xml version="1.0" encoding="utf-8"?>
<ds:datastoreItem xmlns:ds="http://schemas.openxmlformats.org/officeDocument/2006/customXml" ds:itemID="{4779EEDC-9716-4806-86AA-57753993BDDF}">
  <ds:schemaRefs>
    <ds:schemaRef ds:uri="ESRI.ArcGIS.Mapping.OfficeIntegration.PowerPointInfo"/>
  </ds:schemaRefs>
</ds:datastoreItem>
</file>

<file path=customXml/itemProps45.xml><?xml version="1.0" encoding="utf-8"?>
<ds:datastoreItem xmlns:ds="http://schemas.openxmlformats.org/officeDocument/2006/customXml" ds:itemID="{77F1EE1A-A6F3-40A6-AEF5-394755997287}">
  <ds:schemaRefs>
    <ds:schemaRef ds:uri="ESRI.ArcGIS.Mapping.OfficeIntegration.PowerPointInfo"/>
  </ds:schemaRefs>
</ds:datastoreItem>
</file>

<file path=customXml/itemProps46.xml><?xml version="1.0" encoding="utf-8"?>
<ds:datastoreItem xmlns:ds="http://schemas.openxmlformats.org/officeDocument/2006/customXml" ds:itemID="{AD8313E5-2FB4-4539-80F4-A31E2B14D8C5}">
  <ds:schemaRefs>
    <ds:schemaRef ds:uri="ESRI.ArcGIS.Mapping.OfficeIntegration.PowerPointInfo"/>
  </ds:schemaRefs>
</ds:datastoreItem>
</file>

<file path=customXml/itemProps47.xml><?xml version="1.0" encoding="utf-8"?>
<ds:datastoreItem xmlns:ds="http://schemas.openxmlformats.org/officeDocument/2006/customXml" ds:itemID="{C308E7D1-FB3A-46D5-9816-DFD42DCC386C}">
  <ds:schemaRefs>
    <ds:schemaRef ds:uri="ESRI.ArcGIS.Mapping.OfficeIntegration.PowerPointInfo"/>
  </ds:schemaRefs>
</ds:datastoreItem>
</file>

<file path=customXml/itemProps48.xml><?xml version="1.0" encoding="utf-8"?>
<ds:datastoreItem xmlns:ds="http://schemas.openxmlformats.org/officeDocument/2006/customXml" ds:itemID="{F2B0F8C1-97C7-4710-84D2-F69A2510E819}">
  <ds:schemaRefs>
    <ds:schemaRef ds:uri="ESRI.ArcGIS.Mapping.OfficeIntegration.PowerPointInfo"/>
  </ds:schemaRefs>
</ds:datastoreItem>
</file>

<file path=customXml/itemProps49.xml><?xml version="1.0" encoding="utf-8"?>
<ds:datastoreItem xmlns:ds="http://schemas.openxmlformats.org/officeDocument/2006/customXml" ds:itemID="{F924F33A-564D-4088-8816-AF543616D2D7}">
  <ds:schemaRefs>
    <ds:schemaRef ds:uri="ESRI.ArcGIS.Mapping.OfficeIntegration.PowerPointInfo"/>
  </ds:schemaRefs>
</ds:datastoreItem>
</file>

<file path=customXml/itemProps5.xml><?xml version="1.0" encoding="utf-8"?>
<ds:datastoreItem xmlns:ds="http://schemas.openxmlformats.org/officeDocument/2006/customXml" ds:itemID="{365F4818-CB0C-437D-B60B-5B9A3DC482C7}">
  <ds:schemaRefs>
    <ds:schemaRef ds:uri="ESRI.ArcGIS.Mapping.OfficeIntegration.PowerPointInfo"/>
  </ds:schemaRefs>
</ds:datastoreItem>
</file>

<file path=customXml/itemProps50.xml><?xml version="1.0" encoding="utf-8"?>
<ds:datastoreItem xmlns:ds="http://schemas.openxmlformats.org/officeDocument/2006/customXml" ds:itemID="{B72CE09C-529B-46E1-B2A8-FD0B8A859EDF}">
  <ds:schemaRefs>
    <ds:schemaRef ds:uri="ESRI.ArcGIS.Mapping.OfficeIntegration.PowerPointInfo"/>
  </ds:schemaRefs>
</ds:datastoreItem>
</file>

<file path=customXml/itemProps51.xml><?xml version="1.0" encoding="utf-8"?>
<ds:datastoreItem xmlns:ds="http://schemas.openxmlformats.org/officeDocument/2006/customXml" ds:itemID="{1FD6307F-BD93-4216-AC42-28A10D6E9407}">
  <ds:schemaRefs>
    <ds:schemaRef ds:uri="ESRI.ArcGIS.Mapping.OfficeIntegration.PowerPointInfo"/>
  </ds:schemaRefs>
</ds:datastoreItem>
</file>

<file path=customXml/itemProps52.xml><?xml version="1.0" encoding="utf-8"?>
<ds:datastoreItem xmlns:ds="http://schemas.openxmlformats.org/officeDocument/2006/customXml" ds:itemID="{07E3D647-7B0E-4B26-B25B-2E1D0987F812}">
  <ds:schemaRefs>
    <ds:schemaRef ds:uri="ESRI.ArcGIS.Mapping.OfficeIntegration.PowerPointInfo"/>
  </ds:schemaRefs>
</ds:datastoreItem>
</file>

<file path=customXml/itemProps53.xml><?xml version="1.0" encoding="utf-8"?>
<ds:datastoreItem xmlns:ds="http://schemas.openxmlformats.org/officeDocument/2006/customXml" ds:itemID="{324762B5-C574-41C8-A822-D46A51B0B765}">
  <ds:schemaRefs>
    <ds:schemaRef ds:uri="ESRI.ArcGIS.Mapping.OfficeIntegration.PowerPointInfo"/>
  </ds:schemaRefs>
</ds:datastoreItem>
</file>

<file path=customXml/itemProps54.xml><?xml version="1.0" encoding="utf-8"?>
<ds:datastoreItem xmlns:ds="http://schemas.openxmlformats.org/officeDocument/2006/customXml" ds:itemID="{6F23237A-F90A-46C9-92AA-0DBE43AC72BE}">
  <ds:schemaRefs>
    <ds:schemaRef ds:uri="ESRI.ArcGIS.Mapping.OfficeIntegration.PowerPointInfo"/>
  </ds:schemaRefs>
</ds:datastoreItem>
</file>

<file path=customXml/itemProps55.xml><?xml version="1.0" encoding="utf-8"?>
<ds:datastoreItem xmlns:ds="http://schemas.openxmlformats.org/officeDocument/2006/customXml" ds:itemID="{F305C291-E390-49E2-9D5B-E341DCBAA065}">
  <ds:schemaRefs>
    <ds:schemaRef ds:uri="ESRI.ArcGIS.Mapping.OfficeIntegration.PowerPointInfo"/>
  </ds:schemaRefs>
</ds:datastoreItem>
</file>

<file path=customXml/itemProps56.xml><?xml version="1.0" encoding="utf-8"?>
<ds:datastoreItem xmlns:ds="http://schemas.openxmlformats.org/officeDocument/2006/customXml" ds:itemID="{52A2B8A2-6E89-4F7D-8A94-E35E6BD13B2B}">
  <ds:schemaRefs>
    <ds:schemaRef ds:uri="ESRI.ArcGIS.Mapping.OfficeIntegration.PowerPointInfo"/>
  </ds:schemaRefs>
</ds:datastoreItem>
</file>

<file path=customXml/itemProps57.xml><?xml version="1.0" encoding="utf-8"?>
<ds:datastoreItem xmlns:ds="http://schemas.openxmlformats.org/officeDocument/2006/customXml" ds:itemID="{C8C0921A-EF74-4F8D-8DDE-DF70E7F0BC89}">
  <ds:schemaRefs>
    <ds:schemaRef ds:uri="ESRI.ArcGIS.Mapping.OfficeIntegration.PowerPointInfo"/>
  </ds:schemaRefs>
</ds:datastoreItem>
</file>

<file path=customXml/itemProps58.xml><?xml version="1.0" encoding="utf-8"?>
<ds:datastoreItem xmlns:ds="http://schemas.openxmlformats.org/officeDocument/2006/customXml" ds:itemID="{A41CEFC0-5C6E-4E94-B998-ACF5ED229C73}">
  <ds:schemaRefs>
    <ds:schemaRef ds:uri="ESRI.ArcGIS.Mapping.OfficeIntegration.PowerPointInfo"/>
  </ds:schemaRefs>
</ds:datastoreItem>
</file>

<file path=customXml/itemProps59.xml><?xml version="1.0" encoding="utf-8"?>
<ds:datastoreItem xmlns:ds="http://schemas.openxmlformats.org/officeDocument/2006/customXml" ds:itemID="{86BBD322-8AD6-441E-A12A-7926CA57EE56}">
  <ds:schemaRefs>
    <ds:schemaRef ds:uri="ESRI.ArcGIS.Mapping.OfficeIntegration.PowerPointInfo"/>
  </ds:schemaRefs>
</ds:datastoreItem>
</file>

<file path=customXml/itemProps6.xml><?xml version="1.0" encoding="utf-8"?>
<ds:datastoreItem xmlns:ds="http://schemas.openxmlformats.org/officeDocument/2006/customXml" ds:itemID="{D0132643-C644-4826-AA78-679D0371F5E5}">
  <ds:schemaRefs>
    <ds:schemaRef ds:uri="ESRI.ArcGIS.Mapping.OfficeIntegration.PowerPointInfo"/>
  </ds:schemaRefs>
</ds:datastoreItem>
</file>

<file path=customXml/itemProps60.xml><?xml version="1.0" encoding="utf-8"?>
<ds:datastoreItem xmlns:ds="http://schemas.openxmlformats.org/officeDocument/2006/customXml" ds:itemID="{AE96412C-8F2A-4127-A424-BC220413AC95}">
  <ds:schemaRefs>
    <ds:schemaRef ds:uri="ESRI.ArcGIS.Mapping.OfficeIntegration.PowerPointInfo"/>
  </ds:schemaRefs>
</ds:datastoreItem>
</file>

<file path=customXml/itemProps61.xml><?xml version="1.0" encoding="utf-8"?>
<ds:datastoreItem xmlns:ds="http://schemas.openxmlformats.org/officeDocument/2006/customXml" ds:itemID="{7B6A5399-FDD7-421C-827E-9CEF000245B9}">
  <ds:schemaRefs>
    <ds:schemaRef ds:uri="ESRI.ArcGIS.Mapping.OfficeIntegration.PowerPointInfo"/>
  </ds:schemaRefs>
</ds:datastoreItem>
</file>

<file path=customXml/itemProps62.xml><?xml version="1.0" encoding="utf-8"?>
<ds:datastoreItem xmlns:ds="http://schemas.openxmlformats.org/officeDocument/2006/customXml" ds:itemID="{A0D9CC3B-0FDC-4AE6-8BC9-A240CB3E22B8}">
  <ds:schemaRefs>
    <ds:schemaRef ds:uri="ESRI.ArcGIS.Mapping.OfficeIntegration.PowerPointInfo"/>
  </ds:schemaRefs>
</ds:datastoreItem>
</file>

<file path=customXml/itemProps63.xml><?xml version="1.0" encoding="utf-8"?>
<ds:datastoreItem xmlns:ds="http://schemas.openxmlformats.org/officeDocument/2006/customXml" ds:itemID="{80A704FC-AFF1-4A51-930E-4AE5B096D3DE}">
  <ds:schemaRefs>
    <ds:schemaRef ds:uri="ESRI.ArcGIS.Mapping.OfficeIntegration.PowerPointInfo"/>
  </ds:schemaRefs>
</ds:datastoreItem>
</file>

<file path=customXml/itemProps64.xml><?xml version="1.0" encoding="utf-8"?>
<ds:datastoreItem xmlns:ds="http://schemas.openxmlformats.org/officeDocument/2006/customXml" ds:itemID="{503BF559-EE09-44CA-B536-6D86588A342A}">
  <ds:schemaRefs>
    <ds:schemaRef ds:uri="ESRI.ArcGIS.Mapping.OfficeIntegration.PowerPointInfo"/>
  </ds:schemaRefs>
</ds:datastoreItem>
</file>

<file path=customXml/itemProps65.xml><?xml version="1.0" encoding="utf-8"?>
<ds:datastoreItem xmlns:ds="http://schemas.openxmlformats.org/officeDocument/2006/customXml" ds:itemID="{C447E24B-7095-4F62-B1CE-4AED9EAAE4D5}">
  <ds:schemaRefs>
    <ds:schemaRef ds:uri="ESRI.ArcGIS.Mapping.OfficeIntegration.PowerPointInfo"/>
  </ds:schemaRefs>
</ds:datastoreItem>
</file>

<file path=customXml/itemProps66.xml><?xml version="1.0" encoding="utf-8"?>
<ds:datastoreItem xmlns:ds="http://schemas.openxmlformats.org/officeDocument/2006/customXml" ds:itemID="{9A2D1D0F-59FF-43B3-B37B-F25782375AFE}">
  <ds:schemaRefs>
    <ds:schemaRef ds:uri="ESRI.ArcGIS.Mapping.OfficeIntegration.PowerPointInfo"/>
  </ds:schemaRefs>
</ds:datastoreItem>
</file>

<file path=customXml/itemProps67.xml><?xml version="1.0" encoding="utf-8"?>
<ds:datastoreItem xmlns:ds="http://schemas.openxmlformats.org/officeDocument/2006/customXml" ds:itemID="{C43955D9-2FC0-4156-BDA3-5E3E37E81833}">
  <ds:schemaRefs>
    <ds:schemaRef ds:uri="ESRI.ArcGIS.Mapping.OfficeIntegration.PowerPointInfo"/>
  </ds:schemaRefs>
</ds:datastoreItem>
</file>

<file path=customXml/itemProps68.xml><?xml version="1.0" encoding="utf-8"?>
<ds:datastoreItem xmlns:ds="http://schemas.openxmlformats.org/officeDocument/2006/customXml" ds:itemID="{BA4FDDA1-8781-45D5-912A-BFD08ACA1342}">
  <ds:schemaRefs>
    <ds:schemaRef ds:uri="ESRI.ArcGIS.Mapping.OfficeIntegration.PowerPointInfo"/>
  </ds:schemaRefs>
</ds:datastoreItem>
</file>

<file path=customXml/itemProps69.xml><?xml version="1.0" encoding="utf-8"?>
<ds:datastoreItem xmlns:ds="http://schemas.openxmlformats.org/officeDocument/2006/customXml" ds:itemID="{D2D6E15E-7BF0-4300-B557-DF58CCF46976}">
  <ds:schemaRefs>
    <ds:schemaRef ds:uri="ESRI.ArcGIS.Mapping.OfficeIntegration.PowerPointInfo"/>
  </ds:schemaRefs>
</ds:datastoreItem>
</file>

<file path=customXml/itemProps7.xml><?xml version="1.0" encoding="utf-8"?>
<ds:datastoreItem xmlns:ds="http://schemas.openxmlformats.org/officeDocument/2006/customXml" ds:itemID="{58CE6ED1-5CF6-48AC-8694-D37502013F7D}">
  <ds:schemaRefs>
    <ds:schemaRef ds:uri="ESRI.ArcGIS.Mapping.OfficeIntegration.PowerPointInfo"/>
  </ds:schemaRefs>
</ds:datastoreItem>
</file>

<file path=customXml/itemProps70.xml><?xml version="1.0" encoding="utf-8"?>
<ds:datastoreItem xmlns:ds="http://schemas.openxmlformats.org/officeDocument/2006/customXml" ds:itemID="{A8785C62-8C95-415A-9959-808A9F680985}">
  <ds:schemaRefs>
    <ds:schemaRef ds:uri="ESRI.ArcGIS.Mapping.OfficeIntegration.PowerPointInfo"/>
  </ds:schemaRefs>
</ds:datastoreItem>
</file>

<file path=customXml/itemProps71.xml><?xml version="1.0" encoding="utf-8"?>
<ds:datastoreItem xmlns:ds="http://schemas.openxmlformats.org/officeDocument/2006/customXml" ds:itemID="{FCFAC2F5-2988-4B6D-B59E-3F4BDB13C9CC}">
  <ds:schemaRefs>
    <ds:schemaRef ds:uri="ESRI.ArcGIS.Mapping.OfficeIntegration.PowerPointInfo"/>
  </ds:schemaRefs>
</ds:datastoreItem>
</file>

<file path=customXml/itemProps72.xml><?xml version="1.0" encoding="utf-8"?>
<ds:datastoreItem xmlns:ds="http://schemas.openxmlformats.org/officeDocument/2006/customXml" ds:itemID="{2C645ED7-9010-453C-91D5-405FC12A8519}">
  <ds:schemaRefs>
    <ds:schemaRef ds:uri="ESRI.ArcGIS.Mapping.OfficeIntegration.PowerPointInfo"/>
  </ds:schemaRefs>
</ds:datastoreItem>
</file>

<file path=customXml/itemProps73.xml><?xml version="1.0" encoding="utf-8"?>
<ds:datastoreItem xmlns:ds="http://schemas.openxmlformats.org/officeDocument/2006/customXml" ds:itemID="{27FA31C2-ABF3-4B0B-BE64-8754D6855D07}">
  <ds:schemaRefs>
    <ds:schemaRef ds:uri="ESRI.ArcGIS.Mapping.OfficeIntegration.PowerPointInfo"/>
  </ds:schemaRefs>
</ds:datastoreItem>
</file>

<file path=customXml/itemProps74.xml><?xml version="1.0" encoding="utf-8"?>
<ds:datastoreItem xmlns:ds="http://schemas.openxmlformats.org/officeDocument/2006/customXml" ds:itemID="{5810EF03-E207-4F58-AAF0-69E7A93837BB}">
  <ds:schemaRefs>
    <ds:schemaRef ds:uri="ESRI.ArcGIS.Mapping.OfficeIntegration.PowerPointInfo"/>
  </ds:schemaRefs>
</ds:datastoreItem>
</file>

<file path=customXml/itemProps75.xml><?xml version="1.0" encoding="utf-8"?>
<ds:datastoreItem xmlns:ds="http://schemas.openxmlformats.org/officeDocument/2006/customXml" ds:itemID="{12C9CB14-EADB-42F4-9B92-102B694C66DE}">
  <ds:schemaRefs>
    <ds:schemaRef ds:uri="ESRI.ArcGIS.Mapping.OfficeIntegration.PowerPointInfo"/>
  </ds:schemaRefs>
</ds:datastoreItem>
</file>

<file path=customXml/itemProps76.xml><?xml version="1.0" encoding="utf-8"?>
<ds:datastoreItem xmlns:ds="http://schemas.openxmlformats.org/officeDocument/2006/customXml" ds:itemID="{5E120744-8908-4C86-8699-89EA641FAD26}">
  <ds:schemaRefs>
    <ds:schemaRef ds:uri="ESRI.ArcGIS.Mapping.OfficeIntegration.PowerPointInfo"/>
  </ds:schemaRefs>
</ds:datastoreItem>
</file>

<file path=customXml/itemProps77.xml><?xml version="1.0" encoding="utf-8"?>
<ds:datastoreItem xmlns:ds="http://schemas.openxmlformats.org/officeDocument/2006/customXml" ds:itemID="{51E02D54-829A-4F74-B70D-4DE7AF7D862C}">
  <ds:schemaRefs>
    <ds:schemaRef ds:uri="ESRI.ArcGIS.Mapping.OfficeIntegration.PowerPointInfo"/>
  </ds:schemaRefs>
</ds:datastoreItem>
</file>

<file path=customXml/itemProps78.xml><?xml version="1.0" encoding="utf-8"?>
<ds:datastoreItem xmlns:ds="http://schemas.openxmlformats.org/officeDocument/2006/customXml" ds:itemID="{4D46B730-0A82-48C9-A55F-1FF74A7BEC41}">
  <ds:schemaRefs>
    <ds:schemaRef ds:uri="ESRI.ArcGIS.Mapping.OfficeIntegration.PowerPointInfo"/>
  </ds:schemaRefs>
</ds:datastoreItem>
</file>

<file path=customXml/itemProps79.xml><?xml version="1.0" encoding="utf-8"?>
<ds:datastoreItem xmlns:ds="http://schemas.openxmlformats.org/officeDocument/2006/customXml" ds:itemID="{A537AD0B-FCFB-480E-AC24-0C3D0A5BF42B}">
  <ds:schemaRefs>
    <ds:schemaRef ds:uri="ESRI.ArcGIS.Mapping.OfficeIntegration.PowerPointInfo"/>
  </ds:schemaRefs>
</ds:datastoreItem>
</file>

<file path=customXml/itemProps8.xml><?xml version="1.0" encoding="utf-8"?>
<ds:datastoreItem xmlns:ds="http://schemas.openxmlformats.org/officeDocument/2006/customXml" ds:itemID="{7D65A685-91BD-4EBF-B450-4CE44C05E5D8}">
  <ds:schemaRefs>
    <ds:schemaRef ds:uri="ESRI.ArcGIS.Mapping.OfficeIntegration.PowerPointInfo"/>
  </ds:schemaRefs>
</ds:datastoreItem>
</file>

<file path=customXml/itemProps80.xml><?xml version="1.0" encoding="utf-8"?>
<ds:datastoreItem xmlns:ds="http://schemas.openxmlformats.org/officeDocument/2006/customXml" ds:itemID="{5743FBDE-A2D1-43D2-A5FA-6045D165100F}">
  <ds:schemaRefs>
    <ds:schemaRef ds:uri="ESRI.ArcGIS.Mapping.OfficeIntegration.PowerPointInfo"/>
  </ds:schemaRefs>
</ds:datastoreItem>
</file>

<file path=customXml/itemProps81.xml><?xml version="1.0" encoding="utf-8"?>
<ds:datastoreItem xmlns:ds="http://schemas.openxmlformats.org/officeDocument/2006/customXml" ds:itemID="{E238D09A-4FFE-4814-BC32-0A27648FFAF1}">
  <ds:schemaRefs>
    <ds:schemaRef ds:uri="ESRI.ArcGIS.Mapping.OfficeIntegration.PowerPointInfo"/>
  </ds:schemaRefs>
</ds:datastoreItem>
</file>

<file path=customXml/itemProps82.xml><?xml version="1.0" encoding="utf-8"?>
<ds:datastoreItem xmlns:ds="http://schemas.openxmlformats.org/officeDocument/2006/customXml" ds:itemID="{2381C128-D78F-4F61-87CF-D4FAFD748DB0}">
  <ds:schemaRefs>
    <ds:schemaRef ds:uri="ESRI.ArcGIS.Mapping.OfficeIntegration.PowerPointInfo"/>
  </ds:schemaRefs>
</ds:datastoreItem>
</file>

<file path=customXml/itemProps83.xml><?xml version="1.0" encoding="utf-8"?>
<ds:datastoreItem xmlns:ds="http://schemas.openxmlformats.org/officeDocument/2006/customXml" ds:itemID="{271AD886-8326-4FE8-BD8A-45C5C590D254}">
  <ds:schemaRefs>
    <ds:schemaRef ds:uri="ESRI.ArcGIS.Mapping.OfficeIntegration.PowerPointInfo"/>
  </ds:schemaRefs>
</ds:datastoreItem>
</file>

<file path=customXml/itemProps84.xml><?xml version="1.0" encoding="utf-8"?>
<ds:datastoreItem xmlns:ds="http://schemas.openxmlformats.org/officeDocument/2006/customXml" ds:itemID="{85C80EE0-6BC3-4CAF-BE26-4CC355329343}">
  <ds:schemaRefs>
    <ds:schemaRef ds:uri="ESRI.ArcGIS.Mapping.OfficeIntegration.PowerPointInfo"/>
  </ds:schemaRefs>
</ds:datastoreItem>
</file>

<file path=customXml/itemProps85.xml><?xml version="1.0" encoding="utf-8"?>
<ds:datastoreItem xmlns:ds="http://schemas.openxmlformats.org/officeDocument/2006/customXml" ds:itemID="{4B1AFC4C-9831-4032-9D77-A562EB080574}">
  <ds:schemaRefs>
    <ds:schemaRef ds:uri="ESRI.ArcGIS.Mapping.OfficeIntegration.PowerPointInfo"/>
  </ds:schemaRefs>
</ds:datastoreItem>
</file>

<file path=customXml/itemProps86.xml><?xml version="1.0" encoding="utf-8"?>
<ds:datastoreItem xmlns:ds="http://schemas.openxmlformats.org/officeDocument/2006/customXml" ds:itemID="{FCF676D8-7695-4B96-8659-C93547A1D91B}">
  <ds:schemaRefs>
    <ds:schemaRef ds:uri="ESRI.ArcGIS.Mapping.OfficeIntegration.PowerPointInfo"/>
  </ds:schemaRefs>
</ds:datastoreItem>
</file>

<file path=customXml/itemProps87.xml><?xml version="1.0" encoding="utf-8"?>
<ds:datastoreItem xmlns:ds="http://schemas.openxmlformats.org/officeDocument/2006/customXml" ds:itemID="{4F44E626-1BB5-480C-8F38-12255627F21F}">
  <ds:schemaRefs>
    <ds:schemaRef ds:uri="ESRI.ArcGIS.Mapping.OfficeIntegration.PowerPointInfo"/>
  </ds:schemaRefs>
</ds:datastoreItem>
</file>

<file path=customXml/itemProps88.xml><?xml version="1.0" encoding="utf-8"?>
<ds:datastoreItem xmlns:ds="http://schemas.openxmlformats.org/officeDocument/2006/customXml" ds:itemID="{5619BD22-157F-4C74-B1A0-C322B6BB9667}">
  <ds:schemaRefs>
    <ds:schemaRef ds:uri="ESRI.ArcGIS.Mapping.OfficeIntegration.PowerPointInfo"/>
  </ds:schemaRefs>
</ds:datastoreItem>
</file>

<file path=customXml/itemProps89.xml><?xml version="1.0" encoding="utf-8"?>
<ds:datastoreItem xmlns:ds="http://schemas.openxmlformats.org/officeDocument/2006/customXml" ds:itemID="{D02D42E1-5978-4241-8B6A-E0198EDFF116}">
  <ds:schemaRefs>
    <ds:schemaRef ds:uri="ESRI.ArcGIS.Mapping.OfficeIntegration.PowerPointInfo"/>
  </ds:schemaRefs>
</ds:datastoreItem>
</file>

<file path=customXml/itemProps9.xml><?xml version="1.0" encoding="utf-8"?>
<ds:datastoreItem xmlns:ds="http://schemas.openxmlformats.org/officeDocument/2006/customXml" ds:itemID="{F9CBEFE1-4AD3-4AF7-9AD3-280C2228F151}">
  <ds:schemaRefs>
    <ds:schemaRef ds:uri="ESRI.ArcGIS.Mapping.OfficeIntegration.PowerPointInfo"/>
  </ds:schemaRefs>
</ds:datastoreItem>
</file>

<file path=customXml/itemProps90.xml><?xml version="1.0" encoding="utf-8"?>
<ds:datastoreItem xmlns:ds="http://schemas.openxmlformats.org/officeDocument/2006/customXml" ds:itemID="{AFC35559-0460-496D-AECF-994E7DD27CBA}">
  <ds:schemaRefs>
    <ds:schemaRef ds:uri="ESRI.ArcGIS.Mapping.OfficeIntegration.PowerPointInfo"/>
  </ds:schemaRefs>
</ds:datastoreItem>
</file>

<file path=customXml/itemProps91.xml><?xml version="1.0" encoding="utf-8"?>
<ds:datastoreItem xmlns:ds="http://schemas.openxmlformats.org/officeDocument/2006/customXml" ds:itemID="{8BCE7D53-53F9-4D12-9CE5-02D353F4BF43}">
  <ds:schemaRefs>
    <ds:schemaRef ds:uri="ESRI.ArcGIS.Mapping.OfficeIntegration.PowerPointInfo"/>
  </ds:schemaRefs>
</ds:datastoreItem>
</file>

<file path=customXml/itemProps92.xml><?xml version="1.0" encoding="utf-8"?>
<ds:datastoreItem xmlns:ds="http://schemas.openxmlformats.org/officeDocument/2006/customXml" ds:itemID="{BD8D32C7-1B61-4CEA-AD38-7A7179F28807}">
  <ds:schemaRefs>
    <ds:schemaRef ds:uri="ESRI.ArcGIS.Mapping.OfficeIntegration.PowerPointInfo"/>
  </ds:schemaRefs>
</ds:datastoreItem>
</file>

<file path=customXml/itemProps93.xml><?xml version="1.0" encoding="utf-8"?>
<ds:datastoreItem xmlns:ds="http://schemas.openxmlformats.org/officeDocument/2006/customXml" ds:itemID="{247C09D8-4DBA-482F-8D5A-BCF5DA4BB3AE}">
  <ds:schemaRefs>
    <ds:schemaRef ds:uri="ESRI.ArcGIS.Mapping.OfficeIntegration.PowerPointInfo"/>
  </ds:schemaRefs>
</ds:datastoreItem>
</file>

<file path=customXml/itemProps94.xml><?xml version="1.0" encoding="utf-8"?>
<ds:datastoreItem xmlns:ds="http://schemas.openxmlformats.org/officeDocument/2006/customXml" ds:itemID="{9D91E333-ED9B-48C8-A845-02136E64B496}">
  <ds:schemaRefs>
    <ds:schemaRef ds:uri="ESRI.ArcGIS.Mapping.OfficeIntegration.PowerPointInfo"/>
  </ds:schemaRefs>
</ds:datastoreItem>
</file>

<file path=customXml/itemProps95.xml><?xml version="1.0" encoding="utf-8"?>
<ds:datastoreItem xmlns:ds="http://schemas.openxmlformats.org/officeDocument/2006/customXml" ds:itemID="{78AE9D0E-FB47-47A3-9A40-ABDB36990424}">
  <ds:schemaRefs>
    <ds:schemaRef ds:uri="ESRI.ArcGIS.Mapping.OfficeIntegration.PowerPointInfo"/>
  </ds:schemaRefs>
</ds:datastoreItem>
</file>

<file path=customXml/itemProps96.xml><?xml version="1.0" encoding="utf-8"?>
<ds:datastoreItem xmlns:ds="http://schemas.openxmlformats.org/officeDocument/2006/customXml" ds:itemID="{C32F17A6-8F86-452B-AD7A-A87083659FBD}">
  <ds:schemaRefs>
    <ds:schemaRef ds:uri="ESRI.ArcGIS.Mapping.OfficeIntegration.PowerPointInfo"/>
  </ds:schemaRefs>
</ds:datastoreItem>
</file>

<file path=customXml/itemProps97.xml><?xml version="1.0" encoding="utf-8"?>
<ds:datastoreItem xmlns:ds="http://schemas.openxmlformats.org/officeDocument/2006/customXml" ds:itemID="{081431E6-3BC9-4F9D-995A-D2A507C994BE}">
  <ds:schemaRefs>
    <ds:schemaRef ds:uri="ESRI.ArcGIS.Mapping.OfficeIntegration.PowerPointInfo"/>
  </ds:schemaRefs>
</ds:datastoreItem>
</file>

<file path=customXml/itemProps98.xml><?xml version="1.0" encoding="utf-8"?>
<ds:datastoreItem xmlns:ds="http://schemas.openxmlformats.org/officeDocument/2006/customXml" ds:itemID="{E8D83599-673A-4E8E-8656-50FD52770073}">
  <ds:schemaRefs>
    <ds:schemaRef ds:uri="ESRI.ArcGIS.Mapping.OfficeIntegration.PowerPointInfo"/>
  </ds:schemaRefs>
</ds:datastoreItem>
</file>

<file path=customXml/itemProps99.xml><?xml version="1.0" encoding="utf-8"?>
<ds:datastoreItem xmlns:ds="http://schemas.openxmlformats.org/officeDocument/2006/customXml" ds:itemID="{0D1637D2-73C4-42F3-9508-842583D2CF57}">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54434</TotalTime>
  <Words>2128</Words>
  <Application>Microsoft Office PowerPoint</Application>
  <PresentationFormat>Widescreen</PresentationFormat>
  <Paragraphs>431</Paragraphs>
  <Slides>49</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Calibri</vt:lpstr>
      <vt:lpstr>Gill Sans MT</vt:lpstr>
      <vt:lpstr>Completely Blanc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mathur.rohit@epa.gov</dc:creator>
  <cp:lastModifiedBy>Appel, Keith Wyat</cp:lastModifiedBy>
  <cp:revision>802</cp:revision>
  <cp:lastPrinted>2015-04-28T21:20:17Z</cp:lastPrinted>
  <dcterms:created xsi:type="dcterms:W3CDTF">2014-06-12T13:36:39Z</dcterms:created>
  <dcterms:modified xsi:type="dcterms:W3CDTF">2022-10-14T13:03:44Z</dcterms:modified>
</cp:coreProperties>
</file>