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96"/>
  </p:sldMasterIdLst>
  <p:notesMasterIdLst>
    <p:notesMasterId r:id="rId224"/>
  </p:notesMasterIdLst>
  <p:handoutMasterIdLst>
    <p:handoutMasterId r:id="rId225"/>
  </p:handoutMasterIdLst>
  <p:sldIdLst>
    <p:sldId id="258" r:id="rId197"/>
    <p:sldId id="311" r:id="rId198"/>
    <p:sldId id="450" r:id="rId199"/>
    <p:sldId id="261" r:id="rId200"/>
    <p:sldId id="506" r:id="rId201"/>
    <p:sldId id="371" r:id="rId202"/>
    <p:sldId id="505" r:id="rId203"/>
    <p:sldId id="503" r:id="rId204"/>
    <p:sldId id="507" r:id="rId205"/>
    <p:sldId id="281" r:id="rId206"/>
    <p:sldId id="272" r:id="rId207"/>
    <p:sldId id="510" r:id="rId208"/>
    <p:sldId id="509" r:id="rId209"/>
    <p:sldId id="463" r:id="rId210"/>
    <p:sldId id="471" r:id="rId211"/>
    <p:sldId id="511" r:id="rId212"/>
    <p:sldId id="508" r:id="rId213"/>
    <p:sldId id="283" r:id="rId214"/>
    <p:sldId id="286" r:id="rId215"/>
    <p:sldId id="284" r:id="rId216"/>
    <p:sldId id="513" r:id="rId217"/>
    <p:sldId id="273" r:id="rId218"/>
    <p:sldId id="502" r:id="rId219"/>
    <p:sldId id="489" r:id="rId220"/>
    <p:sldId id="516" r:id="rId221"/>
    <p:sldId id="500" r:id="rId222"/>
    <p:sldId id="514" r:id="rId22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9900"/>
    <a:srgbClr val="9900CC"/>
    <a:srgbClr val="68C5E6"/>
    <a:srgbClr val="006600"/>
    <a:srgbClr val="0B5AA5"/>
    <a:srgbClr val="0099FF"/>
    <a:srgbClr val="66CC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019" autoAdjust="0"/>
  </p:normalViewPr>
  <p:slideViewPr>
    <p:cSldViewPr>
      <p:cViewPr varScale="1">
        <p:scale>
          <a:sx n="96" d="100"/>
          <a:sy n="96" d="100"/>
        </p:scale>
        <p:origin x="52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slide" Target="slides/slide9.xml"/><Relationship Id="rId226" Type="http://schemas.openxmlformats.org/officeDocument/2006/relationships/presProps" Target="presProps.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slide" Target="slides/slide20.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slide" Target="slides/slide10.xml"/><Relationship Id="rId227" Type="http://schemas.openxmlformats.org/officeDocument/2006/relationships/viewProps" Target="viewProps.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slide" Target="slides/slide21.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customXml" Target="../customXml/item119.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slide" Target="slides/slide11.xml"/><Relationship Id="rId228" Type="http://schemas.openxmlformats.org/officeDocument/2006/relationships/theme" Target="theme/theme1.xml"/><Relationship Id="rId13" Type="http://schemas.openxmlformats.org/officeDocument/2006/relationships/customXml" Target="../customXml/item13.xml"/><Relationship Id="rId109" Type="http://schemas.openxmlformats.org/officeDocument/2006/relationships/customXml" Target="../customXml/item109.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slide" Target="slides/slide22.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slide" Target="slides/slide12.xml"/><Relationship Id="rId229" Type="http://schemas.openxmlformats.org/officeDocument/2006/relationships/tableStyles" Target="tableStyles.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219" Type="http://schemas.openxmlformats.org/officeDocument/2006/relationships/slide" Target="slides/slide23.xml"/><Relationship Id="rId230" Type="http://schemas.microsoft.com/office/2016/11/relationships/changesInfo" Target="changesInfos/changesInfo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slide" Target="slides/slide13.xml"/><Relationship Id="rId190" Type="http://schemas.openxmlformats.org/officeDocument/2006/relationships/customXml" Target="../customXml/item190.xml"/><Relationship Id="rId204" Type="http://schemas.openxmlformats.org/officeDocument/2006/relationships/slide" Target="slides/slide8.xml"/><Relationship Id="rId220" Type="http://schemas.openxmlformats.org/officeDocument/2006/relationships/slide" Target="slides/slide24.xml"/><Relationship Id="rId225" Type="http://schemas.openxmlformats.org/officeDocument/2006/relationships/handoutMaster" Target="handoutMasters/handoutMaster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slide" Target="slides/slide14.xml"/><Relationship Id="rId215" Type="http://schemas.openxmlformats.org/officeDocument/2006/relationships/slide" Target="slides/slide1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slideMaster" Target="slideMasters/slideMaster1.xml"/><Relationship Id="rId200" Type="http://schemas.openxmlformats.org/officeDocument/2006/relationships/slide" Target="slides/slide4.xml"/><Relationship Id="rId16" Type="http://schemas.openxmlformats.org/officeDocument/2006/relationships/customXml" Target="../customXml/item16.xml"/><Relationship Id="rId221" Type="http://schemas.openxmlformats.org/officeDocument/2006/relationships/slide" Target="slides/slide25.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slide" Target="slides/slide15.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slide" Target="slides/slide1.xml"/><Relationship Id="rId201" Type="http://schemas.openxmlformats.org/officeDocument/2006/relationships/slide" Target="slides/slide5.xml"/><Relationship Id="rId222" Type="http://schemas.openxmlformats.org/officeDocument/2006/relationships/slide" Target="slides/slide26.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slide" Target="slides/slide16.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slide" Target="slides/slide2.xml"/><Relationship Id="rId202" Type="http://schemas.openxmlformats.org/officeDocument/2006/relationships/slide" Target="slides/slide6.xml"/><Relationship Id="rId223" Type="http://schemas.openxmlformats.org/officeDocument/2006/relationships/slide" Target="slides/slide27.xml"/><Relationship Id="rId18" Type="http://schemas.openxmlformats.org/officeDocument/2006/relationships/customXml" Target="../customXml/item18.xml"/><Relationship Id="rId39" Type="http://schemas.openxmlformats.org/officeDocument/2006/relationships/customXml" Target="../customXml/item39.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slide" Target="slides/slide17.xml"/><Relationship Id="rId2" Type="http://schemas.openxmlformats.org/officeDocument/2006/relationships/customXml" Target="../customXml/item2.xml"/><Relationship Id="rId29" Type="http://schemas.openxmlformats.org/officeDocument/2006/relationships/customXml" Target="../customXml/item29.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slide" Target="slides/slide3.xml"/><Relationship Id="rId203" Type="http://schemas.openxmlformats.org/officeDocument/2006/relationships/slide" Target="slides/slide7.xml"/><Relationship Id="rId19" Type="http://schemas.openxmlformats.org/officeDocument/2006/relationships/customXml" Target="../customXml/item19.xml"/><Relationship Id="rId224" Type="http://schemas.openxmlformats.org/officeDocument/2006/relationships/notesMaster" Target="notesMasters/notesMaster1.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 Id="rId3" Type="http://schemas.openxmlformats.org/officeDocument/2006/relationships/customXml" Target="../customXml/item3.xml"/><Relationship Id="rId214"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grefe, Christian" userId="1a7e9a20-9c05-42ce-ad0e-b07275a8d8c3" providerId="ADAL" clId="{D1200416-A195-4F91-AFD2-9740809F83AE}"/>
    <pc:docChg chg="undo custSel modSld">
      <pc:chgData name="Hogrefe, Christian" userId="1a7e9a20-9c05-42ce-ad0e-b07275a8d8c3" providerId="ADAL" clId="{D1200416-A195-4F91-AFD2-9740809F83AE}" dt="2022-10-16T17:40:07.856" v="390" actId="1076"/>
      <pc:docMkLst>
        <pc:docMk/>
      </pc:docMkLst>
      <pc:sldChg chg="modSp mod">
        <pc:chgData name="Hogrefe, Christian" userId="1a7e9a20-9c05-42ce-ad0e-b07275a8d8c3" providerId="ADAL" clId="{D1200416-A195-4F91-AFD2-9740809F83AE}" dt="2022-10-16T16:07:21.789" v="363"/>
        <pc:sldMkLst>
          <pc:docMk/>
          <pc:sldMk cId="556896233" sldId="261"/>
        </pc:sldMkLst>
        <pc:graphicFrameChg chg="mod modGraphic">
          <ac:chgData name="Hogrefe, Christian" userId="1a7e9a20-9c05-42ce-ad0e-b07275a8d8c3" providerId="ADAL" clId="{D1200416-A195-4F91-AFD2-9740809F83AE}" dt="2022-10-16T16:07:21.789" v="363"/>
          <ac:graphicFrameMkLst>
            <pc:docMk/>
            <pc:sldMk cId="556896233" sldId="261"/>
            <ac:graphicFrameMk id="2" creationId="{892295AB-EFC6-42A3-A76A-EE085A21226D}"/>
          </ac:graphicFrameMkLst>
        </pc:graphicFrameChg>
      </pc:sldChg>
      <pc:sldChg chg="addSp modSp mod">
        <pc:chgData name="Hogrefe, Christian" userId="1a7e9a20-9c05-42ce-ad0e-b07275a8d8c3" providerId="ADAL" clId="{D1200416-A195-4F91-AFD2-9740809F83AE}" dt="2022-10-15T15:00:58.659" v="162" actId="20577"/>
        <pc:sldMkLst>
          <pc:docMk/>
          <pc:sldMk cId="3355401932" sldId="273"/>
        </pc:sldMkLst>
        <pc:spChg chg="add mod">
          <ac:chgData name="Hogrefe, Christian" userId="1a7e9a20-9c05-42ce-ad0e-b07275a8d8c3" providerId="ADAL" clId="{D1200416-A195-4F91-AFD2-9740809F83AE}" dt="2022-10-15T15:00:51.283" v="156" actId="1076"/>
          <ac:spMkLst>
            <pc:docMk/>
            <pc:sldMk cId="3355401932" sldId="273"/>
            <ac:spMk id="9" creationId="{0449BE0E-496B-43DE-94E6-2B24E3B61349}"/>
          </ac:spMkLst>
        </pc:spChg>
        <pc:spChg chg="add mod">
          <ac:chgData name="Hogrefe, Christian" userId="1a7e9a20-9c05-42ce-ad0e-b07275a8d8c3" providerId="ADAL" clId="{D1200416-A195-4F91-AFD2-9740809F83AE}" dt="2022-10-15T15:00:58.659" v="162" actId="20577"/>
          <ac:spMkLst>
            <pc:docMk/>
            <pc:sldMk cId="3355401932" sldId="273"/>
            <ac:spMk id="13" creationId="{803DDF37-CB7C-45C4-978F-09C8FEBA57CA}"/>
          </ac:spMkLst>
        </pc:spChg>
      </pc:sldChg>
      <pc:sldChg chg="addSp modSp mod modAnim">
        <pc:chgData name="Hogrefe, Christian" userId="1a7e9a20-9c05-42ce-ad0e-b07275a8d8c3" providerId="ADAL" clId="{D1200416-A195-4F91-AFD2-9740809F83AE}" dt="2022-10-16T17:40:07.856" v="390" actId="1076"/>
        <pc:sldMkLst>
          <pc:docMk/>
          <pc:sldMk cId="1602214654" sldId="286"/>
        </pc:sldMkLst>
        <pc:spChg chg="mod">
          <ac:chgData name="Hogrefe, Christian" userId="1a7e9a20-9c05-42ce-ad0e-b07275a8d8c3" providerId="ADAL" clId="{D1200416-A195-4F91-AFD2-9740809F83AE}" dt="2022-10-16T15:58:45.890" v="202" actId="1076"/>
          <ac:spMkLst>
            <pc:docMk/>
            <pc:sldMk cId="1602214654" sldId="286"/>
            <ac:spMk id="7" creationId="{57688545-6959-4E56-B690-24C0930D6481}"/>
          </ac:spMkLst>
        </pc:spChg>
        <pc:spChg chg="mod">
          <ac:chgData name="Hogrefe, Christian" userId="1a7e9a20-9c05-42ce-ad0e-b07275a8d8c3" providerId="ADAL" clId="{D1200416-A195-4F91-AFD2-9740809F83AE}" dt="2022-10-16T16:01:53.513" v="220" actId="1076"/>
          <ac:spMkLst>
            <pc:docMk/>
            <pc:sldMk cId="1602214654" sldId="286"/>
            <ac:spMk id="8" creationId="{B7D210ED-DCB9-4C9C-904C-3DFA4D937FFA}"/>
          </ac:spMkLst>
        </pc:spChg>
        <pc:spChg chg="mod">
          <ac:chgData name="Hogrefe, Christian" userId="1a7e9a20-9c05-42ce-ad0e-b07275a8d8c3" providerId="ADAL" clId="{D1200416-A195-4F91-AFD2-9740809F83AE}" dt="2022-10-16T16:01:49.570" v="219" actId="1076"/>
          <ac:spMkLst>
            <pc:docMk/>
            <pc:sldMk cId="1602214654" sldId="286"/>
            <ac:spMk id="13" creationId="{AE741E1B-8918-4F04-8A37-6B99090C9FDE}"/>
          </ac:spMkLst>
        </pc:spChg>
        <pc:spChg chg="mod">
          <ac:chgData name="Hogrefe, Christian" userId="1a7e9a20-9c05-42ce-ad0e-b07275a8d8c3" providerId="ADAL" clId="{D1200416-A195-4F91-AFD2-9740809F83AE}" dt="2022-10-16T17:39:24.416" v="388" actId="1076"/>
          <ac:spMkLst>
            <pc:docMk/>
            <pc:sldMk cId="1602214654" sldId="286"/>
            <ac:spMk id="14" creationId="{2607F757-44DB-46E7-9C2F-61D0FC374A91}"/>
          </ac:spMkLst>
        </pc:spChg>
        <pc:spChg chg="mod">
          <ac:chgData name="Hogrefe, Christian" userId="1a7e9a20-9c05-42ce-ad0e-b07275a8d8c3" providerId="ADAL" clId="{D1200416-A195-4F91-AFD2-9740809F83AE}" dt="2022-10-16T17:40:07.856" v="390" actId="1076"/>
          <ac:spMkLst>
            <pc:docMk/>
            <pc:sldMk cId="1602214654" sldId="286"/>
            <ac:spMk id="15" creationId="{06624EF0-6CB2-4E02-8862-9CFB366B292F}"/>
          </ac:spMkLst>
        </pc:spChg>
        <pc:spChg chg="mod">
          <ac:chgData name="Hogrefe, Christian" userId="1a7e9a20-9c05-42ce-ad0e-b07275a8d8c3" providerId="ADAL" clId="{D1200416-A195-4F91-AFD2-9740809F83AE}" dt="2022-10-16T16:02:07.202" v="222" actId="1076"/>
          <ac:spMkLst>
            <pc:docMk/>
            <pc:sldMk cId="1602214654" sldId="286"/>
            <ac:spMk id="16" creationId="{A6F844C5-998E-45C3-AB67-A9BF62E75FAA}"/>
          </ac:spMkLst>
        </pc:spChg>
        <pc:spChg chg="mod">
          <ac:chgData name="Hogrefe, Christian" userId="1a7e9a20-9c05-42ce-ad0e-b07275a8d8c3" providerId="ADAL" clId="{D1200416-A195-4F91-AFD2-9740809F83AE}" dt="2022-10-16T17:40:01.767" v="389" actId="1076"/>
          <ac:spMkLst>
            <pc:docMk/>
            <pc:sldMk cId="1602214654" sldId="286"/>
            <ac:spMk id="17" creationId="{B427C50F-BAB3-4660-9378-DA9D8BBADAF5}"/>
          </ac:spMkLst>
        </pc:spChg>
        <pc:spChg chg="add mod">
          <ac:chgData name="Hogrefe, Christian" userId="1a7e9a20-9c05-42ce-ad0e-b07275a8d8c3" providerId="ADAL" clId="{D1200416-A195-4F91-AFD2-9740809F83AE}" dt="2022-10-16T15:58:42.379" v="201" actId="1076"/>
          <ac:spMkLst>
            <pc:docMk/>
            <pc:sldMk cId="1602214654" sldId="286"/>
            <ac:spMk id="18" creationId="{A497371C-C961-4744-A071-A0EF5AC61A97}"/>
          </ac:spMkLst>
        </pc:spChg>
        <pc:spChg chg="add mod">
          <ac:chgData name="Hogrefe, Christian" userId="1a7e9a20-9c05-42ce-ad0e-b07275a8d8c3" providerId="ADAL" clId="{D1200416-A195-4F91-AFD2-9740809F83AE}" dt="2022-10-16T17:37:14.475" v="376" actId="20577"/>
          <ac:spMkLst>
            <pc:docMk/>
            <pc:sldMk cId="1602214654" sldId="286"/>
            <ac:spMk id="21" creationId="{47357034-909E-4CBF-93E8-F24A20B04126}"/>
          </ac:spMkLst>
        </pc:spChg>
        <pc:spChg chg="add mod">
          <ac:chgData name="Hogrefe, Christian" userId="1a7e9a20-9c05-42ce-ad0e-b07275a8d8c3" providerId="ADAL" clId="{D1200416-A195-4F91-AFD2-9740809F83AE}" dt="2022-10-16T17:37:26.487" v="379" actId="1076"/>
          <ac:spMkLst>
            <pc:docMk/>
            <pc:sldMk cId="1602214654" sldId="286"/>
            <ac:spMk id="22" creationId="{2C3D9AB6-A284-4A1B-8ABC-30EE7DD0B6DC}"/>
          </ac:spMkLst>
        </pc:spChg>
        <pc:picChg chg="mod modCrop">
          <ac:chgData name="Hogrefe, Christian" userId="1a7e9a20-9c05-42ce-ad0e-b07275a8d8c3" providerId="ADAL" clId="{D1200416-A195-4F91-AFD2-9740809F83AE}" dt="2022-10-16T15:59:38.627" v="206" actId="732"/>
          <ac:picMkLst>
            <pc:docMk/>
            <pc:sldMk cId="1602214654" sldId="286"/>
            <ac:picMk id="10" creationId="{2132EB75-BF3F-410C-AF36-D79742FFE333}"/>
          </ac:picMkLst>
        </pc:picChg>
        <pc:picChg chg="mod modCrop">
          <ac:chgData name="Hogrefe, Christian" userId="1a7e9a20-9c05-42ce-ad0e-b07275a8d8c3" providerId="ADAL" clId="{D1200416-A195-4F91-AFD2-9740809F83AE}" dt="2022-10-16T16:01:10.259" v="214" actId="732"/>
          <ac:picMkLst>
            <pc:docMk/>
            <pc:sldMk cId="1602214654" sldId="286"/>
            <ac:picMk id="12" creationId="{F1343A6B-5CB6-4890-A285-BCA0BCA8099D}"/>
          </ac:picMkLst>
        </pc:picChg>
        <pc:picChg chg="add mod ord modCrop">
          <ac:chgData name="Hogrefe, Christian" userId="1a7e9a20-9c05-42ce-ad0e-b07275a8d8c3" providerId="ADAL" clId="{D1200416-A195-4F91-AFD2-9740809F83AE}" dt="2022-10-16T17:39:24.416" v="388" actId="1076"/>
          <ac:picMkLst>
            <pc:docMk/>
            <pc:sldMk cId="1602214654" sldId="286"/>
            <ac:picMk id="19" creationId="{1783C338-7D52-4911-8023-A4EEC49134B5}"/>
          </ac:picMkLst>
        </pc:picChg>
        <pc:picChg chg="add mod ord modCrop">
          <ac:chgData name="Hogrefe, Christian" userId="1a7e9a20-9c05-42ce-ad0e-b07275a8d8c3" providerId="ADAL" clId="{D1200416-A195-4F91-AFD2-9740809F83AE}" dt="2022-10-16T17:39:00.081" v="384" actId="1076"/>
          <ac:picMkLst>
            <pc:docMk/>
            <pc:sldMk cId="1602214654" sldId="286"/>
            <ac:picMk id="20" creationId="{FC42C2A7-EE1A-4BFE-B1B0-6DDC03093A7B}"/>
          </ac:picMkLst>
        </pc:picChg>
      </pc:sldChg>
      <pc:sldChg chg="addSp modSp mod">
        <pc:chgData name="Hogrefe, Christian" userId="1a7e9a20-9c05-42ce-ad0e-b07275a8d8c3" providerId="ADAL" clId="{D1200416-A195-4F91-AFD2-9740809F83AE}" dt="2022-10-15T14:50:02.802" v="88" actId="20577"/>
        <pc:sldMkLst>
          <pc:docMk/>
          <pc:sldMk cId="3241527899" sldId="311"/>
        </pc:sldMkLst>
        <pc:spChg chg="mod">
          <ac:chgData name="Hogrefe, Christian" userId="1a7e9a20-9c05-42ce-ad0e-b07275a8d8c3" providerId="ADAL" clId="{D1200416-A195-4F91-AFD2-9740809F83AE}" dt="2022-10-15T14:49:56.798" v="86" actId="57"/>
          <ac:spMkLst>
            <pc:docMk/>
            <pc:sldMk cId="3241527899" sldId="311"/>
            <ac:spMk id="5" creationId="{FCF223B6-DC5D-409F-B6A5-24E491C514A7}"/>
          </ac:spMkLst>
        </pc:spChg>
        <pc:spChg chg="add mod">
          <ac:chgData name="Hogrefe, Christian" userId="1a7e9a20-9c05-42ce-ad0e-b07275a8d8c3" providerId="ADAL" clId="{D1200416-A195-4F91-AFD2-9740809F83AE}" dt="2022-10-15T14:50:02.802" v="88" actId="20577"/>
          <ac:spMkLst>
            <pc:docMk/>
            <pc:sldMk cId="3241527899" sldId="311"/>
            <ac:spMk id="6" creationId="{2045289C-4BEA-4968-BE52-9A0296993F9D}"/>
          </ac:spMkLst>
        </pc:spChg>
      </pc:sldChg>
      <pc:sldChg chg="modSp mod">
        <pc:chgData name="Hogrefe, Christian" userId="1a7e9a20-9c05-42ce-ad0e-b07275a8d8c3" providerId="ADAL" clId="{D1200416-A195-4F91-AFD2-9740809F83AE}" dt="2022-10-16T16:10:42.241" v="373" actId="20577"/>
        <pc:sldMkLst>
          <pc:docMk/>
          <pc:sldMk cId="587222103" sldId="502"/>
        </pc:sldMkLst>
        <pc:spChg chg="mod">
          <ac:chgData name="Hogrefe, Christian" userId="1a7e9a20-9c05-42ce-ad0e-b07275a8d8c3" providerId="ADAL" clId="{D1200416-A195-4F91-AFD2-9740809F83AE}" dt="2022-10-15T15:04:12.930" v="164" actId="1076"/>
          <ac:spMkLst>
            <pc:docMk/>
            <pc:sldMk cId="587222103" sldId="502"/>
            <ac:spMk id="14" creationId="{14739F93-9C9F-4616-B1F6-7FE31F93B013}"/>
          </ac:spMkLst>
        </pc:spChg>
        <pc:spChg chg="mod">
          <ac:chgData name="Hogrefe, Christian" userId="1a7e9a20-9c05-42ce-ad0e-b07275a8d8c3" providerId="ADAL" clId="{D1200416-A195-4F91-AFD2-9740809F83AE}" dt="2022-10-16T16:10:42.241" v="373" actId="20577"/>
          <ac:spMkLst>
            <pc:docMk/>
            <pc:sldMk cId="587222103" sldId="502"/>
            <ac:spMk id="16" creationId="{9D16E8A8-24B7-4AFE-BB1A-4734CE1F797E}"/>
          </ac:spMkLst>
        </pc:spChg>
        <pc:spChg chg="mod">
          <ac:chgData name="Hogrefe, Christian" userId="1a7e9a20-9c05-42ce-ad0e-b07275a8d8c3" providerId="ADAL" clId="{D1200416-A195-4F91-AFD2-9740809F83AE}" dt="2022-10-15T15:04:23.538" v="165" actId="1076"/>
          <ac:spMkLst>
            <pc:docMk/>
            <pc:sldMk cId="587222103" sldId="502"/>
            <ac:spMk id="17" creationId="{8C484560-A249-4BEC-B278-5DF04F5044D9}"/>
          </ac:spMkLst>
        </pc:spChg>
        <pc:picChg chg="mod">
          <ac:chgData name="Hogrefe, Christian" userId="1a7e9a20-9c05-42ce-ad0e-b07275a8d8c3" providerId="ADAL" clId="{D1200416-A195-4F91-AFD2-9740809F83AE}" dt="2022-10-15T15:04:23.538" v="165" actId="1076"/>
          <ac:picMkLst>
            <pc:docMk/>
            <pc:sldMk cId="587222103" sldId="502"/>
            <ac:picMk id="8" creationId="{87AB7896-A6D6-49E3-8E84-B3B70C8A8A2B}"/>
          </ac:picMkLst>
        </pc:picChg>
        <pc:picChg chg="mod">
          <ac:chgData name="Hogrefe, Christian" userId="1a7e9a20-9c05-42ce-ad0e-b07275a8d8c3" providerId="ADAL" clId="{D1200416-A195-4F91-AFD2-9740809F83AE}" dt="2022-10-15T15:04:12.930" v="164" actId="1076"/>
          <ac:picMkLst>
            <pc:docMk/>
            <pc:sldMk cId="587222103" sldId="502"/>
            <ac:picMk id="18" creationId="{27B50C4C-CA05-44BE-8E91-2A2069DBA39C}"/>
          </ac:picMkLst>
        </pc:picChg>
      </pc:sldChg>
      <pc:sldChg chg="modSp mod">
        <pc:chgData name="Hogrefe, Christian" userId="1a7e9a20-9c05-42ce-ad0e-b07275a8d8c3" providerId="ADAL" clId="{D1200416-A195-4F91-AFD2-9740809F83AE}" dt="2022-10-16T16:07:39.761" v="366" actId="14734"/>
        <pc:sldMkLst>
          <pc:docMk/>
          <pc:sldMk cId="140837147" sldId="506"/>
        </pc:sldMkLst>
        <pc:graphicFrameChg chg="mod modGraphic">
          <ac:chgData name="Hogrefe, Christian" userId="1a7e9a20-9c05-42ce-ad0e-b07275a8d8c3" providerId="ADAL" clId="{D1200416-A195-4F91-AFD2-9740809F83AE}" dt="2022-10-16T16:07:39.761" v="366" actId="14734"/>
          <ac:graphicFrameMkLst>
            <pc:docMk/>
            <pc:sldMk cId="140837147" sldId="506"/>
            <ac:graphicFrameMk id="2" creationId="{892295AB-EFC6-42A3-A76A-EE085A21226D}"/>
          </ac:graphicFrameMkLst>
        </pc:graphicFrameChg>
      </pc:sldChg>
      <pc:sldChg chg="addSp modSp mod">
        <pc:chgData name="Hogrefe, Christian" userId="1a7e9a20-9c05-42ce-ad0e-b07275a8d8c3" providerId="ADAL" clId="{D1200416-A195-4F91-AFD2-9740809F83AE}" dt="2022-10-15T14:57:14.700" v="149" actId="1076"/>
        <pc:sldMkLst>
          <pc:docMk/>
          <pc:sldMk cId="1071441344" sldId="510"/>
        </pc:sldMkLst>
        <pc:spChg chg="add mod">
          <ac:chgData name="Hogrefe, Christian" userId="1a7e9a20-9c05-42ce-ad0e-b07275a8d8c3" providerId="ADAL" clId="{D1200416-A195-4F91-AFD2-9740809F83AE}" dt="2022-10-15T14:57:12.124" v="148" actId="1076"/>
          <ac:spMkLst>
            <pc:docMk/>
            <pc:sldMk cId="1071441344" sldId="510"/>
            <ac:spMk id="4" creationId="{F4923A8D-7D16-4D7C-84CF-921789C5E408}"/>
          </ac:spMkLst>
        </pc:spChg>
        <pc:spChg chg="add mod">
          <ac:chgData name="Hogrefe, Christian" userId="1a7e9a20-9c05-42ce-ad0e-b07275a8d8c3" providerId="ADAL" clId="{D1200416-A195-4F91-AFD2-9740809F83AE}" dt="2022-10-15T14:57:14.700" v="149" actId="1076"/>
          <ac:spMkLst>
            <pc:docMk/>
            <pc:sldMk cId="1071441344" sldId="510"/>
            <ac:spMk id="8" creationId="{F138847C-53C2-4FCB-AD83-44F6EF92E7E8}"/>
          </ac:spMkLst>
        </pc:spChg>
      </pc:sldChg>
      <pc:sldChg chg="addSp delSp modSp mod modAnim">
        <pc:chgData name="Hogrefe, Christian" userId="1a7e9a20-9c05-42ce-ad0e-b07275a8d8c3" providerId="ADAL" clId="{D1200416-A195-4F91-AFD2-9740809F83AE}" dt="2022-10-15T15:19:51.261" v="195"/>
        <pc:sldMkLst>
          <pc:docMk/>
          <pc:sldMk cId="2938261573" sldId="513"/>
        </pc:sldMkLst>
        <pc:spChg chg="mod">
          <ac:chgData name="Hogrefe, Christian" userId="1a7e9a20-9c05-42ce-ad0e-b07275a8d8c3" providerId="ADAL" clId="{D1200416-A195-4F91-AFD2-9740809F83AE}" dt="2022-10-15T15:19:25.544" v="183" actId="20577"/>
          <ac:spMkLst>
            <pc:docMk/>
            <pc:sldMk cId="2938261573" sldId="513"/>
            <ac:spMk id="13" creationId="{7A6A13DA-FE32-4721-9CC9-CD4AA7D30186}"/>
          </ac:spMkLst>
        </pc:spChg>
        <pc:spChg chg="mod">
          <ac:chgData name="Hogrefe, Christian" userId="1a7e9a20-9c05-42ce-ad0e-b07275a8d8c3" providerId="ADAL" clId="{D1200416-A195-4F91-AFD2-9740809F83AE}" dt="2022-10-15T15:19:12.171" v="179"/>
          <ac:spMkLst>
            <pc:docMk/>
            <pc:sldMk cId="2938261573" sldId="513"/>
            <ac:spMk id="25" creationId="{F040A530-3665-441A-8AD1-E5602A862CCA}"/>
          </ac:spMkLst>
        </pc:spChg>
        <pc:grpChg chg="mod">
          <ac:chgData name="Hogrefe, Christian" userId="1a7e9a20-9c05-42ce-ad0e-b07275a8d8c3" providerId="ADAL" clId="{D1200416-A195-4F91-AFD2-9740809F83AE}" dt="2022-10-15T15:19:22.265" v="182" actId="478"/>
          <ac:grpSpMkLst>
            <pc:docMk/>
            <pc:sldMk cId="2938261573" sldId="513"/>
            <ac:grpSpMk id="12" creationId="{D02CE156-B996-41B8-9806-5CA3E6E21734}"/>
          </ac:grpSpMkLst>
        </pc:grpChg>
        <pc:grpChg chg="add mod">
          <ac:chgData name="Hogrefe, Christian" userId="1a7e9a20-9c05-42ce-ad0e-b07275a8d8c3" providerId="ADAL" clId="{D1200416-A195-4F91-AFD2-9740809F83AE}" dt="2022-10-15T15:19:40.300" v="193" actId="1038"/>
          <ac:grpSpMkLst>
            <pc:docMk/>
            <pc:sldMk cId="2938261573" sldId="513"/>
            <ac:grpSpMk id="24" creationId="{DE676CDB-E30B-4681-8712-3707A2604523}"/>
          </ac:grpSpMkLst>
        </pc:grpChg>
        <pc:picChg chg="add mod">
          <ac:chgData name="Hogrefe, Christian" userId="1a7e9a20-9c05-42ce-ad0e-b07275a8d8c3" providerId="ADAL" clId="{D1200416-A195-4F91-AFD2-9740809F83AE}" dt="2022-10-15T15:14:47.574" v="171" actId="1076"/>
          <ac:picMkLst>
            <pc:docMk/>
            <pc:sldMk cId="2938261573" sldId="513"/>
            <ac:picMk id="5" creationId="{E3702DA7-1986-4F2B-9A3D-B7641120012B}"/>
          </ac:picMkLst>
        </pc:picChg>
        <pc:picChg chg="add mod">
          <ac:chgData name="Hogrefe, Christian" userId="1a7e9a20-9c05-42ce-ad0e-b07275a8d8c3" providerId="ADAL" clId="{D1200416-A195-4F91-AFD2-9740809F83AE}" dt="2022-10-15T15:16:40.873" v="175" actId="14100"/>
          <ac:picMkLst>
            <pc:docMk/>
            <pc:sldMk cId="2938261573" sldId="513"/>
            <ac:picMk id="10" creationId="{D3A11839-CC2D-4E55-BFB1-636F5C14B676}"/>
          </ac:picMkLst>
        </pc:picChg>
        <pc:cxnChg chg="mod">
          <ac:chgData name="Hogrefe, Christian" userId="1a7e9a20-9c05-42ce-ad0e-b07275a8d8c3" providerId="ADAL" clId="{D1200416-A195-4F91-AFD2-9740809F83AE}" dt="2022-10-15T15:19:22.265" v="182" actId="478"/>
          <ac:cxnSpMkLst>
            <pc:docMk/>
            <pc:sldMk cId="2938261573" sldId="513"/>
            <ac:cxnSpMk id="11" creationId="{7863293C-42BF-4770-9189-B0B9DBDA42FB}"/>
          </ac:cxnSpMkLst>
        </pc:cxnChg>
        <pc:cxnChg chg="mod">
          <ac:chgData name="Hogrefe, Christian" userId="1a7e9a20-9c05-42ce-ad0e-b07275a8d8c3" providerId="ADAL" clId="{D1200416-A195-4F91-AFD2-9740809F83AE}" dt="2022-10-15T15:19:22.265" v="182" actId="478"/>
          <ac:cxnSpMkLst>
            <pc:docMk/>
            <pc:sldMk cId="2938261573" sldId="513"/>
            <ac:cxnSpMk id="17" creationId="{4EC25D6F-43C5-4888-862E-12CB61AC96B6}"/>
          </ac:cxnSpMkLst>
        </pc:cxnChg>
        <pc:cxnChg chg="del">
          <ac:chgData name="Hogrefe, Christian" userId="1a7e9a20-9c05-42ce-ad0e-b07275a8d8c3" providerId="ADAL" clId="{D1200416-A195-4F91-AFD2-9740809F83AE}" dt="2022-10-15T15:19:20.748" v="181" actId="478"/>
          <ac:cxnSpMkLst>
            <pc:docMk/>
            <pc:sldMk cId="2938261573" sldId="513"/>
            <ac:cxnSpMk id="18" creationId="{276BFBB7-7DBD-4FA4-8F44-6FC9D3B2D8BA}"/>
          </ac:cxnSpMkLst>
        </pc:cxnChg>
        <pc:cxnChg chg="del mod">
          <ac:chgData name="Hogrefe, Christian" userId="1a7e9a20-9c05-42ce-ad0e-b07275a8d8c3" providerId="ADAL" clId="{D1200416-A195-4F91-AFD2-9740809F83AE}" dt="2022-10-15T15:19:22.265" v="182" actId="478"/>
          <ac:cxnSpMkLst>
            <pc:docMk/>
            <pc:sldMk cId="2938261573" sldId="513"/>
            <ac:cxnSpMk id="19" creationId="{3C2DC36D-0428-44FA-B9AB-A12AAAC0556E}"/>
          </ac:cxnSpMkLst>
        </pc:cxnChg>
        <pc:cxnChg chg="mod">
          <ac:chgData name="Hogrefe, Christian" userId="1a7e9a20-9c05-42ce-ad0e-b07275a8d8c3" providerId="ADAL" clId="{D1200416-A195-4F91-AFD2-9740809F83AE}" dt="2022-10-15T15:19:12.171" v="179"/>
          <ac:cxnSpMkLst>
            <pc:docMk/>
            <pc:sldMk cId="2938261573" sldId="513"/>
            <ac:cxnSpMk id="26" creationId="{6E92B1BE-D34D-4C76-B40C-A707E0329F30}"/>
          </ac:cxnSpMkLst>
        </pc:cxnChg>
        <pc:cxnChg chg="mod">
          <ac:chgData name="Hogrefe, Christian" userId="1a7e9a20-9c05-42ce-ad0e-b07275a8d8c3" providerId="ADAL" clId="{D1200416-A195-4F91-AFD2-9740809F83AE}" dt="2022-10-15T15:19:12.171" v="179"/>
          <ac:cxnSpMkLst>
            <pc:docMk/>
            <pc:sldMk cId="2938261573" sldId="513"/>
            <ac:cxnSpMk id="27" creationId="{52C4C5BE-0EDF-4912-BC4D-ED97CB209841}"/>
          </ac:cxnSpMkLst>
        </pc:cxnChg>
        <pc:cxnChg chg="mod">
          <ac:chgData name="Hogrefe, Christian" userId="1a7e9a20-9c05-42ce-ad0e-b07275a8d8c3" providerId="ADAL" clId="{D1200416-A195-4F91-AFD2-9740809F83AE}" dt="2022-10-15T15:19:12.171" v="179"/>
          <ac:cxnSpMkLst>
            <pc:docMk/>
            <pc:sldMk cId="2938261573" sldId="513"/>
            <ac:cxnSpMk id="29" creationId="{F42AEBB6-C636-42DF-AC50-E81C37A5132D}"/>
          </ac:cxnSpMkLst>
        </pc:cxnChg>
        <pc:cxnChg chg="mod">
          <ac:chgData name="Hogrefe, Christian" userId="1a7e9a20-9c05-42ce-ad0e-b07275a8d8c3" providerId="ADAL" clId="{D1200416-A195-4F91-AFD2-9740809F83AE}" dt="2022-10-15T15:19:12.171" v="179"/>
          <ac:cxnSpMkLst>
            <pc:docMk/>
            <pc:sldMk cId="2938261573" sldId="513"/>
            <ac:cxnSpMk id="30" creationId="{581B7AD0-01DB-4F90-AC38-55575FEC9B98}"/>
          </ac:cxnSpMkLst>
        </pc:cxnChg>
      </pc:sldChg>
    </pc:docChg>
  </pc:docChgLst>
  <pc:docChgLst>
    <pc:chgData name="Hogrefe, Christian" userId="1a7e9a20-9c05-42ce-ad0e-b07275a8d8c3" providerId="ADAL" clId="{CB000A60-D126-49B8-B943-80D1B5FB8D87}"/>
    <pc:docChg chg="custSel modSld">
      <pc:chgData name="Hogrefe, Christian" userId="1a7e9a20-9c05-42ce-ad0e-b07275a8d8c3" providerId="ADAL" clId="{CB000A60-D126-49B8-B943-80D1B5FB8D87}" dt="2022-10-12T15:17:05.352" v="38" actId="14100"/>
      <pc:docMkLst>
        <pc:docMk/>
      </pc:docMkLst>
      <pc:sldChg chg="addSp delSp modSp mod">
        <pc:chgData name="Hogrefe, Christian" userId="1a7e9a20-9c05-42ce-ad0e-b07275a8d8c3" providerId="ADAL" clId="{CB000A60-D126-49B8-B943-80D1B5FB8D87}" dt="2022-10-12T15:17:05.352" v="38" actId="14100"/>
        <pc:sldMkLst>
          <pc:docMk/>
          <pc:sldMk cId="3596273522" sldId="514"/>
        </pc:sldMkLst>
        <pc:spChg chg="mod">
          <ac:chgData name="Hogrefe, Christian" userId="1a7e9a20-9c05-42ce-ad0e-b07275a8d8c3" providerId="ADAL" clId="{CB000A60-D126-49B8-B943-80D1B5FB8D87}" dt="2022-10-12T15:13:17.736" v="14" actId="20577"/>
          <ac:spMkLst>
            <pc:docMk/>
            <pc:sldMk cId="3596273522" sldId="514"/>
            <ac:spMk id="12" creationId="{93885C8D-A148-4DEC-A730-63763DCB3C7A}"/>
          </ac:spMkLst>
        </pc:spChg>
        <pc:spChg chg="mod">
          <ac:chgData name="Hogrefe, Christian" userId="1a7e9a20-9c05-42ce-ad0e-b07275a8d8c3" providerId="ADAL" clId="{CB000A60-D126-49B8-B943-80D1B5FB8D87}" dt="2022-10-12T15:13:23.253" v="19" actId="20577"/>
          <ac:spMkLst>
            <pc:docMk/>
            <pc:sldMk cId="3596273522" sldId="514"/>
            <ac:spMk id="13" creationId="{4A1B557C-7791-4662-B52C-72CFCBC20E57}"/>
          </ac:spMkLst>
        </pc:spChg>
        <pc:spChg chg="mod">
          <ac:chgData name="Hogrefe, Christian" userId="1a7e9a20-9c05-42ce-ad0e-b07275a8d8c3" providerId="ADAL" clId="{CB000A60-D126-49B8-B943-80D1B5FB8D87}" dt="2022-10-12T15:13:27.223" v="24" actId="20577"/>
          <ac:spMkLst>
            <pc:docMk/>
            <pc:sldMk cId="3596273522" sldId="514"/>
            <ac:spMk id="14" creationId="{14739F93-9C9F-4616-B1F6-7FE31F93B013}"/>
          </ac:spMkLst>
        </pc:spChg>
        <pc:spChg chg="mod">
          <ac:chgData name="Hogrefe, Christian" userId="1a7e9a20-9c05-42ce-ad0e-b07275a8d8c3" providerId="ADAL" clId="{CB000A60-D126-49B8-B943-80D1B5FB8D87}" dt="2022-10-12T15:15:21.451" v="33" actId="1076"/>
          <ac:spMkLst>
            <pc:docMk/>
            <pc:sldMk cId="3596273522" sldId="514"/>
            <ac:spMk id="16" creationId="{9D16E8A8-24B7-4AFE-BB1A-4734CE1F797E}"/>
          </ac:spMkLst>
        </pc:spChg>
        <pc:grpChg chg="del">
          <ac:chgData name="Hogrefe, Christian" userId="1a7e9a20-9c05-42ce-ad0e-b07275a8d8c3" providerId="ADAL" clId="{CB000A60-D126-49B8-B943-80D1B5FB8D87}" dt="2022-10-12T15:14:40.047" v="25" actId="478"/>
          <ac:grpSpMkLst>
            <pc:docMk/>
            <pc:sldMk cId="3596273522" sldId="514"/>
            <ac:grpSpMk id="18" creationId="{8AEF141B-7EC3-4ADE-8916-BFB52960A95B}"/>
          </ac:grpSpMkLst>
        </pc:grpChg>
        <pc:grpChg chg="del">
          <ac:chgData name="Hogrefe, Christian" userId="1a7e9a20-9c05-42ce-ad0e-b07275a8d8c3" providerId="ADAL" clId="{CB000A60-D126-49B8-B943-80D1B5FB8D87}" dt="2022-10-12T15:15:57.683" v="34" actId="478"/>
          <ac:grpSpMkLst>
            <pc:docMk/>
            <pc:sldMk cId="3596273522" sldId="514"/>
            <ac:grpSpMk id="20" creationId="{5F382442-2419-49DE-8899-23D0E3B2E33D}"/>
          </ac:grpSpMkLst>
        </pc:grpChg>
        <pc:picChg chg="add mod">
          <ac:chgData name="Hogrefe, Christian" userId="1a7e9a20-9c05-42ce-ad0e-b07275a8d8c3" providerId="ADAL" clId="{CB000A60-D126-49B8-B943-80D1B5FB8D87}" dt="2022-10-12T15:15:06.115" v="30" actId="14100"/>
          <ac:picMkLst>
            <pc:docMk/>
            <pc:sldMk cId="3596273522" sldId="514"/>
            <ac:picMk id="5" creationId="{D8815E30-0CF3-4545-8F96-38E352ADE8B8}"/>
          </ac:picMkLst>
        </pc:picChg>
        <pc:picChg chg="add mod">
          <ac:chgData name="Hogrefe, Christian" userId="1a7e9a20-9c05-42ce-ad0e-b07275a8d8c3" providerId="ADAL" clId="{CB000A60-D126-49B8-B943-80D1B5FB8D87}" dt="2022-10-12T15:17:05.352" v="38" actId="14100"/>
          <ac:picMkLst>
            <pc:docMk/>
            <pc:sldMk cId="3596273522" sldId="514"/>
            <ac:picMk id="7" creationId="{6B84F7DB-95E6-4A9F-BCE6-37E475260F69}"/>
          </ac:picMkLst>
        </pc:picChg>
      </pc:sldChg>
    </pc:docChg>
  </pc:docChgLst>
  <pc:docChgLst>
    <pc:chgData name="Hogrefe, Christian" userId="1a7e9a20-9c05-42ce-ad0e-b07275a8d8c3" providerId="ADAL" clId="{4A10F715-EDC6-4E2B-9229-47AB0C35544E}"/>
    <pc:docChg chg="undo custSel addSld delSld modSld sldOrd">
      <pc:chgData name="Hogrefe, Christian" userId="1a7e9a20-9c05-42ce-ad0e-b07275a8d8c3" providerId="ADAL" clId="{4A10F715-EDC6-4E2B-9229-47AB0C35544E}" dt="2022-10-11T18:04:23.253" v="553" actId="1035"/>
      <pc:docMkLst>
        <pc:docMk/>
      </pc:docMkLst>
      <pc:sldChg chg="addSp delSp modSp mod">
        <pc:chgData name="Hogrefe, Christian" userId="1a7e9a20-9c05-42ce-ad0e-b07275a8d8c3" providerId="ADAL" clId="{4A10F715-EDC6-4E2B-9229-47AB0C35544E}" dt="2022-10-07T00:12:03.777" v="17" actId="20577"/>
        <pc:sldMkLst>
          <pc:docMk/>
          <pc:sldMk cId="3355401932" sldId="273"/>
        </pc:sldMkLst>
        <pc:spChg chg="mod">
          <ac:chgData name="Hogrefe, Christian" userId="1a7e9a20-9c05-42ce-ad0e-b07275a8d8c3" providerId="ADAL" clId="{4A10F715-EDC6-4E2B-9229-47AB0C35544E}" dt="2022-10-07T00:12:03.777" v="17" actId="20577"/>
          <ac:spMkLst>
            <pc:docMk/>
            <pc:sldMk cId="3355401932" sldId="273"/>
            <ac:spMk id="8" creationId="{E606BEBC-332C-413C-AFE0-8435F1CA4A44}"/>
          </ac:spMkLst>
        </pc:spChg>
        <pc:picChg chg="add mod">
          <ac:chgData name="Hogrefe, Christian" userId="1a7e9a20-9c05-42ce-ad0e-b07275a8d8c3" providerId="ADAL" clId="{4A10F715-EDC6-4E2B-9229-47AB0C35544E}" dt="2022-10-07T00:10:38.064" v="6" actId="1076"/>
          <ac:picMkLst>
            <pc:docMk/>
            <pc:sldMk cId="3355401932" sldId="273"/>
            <ac:picMk id="4" creationId="{97D85C0B-8CAA-46E7-AC0E-81D89094BF7F}"/>
          </ac:picMkLst>
        </pc:picChg>
        <pc:picChg chg="del">
          <ac:chgData name="Hogrefe, Christian" userId="1a7e9a20-9c05-42ce-ad0e-b07275a8d8c3" providerId="ADAL" clId="{4A10F715-EDC6-4E2B-9229-47AB0C35544E}" dt="2022-10-07T00:10:25.180" v="4" actId="478"/>
          <ac:picMkLst>
            <pc:docMk/>
            <pc:sldMk cId="3355401932" sldId="273"/>
            <ac:picMk id="6" creationId="{56326BF0-C001-4F6D-AE2F-50A9EA8B36F7}"/>
          </ac:picMkLst>
        </pc:picChg>
        <pc:picChg chg="del">
          <ac:chgData name="Hogrefe, Christian" userId="1a7e9a20-9c05-42ce-ad0e-b07275a8d8c3" providerId="ADAL" clId="{4A10F715-EDC6-4E2B-9229-47AB0C35544E}" dt="2022-10-07T00:11:11.600" v="7" actId="478"/>
          <ac:picMkLst>
            <pc:docMk/>
            <pc:sldMk cId="3355401932" sldId="273"/>
            <ac:picMk id="9" creationId="{855B49DC-9F5A-4DAA-A217-A71F36BB5B0C}"/>
          </ac:picMkLst>
        </pc:picChg>
        <pc:picChg chg="add mod">
          <ac:chgData name="Hogrefe, Christian" userId="1a7e9a20-9c05-42ce-ad0e-b07275a8d8c3" providerId="ADAL" clId="{4A10F715-EDC6-4E2B-9229-47AB0C35544E}" dt="2022-10-07T00:11:26.728" v="13" actId="1076"/>
          <ac:picMkLst>
            <pc:docMk/>
            <pc:sldMk cId="3355401932" sldId="273"/>
            <ac:picMk id="12" creationId="{5C2AD281-9EFC-49E4-A3CF-0119546EF344}"/>
          </ac:picMkLst>
        </pc:picChg>
      </pc:sldChg>
      <pc:sldChg chg="addSp modSp mod">
        <pc:chgData name="Hogrefe, Christian" userId="1a7e9a20-9c05-42ce-ad0e-b07275a8d8c3" providerId="ADAL" clId="{4A10F715-EDC6-4E2B-9229-47AB0C35544E}" dt="2022-10-11T17:58:09.739" v="496" actId="1076"/>
        <pc:sldMkLst>
          <pc:docMk/>
          <pc:sldMk cId="3546390695" sldId="283"/>
        </pc:sldMkLst>
        <pc:spChg chg="add mod">
          <ac:chgData name="Hogrefe, Christian" userId="1a7e9a20-9c05-42ce-ad0e-b07275a8d8c3" providerId="ADAL" clId="{4A10F715-EDC6-4E2B-9229-47AB0C35544E}" dt="2022-10-11T17:58:01.178" v="494" actId="1076"/>
          <ac:spMkLst>
            <pc:docMk/>
            <pc:sldMk cId="3546390695" sldId="283"/>
            <ac:spMk id="2" creationId="{C40715ED-E29A-4F8B-B5BA-538B2FF2C434}"/>
          </ac:spMkLst>
        </pc:spChg>
        <pc:spChg chg="mod">
          <ac:chgData name="Hogrefe, Christian" userId="1a7e9a20-9c05-42ce-ad0e-b07275a8d8c3" providerId="ADAL" clId="{4A10F715-EDC6-4E2B-9229-47AB0C35544E}" dt="2022-10-11T17:57:01.583" v="491" actId="14100"/>
          <ac:spMkLst>
            <pc:docMk/>
            <pc:sldMk cId="3546390695" sldId="283"/>
            <ac:spMk id="7" creationId="{06A0D7B2-F705-4F00-B3FD-AE728BD62289}"/>
          </ac:spMkLst>
        </pc:spChg>
        <pc:spChg chg="mod">
          <ac:chgData name="Hogrefe, Christian" userId="1a7e9a20-9c05-42ce-ad0e-b07275a8d8c3" providerId="ADAL" clId="{4A10F715-EDC6-4E2B-9229-47AB0C35544E}" dt="2022-10-11T17:56:25.735" v="490" actId="14100"/>
          <ac:spMkLst>
            <pc:docMk/>
            <pc:sldMk cId="3546390695" sldId="283"/>
            <ac:spMk id="14" creationId="{D9276AC1-3379-4709-B740-7BD0F0777288}"/>
          </ac:spMkLst>
        </pc:spChg>
        <pc:spChg chg="add mod">
          <ac:chgData name="Hogrefe, Christian" userId="1a7e9a20-9c05-42ce-ad0e-b07275a8d8c3" providerId="ADAL" clId="{4A10F715-EDC6-4E2B-9229-47AB0C35544E}" dt="2022-10-11T17:58:09.739" v="496" actId="1076"/>
          <ac:spMkLst>
            <pc:docMk/>
            <pc:sldMk cId="3546390695" sldId="283"/>
            <ac:spMk id="31" creationId="{95E500F6-13B5-4FE6-BBB0-FD41E3A7BBEE}"/>
          </ac:spMkLst>
        </pc:spChg>
      </pc:sldChg>
      <pc:sldChg chg="addSp modSp mod">
        <pc:chgData name="Hogrefe, Christian" userId="1a7e9a20-9c05-42ce-ad0e-b07275a8d8c3" providerId="ADAL" clId="{4A10F715-EDC6-4E2B-9229-47AB0C35544E}" dt="2022-10-11T18:01:14.872" v="535" actId="164"/>
        <pc:sldMkLst>
          <pc:docMk/>
          <pc:sldMk cId="2308713032" sldId="284"/>
        </pc:sldMkLst>
        <pc:spChg chg="add mod">
          <ac:chgData name="Hogrefe, Christian" userId="1a7e9a20-9c05-42ce-ad0e-b07275a8d8c3" providerId="ADAL" clId="{4A10F715-EDC6-4E2B-9229-47AB0C35544E}" dt="2022-10-11T18:01:14.872" v="535" actId="164"/>
          <ac:spMkLst>
            <pc:docMk/>
            <pc:sldMk cId="2308713032" sldId="284"/>
            <ac:spMk id="8" creationId="{D93A0DD8-168E-43E7-9A8B-8858E052EF0B}"/>
          </ac:spMkLst>
        </pc:spChg>
        <pc:spChg chg="add mod">
          <ac:chgData name="Hogrefe, Christian" userId="1a7e9a20-9c05-42ce-ad0e-b07275a8d8c3" providerId="ADAL" clId="{4A10F715-EDC6-4E2B-9229-47AB0C35544E}" dt="2022-10-11T18:01:14.872" v="535" actId="164"/>
          <ac:spMkLst>
            <pc:docMk/>
            <pc:sldMk cId="2308713032" sldId="284"/>
            <ac:spMk id="10" creationId="{C965AE3C-0C67-46B9-B338-DB4D7A9E8232}"/>
          </ac:spMkLst>
        </pc:spChg>
        <pc:spChg chg="add mod">
          <ac:chgData name="Hogrefe, Christian" userId="1a7e9a20-9c05-42ce-ad0e-b07275a8d8c3" providerId="ADAL" clId="{4A10F715-EDC6-4E2B-9229-47AB0C35544E}" dt="2022-10-11T18:01:14.872" v="535" actId="164"/>
          <ac:spMkLst>
            <pc:docMk/>
            <pc:sldMk cId="2308713032" sldId="284"/>
            <ac:spMk id="11" creationId="{C25A89AA-4508-4133-870F-07AF4B55ABE3}"/>
          </ac:spMkLst>
        </pc:spChg>
        <pc:spChg chg="add mod">
          <ac:chgData name="Hogrefe, Christian" userId="1a7e9a20-9c05-42ce-ad0e-b07275a8d8c3" providerId="ADAL" clId="{4A10F715-EDC6-4E2B-9229-47AB0C35544E}" dt="2022-10-11T18:01:14.872" v="535" actId="164"/>
          <ac:spMkLst>
            <pc:docMk/>
            <pc:sldMk cId="2308713032" sldId="284"/>
            <ac:spMk id="12" creationId="{2870F43A-462C-44EE-A774-C1386431F725}"/>
          </ac:spMkLst>
        </pc:spChg>
        <pc:grpChg chg="add mod">
          <ac:chgData name="Hogrefe, Christian" userId="1a7e9a20-9c05-42ce-ad0e-b07275a8d8c3" providerId="ADAL" clId="{4A10F715-EDC6-4E2B-9229-47AB0C35544E}" dt="2022-10-11T18:01:14.872" v="535" actId="164"/>
          <ac:grpSpMkLst>
            <pc:docMk/>
            <pc:sldMk cId="2308713032" sldId="284"/>
            <ac:grpSpMk id="2" creationId="{26130AEB-E904-4BAE-A123-068533EDB8FF}"/>
          </ac:grpSpMkLst>
        </pc:grpChg>
        <pc:picChg chg="mod">
          <ac:chgData name="Hogrefe, Christian" userId="1a7e9a20-9c05-42ce-ad0e-b07275a8d8c3" providerId="ADAL" clId="{4A10F715-EDC6-4E2B-9229-47AB0C35544E}" dt="2022-10-11T18:01:14.872" v="535" actId="164"/>
          <ac:picMkLst>
            <pc:docMk/>
            <pc:sldMk cId="2308713032" sldId="284"/>
            <ac:picMk id="3" creationId="{96CD15AD-09FC-4099-95A8-3E4D6058BBE5}"/>
          </ac:picMkLst>
        </pc:picChg>
      </pc:sldChg>
      <pc:sldChg chg="addSp modSp mod">
        <pc:chgData name="Hogrefe, Christian" userId="1a7e9a20-9c05-42ce-ad0e-b07275a8d8c3" providerId="ADAL" clId="{4A10F715-EDC6-4E2B-9229-47AB0C35544E}" dt="2022-10-11T17:59:31.551" v="510" actId="1076"/>
        <pc:sldMkLst>
          <pc:docMk/>
          <pc:sldMk cId="1602214654" sldId="286"/>
        </pc:sldMkLst>
        <pc:spChg chg="mod">
          <ac:chgData name="Hogrefe, Christian" userId="1a7e9a20-9c05-42ce-ad0e-b07275a8d8c3" providerId="ADAL" clId="{4A10F715-EDC6-4E2B-9229-47AB0C35544E}" dt="2022-10-11T17:03:24.124" v="374" actId="1076"/>
          <ac:spMkLst>
            <pc:docMk/>
            <pc:sldMk cId="1602214654" sldId="286"/>
            <ac:spMk id="7" creationId="{57688545-6959-4E56-B690-24C0930D6481}"/>
          </ac:spMkLst>
        </pc:spChg>
        <pc:spChg chg="mod">
          <ac:chgData name="Hogrefe, Christian" userId="1a7e9a20-9c05-42ce-ad0e-b07275a8d8c3" providerId="ADAL" clId="{4A10F715-EDC6-4E2B-9229-47AB0C35544E}" dt="2022-10-11T17:01:28.036" v="318" actId="1076"/>
          <ac:spMkLst>
            <pc:docMk/>
            <pc:sldMk cId="1602214654" sldId="286"/>
            <ac:spMk id="8" creationId="{B7D210ED-DCB9-4C9C-904C-3DFA4D937FFA}"/>
          </ac:spMkLst>
        </pc:spChg>
        <pc:spChg chg="add mod">
          <ac:chgData name="Hogrefe, Christian" userId="1a7e9a20-9c05-42ce-ad0e-b07275a8d8c3" providerId="ADAL" clId="{4A10F715-EDC6-4E2B-9229-47AB0C35544E}" dt="2022-10-11T17:58:49.230" v="500" actId="1076"/>
          <ac:spMkLst>
            <pc:docMk/>
            <pc:sldMk cId="1602214654" sldId="286"/>
            <ac:spMk id="9" creationId="{4FD92861-2566-4808-9BD4-7C3F06A5DC94}"/>
          </ac:spMkLst>
        </pc:spChg>
        <pc:spChg chg="add mod">
          <ac:chgData name="Hogrefe, Christian" userId="1a7e9a20-9c05-42ce-ad0e-b07275a8d8c3" providerId="ADAL" clId="{4A10F715-EDC6-4E2B-9229-47AB0C35544E}" dt="2022-10-11T17:58:57.152" v="502" actId="1076"/>
          <ac:spMkLst>
            <pc:docMk/>
            <pc:sldMk cId="1602214654" sldId="286"/>
            <ac:spMk id="11" creationId="{91670829-058D-4833-94C1-6AB5514B08F0}"/>
          </ac:spMkLst>
        </pc:spChg>
        <pc:spChg chg="mod">
          <ac:chgData name="Hogrefe, Christian" userId="1a7e9a20-9c05-42ce-ad0e-b07275a8d8c3" providerId="ADAL" clId="{4A10F715-EDC6-4E2B-9229-47AB0C35544E}" dt="2022-10-11T17:01:34.451" v="319" actId="1076"/>
          <ac:spMkLst>
            <pc:docMk/>
            <pc:sldMk cId="1602214654" sldId="286"/>
            <ac:spMk id="13" creationId="{AE741E1B-8918-4F04-8A37-6B99090C9FDE}"/>
          </ac:spMkLst>
        </pc:spChg>
        <pc:spChg chg="add mod">
          <ac:chgData name="Hogrefe, Christian" userId="1a7e9a20-9c05-42ce-ad0e-b07275a8d8c3" providerId="ADAL" clId="{4A10F715-EDC6-4E2B-9229-47AB0C35544E}" dt="2022-10-11T17:59:04.390" v="504" actId="1076"/>
          <ac:spMkLst>
            <pc:docMk/>
            <pc:sldMk cId="1602214654" sldId="286"/>
            <ac:spMk id="14" creationId="{2607F757-44DB-46E7-9C2F-61D0FC374A91}"/>
          </ac:spMkLst>
        </pc:spChg>
        <pc:spChg chg="add mod">
          <ac:chgData name="Hogrefe, Christian" userId="1a7e9a20-9c05-42ce-ad0e-b07275a8d8c3" providerId="ADAL" clId="{4A10F715-EDC6-4E2B-9229-47AB0C35544E}" dt="2022-10-11T17:59:16.007" v="506" actId="1076"/>
          <ac:spMkLst>
            <pc:docMk/>
            <pc:sldMk cId="1602214654" sldId="286"/>
            <ac:spMk id="15" creationId="{06624EF0-6CB2-4E02-8862-9CFB366B292F}"/>
          </ac:spMkLst>
        </pc:spChg>
        <pc:spChg chg="add mod">
          <ac:chgData name="Hogrefe, Christian" userId="1a7e9a20-9c05-42ce-ad0e-b07275a8d8c3" providerId="ADAL" clId="{4A10F715-EDC6-4E2B-9229-47AB0C35544E}" dt="2022-10-11T17:59:23.210" v="508" actId="1076"/>
          <ac:spMkLst>
            <pc:docMk/>
            <pc:sldMk cId="1602214654" sldId="286"/>
            <ac:spMk id="16" creationId="{A6F844C5-998E-45C3-AB67-A9BF62E75FAA}"/>
          </ac:spMkLst>
        </pc:spChg>
        <pc:spChg chg="add mod">
          <ac:chgData name="Hogrefe, Christian" userId="1a7e9a20-9c05-42ce-ad0e-b07275a8d8c3" providerId="ADAL" clId="{4A10F715-EDC6-4E2B-9229-47AB0C35544E}" dt="2022-10-11T17:59:31.551" v="510" actId="1076"/>
          <ac:spMkLst>
            <pc:docMk/>
            <pc:sldMk cId="1602214654" sldId="286"/>
            <ac:spMk id="17" creationId="{B427C50F-BAB3-4660-9378-DA9D8BBADAF5}"/>
          </ac:spMkLst>
        </pc:spChg>
        <pc:picChg chg="mod">
          <ac:chgData name="Hogrefe, Christian" userId="1a7e9a20-9c05-42ce-ad0e-b07275a8d8c3" providerId="ADAL" clId="{4A10F715-EDC6-4E2B-9229-47AB0C35544E}" dt="2022-10-11T17:01:20.564" v="317" actId="1076"/>
          <ac:picMkLst>
            <pc:docMk/>
            <pc:sldMk cId="1602214654" sldId="286"/>
            <ac:picMk id="12" creationId="{F1343A6B-5CB6-4890-A285-BCA0BCA8099D}"/>
          </ac:picMkLst>
        </pc:picChg>
      </pc:sldChg>
      <pc:sldChg chg="modSp mod">
        <pc:chgData name="Hogrefe, Christian" userId="1a7e9a20-9c05-42ce-ad0e-b07275a8d8c3" providerId="ADAL" clId="{4A10F715-EDC6-4E2B-9229-47AB0C35544E}" dt="2022-10-11T16:53:04.369" v="39" actId="20577"/>
        <pc:sldMkLst>
          <pc:docMk/>
          <pc:sldMk cId="2789612314" sldId="450"/>
        </pc:sldMkLst>
        <pc:spChg chg="mod">
          <ac:chgData name="Hogrefe, Christian" userId="1a7e9a20-9c05-42ce-ad0e-b07275a8d8c3" providerId="ADAL" clId="{4A10F715-EDC6-4E2B-9229-47AB0C35544E}" dt="2022-10-11T16:53:04.369" v="39" actId="20577"/>
          <ac:spMkLst>
            <pc:docMk/>
            <pc:sldMk cId="2789612314" sldId="450"/>
            <ac:spMk id="3" creationId="{915E7A25-3406-4A7E-98DF-9A2C1D99A9FD}"/>
          </ac:spMkLst>
        </pc:spChg>
      </pc:sldChg>
      <pc:sldChg chg="modSp mod">
        <pc:chgData name="Hogrefe, Christian" userId="1a7e9a20-9c05-42ce-ad0e-b07275a8d8c3" providerId="ADAL" clId="{4A10F715-EDC6-4E2B-9229-47AB0C35544E}" dt="2022-10-11T16:55:06.311" v="88" actId="21"/>
        <pc:sldMkLst>
          <pc:docMk/>
          <pc:sldMk cId="3208214535" sldId="463"/>
        </pc:sldMkLst>
        <pc:spChg chg="mod">
          <ac:chgData name="Hogrefe, Christian" userId="1a7e9a20-9c05-42ce-ad0e-b07275a8d8c3" providerId="ADAL" clId="{4A10F715-EDC6-4E2B-9229-47AB0C35544E}" dt="2022-10-11T16:55:06.311" v="88" actId="21"/>
          <ac:spMkLst>
            <pc:docMk/>
            <pc:sldMk cId="3208214535" sldId="463"/>
            <ac:spMk id="2" creationId="{EC561E72-FDA4-4704-AB79-40E35D1C0286}"/>
          </ac:spMkLst>
        </pc:spChg>
        <pc:spChg chg="mod">
          <ac:chgData name="Hogrefe, Christian" userId="1a7e9a20-9c05-42ce-ad0e-b07275a8d8c3" providerId="ADAL" clId="{4A10F715-EDC6-4E2B-9229-47AB0C35544E}" dt="2022-10-11T16:54:19.126" v="44" actId="14100"/>
          <ac:spMkLst>
            <pc:docMk/>
            <pc:sldMk cId="3208214535" sldId="463"/>
            <ac:spMk id="24" creationId="{781EBF1B-CD19-4433-A927-51DA0C1B4666}"/>
          </ac:spMkLst>
        </pc:spChg>
      </pc:sldChg>
      <pc:sldChg chg="addSp modSp mod">
        <pc:chgData name="Hogrefe, Christian" userId="1a7e9a20-9c05-42ce-ad0e-b07275a8d8c3" providerId="ADAL" clId="{4A10F715-EDC6-4E2B-9229-47AB0C35544E}" dt="2022-10-11T16:59:57.992" v="308" actId="20577"/>
        <pc:sldMkLst>
          <pc:docMk/>
          <pc:sldMk cId="615657629" sldId="471"/>
        </pc:sldMkLst>
        <pc:spChg chg="mod">
          <ac:chgData name="Hogrefe, Christian" userId="1a7e9a20-9c05-42ce-ad0e-b07275a8d8c3" providerId="ADAL" clId="{4A10F715-EDC6-4E2B-9229-47AB0C35544E}" dt="2022-10-11T16:55:15.844" v="90"/>
          <ac:spMkLst>
            <pc:docMk/>
            <pc:sldMk cId="615657629" sldId="471"/>
            <ac:spMk id="2" creationId="{EC561E72-FDA4-4704-AB79-40E35D1C0286}"/>
          </ac:spMkLst>
        </pc:spChg>
        <pc:spChg chg="add mod">
          <ac:chgData name="Hogrefe, Christian" userId="1a7e9a20-9c05-42ce-ad0e-b07275a8d8c3" providerId="ADAL" clId="{4A10F715-EDC6-4E2B-9229-47AB0C35544E}" dt="2022-10-11T16:56:02.440" v="99" actId="1076"/>
          <ac:spMkLst>
            <pc:docMk/>
            <pc:sldMk cId="615657629" sldId="471"/>
            <ac:spMk id="7" creationId="{904BD0B9-7DCE-4675-857B-20AB54ACDE24}"/>
          </ac:spMkLst>
        </pc:spChg>
        <pc:spChg chg="mod">
          <ac:chgData name="Hogrefe, Christian" userId="1a7e9a20-9c05-42ce-ad0e-b07275a8d8c3" providerId="ADAL" clId="{4A10F715-EDC6-4E2B-9229-47AB0C35544E}" dt="2022-10-11T16:59:57.992" v="308" actId="20577"/>
          <ac:spMkLst>
            <pc:docMk/>
            <pc:sldMk cId="615657629" sldId="471"/>
            <ac:spMk id="8" creationId="{5EF606D9-DE7E-4C15-9F84-F40663E26883}"/>
          </ac:spMkLst>
        </pc:spChg>
        <pc:spChg chg="mod">
          <ac:chgData name="Hogrefe, Christian" userId="1a7e9a20-9c05-42ce-ad0e-b07275a8d8c3" providerId="ADAL" clId="{4A10F715-EDC6-4E2B-9229-47AB0C35544E}" dt="2022-10-11T16:55:57.703" v="98" actId="1076"/>
          <ac:spMkLst>
            <pc:docMk/>
            <pc:sldMk cId="615657629" sldId="471"/>
            <ac:spMk id="12" creationId="{25046D98-56AA-4740-938A-4DBC8B305F13}"/>
          </ac:spMkLst>
        </pc:spChg>
        <pc:picChg chg="mod">
          <ac:chgData name="Hogrefe, Christian" userId="1a7e9a20-9c05-42ce-ad0e-b07275a8d8c3" providerId="ADAL" clId="{4A10F715-EDC6-4E2B-9229-47AB0C35544E}" dt="2022-10-11T16:55:19.478" v="91" actId="14100"/>
          <ac:picMkLst>
            <pc:docMk/>
            <pc:sldMk cId="615657629" sldId="471"/>
            <ac:picMk id="6" creationId="{650F3003-94B9-466E-A93F-0346F24CC0DA}"/>
          </ac:picMkLst>
        </pc:picChg>
      </pc:sldChg>
      <pc:sldChg chg="del">
        <pc:chgData name="Hogrefe, Christian" userId="1a7e9a20-9c05-42ce-ad0e-b07275a8d8c3" providerId="ADAL" clId="{4A10F715-EDC6-4E2B-9229-47AB0C35544E}" dt="2022-10-11T16:56:41.553" v="101" actId="2696"/>
        <pc:sldMkLst>
          <pc:docMk/>
          <pc:sldMk cId="3465832643" sldId="500"/>
        </pc:sldMkLst>
      </pc:sldChg>
      <pc:sldChg chg="add">
        <pc:chgData name="Hogrefe, Christian" userId="1a7e9a20-9c05-42ce-ad0e-b07275a8d8c3" providerId="ADAL" clId="{4A10F715-EDC6-4E2B-9229-47AB0C35544E}" dt="2022-10-11T16:56:45.926" v="102"/>
        <pc:sldMkLst>
          <pc:docMk/>
          <pc:sldMk cId="3688405367" sldId="500"/>
        </pc:sldMkLst>
      </pc:sldChg>
      <pc:sldChg chg="addSp delSp modSp mod">
        <pc:chgData name="Hogrefe, Christian" userId="1a7e9a20-9c05-42ce-ad0e-b07275a8d8c3" providerId="ADAL" clId="{4A10F715-EDC6-4E2B-9229-47AB0C35544E}" dt="2022-10-11T17:55:23.515" v="479" actId="1076"/>
        <pc:sldMkLst>
          <pc:docMk/>
          <pc:sldMk cId="587222103" sldId="502"/>
        </pc:sldMkLst>
        <pc:spChg chg="del">
          <ac:chgData name="Hogrefe, Christian" userId="1a7e9a20-9c05-42ce-ad0e-b07275a8d8c3" providerId="ADAL" clId="{4A10F715-EDC6-4E2B-9229-47AB0C35544E}" dt="2022-10-11T17:08:41.010" v="394" actId="478"/>
          <ac:spMkLst>
            <pc:docMk/>
            <pc:sldMk cId="587222103" sldId="502"/>
            <ac:spMk id="12" creationId="{93885C8D-A148-4DEC-A730-63763DCB3C7A}"/>
          </ac:spMkLst>
        </pc:spChg>
        <pc:spChg chg="mod">
          <ac:chgData name="Hogrefe, Christian" userId="1a7e9a20-9c05-42ce-ad0e-b07275a8d8c3" providerId="ADAL" clId="{4A10F715-EDC6-4E2B-9229-47AB0C35544E}" dt="2022-10-11T17:09:57.120" v="408" actId="20577"/>
          <ac:spMkLst>
            <pc:docMk/>
            <pc:sldMk cId="587222103" sldId="502"/>
            <ac:spMk id="13" creationId="{4A1B557C-7791-4662-B52C-72CFCBC20E57}"/>
          </ac:spMkLst>
        </pc:spChg>
        <pc:spChg chg="mod">
          <ac:chgData name="Hogrefe, Christian" userId="1a7e9a20-9c05-42ce-ad0e-b07275a8d8c3" providerId="ADAL" clId="{4A10F715-EDC6-4E2B-9229-47AB0C35544E}" dt="2022-10-11T17:53:05.530" v="459" actId="1076"/>
          <ac:spMkLst>
            <pc:docMk/>
            <pc:sldMk cId="587222103" sldId="502"/>
            <ac:spMk id="14" creationId="{14739F93-9C9F-4616-B1F6-7FE31F93B013}"/>
          </ac:spMkLst>
        </pc:spChg>
        <pc:spChg chg="del mod">
          <ac:chgData name="Hogrefe, Christian" userId="1a7e9a20-9c05-42ce-ad0e-b07275a8d8c3" providerId="ADAL" clId="{4A10F715-EDC6-4E2B-9229-47AB0C35544E}" dt="2022-10-11T17:55:10.188" v="474" actId="478"/>
          <ac:spMkLst>
            <pc:docMk/>
            <pc:sldMk cId="587222103" sldId="502"/>
            <ac:spMk id="15" creationId="{3EBFFBC3-F463-437B-AF7E-70DB8E6FD81C}"/>
          </ac:spMkLst>
        </pc:spChg>
        <pc:spChg chg="mod">
          <ac:chgData name="Hogrefe, Christian" userId="1a7e9a20-9c05-42ce-ad0e-b07275a8d8c3" providerId="ADAL" clId="{4A10F715-EDC6-4E2B-9229-47AB0C35544E}" dt="2022-10-11T17:55:23.515" v="479" actId="1076"/>
          <ac:spMkLst>
            <pc:docMk/>
            <pc:sldMk cId="587222103" sldId="502"/>
            <ac:spMk id="16" creationId="{9D16E8A8-24B7-4AFE-BB1A-4734CE1F797E}"/>
          </ac:spMkLst>
        </pc:spChg>
        <pc:spChg chg="add mod">
          <ac:chgData name="Hogrefe, Christian" userId="1a7e9a20-9c05-42ce-ad0e-b07275a8d8c3" providerId="ADAL" clId="{4A10F715-EDC6-4E2B-9229-47AB0C35544E}" dt="2022-10-11T17:51:58.558" v="451" actId="1076"/>
          <ac:spMkLst>
            <pc:docMk/>
            <pc:sldMk cId="587222103" sldId="502"/>
            <ac:spMk id="17" creationId="{8C484560-A249-4BEC-B278-5DF04F5044D9}"/>
          </ac:spMkLst>
        </pc:spChg>
        <pc:spChg chg="mod">
          <ac:chgData name="Hogrefe, Christian" userId="1a7e9a20-9c05-42ce-ad0e-b07275a8d8c3" providerId="ADAL" clId="{4A10F715-EDC6-4E2B-9229-47AB0C35544E}" dt="2022-10-11T17:53:11.882" v="461" actId="1076"/>
          <ac:spMkLst>
            <pc:docMk/>
            <pc:sldMk cId="587222103" sldId="502"/>
            <ac:spMk id="25" creationId="{73F228B3-5761-4569-AC1C-483D6246B700}"/>
          </ac:spMkLst>
        </pc:spChg>
        <pc:picChg chg="add del">
          <ac:chgData name="Hogrefe, Christian" userId="1a7e9a20-9c05-42ce-ad0e-b07275a8d8c3" providerId="ADAL" clId="{4A10F715-EDC6-4E2B-9229-47AB0C35544E}" dt="2022-10-11T17:08:01.266" v="388" actId="21"/>
          <ac:picMkLst>
            <pc:docMk/>
            <pc:sldMk cId="587222103" sldId="502"/>
            <ac:picMk id="5" creationId="{0486673B-F9C0-4B15-9354-959A4FF3A5A5}"/>
          </ac:picMkLst>
        </pc:picChg>
        <pc:picChg chg="del mod">
          <ac:chgData name="Hogrefe, Christian" userId="1a7e9a20-9c05-42ce-ad0e-b07275a8d8c3" providerId="ADAL" clId="{4A10F715-EDC6-4E2B-9229-47AB0C35544E}" dt="2022-10-11T17:10:23.169" v="438" actId="478"/>
          <ac:picMkLst>
            <pc:docMk/>
            <pc:sldMk cId="587222103" sldId="502"/>
            <ac:picMk id="6" creationId="{F705547A-0F85-4BD4-9187-0A83195A16BC}"/>
          </ac:picMkLst>
        </pc:picChg>
        <pc:picChg chg="add mod">
          <ac:chgData name="Hogrefe, Christian" userId="1a7e9a20-9c05-42ce-ad0e-b07275a8d8c3" providerId="ADAL" clId="{4A10F715-EDC6-4E2B-9229-47AB0C35544E}" dt="2022-10-11T17:54:08.639" v="469" actId="1076"/>
          <ac:picMkLst>
            <pc:docMk/>
            <pc:sldMk cId="587222103" sldId="502"/>
            <ac:picMk id="8" creationId="{87AB7896-A6D6-49E3-8E84-B3B70C8A8A2B}"/>
          </ac:picMkLst>
        </pc:picChg>
        <pc:picChg chg="add mod">
          <ac:chgData name="Hogrefe, Christian" userId="1a7e9a20-9c05-42ce-ad0e-b07275a8d8c3" providerId="ADAL" clId="{4A10F715-EDC6-4E2B-9229-47AB0C35544E}" dt="2022-10-11T17:53:15.162" v="462" actId="1076"/>
          <ac:picMkLst>
            <pc:docMk/>
            <pc:sldMk cId="587222103" sldId="502"/>
            <ac:picMk id="10" creationId="{03423AF6-44B9-4043-923D-BD06679BC371}"/>
          </ac:picMkLst>
        </pc:picChg>
        <pc:picChg chg="add mod">
          <ac:chgData name="Hogrefe, Christian" userId="1a7e9a20-9c05-42ce-ad0e-b07275a8d8c3" providerId="ADAL" clId="{4A10F715-EDC6-4E2B-9229-47AB0C35544E}" dt="2022-10-11T17:53:02.610" v="458" actId="1076"/>
          <ac:picMkLst>
            <pc:docMk/>
            <pc:sldMk cId="587222103" sldId="502"/>
            <ac:picMk id="18" creationId="{27B50C4C-CA05-44BE-8E91-2A2069DBA39C}"/>
          </ac:picMkLst>
        </pc:picChg>
        <pc:picChg chg="add mod">
          <ac:chgData name="Hogrefe, Christian" userId="1a7e9a20-9c05-42ce-ad0e-b07275a8d8c3" providerId="ADAL" clId="{4A10F715-EDC6-4E2B-9229-47AB0C35544E}" dt="2022-10-11T17:54:01.741" v="468" actId="1076"/>
          <ac:picMkLst>
            <pc:docMk/>
            <pc:sldMk cId="587222103" sldId="502"/>
            <ac:picMk id="20" creationId="{06537E3B-2ABC-4E88-B536-2E90EC80C209}"/>
          </ac:picMkLst>
        </pc:picChg>
        <pc:picChg chg="del mod">
          <ac:chgData name="Hogrefe, Christian" userId="1a7e9a20-9c05-42ce-ad0e-b07275a8d8c3" providerId="ADAL" clId="{4A10F715-EDC6-4E2B-9229-47AB0C35544E}" dt="2022-10-11T17:09:51.107" v="401" actId="478"/>
          <ac:picMkLst>
            <pc:docMk/>
            <pc:sldMk cId="587222103" sldId="502"/>
            <ac:picMk id="22" creationId="{6E2A22DB-0F3F-46C2-8D0C-D23941ADD5D4}"/>
          </ac:picMkLst>
        </pc:picChg>
        <pc:picChg chg="del mod">
          <ac:chgData name="Hogrefe, Christian" userId="1a7e9a20-9c05-42ce-ad0e-b07275a8d8c3" providerId="ADAL" clId="{4A10F715-EDC6-4E2B-9229-47AB0C35544E}" dt="2022-10-11T17:09:51.906" v="402" actId="478"/>
          <ac:picMkLst>
            <pc:docMk/>
            <pc:sldMk cId="587222103" sldId="502"/>
            <ac:picMk id="24" creationId="{24E1BC7B-F18D-4749-8D50-1204CD36CF8C}"/>
          </ac:picMkLst>
        </pc:picChg>
        <pc:picChg chg="del mod">
          <ac:chgData name="Hogrefe, Christian" userId="1a7e9a20-9c05-42ce-ad0e-b07275a8d8c3" providerId="ADAL" clId="{4A10F715-EDC6-4E2B-9229-47AB0C35544E}" dt="2022-10-11T17:09:52.921" v="403" actId="478"/>
          <ac:picMkLst>
            <pc:docMk/>
            <pc:sldMk cId="587222103" sldId="502"/>
            <ac:picMk id="27" creationId="{513ABF95-AEE4-4346-8BEB-ABD80EA31E80}"/>
          </ac:picMkLst>
        </pc:picChg>
      </pc:sldChg>
      <pc:sldChg chg="modSp mod">
        <pc:chgData name="Hogrefe, Christian" userId="1a7e9a20-9c05-42ce-ad0e-b07275a8d8c3" providerId="ADAL" clId="{4A10F715-EDC6-4E2B-9229-47AB0C35544E}" dt="2022-10-11T16:52:58.112" v="37" actId="20577"/>
        <pc:sldMkLst>
          <pc:docMk/>
          <pc:sldMk cId="3469815980" sldId="505"/>
        </pc:sldMkLst>
        <pc:spChg chg="mod">
          <ac:chgData name="Hogrefe, Christian" userId="1a7e9a20-9c05-42ce-ad0e-b07275a8d8c3" providerId="ADAL" clId="{4A10F715-EDC6-4E2B-9229-47AB0C35544E}" dt="2022-10-11T16:52:58.112" v="37" actId="20577"/>
          <ac:spMkLst>
            <pc:docMk/>
            <pc:sldMk cId="3469815980" sldId="505"/>
            <ac:spMk id="8" creationId="{CEAB4F18-D1DE-42F6-B13D-A0C388C89D7F}"/>
          </ac:spMkLst>
        </pc:spChg>
      </pc:sldChg>
      <pc:sldChg chg="addSp modSp mod">
        <pc:chgData name="Hogrefe, Christian" userId="1a7e9a20-9c05-42ce-ad0e-b07275a8d8c3" providerId="ADAL" clId="{4A10F715-EDC6-4E2B-9229-47AB0C35544E}" dt="2022-10-11T18:04:23.253" v="553" actId="1035"/>
        <pc:sldMkLst>
          <pc:docMk/>
          <pc:sldMk cId="2938261573" sldId="513"/>
        </pc:sldMkLst>
        <pc:spChg chg="add mod">
          <ac:chgData name="Hogrefe, Christian" userId="1a7e9a20-9c05-42ce-ad0e-b07275a8d8c3" providerId="ADAL" clId="{4A10F715-EDC6-4E2B-9229-47AB0C35544E}" dt="2022-10-11T18:03:23.956" v="550" actId="164"/>
          <ac:spMkLst>
            <pc:docMk/>
            <pc:sldMk cId="2938261573" sldId="513"/>
            <ac:spMk id="15" creationId="{A7C887AF-1F56-4896-B347-2DE21A88DC39}"/>
          </ac:spMkLst>
        </pc:spChg>
        <pc:spChg chg="add mod">
          <ac:chgData name="Hogrefe, Christian" userId="1a7e9a20-9c05-42ce-ad0e-b07275a8d8c3" providerId="ADAL" clId="{4A10F715-EDC6-4E2B-9229-47AB0C35544E}" dt="2022-10-11T18:03:23.956" v="550" actId="164"/>
          <ac:spMkLst>
            <pc:docMk/>
            <pc:sldMk cId="2938261573" sldId="513"/>
            <ac:spMk id="20" creationId="{B16DD1FB-8F00-4E7C-8C2C-2AABBD763172}"/>
          </ac:spMkLst>
        </pc:spChg>
        <pc:spChg chg="add mod">
          <ac:chgData name="Hogrefe, Christian" userId="1a7e9a20-9c05-42ce-ad0e-b07275a8d8c3" providerId="ADAL" clId="{4A10F715-EDC6-4E2B-9229-47AB0C35544E}" dt="2022-10-11T18:03:23.956" v="550" actId="164"/>
          <ac:spMkLst>
            <pc:docMk/>
            <pc:sldMk cId="2938261573" sldId="513"/>
            <ac:spMk id="21" creationId="{15F7E8F9-5E5F-4CFD-9B8D-E2DC46F86FBB}"/>
          </ac:spMkLst>
        </pc:spChg>
        <pc:spChg chg="add mod">
          <ac:chgData name="Hogrefe, Christian" userId="1a7e9a20-9c05-42ce-ad0e-b07275a8d8c3" providerId="ADAL" clId="{4A10F715-EDC6-4E2B-9229-47AB0C35544E}" dt="2022-10-11T18:03:23.956" v="550" actId="164"/>
          <ac:spMkLst>
            <pc:docMk/>
            <pc:sldMk cId="2938261573" sldId="513"/>
            <ac:spMk id="22" creationId="{533463CE-DCB5-4A4B-9D2A-23FF9B6AD4E2}"/>
          </ac:spMkLst>
        </pc:spChg>
        <pc:spChg chg="mod">
          <ac:chgData name="Hogrefe, Christian" userId="1a7e9a20-9c05-42ce-ad0e-b07275a8d8c3" providerId="ADAL" clId="{4A10F715-EDC6-4E2B-9229-47AB0C35544E}" dt="2022-10-11T18:04:23.253" v="553" actId="1035"/>
          <ac:spMkLst>
            <pc:docMk/>
            <pc:sldMk cId="2938261573" sldId="513"/>
            <ac:spMk id="28" creationId="{59BC9537-9785-4DA0-8083-7867562A5F26}"/>
          </ac:spMkLst>
        </pc:spChg>
        <pc:grpChg chg="add mod">
          <ac:chgData name="Hogrefe, Christian" userId="1a7e9a20-9c05-42ce-ad0e-b07275a8d8c3" providerId="ADAL" clId="{4A10F715-EDC6-4E2B-9229-47AB0C35544E}" dt="2022-10-11T18:03:23.956" v="550" actId="164"/>
          <ac:grpSpMkLst>
            <pc:docMk/>
            <pc:sldMk cId="2938261573" sldId="513"/>
            <ac:grpSpMk id="2" creationId="{4815E3AE-59F4-479D-9BEA-EB64B8923C72}"/>
          </ac:grpSpMkLst>
        </pc:grpChg>
        <pc:picChg chg="mod">
          <ac:chgData name="Hogrefe, Christian" userId="1a7e9a20-9c05-42ce-ad0e-b07275a8d8c3" providerId="ADAL" clId="{4A10F715-EDC6-4E2B-9229-47AB0C35544E}" dt="2022-10-11T18:03:23.956" v="550" actId="164"/>
          <ac:picMkLst>
            <pc:docMk/>
            <pc:sldMk cId="2938261573" sldId="513"/>
            <ac:picMk id="4" creationId="{DA3E15C8-6612-42D6-B36D-DB276383B06D}"/>
          </ac:picMkLst>
        </pc:picChg>
        <pc:picChg chg="mod">
          <ac:chgData name="Hogrefe, Christian" userId="1a7e9a20-9c05-42ce-ad0e-b07275a8d8c3" providerId="ADAL" clId="{4A10F715-EDC6-4E2B-9229-47AB0C35544E}" dt="2022-10-11T18:03:23.956" v="550" actId="164"/>
          <ac:picMkLst>
            <pc:docMk/>
            <pc:sldMk cId="2938261573" sldId="513"/>
            <ac:picMk id="8" creationId="{66463DAD-5479-425B-BC8C-D4B750A28B47}"/>
          </ac:picMkLst>
        </pc:picChg>
      </pc:sldChg>
      <pc:sldChg chg="ord">
        <pc:chgData name="Hogrefe, Christian" userId="1a7e9a20-9c05-42ce-ad0e-b07275a8d8c3" providerId="ADAL" clId="{4A10F715-EDC6-4E2B-9229-47AB0C35544E}" dt="2022-10-11T17:04:49.460" v="376"/>
        <pc:sldMkLst>
          <pc:docMk/>
          <pc:sldMk cId="3596273522" sldId="514"/>
        </pc:sldMkLst>
      </pc:sldChg>
      <pc:sldChg chg="new del">
        <pc:chgData name="Hogrefe, Christian" userId="1a7e9a20-9c05-42ce-ad0e-b07275a8d8c3" providerId="ADAL" clId="{4A10F715-EDC6-4E2B-9229-47AB0C35544E}" dt="2022-10-11T16:57:07.455" v="105" actId="47"/>
        <pc:sldMkLst>
          <pc:docMk/>
          <pc:sldMk cId="2600863470" sldId="515"/>
        </pc:sldMkLst>
      </pc:sldChg>
      <pc:sldChg chg="modSp add mod">
        <pc:chgData name="Hogrefe, Christian" userId="1a7e9a20-9c05-42ce-ad0e-b07275a8d8c3" providerId="ADAL" clId="{4A10F715-EDC6-4E2B-9229-47AB0C35544E}" dt="2022-10-11T16:57:13.636" v="117" actId="20577"/>
        <pc:sldMkLst>
          <pc:docMk/>
          <pc:sldMk cId="632586645" sldId="516"/>
        </pc:sldMkLst>
        <pc:spChg chg="mod">
          <ac:chgData name="Hogrefe, Christian" userId="1a7e9a20-9c05-42ce-ad0e-b07275a8d8c3" providerId="ADAL" clId="{4A10F715-EDC6-4E2B-9229-47AB0C35544E}" dt="2022-10-11T16:57:13.636" v="117" actId="20577"/>
          <ac:spMkLst>
            <pc:docMk/>
            <pc:sldMk cId="632586645" sldId="516"/>
            <ac:spMk id="3" creationId="{F807ADAB-CB5E-4C9E-87B6-35F25EB3AFB2}"/>
          </ac:spMkLst>
        </pc:spChg>
      </pc:sldChg>
    </pc:docChg>
  </pc:docChgLst>
  <pc:docChgLst>
    <pc:chgData name="Hogrefe, Christian" userId="1a7e9a20-9c05-42ce-ad0e-b07275a8d8c3" providerId="ADAL" clId="{A228ADCF-3662-4F2C-A6E6-A7A9297D3301}"/>
    <pc:docChg chg="undo custSel modSld">
      <pc:chgData name="Hogrefe, Christian" userId="1a7e9a20-9c05-42ce-ad0e-b07275a8d8c3" providerId="ADAL" clId="{A228ADCF-3662-4F2C-A6E6-A7A9297D3301}" dt="2022-10-12T15:09:13.737" v="76" actId="20577"/>
      <pc:docMkLst>
        <pc:docMk/>
      </pc:docMkLst>
      <pc:sldChg chg="addSp modSp mod">
        <pc:chgData name="Hogrefe, Christian" userId="1a7e9a20-9c05-42ce-ad0e-b07275a8d8c3" providerId="ADAL" clId="{A228ADCF-3662-4F2C-A6E6-A7A9297D3301}" dt="2022-10-11T21:26:10.362" v="38" actId="1076"/>
        <pc:sldMkLst>
          <pc:docMk/>
          <pc:sldMk cId="0" sldId="258"/>
        </pc:sldMkLst>
        <pc:picChg chg="add mod">
          <ac:chgData name="Hogrefe, Christian" userId="1a7e9a20-9c05-42ce-ad0e-b07275a8d8c3" providerId="ADAL" clId="{A228ADCF-3662-4F2C-A6E6-A7A9297D3301}" dt="2022-10-11T21:26:10.362" v="38" actId="1076"/>
          <ac:picMkLst>
            <pc:docMk/>
            <pc:sldMk cId="0" sldId="258"/>
            <ac:picMk id="3" creationId="{E185506E-9B48-4028-B34A-B5EAA44999B2}"/>
          </ac:picMkLst>
        </pc:picChg>
      </pc:sldChg>
      <pc:sldChg chg="addSp delSp modSp mod">
        <pc:chgData name="Hogrefe, Christian" userId="1a7e9a20-9c05-42ce-ad0e-b07275a8d8c3" providerId="ADAL" clId="{A228ADCF-3662-4F2C-A6E6-A7A9297D3301}" dt="2022-10-12T15:09:13.737" v="76" actId="20577"/>
        <pc:sldMkLst>
          <pc:docMk/>
          <pc:sldMk cId="3268164600" sldId="272"/>
        </pc:sldMkLst>
        <pc:spChg chg="mod">
          <ac:chgData name="Hogrefe, Christian" userId="1a7e9a20-9c05-42ce-ad0e-b07275a8d8c3" providerId="ADAL" clId="{A228ADCF-3662-4F2C-A6E6-A7A9297D3301}" dt="2022-10-12T15:07:56.506" v="62" actId="1076"/>
          <ac:spMkLst>
            <pc:docMk/>
            <pc:sldMk cId="3268164600" sldId="272"/>
            <ac:spMk id="6" creationId="{48642E90-B88A-4CAF-AB8C-566DBEE9851E}"/>
          </ac:spMkLst>
        </pc:spChg>
        <pc:spChg chg="mod topLvl">
          <ac:chgData name="Hogrefe, Christian" userId="1a7e9a20-9c05-42ce-ad0e-b07275a8d8c3" providerId="ADAL" clId="{A228ADCF-3662-4F2C-A6E6-A7A9297D3301}" dt="2022-10-12T15:09:05.832" v="73" actId="20577"/>
          <ac:spMkLst>
            <pc:docMk/>
            <pc:sldMk cId="3268164600" sldId="272"/>
            <ac:spMk id="12" creationId="{5D04C50F-947D-431C-927A-39DDD637FCCB}"/>
          </ac:spMkLst>
        </pc:spChg>
        <pc:spChg chg="mod topLvl">
          <ac:chgData name="Hogrefe, Christian" userId="1a7e9a20-9c05-42ce-ad0e-b07275a8d8c3" providerId="ADAL" clId="{A228ADCF-3662-4F2C-A6E6-A7A9297D3301}" dt="2022-10-12T15:09:13.737" v="76" actId="20577"/>
          <ac:spMkLst>
            <pc:docMk/>
            <pc:sldMk cId="3268164600" sldId="272"/>
            <ac:spMk id="13" creationId="{B2635C28-50BA-411C-A153-7BFFAA68C5EC}"/>
          </ac:spMkLst>
        </pc:spChg>
        <pc:grpChg chg="add mod topLvl">
          <ac:chgData name="Hogrefe, Christian" userId="1a7e9a20-9c05-42ce-ad0e-b07275a8d8c3" providerId="ADAL" clId="{A228ADCF-3662-4F2C-A6E6-A7A9297D3301}" dt="2022-10-12T15:07:18.025" v="57" actId="338"/>
          <ac:grpSpMkLst>
            <pc:docMk/>
            <pc:sldMk cId="3268164600" sldId="272"/>
            <ac:grpSpMk id="3" creationId="{6F645A07-7183-4690-91E3-299158C5B561}"/>
          </ac:grpSpMkLst>
        </pc:grpChg>
        <pc:grpChg chg="add del mod">
          <ac:chgData name="Hogrefe, Christian" userId="1a7e9a20-9c05-42ce-ad0e-b07275a8d8c3" providerId="ADAL" clId="{A228ADCF-3662-4F2C-A6E6-A7A9297D3301}" dt="2022-10-12T15:07:09.802" v="56" actId="165"/>
          <ac:grpSpMkLst>
            <pc:docMk/>
            <pc:sldMk cId="3268164600" sldId="272"/>
            <ac:grpSpMk id="4" creationId="{9758D2A6-BD61-474F-BDAB-FF3F983DC174}"/>
          </ac:grpSpMkLst>
        </pc:grpChg>
        <pc:grpChg chg="add del mod">
          <ac:chgData name="Hogrefe, Christian" userId="1a7e9a20-9c05-42ce-ad0e-b07275a8d8c3" providerId="ADAL" clId="{A228ADCF-3662-4F2C-A6E6-A7A9297D3301}" dt="2022-10-12T15:06:05.475" v="48" actId="165"/>
          <ac:grpSpMkLst>
            <pc:docMk/>
            <pc:sldMk cId="3268164600" sldId="272"/>
            <ac:grpSpMk id="9" creationId="{2D71E64A-301F-4DF8-99F5-C70C83EC0921}"/>
          </ac:grpSpMkLst>
        </pc:grpChg>
        <pc:grpChg chg="add mod">
          <ac:chgData name="Hogrefe, Christian" userId="1a7e9a20-9c05-42ce-ad0e-b07275a8d8c3" providerId="ADAL" clId="{A228ADCF-3662-4F2C-A6E6-A7A9297D3301}" dt="2022-10-12T15:08:16.790" v="66" actId="1076"/>
          <ac:grpSpMkLst>
            <pc:docMk/>
            <pc:sldMk cId="3268164600" sldId="272"/>
            <ac:grpSpMk id="15" creationId="{1ED08843-4F10-4180-BDC5-3ABC84A97A9E}"/>
          </ac:grpSpMkLst>
        </pc:grpChg>
        <pc:picChg chg="add mod">
          <ac:chgData name="Hogrefe, Christian" userId="1a7e9a20-9c05-42ce-ad0e-b07275a8d8c3" providerId="ADAL" clId="{A228ADCF-3662-4F2C-A6E6-A7A9297D3301}" dt="2022-10-12T15:08:01.208" v="63" actId="1076"/>
          <ac:picMkLst>
            <pc:docMk/>
            <pc:sldMk cId="3268164600" sldId="272"/>
            <ac:picMk id="8" creationId="{CA5277E8-F929-4158-B6DF-31D18F05A8DA}"/>
          </ac:picMkLst>
        </pc:picChg>
        <pc:cxnChg chg="mod topLvl">
          <ac:chgData name="Hogrefe, Christian" userId="1a7e9a20-9c05-42ce-ad0e-b07275a8d8c3" providerId="ADAL" clId="{A228ADCF-3662-4F2C-A6E6-A7A9297D3301}" dt="2022-10-12T15:07:09.802" v="56" actId="165"/>
          <ac:cxnSpMkLst>
            <pc:docMk/>
            <pc:sldMk cId="3268164600" sldId="272"/>
            <ac:cxnSpMk id="10" creationId="{F159028A-FA05-48F4-9CD6-B0FBCE4F0B27}"/>
          </ac:cxnSpMkLst>
        </pc:cxnChg>
        <pc:cxnChg chg="mod topLvl">
          <ac:chgData name="Hogrefe, Christian" userId="1a7e9a20-9c05-42ce-ad0e-b07275a8d8c3" providerId="ADAL" clId="{A228ADCF-3662-4F2C-A6E6-A7A9297D3301}" dt="2022-10-12T15:07:09.802" v="56" actId="165"/>
          <ac:cxnSpMkLst>
            <pc:docMk/>
            <pc:sldMk cId="3268164600" sldId="272"/>
            <ac:cxnSpMk id="11" creationId="{68E930A4-FF82-459E-8F6C-182BD539230A}"/>
          </ac:cxnSpMkLst>
        </pc:cxnChg>
        <pc:cxnChg chg="add mod topLvl">
          <ac:chgData name="Hogrefe, Christian" userId="1a7e9a20-9c05-42ce-ad0e-b07275a8d8c3" providerId="ADAL" clId="{A228ADCF-3662-4F2C-A6E6-A7A9297D3301}" dt="2022-10-12T15:07:18.025" v="57" actId="338"/>
          <ac:cxnSpMkLst>
            <pc:docMk/>
            <pc:sldMk cId="3268164600" sldId="272"/>
            <ac:cxnSpMk id="14" creationId="{EB0D19AD-3606-4EBF-BA30-F8D58176521B}"/>
          </ac:cxnSpMkLst>
        </pc:cxnChg>
      </pc:sldChg>
      <pc:sldChg chg="modSp mod">
        <pc:chgData name="Hogrefe, Christian" userId="1a7e9a20-9c05-42ce-ad0e-b07275a8d8c3" providerId="ADAL" clId="{A228ADCF-3662-4F2C-A6E6-A7A9297D3301}" dt="2022-10-11T21:05:16.310" v="1" actId="20577"/>
        <pc:sldMkLst>
          <pc:docMk/>
          <pc:sldMk cId="2411969986" sldId="281"/>
        </pc:sldMkLst>
        <pc:spChg chg="mod">
          <ac:chgData name="Hogrefe, Christian" userId="1a7e9a20-9c05-42ce-ad0e-b07275a8d8c3" providerId="ADAL" clId="{A228ADCF-3662-4F2C-A6E6-A7A9297D3301}" dt="2022-10-11T21:05:16.310" v="1" actId="20577"/>
          <ac:spMkLst>
            <pc:docMk/>
            <pc:sldMk cId="2411969986" sldId="281"/>
            <ac:spMk id="7" creationId="{050848D6-AB34-4240-A819-409F0CD6AC3E}"/>
          </ac:spMkLst>
        </pc:spChg>
      </pc:sldChg>
      <pc:sldChg chg="modSp mod">
        <pc:chgData name="Hogrefe, Christian" userId="1a7e9a20-9c05-42ce-ad0e-b07275a8d8c3" providerId="ADAL" clId="{A228ADCF-3662-4F2C-A6E6-A7A9297D3301}" dt="2022-10-12T15:04:28.362" v="46" actId="20577"/>
        <pc:sldMkLst>
          <pc:docMk/>
          <pc:sldMk cId="3241527899" sldId="311"/>
        </pc:sldMkLst>
        <pc:spChg chg="mod">
          <ac:chgData name="Hogrefe, Christian" userId="1a7e9a20-9c05-42ce-ad0e-b07275a8d8c3" providerId="ADAL" clId="{A228ADCF-3662-4F2C-A6E6-A7A9297D3301}" dt="2022-10-12T15:04:28.362" v="46" actId="20577"/>
          <ac:spMkLst>
            <pc:docMk/>
            <pc:sldMk cId="3241527899" sldId="311"/>
            <ac:spMk id="5" creationId="{FCF223B6-DC5D-409F-B6A5-24E491C514A7}"/>
          </ac:spMkLst>
        </pc:spChg>
      </pc:sldChg>
      <pc:sldChg chg="modSp mod">
        <pc:chgData name="Hogrefe, Christian" userId="1a7e9a20-9c05-42ce-ad0e-b07275a8d8c3" providerId="ADAL" clId="{A228ADCF-3662-4F2C-A6E6-A7A9297D3301}" dt="2022-10-11T21:06:12.604" v="34" actId="20577"/>
        <pc:sldMkLst>
          <pc:docMk/>
          <pc:sldMk cId="2949682713" sldId="489"/>
        </pc:sldMkLst>
        <pc:spChg chg="mod">
          <ac:chgData name="Hogrefe, Christian" userId="1a7e9a20-9c05-42ce-ad0e-b07275a8d8c3" providerId="ADAL" clId="{A228ADCF-3662-4F2C-A6E6-A7A9297D3301}" dt="2022-10-11T21:06:12.604" v="34" actId="20577"/>
          <ac:spMkLst>
            <pc:docMk/>
            <pc:sldMk cId="2949682713" sldId="489"/>
            <ac:spMk id="3" creationId="{BBDA30FE-AAF6-436B-A475-01AAD0DBEB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F119CC-0E9C-4303-8FC0-FA6C67E0699C}" type="datetimeFigureOut">
              <a:rPr lang="en-US"/>
              <a:pPr>
                <a:defRPr/>
              </a:pPr>
              <a:t>10/16/2022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a:t>
            </a:fld>
            <a:endParaRPr lang="en-US"/>
          </a:p>
        </p:txBody>
      </p:sp>
    </p:spTree>
    <p:extLst>
      <p:ext uri="{BB962C8B-B14F-4D97-AF65-F5344CB8AC3E}">
        <p14:creationId xmlns:p14="http://schemas.microsoft.com/office/powerpoint/2010/main" val="100862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a:t>
            </a:fld>
            <a:endParaRPr lang="en-US"/>
          </a:p>
        </p:txBody>
      </p:sp>
    </p:spTree>
    <p:extLst>
      <p:ext uri="{BB962C8B-B14F-4D97-AF65-F5344CB8AC3E}">
        <p14:creationId xmlns:p14="http://schemas.microsoft.com/office/powerpoint/2010/main" val="331677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5</a:t>
            </a:fld>
            <a:endParaRPr lang="en-US"/>
          </a:p>
        </p:txBody>
      </p:sp>
    </p:spTree>
    <p:extLst>
      <p:ext uri="{BB962C8B-B14F-4D97-AF65-F5344CB8AC3E}">
        <p14:creationId xmlns:p14="http://schemas.microsoft.com/office/powerpoint/2010/main" val="407497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6</a:t>
            </a:fld>
            <a:endParaRPr lang="en-US"/>
          </a:p>
        </p:txBody>
      </p:sp>
    </p:spTree>
    <p:extLst>
      <p:ext uri="{BB962C8B-B14F-4D97-AF65-F5344CB8AC3E}">
        <p14:creationId xmlns:p14="http://schemas.microsoft.com/office/powerpoint/2010/main" val="98115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18</a:t>
            </a:fld>
            <a:endParaRPr lang="en-US"/>
          </a:p>
        </p:txBody>
      </p:sp>
    </p:spTree>
    <p:extLst>
      <p:ext uri="{BB962C8B-B14F-4D97-AF65-F5344CB8AC3E}">
        <p14:creationId xmlns:p14="http://schemas.microsoft.com/office/powerpoint/2010/main" val="1970911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86DB6"/>
        </a:solidFill>
        <a:effectLst/>
      </p:bgPr>
    </p:bg>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5916" y="6286"/>
            <a:ext cx="9929284" cy="683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1016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Content Placeholder 2"/>
          <p:cNvSpPr>
            <a:spLocks noGrp="1"/>
          </p:cNvSpPr>
          <p:nvPr>
            <p:ph idx="1"/>
          </p:nvPr>
        </p:nvSpPr>
        <p:spPr>
          <a:xfrm>
            <a:off x="533400" y="1524000"/>
            <a:ext cx="11353800" cy="4419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914400" y="6248400"/>
            <a:ext cx="1625600" cy="457200"/>
          </a:xfrm>
          <a:prstGeom prst="rect">
            <a:avLst/>
          </a:prstGeom>
        </p:spPr>
        <p:txBody>
          <a:bodyPr/>
          <a:lstStyle>
            <a:lvl1pPr>
              <a:defRPr sz="1200"/>
            </a:lvl1pPr>
          </a:lstStyle>
          <a:p>
            <a:pPr>
              <a:defRPr/>
            </a:pPr>
            <a:endParaRPr lang="en-US" dirty="0"/>
          </a:p>
        </p:txBody>
      </p:sp>
      <p:sp>
        <p:nvSpPr>
          <p:cNvPr id="6" name="Footer Placeholder 4"/>
          <p:cNvSpPr>
            <a:spLocks noGrp="1"/>
          </p:cNvSpPr>
          <p:nvPr>
            <p:ph type="ftr" sz="quarter" idx="11"/>
          </p:nvPr>
        </p:nvSpPr>
        <p:spPr>
          <a:xfrm>
            <a:off x="2540000" y="6248400"/>
            <a:ext cx="7315200" cy="457200"/>
          </a:xfrm>
          <a:prstGeom prst="rect">
            <a:avLst/>
          </a:prstGeom>
        </p:spPr>
        <p:txBody>
          <a:bodyPr/>
          <a:lstStyle>
            <a:lvl1pPr>
              <a:defRPr sz="1200"/>
            </a:lvl1pPr>
          </a:lstStyle>
          <a:p>
            <a:pPr>
              <a:defRPr/>
            </a:pPr>
            <a:endParaRPr lang="en-US"/>
          </a:p>
        </p:txBody>
      </p:sp>
      <p:sp>
        <p:nvSpPr>
          <p:cNvPr id="7" name="Slide Number Placeholder 5"/>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6D462DB-4821-4529-A9C0-A51A32F3F113}"/>
              </a:ext>
            </a:extLst>
          </p:cNvPr>
          <p:cNvSpPr>
            <a:spLocks noGrp="1" noChangeArrowheads="1"/>
          </p:cNvSpPr>
          <p:nvPr>
            <p:ph type="sldNum" sz="quarter" idx="4"/>
          </p:nvPr>
        </p:nvSpPr>
        <p:spPr bwMode="auto">
          <a:xfrm>
            <a:off x="152400" y="6224588"/>
            <a:ext cx="660400" cy="25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a:defRPr sz="1000" b="1" smtClean="0">
                <a:solidFill>
                  <a:schemeClr val="bg1"/>
                </a:solidFill>
              </a:defRPr>
            </a:lvl1pPr>
          </a:lstStyle>
          <a:p>
            <a:pPr>
              <a:defRPr/>
            </a:pPr>
            <a:fld id="{620338C0-557E-40D3-BE98-F43B2D0B1431}" type="slidenum">
              <a:rPr lang="en-US" smtClean="0"/>
              <a:pPr>
                <a:defRPr/>
              </a:pPr>
              <a:t>‹#›</a:t>
            </a:fld>
            <a:endParaRPr lang="en-US" dirty="0"/>
          </a:p>
        </p:txBody>
      </p:sp>
    </p:spTree>
    <p:extLst>
      <p:ext uri="{BB962C8B-B14F-4D97-AF65-F5344CB8AC3E}">
        <p14:creationId xmlns:p14="http://schemas.microsoft.com/office/powerpoint/2010/main" val="43237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822C8-194C-48AA-8979-B7F3330C785C}"/>
              </a:ext>
            </a:extLst>
          </p:cNvPr>
          <p:cNvSpPr>
            <a:spLocks noGrp="1"/>
          </p:cNvSpPr>
          <p:nvPr>
            <p:ph type="dt" sz="half" idx="10"/>
          </p:nvPr>
        </p:nvSpPr>
        <p:spPr/>
        <p:txBody>
          <a:bodyPr/>
          <a:lstStyle/>
          <a:p>
            <a:fld id="{D91B178B-01F4-472B-A8ED-3E162619CE71}" type="datetimeFigureOut">
              <a:rPr lang="en-US" smtClean="0"/>
              <a:t>10/16/2022</a:t>
            </a:fld>
            <a:endParaRPr lang="en-US"/>
          </a:p>
        </p:txBody>
      </p:sp>
      <p:sp>
        <p:nvSpPr>
          <p:cNvPr id="3" name="Footer Placeholder 2">
            <a:extLst>
              <a:ext uri="{FF2B5EF4-FFF2-40B4-BE49-F238E27FC236}">
                <a16:creationId xmlns:a16="http://schemas.microsoft.com/office/drawing/2014/main" id="{D9521042-C8B1-4B30-BFCF-478354E07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188B02-229C-40A5-86BA-B9DA0A02ED2B}"/>
              </a:ext>
            </a:extLst>
          </p:cNvPr>
          <p:cNvSpPr>
            <a:spLocks noGrp="1"/>
          </p:cNvSpPr>
          <p:nvPr>
            <p:ph type="sldNum" sz="quarter" idx="12"/>
          </p:nvPr>
        </p:nvSpPr>
        <p:spPr/>
        <p:txBody>
          <a:bodyPr/>
          <a:lstStyle/>
          <a:p>
            <a:fld id="{64E60029-C1A6-4FE8-B6DB-8CDA27F94200}" type="slidenum">
              <a:rPr lang="en-US" smtClean="0"/>
              <a:t>‹#›</a:t>
            </a:fld>
            <a:endParaRPr lang="en-US"/>
          </a:p>
        </p:txBody>
      </p:sp>
    </p:spTree>
    <p:extLst>
      <p:ext uri="{BB962C8B-B14F-4D97-AF65-F5344CB8AC3E}">
        <p14:creationId xmlns:p14="http://schemas.microsoft.com/office/powerpoint/2010/main" val="324184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045C-10F8-48ED-94B3-39B76E634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87E15-C569-48D7-8CDB-410B8AE218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9633B0-1DA9-4094-8A36-320757C176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B4C1DA-6E91-4D30-B953-91966AD067CF}"/>
              </a:ext>
            </a:extLst>
          </p:cNvPr>
          <p:cNvSpPr>
            <a:spLocks noGrp="1"/>
          </p:cNvSpPr>
          <p:nvPr>
            <p:ph type="dt" sz="half" idx="10"/>
          </p:nvPr>
        </p:nvSpPr>
        <p:spPr/>
        <p:txBody>
          <a:bodyPr/>
          <a:lstStyle/>
          <a:p>
            <a:fld id="{ABA5C97D-39FF-493E-AED6-6607ABDF51DE}" type="datetimeFigureOut">
              <a:rPr lang="en-US" smtClean="0"/>
              <a:t>10/16/2022</a:t>
            </a:fld>
            <a:endParaRPr lang="en-US"/>
          </a:p>
        </p:txBody>
      </p:sp>
      <p:sp>
        <p:nvSpPr>
          <p:cNvPr id="6" name="Footer Placeholder 5">
            <a:extLst>
              <a:ext uri="{FF2B5EF4-FFF2-40B4-BE49-F238E27FC236}">
                <a16:creationId xmlns:a16="http://schemas.microsoft.com/office/drawing/2014/main" id="{0B68FE87-6576-4D5A-A5FB-2FA375334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B2396-AA31-4C4E-BDB7-26ED6CB49EE1}"/>
              </a:ext>
            </a:extLst>
          </p:cNvPr>
          <p:cNvSpPr>
            <a:spLocks noGrp="1"/>
          </p:cNvSpPr>
          <p:nvPr>
            <p:ph type="sldNum" sz="quarter" idx="12"/>
          </p:nvPr>
        </p:nvSpPr>
        <p:spPr/>
        <p:txBody>
          <a:bodyPr/>
          <a:lstStyle/>
          <a:p>
            <a:fld id="{BE7FEDE2-636D-4C17-8425-AD06A032A45A}" type="slidenum">
              <a:rPr lang="en-US" smtClean="0"/>
              <a:t>‹#›</a:t>
            </a:fld>
            <a:endParaRPr lang="en-US"/>
          </a:p>
        </p:txBody>
      </p:sp>
    </p:spTree>
    <p:extLst>
      <p:ext uri="{BB962C8B-B14F-4D97-AF65-F5344CB8AC3E}">
        <p14:creationId xmlns:p14="http://schemas.microsoft.com/office/powerpoint/2010/main" val="1411256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914400" cy="228600"/>
          </a:xfrm>
          <a:prstGeom prst="rect">
            <a:avLst/>
          </a:prstGeom>
          <a:solidFill>
            <a:srgbClr val="026CB6"/>
          </a:solidFill>
          <a:ln>
            <a:noFill/>
          </a:ln>
        </p:spPr>
        <p:txBody>
          <a:bodyPr wrap="none" anchor="ctr"/>
          <a:lstStyle/>
          <a:p>
            <a:endParaRPr lang="en-US" sz="2400">
              <a:solidFill>
                <a:srgbClr val="026CB6"/>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3199" y="152400"/>
            <a:ext cx="154160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github.com/barronh/cmaqsatpro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Grp="1" noChangeArrowheads="1"/>
          </p:cNvSpPr>
          <p:nvPr>
            <p:ph type="ctrTitle"/>
          </p:nvPr>
        </p:nvSpPr>
        <p:spPr bwMode="auto">
          <a:xfrm>
            <a:off x="630184" y="1067733"/>
            <a:ext cx="9906000" cy="1142067"/>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b="0" dirty="0"/>
              <a:t>Hemispheric-Scale Evaluation of CMAQv5.4</a:t>
            </a:r>
          </a:p>
        </p:txBody>
      </p:sp>
      <p:sp>
        <p:nvSpPr>
          <p:cNvPr id="9" name="Rectangle 16"/>
          <p:cNvSpPr>
            <a:spLocks noChangeArrowheads="1"/>
          </p:cNvSpPr>
          <p:nvPr/>
        </p:nvSpPr>
        <p:spPr bwMode="auto">
          <a:xfrm>
            <a:off x="1143000"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dirty="0">
                <a:solidFill>
                  <a:schemeClr val="bg1"/>
                </a:solidFill>
              </a:rPr>
              <a:t>Office of Research and Development</a:t>
            </a:r>
            <a:endParaRPr lang="en-US" sz="900" dirty="0"/>
          </a:p>
          <a:p>
            <a:pPr>
              <a:lnSpc>
                <a:spcPct val="90000"/>
              </a:lnSpc>
            </a:pPr>
            <a:r>
              <a:rPr lang="en-US" sz="900" dirty="0">
                <a:solidFill>
                  <a:schemeClr val="bg1"/>
                </a:solidFill>
              </a:rPr>
              <a:t>Center for Environmental Measurement &amp; Modeling, Atmospheric &amp; Environmental Systems Modeling Division</a:t>
            </a:r>
          </a:p>
        </p:txBody>
      </p:sp>
      <p:sp>
        <p:nvSpPr>
          <p:cNvPr id="7" name="Rectangle 3">
            <a:extLst>
              <a:ext uri="{FF2B5EF4-FFF2-40B4-BE49-F238E27FC236}">
                <a16:creationId xmlns:a16="http://schemas.microsoft.com/office/drawing/2014/main" id="{D8F55BB7-F00E-425D-B2DC-1169AC3D8BF3}"/>
              </a:ext>
            </a:extLst>
          </p:cNvPr>
          <p:cNvSpPr>
            <a:spLocks noGrp="1" noChangeArrowheads="1"/>
          </p:cNvSpPr>
          <p:nvPr>
            <p:ph type="subTitle" idx="1"/>
          </p:nvPr>
        </p:nvSpPr>
        <p:spPr bwMode="auto">
          <a:xfrm>
            <a:off x="622109" y="2949312"/>
            <a:ext cx="10896600" cy="2057400"/>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100000"/>
              </a:lnSpc>
              <a:spcBef>
                <a:spcPts val="1200"/>
              </a:spcBef>
            </a:pPr>
            <a:r>
              <a:rPr lang="en-US" sz="2000" i="0" dirty="0">
                <a:latin typeface="+mj-lt"/>
              </a:rPr>
              <a:t>Christian Hogrefe, K. Wyat Appel, Kristen Foley, Golam Sarwar, Jonathan Pleim, Jesse Bash, Jeff Willison, Daiwen </a:t>
            </a:r>
            <a:r>
              <a:rPr lang="en-US" sz="2000" i="0">
                <a:latin typeface="+mj-lt"/>
              </a:rPr>
              <a:t>Kang, Robert </a:t>
            </a:r>
            <a:r>
              <a:rPr lang="en-US" sz="2000" i="0" dirty="0">
                <a:latin typeface="+mj-lt"/>
              </a:rPr>
              <a:t>Gilliam, George Pouliot, and Rohit Mathur</a:t>
            </a:r>
            <a:endParaRPr lang="en-US" sz="2000" i="0" baseline="30000" dirty="0">
              <a:latin typeface="+mj-lt"/>
            </a:endParaRPr>
          </a:p>
          <a:p>
            <a:pPr>
              <a:lnSpc>
                <a:spcPct val="100000"/>
              </a:lnSpc>
              <a:spcBef>
                <a:spcPts val="0"/>
              </a:spcBef>
            </a:pPr>
            <a:endParaRPr lang="en-US" sz="1600" i="0" baseline="30000" dirty="0">
              <a:solidFill>
                <a:schemeClr val="bg2">
                  <a:lumMod val="60000"/>
                  <a:lumOff val="40000"/>
                </a:schemeClr>
              </a:solidFill>
              <a:latin typeface="+mj-lt"/>
            </a:endParaRPr>
          </a:p>
          <a:p>
            <a:pPr>
              <a:lnSpc>
                <a:spcPct val="100000"/>
              </a:lnSpc>
              <a:spcBef>
                <a:spcPts val="0"/>
              </a:spcBef>
            </a:pPr>
            <a:r>
              <a:rPr lang="en-US" sz="1600" i="0" dirty="0">
                <a:solidFill>
                  <a:schemeClr val="bg2">
                    <a:lumMod val="40000"/>
                    <a:lumOff val="60000"/>
                  </a:schemeClr>
                </a:solidFill>
                <a:latin typeface="+mj-lt"/>
              </a:rPr>
              <a:t>U.S. Environmental Protection Agency, Research Triangle Park, NC, USA</a:t>
            </a:r>
          </a:p>
        </p:txBody>
      </p:sp>
      <p:sp>
        <p:nvSpPr>
          <p:cNvPr id="8" name="Rectangle 3">
            <a:extLst>
              <a:ext uri="{FF2B5EF4-FFF2-40B4-BE49-F238E27FC236}">
                <a16:creationId xmlns:a16="http://schemas.microsoft.com/office/drawing/2014/main" id="{977573DF-58A6-47DD-AF68-E18BE9874899}"/>
              </a:ext>
            </a:extLst>
          </p:cNvPr>
          <p:cNvSpPr txBox="1">
            <a:spLocks noChangeArrowheads="1"/>
          </p:cNvSpPr>
          <p:nvPr/>
        </p:nvSpPr>
        <p:spPr bwMode="auto">
          <a:xfrm>
            <a:off x="114300" y="4951676"/>
            <a:ext cx="11963400" cy="2057400"/>
          </a:xfrm>
          <a:prstGeom prst="rect">
            <a:avLst/>
          </a:prstGeom>
          <a:solidFill>
            <a:srgbClr val="003F69">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70000"/>
              </a:lnSpc>
              <a:spcBef>
                <a:spcPct val="20000"/>
              </a:spcBef>
              <a:spcAft>
                <a:spcPct val="0"/>
              </a:spcAft>
              <a:buClr>
                <a:srgbClr val="355777"/>
              </a:buClr>
              <a:buSzPct val="90000"/>
              <a:buFont typeface="Times" pitchFamily="1" charset="0"/>
              <a:buNone/>
              <a:defRPr sz="2400" i="1">
                <a:solidFill>
                  <a:schemeClr val="bg1"/>
                </a:solidFill>
                <a:latin typeface="Times New Roman" pitchFamily="1" charset="0"/>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algn="ctr">
              <a:lnSpc>
                <a:spcPct val="100000"/>
              </a:lnSpc>
              <a:spcBef>
                <a:spcPts val="1200"/>
              </a:spcBef>
            </a:pPr>
            <a:r>
              <a:rPr lang="en-US" i="0" kern="0" dirty="0">
                <a:latin typeface="+mj-lt"/>
              </a:rPr>
              <a:t>21</a:t>
            </a:r>
            <a:r>
              <a:rPr lang="en-US" i="0" kern="0" baseline="30000" dirty="0">
                <a:latin typeface="+mj-lt"/>
              </a:rPr>
              <a:t>st</a:t>
            </a:r>
            <a:r>
              <a:rPr lang="en-US" i="0" kern="0" dirty="0">
                <a:latin typeface="+mj-lt"/>
              </a:rPr>
              <a:t> Annual CMAS Conference</a:t>
            </a:r>
            <a:br>
              <a:rPr lang="en-US" i="0" kern="0" dirty="0">
                <a:latin typeface="+mj-lt"/>
              </a:rPr>
            </a:br>
            <a:r>
              <a:rPr lang="en-US" i="0" kern="0" dirty="0">
                <a:latin typeface="+mj-lt"/>
              </a:rPr>
              <a:t>October 17 - 19, 2021</a:t>
            </a:r>
          </a:p>
        </p:txBody>
      </p:sp>
      <p:sp>
        <p:nvSpPr>
          <p:cNvPr id="12" name="Rectangle 2">
            <a:extLst>
              <a:ext uri="{FF2B5EF4-FFF2-40B4-BE49-F238E27FC236}">
                <a16:creationId xmlns:a16="http://schemas.microsoft.com/office/drawing/2014/main" id="{E7AC2F24-4D73-490E-81AD-FD53D08089A2}"/>
              </a:ext>
            </a:extLst>
          </p:cNvPr>
          <p:cNvSpPr txBox="1">
            <a:spLocks noChangeArrowheads="1"/>
          </p:cNvSpPr>
          <p:nvPr/>
        </p:nvSpPr>
        <p:spPr>
          <a:xfrm>
            <a:off x="1371600" y="5886664"/>
            <a:ext cx="9896804" cy="187424"/>
          </a:xfrm>
          <a:prstGeom prst="rect">
            <a:avLst/>
          </a:prstGeom>
          <a:solidFill>
            <a:srgbClr val="003F69">
              <a:alpha val="0"/>
            </a:srgbClr>
          </a:solidFill>
        </p:spPr>
        <p:txBody>
          <a:bodyPr wrap="square" lIns="0" tIns="0" rIns="0" bIns="0" anchor="t">
            <a:spAutoFit/>
          </a:bodyPr>
          <a:lstStyle>
            <a:lvl1pPr algn="l" rtl="0" eaLnBrk="1" fontAlgn="base" hangingPunct="1">
              <a:lnSpc>
                <a:spcPct val="90000"/>
              </a:lnSpc>
              <a:spcBef>
                <a:spcPct val="0"/>
              </a:spcBef>
              <a:spcAft>
                <a:spcPct val="0"/>
              </a:spcAft>
              <a:defRPr sz="3400" b="1">
                <a:solidFill>
                  <a:schemeClr val="bg1"/>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lnSpc>
                <a:spcPct val="110000"/>
              </a:lnSpc>
              <a:spcBef>
                <a:spcPts val="0"/>
              </a:spcBef>
              <a:buClr>
                <a:srgbClr val="33ACE3"/>
              </a:buClr>
              <a:buSzPct val="90000"/>
            </a:pPr>
            <a:r>
              <a:rPr lang="en-US" sz="1200" kern="0" dirty="0">
                <a:cs typeface="+mn-cs"/>
              </a:rPr>
              <a:t>Disclaimer:</a:t>
            </a:r>
            <a:r>
              <a:rPr lang="en-US" sz="1200" b="0" kern="0" dirty="0">
                <a:cs typeface="+mn-cs"/>
              </a:rPr>
              <a:t> </a:t>
            </a:r>
            <a:r>
              <a:rPr lang="en-US" sz="1200" b="0" kern="0" dirty="0">
                <a:ea typeface="ＭＳ Ｐゴシック" charset="-128"/>
              </a:rPr>
              <a:t>The views expressed in this presentation are those of the authors and do not necessarily reflect the views or policies of the U.S. EPA.</a:t>
            </a:r>
            <a:endParaRPr lang="en-US" sz="1200" b="0" kern="0" dirty="0"/>
          </a:p>
        </p:txBody>
      </p:sp>
      <p:pic>
        <p:nvPicPr>
          <p:cNvPr id="3" name="Picture 2" descr="A picture containing diagram&#10;&#10;Description automatically generated">
            <a:extLst>
              <a:ext uri="{FF2B5EF4-FFF2-40B4-BE49-F238E27FC236}">
                <a16:creationId xmlns:a16="http://schemas.microsoft.com/office/drawing/2014/main" id="{E185506E-9B48-4028-B34A-B5EAA4499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402332"/>
            <a:ext cx="1828804" cy="1807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E5798-5123-49B2-84CE-DA3BA19EED84}"/>
              </a:ext>
            </a:extLst>
          </p:cNvPr>
          <p:cNvSpPr>
            <a:spLocks noGrp="1"/>
          </p:cNvSpPr>
          <p:nvPr>
            <p:ph type="title"/>
          </p:nvPr>
        </p:nvSpPr>
        <p:spPr>
          <a:xfrm>
            <a:off x="1752600" y="0"/>
            <a:ext cx="10439400" cy="990600"/>
          </a:xfrm>
        </p:spPr>
        <p:txBody>
          <a:bodyPr/>
          <a:lstStyle/>
          <a:p>
            <a:r>
              <a:rPr lang="en-US" b="1" dirty="0"/>
              <a:t>Seasonal Mean O</a:t>
            </a:r>
            <a:r>
              <a:rPr lang="en-US" b="1" baseline="-25000" dirty="0"/>
              <a:t>3</a:t>
            </a:r>
            <a:r>
              <a:rPr lang="en-US" b="1" dirty="0"/>
              <a:t> Changes, CMAQv5.4 BASE </a:t>
            </a:r>
            <a:r>
              <a:rPr lang="en-US" dirty="0"/>
              <a:t>- </a:t>
            </a:r>
            <a:r>
              <a:rPr lang="en-US" b="1" dirty="0"/>
              <a:t>CMAQv5.3.3</a:t>
            </a:r>
            <a:br>
              <a:rPr lang="en-US" b="1" dirty="0"/>
            </a:br>
            <a:endParaRPr lang="en-US" dirty="0"/>
          </a:p>
        </p:txBody>
      </p:sp>
      <p:sp>
        <p:nvSpPr>
          <p:cNvPr id="7" name="Content Placeholder 2">
            <a:extLst>
              <a:ext uri="{FF2B5EF4-FFF2-40B4-BE49-F238E27FC236}">
                <a16:creationId xmlns:a16="http://schemas.microsoft.com/office/drawing/2014/main" id="{050848D6-AB34-4240-A819-409F0CD6AC3E}"/>
              </a:ext>
            </a:extLst>
          </p:cNvPr>
          <p:cNvSpPr txBox="1">
            <a:spLocks/>
          </p:cNvSpPr>
          <p:nvPr/>
        </p:nvSpPr>
        <p:spPr>
          <a:xfrm>
            <a:off x="7772400" y="1676400"/>
            <a:ext cx="4216400" cy="4339650"/>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Widespread systematic increases of 1 – 7 ppb in seasonal mean surface O</a:t>
            </a:r>
            <a:r>
              <a:rPr lang="en-US" sz="2000" kern="0" baseline="-25000" dirty="0"/>
              <a:t>3</a:t>
            </a:r>
            <a:r>
              <a:rPr lang="en-US" sz="2000" kern="0" dirty="0"/>
              <a:t>, especially during winter and spring</a:t>
            </a:r>
          </a:p>
          <a:p>
            <a:pPr marL="0" indent="0">
              <a:buNone/>
            </a:pPr>
            <a:endParaRPr lang="en-US" sz="2000" kern="0" dirty="0"/>
          </a:p>
          <a:p>
            <a:pPr marL="0" indent="0">
              <a:buNone/>
            </a:pPr>
            <a:r>
              <a:rPr lang="en-US" sz="2000" kern="0" dirty="0"/>
              <a:t>These increases are mostly due to updates to the representation of detailed halogen chemistry in CMAQv5.4 (see presentation by Golam Sarwar for details)</a:t>
            </a:r>
          </a:p>
          <a:p>
            <a:pPr marL="0" indent="0">
              <a:buNone/>
            </a:pPr>
            <a:endParaRPr lang="en-US" sz="2000" kern="0" dirty="0"/>
          </a:p>
          <a:p>
            <a:pPr marL="0" indent="0">
              <a:buNone/>
            </a:pPr>
            <a:r>
              <a:rPr lang="en-US" sz="2000" kern="0" dirty="0"/>
              <a:t>These results are for M3Dry, very similar results for STAGE</a:t>
            </a:r>
          </a:p>
        </p:txBody>
      </p:sp>
      <p:pic>
        <p:nvPicPr>
          <p:cNvPr id="8" name="Picture 7">
            <a:extLst>
              <a:ext uri="{FF2B5EF4-FFF2-40B4-BE49-F238E27FC236}">
                <a16:creationId xmlns:a16="http://schemas.microsoft.com/office/drawing/2014/main" id="{C9220974-2697-4525-88A4-D7D0AA46C5F6}"/>
              </a:ext>
            </a:extLst>
          </p:cNvPr>
          <p:cNvPicPr>
            <a:picLocks noChangeAspect="1"/>
          </p:cNvPicPr>
          <p:nvPr/>
        </p:nvPicPr>
        <p:blipFill>
          <a:blip r:embed="rId2"/>
          <a:stretch>
            <a:fillRect/>
          </a:stretch>
        </p:blipFill>
        <p:spPr>
          <a:xfrm>
            <a:off x="990600" y="1201119"/>
            <a:ext cx="6505328" cy="5638800"/>
          </a:xfrm>
          <a:prstGeom prst="rect">
            <a:avLst/>
          </a:prstGeom>
        </p:spPr>
      </p:pic>
      <p:sp>
        <p:nvSpPr>
          <p:cNvPr id="5" name="Slide Number Placeholder 5">
            <a:extLst>
              <a:ext uri="{FF2B5EF4-FFF2-40B4-BE49-F238E27FC236}">
                <a16:creationId xmlns:a16="http://schemas.microsoft.com/office/drawing/2014/main" id="{109600B6-B760-49A4-8CA3-66051B10FDF3}"/>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9</a:t>
            </a:fld>
            <a:endParaRPr lang="en-US" dirty="0"/>
          </a:p>
        </p:txBody>
      </p:sp>
    </p:spTree>
    <p:extLst>
      <p:ext uri="{BB962C8B-B14F-4D97-AF65-F5344CB8AC3E}">
        <p14:creationId xmlns:p14="http://schemas.microsoft.com/office/powerpoint/2010/main" val="241196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8642E90-B88A-4CAF-AB8C-566DBEE9851E}"/>
              </a:ext>
            </a:extLst>
          </p:cNvPr>
          <p:cNvSpPr txBox="1">
            <a:spLocks/>
          </p:cNvSpPr>
          <p:nvPr/>
        </p:nvSpPr>
        <p:spPr>
          <a:xfrm>
            <a:off x="7713439" y="1451906"/>
            <a:ext cx="3974650" cy="2985433"/>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O</a:t>
            </a:r>
            <a:r>
              <a:rPr lang="en-US" sz="2000" kern="0" baseline="-25000" dirty="0"/>
              <a:t>3</a:t>
            </a:r>
            <a:r>
              <a:rPr lang="en-US" sz="2000" kern="0" dirty="0"/>
              <a:t> increases in CMAQv5.4 tend to reduce cool season underpredictions, but springtime underestimations and summer overestimations in the eastern U.S. remain</a:t>
            </a:r>
          </a:p>
          <a:p>
            <a:pPr marL="0" indent="0">
              <a:buNone/>
            </a:pPr>
            <a:endParaRPr lang="en-US" sz="2000" kern="0" dirty="0"/>
          </a:p>
          <a:p>
            <a:pPr marL="0" indent="0">
              <a:buNone/>
            </a:pPr>
            <a:r>
              <a:rPr lang="en-US" sz="2000" kern="0" dirty="0"/>
              <a:t>These results are for M3Dry, very similar results for STAGE</a:t>
            </a:r>
          </a:p>
        </p:txBody>
      </p:sp>
      <p:sp>
        <p:nvSpPr>
          <p:cNvPr id="2" name="Title 1">
            <a:extLst>
              <a:ext uri="{FF2B5EF4-FFF2-40B4-BE49-F238E27FC236}">
                <a16:creationId xmlns:a16="http://schemas.microsoft.com/office/drawing/2014/main" id="{B2E16868-2367-4A60-B0B2-BF3F55FF380C}"/>
              </a:ext>
            </a:extLst>
          </p:cNvPr>
          <p:cNvSpPr>
            <a:spLocks noGrp="1"/>
          </p:cNvSpPr>
          <p:nvPr>
            <p:ph type="title"/>
          </p:nvPr>
        </p:nvSpPr>
        <p:spPr/>
        <p:txBody>
          <a:bodyPr/>
          <a:lstStyle/>
          <a:p>
            <a:r>
              <a:rPr lang="en-US" b="1" dirty="0"/>
              <a:t>BASE MDA8 O</a:t>
            </a:r>
            <a:r>
              <a:rPr lang="en-US" b="1" baseline="-25000" dirty="0"/>
              <a:t>3</a:t>
            </a:r>
            <a:r>
              <a:rPr lang="en-US" b="1" dirty="0"/>
              <a:t> Comparison to AQS Observations, Monthly Network Average</a:t>
            </a:r>
            <a:endParaRPr lang="en-US" dirty="0"/>
          </a:p>
        </p:txBody>
      </p:sp>
      <p:pic>
        <p:nvPicPr>
          <p:cNvPr id="5" name="Picture 4">
            <a:extLst>
              <a:ext uri="{FF2B5EF4-FFF2-40B4-BE49-F238E27FC236}">
                <a16:creationId xmlns:a16="http://schemas.microsoft.com/office/drawing/2014/main" id="{92F6D8D1-90BD-4AFE-B1D2-BEB968177D14}"/>
              </a:ext>
            </a:extLst>
          </p:cNvPr>
          <p:cNvPicPr>
            <a:picLocks noChangeAspect="1"/>
          </p:cNvPicPr>
          <p:nvPr/>
        </p:nvPicPr>
        <p:blipFill>
          <a:blip r:embed="rId2"/>
          <a:stretch>
            <a:fillRect/>
          </a:stretch>
        </p:blipFill>
        <p:spPr>
          <a:xfrm>
            <a:off x="1219200" y="1219200"/>
            <a:ext cx="5919770" cy="5562600"/>
          </a:xfrm>
          <a:prstGeom prst="rect">
            <a:avLst/>
          </a:prstGeom>
        </p:spPr>
      </p:pic>
      <p:sp>
        <p:nvSpPr>
          <p:cNvPr id="7" name="Slide Number Placeholder 5">
            <a:extLst>
              <a:ext uri="{FF2B5EF4-FFF2-40B4-BE49-F238E27FC236}">
                <a16:creationId xmlns:a16="http://schemas.microsoft.com/office/drawing/2014/main" id="{CCB92E74-A2DC-4E6A-9C58-ACFCF37E282C}"/>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10</a:t>
            </a:fld>
            <a:endParaRPr lang="en-US" dirty="0"/>
          </a:p>
        </p:txBody>
      </p:sp>
      <p:pic>
        <p:nvPicPr>
          <p:cNvPr id="8" name="Content Placeholder 5">
            <a:extLst>
              <a:ext uri="{FF2B5EF4-FFF2-40B4-BE49-F238E27FC236}">
                <a16:creationId xmlns:a16="http://schemas.microsoft.com/office/drawing/2014/main" id="{CA5277E8-F929-4158-B6DF-31D18F05A8DA}"/>
              </a:ext>
            </a:extLst>
          </p:cNvPr>
          <p:cNvPicPr>
            <a:picLocks noGrp="1" noChangeAspect="1"/>
          </p:cNvPicPr>
          <p:nvPr>
            <p:ph idx="1"/>
          </p:nvPr>
        </p:nvPicPr>
        <p:blipFill>
          <a:blip r:embed="rId3"/>
          <a:stretch>
            <a:fillRect/>
          </a:stretch>
        </p:blipFill>
        <p:spPr>
          <a:xfrm>
            <a:off x="7713439" y="4460343"/>
            <a:ext cx="3657600" cy="2321457"/>
          </a:xfrm>
        </p:spPr>
      </p:pic>
      <p:grpSp>
        <p:nvGrpSpPr>
          <p:cNvPr id="15" name="Group 14">
            <a:extLst>
              <a:ext uri="{FF2B5EF4-FFF2-40B4-BE49-F238E27FC236}">
                <a16:creationId xmlns:a16="http://schemas.microsoft.com/office/drawing/2014/main" id="{1ED08843-4F10-4180-BDC5-3ABC84A97A9E}"/>
              </a:ext>
            </a:extLst>
          </p:cNvPr>
          <p:cNvGrpSpPr/>
          <p:nvPr/>
        </p:nvGrpSpPr>
        <p:grpSpPr>
          <a:xfrm>
            <a:off x="7733579" y="4509239"/>
            <a:ext cx="4077421" cy="2223664"/>
            <a:chOff x="3377636" y="444866"/>
            <a:chExt cx="9052362" cy="5974777"/>
          </a:xfrm>
        </p:grpSpPr>
        <p:grpSp>
          <p:nvGrpSpPr>
            <p:cNvPr id="3" name="Group 2">
              <a:extLst>
                <a:ext uri="{FF2B5EF4-FFF2-40B4-BE49-F238E27FC236}">
                  <a16:creationId xmlns:a16="http://schemas.microsoft.com/office/drawing/2014/main" id="{6F645A07-7183-4690-91E3-299158C5B561}"/>
                </a:ext>
              </a:extLst>
            </p:cNvPr>
            <p:cNvGrpSpPr/>
            <p:nvPr/>
          </p:nvGrpSpPr>
          <p:grpSpPr>
            <a:xfrm>
              <a:off x="3377636" y="444866"/>
              <a:ext cx="9052362" cy="5650181"/>
              <a:chOff x="3377636" y="444866"/>
              <a:chExt cx="9052362" cy="5650181"/>
            </a:xfrm>
          </p:grpSpPr>
          <p:cxnSp>
            <p:nvCxnSpPr>
              <p:cNvPr id="10" name="Connector: Elbow 9">
                <a:extLst>
                  <a:ext uri="{FF2B5EF4-FFF2-40B4-BE49-F238E27FC236}">
                    <a16:creationId xmlns:a16="http://schemas.microsoft.com/office/drawing/2014/main" id="{F159028A-FA05-48F4-9CD6-B0FBCE4F0B27}"/>
                  </a:ext>
                </a:extLst>
              </p:cNvPr>
              <p:cNvCxnSpPr>
                <a:cxnSpLocks/>
              </p:cNvCxnSpPr>
              <p:nvPr/>
            </p:nvCxnSpPr>
            <p:spPr>
              <a:xfrm flipV="1">
                <a:off x="5620132" y="3295694"/>
                <a:ext cx="1892187" cy="1724297"/>
              </a:xfrm>
              <a:prstGeom prst="bentConnector3">
                <a:avLst>
                  <a:gd name="adj1" fmla="val 44455"/>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8E930A4-FF82-459E-8F6C-182BD539230A}"/>
                  </a:ext>
                </a:extLst>
              </p:cNvPr>
              <p:cNvCxnSpPr>
                <a:cxnSpLocks/>
              </p:cNvCxnSpPr>
              <p:nvPr/>
            </p:nvCxnSpPr>
            <p:spPr>
              <a:xfrm flipV="1">
                <a:off x="7512319" y="444866"/>
                <a:ext cx="0" cy="28508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D04C50F-947D-431C-927A-39DDD637FCCB}"/>
                  </a:ext>
                </a:extLst>
              </p:cNvPr>
              <p:cNvSpPr txBox="1"/>
              <p:nvPr/>
            </p:nvSpPr>
            <p:spPr>
              <a:xfrm>
                <a:off x="8839199" y="737341"/>
                <a:ext cx="3590799" cy="1075058"/>
              </a:xfrm>
              <a:prstGeom prst="rect">
                <a:avLst/>
              </a:prstGeom>
              <a:noFill/>
            </p:spPr>
            <p:txBody>
              <a:bodyPr wrap="square" rtlCol="0">
                <a:spAutoFit/>
              </a:bodyPr>
              <a:lstStyle/>
              <a:p>
                <a:r>
                  <a:rPr lang="en-US" sz="2000" b="1" dirty="0"/>
                  <a:t>East</a:t>
                </a:r>
              </a:p>
            </p:txBody>
          </p:sp>
          <p:sp>
            <p:nvSpPr>
              <p:cNvPr id="13" name="TextBox 12">
                <a:extLst>
                  <a:ext uri="{FF2B5EF4-FFF2-40B4-BE49-F238E27FC236}">
                    <a16:creationId xmlns:a16="http://schemas.microsoft.com/office/drawing/2014/main" id="{B2635C28-50BA-411C-A153-7BFFAA68C5EC}"/>
                  </a:ext>
                </a:extLst>
              </p:cNvPr>
              <p:cNvSpPr txBox="1"/>
              <p:nvPr/>
            </p:nvSpPr>
            <p:spPr>
              <a:xfrm>
                <a:off x="3377636" y="5019989"/>
                <a:ext cx="1759214" cy="1075058"/>
              </a:xfrm>
              <a:prstGeom prst="rect">
                <a:avLst/>
              </a:prstGeom>
              <a:noFill/>
            </p:spPr>
            <p:txBody>
              <a:bodyPr wrap="none" rtlCol="0">
                <a:spAutoFit/>
              </a:bodyPr>
              <a:lstStyle/>
              <a:p>
                <a:r>
                  <a:rPr lang="en-US" sz="2000" b="1" dirty="0"/>
                  <a:t>West</a:t>
                </a:r>
              </a:p>
            </p:txBody>
          </p:sp>
        </p:grpSp>
        <p:cxnSp>
          <p:nvCxnSpPr>
            <p:cNvPr id="14" name="Straight Connector 13">
              <a:extLst>
                <a:ext uri="{FF2B5EF4-FFF2-40B4-BE49-F238E27FC236}">
                  <a16:creationId xmlns:a16="http://schemas.microsoft.com/office/drawing/2014/main" id="{EB0D19AD-3606-4EBF-BA30-F8D58176521B}"/>
                </a:ext>
              </a:extLst>
            </p:cNvPr>
            <p:cNvCxnSpPr>
              <a:cxnSpLocks/>
            </p:cNvCxnSpPr>
            <p:nvPr/>
          </p:nvCxnSpPr>
          <p:spPr>
            <a:xfrm flipV="1">
              <a:off x="5620132" y="5019991"/>
              <a:ext cx="0" cy="13996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816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E5798-5123-49B2-84CE-DA3BA19EED84}"/>
              </a:ext>
            </a:extLst>
          </p:cNvPr>
          <p:cNvSpPr>
            <a:spLocks noGrp="1"/>
          </p:cNvSpPr>
          <p:nvPr>
            <p:ph type="title"/>
          </p:nvPr>
        </p:nvSpPr>
        <p:spPr>
          <a:xfrm>
            <a:off x="1752600" y="0"/>
            <a:ext cx="10439400" cy="990600"/>
          </a:xfrm>
        </p:spPr>
        <p:txBody>
          <a:bodyPr/>
          <a:lstStyle/>
          <a:p>
            <a:r>
              <a:rPr lang="en-US" dirty="0"/>
              <a:t>Summer</a:t>
            </a:r>
            <a:r>
              <a:rPr lang="en-US" b="1" dirty="0"/>
              <a:t> Mean O</a:t>
            </a:r>
            <a:r>
              <a:rPr lang="en-US" b="1" baseline="-25000" dirty="0"/>
              <a:t>3</a:t>
            </a:r>
            <a:r>
              <a:rPr lang="en-US" b="1" dirty="0"/>
              <a:t> Changes, Sensitivities - CMAQv5.4 BASE</a:t>
            </a:r>
            <a:br>
              <a:rPr lang="en-US" b="1" dirty="0"/>
            </a:br>
            <a:endParaRPr lang="en-US" dirty="0"/>
          </a:p>
        </p:txBody>
      </p:sp>
      <p:sp>
        <p:nvSpPr>
          <p:cNvPr id="7" name="Content Placeholder 2">
            <a:extLst>
              <a:ext uri="{FF2B5EF4-FFF2-40B4-BE49-F238E27FC236}">
                <a16:creationId xmlns:a16="http://schemas.microsoft.com/office/drawing/2014/main" id="{050848D6-AB34-4240-A819-409F0CD6AC3E}"/>
              </a:ext>
            </a:extLst>
          </p:cNvPr>
          <p:cNvSpPr txBox="1">
            <a:spLocks/>
          </p:cNvSpPr>
          <p:nvPr/>
        </p:nvSpPr>
        <p:spPr>
          <a:xfrm>
            <a:off x="7772400" y="1330910"/>
            <a:ext cx="4216400" cy="5262979"/>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For most regions, all sensitivities explored here reduce summertime O</a:t>
            </a:r>
            <a:r>
              <a:rPr lang="en-US" sz="2000" kern="0" baseline="-25000" dirty="0"/>
              <a:t>3</a:t>
            </a:r>
            <a:r>
              <a:rPr lang="en-US" sz="2000" kern="0" dirty="0"/>
              <a:t>; reductions over the US range from 1-7 ppb (exception: increase in agricultural regions for MEGAN BDSNP)</a:t>
            </a:r>
            <a:endParaRPr lang="en-US" sz="2000" kern="0" baseline="-25000" dirty="0"/>
          </a:p>
          <a:p>
            <a:pPr marL="0" indent="0">
              <a:buNone/>
            </a:pPr>
            <a:endParaRPr lang="en-US" sz="2000" kern="0" dirty="0"/>
          </a:p>
          <a:p>
            <a:pPr marL="0" indent="0">
              <a:buNone/>
            </a:pPr>
            <a:r>
              <a:rPr lang="en-US" sz="2000" kern="0" dirty="0"/>
              <a:t>The decreases are largest for MEGAN YL (lower isoprene and soil NO emissions)</a:t>
            </a:r>
          </a:p>
          <a:p>
            <a:pPr marL="0" indent="0">
              <a:buNone/>
            </a:pPr>
            <a:endParaRPr lang="en-US" sz="2000" kern="0" dirty="0"/>
          </a:p>
          <a:p>
            <a:pPr marL="0" indent="0">
              <a:buNone/>
            </a:pPr>
            <a:r>
              <a:rPr lang="en-US" sz="2000" kern="0" dirty="0"/>
              <a:t>While lightning NO emissions in WWLLNs are higher than GEIA over the U.S., O</a:t>
            </a:r>
            <a:r>
              <a:rPr lang="en-US" sz="2000" kern="0" baseline="-25000" dirty="0"/>
              <a:t>3</a:t>
            </a:r>
            <a:r>
              <a:rPr lang="en-US" sz="2000" kern="0" dirty="0"/>
              <a:t> still decreases due to reduced lightning NO emission elsewhere in the domain </a:t>
            </a:r>
          </a:p>
        </p:txBody>
      </p:sp>
      <p:pic>
        <p:nvPicPr>
          <p:cNvPr id="2" name="Picture 1">
            <a:extLst>
              <a:ext uri="{FF2B5EF4-FFF2-40B4-BE49-F238E27FC236}">
                <a16:creationId xmlns:a16="http://schemas.microsoft.com/office/drawing/2014/main" id="{2E0B7F12-DFD1-459A-8BC4-88727F01101C}"/>
              </a:ext>
            </a:extLst>
          </p:cNvPr>
          <p:cNvPicPr>
            <a:picLocks noChangeAspect="1"/>
          </p:cNvPicPr>
          <p:nvPr/>
        </p:nvPicPr>
        <p:blipFill>
          <a:blip r:embed="rId2"/>
          <a:stretch>
            <a:fillRect/>
          </a:stretch>
        </p:blipFill>
        <p:spPr>
          <a:xfrm>
            <a:off x="990600" y="1143000"/>
            <a:ext cx="6578600" cy="5638800"/>
          </a:xfrm>
          <a:prstGeom prst="rect">
            <a:avLst/>
          </a:prstGeom>
        </p:spPr>
      </p:pic>
      <p:sp>
        <p:nvSpPr>
          <p:cNvPr id="5" name="Slide Number Placeholder 5">
            <a:extLst>
              <a:ext uri="{FF2B5EF4-FFF2-40B4-BE49-F238E27FC236}">
                <a16:creationId xmlns:a16="http://schemas.microsoft.com/office/drawing/2014/main" id="{7D7C3E8C-5FB4-4258-8AC5-F4E3CCCF6B97}"/>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11</a:t>
            </a:fld>
            <a:endParaRPr lang="en-US" dirty="0"/>
          </a:p>
        </p:txBody>
      </p:sp>
      <p:sp>
        <p:nvSpPr>
          <p:cNvPr id="4" name="TextBox 3">
            <a:extLst>
              <a:ext uri="{FF2B5EF4-FFF2-40B4-BE49-F238E27FC236}">
                <a16:creationId xmlns:a16="http://schemas.microsoft.com/office/drawing/2014/main" id="{F4923A8D-7D16-4D7C-84CF-921789C5E408}"/>
              </a:ext>
            </a:extLst>
          </p:cNvPr>
          <p:cNvSpPr txBox="1"/>
          <p:nvPr/>
        </p:nvSpPr>
        <p:spPr>
          <a:xfrm rot="16200000">
            <a:off x="-580887" y="2069541"/>
            <a:ext cx="2126974" cy="830997"/>
          </a:xfrm>
          <a:prstGeom prst="rect">
            <a:avLst/>
          </a:prstGeom>
          <a:noFill/>
        </p:spPr>
        <p:txBody>
          <a:bodyPr wrap="square" rtlCol="0">
            <a:spAutoFit/>
          </a:bodyPr>
          <a:lstStyle/>
          <a:p>
            <a:pPr algn="ctr"/>
            <a:r>
              <a:rPr lang="en-US" dirty="0"/>
              <a:t>Biogenic VOC and Soil NO</a:t>
            </a:r>
          </a:p>
        </p:txBody>
      </p:sp>
      <p:sp>
        <p:nvSpPr>
          <p:cNvPr id="8" name="TextBox 7">
            <a:extLst>
              <a:ext uri="{FF2B5EF4-FFF2-40B4-BE49-F238E27FC236}">
                <a16:creationId xmlns:a16="http://schemas.microsoft.com/office/drawing/2014/main" id="{F138847C-53C2-4FCB-AD83-44F6EF92E7E8}"/>
              </a:ext>
            </a:extLst>
          </p:cNvPr>
          <p:cNvSpPr txBox="1"/>
          <p:nvPr/>
        </p:nvSpPr>
        <p:spPr>
          <a:xfrm rot="16200000">
            <a:off x="-414886" y="4932633"/>
            <a:ext cx="1945691" cy="830997"/>
          </a:xfrm>
          <a:prstGeom prst="rect">
            <a:avLst/>
          </a:prstGeom>
          <a:noFill/>
        </p:spPr>
        <p:txBody>
          <a:bodyPr wrap="square" rtlCol="0">
            <a:spAutoFit/>
          </a:bodyPr>
          <a:lstStyle/>
          <a:p>
            <a:pPr algn="ctr"/>
            <a:r>
              <a:rPr lang="en-US" dirty="0"/>
              <a:t>Lightning NO</a:t>
            </a:r>
          </a:p>
        </p:txBody>
      </p:sp>
    </p:spTree>
    <p:extLst>
      <p:ext uri="{BB962C8B-B14F-4D97-AF65-F5344CB8AC3E}">
        <p14:creationId xmlns:p14="http://schemas.microsoft.com/office/powerpoint/2010/main" val="107144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8642E90-B88A-4CAF-AB8C-566DBEE9851E}"/>
              </a:ext>
            </a:extLst>
          </p:cNvPr>
          <p:cNvSpPr txBox="1">
            <a:spLocks/>
          </p:cNvSpPr>
          <p:nvPr/>
        </p:nvSpPr>
        <p:spPr>
          <a:xfrm>
            <a:off x="6858000" y="2567521"/>
            <a:ext cx="5080000" cy="4031873"/>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The lower isoprene and soil NO emissions in MEGAN YL worsen underpredictions in the west and improve summertime performance in the east</a:t>
            </a:r>
          </a:p>
          <a:p>
            <a:pPr marL="0" indent="0">
              <a:buNone/>
            </a:pPr>
            <a:endParaRPr lang="en-US" sz="2000" kern="0" dirty="0"/>
          </a:p>
          <a:p>
            <a:pPr marL="0" indent="0">
              <a:buNone/>
            </a:pPr>
            <a:r>
              <a:rPr lang="en-US" sz="2000" kern="0" dirty="0"/>
              <a:t>Using WWLLNS instead of GEIA degrades summer model performance in the west and improves summer performance in the east</a:t>
            </a:r>
          </a:p>
          <a:p>
            <a:pPr marL="0" indent="0">
              <a:buNone/>
            </a:pPr>
            <a:endParaRPr lang="en-US" sz="2000" kern="0" dirty="0"/>
          </a:p>
          <a:p>
            <a:pPr marL="0" indent="0">
              <a:buNone/>
            </a:pPr>
            <a:r>
              <a:rPr lang="en-US" sz="2000" kern="0" dirty="0"/>
              <a:t>These results are for M3Dry, very similar MEGAN sensitivity results for STAGE</a:t>
            </a:r>
          </a:p>
        </p:txBody>
      </p:sp>
      <p:sp>
        <p:nvSpPr>
          <p:cNvPr id="2" name="Title 1">
            <a:extLst>
              <a:ext uri="{FF2B5EF4-FFF2-40B4-BE49-F238E27FC236}">
                <a16:creationId xmlns:a16="http://schemas.microsoft.com/office/drawing/2014/main" id="{B2E16868-2367-4A60-B0B2-BF3F55FF380C}"/>
              </a:ext>
            </a:extLst>
          </p:cNvPr>
          <p:cNvSpPr>
            <a:spLocks noGrp="1"/>
          </p:cNvSpPr>
          <p:nvPr>
            <p:ph type="title"/>
          </p:nvPr>
        </p:nvSpPr>
        <p:spPr/>
        <p:txBody>
          <a:bodyPr/>
          <a:lstStyle/>
          <a:p>
            <a:r>
              <a:rPr lang="en-US" b="1" dirty="0"/>
              <a:t>Impact of Sensitivity Simulations on Model Bias, AQS Sites</a:t>
            </a:r>
            <a:endParaRPr lang="en-US" dirty="0"/>
          </a:p>
        </p:txBody>
      </p:sp>
      <p:pic>
        <p:nvPicPr>
          <p:cNvPr id="4" name="Picture 3">
            <a:extLst>
              <a:ext uri="{FF2B5EF4-FFF2-40B4-BE49-F238E27FC236}">
                <a16:creationId xmlns:a16="http://schemas.microsoft.com/office/drawing/2014/main" id="{B6D18BCD-CF51-4145-980F-B3022167D763}"/>
              </a:ext>
            </a:extLst>
          </p:cNvPr>
          <p:cNvPicPr>
            <a:picLocks noChangeAspect="1"/>
          </p:cNvPicPr>
          <p:nvPr/>
        </p:nvPicPr>
        <p:blipFill>
          <a:blip r:embed="rId2"/>
          <a:stretch>
            <a:fillRect/>
          </a:stretch>
        </p:blipFill>
        <p:spPr>
          <a:xfrm>
            <a:off x="977870" y="1181340"/>
            <a:ext cx="5803930" cy="5448059"/>
          </a:xfrm>
          <a:prstGeom prst="rect">
            <a:avLst/>
          </a:prstGeom>
        </p:spPr>
      </p:pic>
      <p:sp>
        <p:nvSpPr>
          <p:cNvPr id="7" name="TextBox 6">
            <a:extLst>
              <a:ext uri="{FF2B5EF4-FFF2-40B4-BE49-F238E27FC236}">
                <a16:creationId xmlns:a16="http://schemas.microsoft.com/office/drawing/2014/main" id="{30F66B07-0051-4192-9449-F318D51FAC3A}"/>
              </a:ext>
            </a:extLst>
          </p:cNvPr>
          <p:cNvSpPr txBox="1"/>
          <p:nvPr/>
        </p:nvSpPr>
        <p:spPr>
          <a:xfrm>
            <a:off x="7086600" y="838200"/>
            <a:ext cx="3835400" cy="1477328"/>
          </a:xfrm>
          <a:prstGeom prst="rect">
            <a:avLst/>
          </a:prstGeom>
          <a:noFill/>
        </p:spPr>
        <p:txBody>
          <a:bodyPr wrap="square" rtlCol="0">
            <a:spAutoFit/>
          </a:bodyPr>
          <a:lstStyle/>
          <a:p>
            <a:r>
              <a:rPr lang="en-US" sz="1800" dirty="0"/>
              <a:t>Observations</a:t>
            </a:r>
          </a:p>
          <a:p>
            <a:r>
              <a:rPr lang="en-US" sz="1800" dirty="0">
                <a:solidFill>
                  <a:srgbClr val="0000FF"/>
                </a:solidFill>
              </a:rPr>
              <a:t>v54 BASE</a:t>
            </a:r>
          </a:p>
          <a:p>
            <a:r>
              <a:rPr lang="en-US" sz="1800" dirty="0">
                <a:solidFill>
                  <a:srgbClr val="009900"/>
                </a:solidFill>
              </a:rPr>
              <a:t>v54 MEGAN YL</a:t>
            </a:r>
          </a:p>
          <a:p>
            <a:r>
              <a:rPr lang="en-US" sz="1800" dirty="0">
                <a:solidFill>
                  <a:srgbClr val="9900CC"/>
                </a:solidFill>
              </a:rPr>
              <a:t>v54 MEGAN BDSNP</a:t>
            </a:r>
          </a:p>
          <a:p>
            <a:r>
              <a:rPr lang="en-US" sz="1800" dirty="0">
                <a:solidFill>
                  <a:srgbClr val="FF9900"/>
                </a:solidFill>
              </a:rPr>
              <a:t>v54 WWLLNS</a:t>
            </a:r>
          </a:p>
        </p:txBody>
      </p:sp>
      <p:sp>
        <p:nvSpPr>
          <p:cNvPr id="8" name="Slide Number Placeholder 5">
            <a:extLst>
              <a:ext uri="{FF2B5EF4-FFF2-40B4-BE49-F238E27FC236}">
                <a16:creationId xmlns:a16="http://schemas.microsoft.com/office/drawing/2014/main" id="{B5D6171D-6FA9-4210-927A-CB2FD389A119}"/>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12</a:t>
            </a:fld>
            <a:endParaRPr lang="en-US" dirty="0"/>
          </a:p>
        </p:txBody>
      </p:sp>
    </p:spTree>
    <p:extLst>
      <p:ext uri="{BB962C8B-B14F-4D97-AF65-F5344CB8AC3E}">
        <p14:creationId xmlns:p14="http://schemas.microsoft.com/office/powerpoint/2010/main" val="177015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1E72-FDA4-4704-AB79-40E35D1C0286}"/>
              </a:ext>
            </a:extLst>
          </p:cNvPr>
          <p:cNvSpPr>
            <a:spLocks noGrp="1"/>
          </p:cNvSpPr>
          <p:nvPr>
            <p:ph type="title"/>
          </p:nvPr>
        </p:nvSpPr>
        <p:spPr>
          <a:xfrm>
            <a:off x="1752600" y="0"/>
            <a:ext cx="10322340" cy="990600"/>
          </a:xfrm>
        </p:spPr>
        <p:txBody>
          <a:bodyPr/>
          <a:lstStyle/>
          <a:p>
            <a:r>
              <a:rPr lang="en-US" dirty="0"/>
              <a:t>Aloft O</a:t>
            </a:r>
            <a:r>
              <a:rPr lang="en-US" baseline="-25000" dirty="0"/>
              <a:t>3</a:t>
            </a:r>
            <a:r>
              <a:rPr lang="en-US" dirty="0"/>
              <a:t> Performance at Selected </a:t>
            </a:r>
            <a:r>
              <a:rPr lang="en-US" dirty="0" err="1"/>
              <a:t>Ozonesonde</a:t>
            </a:r>
            <a:r>
              <a:rPr lang="en-US" dirty="0"/>
              <a:t> Sites</a:t>
            </a:r>
          </a:p>
        </p:txBody>
      </p:sp>
      <p:sp>
        <p:nvSpPr>
          <p:cNvPr id="4" name="Slide Number Placeholder 3">
            <a:extLst>
              <a:ext uri="{FF2B5EF4-FFF2-40B4-BE49-F238E27FC236}">
                <a16:creationId xmlns:a16="http://schemas.microsoft.com/office/drawing/2014/main" id="{1F10397E-D9C6-44DC-976F-55FF919E6001}"/>
              </a:ext>
            </a:extLst>
          </p:cNvPr>
          <p:cNvSpPr>
            <a:spLocks noGrp="1"/>
          </p:cNvSpPr>
          <p:nvPr>
            <p:ph type="sldNum" sz="quarter" idx="12"/>
          </p:nvPr>
        </p:nvSpPr>
        <p:spPr/>
        <p:txBody>
          <a:bodyPr/>
          <a:lstStyle/>
          <a:p>
            <a:pPr>
              <a:defRPr/>
            </a:pPr>
            <a:fld id="{BEF2A795-0D1C-4340-A163-773CC4D3E4EC}" type="slidenum">
              <a:rPr lang="en-US" smtClean="0"/>
              <a:pPr>
                <a:defRPr/>
              </a:pPr>
              <a:t>13</a:t>
            </a:fld>
            <a:endParaRPr lang="en-US" dirty="0"/>
          </a:p>
        </p:txBody>
      </p:sp>
      <p:sp>
        <p:nvSpPr>
          <p:cNvPr id="13" name="TextBox 12">
            <a:extLst>
              <a:ext uri="{FF2B5EF4-FFF2-40B4-BE49-F238E27FC236}">
                <a16:creationId xmlns:a16="http://schemas.microsoft.com/office/drawing/2014/main" id="{4A1B557C-7791-4662-B52C-72CFCBC20E57}"/>
              </a:ext>
            </a:extLst>
          </p:cNvPr>
          <p:cNvSpPr txBox="1"/>
          <p:nvPr/>
        </p:nvSpPr>
        <p:spPr>
          <a:xfrm>
            <a:off x="156195" y="1106918"/>
            <a:ext cx="11879610" cy="461665"/>
          </a:xfrm>
          <a:prstGeom prst="rect">
            <a:avLst/>
          </a:prstGeom>
          <a:noFill/>
        </p:spPr>
        <p:txBody>
          <a:bodyPr wrap="square" rtlCol="0">
            <a:spAutoFit/>
          </a:bodyPr>
          <a:lstStyle/>
          <a:p>
            <a:r>
              <a:rPr lang="en-US" dirty="0"/>
              <a:t>Time-Height Cross Sections of Percentage Bias and Change in Monthly O</a:t>
            </a:r>
            <a:r>
              <a:rPr lang="en-US" baseline="-25000" dirty="0"/>
              <a:t>3</a:t>
            </a:r>
            <a:r>
              <a:rPr lang="en-US" dirty="0"/>
              <a:t>, 2018</a:t>
            </a:r>
          </a:p>
        </p:txBody>
      </p:sp>
      <p:sp>
        <p:nvSpPr>
          <p:cNvPr id="24" name="Content Placeholder 2">
            <a:extLst>
              <a:ext uri="{FF2B5EF4-FFF2-40B4-BE49-F238E27FC236}">
                <a16:creationId xmlns:a16="http://schemas.microsoft.com/office/drawing/2014/main" id="{781EBF1B-CD19-4433-A927-51DA0C1B4666}"/>
              </a:ext>
            </a:extLst>
          </p:cNvPr>
          <p:cNvSpPr txBox="1">
            <a:spLocks/>
          </p:cNvSpPr>
          <p:nvPr/>
        </p:nvSpPr>
        <p:spPr>
          <a:xfrm>
            <a:off x="9753600" y="1972006"/>
            <a:ext cx="2209800" cy="4555093"/>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spcBef>
                <a:spcPts val="1200"/>
              </a:spcBef>
              <a:buNone/>
            </a:pPr>
            <a:r>
              <a:rPr lang="en-US" sz="2000" kern="0" dirty="0"/>
              <a:t>CMAQv5.4 increase in non-summer O</a:t>
            </a:r>
            <a:r>
              <a:rPr lang="en-US" sz="2000" kern="0" baseline="-25000" dirty="0"/>
              <a:t>3</a:t>
            </a:r>
            <a:r>
              <a:rPr lang="en-US" sz="2000" kern="0" dirty="0"/>
              <a:t> improves but does not eliminate pronounced negative upper tropospheric springtime bias</a:t>
            </a:r>
          </a:p>
          <a:p>
            <a:pPr marL="0" indent="0">
              <a:spcBef>
                <a:spcPts val="1200"/>
              </a:spcBef>
              <a:buNone/>
            </a:pPr>
            <a:r>
              <a:rPr lang="en-US" sz="2000" kern="0" dirty="0"/>
              <a:t>These results are for M3Dry, very similar results for STAGE</a:t>
            </a:r>
          </a:p>
        </p:txBody>
      </p:sp>
      <p:sp>
        <p:nvSpPr>
          <p:cNvPr id="15" name="TextBox 14">
            <a:extLst>
              <a:ext uri="{FF2B5EF4-FFF2-40B4-BE49-F238E27FC236}">
                <a16:creationId xmlns:a16="http://schemas.microsoft.com/office/drawing/2014/main" id="{29BE8BB8-B612-4568-8C5D-A3F658D031E7}"/>
              </a:ext>
            </a:extLst>
          </p:cNvPr>
          <p:cNvSpPr txBox="1"/>
          <p:nvPr/>
        </p:nvSpPr>
        <p:spPr>
          <a:xfrm>
            <a:off x="6191723" y="1571896"/>
            <a:ext cx="2820736" cy="400110"/>
          </a:xfrm>
          <a:prstGeom prst="rect">
            <a:avLst/>
          </a:prstGeom>
          <a:noFill/>
        </p:spPr>
        <p:txBody>
          <a:bodyPr wrap="square" rtlCol="0">
            <a:spAutoFit/>
          </a:bodyPr>
          <a:lstStyle/>
          <a:p>
            <a:r>
              <a:rPr lang="en-US" sz="2000" dirty="0"/>
              <a:t>Boulder, CO</a:t>
            </a:r>
          </a:p>
        </p:txBody>
      </p:sp>
      <p:sp>
        <p:nvSpPr>
          <p:cNvPr id="25" name="TextBox 24">
            <a:extLst>
              <a:ext uri="{FF2B5EF4-FFF2-40B4-BE49-F238E27FC236}">
                <a16:creationId xmlns:a16="http://schemas.microsoft.com/office/drawing/2014/main" id="{882DF34C-654F-4A40-88A7-D7002F70B1C3}"/>
              </a:ext>
            </a:extLst>
          </p:cNvPr>
          <p:cNvSpPr txBox="1"/>
          <p:nvPr/>
        </p:nvSpPr>
        <p:spPr>
          <a:xfrm>
            <a:off x="1412106" y="1571896"/>
            <a:ext cx="3634768" cy="400110"/>
          </a:xfrm>
          <a:prstGeom prst="rect">
            <a:avLst/>
          </a:prstGeom>
          <a:noFill/>
        </p:spPr>
        <p:txBody>
          <a:bodyPr wrap="square" rtlCol="0">
            <a:spAutoFit/>
          </a:bodyPr>
          <a:lstStyle/>
          <a:p>
            <a:r>
              <a:rPr lang="en-US" sz="2000" dirty="0"/>
              <a:t>Trinidad Head, CA</a:t>
            </a:r>
          </a:p>
        </p:txBody>
      </p:sp>
      <p:pic>
        <p:nvPicPr>
          <p:cNvPr id="27" name="Picture 26">
            <a:extLst>
              <a:ext uri="{FF2B5EF4-FFF2-40B4-BE49-F238E27FC236}">
                <a16:creationId xmlns:a16="http://schemas.microsoft.com/office/drawing/2014/main" id="{0CB84831-7C45-4B10-8F4A-03BC13B7E1E1}"/>
              </a:ext>
            </a:extLst>
          </p:cNvPr>
          <p:cNvPicPr>
            <a:picLocks noChangeAspect="1"/>
          </p:cNvPicPr>
          <p:nvPr/>
        </p:nvPicPr>
        <p:blipFill>
          <a:blip r:embed="rId2"/>
          <a:stretch>
            <a:fillRect/>
          </a:stretch>
        </p:blipFill>
        <p:spPr>
          <a:xfrm>
            <a:off x="4953000" y="1972006"/>
            <a:ext cx="4569102" cy="4638682"/>
          </a:xfrm>
          <a:prstGeom prst="rect">
            <a:avLst/>
          </a:prstGeom>
        </p:spPr>
      </p:pic>
      <p:pic>
        <p:nvPicPr>
          <p:cNvPr id="31" name="Picture 30">
            <a:extLst>
              <a:ext uri="{FF2B5EF4-FFF2-40B4-BE49-F238E27FC236}">
                <a16:creationId xmlns:a16="http://schemas.microsoft.com/office/drawing/2014/main" id="{E0B22E49-39F6-4608-ABC3-4F15AFB07A53}"/>
              </a:ext>
            </a:extLst>
          </p:cNvPr>
          <p:cNvPicPr>
            <a:picLocks noChangeAspect="1"/>
          </p:cNvPicPr>
          <p:nvPr/>
        </p:nvPicPr>
        <p:blipFill>
          <a:blip r:embed="rId3"/>
          <a:stretch>
            <a:fillRect/>
          </a:stretch>
        </p:blipFill>
        <p:spPr>
          <a:xfrm>
            <a:off x="527523" y="1996635"/>
            <a:ext cx="4415538" cy="4563864"/>
          </a:xfrm>
          <a:prstGeom prst="rect">
            <a:avLst/>
          </a:prstGeom>
        </p:spPr>
      </p:pic>
    </p:spTree>
    <p:extLst>
      <p:ext uri="{BB962C8B-B14F-4D97-AF65-F5344CB8AC3E}">
        <p14:creationId xmlns:p14="http://schemas.microsoft.com/office/powerpoint/2010/main" val="320821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1E72-FDA4-4704-AB79-40E35D1C0286}"/>
              </a:ext>
            </a:extLst>
          </p:cNvPr>
          <p:cNvSpPr>
            <a:spLocks noGrp="1"/>
          </p:cNvSpPr>
          <p:nvPr>
            <p:ph type="title"/>
          </p:nvPr>
        </p:nvSpPr>
        <p:spPr>
          <a:xfrm>
            <a:off x="1905000" y="210448"/>
            <a:ext cx="10160000" cy="685800"/>
          </a:xfrm>
        </p:spPr>
        <p:txBody>
          <a:bodyPr/>
          <a:lstStyle/>
          <a:p>
            <a:r>
              <a:rPr lang="en-US" dirty="0"/>
              <a:t>Monthly Variations at 26 </a:t>
            </a:r>
            <a:r>
              <a:rPr lang="en-US" dirty="0" err="1"/>
              <a:t>Ozonesonde</a:t>
            </a:r>
            <a:r>
              <a:rPr lang="en-US" dirty="0"/>
              <a:t> Sites Across the Northern Hemisphere</a:t>
            </a:r>
          </a:p>
        </p:txBody>
      </p:sp>
      <p:sp>
        <p:nvSpPr>
          <p:cNvPr id="4" name="Slide Number Placeholder 3">
            <a:extLst>
              <a:ext uri="{FF2B5EF4-FFF2-40B4-BE49-F238E27FC236}">
                <a16:creationId xmlns:a16="http://schemas.microsoft.com/office/drawing/2014/main" id="{1F10397E-D9C6-44DC-976F-55FF919E6001}"/>
              </a:ext>
            </a:extLst>
          </p:cNvPr>
          <p:cNvSpPr>
            <a:spLocks noGrp="1"/>
          </p:cNvSpPr>
          <p:nvPr>
            <p:ph type="sldNum" sz="quarter" idx="12"/>
          </p:nvPr>
        </p:nvSpPr>
        <p:spPr/>
        <p:txBody>
          <a:bodyPr/>
          <a:lstStyle/>
          <a:p>
            <a:pPr>
              <a:defRPr/>
            </a:pPr>
            <a:fld id="{BEF2A795-0D1C-4340-A163-773CC4D3E4EC}" type="slidenum">
              <a:rPr lang="en-US" smtClean="0"/>
              <a:pPr>
                <a:defRPr/>
              </a:pPr>
              <a:t>14</a:t>
            </a:fld>
            <a:endParaRPr lang="en-US" dirty="0"/>
          </a:p>
        </p:txBody>
      </p:sp>
      <p:sp>
        <p:nvSpPr>
          <p:cNvPr id="8" name="Content Placeholder 2">
            <a:extLst>
              <a:ext uri="{FF2B5EF4-FFF2-40B4-BE49-F238E27FC236}">
                <a16:creationId xmlns:a16="http://schemas.microsoft.com/office/drawing/2014/main" id="{5EF606D9-DE7E-4C15-9F84-F40663E26883}"/>
              </a:ext>
            </a:extLst>
          </p:cNvPr>
          <p:cNvSpPr txBox="1">
            <a:spLocks/>
          </p:cNvSpPr>
          <p:nvPr/>
        </p:nvSpPr>
        <p:spPr>
          <a:xfrm>
            <a:off x="6248400" y="2375811"/>
            <a:ext cx="5740400" cy="4401205"/>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spcBef>
                <a:spcPts val="1200"/>
              </a:spcBef>
              <a:buNone/>
            </a:pPr>
            <a:r>
              <a:rPr lang="en-US" sz="2000" kern="0" dirty="0"/>
              <a:t>Generally good representation of O</a:t>
            </a:r>
            <a:r>
              <a:rPr lang="en-US" sz="2000" kern="0" baseline="-25000" dirty="0"/>
              <a:t>3</a:t>
            </a:r>
            <a:r>
              <a:rPr lang="en-US" sz="2000" kern="0" dirty="0"/>
              <a:t> above 100 mb</a:t>
            </a:r>
          </a:p>
          <a:p>
            <a:pPr marL="0" indent="0">
              <a:spcBef>
                <a:spcPts val="1200"/>
              </a:spcBef>
              <a:buNone/>
            </a:pPr>
            <a:r>
              <a:rPr lang="en-US" sz="2000" kern="0" dirty="0"/>
              <a:t>The effects of v5.4 revised halogen chemistry are most pronounced in the lower and mid troposphere outside of summer</a:t>
            </a:r>
          </a:p>
          <a:p>
            <a:pPr marL="0" indent="0">
              <a:spcBef>
                <a:spcPts val="1200"/>
              </a:spcBef>
              <a:buNone/>
            </a:pPr>
            <a:r>
              <a:rPr lang="en-US" sz="2000" kern="0" dirty="0"/>
              <a:t>Changing the representation of biogenic or lightning NO emissions reduces low- and mid-tropospheric O</a:t>
            </a:r>
            <a:r>
              <a:rPr lang="en-US" sz="2000" kern="0" baseline="-25000" dirty="0"/>
              <a:t>3</a:t>
            </a:r>
            <a:r>
              <a:rPr lang="en-US" sz="2000" kern="0" dirty="0"/>
              <a:t> relative to v5.4 BASE, with the largest reductions occurring in summer</a:t>
            </a:r>
          </a:p>
          <a:p>
            <a:pPr marL="0" indent="0">
              <a:spcBef>
                <a:spcPts val="1200"/>
              </a:spcBef>
              <a:buNone/>
            </a:pPr>
            <a:r>
              <a:rPr lang="en-US" sz="2000" kern="0" dirty="0"/>
              <a:t>Comparisons of satellite-derived and CMAQ tropospheric O</a:t>
            </a:r>
            <a:r>
              <a:rPr lang="en-US" sz="2000" kern="0" baseline="-25000" dirty="0"/>
              <a:t>3</a:t>
            </a:r>
            <a:r>
              <a:rPr lang="en-US" sz="2000" kern="0" dirty="0"/>
              <a:t> columns show similar features</a:t>
            </a:r>
          </a:p>
          <a:p>
            <a:pPr marL="0" indent="0">
              <a:spcBef>
                <a:spcPts val="1200"/>
              </a:spcBef>
              <a:buNone/>
            </a:pPr>
            <a:r>
              <a:rPr lang="en-US" sz="2000" kern="0" dirty="0">
                <a:sym typeface="Wingdings" panose="05000000000000000000" pitchFamily="2" charset="2"/>
              </a:rPr>
              <a:t> also see poster by Barron Henderson</a:t>
            </a:r>
            <a:endParaRPr lang="en-US" sz="2000" kern="0" dirty="0"/>
          </a:p>
        </p:txBody>
      </p:sp>
      <p:pic>
        <p:nvPicPr>
          <p:cNvPr id="6" name="Picture 5">
            <a:extLst>
              <a:ext uri="{FF2B5EF4-FFF2-40B4-BE49-F238E27FC236}">
                <a16:creationId xmlns:a16="http://schemas.microsoft.com/office/drawing/2014/main" id="{650F3003-94B9-466E-A93F-0346F24CC0DA}"/>
              </a:ext>
            </a:extLst>
          </p:cNvPr>
          <p:cNvPicPr>
            <a:picLocks noChangeAspect="1"/>
          </p:cNvPicPr>
          <p:nvPr/>
        </p:nvPicPr>
        <p:blipFill>
          <a:blip r:embed="rId2"/>
          <a:stretch>
            <a:fillRect/>
          </a:stretch>
        </p:blipFill>
        <p:spPr>
          <a:xfrm>
            <a:off x="685800" y="1505810"/>
            <a:ext cx="5359401" cy="5082677"/>
          </a:xfrm>
          <a:prstGeom prst="rect">
            <a:avLst/>
          </a:prstGeom>
        </p:spPr>
      </p:pic>
      <p:sp>
        <p:nvSpPr>
          <p:cNvPr id="12" name="TextBox 11">
            <a:extLst>
              <a:ext uri="{FF2B5EF4-FFF2-40B4-BE49-F238E27FC236}">
                <a16:creationId xmlns:a16="http://schemas.microsoft.com/office/drawing/2014/main" id="{25046D98-56AA-4740-938A-4DBC8B305F13}"/>
              </a:ext>
            </a:extLst>
          </p:cNvPr>
          <p:cNvSpPr txBox="1"/>
          <p:nvPr/>
        </p:nvSpPr>
        <p:spPr>
          <a:xfrm>
            <a:off x="6248400" y="1396159"/>
            <a:ext cx="3835400" cy="923330"/>
          </a:xfrm>
          <a:prstGeom prst="rect">
            <a:avLst/>
          </a:prstGeom>
          <a:noFill/>
        </p:spPr>
        <p:txBody>
          <a:bodyPr wrap="square" rtlCol="0">
            <a:spAutoFit/>
          </a:bodyPr>
          <a:lstStyle/>
          <a:p>
            <a:r>
              <a:rPr lang="en-US" sz="1800" dirty="0"/>
              <a:t>Observations</a:t>
            </a:r>
          </a:p>
          <a:p>
            <a:r>
              <a:rPr lang="en-US" sz="1800" dirty="0">
                <a:solidFill>
                  <a:srgbClr val="FF0000"/>
                </a:solidFill>
              </a:rPr>
              <a:t>v533 BASE</a:t>
            </a:r>
          </a:p>
          <a:p>
            <a:r>
              <a:rPr lang="en-US" sz="1800" dirty="0">
                <a:solidFill>
                  <a:srgbClr val="0000FF"/>
                </a:solidFill>
              </a:rPr>
              <a:t>v54 BASE</a:t>
            </a:r>
          </a:p>
        </p:txBody>
      </p:sp>
      <p:sp>
        <p:nvSpPr>
          <p:cNvPr id="7" name="TextBox 6">
            <a:extLst>
              <a:ext uri="{FF2B5EF4-FFF2-40B4-BE49-F238E27FC236}">
                <a16:creationId xmlns:a16="http://schemas.microsoft.com/office/drawing/2014/main" id="{904BD0B9-7DCE-4675-857B-20AB54ACDE24}"/>
              </a:ext>
            </a:extLst>
          </p:cNvPr>
          <p:cNvSpPr txBox="1"/>
          <p:nvPr/>
        </p:nvSpPr>
        <p:spPr>
          <a:xfrm>
            <a:off x="8001000" y="1396159"/>
            <a:ext cx="3835400" cy="923330"/>
          </a:xfrm>
          <a:prstGeom prst="rect">
            <a:avLst/>
          </a:prstGeom>
          <a:noFill/>
        </p:spPr>
        <p:txBody>
          <a:bodyPr wrap="square" rtlCol="0">
            <a:spAutoFit/>
          </a:bodyPr>
          <a:lstStyle/>
          <a:p>
            <a:r>
              <a:rPr lang="en-US" sz="1800" dirty="0">
                <a:solidFill>
                  <a:srgbClr val="009900"/>
                </a:solidFill>
              </a:rPr>
              <a:t>v54 MEGAN YL</a:t>
            </a:r>
          </a:p>
          <a:p>
            <a:r>
              <a:rPr lang="en-US" sz="1800" dirty="0">
                <a:solidFill>
                  <a:srgbClr val="9900CC"/>
                </a:solidFill>
              </a:rPr>
              <a:t>v54 MEGAN BDSNP</a:t>
            </a:r>
          </a:p>
          <a:p>
            <a:r>
              <a:rPr lang="en-US" sz="1800" dirty="0">
                <a:solidFill>
                  <a:srgbClr val="FF9900"/>
                </a:solidFill>
              </a:rPr>
              <a:t>v54 WWLLNS</a:t>
            </a:r>
          </a:p>
        </p:txBody>
      </p:sp>
    </p:spTree>
    <p:extLst>
      <p:ext uri="{BB962C8B-B14F-4D97-AF65-F5344CB8AC3E}">
        <p14:creationId xmlns:p14="http://schemas.microsoft.com/office/powerpoint/2010/main" val="61565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804A3-45E5-4067-BF82-607C920456FF}"/>
              </a:ext>
            </a:extLst>
          </p:cNvPr>
          <p:cNvSpPr>
            <a:spLocks noGrp="1"/>
          </p:cNvSpPr>
          <p:nvPr>
            <p:ph type="title"/>
          </p:nvPr>
        </p:nvSpPr>
        <p:spPr>
          <a:xfrm>
            <a:off x="1778000" y="108920"/>
            <a:ext cx="10160000" cy="725031"/>
          </a:xfrm>
        </p:spPr>
        <p:txBody>
          <a:bodyPr/>
          <a:lstStyle/>
          <a:p>
            <a:r>
              <a:rPr lang="en-US" dirty="0"/>
              <a:t>12US1 Boundary Conditions, Western Boundary</a:t>
            </a:r>
          </a:p>
        </p:txBody>
      </p:sp>
      <p:sp>
        <p:nvSpPr>
          <p:cNvPr id="7" name="Content Placeholder 2">
            <a:extLst>
              <a:ext uri="{FF2B5EF4-FFF2-40B4-BE49-F238E27FC236}">
                <a16:creationId xmlns:a16="http://schemas.microsoft.com/office/drawing/2014/main" id="{65CDAC91-AB6B-4ABF-B313-36ACDA2A3836}"/>
              </a:ext>
            </a:extLst>
          </p:cNvPr>
          <p:cNvSpPr txBox="1">
            <a:spLocks/>
          </p:cNvSpPr>
          <p:nvPr/>
        </p:nvSpPr>
        <p:spPr>
          <a:xfrm>
            <a:off x="6874565" y="2596612"/>
            <a:ext cx="4509052" cy="3908762"/>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Both the updates to detailed halogen chemistry in CMAQv54 and the science options for the representation of biogenic VOC, soil NO, and lightning NO emissions have a pronounced impact on the estimate of large-scale background O</a:t>
            </a:r>
            <a:r>
              <a:rPr lang="en-US" sz="2000" kern="0" baseline="-25000" dirty="0"/>
              <a:t>3</a:t>
            </a:r>
            <a:r>
              <a:rPr lang="en-US" sz="2000" kern="0" dirty="0"/>
              <a:t> at the boundaries of the 12km modeling domain</a:t>
            </a:r>
          </a:p>
          <a:p>
            <a:pPr marL="0" indent="0">
              <a:buNone/>
            </a:pPr>
            <a:endParaRPr lang="en-US" sz="2000" kern="0" dirty="0"/>
          </a:p>
          <a:p>
            <a:pPr marL="0" indent="0">
              <a:buNone/>
            </a:pPr>
            <a:r>
              <a:rPr lang="en-US" sz="2000" kern="0" dirty="0"/>
              <a:t>These results are for M3Dry, very similar results for STAGE</a:t>
            </a:r>
          </a:p>
        </p:txBody>
      </p:sp>
      <p:sp>
        <p:nvSpPr>
          <p:cNvPr id="8" name="TextBox 7">
            <a:extLst>
              <a:ext uri="{FF2B5EF4-FFF2-40B4-BE49-F238E27FC236}">
                <a16:creationId xmlns:a16="http://schemas.microsoft.com/office/drawing/2014/main" id="{9A872325-C5E8-43BE-8423-E3F572BD3C40}"/>
              </a:ext>
            </a:extLst>
          </p:cNvPr>
          <p:cNvSpPr txBox="1"/>
          <p:nvPr/>
        </p:nvSpPr>
        <p:spPr>
          <a:xfrm>
            <a:off x="6858000" y="990600"/>
            <a:ext cx="3835400" cy="1477328"/>
          </a:xfrm>
          <a:prstGeom prst="rect">
            <a:avLst/>
          </a:prstGeom>
          <a:noFill/>
        </p:spPr>
        <p:txBody>
          <a:bodyPr wrap="square" rtlCol="0">
            <a:spAutoFit/>
          </a:bodyPr>
          <a:lstStyle/>
          <a:p>
            <a:r>
              <a:rPr lang="en-US" sz="1800" dirty="0">
                <a:solidFill>
                  <a:srgbClr val="FF0000"/>
                </a:solidFill>
              </a:rPr>
              <a:t>v5.3.3 BASE</a:t>
            </a:r>
          </a:p>
          <a:p>
            <a:r>
              <a:rPr lang="en-US" sz="1800" dirty="0">
                <a:solidFill>
                  <a:srgbClr val="0000FF"/>
                </a:solidFill>
              </a:rPr>
              <a:t>v5.4 BASE</a:t>
            </a:r>
          </a:p>
          <a:p>
            <a:r>
              <a:rPr lang="en-US" sz="1800" dirty="0">
                <a:solidFill>
                  <a:srgbClr val="009900"/>
                </a:solidFill>
              </a:rPr>
              <a:t>v5.4 MEGAN YL</a:t>
            </a:r>
          </a:p>
          <a:p>
            <a:r>
              <a:rPr lang="en-US" sz="1800" dirty="0">
                <a:solidFill>
                  <a:srgbClr val="9900CC"/>
                </a:solidFill>
              </a:rPr>
              <a:t>v5.4 MEGAN BDSNP</a:t>
            </a:r>
          </a:p>
          <a:p>
            <a:r>
              <a:rPr lang="en-US" sz="1800" dirty="0">
                <a:solidFill>
                  <a:srgbClr val="FF9900"/>
                </a:solidFill>
              </a:rPr>
              <a:t>v5.4 WWLLNS</a:t>
            </a:r>
          </a:p>
        </p:txBody>
      </p:sp>
      <p:pic>
        <p:nvPicPr>
          <p:cNvPr id="12" name="Picture 11">
            <a:extLst>
              <a:ext uri="{FF2B5EF4-FFF2-40B4-BE49-F238E27FC236}">
                <a16:creationId xmlns:a16="http://schemas.microsoft.com/office/drawing/2014/main" id="{7824DDB7-8700-49D2-8DFC-1A5840FA9857}"/>
              </a:ext>
            </a:extLst>
          </p:cNvPr>
          <p:cNvPicPr>
            <a:picLocks noChangeAspect="1"/>
          </p:cNvPicPr>
          <p:nvPr/>
        </p:nvPicPr>
        <p:blipFill>
          <a:blip r:embed="rId2"/>
          <a:stretch>
            <a:fillRect/>
          </a:stretch>
        </p:blipFill>
        <p:spPr>
          <a:xfrm>
            <a:off x="533400" y="914400"/>
            <a:ext cx="5943600" cy="5677667"/>
          </a:xfrm>
          <a:prstGeom prst="rect">
            <a:avLst/>
          </a:prstGeom>
        </p:spPr>
      </p:pic>
      <p:sp>
        <p:nvSpPr>
          <p:cNvPr id="15" name="Slide Number Placeholder 5">
            <a:extLst>
              <a:ext uri="{FF2B5EF4-FFF2-40B4-BE49-F238E27FC236}">
                <a16:creationId xmlns:a16="http://schemas.microsoft.com/office/drawing/2014/main" id="{ABEB65D8-5E6D-4385-857D-7A7644B9BF9B}"/>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15</a:t>
            </a:fld>
            <a:endParaRPr lang="en-US" dirty="0"/>
          </a:p>
        </p:txBody>
      </p:sp>
    </p:spTree>
    <p:extLst>
      <p:ext uri="{BB962C8B-B14F-4D97-AF65-F5344CB8AC3E}">
        <p14:creationId xmlns:p14="http://schemas.microsoft.com/office/powerpoint/2010/main" val="385989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7ADAB-CB5E-4C9E-87B6-35F25EB3AFB2}"/>
              </a:ext>
            </a:extLst>
          </p:cNvPr>
          <p:cNvSpPr>
            <a:spLocks noGrp="1"/>
          </p:cNvSpPr>
          <p:nvPr>
            <p:ph idx="1"/>
          </p:nvPr>
        </p:nvSpPr>
        <p:spPr>
          <a:xfrm>
            <a:off x="3352800" y="2438400"/>
            <a:ext cx="6019800" cy="838200"/>
          </a:xfrm>
        </p:spPr>
        <p:txBody>
          <a:bodyPr/>
          <a:lstStyle/>
          <a:p>
            <a:pPr marL="0" indent="0">
              <a:buNone/>
            </a:pPr>
            <a:r>
              <a:rPr lang="en-US" sz="5400" dirty="0"/>
              <a:t>Fine PM Results</a:t>
            </a:r>
            <a:endParaRPr lang="en-US" sz="5400" baseline="-25000" dirty="0"/>
          </a:p>
        </p:txBody>
      </p:sp>
      <p:sp>
        <p:nvSpPr>
          <p:cNvPr id="4" name="Slide Number Placeholder 3">
            <a:extLst>
              <a:ext uri="{FF2B5EF4-FFF2-40B4-BE49-F238E27FC236}">
                <a16:creationId xmlns:a16="http://schemas.microsoft.com/office/drawing/2014/main" id="{61EB6E14-AD46-4937-9F0F-96F60205C4AD}"/>
              </a:ext>
            </a:extLst>
          </p:cNvPr>
          <p:cNvSpPr>
            <a:spLocks noGrp="1"/>
          </p:cNvSpPr>
          <p:nvPr>
            <p:ph type="sldNum" sz="quarter" idx="12"/>
          </p:nvPr>
        </p:nvSpPr>
        <p:spPr/>
        <p:txBody>
          <a:bodyPr/>
          <a:lstStyle/>
          <a:p>
            <a:pPr>
              <a:defRPr/>
            </a:pPr>
            <a:fld id="{BEF2A795-0D1C-4340-A163-773CC4D3E4EC}" type="slidenum">
              <a:rPr lang="en-US" smtClean="0"/>
              <a:pPr>
                <a:defRPr/>
              </a:pPr>
              <a:t>16</a:t>
            </a:fld>
            <a:endParaRPr lang="en-US" dirty="0"/>
          </a:p>
        </p:txBody>
      </p:sp>
    </p:spTree>
    <p:extLst>
      <p:ext uri="{BB962C8B-B14F-4D97-AF65-F5344CB8AC3E}">
        <p14:creationId xmlns:p14="http://schemas.microsoft.com/office/powerpoint/2010/main" val="153293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6A0D7B2-F705-4F00-B3FD-AE728BD62289}"/>
              </a:ext>
            </a:extLst>
          </p:cNvPr>
          <p:cNvSpPr txBox="1">
            <a:spLocks/>
          </p:cNvSpPr>
          <p:nvPr/>
        </p:nvSpPr>
        <p:spPr>
          <a:xfrm>
            <a:off x="736600" y="5486400"/>
            <a:ext cx="11226800" cy="1077218"/>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Both M3Dry and STAGE show the opposing effects of increased dust emissions and increased aerosol dry deposition</a:t>
            </a:r>
          </a:p>
          <a:p>
            <a:pPr marL="0" indent="0">
              <a:buNone/>
            </a:pPr>
            <a:r>
              <a:rPr lang="en-US" sz="2000" kern="0" dirty="0"/>
              <a:t>Decreases due to stronger dry deposition over vegetated regions are more pronounced for M3Dry</a:t>
            </a:r>
          </a:p>
        </p:txBody>
      </p:sp>
      <p:sp>
        <p:nvSpPr>
          <p:cNvPr id="5" name="Slide Number Placeholder 5">
            <a:extLst>
              <a:ext uri="{FF2B5EF4-FFF2-40B4-BE49-F238E27FC236}">
                <a16:creationId xmlns:a16="http://schemas.microsoft.com/office/drawing/2014/main" id="{21F39688-6093-4BB1-86DD-E85365347104}"/>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17</a:t>
            </a:fld>
            <a:endParaRPr lang="en-US" dirty="0"/>
          </a:p>
        </p:txBody>
      </p:sp>
      <p:sp>
        <p:nvSpPr>
          <p:cNvPr id="8" name="Title 2">
            <a:extLst>
              <a:ext uri="{FF2B5EF4-FFF2-40B4-BE49-F238E27FC236}">
                <a16:creationId xmlns:a16="http://schemas.microsoft.com/office/drawing/2014/main" id="{6DD04089-6CCA-4E03-AE6D-581F5C6C5915}"/>
              </a:ext>
            </a:extLst>
          </p:cNvPr>
          <p:cNvSpPr txBox="1">
            <a:spLocks/>
          </p:cNvSpPr>
          <p:nvPr/>
        </p:nvSpPr>
        <p:spPr>
          <a:xfrm>
            <a:off x="2016595" y="0"/>
            <a:ext cx="9946805" cy="11430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kern="0" dirty="0"/>
              <a:t>Annual Mean Surface Total Fine PM Changes, CMAQv5.4 BASE - CMAQv5.3.3</a:t>
            </a:r>
          </a:p>
        </p:txBody>
      </p:sp>
      <p:pic>
        <p:nvPicPr>
          <p:cNvPr id="10" name="Picture 9">
            <a:extLst>
              <a:ext uri="{FF2B5EF4-FFF2-40B4-BE49-F238E27FC236}">
                <a16:creationId xmlns:a16="http://schemas.microsoft.com/office/drawing/2014/main" id="{6CD7860E-A815-4EF2-BB51-B3674D811C20}"/>
              </a:ext>
            </a:extLst>
          </p:cNvPr>
          <p:cNvPicPr>
            <a:picLocks noChangeAspect="1"/>
          </p:cNvPicPr>
          <p:nvPr/>
        </p:nvPicPr>
        <p:blipFill>
          <a:blip r:embed="rId2"/>
          <a:stretch>
            <a:fillRect/>
          </a:stretch>
        </p:blipFill>
        <p:spPr>
          <a:xfrm>
            <a:off x="736600" y="1474831"/>
            <a:ext cx="4758137" cy="3811107"/>
          </a:xfrm>
          <a:prstGeom prst="rect">
            <a:avLst/>
          </a:prstGeom>
        </p:spPr>
      </p:pic>
      <p:pic>
        <p:nvPicPr>
          <p:cNvPr id="12" name="Picture 11">
            <a:extLst>
              <a:ext uri="{FF2B5EF4-FFF2-40B4-BE49-F238E27FC236}">
                <a16:creationId xmlns:a16="http://schemas.microsoft.com/office/drawing/2014/main" id="{449A522B-4D30-4279-B79E-8E698BC8EB65}"/>
              </a:ext>
            </a:extLst>
          </p:cNvPr>
          <p:cNvPicPr>
            <a:picLocks noChangeAspect="1"/>
          </p:cNvPicPr>
          <p:nvPr/>
        </p:nvPicPr>
        <p:blipFill>
          <a:blip r:embed="rId3"/>
          <a:stretch>
            <a:fillRect/>
          </a:stretch>
        </p:blipFill>
        <p:spPr>
          <a:xfrm>
            <a:off x="6477000" y="1474831"/>
            <a:ext cx="4724277" cy="3826618"/>
          </a:xfrm>
          <a:prstGeom prst="rect">
            <a:avLst/>
          </a:prstGeom>
        </p:spPr>
      </p:pic>
      <p:sp>
        <p:nvSpPr>
          <p:cNvPr id="13" name="TextBox 12">
            <a:extLst>
              <a:ext uri="{FF2B5EF4-FFF2-40B4-BE49-F238E27FC236}">
                <a16:creationId xmlns:a16="http://schemas.microsoft.com/office/drawing/2014/main" id="{4F2E8A57-19B4-4003-9EF9-5289B125DFDD}"/>
              </a:ext>
            </a:extLst>
          </p:cNvPr>
          <p:cNvSpPr txBox="1"/>
          <p:nvPr/>
        </p:nvSpPr>
        <p:spPr>
          <a:xfrm>
            <a:off x="1240819" y="1064632"/>
            <a:ext cx="2931294" cy="400110"/>
          </a:xfrm>
          <a:prstGeom prst="rect">
            <a:avLst/>
          </a:prstGeom>
          <a:noFill/>
        </p:spPr>
        <p:txBody>
          <a:bodyPr wrap="square" rtlCol="0">
            <a:spAutoFit/>
          </a:bodyPr>
          <a:lstStyle/>
          <a:p>
            <a:pPr algn="ctr"/>
            <a:r>
              <a:rPr lang="en-US" sz="2000" dirty="0"/>
              <a:t>M3Dry</a:t>
            </a:r>
          </a:p>
        </p:txBody>
      </p:sp>
      <p:sp>
        <p:nvSpPr>
          <p:cNvPr id="14" name="TextBox 13">
            <a:extLst>
              <a:ext uri="{FF2B5EF4-FFF2-40B4-BE49-F238E27FC236}">
                <a16:creationId xmlns:a16="http://schemas.microsoft.com/office/drawing/2014/main" id="{D9276AC1-3379-4709-B740-7BD0F0777288}"/>
              </a:ext>
            </a:extLst>
          </p:cNvPr>
          <p:cNvSpPr txBox="1"/>
          <p:nvPr/>
        </p:nvSpPr>
        <p:spPr>
          <a:xfrm>
            <a:off x="7349352" y="1076191"/>
            <a:ext cx="3144135" cy="400110"/>
          </a:xfrm>
          <a:prstGeom prst="rect">
            <a:avLst/>
          </a:prstGeom>
          <a:noFill/>
        </p:spPr>
        <p:txBody>
          <a:bodyPr wrap="square" rtlCol="0">
            <a:spAutoFit/>
          </a:bodyPr>
          <a:lstStyle/>
          <a:p>
            <a:pPr algn="ctr"/>
            <a:r>
              <a:rPr lang="en-US" sz="2000" dirty="0"/>
              <a:t>STAGE (Emerson)</a:t>
            </a:r>
          </a:p>
        </p:txBody>
      </p:sp>
      <p:grpSp>
        <p:nvGrpSpPr>
          <p:cNvPr id="29" name="Group 28">
            <a:extLst>
              <a:ext uri="{FF2B5EF4-FFF2-40B4-BE49-F238E27FC236}">
                <a16:creationId xmlns:a16="http://schemas.microsoft.com/office/drawing/2014/main" id="{9D7AD1D1-07CE-44DE-B546-30754D7001C1}"/>
              </a:ext>
            </a:extLst>
          </p:cNvPr>
          <p:cNvGrpSpPr/>
          <p:nvPr/>
        </p:nvGrpSpPr>
        <p:grpSpPr>
          <a:xfrm>
            <a:off x="2232832" y="1058836"/>
            <a:ext cx="7596968" cy="2640738"/>
            <a:chOff x="2232832" y="1058836"/>
            <a:chExt cx="7596968" cy="2640738"/>
          </a:xfrm>
        </p:grpSpPr>
        <p:sp>
          <p:nvSpPr>
            <p:cNvPr id="15" name="Oval 14">
              <a:extLst>
                <a:ext uri="{FF2B5EF4-FFF2-40B4-BE49-F238E27FC236}">
                  <a16:creationId xmlns:a16="http://schemas.microsoft.com/office/drawing/2014/main" id="{ED017903-96BE-4D40-9BAB-9C35A7DECC27}"/>
                </a:ext>
              </a:extLst>
            </p:cNvPr>
            <p:cNvSpPr/>
            <p:nvPr/>
          </p:nvSpPr>
          <p:spPr bwMode="auto">
            <a:xfrm rot="3093166">
              <a:off x="2666941" y="2322266"/>
              <a:ext cx="1981200" cy="7620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6" name="Oval 15">
              <a:extLst>
                <a:ext uri="{FF2B5EF4-FFF2-40B4-BE49-F238E27FC236}">
                  <a16:creationId xmlns:a16="http://schemas.microsoft.com/office/drawing/2014/main" id="{61FEE297-B5C3-4B77-9E4A-B14CE4CAEE04}"/>
                </a:ext>
              </a:extLst>
            </p:cNvPr>
            <p:cNvSpPr/>
            <p:nvPr/>
          </p:nvSpPr>
          <p:spPr bwMode="auto">
            <a:xfrm rot="3093166">
              <a:off x="8458200" y="2327974"/>
              <a:ext cx="1981200" cy="7620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2" name="Oval 21">
              <a:extLst>
                <a:ext uri="{FF2B5EF4-FFF2-40B4-BE49-F238E27FC236}">
                  <a16:creationId xmlns:a16="http://schemas.microsoft.com/office/drawing/2014/main" id="{15C1AD66-4B6B-4061-B307-102CD78DD39E}"/>
                </a:ext>
              </a:extLst>
            </p:cNvPr>
            <p:cNvSpPr/>
            <p:nvPr/>
          </p:nvSpPr>
          <p:spPr bwMode="auto">
            <a:xfrm rot="20092266">
              <a:off x="2232832" y="2289905"/>
              <a:ext cx="809100" cy="447075"/>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7" name="Oval 26">
              <a:extLst>
                <a:ext uri="{FF2B5EF4-FFF2-40B4-BE49-F238E27FC236}">
                  <a16:creationId xmlns:a16="http://schemas.microsoft.com/office/drawing/2014/main" id="{FB93D8C3-28B6-4399-83D7-554FA8F89E27}"/>
                </a:ext>
              </a:extLst>
            </p:cNvPr>
            <p:cNvSpPr/>
            <p:nvPr/>
          </p:nvSpPr>
          <p:spPr bwMode="auto">
            <a:xfrm rot="20092266">
              <a:off x="7898553" y="2290674"/>
              <a:ext cx="809100" cy="447075"/>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8" name="TextBox 27">
              <a:extLst>
                <a:ext uri="{FF2B5EF4-FFF2-40B4-BE49-F238E27FC236}">
                  <a16:creationId xmlns:a16="http://schemas.microsoft.com/office/drawing/2014/main" id="{722AF1AE-0738-4029-85D0-08D06DFA2EF3}"/>
                </a:ext>
              </a:extLst>
            </p:cNvPr>
            <p:cNvSpPr txBox="1"/>
            <p:nvPr/>
          </p:nvSpPr>
          <p:spPr>
            <a:xfrm>
              <a:off x="3960286" y="1058836"/>
              <a:ext cx="3872451" cy="461665"/>
            </a:xfrm>
            <a:prstGeom prst="rect">
              <a:avLst/>
            </a:prstGeom>
            <a:solidFill>
              <a:schemeClr val="bg1"/>
            </a:solidFill>
            <a:ln w="38100">
              <a:solidFill>
                <a:schemeClr val="tx1"/>
              </a:solidFill>
            </a:ln>
          </p:spPr>
          <p:txBody>
            <a:bodyPr wrap="square" rtlCol="0">
              <a:spAutoFit/>
            </a:bodyPr>
            <a:lstStyle/>
            <a:p>
              <a:r>
                <a:rPr lang="en-US" dirty="0"/>
                <a:t>Increased Dust Emissions</a:t>
              </a:r>
            </a:p>
          </p:txBody>
        </p:sp>
      </p:grpSp>
      <p:grpSp>
        <p:nvGrpSpPr>
          <p:cNvPr id="33" name="Group 32">
            <a:extLst>
              <a:ext uri="{FF2B5EF4-FFF2-40B4-BE49-F238E27FC236}">
                <a16:creationId xmlns:a16="http://schemas.microsoft.com/office/drawing/2014/main" id="{A90655DB-6BCA-4242-BCEA-C93EE6E08149}"/>
              </a:ext>
            </a:extLst>
          </p:cNvPr>
          <p:cNvGrpSpPr/>
          <p:nvPr/>
        </p:nvGrpSpPr>
        <p:grpSpPr>
          <a:xfrm>
            <a:off x="1779808" y="1051658"/>
            <a:ext cx="8423807" cy="4261176"/>
            <a:chOff x="1779808" y="1051658"/>
            <a:chExt cx="8423807" cy="4261176"/>
          </a:xfrm>
        </p:grpSpPr>
        <p:sp>
          <p:nvSpPr>
            <p:cNvPr id="30" name="TextBox 29">
              <a:extLst>
                <a:ext uri="{FF2B5EF4-FFF2-40B4-BE49-F238E27FC236}">
                  <a16:creationId xmlns:a16="http://schemas.microsoft.com/office/drawing/2014/main" id="{4AD8A636-DD07-4278-8658-68663BA61BE7}"/>
                </a:ext>
              </a:extLst>
            </p:cNvPr>
            <p:cNvSpPr txBox="1"/>
            <p:nvPr/>
          </p:nvSpPr>
          <p:spPr>
            <a:xfrm>
              <a:off x="3791568" y="1051658"/>
              <a:ext cx="4209886" cy="461665"/>
            </a:xfrm>
            <a:prstGeom prst="rect">
              <a:avLst/>
            </a:prstGeom>
            <a:solidFill>
              <a:schemeClr val="bg1"/>
            </a:solidFill>
            <a:ln w="38100">
              <a:solidFill>
                <a:srgbClr val="009900"/>
              </a:solidFill>
            </a:ln>
          </p:spPr>
          <p:txBody>
            <a:bodyPr wrap="square" rtlCol="0">
              <a:spAutoFit/>
            </a:bodyPr>
            <a:lstStyle/>
            <a:p>
              <a:r>
                <a:rPr lang="en-US" dirty="0"/>
                <a:t>Increased Aerosol Deposition</a:t>
              </a:r>
            </a:p>
          </p:txBody>
        </p:sp>
        <p:grpSp>
          <p:nvGrpSpPr>
            <p:cNvPr id="32" name="Group 31">
              <a:extLst>
                <a:ext uri="{FF2B5EF4-FFF2-40B4-BE49-F238E27FC236}">
                  <a16:creationId xmlns:a16="http://schemas.microsoft.com/office/drawing/2014/main" id="{B48651E9-5CF5-4C92-AF66-5AA276297489}"/>
                </a:ext>
              </a:extLst>
            </p:cNvPr>
            <p:cNvGrpSpPr/>
            <p:nvPr/>
          </p:nvGrpSpPr>
          <p:grpSpPr>
            <a:xfrm>
              <a:off x="1779808" y="1606782"/>
              <a:ext cx="8423807" cy="3706052"/>
              <a:chOff x="1779808" y="1606782"/>
              <a:chExt cx="8423807" cy="3706052"/>
            </a:xfrm>
          </p:grpSpPr>
          <p:sp>
            <p:nvSpPr>
              <p:cNvPr id="17" name="Oval 16">
                <a:extLst>
                  <a:ext uri="{FF2B5EF4-FFF2-40B4-BE49-F238E27FC236}">
                    <a16:creationId xmlns:a16="http://schemas.microsoft.com/office/drawing/2014/main" id="{EF70ACE9-FA56-45B3-BC1E-CD8B8E1E6FB5}"/>
                  </a:ext>
                </a:extLst>
              </p:cNvPr>
              <p:cNvSpPr/>
              <p:nvPr/>
            </p:nvSpPr>
            <p:spPr bwMode="auto">
              <a:xfrm rot="19822061">
                <a:off x="3449853" y="4632828"/>
                <a:ext cx="1020867" cy="679237"/>
              </a:xfrm>
              <a:prstGeom prst="ellipse">
                <a:avLst/>
              </a:pr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9" name="Oval 18">
                <a:extLst>
                  <a:ext uri="{FF2B5EF4-FFF2-40B4-BE49-F238E27FC236}">
                    <a16:creationId xmlns:a16="http://schemas.microsoft.com/office/drawing/2014/main" id="{0D65F398-6CE7-476C-A368-141920ED027E}"/>
                  </a:ext>
                </a:extLst>
              </p:cNvPr>
              <p:cNvSpPr/>
              <p:nvPr/>
            </p:nvSpPr>
            <p:spPr bwMode="auto">
              <a:xfrm rot="15870085">
                <a:off x="3868660" y="2239442"/>
                <a:ext cx="1020867" cy="317601"/>
              </a:xfrm>
              <a:prstGeom prst="ellipse">
                <a:avLst/>
              </a:pr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0" name="Oval 19">
                <a:extLst>
                  <a:ext uri="{FF2B5EF4-FFF2-40B4-BE49-F238E27FC236}">
                    <a16:creationId xmlns:a16="http://schemas.microsoft.com/office/drawing/2014/main" id="{95B65D6C-C4AB-4ACF-B8FF-B0481EE5028B}"/>
                  </a:ext>
                </a:extLst>
              </p:cNvPr>
              <p:cNvSpPr/>
              <p:nvPr/>
            </p:nvSpPr>
            <p:spPr bwMode="auto">
              <a:xfrm rot="9694407">
                <a:off x="1779808" y="1606782"/>
                <a:ext cx="1224407" cy="712986"/>
              </a:xfrm>
              <a:prstGeom prst="ellipse">
                <a:avLst/>
              </a:pr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1" name="Oval 20">
                <a:extLst>
                  <a:ext uri="{FF2B5EF4-FFF2-40B4-BE49-F238E27FC236}">
                    <a16:creationId xmlns:a16="http://schemas.microsoft.com/office/drawing/2014/main" id="{FA05CBC3-C1C4-4DFC-B726-A86E89ABC912}"/>
                  </a:ext>
                </a:extLst>
              </p:cNvPr>
              <p:cNvSpPr/>
              <p:nvPr/>
            </p:nvSpPr>
            <p:spPr bwMode="auto">
              <a:xfrm rot="9694407">
                <a:off x="2634657" y="3587051"/>
                <a:ext cx="550697" cy="1033015"/>
              </a:xfrm>
              <a:prstGeom prst="ellipse">
                <a:avLst/>
              </a:pr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3" name="Oval 22">
                <a:extLst>
                  <a:ext uri="{FF2B5EF4-FFF2-40B4-BE49-F238E27FC236}">
                    <a16:creationId xmlns:a16="http://schemas.microsoft.com/office/drawing/2014/main" id="{E45190E5-CD80-4A9B-B643-111C84E8E9AB}"/>
                  </a:ext>
                </a:extLst>
              </p:cNvPr>
              <p:cNvSpPr/>
              <p:nvPr/>
            </p:nvSpPr>
            <p:spPr bwMode="auto">
              <a:xfrm rot="19822061">
                <a:off x="9115574" y="4633597"/>
                <a:ext cx="1020867" cy="679237"/>
              </a:xfrm>
              <a:prstGeom prst="ellipse">
                <a:avLst/>
              </a:pr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4" name="Oval 23">
                <a:extLst>
                  <a:ext uri="{FF2B5EF4-FFF2-40B4-BE49-F238E27FC236}">
                    <a16:creationId xmlns:a16="http://schemas.microsoft.com/office/drawing/2014/main" id="{976518A8-3990-43E4-AA5E-7F848FAA901F}"/>
                  </a:ext>
                </a:extLst>
              </p:cNvPr>
              <p:cNvSpPr/>
              <p:nvPr/>
            </p:nvSpPr>
            <p:spPr bwMode="auto">
              <a:xfrm rot="15870085">
                <a:off x="9534381" y="2240211"/>
                <a:ext cx="1020867" cy="317601"/>
              </a:xfrm>
              <a:prstGeom prst="ellipse">
                <a:avLst/>
              </a:pr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5" name="Oval 24">
                <a:extLst>
                  <a:ext uri="{FF2B5EF4-FFF2-40B4-BE49-F238E27FC236}">
                    <a16:creationId xmlns:a16="http://schemas.microsoft.com/office/drawing/2014/main" id="{2CA1B9B7-7ED1-4103-B527-07EAB81F6BD9}"/>
                  </a:ext>
                </a:extLst>
              </p:cNvPr>
              <p:cNvSpPr/>
              <p:nvPr/>
            </p:nvSpPr>
            <p:spPr bwMode="auto">
              <a:xfrm rot="9694407">
                <a:off x="7485075" y="1851364"/>
                <a:ext cx="1224407" cy="462758"/>
              </a:xfrm>
              <a:prstGeom prst="ellipse">
                <a:avLst/>
              </a:pr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6" name="Oval 25">
                <a:extLst>
                  <a:ext uri="{FF2B5EF4-FFF2-40B4-BE49-F238E27FC236}">
                    <a16:creationId xmlns:a16="http://schemas.microsoft.com/office/drawing/2014/main" id="{7479D41A-D5F1-4553-82D9-C40C92AA345E}"/>
                  </a:ext>
                </a:extLst>
              </p:cNvPr>
              <p:cNvSpPr/>
              <p:nvPr/>
            </p:nvSpPr>
            <p:spPr bwMode="auto">
              <a:xfrm rot="9694407">
                <a:off x="8300378" y="3587820"/>
                <a:ext cx="550697" cy="1033015"/>
              </a:xfrm>
              <a:prstGeom prst="ellipse">
                <a:avLst/>
              </a:prstGeom>
              <a:noFill/>
              <a:ln w="571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grpSp>
      <p:sp>
        <p:nvSpPr>
          <p:cNvPr id="2" name="TextBox 1">
            <a:extLst>
              <a:ext uri="{FF2B5EF4-FFF2-40B4-BE49-F238E27FC236}">
                <a16:creationId xmlns:a16="http://schemas.microsoft.com/office/drawing/2014/main" id="{C40715ED-E29A-4F8B-B5BA-538B2FF2C434}"/>
              </a:ext>
            </a:extLst>
          </p:cNvPr>
          <p:cNvSpPr txBox="1"/>
          <p:nvPr/>
        </p:nvSpPr>
        <p:spPr>
          <a:xfrm>
            <a:off x="4994854" y="4837254"/>
            <a:ext cx="1042590" cy="461665"/>
          </a:xfrm>
          <a:prstGeom prst="rect">
            <a:avLst/>
          </a:prstGeom>
          <a:noFill/>
        </p:spPr>
        <p:txBody>
          <a:bodyPr wrap="square" rtlCol="0">
            <a:spAutoFit/>
          </a:bodyPr>
          <a:lstStyle/>
          <a:p>
            <a:r>
              <a:rPr lang="en-US" sz="2400" kern="0" dirty="0"/>
              <a:t>µg/m</a:t>
            </a:r>
            <a:r>
              <a:rPr lang="en-US" sz="2400" kern="0" baseline="30000" dirty="0"/>
              <a:t>3</a:t>
            </a:r>
            <a:endParaRPr lang="en-US" dirty="0"/>
          </a:p>
        </p:txBody>
      </p:sp>
      <p:sp>
        <p:nvSpPr>
          <p:cNvPr id="31" name="TextBox 30">
            <a:extLst>
              <a:ext uri="{FF2B5EF4-FFF2-40B4-BE49-F238E27FC236}">
                <a16:creationId xmlns:a16="http://schemas.microsoft.com/office/drawing/2014/main" id="{95E500F6-13B5-4FE6-BBB0-FD41E3A7BBEE}"/>
              </a:ext>
            </a:extLst>
          </p:cNvPr>
          <p:cNvSpPr txBox="1"/>
          <p:nvPr/>
        </p:nvSpPr>
        <p:spPr>
          <a:xfrm>
            <a:off x="10694174" y="4878066"/>
            <a:ext cx="1042590" cy="461665"/>
          </a:xfrm>
          <a:prstGeom prst="rect">
            <a:avLst/>
          </a:prstGeom>
          <a:noFill/>
        </p:spPr>
        <p:txBody>
          <a:bodyPr wrap="square" rtlCol="0">
            <a:spAutoFit/>
          </a:bodyPr>
          <a:lstStyle/>
          <a:p>
            <a:r>
              <a:rPr lang="en-US" sz="2400" kern="0" dirty="0"/>
              <a:t>µg/m</a:t>
            </a:r>
            <a:r>
              <a:rPr lang="en-US" sz="2400" kern="0" baseline="30000" dirty="0"/>
              <a:t>3</a:t>
            </a:r>
            <a:endParaRPr lang="en-US" dirty="0"/>
          </a:p>
        </p:txBody>
      </p:sp>
    </p:spTree>
    <p:extLst>
      <p:ext uri="{BB962C8B-B14F-4D97-AF65-F5344CB8AC3E}">
        <p14:creationId xmlns:p14="http://schemas.microsoft.com/office/powerpoint/2010/main" val="354639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C42C2A7-EE1A-4BFE-B1B0-6DDC03093A7B}"/>
              </a:ext>
            </a:extLst>
          </p:cNvPr>
          <p:cNvPicPr>
            <a:picLocks noChangeAspect="1"/>
          </p:cNvPicPr>
          <p:nvPr/>
        </p:nvPicPr>
        <p:blipFill rotWithShape="1">
          <a:blip r:embed="rId3"/>
          <a:srcRect t="49966" r="49977"/>
          <a:stretch/>
        </p:blipFill>
        <p:spPr>
          <a:xfrm>
            <a:off x="5523406" y="4320519"/>
            <a:ext cx="2242343" cy="1912825"/>
          </a:xfrm>
          <a:prstGeom prst="rect">
            <a:avLst/>
          </a:prstGeom>
        </p:spPr>
      </p:pic>
      <p:pic>
        <p:nvPicPr>
          <p:cNvPr id="19" name="Picture 18">
            <a:extLst>
              <a:ext uri="{FF2B5EF4-FFF2-40B4-BE49-F238E27FC236}">
                <a16:creationId xmlns:a16="http://schemas.microsoft.com/office/drawing/2014/main" id="{1783C338-7D52-4911-8023-A4EEC49134B5}"/>
              </a:ext>
            </a:extLst>
          </p:cNvPr>
          <p:cNvPicPr>
            <a:picLocks noChangeAspect="1"/>
          </p:cNvPicPr>
          <p:nvPr/>
        </p:nvPicPr>
        <p:blipFill rotWithShape="1">
          <a:blip r:embed="rId4"/>
          <a:srcRect t="49966" r="49815"/>
          <a:stretch/>
        </p:blipFill>
        <p:spPr>
          <a:xfrm>
            <a:off x="1483120" y="4349069"/>
            <a:ext cx="2242343" cy="1912824"/>
          </a:xfrm>
          <a:prstGeom prst="rect">
            <a:avLst/>
          </a:prstGeom>
        </p:spPr>
      </p:pic>
      <p:sp>
        <p:nvSpPr>
          <p:cNvPr id="7" name="Content Placeholder 2">
            <a:extLst>
              <a:ext uri="{FF2B5EF4-FFF2-40B4-BE49-F238E27FC236}">
                <a16:creationId xmlns:a16="http://schemas.microsoft.com/office/drawing/2014/main" id="{57688545-6959-4E56-B690-24C0930D6481}"/>
              </a:ext>
            </a:extLst>
          </p:cNvPr>
          <p:cNvSpPr txBox="1">
            <a:spLocks/>
          </p:cNvSpPr>
          <p:nvPr/>
        </p:nvSpPr>
        <p:spPr>
          <a:xfrm>
            <a:off x="9171806" y="1159041"/>
            <a:ext cx="2980508" cy="2554545"/>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Increased MEGAN monoterpene emissions cause increases of annual mean OC by 0.2 – 1.0 µg/m</a:t>
            </a:r>
            <a:r>
              <a:rPr lang="en-US" sz="2000" kern="0" baseline="30000" dirty="0"/>
              <a:t>3</a:t>
            </a:r>
            <a:r>
              <a:rPr lang="en-US" sz="2000" kern="0" dirty="0"/>
              <a:t> over the eastern U.S. and more substantial amounts in tropical regions</a:t>
            </a:r>
            <a:endParaRPr lang="en-US" sz="2000" kern="0" baseline="30000" dirty="0"/>
          </a:p>
        </p:txBody>
      </p:sp>
      <p:sp>
        <p:nvSpPr>
          <p:cNvPr id="4" name="Title 3">
            <a:extLst>
              <a:ext uri="{FF2B5EF4-FFF2-40B4-BE49-F238E27FC236}">
                <a16:creationId xmlns:a16="http://schemas.microsoft.com/office/drawing/2014/main" id="{5B68D106-E992-4B0C-B607-0CBE28A8209B}"/>
              </a:ext>
            </a:extLst>
          </p:cNvPr>
          <p:cNvSpPr>
            <a:spLocks noGrp="1"/>
          </p:cNvSpPr>
          <p:nvPr>
            <p:ph type="title"/>
          </p:nvPr>
        </p:nvSpPr>
        <p:spPr>
          <a:xfrm>
            <a:off x="1905000" y="76200"/>
            <a:ext cx="10160000" cy="990600"/>
          </a:xfrm>
        </p:spPr>
        <p:txBody>
          <a:bodyPr>
            <a:normAutofit fontScale="90000"/>
          </a:bodyPr>
          <a:lstStyle/>
          <a:p>
            <a:r>
              <a:rPr lang="en-US" dirty="0"/>
              <a:t>Annual Mean Surface PM Species Changes, Sensitivities - CMAQv5.4 BASE (STAGE)</a:t>
            </a:r>
          </a:p>
        </p:txBody>
      </p:sp>
      <p:sp>
        <p:nvSpPr>
          <p:cNvPr id="5" name="Slide Number Placeholder 5">
            <a:extLst>
              <a:ext uri="{FF2B5EF4-FFF2-40B4-BE49-F238E27FC236}">
                <a16:creationId xmlns:a16="http://schemas.microsoft.com/office/drawing/2014/main" id="{4321CECD-FBC3-4137-A730-E7E64A6F7A15}"/>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18</a:t>
            </a:fld>
            <a:endParaRPr lang="en-US" dirty="0"/>
          </a:p>
        </p:txBody>
      </p:sp>
      <p:sp>
        <p:nvSpPr>
          <p:cNvPr id="8" name="TextBox 7">
            <a:extLst>
              <a:ext uri="{FF2B5EF4-FFF2-40B4-BE49-F238E27FC236}">
                <a16:creationId xmlns:a16="http://schemas.microsoft.com/office/drawing/2014/main" id="{B7D210ED-DCB9-4C9C-904C-3DFA4D937FFA}"/>
              </a:ext>
            </a:extLst>
          </p:cNvPr>
          <p:cNvSpPr txBox="1"/>
          <p:nvPr/>
        </p:nvSpPr>
        <p:spPr>
          <a:xfrm>
            <a:off x="5162868" y="1127067"/>
            <a:ext cx="3140695" cy="400110"/>
          </a:xfrm>
          <a:prstGeom prst="rect">
            <a:avLst/>
          </a:prstGeom>
          <a:noFill/>
        </p:spPr>
        <p:txBody>
          <a:bodyPr wrap="square" rtlCol="0">
            <a:spAutoFit/>
          </a:bodyPr>
          <a:lstStyle/>
          <a:p>
            <a:pPr algn="ctr"/>
            <a:r>
              <a:rPr lang="en-US" sz="2000" dirty="0"/>
              <a:t>Sulfate</a:t>
            </a:r>
          </a:p>
        </p:txBody>
      </p:sp>
      <p:pic>
        <p:nvPicPr>
          <p:cNvPr id="10" name="Picture 9">
            <a:extLst>
              <a:ext uri="{FF2B5EF4-FFF2-40B4-BE49-F238E27FC236}">
                <a16:creationId xmlns:a16="http://schemas.microsoft.com/office/drawing/2014/main" id="{2132EB75-BF3F-410C-AF36-D79742FFE333}"/>
              </a:ext>
            </a:extLst>
          </p:cNvPr>
          <p:cNvPicPr>
            <a:picLocks noChangeAspect="1"/>
          </p:cNvPicPr>
          <p:nvPr/>
        </p:nvPicPr>
        <p:blipFill rotWithShape="1">
          <a:blip r:embed="rId4"/>
          <a:srcRect b="50033"/>
          <a:stretch/>
        </p:blipFill>
        <p:spPr>
          <a:xfrm>
            <a:off x="103809" y="1650936"/>
            <a:ext cx="4468191" cy="1910250"/>
          </a:xfrm>
          <a:prstGeom prst="rect">
            <a:avLst/>
          </a:prstGeom>
        </p:spPr>
      </p:pic>
      <p:pic>
        <p:nvPicPr>
          <p:cNvPr id="12" name="Picture 11">
            <a:extLst>
              <a:ext uri="{FF2B5EF4-FFF2-40B4-BE49-F238E27FC236}">
                <a16:creationId xmlns:a16="http://schemas.microsoft.com/office/drawing/2014/main" id="{F1343A6B-5CB6-4890-A285-BCA0BCA8099D}"/>
              </a:ext>
            </a:extLst>
          </p:cNvPr>
          <p:cNvPicPr>
            <a:picLocks noChangeAspect="1"/>
          </p:cNvPicPr>
          <p:nvPr/>
        </p:nvPicPr>
        <p:blipFill rotWithShape="1">
          <a:blip r:embed="rId3"/>
          <a:srcRect b="50033"/>
          <a:stretch/>
        </p:blipFill>
        <p:spPr>
          <a:xfrm>
            <a:off x="4598504" y="1650936"/>
            <a:ext cx="4482675" cy="1910250"/>
          </a:xfrm>
          <a:prstGeom prst="rect">
            <a:avLst/>
          </a:prstGeom>
        </p:spPr>
      </p:pic>
      <p:sp>
        <p:nvSpPr>
          <p:cNvPr id="13" name="TextBox 12">
            <a:extLst>
              <a:ext uri="{FF2B5EF4-FFF2-40B4-BE49-F238E27FC236}">
                <a16:creationId xmlns:a16="http://schemas.microsoft.com/office/drawing/2014/main" id="{AE741E1B-8918-4F04-8A37-6B99090C9FDE}"/>
              </a:ext>
            </a:extLst>
          </p:cNvPr>
          <p:cNvSpPr txBox="1"/>
          <p:nvPr/>
        </p:nvSpPr>
        <p:spPr>
          <a:xfrm>
            <a:off x="812800" y="1127067"/>
            <a:ext cx="3388494" cy="400110"/>
          </a:xfrm>
          <a:prstGeom prst="rect">
            <a:avLst/>
          </a:prstGeom>
          <a:noFill/>
        </p:spPr>
        <p:txBody>
          <a:bodyPr wrap="square" rtlCol="0">
            <a:spAutoFit/>
          </a:bodyPr>
          <a:lstStyle/>
          <a:p>
            <a:pPr algn="ctr"/>
            <a:r>
              <a:rPr lang="en-US" sz="2000" dirty="0"/>
              <a:t>Organic Carbon</a:t>
            </a:r>
          </a:p>
        </p:txBody>
      </p:sp>
      <p:sp>
        <p:nvSpPr>
          <p:cNvPr id="9" name="TextBox 8">
            <a:extLst>
              <a:ext uri="{FF2B5EF4-FFF2-40B4-BE49-F238E27FC236}">
                <a16:creationId xmlns:a16="http://schemas.microsoft.com/office/drawing/2014/main" id="{4FD92861-2566-4808-9BD4-7C3F06A5DC94}"/>
              </a:ext>
            </a:extLst>
          </p:cNvPr>
          <p:cNvSpPr txBox="1"/>
          <p:nvPr/>
        </p:nvSpPr>
        <p:spPr>
          <a:xfrm>
            <a:off x="1806968" y="3405809"/>
            <a:ext cx="720146" cy="307777"/>
          </a:xfrm>
          <a:prstGeom prst="rect">
            <a:avLst/>
          </a:prstGeom>
          <a:noFill/>
        </p:spPr>
        <p:txBody>
          <a:bodyPr wrap="square" rtlCol="0">
            <a:spAutoFit/>
          </a:bodyPr>
          <a:lstStyle/>
          <a:p>
            <a:r>
              <a:rPr lang="en-US" sz="1400" kern="0" dirty="0"/>
              <a:t>µg/m</a:t>
            </a:r>
            <a:r>
              <a:rPr lang="en-US" sz="1400" kern="0" baseline="30000" dirty="0"/>
              <a:t>3</a:t>
            </a:r>
            <a:endParaRPr lang="en-US" sz="1400" dirty="0"/>
          </a:p>
        </p:txBody>
      </p:sp>
      <p:sp>
        <p:nvSpPr>
          <p:cNvPr id="11" name="TextBox 10">
            <a:extLst>
              <a:ext uri="{FF2B5EF4-FFF2-40B4-BE49-F238E27FC236}">
                <a16:creationId xmlns:a16="http://schemas.microsoft.com/office/drawing/2014/main" id="{91670829-058D-4833-94C1-6AB5514B08F0}"/>
              </a:ext>
            </a:extLst>
          </p:cNvPr>
          <p:cNvSpPr txBox="1"/>
          <p:nvPr/>
        </p:nvSpPr>
        <p:spPr>
          <a:xfrm>
            <a:off x="4038600" y="3405809"/>
            <a:ext cx="720146" cy="307777"/>
          </a:xfrm>
          <a:prstGeom prst="rect">
            <a:avLst/>
          </a:prstGeom>
          <a:noFill/>
        </p:spPr>
        <p:txBody>
          <a:bodyPr wrap="square" rtlCol="0">
            <a:spAutoFit/>
          </a:bodyPr>
          <a:lstStyle/>
          <a:p>
            <a:r>
              <a:rPr lang="en-US" sz="1400" kern="0" dirty="0"/>
              <a:t>µg/m</a:t>
            </a:r>
            <a:r>
              <a:rPr lang="en-US" sz="1400" kern="0" baseline="30000" dirty="0"/>
              <a:t>3</a:t>
            </a:r>
            <a:endParaRPr lang="en-US" sz="1400" dirty="0"/>
          </a:p>
        </p:txBody>
      </p:sp>
      <p:sp>
        <p:nvSpPr>
          <p:cNvPr id="14" name="TextBox 13">
            <a:extLst>
              <a:ext uri="{FF2B5EF4-FFF2-40B4-BE49-F238E27FC236}">
                <a16:creationId xmlns:a16="http://schemas.microsoft.com/office/drawing/2014/main" id="{2607F757-44DB-46E7-9C2F-61D0FC374A91}"/>
              </a:ext>
            </a:extLst>
          </p:cNvPr>
          <p:cNvSpPr txBox="1"/>
          <p:nvPr/>
        </p:nvSpPr>
        <p:spPr>
          <a:xfrm>
            <a:off x="3499781" y="5998275"/>
            <a:ext cx="720146" cy="307777"/>
          </a:xfrm>
          <a:prstGeom prst="rect">
            <a:avLst/>
          </a:prstGeom>
          <a:noFill/>
        </p:spPr>
        <p:txBody>
          <a:bodyPr wrap="square" rtlCol="0">
            <a:spAutoFit/>
          </a:bodyPr>
          <a:lstStyle/>
          <a:p>
            <a:r>
              <a:rPr lang="en-US" sz="1400" kern="0" dirty="0"/>
              <a:t>µg/m</a:t>
            </a:r>
            <a:r>
              <a:rPr lang="en-US" sz="1400" kern="0" baseline="30000" dirty="0"/>
              <a:t>3</a:t>
            </a:r>
            <a:endParaRPr lang="en-US" sz="1400" dirty="0"/>
          </a:p>
        </p:txBody>
      </p:sp>
      <p:sp>
        <p:nvSpPr>
          <p:cNvPr id="15" name="TextBox 14">
            <a:extLst>
              <a:ext uri="{FF2B5EF4-FFF2-40B4-BE49-F238E27FC236}">
                <a16:creationId xmlns:a16="http://schemas.microsoft.com/office/drawing/2014/main" id="{06624EF0-6CB2-4E02-8862-9CFB366B292F}"/>
              </a:ext>
            </a:extLst>
          </p:cNvPr>
          <p:cNvSpPr txBox="1"/>
          <p:nvPr/>
        </p:nvSpPr>
        <p:spPr>
          <a:xfrm>
            <a:off x="6373142" y="3452942"/>
            <a:ext cx="720146" cy="307777"/>
          </a:xfrm>
          <a:prstGeom prst="rect">
            <a:avLst/>
          </a:prstGeom>
          <a:noFill/>
        </p:spPr>
        <p:txBody>
          <a:bodyPr wrap="square" rtlCol="0">
            <a:spAutoFit/>
          </a:bodyPr>
          <a:lstStyle/>
          <a:p>
            <a:r>
              <a:rPr lang="en-US" sz="1400" kern="0" dirty="0"/>
              <a:t>µg/m</a:t>
            </a:r>
            <a:r>
              <a:rPr lang="en-US" sz="1400" kern="0" baseline="30000" dirty="0"/>
              <a:t>3</a:t>
            </a:r>
            <a:endParaRPr lang="en-US" sz="1400" dirty="0"/>
          </a:p>
        </p:txBody>
      </p:sp>
      <p:sp>
        <p:nvSpPr>
          <p:cNvPr id="16" name="TextBox 15">
            <a:extLst>
              <a:ext uri="{FF2B5EF4-FFF2-40B4-BE49-F238E27FC236}">
                <a16:creationId xmlns:a16="http://schemas.microsoft.com/office/drawing/2014/main" id="{A6F844C5-998E-45C3-AB67-A9BF62E75FAA}"/>
              </a:ext>
            </a:extLst>
          </p:cNvPr>
          <p:cNvSpPr txBox="1"/>
          <p:nvPr/>
        </p:nvSpPr>
        <p:spPr>
          <a:xfrm>
            <a:off x="8475956" y="3462178"/>
            <a:ext cx="720146" cy="307777"/>
          </a:xfrm>
          <a:prstGeom prst="rect">
            <a:avLst/>
          </a:prstGeom>
          <a:noFill/>
        </p:spPr>
        <p:txBody>
          <a:bodyPr wrap="square" rtlCol="0">
            <a:spAutoFit/>
          </a:bodyPr>
          <a:lstStyle/>
          <a:p>
            <a:r>
              <a:rPr lang="en-US" sz="1400" kern="0" dirty="0"/>
              <a:t>µg/m</a:t>
            </a:r>
            <a:r>
              <a:rPr lang="en-US" sz="1400" kern="0" baseline="30000" dirty="0"/>
              <a:t>3</a:t>
            </a:r>
            <a:endParaRPr lang="en-US" sz="1400" dirty="0"/>
          </a:p>
        </p:txBody>
      </p:sp>
      <p:sp>
        <p:nvSpPr>
          <p:cNvPr id="17" name="TextBox 16">
            <a:extLst>
              <a:ext uri="{FF2B5EF4-FFF2-40B4-BE49-F238E27FC236}">
                <a16:creationId xmlns:a16="http://schemas.microsoft.com/office/drawing/2014/main" id="{B427C50F-BAB3-4660-9378-DA9D8BBADAF5}"/>
              </a:ext>
            </a:extLst>
          </p:cNvPr>
          <p:cNvSpPr txBox="1"/>
          <p:nvPr/>
        </p:nvSpPr>
        <p:spPr>
          <a:xfrm>
            <a:off x="7571202" y="5976687"/>
            <a:ext cx="720146" cy="307777"/>
          </a:xfrm>
          <a:prstGeom prst="rect">
            <a:avLst/>
          </a:prstGeom>
          <a:noFill/>
        </p:spPr>
        <p:txBody>
          <a:bodyPr wrap="square" rtlCol="0">
            <a:spAutoFit/>
          </a:bodyPr>
          <a:lstStyle/>
          <a:p>
            <a:r>
              <a:rPr lang="en-US" sz="1400" kern="0" dirty="0"/>
              <a:t>µg/m</a:t>
            </a:r>
            <a:r>
              <a:rPr lang="en-US" sz="1400" kern="0" baseline="30000" dirty="0"/>
              <a:t>3</a:t>
            </a:r>
            <a:endParaRPr lang="en-US" sz="1400" dirty="0"/>
          </a:p>
        </p:txBody>
      </p:sp>
      <p:sp>
        <p:nvSpPr>
          <p:cNvPr id="18" name="Content Placeholder 2">
            <a:extLst>
              <a:ext uri="{FF2B5EF4-FFF2-40B4-BE49-F238E27FC236}">
                <a16:creationId xmlns:a16="http://schemas.microsoft.com/office/drawing/2014/main" id="{A497371C-C961-4744-A071-A0EF5AC61A97}"/>
              </a:ext>
            </a:extLst>
          </p:cNvPr>
          <p:cNvSpPr txBox="1">
            <a:spLocks/>
          </p:cNvSpPr>
          <p:nvPr/>
        </p:nvSpPr>
        <p:spPr>
          <a:xfrm>
            <a:off x="9171806" y="3922455"/>
            <a:ext cx="2980508" cy="2554545"/>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Using Pleim et al. (2022) instead of Emerson et al. (2020) to represent aerosol dry deposition in STAGE causes OC and sulfate decreases of 0.2 µg/m</a:t>
            </a:r>
            <a:r>
              <a:rPr lang="en-US" sz="2000" kern="0" baseline="30000" dirty="0"/>
              <a:t>3</a:t>
            </a:r>
            <a:r>
              <a:rPr lang="en-US" sz="2000" kern="0" dirty="0"/>
              <a:t> or more over vegetated regions</a:t>
            </a:r>
          </a:p>
        </p:txBody>
      </p:sp>
      <p:sp>
        <p:nvSpPr>
          <p:cNvPr id="21" name="TextBox 20">
            <a:extLst>
              <a:ext uri="{FF2B5EF4-FFF2-40B4-BE49-F238E27FC236}">
                <a16:creationId xmlns:a16="http://schemas.microsoft.com/office/drawing/2014/main" id="{47357034-909E-4CBF-93E8-F24A20B04126}"/>
              </a:ext>
            </a:extLst>
          </p:cNvPr>
          <p:cNvSpPr txBox="1"/>
          <p:nvPr/>
        </p:nvSpPr>
        <p:spPr>
          <a:xfrm>
            <a:off x="255364" y="3646320"/>
            <a:ext cx="8647113" cy="400110"/>
          </a:xfrm>
          <a:prstGeom prst="rect">
            <a:avLst/>
          </a:prstGeom>
          <a:noFill/>
        </p:spPr>
        <p:txBody>
          <a:bodyPr wrap="square" rtlCol="0">
            <a:spAutoFit/>
          </a:bodyPr>
          <a:lstStyle/>
          <a:p>
            <a:pPr algn="ctr"/>
            <a:r>
              <a:rPr lang="en-US" sz="2000" dirty="0"/>
              <a:t>↑ Biogenic Sensitivities ↑ </a:t>
            </a:r>
          </a:p>
        </p:txBody>
      </p:sp>
      <p:sp>
        <p:nvSpPr>
          <p:cNvPr id="22" name="TextBox 21">
            <a:extLst>
              <a:ext uri="{FF2B5EF4-FFF2-40B4-BE49-F238E27FC236}">
                <a16:creationId xmlns:a16="http://schemas.microsoft.com/office/drawing/2014/main" id="{2C3D9AB6-A284-4A1B-8ABC-30EE7DD0B6DC}"/>
              </a:ext>
            </a:extLst>
          </p:cNvPr>
          <p:cNvSpPr txBox="1"/>
          <p:nvPr/>
        </p:nvSpPr>
        <p:spPr>
          <a:xfrm>
            <a:off x="359167" y="3948959"/>
            <a:ext cx="8647113" cy="400110"/>
          </a:xfrm>
          <a:prstGeom prst="rect">
            <a:avLst/>
          </a:prstGeom>
          <a:noFill/>
        </p:spPr>
        <p:txBody>
          <a:bodyPr wrap="square" rtlCol="0">
            <a:spAutoFit/>
          </a:bodyPr>
          <a:lstStyle/>
          <a:p>
            <a:pPr algn="ctr"/>
            <a:r>
              <a:rPr lang="en-US" sz="2000" dirty="0"/>
              <a:t>↓ Aerosol Dry Deposition Sensitivity ↓</a:t>
            </a:r>
          </a:p>
        </p:txBody>
      </p:sp>
    </p:spTree>
    <p:extLst>
      <p:ext uri="{BB962C8B-B14F-4D97-AF65-F5344CB8AC3E}">
        <p14:creationId xmlns:p14="http://schemas.microsoft.com/office/powerpoint/2010/main" val="16022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C647-88A0-4565-BAFD-DC4982522B23}"/>
              </a:ext>
            </a:extLst>
          </p:cNvPr>
          <p:cNvSpPr>
            <a:spLocks noGrp="1"/>
          </p:cNvSpPr>
          <p:nvPr>
            <p:ph type="title"/>
          </p:nvPr>
        </p:nvSpPr>
        <p:spPr>
          <a:xfrm>
            <a:off x="2015435" y="228600"/>
            <a:ext cx="10160000" cy="621587"/>
          </a:xfrm>
        </p:spPr>
        <p:txBody>
          <a:bodyPr/>
          <a:lstStyle/>
          <a:p>
            <a:r>
              <a:rPr lang="en-US" sz="3200" dirty="0"/>
              <a:t>2018 Hemispheric CMAQ (H-CMAQ) Simulations</a:t>
            </a:r>
            <a:endParaRPr lang="en-US" sz="3200" dirty="0">
              <a:highlight>
                <a:srgbClr val="FFFF00"/>
              </a:highlight>
            </a:endParaRPr>
          </a:p>
        </p:txBody>
      </p:sp>
      <p:sp>
        <p:nvSpPr>
          <p:cNvPr id="4" name="Slide Number Placeholder 3">
            <a:extLst>
              <a:ext uri="{FF2B5EF4-FFF2-40B4-BE49-F238E27FC236}">
                <a16:creationId xmlns:a16="http://schemas.microsoft.com/office/drawing/2014/main" id="{23AA14FD-77EF-4EF1-ADEC-52CEBFE877D1}"/>
              </a:ext>
            </a:extLst>
          </p:cNvPr>
          <p:cNvSpPr>
            <a:spLocks noGrp="1"/>
          </p:cNvSpPr>
          <p:nvPr>
            <p:ph type="sldNum" sz="quarter" idx="12"/>
          </p:nvPr>
        </p:nvSpPr>
        <p:spPr/>
        <p:txBody>
          <a:bodyPr/>
          <a:lstStyle/>
          <a:p>
            <a:pPr>
              <a:defRPr/>
            </a:pPr>
            <a:fld id="{BEF2A795-0D1C-4340-A163-773CC4D3E4EC}" type="slidenum">
              <a:rPr lang="en-US" smtClean="0"/>
              <a:pPr>
                <a:defRPr/>
              </a:pPr>
              <a:t>1</a:t>
            </a:fld>
            <a:endParaRPr lang="en-US" dirty="0"/>
          </a:p>
        </p:txBody>
      </p:sp>
      <p:sp>
        <p:nvSpPr>
          <p:cNvPr id="5" name="Rectangle 4">
            <a:extLst>
              <a:ext uri="{FF2B5EF4-FFF2-40B4-BE49-F238E27FC236}">
                <a16:creationId xmlns:a16="http://schemas.microsoft.com/office/drawing/2014/main" id="{FCF223B6-DC5D-409F-B6A5-24E491C514A7}"/>
              </a:ext>
            </a:extLst>
          </p:cNvPr>
          <p:cNvSpPr/>
          <p:nvPr/>
        </p:nvSpPr>
        <p:spPr bwMode="auto">
          <a:xfrm>
            <a:off x="445052" y="1905000"/>
            <a:ext cx="11301896" cy="330221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spcAft>
                <a:spcPts val="1800"/>
              </a:spcAft>
            </a:pPr>
            <a:r>
              <a:rPr lang="en-US" dirty="0"/>
              <a:t>The H-CMAQ modeling platform is used to</a:t>
            </a:r>
          </a:p>
          <a:p>
            <a:pPr marL="342900" indent="-342900">
              <a:spcBef>
                <a:spcPts val="0"/>
              </a:spcBef>
              <a:spcAft>
                <a:spcPts val="1800"/>
              </a:spcAft>
              <a:buFont typeface="Arial" panose="020B0604020202020204" pitchFamily="34" charset="0"/>
              <a:buChar char="•"/>
            </a:pPr>
            <a:r>
              <a:rPr lang="en-US" dirty="0"/>
              <a:t>efficiently quantify the effects of different model updates and science options</a:t>
            </a:r>
            <a:r>
              <a:rPr lang="en-US" baseline="30000" dirty="0"/>
              <a:t>*</a:t>
            </a:r>
            <a:endParaRPr kumimoji="0" lang="en-US" i="0" u="none" strike="noStrike" cap="none" normalizeH="0" baseline="30000" dirty="0">
              <a:ln>
                <a:noFill/>
              </a:ln>
              <a:solidFill>
                <a:schemeClr val="tx1"/>
              </a:solidFill>
              <a:effectLst/>
              <a:latin typeface="Arial" charset="0"/>
              <a:ea typeface="ＭＳ Ｐゴシック" pitchFamily="1" charset="-128"/>
            </a:endParaRPr>
          </a:p>
          <a:p>
            <a:pPr marL="342900" indent="-342900">
              <a:spcBef>
                <a:spcPts val="0"/>
              </a:spcBef>
              <a:spcAft>
                <a:spcPts val="1800"/>
              </a:spcAft>
              <a:buFont typeface="Arial" panose="020B0604020202020204" pitchFamily="34" charset="0"/>
              <a:buChar char="•"/>
            </a:pPr>
            <a:r>
              <a:rPr lang="en-US" dirty="0"/>
              <a:t>characterize large-scale atmospheric composition to provide boundary conditions for the 12km CMAQv5.4 evaluation simulations (presentation by Wyat Appel)</a:t>
            </a:r>
          </a:p>
          <a:p>
            <a:pPr marL="342900" indent="-342900">
              <a:spcBef>
                <a:spcPts val="0"/>
              </a:spcBef>
              <a:spcAft>
                <a:spcPts val="1800"/>
              </a:spcAft>
              <a:buFont typeface="Arial" panose="020B0604020202020204" pitchFamily="34" charset="0"/>
              <a:buChar char="•"/>
            </a:pPr>
            <a:r>
              <a:rPr lang="en-US" dirty="0"/>
              <a:t>e</a:t>
            </a:r>
            <a:r>
              <a:rPr kumimoji="0" lang="en-US" i="0" u="none" strike="noStrike" cap="none" normalizeH="0" baseline="0" dirty="0">
                <a:ln>
                  <a:noFill/>
                </a:ln>
                <a:solidFill>
                  <a:schemeClr val="tx1"/>
                </a:solidFill>
                <a:effectLst/>
                <a:latin typeface="Arial" charset="0"/>
                <a:ea typeface="ＭＳ Ｐゴシック" pitchFamily="1" charset="-128"/>
              </a:rPr>
              <a:t>valuate modeled fields against ground-based, aloft, and remote sensing data</a:t>
            </a:r>
          </a:p>
        </p:txBody>
      </p:sp>
      <p:sp>
        <p:nvSpPr>
          <p:cNvPr id="6" name="Content Placeholder 2">
            <a:extLst>
              <a:ext uri="{FF2B5EF4-FFF2-40B4-BE49-F238E27FC236}">
                <a16:creationId xmlns:a16="http://schemas.microsoft.com/office/drawing/2014/main" id="{2045289C-4BEA-4968-BE52-9A0296993F9D}"/>
              </a:ext>
            </a:extLst>
          </p:cNvPr>
          <p:cNvSpPr txBox="1">
            <a:spLocks/>
          </p:cNvSpPr>
          <p:nvPr/>
        </p:nvSpPr>
        <p:spPr>
          <a:xfrm>
            <a:off x="914400" y="5454291"/>
            <a:ext cx="10527748" cy="523220"/>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spcBef>
                <a:spcPts val="1200"/>
              </a:spcBef>
              <a:buNone/>
            </a:pPr>
            <a:r>
              <a:rPr lang="en-US" sz="2800" dirty="0"/>
              <a:t>*see poster by Fahim Sidi for an overview of CMAQv5.4 updates </a:t>
            </a:r>
          </a:p>
        </p:txBody>
      </p:sp>
    </p:spTree>
    <p:extLst>
      <p:ext uri="{BB962C8B-B14F-4D97-AF65-F5344CB8AC3E}">
        <p14:creationId xmlns:p14="http://schemas.microsoft.com/office/powerpoint/2010/main" val="3241527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4AE26C1-3950-454C-AB01-EB72283DE874}"/>
              </a:ext>
            </a:extLst>
          </p:cNvPr>
          <p:cNvSpPr txBox="1">
            <a:spLocks/>
          </p:cNvSpPr>
          <p:nvPr/>
        </p:nvSpPr>
        <p:spPr>
          <a:xfrm>
            <a:off x="7326667" y="2971800"/>
            <a:ext cx="3963343" cy="2677656"/>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Monthly mean fine PM at the western boundary increases by up to ~0.5 µg/m</a:t>
            </a:r>
            <a:r>
              <a:rPr lang="en-US" sz="2000" kern="0" baseline="30000" dirty="0"/>
              <a:t>3</a:t>
            </a:r>
            <a:r>
              <a:rPr lang="en-US" sz="2000" kern="0" dirty="0"/>
              <a:t> from CMAQv5.3.3 to CMAQv5.4</a:t>
            </a:r>
          </a:p>
          <a:p>
            <a:pPr marL="0" indent="0">
              <a:buNone/>
            </a:pPr>
            <a:endParaRPr lang="en-US" sz="2000" kern="0" dirty="0"/>
          </a:p>
          <a:p>
            <a:pPr marL="0" indent="0">
              <a:buNone/>
            </a:pPr>
            <a:r>
              <a:rPr lang="en-US" sz="2000" kern="0" dirty="0"/>
              <a:t>The increase is largest in the lower and mid-troposphere during spring</a:t>
            </a:r>
          </a:p>
        </p:txBody>
      </p:sp>
      <p:sp>
        <p:nvSpPr>
          <p:cNvPr id="9" name="Slide Number Placeholder 5">
            <a:extLst>
              <a:ext uri="{FF2B5EF4-FFF2-40B4-BE49-F238E27FC236}">
                <a16:creationId xmlns:a16="http://schemas.microsoft.com/office/drawing/2014/main" id="{966BA6E7-3914-49CD-B5E7-E0C080EA96B6}"/>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19</a:t>
            </a:fld>
            <a:endParaRPr lang="en-US" dirty="0"/>
          </a:p>
        </p:txBody>
      </p:sp>
      <p:sp>
        <p:nvSpPr>
          <p:cNvPr id="14" name="Title 2">
            <a:extLst>
              <a:ext uri="{FF2B5EF4-FFF2-40B4-BE49-F238E27FC236}">
                <a16:creationId xmlns:a16="http://schemas.microsoft.com/office/drawing/2014/main" id="{BF619916-532F-4D0B-938C-C15C349BC1ED}"/>
              </a:ext>
            </a:extLst>
          </p:cNvPr>
          <p:cNvSpPr>
            <a:spLocks noGrp="1"/>
          </p:cNvSpPr>
          <p:nvPr>
            <p:ph type="title"/>
          </p:nvPr>
        </p:nvSpPr>
        <p:spPr>
          <a:xfrm>
            <a:off x="1778000" y="108920"/>
            <a:ext cx="10160000" cy="725031"/>
          </a:xfrm>
        </p:spPr>
        <p:txBody>
          <a:bodyPr/>
          <a:lstStyle/>
          <a:p>
            <a:r>
              <a:rPr lang="en-US" dirty="0"/>
              <a:t>12US1 Boundary Conditions, Total Fine PM</a:t>
            </a:r>
          </a:p>
        </p:txBody>
      </p:sp>
      <p:sp>
        <p:nvSpPr>
          <p:cNvPr id="15" name="TextBox 14">
            <a:extLst>
              <a:ext uri="{FF2B5EF4-FFF2-40B4-BE49-F238E27FC236}">
                <a16:creationId xmlns:a16="http://schemas.microsoft.com/office/drawing/2014/main" id="{2BDA67A3-8E55-4BE2-93D8-797815C0E8B3}"/>
              </a:ext>
            </a:extLst>
          </p:cNvPr>
          <p:cNvSpPr txBox="1"/>
          <p:nvPr/>
        </p:nvSpPr>
        <p:spPr>
          <a:xfrm>
            <a:off x="2375486" y="798443"/>
            <a:ext cx="3388494" cy="400110"/>
          </a:xfrm>
          <a:prstGeom prst="rect">
            <a:avLst/>
          </a:prstGeom>
          <a:noFill/>
        </p:spPr>
        <p:txBody>
          <a:bodyPr wrap="square" rtlCol="0">
            <a:spAutoFit/>
          </a:bodyPr>
          <a:lstStyle/>
          <a:p>
            <a:pPr algn="ctr"/>
            <a:r>
              <a:rPr lang="en-US" sz="2000" dirty="0"/>
              <a:t>Western Boundary</a:t>
            </a:r>
          </a:p>
        </p:txBody>
      </p:sp>
      <p:sp>
        <p:nvSpPr>
          <p:cNvPr id="17" name="TextBox 16">
            <a:extLst>
              <a:ext uri="{FF2B5EF4-FFF2-40B4-BE49-F238E27FC236}">
                <a16:creationId xmlns:a16="http://schemas.microsoft.com/office/drawing/2014/main" id="{DD3C3F41-2C31-44A6-BC58-3EFA00E8F51A}"/>
              </a:ext>
            </a:extLst>
          </p:cNvPr>
          <p:cNvSpPr txBox="1"/>
          <p:nvPr/>
        </p:nvSpPr>
        <p:spPr>
          <a:xfrm>
            <a:off x="7290224" y="1600200"/>
            <a:ext cx="2971800" cy="707886"/>
          </a:xfrm>
          <a:prstGeom prst="rect">
            <a:avLst/>
          </a:prstGeom>
          <a:noFill/>
        </p:spPr>
        <p:txBody>
          <a:bodyPr wrap="square" rtlCol="0">
            <a:spAutoFit/>
          </a:bodyPr>
          <a:lstStyle/>
          <a:p>
            <a:r>
              <a:rPr lang="en-US" sz="2000" dirty="0">
                <a:solidFill>
                  <a:srgbClr val="FF0000"/>
                </a:solidFill>
              </a:rPr>
              <a:t>CMAQv5.3.3 (M3Dry) </a:t>
            </a:r>
          </a:p>
          <a:p>
            <a:r>
              <a:rPr lang="en-US" sz="2000" dirty="0">
                <a:solidFill>
                  <a:srgbClr val="0000FF"/>
                </a:solidFill>
              </a:rPr>
              <a:t>CMAQv5.4 (M3Dry)</a:t>
            </a:r>
          </a:p>
        </p:txBody>
      </p:sp>
      <p:grpSp>
        <p:nvGrpSpPr>
          <p:cNvPr id="2" name="Group 1">
            <a:extLst>
              <a:ext uri="{FF2B5EF4-FFF2-40B4-BE49-F238E27FC236}">
                <a16:creationId xmlns:a16="http://schemas.microsoft.com/office/drawing/2014/main" id="{26130AEB-E904-4BAE-A123-068533EDB8FF}"/>
              </a:ext>
            </a:extLst>
          </p:cNvPr>
          <p:cNvGrpSpPr/>
          <p:nvPr/>
        </p:nvGrpSpPr>
        <p:grpSpPr>
          <a:xfrm>
            <a:off x="1083365" y="1198553"/>
            <a:ext cx="5913102" cy="5516763"/>
            <a:chOff x="1083365" y="1198553"/>
            <a:chExt cx="5913102" cy="5516763"/>
          </a:xfrm>
        </p:grpSpPr>
        <p:pic>
          <p:nvPicPr>
            <p:cNvPr id="3" name="Picture 2">
              <a:extLst>
                <a:ext uri="{FF2B5EF4-FFF2-40B4-BE49-F238E27FC236}">
                  <a16:creationId xmlns:a16="http://schemas.microsoft.com/office/drawing/2014/main" id="{96CD15AD-09FC-4099-95A8-3E4D6058BBE5}"/>
                </a:ext>
              </a:extLst>
            </p:cNvPr>
            <p:cNvPicPr>
              <a:picLocks noChangeAspect="1"/>
            </p:cNvPicPr>
            <p:nvPr/>
          </p:nvPicPr>
          <p:blipFill>
            <a:blip r:embed="rId2"/>
            <a:stretch>
              <a:fillRect/>
            </a:stretch>
          </p:blipFill>
          <p:spPr>
            <a:xfrm>
              <a:off x="1143000" y="1198553"/>
              <a:ext cx="5853467" cy="5516763"/>
            </a:xfrm>
            <a:prstGeom prst="rect">
              <a:avLst/>
            </a:prstGeom>
          </p:spPr>
        </p:pic>
        <p:sp>
          <p:nvSpPr>
            <p:cNvPr id="8" name="TextBox 7">
              <a:extLst>
                <a:ext uri="{FF2B5EF4-FFF2-40B4-BE49-F238E27FC236}">
                  <a16:creationId xmlns:a16="http://schemas.microsoft.com/office/drawing/2014/main" id="{D93A0DD8-168E-43E7-9A8B-8858E052EF0B}"/>
                </a:ext>
              </a:extLst>
            </p:cNvPr>
            <p:cNvSpPr txBox="1"/>
            <p:nvPr/>
          </p:nvSpPr>
          <p:spPr>
            <a:xfrm rot="16200000">
              <a:off x="791850" y="1779327"/>
              <a:ext cx="860032" cy="276999"/>
            </a:xfrm>
            <a:prstGeom prst="rect">
              <a:avLst/>
            </a:prstGeom>
            <a:noFill/>
          </p:spPr>
          <p:txBody>
            <a:bodyPr wrap="square" rtlCol="0">
              <a:spAutoFit/>
            </a:bodyPr>
            <a:lstStyle/>
            <a:p>
              <a:r>
                <a:rPr lang="en-US" sz="1200" kern="0" dirty="0"/>
                <a:t>(µg/m</a:t>
              </a:r>
              <a:r>
                <a:rPr lang="en-US" sz="1200" kern="0" baseline="30000" dirty="0"/>
                <a:t>3</a:t>
              </a:r>
              <a:r>
                <a:rPr lang="en-US" sz="1200" kern="0" dirty="0"/>
                <a:t>)</a:t>
              </a:r>
              <a:endParaRPr lang="en-US" sz="1200" dirty="0"/>
            </a:p>
          </p:txBody>
        </p:sp>
        <p:sp>
          <p:nvSpPr>
            <p:cNvPr id="10" name="TextBox 9">
              <a:extLst>
                <a:ext uri="{FF2B5EF4-FFF2-40B4-BE49-F238E27FC236}">
                  <a16:creationId xmlns:a16="http://schemas.microsoft.com/office/drawing/2014/main" id="{C965AE3C-0C67-46B9-B338-DB4D7A9E8232}"/>
                </a:ext>
              </a:extLst>
            </p:cNvPr>
            <p:cNvSpPr txBox="1"/>
            <p:nvPr/>
          </p:nvSpPr>
          <p:spPr>
            <a:xfrm rot="16200000">
              <a:off x="791849" y="4602145"/>
              <a:ext cx="860032" cy="276999"/>
            </a:xfrm>
            <a:prstGeom prst="rect">
              <a:avLst/>
            </a:prstGeom>
            <a:noFill/>
          </p:spPr>
          <p:txBody>
            <a:bodyPr wrap="square" rtlCol="0">
              <a:spAutoFit/>
            </a:bodyPr>
            <a:lstStyle/>
            <a:p>
              <a:r>
                <a:rPr lang="en-US" sz="1200" kern="0" dirty="0"/>
                <a:t>(µg/m</a:t>
              </a:r>
              <a:r>
                <a:rPr lang="en-US" sz="1200" kern="0" baseline="30000" dirty="0"/>
                <a:t>3</a:t>
              </a:r>
              <a:r>
                <a:rPr lang="en-US" sz="1200" kern="0" dirty="0"/>
                <a:t>)</a:t>
              </a:r>
              <a:endParaRPr lang="en-US" sz="1200" dirty="0"/>
            </a:p>
          </p:txBody>
        </p:sp>
        <p:sp>
          <p:nvSpPr>
            <p:cNvPr id="11" name="TextBox 10">
              <a:extLst>
                <a:ext uri="{FF2B5EF4-FFF2-40B4-BE49-F238E27FC236}">
                  <a16:creationId xmlns:a16="http://schemas.microsoft.com/office/drawing/2014/main" id="{C25A89AA-4508-4133-870F-07AF4B55ABE3}"/>
                </a:ext>
              </a:extLst>
            </p:cNvPr>
            <p:cNvSpPr txBox="1"/>
            <p:nvPr/>
          </p:nvSpPr>
          <p:spPr>
            <a:xfrm rot="16200000">
              <a:off x="3724835" y="1748778"/>
              <a:ext cx="907163" cy="276999"/>
            </a:xfrm>
            <a:prstGeom prst="rect">
              <a:avLst/>
            </a:prstGeom>
            <a:noFill/>
          </p:spPr>
          <p:txBody>
            <a:bodyPr wrap="square" rtlCol="0">
              <a:spAutoFit/>
            </a:bodyPr>
            <a:lstStyle/>
            <a:p>
              <a:r>
                <a:rPr lang="en-US" sz="1200" kern="0" dirty="0"/>
                <a:t>(µg/m</a:t>
              </a:r>
              <a:r>
                <a:rPr lang="en-US" sz="1200" kern="0" baseline="30000" dirty="0"/>
                <a:t>3</a:t>
              </a:r>
              <a:r>
                <a:rPr lang="en-US" sz="1200" kern="0" dirty="0"/>
                <a:t>)</a:t>
              </a:r>
              <a:endParaRPr lang="en-US" sz="1200" dirty="0"/>
            </a:p>
          </p:txBody>
        </p:sp>
        <p:sp>
          <p:nvSpPr>
            <p:cNvPr id="12" name="TextBox 11">
              <a:extLst>
                <a:ext uri="{FF2B5EF4-FFF2-40B4-BE49-F238E27FC236}">
                  <a16:creationId xmlns:a16="http://schemas.microsoft.com/office/drawing/2014/main" id="{2870F43A-462C-44EE-A774-C1386431F725}"/>
                </a:ext>
              </a:extLst>
            </p:cNvPr>
            <p:cNvSpPr txBox="1"/>
            <p:nvPr/>
          </p:nvSpPr>
          <p:spPr>
            <a:xfrm rot="16200000">
              <a:off x="3738105" y="4578580"/>
              <a:ext cx="907163" cy="276999"/>
            </a:xfrm>
            <a:prstGeom prst="rect">
              <a:avLst/>
            </a:prstGeom>
            <a:noFill/>
          </p:spPr>
          <p:txBody>
            <a:bodyPr wrap="square" rtlCol="0">
              <a:spAutoFit/>
            </a:bodyPr>
            <a:lstStyle/>
            <a:p>
              <a:r>
                <a:rPr lang="en-US" sz="1200" kern="0" dirty="0"/>
                <a:t>(µg/m</a:t>
              </a:r>
              <a:r>
                <a:rPr lang="en-US" sz="1200" kern="0" baseline="30000" dirty="0"/>
                <a:t>3</a:t>
              </a:r>
              <a:r>
                <a:rPr lang="en-US" sz="1200" kern="0" dirty="0"/>
                <a:t>)</a:t>
              </a:r>
              <a:endParaRPr lang="en-US" sz="1200" dirty="0"/>
            </a:p>
          </p:txBody>
        </p:sp>
      </p:grpSp>
    </p:spTree>
    <p:extLst>
      <p:ext uri="{BB962C8B-B14F-4D97-AF65-F5344CB8AC3E}">
        <p14:creationId xmlns:p14="http://schemas.microsoft.com/office/powerpoint/2010/main" val="230871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4AE26C1-3950-454C-AB01-EB72283DE874}"/>
              </a:ext>
            </a:extLst>
          </p:cNvPr>
          <p:cNvSpPr txBox="1">
            <a:spLocks/>
          </p:cNvSpPr>
          <p:nvPr/>
        </p:nvSpPr>
        <p:spPr>
          <a:xfrm>
            <a:off x="7043979" y="3057585"/>
            <a:ext cx="4587133" cy="3293209"/>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Most of the lower and mid-tropospheric increase in total fine PM in CMAQv5.4 is due to the increase in crustal PM, consistent with increased dust emissions</a:t>
            </a:r>
          </a:p>
          <a:p>
            <a:pPr marL="0" indent="0">
              <a:buNone/>
            </a:pPr>
            <a:endParaRPr lang="en-US" sz="2000" kern="0" dirty="0"/>
          </a:p>
          <a:p>
            <a:pPr marL="0" indent="0">
              <a:buNone/>
            </a:pPr>
            <a:r>
              <a:rPr lang="en-US" sz="2000" kern="0" dirty="0"/>
              <a:t>The larger increase in aerosol dry deposition in M3Dry dampens more of the effects of these increased emissions compared to STAGE</a:t>
            </a:r>
          </a:p>
        </p:txBody>
      </p:sp>
      <p:sp>
        <p:nvSpPr>
          <p:cNvPr id="9" name="Slide Number Placeholder 5">
            <a:extLst>
              <a:ext uri="{FF2B5EF4-FFF2-40B4-BE49-F238E27FC236}">
                <a16:creationId xmlns:a16="http://schemas.microsoft.com/office/drawing/2014/main" id="{966BA6E7-3914-49CD-B5E7-E0C080EA96B6}"/>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20</a:t>
            </a:fld>
            <a:endParaRPr lang="en-US" dirty="0"/>
          </a:p>
        </p:txBody>
      </p:sp>
      <p:sp>
        <p:nvSpPr>
          <p:cNvPr id="14" name="Title 2">
            <a:extLst>
              <a:ext uri="{FF2B5EF4-FFF2-40B4-BE49-F238E27FC236}">
                <a16:creationId xmlns:a16="http://schemas.microsoft.com/office/drawing/2014/main" id="{BF619916-532F-4D0B-938C-C15C349BC1ED}"/>
              </a:ext>
            </a:extLst>
          </p:cNvPr>
          <p:cNvSpPr>
            <a:spLocks noGrp="1"/>
          </p:cNvSpPr>
          <p:nvPr>
            <p:ph type="title"/>
          </p:nvPr>
        </p:nvSpPr>
        <p:spPr>
          <a:xfrm>
            <a:off x="1956530" y="108616"/>
            <a:ext cx="10033000" cy="725031"/>
          </a:xfrm>
        </p:spPr>
        <p:txBody>
          <a:bodyPr/>
          <a:lstStyle/>
          <a:p>
            <a:r>
              <a:rPr lang="en-US" dirty="0"/>
              <a:t>Differences in 12US1 Boundary Conditions</a:t>
            </a:r>
          </a:p>
        </p:txBody>
      </p:sp>
      <p:sp>
        <p:nvSpPr>
          <p:cNvPr id="16" name="TextBox 15">
            <a:extLst>
              <a:ext uri="{FF2B5EF4-FFF2-40B4-BE49-F238E27FC236}">
                <a16:creationId xmlns:a16="http://schemas.microsoft.com/office/drawing/2014/main" id="{8CDE446E-C82E-40AF-B4C6-A1340D0255CF}"/>
              </a:ext>
            </a:extLst>
          </p:cNvPr>
          <p:cNvSpPr txBox="1"/>
          <p:nvPr/>
        </p:nvSpPr>
        <p:spPr>
          <a:xfrm>
            <a:off x="799548" y="674115"/>
            <a:ext cx="6244431" cy="400110"/>
          </a:xfrm>
          <a:prstGeom prst="rect">
            <a:avLst/>
          </a:prstGeom>
          <a:noFill/>
        </p:spPr>
        <p:txBody>
          <a:bodyPr wrap="square" rtlCol="0">
            <a:spAutoFit/>
          </a:bodyPr>
          <a:lstStyle/>
          <a:p>
            <a:pPr algn="ctr"/>
            <a:r>
              <a:rPr lang="en-US" sz="2000" dirty="0"/>
              <a:t>Western Boundary</a:t>
            </a:r>
          </a:p>
        </p:txBody>
      </p:sp>
      <p:sp>
        <p:nvSpPr>
          <p:cNvPr id="28" name="TextBox 27">
            <a:extLst>
              <a:ext uri="{FF2B5EF4-FFF2-40B4-BE49-F238E27FC236}">
                <a16:creationId xmlns:a16="http://schemas.microsoft.com/office/drawing/2014/main" id="{59BC9537-9785-4DA0-8083-7867562A5F26}"/>
              </a:ext>
            </a:extLst>
          </p:cNvPr>
          <p:cNvSpPr txBox="1"/>
          <p:nvPr/>
        </p:nvSpPr>
        <p:spPr>
          <a:xfrm>
            <a:off x="966631" y="3782403"/>
            <a:ext cx="6320631" cy="400110"/>
          </a:xfrm>
          <a:prstGeom prst="rect">
            <a:avLst/>
          </a:prstGeom>
          <a:noFill/>
        </p:spPr>
        <p:txBody>
          <a:bodyPr wrap="square" rtlCol="0">
            <a:spAutoFit/>
          </a:bodyPr>
          <a:lstStyle/>
          <a:p>
            <a:pPr algn="ctr"/>
            <a:r>
              <a:rPr lang="en-US" sz="2000" dirty="0"/>
              <a:t>Southern Boundary</a:t>
            </a:r>
          </a:p>
        </p:txBody>
      </p:sp>
      <p:grpSp>
        <p:nvGrpSpPr>
          <p:cNvPr id="12" name="Group 11">
            <a:extLst>
              <a:ext uri="{FF2B5EF4-FFF2-40B4-BE49-F238E27FC236}">
                <a16:creationId xmlns:a16="http://schemas.microsoft.com/office/drawing/2014/main" id="{D02CE156-B996-41B8-9806-5CA3E6E21734}"/>
              </a:ext>
            </a:extLst>
          </p:cNvPr>
          <p:cNvGrpSpPr/>
          <p:nvPr/>
        </p:nvGrpSpPr>
        <p:grpSpPr>
          <a:xfrm>
            <a:off x="6973030" y="1429383"/>
            <a:ext cx="4779722" cy="646331"/>
            <a:chOff x="6973030" y="1429383"/>
            <a:chExt cx="4779722" cy="646331"/>
          </a:xfrm>
        </p:grpSpPr>
        <p:sp>
          <p:nvSpPr>
            <p:cNvPr id="13" name="TextBox 12">
              <a:extLst>
                <a:ext uri="{FF2B5EF4-FFF2-40B4-BE49-F238E27FC236}">
                  <a16:creationId xmlns:a16="http://schemas.microsoft.com/office/drawing/2014/main" id="{7A6A13DA-FE32-4721-9CC9-CD4AA7D30186}"/>
                </a:ext>
              </a:extLst>
            </p:cNvPr>
            <p:cNvSpPr txBox="1"/>
            <p:nvPr/>
          </p:nvSpPr>
          <p:spPr>
            <a:xfrm>
              <a:off x="7823930" y="1429383"/>
              <a:ext cx="3928822" cy="646331"/>
            </a:xfrm>
            <a:prstGeom prst="rect">
              <a:avLst/>
            </a:prstGeom>
            <a:noFill/>
          </p:spPr>
          <p:txBody>
            <a:bodyPr wrap="square" rtlCol="0">
              <a:spAutoFit/>
            </a:bodyPr>
            <a:lstStyle/>
            <a:p>
              <a:r>
                <a:rPr lang="en-US" sz="1800" dirty="0">
                  <a:solidFill>
                    <a:srgbClr val="FF0000"/>
                  </a:solidFill>
                </a:rPr>
                <a:t>v5.4 – v5.3.3, Total Fine PM, M3Dry </a:t>
              </a:r>
            </a:p>
            <a:p>
              <a:r>
                <a:rPr lang="en-US" sz="1800" dirty="0">
                  <a:solidFill>
                    <a:srgbClr val="FF0000"/>
                  </a:solidFill>
                </a:rPr>
                <a:t>v5.4 – v5.3.3, Total Fine PM, STAGE</a:t>
              </a:r>
            </a:p>
          </p:txBody>
        </p:sp>
        <p:cxnSp>
          <p:nvCxnSpPr>
            <p:cNvPr id="11" name="Straight Connector 10">
              <a:extLst>
                <a:ext uri="{FF2B5EF4-FFF2-40B4-BE49-F238E27FC236}">
                  <a16:creationId xmlns:a16="http://schemas.microsoft.com/office/drawing/2014/main" id="{7863293C-42BF-4770-9189-B0B9DBDA42FB}"/>
                </a:ext>
              </a:extLst>
            </p:cNvPr>
            <p:cNvCxnSpPr/>
            <p:nvPr/>
          </p:nvCxnSpPr>
          <p:spPr bwMode="auto">
            <a:xfrm>
              <a:off x="6973030" y="1600200"/>
              <a:ext cx="850900"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4EC25D6F-43C5-4888-862E-12CB61AC96B6}"/>
                </a:ext>
              </a:extLst>
            </p:cNvPr>
            <p:cNvCxnSpPr/>
            <p:nvPr/>
          </p:nvCxnSpPr>
          <p:spPr bwMode="auto">
            <a:xfrm>
              <a:off x="6973030" y="1905000"/>
              <a:ext cx="850900" cy="0"/>
            </a:xfrm>
            <a:prstGeom prst="line">
              <a:avLst/>
            </a:prstGeom>
            <a:solidFill>
              <a:schemeClr val="accent1"/>
            </a:solidFill>
            <a:ln w="254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 name="Group 1">
            <a:extLst>
              <a:ext uri="{FF2B5EF4-FFF2-40B4-BE49-F238E27FC236}">
                <a16:creationId xmlns:a16="http://schemas.microsoft.com/office/drawing/2014/main" id="{4815E3AE-59F4-479D-9BEA-EB64B8923C72}"/>
              </a:ext>
            </a:extLst>
          </p:cNvPr>
          <p:cNvGrpSpPr/>
          <p:nvPr/>
        </p:nvGrpSpPr>
        <p:grpSpPr>
          <a:xfrm>
            <a:off x="799548" y="874170"/>
            <a:ext cx="5948117" cy="5983830"/>
            <a:chOff x="799548" y="874170"/>
            <a:chExt cx="5948117" cy="5983830"/>
          </a:xfrm>
        </p:grpSpPr>
        <p:pic>
          <p:nvPicPr>
            <p:cNvPr id="4" name="Picture 3">
              <a:extLst>
                <a:ext uri="{FF2B5EF4-FFF2-40B4-BE49-F238E27FC236}">
                  <a16:creationId xmlns:a16="http://schemas.microsoft.com/office/drawing/2014/main" id="{DA3E15C8-6612-42D6-B36D-DB276383B06D}"/>
                </a:ext>
              </a:extLst>
            </p:cNvPr>
            <p:cNvPicPr>
              <a:picLocks noChangeAspect="1"/>
            </p:cNvPicPr>
            <p:nvPr/>
          </p:nvPicPr>
          <p:blipFill>
            <a:blip r:embed="rId2"/>
            <a:stretch>
              <a:fillRect/>
            </a:stretch>
          </p:blipFill>
          <p:spPr>
            <a:xfrm>
              <a:off x="835353" y="1090790"/>
              <a:ext cx="5912312" cy="2752961"/>
            </a:xfrm>
            <a:prstGeom prst="rect">
              <a:avLst/>
            </a:prstGeom>
          </p:spPr>
        </p:pic>
        <p:pic>
          <p:nvPicPr>
            <p:cNvPr id="8" name="Picture 7">
              <a:extLst>
                <a:ext uri="{FF2B5EF4-FFF2-40B4-BE49-F238E27FC236}">
                  <a16:creationId xmlns:a16="http://schemas.microsoft.com/office/drawing/2014/main" id="{66463DAD-5479-425B-BC8C-D4B750A28B47}"/>
                </a:ext>
              </a:extLst>
            </p:cNvPr>
            <p:cNvPicPr>
              <a:picLocks noChangeAspect="1"/>
            </p:cNvPicPr>
            <p:nvPr/>
          </p:nvPicPr>
          <p:blipFill>
            <a:blip r:embed="rId3"/>
            <a:stretch>
              <a:fillRect/>
            </a:stretch>
          </p:blipFill>
          <p:spPr>
            <a:xfrm>
              <a:off x="872025" y="4120577"/>
              <a:ext cx="5838968" cy="2737423"/>
            </a:xfrm>
            <a:prstGeom prst="rect">
              <a:avLst/>
            </a:prstGeom>
          </p:spPr>
        </p:pic>
        <p:sp>
          <p:nvSpPr>
            <p:cNvPr id="15" name="TextBox 14">
              <a:extLst>
                <a:ext uri="{FF2B5EF4-FFF2-40B4-BE49-F238E27FC236}">
                  <a16:creationId xmlns:a16="http://schemas.microsoft.com/office/drawing/2014/main" id="{A7C887AF-1F56-4896-B347-2DE21A88DC39}"/>
                </a:ext>
              </a:extLst>
            </p:cNvPr>
            <p:cNvSpPr txBox="1"/>
            <p:nvPr/>
          </p:nvSpPr>
          <p:spPr>
            <a:xfrm rot="16200000">
              <a:off x="484466" y="1189252"/>
              <a:ext cx="907163" cy="276999"/>
            </a:xfrm>
            <a:prstGeom prst="rect">
              <a:avLst/>
            </a:prstGeom>
            <a:noFill/>
          </p:spPr>
          <p:txBody>
            <a:bodyPr wrap="square" rtlCol="0">
              <a:spAutoFit/>
            </a:bodyPr>
            <a:lstStyle/>
            <a:p>
              <a:r>
                <a:rPr lang="en-US" sz="1200" kern="0" dirty="0"/>
                <a:t>(µg/m</a:t>
              </a:r>
              <a:r>
                <a:rPr lang="en-US" sz="1200" kern="0" baseline="30000" dirty="0"/>
                <a:t>3</a:t>
              </a:r>
              <a:r>
                <a:rPr lang="en-US" sz="1200" kern="0" dirty="0"/>
                <a:t>)</a:t>
              </a:r>
              <a:endParaRPr lang="en-US" sz="1200" dirty="0"/>
            </a:p>
          </p:txBody>
        </p:sp>
        <p:sp>
          <p:nvSpPr>
            <p:cNvPr id="20" name="TextBox 19">
              <a:extLst>
                <a:ext uri="{FF2B5EF4-FFF2-40B4-BE49-F238E27FC236}">
                  <a16:creationId xmlns:a16="http://schemas.microsoft.com/office/drawing/2014/main" id="{B16DD1FB-8F00-4E7C-8C2C-2AABBD763172}"/>
                </a:ext>
              </a:extLst>
            </p:cNvPr>
            <p:cNvSpPr txBox="1"/>
            <p:nvPr/>
          </p:nvSpPr>
          <p:spPr>
            <a:xfrm rot="16200000">
              <a:off x="497718" y="4248677"/>
              <a:ext cx="907163" cy="276999"/>
            </a:xfrm>
            <a:prstGeom prst="rect">
              <a:avLst/>
            </a:prstGeom>
            <a:noFill/>
          </p:spPr>
          <p:txBody>
            <a:bodyPr wrap="square" rtlCol="0">
              <a:spAutoFit/>
            </a:bodyPr>
            <a:lstStyle/>
            <a:p>
              <a:r>
                <a:rPr lang="en-US" sz="1200" kern="0" dirty="0"/>
                <a:t>(µg/m</a:t>
              </a:r>
              <a:r>
                <a:rPr lang="en-US" sz="1200" kern="0" baseline="30000" dirty="0"/>
                <a:t>3</a:t>
              </a:r>
              <a:r>
                <a:rPr lang="en-US" sz="1200" kern="0" dirty="0"/>
                <a:t>)</a:t>
              </a:r>
              <a:endParaRPr lang="en-US" sz="1200" dirty="0"/>
            </a:p>
          </p:txBody>
        </p:sp>
        <p:sp>
          <p:nvSpPr>
            <p:cNvPr id="21" name="TextBox 20">
              <a:extLst>
                <a:ext uri="{FF2B5EF4-FFF2-40B4-BE49-F238E27FC236}">
                  <a16:creationId xmlns:a16="http://schemas.microsoft.com/office/drawing/2014/main" id="{15F7E8F9-5E5F-4CFD-9B8D-E2DC46F86FBB}"/>
                </a:ext>
              </a:extLst>
            </p:cNvPr>
            <p:cNvSpPr txBox="1"/>
            <p:nvPr/>
          </p:nvSpPr>
          <p:spPr>
            <a:xfrm rot="16200000">
              <a:off x="3448053" y="4248677"/>
              <a:ext cx="907163" cy="276999"/>
            </a:xfrm>
            <a:prstGeom prst="rect">
              <a:avLst/>
            </a:prstGeom>
            <a:noFill/>
          </p:spPr>
          <p:txBody>
            <a:bodyPr wrap="square" rtlCol="0">
              <a:spAutoFit/>
            </a:bodyPr>
            <a:lstStyle/>
            <a:p>
              <a:r>
                <a:rPr lang="en-US" sz="1200" kern="0" dirty="0"/>
                <a:t>(µg/m</a:t>
              </a:r>
              <a:r>
                <a:rPr lang="en-US" sz="1200" kern="0" baseline="30000" dirty="0"/>
                <a:t>3</a:t>
              </a:r>
              <a:r>
                <a:rPr lang="en-US" sz="1200" kern="0" dirty="0"/>
                <a:t>)</a:t>
              </a:r>
              <a:endParaRPr lang="en-US" sz="1200" dirty="0"/>
            </a:p>
          </p:txBody>
        </p:sp>
        <p:sp>
          <p:nvSpPr>
            <p:cNvPr id="22" name="TextBox 21">
              <a:extLst>
                <a:ext uri="{FF2B5EF4-FFF2-40B4-BE49-F238E27FC236}">
                  <a16:creationId xmlns:a16="http://schemas.microsoft.com/office/drawing/2014/main" id="{533463CE-DCB5-4A4B-9D2A-23FF9B6AD4E2}"/>
                </a:ext>
              </a:extLst>
            </p:cNvPr>
            <p:cNvSpPr txBox="1"/>
            <p:nvPr/>
          </p:nvSpPr>
          <p:spPr>
            <a:xfrm rot="16200000">
              <a:off x="3448052" y="1212551"/>
              <a:ext cx="907163" cy="276999"/>
            </a:xfrm>
            <a:prstGeom prst="rect">
              <a:avLst/>
            </a:prstGeom>
            <a:noFill/>
          </p:spPr>
          <p:txBody>
            <a:bodyPr wrap="square" rtlCol="0">
              <a:spAutoFit/>
            </a:bodyPr>
            <a:lstStyle/>
            <a:p>
              <a:r>
                <a:rPr lang="en-US" sz="1200" kern="0" dirty="0"/>
                <a:t>(µg/m</a:t>
              </a:r>
              <a:r>
                <a:rPr lang="en-US" sz="1200" kern="0" baseline="30000" dirty="0"/>
                <a:t>3</a:t>
              </a:r>
              <a:r>
                <a:rPr lang="en-US" sz="1200" kern="0" dirty="0"/>
                <a:t>)</a:t>
              </a:r>
              <a:endParaRPr lang="en-US" sz="1200" dirty="0"/>
            </a:p>
          </p:txBody>
        </p:sp>
      </p:grpSp>
      <p:pic>
        <p:nvPicPr>
          <p:cNvPr id="5" name="Picture 4">
            <a:extLst>
              <a:ext uri="{FF2B5EF4-FFF2-40B4-BE49-F238E27FC236}">
                <a16:creationId xmlns:a16="http://schemas.microsoft.com/office/drawing/2014/main" id="{E3702DA7-1986-4F2B-9A3D-B7641120012B}"/>
              </a:ext>
            </a:extLst>
          </p:cNvPr>
          <p:cNvPicPr>
            <a:picLocks noChangeAspect="1"/>
          </p:cNvPicPr>
          <p:nvPr/>
        </p:nvPicPr>
        <p:blipFill>
          <a:blip r:embed="rId4"/>
          <a:stretch>
            <a:fillRect/>
          </a:stretch>
        </p:blipFill>
        <p:spPr>
          <a:xfrm>
            <a:off x="855460" y="1097898"/>
            <a:ext cx="5867707" cy="2601350"/>
          </a:xfrm>
          <a:prstGeom prst="rect">
            <a:avLst/>
          </a:prstGeom>
        </p:spPr>
      </p:pic>
      <p:pic>
        <p:nvPicPr>
          <p:cNvPr id="10" name="Picture 9">
            <a:extLst>
              <a:ext uri="{FF2B5EF4-FFF2-40B4-BE49-F238E27FC236}">
                <a16:creationId xmlns:a16="http://schemas.microsoft.com/office/drawing/2014/main" id="{D3A11839-CC2D-4E55-BFB1-636F5C14B676}"/>
              </a:ext>
            </a:extLst>
          </p:cNvPr>
          <p:cNvPicPr>
            <a:picLocks noChangeAspect="1"/>
          </p:cNvPicPr>
          <p:nvPr/>
        </p:nvPicPr>
        <p:blipFill>
          <a:blip r:embed="rId5"/>
          <a:stretch>
            <a:fillRect/>
          </a:stretch>
        </p:blipFill>
        <p:spPr>
          <a:xfrm>
            <a:off x="855460" y="4122488"/>
            <a:ext cx="5897420" cy="2735511"/>
          </a:xfrm>
          <a:prstGeom prst="rect">
            <a:avLst/>
          </a:prstGeom>
        </p:spPr>
      </p:pic>
      <p:grpSp>
        <p:nvGrpSpPr>
          <p:cNvPr id="24" name="Group 23">
            <a:extLst>
              <a:ext uri="{FF2B5EF4-FFF2-40B4-BE49-F238E27FC236}">
                <a16:creationId xmlns:a16="http://schemas.microsoft.com/office/drawing/2014/main" id="{DE676CDB-E30B-4681-8712-3707A2604523}"/>
              </a:ext>
            </a:extLst>
          </p:cNvPr>
          <p:cNvGrpSpPr/>
          <p:nvPr/>
        </p:nvGrpSpPr>
        <p:grpSpPr>
          <a:xfrm>
            <a:off x="6977624" y="1429383"/>
            <a:ext cx="4779722" cy="1200329"/>
            <a:chOff x="6973030" y="1429383"/>
            <a:chExt cx="4779722" cy="1200329"/>
          </a:xfrm>
        </p:grpSpPr>
        <p:sp>
          <p:nvSpPr>
            <p:cNvPr id="25" name="TextBox 24">
              <a:extLst>
                <a:ext uri="{FF2B5EF4-FFF2-40B4-BE49-F238E27FC236}">
                  <a16:creationId xmlns:a16="http://schemas.microsoft.com/office/drawing/2014/main" id="{F040A530-3665-441A-8AD1-E5602A862CCA}"/>
                </a:ext>
              </a:extLst>
            </p:cNvPr>
            <p:cNvSpPr txBox="1"/>
            <p:nvPr/>
          </p:nvSpPr>
          <p:spPr>
            <a:xfrm>
              <a:off x="7823930" y="1429383"/>
              <a:ext cx="3928822" cy="1200329"/>
            </a:xfrm>
            <a:prstGeom prst="rect">
              <a:avLst/>
            </a:prstGeom>
            <a:noFill/>
          </p:spPr>
          <p:txBody>
            <a:bodyPr wrap="square" rtlCol="0">
              <a:spAutoFit/>
            </a:bodyPr>
            <a:lstStyle/>
            <a:p>
              <a:r>
                <a:rPr lang="en-US" sz="1800" dirty="0">
                  <a:solidFill>
                    <a:srgbClr val="FF0000"/>
                  </a:solidFill>
                </a:rPr>
                <a:t>v5.4 – v5.3.3, Total Fine PM, M3Dry </a:t>
              </a:r>
            </a:p>
            <a:p>
              <a:r>
                <a:rPr lang="en-US" sz="1800" dirty="0">
                  <a:solidFill>
                    <a:srgbClr val="FF0000"/>
                  </a:solidFill>
                </a:rPr>
                <a:t>v5.4 – v5.3.3, Total Fine PM, STAGE</a:t>
              </a:r>
            </a:p>
            <a:p>
              <a:r>
                <a:rPr lang="en-US" sz="1800" dirty="0"/>
                <a:t>v5.4 – v5.3.3, Crustal PM, M3Dry </a:t>
              </a:r>
            </a:p>
            <a:p>
              <a:r>
                <a:rPr lang="en-US" sz="1800" dirty="0"/>
                <a:t>v5.4 – v5.3.3, Crustal PM, STAGE </a:t>
              </a:r>
            </a:p>
          </p:txBody>
        </p:sp>
        <p:cxnSp>
          <p:nvCxnSpPr>
            <p:cNvPr id="26" name="Straight Connector 25">
              <a:extLst>
                <a:ext uri="{FF2B5EF4-FFF2-40B4-BE49-F238E27FC236}">
                  <a16:creationId xmlns:a16="http://schemas.microsoft.com/office/drawing/2014/main" id="{6E92B1BE-D34D-4C76-B40C-A707E0329F30}"/>
                </a:ext>
              </a:extLst>
            </p:cNvPr>
            <p:cNvCxnSpPr/>
            <p:nvPr/>
          </p:nvCxnSpPr>
          <p:spPr bwMode="auto">
            <a:xfrm>
              <a:off x="6973030" y="1600200"/>
              <a:ext cx="850900"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52C4C5BE-0EDF-4912-BC4D-ED97CB209841}"/>
                </a:ext>
              </a:extLst>
            </p:cNvPr>
            <p:cNvCxnSpPr/>
            <p:nvPr/>
          </p:nvCxnSpPr>
          <p:spPr bwMode="auto">
            <a:xfrm>
              <a:off x="6973030" y="1905000"/>
              <a:ext cx="850900" cy="0"/>
            </a:xfrm>
            <a:prstGeom prst="line">
              <a:avLst/>
            </a:prstGeom>
            <a:solidFill>
              <a:schemeClr val="accent1"/>
            </a:solidFill>
            <a:ln w="254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F42AEBB6-C636-42DF-AC50-E81C37A5132D}"/>
                </a:ext>
              </a:extLst>
            </p:cNvPr>
            <p:cNvCxnSpPr/>
            <p:nvPr/>
          </p:nvCxnSpPr>
          <p:spPr bwMode="auto">
            <a:xfrm>
              <a:off x="6973030" y="2162470"/>
              <a:ext cx="85090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581B7AD0-01DB-4F90-AC38-55575FEC9B98}"/>
                </a:ext>
              </a:extLst>
            </p:cNvPr>
            <p:cNvCxnSpPr/>
            <p:nvPr/>
          </p:nvCxnSpPr>
          <p:spPr bwMode="auto">
            <a:xfrm>
              <a:off x="6973030" y="2467270"/>
              <a:ext cx="8509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3826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606BEBC-332C-413C-AFE0-8435F1CA4A44}"/>
              </a:ext>
            </a:extLst>
          </p:cNvPr>
          <p:cNvSpPr txBox="1">
            <a:spLocks/>
          </p:cNvSpPr>
          <p:nvPr/>
        </p:nvSpPr>
        <p:spPr>
          <a:xfrm>
            <a:off x="1066800" y="5719434"/>
            <a:ext cx="10515600" cy="1015663"/>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While noticeable differences exist between model versions, dry deposition schemes, and science options, the underestimation of PM throughout the year in </a:t>
            </a:r>
            <a:r>
              <a:rPr lang="en-US" sz="2000" kern="0"/>
              <a:t>the West </a:t>
            </a:r>
            <a:r>
              <a:rPr lang="en-US" sz="2000" kern="0" dirty="0"/>
              <a:t>and during summer in the East is present in all simulations</a:t>
            </a:r>
          </a:p>
        </p:txBody>
      </p:sp>
      <p:sp>
        <p:nvSpPr>
          <p:cNvPr id="2" name="Title 1">
            <a:extLst>
              <a:ext uri="{FF2B5EF4-FFF2-40B4-BE49-F238E27FC236}">
                <a16:creationId xmlns:a16="http://schemas.microsoft.com/office/drawing/2014/main" id="{2AB60CC5-362A-4B26-A8AD-65AA90AF292B}"/>
              </a:ext>
            </a:extLst>
          </p:cNvPr>
          <p:cNvSpPr>
            <a:spLocks noGrp="1"/>
          </p:cNvSpPr>
          <p:nvPr>
            <p:ph type="title"/>
          </p:nvPr>
        </p:nvSpPr>
        <p:spPr/>
        <p:txBody>
          <a:bodyPr>
            <a:normAutofit/>
          </a:bodyPr>
          <a:lstStyle/>
          <a:p>
            <a:r>
              <a:rPr lang="en-US" b="1" dirty="0"/>
              <a:t>Total Fine </a:t>
            </a:r>
            <a:r>
              <a:rPr lang="en-US" dirty="0"/>
              <a:t>PM </a:t>
            </a:r>
            <a:r>
              <a:rPr lang="en-US" b="1" dirty="0"/>
              <a:t>Comparison to AQS Observations</a:t>
            </a:r>
            <a:endParaRPr lang="en-US" dirty="0"/>
          </a:p>
        </p:txBody>
      </p:sp>
      <p:sp>
        <p:nvSpPr>
          <p:cNvPr id="5" name="Slide Number Placeholder 5">
            <a:extLst>
              <a:ext uri="{FF2B5EF4-FFF2-40B4-BE49-F238E27FC236}">
                <a16:creationId xmlns:a16="http://schemas.microsoft.com/office/drawing/2014/main" id="{81F7A04A-AD83-4258-A1A3-98D15CA04A49}"/>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21</a:t>
            </a:fld>
            <a:endParaRPr lang="en-US" dirty="0"/>
          </a:p>
        </p:txBody>
      </p:sp>
      <p:sp>
        <p:nvSpPr>
          <p:cNvPr id="10" name="TextBox 9">
            <a:extLst>
              <a:ext uri="{FF2B5EF4-FFF2-40B4-BE49-F238E27FC236}">
                <a16:creationId xmlns:a16="http://schemas.microsoft.com/office/drawing/2014/main" id="{0D25DC98-240D-4D8C-B03A-6CC53AA30C49}"/>
              </a:ext>
            </a:extLst>
          </p:cNvPr>
          <p:cNvSpPr txBox="1"/>
          <p:nvPr/>
        </p:nvSpPr>
        <p:spPr>
          <a:xfrm>
            <a:off x="2667000" y="555439"/>
            <a:ext cx="2006600" cy="461665"/>
          </a:xfrm>
          <a:prstGeom prst="rect">
            <a:avLst/>
          </a:prstGeom>
          <a:noFill/>
        </p:spPr>
        <p:txBody>
          <a:bodyPr wrap="square" rtlCol="0">
            <a:spAutoFit/>
          </a:bodyPr>
          <a:lstStyle/>
          <a:p>
            <a:pPr algn="ctr"/>
            <a:r>
              <a:rPr lang="en-US" dirty="0"/>
              <a:t>M3Dry </a:t>
            </a:r>
          </a:p>
        </p:txBody>
      </p:sp>
      <p:sp>
        <p:nvSpPr>
          <p:cNvPr id="11" name="TextBox 10">
            <a:extLst>
              <a:ext uri="{FF2B5EF4-FFF2-40B4-BE49-F238E27FC236}">
                <a16:creationId xmlns:a16="http://schemas.microsoft.com/office/drawing/2014/main" id="{A3EE581E-19E8-402B-BD7F-3F81D8CE6336}"/>
              </a:ext>
            </a:extLst>
          </p:cNvPr>
          <p:cNvSpPr txBox="1"/>
          <p:nvPr/>
        </p:nvSpPr>
        <p:spPr>
          <a:xfrm>
            <a:off x="8003340" y="555439"/>
            <a:ext cx="2006600" cy="461665"/>
          </a:xfrm>
          <a:prstGeom prst="rect">
            <a:avLst/>
          </a:prstGeom>
          <a:noFill/>
        </p:spPr>
        <p:txBody>
          <a:bodyPr wrap="square" rtlCol="0">
            <a:spAutoFit/>
          </a:bodyPr>
          <a:lstStyle/>
          <a:p>
            <a:pPr algn="ctr"/>
            <a:r>
              <a:rPr lang="en-US" dirty="0"/>
              <a:t>STAGE </a:t>
            </a:r>
          </a:p>
        </p:txBody>
      </p:sp>
      <p:pic>
        <p:nvPicPr>
          <p:cNvPr id="4" name="Picture 3">
            <a:extLst>
              <a:ext uri="{FF2B5EF4-FFF2-40B4-BE49-F238E27FC236}">
                <a16:creationId xmlns:a16="http://schemas.microsoft.com/office/drawing/2014/main" id="{97D85C0B-8CAA-46E7-AC0E-81D89094BF7F}"/>
              </a:ext>
            </a:extLst>
          </p:cNvPr>
          <p:cNvPicPr>
            <a:picLocks noChangeAspect="1"/>
          </p:cNvPicPr>
          <p:nvPr/>
        </p:nvPicPr>
        <p:blipFill>
          <a:blip r:embed="rId2"/>
          <a:stretch>
            <a:fillRect/>
          </a:stretch>
        </p:blipFill>
        <p:spPr>
          <a:xfrm>
            <a:off x="1040296" y="1005881"/>
            <a:ext cx="5048295" cy="4710240"/>
          </a:xfrm>
          <a:prstGeom prst="rect">
            <a:avLst/>
          </a:prstGeom>
        </p:spPr>
      </p:pic>
      <p:pic>
        <p:nvPicPr>
          <p:cNvPr id="12" name="Picture 11">
            <a:extLst>
              <a:ext uri="{FF2B5EF4-FFF2-40B4-BE49-F238E27FC236}">
                <a16:creationId xmlns:a16="http://schemas.microsoft.com/office/drawing/2014/main" id="{5C2AD281-9EFC-49E4-A3CF-0119546EF344}"/>
              </a:ext>
            </a:extLst>
          </p:cNvPr>
          <p:cNvPicPr>
            <a:picLocks noChangeAspect="1"/>
          </p:cNvPicPr>
          <p:nvPr/>
        </p:nvPicPr>
        <p:blipFill>
          <a:blip r:embed="rId3"/>
          <a:stretch>
            <a:fillRect/>
          </a:stretch>
        </p:blipFill>
        <p:spPr>
          <a:xfrm>
            <a:off x="6343853" y="979005"/>
            <a:ext cx="5029667" cy="4725521"/>
          </a:xfrm>
          <a:prstGeom prst="rect">
            <a:avLst/>
          </a:prstGeom>
        </p:spPr>
      </p:pic>
      <p:sp>
        <p:nvSpPr>
          <p:cNvPr id="9" name="TextBox 8">
            <a:extLst>
              <a:ext uri="{FF2B5EF4-FFF2-40B4-BE49-F238E27FC236}">
                <a16:creationId xmlns:a16="http://schemas.microsoft.com/office/drawing/2014/main" id="{0449BE0E-496B-43DE-94E6-2B24E3B61349}"/>
              </a:ext>
            </a:extLst>
          </p:cNvPr>
          <p:cNvSpPr txBox="1"/>
          <p:nvPr/>
        </p:nvSpPr>
        <p:spPr>
          <a:xfrm rot="16200000">
            <a:off x="-300692" y="2038731"/>
            <a:ext cx="1643527" cy="461665"/>
          </a:xfrm>
          <a:prstGeom prst="rect">
            <a:avLst/>
          </a:prstGeom>
          <a:noFill/>
        </p:spPr>
        <p:txBody>
          <a:bodyPr wrap="square" rtlCol="0">
            <a:spAutoFit/>
          </a:bodyPr>
          <a:lstStyle/>
          <a:p>
            <a:pPr algn="ctr"/>
            <a:r>
              <a:rPr lang="en-US" dirty="0"/>
              <a:t>West</a:t>
            </a:r>
          </a:p>
        </p:txBody>
      </p:sp>
      <p:sp>
        <p:nvSpPr>
          <p:cNvPr id="13" name="TextBox 12">
            <a:extLst>
              <a:ext uri="{FF2B5EF4-FFF2-40B4-BE49-F238E27FC236}">
                <a16:creationId xmlns:a16="http://schemas.microsoft.com/office/drawing/2014/main" id="{803DDF37-CB7C-45C4-978F-09C8FEBA57CA}"/>
              </a:ext>
            </a:extLst>
          </p:cNvPr>
          <p:cNvSpPr txBox="1"/>
          <p:nvPr/>
        </p:nvSpPr>
        <p:spPr>
          <a:xfrm rot="16200000">
            <a:off x="-300693" y="4350978"/>
            <a:ext cx="1643527" cy="461665"/>
          </a:xfrm>
          <a:prstGeom prst="rect">
            <a:avLst/>
          </a:prstGeom>
          <a:noFill/>
        </p:spPr>
        <p:txBody>
          <a:bodyPr wrap="square" rtlCol="0">
            <a:spAutoFit/>
          </a:bodyPr>
          <a:lstStyle/>
          <a:p>
            <a:pPr algn="ctr"/>
            <a:r>
              <a:rPr lang="en-US" dirty="0"/>
              <a:t>East</a:t>
            </a:r>
          </a:p>
        </p:txBody>
      </p:sp>
    </p:spTree>
    <p:extLst>
      <p:ext uri="{BB962C8B-B14F-4D97-AF65-F5344CB8AC3E}">
        <p14:creationId xmlns:p14="http://schemas.microsoft.com/office/powerpoint/2010/main" val="335540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1E72-FDA4-4704-AB79-40E35D1C0286}"/>
              </a:ext>
            </a:extLst>
          </p:cNvPr>
          <p:cNvSpPr>
            <a:spLocks noGrp="1"/>
          </p:cNvSpPr>
          <p:nvPr>
            <p:ph type="title"/>
          </p:nvPr>
        </p:nvSpPr>
        <p:spPr>
          <a:xfrm>
            <a:off x="2133599" y="118430"/>
            <a:ext cx="10094843" cy="609600"/>
          </a:xfrm>
        </p:spPr>
        <p:txBody>
          <a:bodyPr/>
          <a:lstStyle/>
          <a:p>
            <a:r>
              <a:rPr lang="en-US" dirty="0"/>
              <a:t>AOD Comparison to AERONET Observations</a:t>
            </a:r>
            <a:endParaRPr lang="en-US" baseline="-25000" dirty="0">
              <a:highlight>
                <a:srgbClr val="FFFF00"/>
              </a:highlight>
            </a:endParaRPr>
          </a:p>
        </p:txBody>
      </p:sp>
      <p:sp>
        <p:nvSpPr>
          <p:cNvPr id="4" name="Slide Number Placeholder 3">
            <a:extLst>
              <a:ext uri="{FF2B5EF4-FFF2-40B4-BE49-F238E27FC236}">
                <a16:creationId xmlns:a16="http://schemas.microsoft.com/office/drawing/2014/main" id="{1F10397E-D9C6-44DC-976F-55FF919E6001}"/>
              </a:ext>
            </a:extLst>
          </p:cNvPr>
          <p:cNvSpPr>
            <a:spLocks noGrp="1"/>
          </p:cNvSpPr>
          <p:nvPr>
            <p:ph type="sldNum" sz="quarter" idx="12"/>
          </p:nvPr>
        </p:nvSpPr>
        <p:spPr/>
        <p:txBody>
          <a:bodyPr/>
          <a:lstStyle/>
          <a:p>
            <a:pPr>
              <a:defRPr/>
            </a:pPr>
            <a:fld id="{BEF2A795-0D1C-4340-A163-773CC4D3E4EC}" type="slidenum">
              <a:rPr lang="en-US" smtClean="0"/>
              <a:pPr>
                <a:defRPr/>
              </a:pPr>
              <a:t>22</a:t>
            </a:fld>
            <a:endParaRPr lang="en-US" dirty="0"/>
          </a:p>
        </p:txBody>
      </p:sp>
      <p:sp>
        <p:nvSpPr>
          <p:cNvPr id="13" name="TextBox 12">
            <a:extLst>
              <a:ext uri="{FF2B5EF4-FFF2-40B4-BE49-F238E27FC236}">
                <a16:creationId xmlns:a16="http://schemas.microsoft.com/office/drawing/2014/main" id="{4A1B557C-7791-4662-B52C-72CFCBC20E57}"/>
              </a:ext>
            </a:extLst>
          </p:cNvPr>
          <p:cNvSpPr txBox="1"/>
          <p:nvPr/>
        </p:nvSpPr>
        <p:spPr>
          <a:xfrm>
            <a:off x="175591" y="782482"/>
            <a:ext cx="5181600" cy="461665"/>
          </a:xfrm>
          <a:prstGeom prst="rect">
            <a:avLst/>
          </a:prstGeom>
          <a:noFill/>
        </p:spPr>
        <p:txBody>
          <a:bodyPr wrap="square" rtlCol="0">
            <a:spAutoFit/>
          </a:bodyPr>
          <a:lstStyle/>
          <a:p>
            <a:pPr algn="ctr"/>
            <a:r>
              <a:rPr lang="en-US" dirty="0"/>
              <a:t>Sahara + Middle East, STAGE </a:t>
            </a:r>
          </a:p>
        </p:txBody>
      </p:sp>
      <p:sp>
        <p:nvSpPr>
          <p:cNvPr id="14" name="TextBox 13">
            <a:extLst>
              <a:ext uri="{FF2B5EF4-FFF2-40B4-BE49-F238E27FC236}">
                <a16:creationId xmlns:a16="http://schemas.microsoft.com/office/drawing/2014/main" id="{14739F93-9C9F-4616-B1F6-7FE31F93B013}"/>
              </a:ext>
            </a:extLst>
          </p:cNvPr>
          <p:cNvSpPr txBox="1"/>
          <p:nvPr/>
        </p:nvSpPr>
        <p:spPr>
          <a:xfrm>
            <a:off x="142461" y="3236494"/>
            <a:ext cx="5181600" cy="461665"/>
          </a:xfrm>
          <a:prstGeom prst="rect">
            <a:avLst/>
          </a:prstGeom>
          <a:noFill/>
        </p:spPr>
        <p:txBody>
          <a:bodyPr wrap="square" rtlCol="0">
            <a:spAutoFit/>
          </a:bodyPr>
          <a:lstStyle/>
          <a:p>
            <a:pPr algn="ctr"/>
            <a:r>
              <a:rPr lang="en-US" dirty="0"/>
              <a:t>Europe, STAGE</a:t>
            </a:r>
          </a:p>
        </p:txBody>
      </p:sp>
      <p:sp>
        <p:nvSpPr>
          <p:cNvPr id="16" name="Content Placeholder 2">
            <a:extLst>
              <a:ext uri="{FF2B5EF4-FFF2-40B4-BE49-F238E27FC236}">
                <a16:creationId xmlns:a16="http://schemas.microsoft.com/office/drawing/2014/main" id="{9D16E8A8-24B7-4AFE-BB1A-4734CE1F797E}"/>
              </a:ext>
            </a:extLst>
          </p:cNvPr>
          <p:cNvSpPr txBox="1">
            <a:spLocks/>
          </p:cNvSpPr>
          <p:nvPr/>
        </p:nvSpPr>
        <p:spPr>
          <a:xfrm>
            <a:off x="1447800" y="5716142"/>
            <a:ext cx="8077199" cy="769441"/>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Largest effect of model update over dust source region</a:t>
            </a:r>
          </a:p>
          <a:p>
            <a:pPr marL="0" indent="0">
              <a:buNone/>
            </a:pPr>
            <a:r>
              <a:rPr lang="en-US" sz="2000" kern="0" dirty="0"/>
              <a:t>Also see poster by Rebecca Miller for more H-CMAQ AOD analysis </a:t>
            </a:r>
          </a:p>
        </p:txBody>
      </p:sp>
      <p:sp>
        <p:nvSpPr>
          <p:cNvPr id="25" name="TextBox 24">
            <a:extLst>
              <a:ext uri="{FF2B5EF4-FFF2-40B4-BE49-F238E27FC236}">
                <a16:creationId xmlns:a16="http://schemas.microsoft.com/office/drawing/2014/main" id="{73F228B3-5761-4569-AC1C-483D6246B700}"/>
              </a:ext>
            </a:extLst>
          </p:cNvPr>
          <p:cNvSpPr txBox="1"/>
          <p:nvPr/>
        </p:nvSpPr>
        <p:spPr>
          <a:xfrm>
            <a:off x="6149009" y="3212952"/>
            <a:ext cx="5181600" cy="461665"/>
          </a:xfrm>
          <a:prstGeom prst="rect">
            <a:avLst/>
          </a:prstGeom>
          <a:noFill/>
        </p:spPr>
        <p:txBody>
          <a:bodyPr wrap="square" rtlCol="0">
            <a:spAutoFit/>
          </a:bodyPr>
          <a:lstStyle/>
          <a:p>
            <a:pPr algn="ctr"/>
            <a:r>
              <a:rPr lang="en-US" dirty="0"/>
              <a:t>Asia, STAGE</a:t>
            </a:r>
          </a:p>
        </p:txBody>
      </p:sp>
      <p:sp>
        <p:nvSpPr>
          <p:cNvPr id="17" name="TextBox 16">
            <a:extLst>
              <a:ext uri="{FF2B5EF4-FFF2-40B4-BE49-F238E27FC236}">
                <a16:creationId xmlns:a16="http://schemas.microsoft.com/office/drawing/2014/main" id="{8C484560-A249-4BEC-B278-5DF04F5044D9}"/>
              </a:ext>
            </a:extLst>
          </p:cNvPr>
          <p:cNvSpPr txBox="1"/>
          <p:nvPr/>
        </p:nvSpPr>
        <p:spPr>
          <a:xfrm>
            <a:off x="5943600" y="836207"/>
            <a:ext cx="5181600" cy="461665"/>
          </a:xfrm>
          <a:prstGeom prst="rect">
            <a:avLst/>
          </a:prstGeom>
          <a:noFill/>
        </p:spPr>
        <p:txBody>
          <a:bodyPr wrap="square" rtlCol="0">
            <a:spAutoFit/>
          </a:bodyPr>
          <a:lstStyle/>
          <a:p>
            <a:pPr algn="ctr"/>
            <a:r>
              <a:rPr lang="en-US" dirty="0"/>
              <a:t>North America, STAGE</a:t>
            </a:r>
          </a:p>
        </p:txBody>
      </p:sp>
      <p:pic>
        <p:nvPicPr>
          <p:cNvPr id="8" name="Picture 7">
            <a:extLst>
              <a:ext uri="{FF2B5EF4-FFF2-40B4-BE49-F238E27FC236}">
                <a16:creationId xmlns:a16="http://schemas.microsoft.com/office/drawing/2014/main" id="{87AB7896-A6D6-49E3-8E84-B3B70C8A8A2B}"/>
              </a:ext>
            </a:extLst>
          </p:cNvPr>
          <p:cNvPicPr>
            <a:picLocks noChangeAspect="1"/>
          </p:cNvPicPr>
          <p:nvPr/>
        </p:nvPicPr>
        <p:blipFill>
          <a:blip r:embed="rId2"/>
          <a:stretch>
            <a:fillRect/>
          </a:stretch>
        </p:blipFill>
        <p:spPr>
          <a:xfrm>
            <a:off x="6149009" y="1297808"/>
            <a:ext cx="4615070" cy="1840813"/>
          </a:xfrm>
          <a:prstGeom prst="rect">
            <a:avLst/>
          </a:prstGeom>
        </p:spPr>
      </p:pic>
      <p:pic>
        <p:nvPicPr>
          <p:cNvPr id="10" name="Picture 9">
            <a:extLst>
              <a:ext uri="{FF2B5EF4-FFF2-40B4-BE49-F238E27FC236}">
                <a16:creationId xmlns:a16="http://schemas.microsoft.com/office/drawing/2014/main" id="{03423AF6-44B9-4043-923D-BD06679BC371}"/>
              </a:ext>
            </a:extLst>
          </p:cNvPr>
          <p:cNvPicPr>
            <a:picLocks noChangeAspect="1"/>
          </p:cNvPicPr>
          <p:nvPr/>
        </p:nvPicPr>
        <p:blipFill>
          <a:blip r:embed="rId3"/>
          <a:stretch>
            <a:fillRect/>
          </a:stretch>
        </p:blipFill>
        <p:spPr>
          <a:xfrm>
            <a:off x="6132444" y="3667991"/>
            <a:ext cx="4651856" cy="1840813"/>
          </a:xfrm>
          <a:prstGeom prst="rect">
            <a:avLst/>
          </a:prstGeom>
        </p:spPr>
      </p:pic>
      <p:pic>
        <p:nvPicPr>
          <p:cNvPr id="18" name="Picture 17">
            <a:extLst>
              <a:ext uri="{FF2B5EF4-FFF2-40B4-BE49-F238E27FC236}">
                <a16:creationId xmlns:a16="http://schemas.microsoft.com/office/drawing/2014/main" id="{27B50C4C-CA05-44BE-8E91-2A2069DBA39C}"/>
              </a:ext>
            </a:extLst>
          </p:cNvPr>
          <p:cNvPicPr>
            <a:picLocks noChangeAspect="1"/>
          </p:cNvPicPr>
          <p:nvPr/>
        </p:nvPicPr>
        <p:blipFill>
          <a:blip r:embed="rId4"/>
          <a:stretch>
            <a:fillRect/>
          </a:stretch>
        </p:blipFill>
        <p:spPr>
          <a:xfrm>
            <a:off x="452580" y="3700157"/>
            <a:ext cx="4651856" cy="1860742"/>
          </a:xfrm>
          <a:prstGeom prst="rect">
            <a:avLst/>
          </a:prstGeom>
        </p:spPr>
      </p:pic>
      <p:pic>
        <p:nvPicPr>
          <p:cNvPr id="20" name="Picture 19">
            <a:extLst>
              <a:ext uri="{FF2B5EF4-FFF2-40B4-BE49-F238E27FC236}">
                <a16:creationId xmlns:a16="http://schemas.microsoft.com/office/drawing/2014/main" id="{06537E3B-2ABC-4E88-B536-2E90EC80C209}"/>
              </a:ext>
            </a:extLst>
          </p:cNvPr>
          <p:cNvPicPr>
            <a:picLocks noChangeAspect="1"/>
          </p:cNvPicPr>
          <p:nvPr/>
        </p:nvPicPr>
        <p:blipFill>
          <a:blip r:embed="rId5"/>
          <a:stretch>
            <a:fillRect/>
          </a:stretch>
        </p:blipFill>
        <p:spPr>
          <a:xfrm>
            <a:off x="371061" y="1275102"/>
            <a:ext cx="4724400" cy="1879083"/>
          </a:xfrm>
          <a:prstGeom prst="rect">
            <a:avLst/>
          </a:prstGeom>
        </p:spPr>
      </p:pic>
    </p:spTree>
    <p:extLst>
      <p:ext uri="{BB962C8B-B14F-4D97-AF65-F5344CB8AC3E}">
        <p14:creationId xmlns:p14="http://schemas.microsoft.com/office/powerpoint/2010/main" val="58722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C647-88A0-4565-BAFD-DC4982522B23}"/>
              </a:ext>
            </a:extLst>
          </p:cNvPr>
          <p:cNvSpPr>
            <a:spLocks noGrp="1"/>
          </p:cNvSpPr>
          <p:nvPr>
            <p:ph type="title"/>
          </p:nvPr>
        </p:nvSpPr>
        <p:spPr>
          <a:xfrm>
            <a:off x="1905000" y="194131"/>
            <a:ext cx="9855200" cy="609600"/>
          </a:xfrm>
        </p:spPr>
        <p:txBody>
          <a:bodyPr/>
          <a:lstStyle/>
          <a:p>
            <a:r>
              <a:rPr lang="en-US" sz="3200" dirty="0"/>
              <a:t>Summary</a:t>
            </a:r>
            <a:endParaRPr lang="en-US" sz="3200" dirty="0">
              <a:highlight>
                <a:srgbClr val="FFFF00"/>
              </a:highlight>
            </a:endParaRPr>
          </a:p>
        </p:txBody>
      </p:sp>
      <p:sp>
        <p:nvSpPr>
          <p:cNvPr id="3" name="Content Placeholder 2">
            <a:extLst>
              <a:ext uri="{FF2B5EF4-FFF2-40B4-BE49-F238E27FC236}">
                <a16:creationId xmlns:a16="http://schemas.microsoft.com/office/drawing/2014/main" id="{BBDA30FE-AAF6-436B-A475-01AAD0DBEB0B}"/>
              </a:ext>
            </a:extLst>
          </p:cNvPr>
          <p:cNvSpPr>
            <a:spLocks noGrp="1"/>
          </p:cNvSpPr>
          <p:nvPr>
            <p:ph idx="1"/>
          </p:nvPr>
        </p:nvSpPr>
        <p:spPr>
          <a:xfrm>
            <a:off x="1081157" y="967800"/>
            <a:ext cx="10642600" cy="5509200"/>
          </a:xfrm>
        </p:spPr>
        <p:txBody>
          <a:bodyPr wrap="square">
            <a:spAutoFit/>
          </a:bodyPr>
          <a:lstStyle/>
          <a:p>
            <a:r>
              <a:rPr lang="en-US" sz="2000" dirty="0"/>
              <a:t>Many of the science updates and options available in CMAQv5.4 affect the simulated large-scale atmospheric composition and estimated pollutant inflow into the CONUS</a:t>
            </a:r>
          </a:p>
          <a:p>
            <a:r>
              <a:rPr lang="en-US" sz="2000" dirty="0"/>
              <a:t>O</a:t>
            </a:r>
            <a:r>
              <a:rPr lang="en-US" sz="2000" baseline="-25000" dirty="0"/>
              <a:t>3</a:t>
            </a:r>
            <a:r>
              <a:rPr lang="en-US" sz="2000" dirty="0"/>
              <a:t>:</a:t>
            </a:r>
          </a:p>
          <a:p>
            <a:pPr lvl="1"/>
            <a:r>
              <a:rPr lang="en-US" sz="2000" dirty="0"/>
              <a:t>Widespread systematic increases of 1 – 7 ppb in seasonal mean surface O</a:t>
            </a:r>
            <a:r>
              <a:rPr lang="en-US" sz="2000" baseline="-25000" dirty="0"/>
              <a:t>3</a:t>
            </a:r>
            <a:r>
              <a:rPr lang="en-US" sz="2000" dirty="0"/>
              <a:t>, especially during winter and spring, largely due to updates in detailed halogen chemistry</a:t>
            </a:r>
          </a:p>
          <a:p>
            <a:pPr lvl="1"/>
            <a:r>
              <a:rPr lang="en-US" sz="2000" kern="0" dirty="0"/>
              <a:t>Alternate representations of biogenic VOC, soil NO, and lightning NO cause similar changes in lower and mid-tropospheric O</a:t>
            </a:r>
            <a:r>
              <a:rPr lang="en-US" sz="2000" kern="0" baseline="-25000" dirty="0"/>
              <a:t>3</a:t>
            </a:r>
            <a:r>
              <a:rPr lang="en-US" sz="2000" kern="0" dirty="0"/>
              <a:t>, especially during summer</a:t>
            </a:r>
            <a:endParaRPr lang="en-US" sz="2000" dirty="0"/>
          </a:p>
          <a:p>
            <a:pPr lvl="1"/>
            <a:r>
              <a:rPr lang="en-US" sz="2000" kern="0" dirty="0"/>
              <a:t>Challenges remain to capture observed springtime peaks in the upper troposphere</a:t>
            </a:r>
            <a:endParaRPr lang="en-US" sz="2000" dirty="0"/>
          </a:p>
          <a:p>
            <a:r>
              <a:rPr lang="en-US" sz="2000" dirty="0"/>
              <a:t>Fine PM:</a:t>
            </a:r>
          </a:p>
          <a:p>
            <a:pPr lvl="1"/>
            <a:r>
              <a:rPr lang="en-US" sz="2000" dirty="0"/>
              <a:t>Increased dust emissions, different updates to aerosol dry deposition, and the new MEGAN3.2 inline biogenic VOC option all affect simulated PM, both at the surface and aloft</a:t>
            </a:r>
            <a:endParaRPr lang="en-US" sz="2000" baseline="-25000" dirty="0"/>
          </a:p>
          <a:p>
            <a:pPr lvl="1"/>
            <a:r>
              <a:rPr lang="en-US" sz="2000" dirty="0"/>
              <a:t>The changes often counteract each other, net impacts vary by location, season, and species</a:t>
            </a:r>
          </a:p>
          <a:p>
            <a:r>
              <a:rPr lang="en-US" sz="2000" dirty="0"/>
              <a:t>H-CMAQ provides an efficient testbed for assessing the impacts of model updates and science options</a:t>
            </a:r>
          </a:p>
        </p:txBody>
      </p:sp>
      <p:sp>
        <p:nvSpPr>
          <p:cNvPr id="4" name="Slide Number Placeholder 3">
            <a:extLst>
              <a:ext uri="{FF2B5EF4-FFF2-40B4-BE49-F238E27FC236}">
                <a16:creationId xmlns:a16="http://schemas.microsoft.com/office/drawing/2014/main" id="{23AA14FD-77EF-4EF1-ADEC-52CEBFE877D1}"/>
              </a:ext>
            </a:extLst>
          </p:cNvPr>
          <p:cNvSpPr>
            <a:spLocks noGrp="1"/>
          </p:cNvSpPr>
          <p:nvPr>
            <p:ph type="sldNum" sz="quarter" idx="12"/>
          </p:nvPr>
        </p:nvSpPr>
        <p:spPr/>
        <p:txBody>
          <a:bodyPr/>
          <a:lstStyle/>
          <a:p>
            <a:pPr>
              <a:defRPr/>
            </a:pPr>
            <a:fld id="{BEF2A795-0D1C-4340-A163-773CC4D3E4EC}" type="slidenum">
              <a:rPr lang="en-US" smtClean="0"/>
              <a:pPr>
                <a:defRPr/>
              </a:pPr>
              <a:t>23</a:t>
            </a:fld>
            <a:endParaRPr lang="en-US" dirty="0"/>
          </a:p>
        </p:txBody>
      </p:sp>
    </p:spTree>
    <p:extLst>
      <p:ext uri="{BB962C8B-B14F-4D97-AF65-F5344CB8AC3E}">
        <p14:creationId xmlns:p14="http://schemas.microsoft.com/office/powerpoint/2010/main" val="294968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7ADAB-CB5E-4C9E-87B6-35F25EB3AFB2}"/>
              </a:ext>
            </a:extLst>
          </p:cNvPr>
          <p:cNvSpPr>
            <a:spLocks noGrp="1"/>
          </p:cNvSpPr>
          <p:nvPr>
            <p:ph idx="1"/>
          </p:nvPr>
        </p:nvSpPr>
        <p:spPr>
          <a:xfrm>
            <a:off x="3352800" y="2438400"/>
            <a:ext cx="6019800" cy="838200"/>
          </a:xfrm>
        </p:spPr>
        <p:txBody>
          <a:bodyPr/>
          <a:lstStyle/>
          <a:p>
            <a:pPr marL="0" indent="0">
              <a:buNone/>
            </a:pPr>
            <a:r>
              <a:rPr lang="en-US" sz="5400" dirty="0"/>
              <a:t>Extra Slides</a:t>
            </a:r>
            <a:endParaRPr lang="en-US" sz="5400" baseline="-25000" dirty="0"/>
          </a:p>
        </p:txBody>
      </p:sp>
      <p:sp>
        <p:nvSpPr>
          <p:cNvPr id="4" name="Slide Number Placeholder 3">
            <a:extLst>
              <a:ext uri="{FF2B5EF4-FFF2-40B4-BE49-F238E27FC236}">
                <a16:creationId xmlns:a16="http://schemas.microsoft.com/office/drawing/2014/main" id="{61EB6E14-AD46-4937-9F0F-96F60205C4AD}"/>
              </a:ext>
            </a:extLst>
          </p:cNvPr>
          <p:cNvSpPr>
            <a:spLocks noGrp="1"/>
          </p:cNvSpPr>
          <p:nvPr>
            <p:ph type="sldNum" sz="quarter" idx="12"/>
          </p:nvPr>
        </p:nvSpPr>
        <p:spPr/>
        <p:txBody>
          <a:bodyPr/>
          <a:lstStyle/>
          <a:p>
            <a:pPr>
              <a:defRPr/>
            </a:pPr>
            <a:fld id="{BEF2A795-0D1C-4340-A163-773CC4D3E4EC}" type="slidenum">
              <a:rPr lang="en-US" smtClean="0"/>
              <a:pPr>
                <a:defRPr/>
              </a:pPr>
              <a:t>24</a:t>
            </a:fld>
            <a:endParaRPr lang="en-US" dirty="0"/>
          </a:p>
        </p:txBody>
      </p:sp>
    </p:spTree>
    <p:extLst>
      <p:ext uri="{BB962C8B-B14F-4D97-AF65-F5344CB8AC3E}">
        <p14:creationId xmlns:p14="http://schemas.microsoft.com/office/powerpoint/2010/main" val="632586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1E72-FDA4-4704-AB79-40E35D1C0286}"/>
              </a:ext>
            </a:extLst>
          </p:cNvPr>
          <p:cNvSpPr>
            <a:spLocks noGrp="1"/>
          </p:cNvSpPr>
          <p:nvPr>
            <p:ph type="title"/>
          </p:nvPr>
        </p:nvSpPr>
        <p:spPr>
          <a:xfrm>
            <a:off x="1878496" y="105451"/>
            <a:ext cx="10257183" cy="654348"/>
          </a:xfrm>
        </p:spPr>
        <p:txBody>
          <a:bodyPr/>
          <a:lstStyle/>
          <a:p>
            <a:r>
              <a:rPr lang="en-US" dirty="0"/>
              <a:t>Comparison for Tropospheric Column O</a:t>
            </a:r>
            <a:r>
              <a:rPr lang="en-US" baseline="-25000" dirty="0"/>
              <a:t>3</a:t>
            </a:r>
            <a:r>
              <a:rPr lang="en-US" baseline="30000" dirty="0"/>
              <a:t>*</a:t>
            </a:r>
          </a:p>
        </p:txBody>
      </p:sp>
      <p:sp>
        <p:nvSpPr>
          <p:cNvPr id="4" name="Slide Number Placeholder 3">
            <a:extLst>
              <a:ext uri="{FF2B5EF4-FFF2-40B4-BE49-F238E27FC236}">
                <a16:creationId xmlns:a16="http://schemas.microsoft.com/office/drawing/2014/main" id="{1F10397E-D9C6-44DC-976F-55FF919E6001}"/>
              </a:ext>
            </a:extLst>
          </p:cNvPr>
          <p:cNvSpPr>
            <a:spLocks noGrp="1"/>
          </p:cNvSpPr>
          <p:nvPr>
            <p:ph type="sldNum" sz="quarter" idx="12"/>
          </p:nvPr>
        </p:nvSpPr>
        <p:spPr/>
        <p:txBody>
          <a:bodyPr/>
          <a:lstStyle/>
          <a:p>
            <a:pPr>
              <a:defRPr/>
            </a:pPr>
            <a:fld id="{BEF2A795-0D1C-4340-A163-773CC4D3E4EC}" type="slidenum">
              <a:rPr lang="en-US" smtClean="0"/>
              <a:pPr>
                <a:defRPr/>
              </a:pPr>
              <a:t>25</a:t>
            </a:fld>
            <a:endParaRPr lang="en-US" dirty="0"/>
          </a:p>
        </p:txBody>
      </p:sp>
      <p:sp>
        <p:nvSpPr>
          <p:cNvPr id="24" name="Content Placeholder 2">
            <a:extLst>
              <a:ext uri="{FF2B5EF4-FFF2-40B4-BE49-F238E27FC236}">
                <a16:creationId xmlns:a16="http://schemas.microsoft.com/office/drawing/2014/main" id="{781EBF1B-CD19-4433-A927-51DA0C1B4666}"/>
              </a:ext>
            </a:extLst>
          </p:cNvPr>
          <p:cNvSpPr txBox="1">
            <a:spLocks/>
          </p:cNvSpPr>
          <p:nvPr/>
        </p:nvSpPr>
        <p:spPr>
          <a:xfrm>
            <a:off x="6781800" y="2734961"/>
            <a:ext cx="5105400" cy="3108543"/>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Comparisons are consistent with </a:t>
            </a:r>
            <a:r>
              <a:rPr lang="en-US" sz="2000" kern="0" dirty="0" err="1"/>
              <a:t>ozonesonde</a:t>
            </a:r>
            <a:r>
              <a:rPr lang="en-US" sz="2000" kern="0" dirty="0"/>
              <a:t> analysis</a:t>
            </a:r>
          </a:p>
          <a:p>
            <a:pPr marL="0" indent="0">
              <a:buNone/>
            </a:pPr>
            <a:endParaRPr lang="en-US" sz="2000" kern="0" dirty="0"/>
          </a:p>
          <a:p>
            <a:pPr marL="0" indent="0">
              <a:buNone/>
            </a:pPr>
            <a:r>
              <a:rPr lang="en-US" sz="2000" kern="0" dirty="0"/>
              <a:t>Springtime underestimations are most pronounced at higher latitudes</a:t>
            </a:r>
          </a:p>
          <a:p>
            <a:pPr marL="0" indent="0">
              <a:buNone/>
            </a:pPr>
            <a:endParaRPr lang="en-US" sz="2000" kern="0" dirty="0"/>
          </a:p>
          <a:p>
            <a:pPr marL="0" indent="0">
              <a:buNone/>
            </a:pPr>
            <a:r>
              <a:rPr lang="en-US" sz="2000" kern="0" dirty="0"/>
              <a:t>Also see poster by Barron Henderson for more background on using satellite data for model evaluation</a:t>
            </a:r>
          </a:p>
        </p:txBody>
      </p:sp>
      <p:sp>
        <p:nvSpPr>
          <p:cNvPr id="10" name="TextBox 9">
            <a:extLst>
              <a:ext uri="{FF2B5EF4-FFF2-40B4-BE49-F238E27FC236}">
                <a16:creationId xmlns:a16="http://schemas.microsoft.com/office/drawing/2014/main" id="{2F9815E4-6506-4093-8597-F736CD49CA54}"/>
              </a:ext>
            </a:extLst>
          </p:cNvPr>
          <p:cNvSpPr txBox="1"/>
          <p:nvPr/>
        </p:nvSpPr>
        <p:spPr>
          <a:xfrm>
            <a:off x="6781800" y="814442"/>
            <a:ext cx="3835400" cy="1754326"/>
          </a:xfrm>
          <a:prstGeom prst="rect">
            <a:avLst/>
          </a:prstGeom>
          <a:noFill/>
        </p:spPr>
        <p:txBody>
          <a:bodyPr wrap="square" rtlCol="0">
            <a:spAutoFit/>
          </a:bodyPr>
          <a:lstStyle/>
          <a:p>
            <a:r>
              <a:rPr lang="en-US" sz="1800" dirty="0"/>
              <a:t>OMI*</a:t>
            </a:r>
          </a:p>
          <a:p>
            <a:r>
              <a:rPr lang="en-US" sz="1800" dirty="0">
                <a:solidFill>
                  <a:srgbClr val="FF0000"/>
                </a:solidFill>
              </a:rPr>
              <a:t>v533 BASE</a:t>
            </a:r>
          </a:p>
          <a:p>
            <a:r>
              <a:rPr lang="en-US" sz="1800" dirty="0">
                <a:solidFill>
                  <a:srgbClr val="0000FF"/>
                </a:solidFill>
              </a:rPr>
              <a:t>v54 BASE</a:t>
            </a:r>
          </a:p>
          <a:p>
            <a:r>
              <a:rPr lang="en-US" sz="1800" dirty="0">
                <a:solidFill>
                  <a:srgbClr val="009900"/>
                </a:solidFill>
              </a:rPr>
              <a:t>v54 MEGAN YL</a:t>
            </a:r>
          </a:p>
          <a:p>
            <a:r>
              <a:rPr lang="en-US" sz="1800" dirty="0">
                <a:solidFill>
                  <a:srgbClr val="9900CC"/>
                </a:solidFill>
              </a:rPr>
              <a:t>v54 MEGAN BDSNP</a:t>
            </a:r>
          </a:p>
          <a:p>
            <a:r>
              <a:rPr lang="en-US" sz="1800" dirty="0">
                <a:solidFill>
                  <a:srgbClr val="FF9900"/>
                </a:solidFill>
              </a:rPr>
              <a:t>v54 WWLLNS</a:t>
            </a:r>
          </a:p>
        </p:txBody>
      </p:sp>
      <p:sp>
        <p:nvSpPr>
          <p:cNvPr id="11" name="Content Placeholder 2">
            <a:extLst>
              <a:ext uri="{FF2B5EF4-FFF2-40B4-BE49-F238E27FC236}">
                <a16:creationId xmlns:a16="http://schemas.microsoft.com/office/drawing/2014/main" id="{81E96A64-4358-4E02-8204-DA3DFC896EF6}"/>
              </a:ext>
            </a:extLst>
          </p:cNvPr>
          <p:cNvSpPr>
            <a:spLocks noGrp="1"/>
          </p:cNvSpPr>
          <p:nvPr>
            <p:ph idx="1"/>
          </p:nvPr>
        </p:nvSpPr>
        <p:spPr>
          <a:xfrm>
            <a:off x="987287" y="5958878"/>
            <a:ext cx="11174896" cy="783832"/>
          </a:xfrm>
        </p:spPr>
        <p:txBody>
          <a:bodyPr/>
          <a:lstStyle/>
          <a:p>
            <a:pPr marL="284163" lvl="1" indent="0">
              <a:buNone/>
            </a:pPr>
            <a:r>
              <a:rPr lang="en-US" sz="1400" dirty="0"/>
              <a:t>*OMI tropospheric ozone column (PROFOZ product) level 2 data processed with </a:t>
            </a:r>
            <a:r>
              <a:rPr lang="en-US" sz="1400" dirty="0" err="1"/>
              <a:t>cmaqsatproc</a:t>
            </a:r>
            <a:r>
              <a:rPr lang="en-US" sz="1400" dirty="0"/>
              <a:t> (</a:t>
            </a:r>
            <a:r>
              <a:rPr lang="en-US" sz="1400" dirty="0">
                <a:hlinkClick r:id="rId2"/>
              </a:rPr>
              <a:t>https://github.com/barronh/cmaqsatproc</a:t>
            </a:r>
            <a:r>
              <a:rPr lang="en-US" sz="1400" dirty="0"/>
              <a:t>)</a:t>
            </a:r>
          </a:p>
          <a:p>
            <a:pPr lvl="2"/>
            <a:r>
              <a:rPr lang="en-US" sz="1400" dirty="0"/>
              <a:t>Liu et al., 2010, Atmos. Chem. Phys., 10, doi:10.5194/acp-10-2521-2010</a:t>
            </a:r>
          </a:p>
          <a:p>
            <a:pPr lvl="2"/>
            <a:r>
              <a:rPr lang="en-US" sz="1400" dirty="0"/>
              <a:t>Kim et al., 2013, Atmos. Chem. Phys., 13, doi:10.5194/acp-13-9321- 2013</a:t>
            </a:r>
          </a:p>
          <a:p>
            <a:pPr marL="574675" lvl="2" indent="0">
              <a:buNone/>
            </a:pPr>
            <a:endParaRPr lang="en-US" dirty="0"/>
          </a:p>
        </p:txBody>
      </p:sp>
      <p:grpSp>
        <p:nvGrpSpPr>
          <p:cNvPr id="7" name="Group 6">
            <a:extLst>
              <a:ext uri="{FF2B5EF4-FFF2-40B4-BE49-F238E27FC236}">
                <a16:creationId xmlns:a16="http://schemas.microsoft.com/office/drawing/2014/main" id="{D11A6D98-2435-4C74-9BB5-002D6FBB8125}"/>
              </a:ext>
            </a:extLst>
          </p:cNvPr>
          <p:cNvGrpSpPr/>
          <p:nvPr/>
        </p:nvGrpSpPr>
        <p:grpSpPr>
          <a:xfrm>
            <a:off x="990600" y="781312"/>
            <a:ext cx="5282063" cy="5050602"/>
            <a:chOff x="990600" y="781312"/>
            <a:chExt cx="5282063" cy="5050602"/>
          </a:xfrm>
        </p:grpSpPr>
        <p:pic>
          <p:nvPicPr>
            <p:cNvPr id="5" name="Picture 4">
              <a:extLst>
                <a:ext uri="{FF2B5EF4-FFF2-40B4-BE49-F238E27FC236}">
                  <a16:creationId xmlns:a16="http://schemas.microsoft.com/office/drawing/2014/main" id="{3111A3E4-00DE-45A5-9C0B-6B44AF26750E}"/>
                </a:ext>
              </a:extLst>
            </p:cNvPr>
            <p:cNvPicPr>
              <a:picLocks noChangeAspect="1"/>
            </p:cNvPicPr>
            <p:nvPr/>
          </p:nvPicPr>
          <p:blipFill>
            <a:blip r:embed="rId3"/>
            <a:stretch>
              <a:fillRect/>
            </a:stretch>
          </p:blipFill>
          <p:spPr>
            <a:xfrm>
              <a:off x="990600" y="781312"/>
              <a:ext cx="5282063" cy="5050602"/>
            </a:xfrm>
            <a:prstGeom prst="rect">
              <a:avLst/>
            </a:prstGeom>
          </p:spPr>
        </p:pic>
        <p:sp>
          <p:nvSpPr>
            <p:cNvPr id="6" name="Rectangle 5">
              <a:extLst>
                <a:ext uri="{FF2B5EF4-FFF2-40B4-BE49-F238E27FC236}">
                  <a16:creationId xmlns:a16="http://schemas.microsoft.com/office/drawing/2014/main" id="{C2B8A919-780D-4DF6-AE88-D133425ACF1C}"/>
                </a:ext>
              </a:extLst>
            </p:cNvPr>
            <p:cNvSpPr/>
            <p:nvPr/>
          </p:nvSpPr>
          <p:spPr bwMode="auto">
            <a:xfrm>
              <a:off x="2286000" y="990600"/>
              <a:ext cx="1219200" cy="6051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4" name="Rectangle 13">
              <a:extLst>
                <a:ext uri="{FF2B5EF4-FFF2-40B4-BE49-F238E27FC236}">
                  <a16:creationId xmlns:a16="http://schemas.microsoft.com/office/drawing/2014/main" id="{7C014860-9287-484C-8ED2-99B792409FB7}"/>
                </a:ext>
              </a:extLst>
            </p:cNvPr>
            <p:cNvSpPr/>
            <p:nvPr/>
          </p:nvSpPr>
          <p:spPr bwMode="auto">
            <a:xfrm>
              <a:off x="4983890" y="1023490"/>
              <a:ext cx="1219200" cy="6051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5" name="Rectangle 14">
              <a:extLst>
                <a:ext uri="{FF2B5EF4-FFF2-40B4-BE49-F238E27FC236}">
                  <a16:creationId xmlns:a16="http://schemas.microsoft.com/office/drawing/2014/main" id="{59CC6397-E549-4ECB-917D-A141EFA77D9B}"/>
                </a:ext>
              </a:extLst>
            </p:cNvPr>
            <p:cNvSpPr/>
            <p:nvPr/>
          </p:nvSpPr>
          <p:spPr bwMode="auto">
            <a:xfrm>
              <a:off x="4979505" y="3599398"/>
              <a:ext cx="1219200" cy="6051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6" name="Rectangle 15">
              <a:extLst>
                <a:ext uri="{FF2B5EF4-FFF2-40B4-BE49-F238E27FC236}">
                  <a16:creationId xmlns:a16="http://schemas.microsoft.com/office/drawing/2014/main" id="{DC9E0B21-7F35-498E-BBA6-C8391A5F5205}"/>
                </a:ext>
              </a:extLst>
            </p:cNvPr>
            <p:cNvSpPr/>
            <p:nvPr/>
          </p:nvSpPr>
          <p:spPr bwMode="auto">
            <a:xfrm>
              <a:off x="2269436" y="3579520"/>
              <a:ext cx="1219200" cy="6051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spTree>
    <p:extLst>
      <p:ext uri="{BB962C8B-B14F-4D97-AF65-F5344CB8AC3E}">
        <p14:creationId xmlns:p14="http://schemas.microsoft.com/office/powerpoint/2010/main" val="368840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1E72-FDA4-4704-AB79-40E35D1C0286}"/>
              </a:ext>
            </a:extLst>
          </p:cNvPr>
          <p:cNvSpPr>
            <a:spLocks noGrp="1"/>
          </p:cNvSpPr>
          <p:nvPr>
            <p:ph type="title"/>
          </p:nvPr>
        </p:nvSpPr>
        <p:spPr>
          <a:xfrm>
            <a:off x="2133599" y="118430"/>
            <a:ext cx="10094843" cy="609600"/>
          </a:xfrm>
        </p:spPr>
        <p:txBody>
          <a:bodyPr/>
          <a:lstStyle/>
          <a:p>
            <a:r>
              <a:rPr lang="en-US" dirty="0"/>
              <a:t>AOD Comparison to AERONET Observations</a:t>
            </a:r>
            <a:endParaRPr lang="en-US" baseline="-25000" dirty="0">
              <a:highlight>
                <a:srgbClr val="FFFF00"/>
              </a:highlight>
            </a:endParaRPr>
          </a:p>
        </p:txBody>
      </p:sp>
      <p:sp>
        <p:nvSpPr>
          <p:cNvPr id="4" name="Slide Number Placeholder 3">
            <a:extLst>
              <a:ext uri="{FF2B5EF4-FFF2-40B4-BE49-F238E27FC236}">
                <a16:creationId xmlns:a16="http://schemas.microsoft.com/office/drawing/2014/main" id="{1F10397E-D9C6-44DC-976F-55FF919E6001}"/>
              </a:ext>
            </a:extLst>
          </p:cNvPr>
          <p:cNvSpPr>
            <a:spLocks noGrp="1"/>
          </p:cNvSpPr>
          <p:nvPr>
            <p:ph type="sldNum" sz="quarter" idx="12"/>
          </p:nvPr>
        </p:nvSpPr>
        <p:spPr/>
        <p:txBody>
          <a:bodyPr/>
          <a:lstStyle/>
          <a:p>
            <a:pPr>
              <a:defRPr/>
            </a:pPr>
            <a:fld id="{BEF2A795-0D1C-4340-A163-773CC4D3E4EC}" type="slidenum">
              <a:rPr lang="en-US" smtClean="0"/>
              <a:pPr>
                <a:defRPr/>
              </a:pPr>
              <a:t>26</a:t>
            </a:fld>
            <a:endParaRPr lang="en-US" dirty="0"/>
          </a:p>
        </p:txBody>
      </p:sp>
      <p:sp>
        <p:nvSpPr>
          <p:cNvPr id="13" name="TextBox 12">
            <a:extLst>
              <a:ext uri="{FF2B5EF4-FFF2-40B4-BE49-F238E27FC236}">
                <a16:creationId xmlns:a16="http://schemas.microsoft.com/office/drawing/2014/main" id="{4A1B557C-7791-4662-B52C-72CFCBC20E57}"/>
              </a:ext>
            </a:extLst>
          </p:cNvPr>
          <p:cNvSpPr txBox="1"/>
          <p:nvPr/>
        </p:nvSpPr>
        <p:spPr>
          <a:xfrm>
            <a:off x="521171" y="1050905"/>
            <a:ext cx="5181600" cy="461665"/>
          </a:xfrm>
          <a:prstGeom prst="rect">
            <a:avLst/>
          </a:prstGeom>
          <a:noFill/>
        </p:spPr>
        <p:txBody>
          <a:bodyPr wrap="square" rtlCol="0">
            <a:spAutoFit/>
          </a:bodyPr>
          <a:lstStyle/>
          <a:p>
            <a:pPr algn="ctr"/>
            <a:r>
              <a:rPr lang="en-US" dirty="0"/>
              <a:t>Western U.S., STAGE </a:t>
            </a:r>
          </a:p>
        </p:txBody>
      </p:sp>
      <p:sp>
        <p:nvSpPr>
          <p:cNvPr id="14" name="TextBox 13">
            <a:extLst>
              <a:ext uri="{FF2B5EF4-FFF2-40B4-BE49-F238E27FC236}">
                <a16:creationId xmlns:a16="http://schemas.microsoft.com/office/drawing/2014/main" id="{14739F93-9C9F-4616-B1F6-7FE31F93B013}"/>
              </a:ext>
            </a:extLst>
          </p:cNvPr>
          <p:cNvSpPr txBox="1"/>
          <p:nvPr/>
        </p:nvSpPr>
        <p:spPr>
          <a:xfrm>
            <a:off x="6734717" y="1030847"/>
            <a:ext cx="5181600" cy="461665"/>
          </a:xfrm>
          <a:prstGeom prst="rect">
            <a:avLst/>
          </a:prstGeom>
          <a:noFill/>
        </p:spPr>
        <p:txBody>
          <a:bodyPr wrap="square" rtlCol="0">
            <a:spAutoFit/>
          </a:bodyPr>
          <a:lstStyle/>
          <a:p>
            <a:pPr algn="ctr"/>
            <a:r>
              <a:rPr lang="en-US" dirty="0"/>
              <a:t>Eastern U.S., STAGE</a:t>
            </a:r>
          </a:p>
        </p:txBody>
      </p:sp>
      <p:sp>
        <p:nvSpPr>
          <p:cNvPr id="12" name="TextBox 11">
            <a:extLst>
              <a:ext uri="{FF2B5EF4-FFF2-40B4-BE49-F238E27FC236}">
                <a16:creationId xmlns:a16="http://schemas.microsoft.com/office/drawing/2014/main" id="{93885C8D-A148-4DEC-A730-63763DCB3C7A}"/>
              </a:ext>
            </a:extLst>
          </p:cNvPr>
          <p:cNvSpPr txBox="1"/>
          <p:nvPr/>
        </p:nvSpPr>
        <p:spPr>
          <a:xfrm>
            <a:off x="1008835" y="4522600"/>
            <a:ext cx="3225369" cy="1754326"/>
          </a:xfrm>
          <a:prstGeom prst="rect">
            <a:avLst/>
          </a:prstGeom>
          <a:noFill/>
        </p:spPr>
        <p:txBody>
          <a:bodyPr wrap="square" rtlCol="0">
            <a:spAutoFit/>
          </a:bodyPr>
          <a:lstStyle/>
          <a:p>
            <a:r>
              <a:rPr lang="en-US" sz="1800" dirty="0"/>
              <a:t>Observations</a:t>
            </a:r>
          </a:p>
          <a:p>
            <a:r>
              <a:rPr lang="en-US" sz="1800" dirty="0">
                <a:solidFill>
                  <a:srgbClr val="FF0000"/>
                </a:solidFill>
              </a:rPr>
              <a:t>CMAQv5.3 STAGE BASE</a:t>
            </a:r>
          </a:p>
          <a:p>
            <a:r>
              <a:rPr lang="en-US" sz="1800" dirty="0">
                <a:solidFill>
                  <a:srgbClr val="0000FF"/>
                </a:solidFill>
              </a:rPr>
              <a:t>CMAQv5.4 STAGE BASE</a:t>
            </a:r>
          </a:p>
          <a:p>
            <a:r>
              <a:rPr lang="en-US" sz="1800" dirty="0">
                <a:solidFill>
                  <a:srgbClr val="009900"/>
                </a:solidFill>
              </a:rPr>
              <a:t>CMAQv5.4 MEGAN YL</a:t>
            </a:r>
          </a:p>
          <a:p>
            <a:r>
              <a:rPr lang="en-US" sz="1800" dirty="0">
                <a:solidFill>
                  <a:srgbClr val="9900CC"/>
                </a:solidFill>
              </a:rPr>
              <a:t>CMAQv5.4 MEGAN BDSNP</a:t>
            </a:r>
          </a:p>
          <a:p>
            <a:r>
              <a:rPr lang="en-US" sz="1800" dirty="0">
                <a:solidFill>
                  <a:srgbClr val="FFC000"/>
                </a:solidFill>
              </a:rPr>
              <a:t>CMAQv5.4 Pleim</a:t>
            </a:r>
          </a:p>
        </p:txBody>
      </p:sp>
      <p:sp>
        <p:nvSpPr>
          <p:cNvPr id="16" name="Content Placeholder 2">
            <a:extLst>
              <a:ext uri="{FF2B5EF4-FFF2-40B4-BE49-F238E27FC236}">
                <a16:creationId xmlns:a16="http://schemas.microsoft.com/office/drawing/2014/main" id="{9D16E8A8-24B7-4AFE-BB1A-4734CE1F797E}"/>
              </a:ext>
            </a:extLst>
          </p:cNvPr>
          <p:cNvSpPr txBox="1">
            <a:spLocks/>
          </p:cNvSpPr>
          <p:nvPr/>
        </p:nvSpPr>
        <p:spPr>
          <a:xfrm>
            <a:off x="4800600" y="5151904"/>
            <a:ext cx="7239000" cy="1015663"/>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Underestimation of observed summer AOD peak is consistent with surface fine PM comparisons and likely points to challenges with modeling the impacts of fires</a:t>
            </a:r>
          </a:p>
        </p:txBody>
      </p:sp>
      <p:pic>
        <p:nvPicPr>
          <p:cNvPr id="5" name="Picture 4">
            <a:extLst>
              <a:ext uri="{FF2B5EF4-FFF2-40B4-BE49-F238E27FC236}">
                <a16:creationId xmlns:a16="http://schemas.microsoft.com/office/drawing/2014/main" id="{D8815E30-0CF3-4545-8F96-38E352ADE8B8}"/>
              </a:ext>
            </a:extLst>
          </p:cNvPr>
          <p:cNvPicPr>
            <a:picLocks noChangeAspect="1"/>
          </p:cNvPicPr>
          <p:nvPr/>
        </p:nvPicPr>
        <p:blipFill>
          <a:blip r:embed="rId2"/>
          <a:stretch>
            <a:fillRect/>
          </a:stretch>
        </p:blipFill>
        <p:spPr>
          <a:xfrm>
            <a:off x="-23191" y="1562313"/>
            <a:ext cx="6263772" cy="2845179"/>
          </a:xfrm>
          <a:prstGeom prst="rect">
            <a:avLst/>
          </a:prstGeom>
        </p:spPr>
      </p:pic>
      <p:pic>
        <p:nvPicPr>
          <p:cNvPr id="7" name="Picture 6">
            <a:extLst>
              <a:ext uri="{FF2B5EF4-FFF2-40B4-BE49-F238E27FC236}">
                <a16:creationId xmlns:a16="http://schemas.microsoft.com/office/drawing/2014/main" id="{6B84F7DB-95E6-4A9F-BCE6-37E475260F69}"/>
              </a:ext>
            </a:extLst>
          </p:cNvPr>
          <p:cNvPicPr>
            <a:picLocks noChangeAspect="1"/>
          </p:cNvPicPr>
          <p:nvPr/>
        </p:nvPicPr>
        <p:blipFill>
          <a:blip r:embed="rId3"/>
          <a:stretch>
            <a:fillRect/>
          </a:stretch>
        </p:blipFill>
        <p:spPr>
          <a:xfrm>
            <a:off x="6240580" y="1562313"/>
            <a:ext cx="5900353" cy="2845179"/>
          </a:xfrm>
          <a:prstGeom prst="rect">
            <a:avLst/>
          </a:prstGeom>
        </p:spPr>
      </p:pic>
    </p:spTree>
    <p:extLst>
      <p:ext uri="{BB962C8B-B14F-4D97-AF65-F5344CB8AC3E}">
        <p14:creationId xmlns:p14="http://schemas.microsoft.com/office/powerpoint/2010/main" val="359627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2F2A-A000-4682-9353-4D7A3D450C85}"/>
              </a:ext>
            </a:extLst>
          </p:cNvPr>
          <p:cNvSpPr>
            <a:spLocks noGrp="1"/>
          </p:cNvSpPr>
          <p:nvPr>
            <p:ph type="title"/>
          </p:nvPr>
        </p:nvSpPr>
        <p:spPr>
          <a:xfrm>
            <a:off x="1996897" y="160712"/>
            <a:ext cx="10160000" cy="685800"/>
          </a:xfrm>
        </p:spPr>
        <p:txBody>
          <a:bodyPr/>
          <a:lstStyle/>
          <a:p>
            <a:r>
              <a:rPr lang="en-US" sz="3200" dirty="0"/>
              <a:t>Model Configuration for Base Simulations</a:t>
            </a:r>
          </a:p>
        </p:txBody>
      </p:sp>
      <p:sp>
        <p:nvSpPr>
          <p:cNvPr id="3" name="Content Placeholder 2">
            <a:extLst>
              <a:ext uri="{FF2B5EF4-FFF2-40B4-BE49-F238E27FC236}">
                <a16:creationId xmlns:a16="http://schemas.microsoft.com/office/drawing/2014/main" id="{915E7A25-3406-4A7E-98DF-9A2C1D99A9FD}"/>
              </a:ext>
            </a:extLst>
          </p:cNvPr>
          <p:cNvSpPr>
            <a:spLocks noGrp="1"/>
          </p:cNvSpPr>
          <p:nvPr>
            <p:ph idx="1"/>
          </p:nvPr>
        </p:nvSpPr>
        <p:spPr>
          <a:xfrm>
            <a:off x="682723" y="843199"/>
            <a:ext cx="11474174" cy="5791200"/>
          </a:xfrm>
        </p:spPr>
        <p:txBody>
          <a:bodyPr/>
          <a:lstStyle/>
          <a:p>
            <a:pPr lvl="0">
              <a:spcBef>
                <a:spcPts val="1000"/>
              </a:spcBef>
            </a:pPr>
            <a:r>
              <a:rPr lang="en-US" sz="2000" b="1" dirty="0"/>
              <a:t>Domain: </a:t>
            </a:r>
            <a:r>
              <a:rPr lang="en-US" sz="2000" dirty="0"/>
              <a:t>Northern Hemisphere at 108 km grid spacing and 44 vertical layers up to 50 mb</a:t>
            </a:r>
          </a:p>
          <a:p>
            <a:pPr lvl="0">
              <a:spcBef>
                <a:spcPts val="1000"/>
              </a:spcBef>
            </a:pPr>
            <a:r>
              <a:rPr lang="en-US" sz="2000" b="1" dirty="0"/>
              <a:t>WRF: </a:t>
            </a:r>
            <a:r>
              <a:rPr lang="en-US" sz="2000" dirty="0"/>
              <a:t>v4.3.3, KF convective scheme with trigger 1, PX land surface model, ACM2 PBL scheme, MODIS land use, Morrison microphysics, </a:t>
            </a:r>
            <a:r>
              <a:rPr lang="en-US" sz="2000" dirty="0" err="1"/>
              <a:t>RRTMg</a:t>
            </a:r>
            <a:r>
              <a:rPr lang="en-US" sz="2000" dirty="0"/>
              <a:t> radiation, lightning assimilation using WWLLN</a:t>
            </a:r>
          </a:p>
          <a:p>
            <a:pPr>
              <a:spcBef>
                <a:spcPts val="1000"/>
              </a:spcBef>
            </a:pPr>
            <a:r>
              <a:rPr lang="en-US" sz="2000" b="1" kern="0" dirty="0"/>
              <a:t>Emissions: </a:t>
            </a:r>
            <a:r>
              <a:rPr lang="en-US" sz="2000" kern="0" dirty="0"/>
              <a:t>EQUATES (see Foley et al. 2020 CMAS presentation):</a:t>
            </a:r>
          </a:p>
          <a:p>
            <a:pPr lvl="1">
              <a:spcBef>
                <a:spcPts val="600"/>
              </a:spcBef>
            </a:pPr>
            <a:r>
              <a:rPr lang="en-US" sz="2000" kern="0" dirty="0"/>
              <a:t>Anthropogenic:</a:t>
            </a:r>
          </a:p>
          <a:p>
            <a:pPr lvl="2">
              <a:spcBef>
                <a:spcPts val="600"/>
              </a:spcBef>
            </a:pPr>
            <a:r>
              <a:rPr lang="en-US" sz="2000" kern="0" dirty="0"/>
              <a:t>U.S.: EQUATES 12 km emissions patched into the 108 km domain</a:t>
            </a:r>
          </a:p>
          <a:p>
            <a:pPr lvl="2">
              <a:spcBef>
                <a:spcPts val="600"/>
              </a:spcBef>
            </a:pPr>
            <a:r>
              <a:rPr lang="en-US" sz="2000" kern="0" dirty="0"/>
              <a:t>Non-US: 2010 HTAP with year-specific scaling from CEDS and Tsinghua University</a:t>
            </a:r>
          </a:p>
          <a:p>
            <a:pPr lvl="1">
              <a:spcBef>
                <a:spcPts val="600"/>
              </a:spcBef>
            </a:pPr>
            <a:r>
              <a:rPr lang="en-US" sz="2000" kern="0" dirty="0"/>
              <a:t>Fires: BlueSky Pipeline (U.S.) and FINN (non-U.S.)</a:t>
            </a:r>
          </a:p>
          <a:p>
            <a:pPr lvl="1">
              <a:spcBef>
                <a:spcPts val="600"/>
              </a:spcBef>
            </a:pPr>
            <a:r>
              <a:rPr lang="en-US" sz="2000" kern="0" dirty="0"/>
              <a:t>Biogenic VOC: CAMSv2.1 (based on MEGAN2.1)</a:t>
            </a:r>
          </a:p>
          <a:p>
            <a:pPr lvl="1">
              <a:spcBef>
                <a:spcPts val="600"/>
              </a:spcBef>
            </a:pPr>
            <a:r>
              <a:rPr lang="en-US" sz="2000" kern="0" dirty="0"/>
              <a:t>Soil NO: CAMSv2.1 (</a:t>
            </a:r>
            <a:r>
              <a:rPr lang="en-US" sz="2000" kern="0" dirty="0" err="1"/>
              <a:t>Yienger</a:t>
            </a:r>
            <a:r>
              <a:rPr lang="en-US" sz="2000" kern="0" dirty="0"/>
              <a:t> and Levy, 1995 with updates based on recent literature)</a:t>
            </a:r>
          </a:p>
          <a:p>
            <a:pPr lvl="1">
              <a:spcBef>
                <a:spcPts val="600"/>
              </a:spcBef>
            </a:pPr>
            <a:r>
              <a:rPr lang="en-US" sz="2000" kern="0" dirty="0"/>
              <a:t>Lightning: GEIA climatology</a:t>
            </a:r>
          </a:p>
          <a:p>
            <a:pPr>
              <a:spcBef>
                <a:spcPts val="600"/>
              </a:spcBef>
            </a:pPr>
            <a:r>
              <a:rPr lang="en-US" sz="2000" b="1" dirty="0"/>
              <a:t>CMAQ:</a:t>
            </a:r>
          </a:p>
          <a:p>
            <a:pPr lvl="1">
              <a:spcBef>
                <a:spcPts val="600"/>
              </a:spcBef>
            </a:pPr>
            <a:r>
              <a:rPr lang="en-US" sz="2000" dirty="0"/>
              <a:t>CB6 with detailed halogen chemistry</a:t>
            </a:r>
          </a:p>
          <a:p>
            <a:pPr lvl="1">
              <a:spcBef>
                <a:spcPts val="600"/>
              </a:spcBef>
            </a:pPr>
            <a:r>
              <a:rPr lang="en-US" sz="2000" dirty="0"/>
              <a:t>Aero7</a:t>
            </a:r>
          </a:p>
          <a:p>
            <a:pPr lvl="1">
              <a:spcBef>
                <a:spcPts val="600"/>
              </a:spcBef>
            </a:pPr>
            <a:r>
              <a:rPr lang="en-US" sz="2000" dirty="0"/>
              <a:t>M3Dry and STAGE dry deposition schemes</a:t>
            </a:r>
            <a:endParaRPr lang="en-US" sz="2000" kern="0" dirty="0"/>
          </a:p>
          <a:p>
            <a:pPr marL="633413" lvl="1" indent="-342900">
              <a:spcBef>
                <a:spcPts val="1200"/>
              </a:spcBef>
              <a:buFont typeface="Arial" panose="020B0604020202020204" pitchFamily="34" charset="0"/>
              <a:buChar char="–"/>
            </a:pPr>
            <a:endParaRPr lang="en-US" sz="2000" kern="0" dirty="0"/>
          </a:p>
        </p:txBody>
      </p:sp>
      <p:sp>
        <p:nvSpPr>
          <p:cNvPr id="6" name="Rectangle 6">
            <a:extLst>
              <a:ext uri="{FF2B5EF4-FFF2-40B4-BE49-F238E27FC236}">
                <a16:creationId xmlns:a16="http://schemas.microsoft.com/office/drawing/2014/main" id="{2AABC7A8-6FE4-44A7-BB32-F44F2ADFBA90}"/>
              </a:ext>
            </a:extLst>
          </p:cNvPr>
          <p:cNvSpPr>
            <a:spLocks noGrp="1" noChangeArrowheads="1"/>
          </p:cNvSpPr>
          <p:nvPr>
            <p:ph type="sldNum" sz="quarter" idx="12"/>
          </p:nvPr>
        </p:nvSpPr>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lgn="l">
              <a:defRPr/>
            </a:pPr>
            <a:fld id="{620338C0-557E-40D3-BE98-F43B2D0B1431}" type="slidenum">
              <a:rPr lang="en-US"/>
              <a:pPr algn="l">
                <a:defRPr/>
              </a:pPr>
              <a:t>2</a:t>
            </a:fld>
            <a:endParaRPr lang="en-US"/>
          </a:p>
        </p:txBody>
      </p:sp>
    </p:spTree>
    <p:extLst>
      <p:ext uri="{BB962C8B-B14F-4D97-AF65-F5344CB8AC3E}">
        <p14:creationId xmlns:p14="http://schemas.microsoft.com/office/powerpoint/2010/main" val="278961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892295AB-EFC6-42A3-A76A-EE085A21226D}"/>
              </a:ext>
            </a:extLst>
          </p:cNvPr>
          <p:cNvGraphicFramePr>
            <a:graphicFrameLocks noGrp="1"/>
          </p:cNvGraphicFramePr>
          <p:nvPr>
            <p:extLst>
              <p:ext uri="{D42A27DB-BD31-4B8C-83A1-F6EECF244321}">
                <p14:modId xmlns:p14="http://schemas.microsoft.com/office/powerpoint/2010/main" val="1676367680"/>
              </p:ext>
            </p:extLst>
          </p:nvPr>
        </p:nvGraphicFramePr>
        <p:xfrm>
          <a:off x="247650" y="1494593"/>
          <a:ext cx="11696700" cy="3380860"/>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1206102437"/>
                    </a:ext>
                  </a:extLst>
                </a:gridCol>
                <a:gridCol w="1352550">
                  <a:extLst>
                    <a:ext uri="{9D8B030D-6E8A-4147-A177-3AD203B41FA5}">
                      <a16:colId xmlns:a16="http://schemas.microsoft.com/office/drawing/2014/main" val="2844474582"/>
                    </a:ext>
                  </a:extLst>
                </a:gridCol>
                <a:gridCol w="2819400">
                  <a:extLst>
                    <a:ext uri="{9D8B030D-6E8A-4147-A177-3AD203B41FA5}">
                      <a16:colId xmlns:a16="http://schemas.microsoft.com/office/drawing/2014/main" val="2323095268"/>
                    </a:ext>
                  </a:extLst>
                </a:gridCol>
                <a:gridCol w="1558497">
                  <a:extLst>
                    <a:ext uri="{9D8B030D-6E8A-4147-A177-3AD203B41FA5}">
                      <a16:colId xmlns:a16="http://schemas.microsoft.com/office/drawing/2014/main" val="1291121355"/>
                    </a:ext>
                  </a:extLst>
                </a:gridCol>
                <a:gridCol w="2194353">
                  <a:extLst>
                    <a:ext uri="{9D8B030D-6E8A-4147-A177-3AD203B41FA5}">
                      <a16:colId xmlns:a16="http://schemas.microsoft.com/office/drawing/2014/main" val="1315078511"/>
                    </a:ext>
                  </a:extLst>
                </a:gridCol>
                <a:gridCol w="2019300">
                  <a:extLst>
                    <a:ext uri="{9D8B030D-6E8A-4147-A177-3AD203B41FA5}">
                      <a16:colId xmlns:a16="http://schemas.microsoft.com/office/drawing/2014/main" val="1602203996"/>
                    </a:ext>
                  </a:extLst>
                </a:gridCol>
              </a:tblGrid>
              <a:tr h="333048">
                <a:tc>
                  <a:txBody>
                    <a:bodyPr/>
                    <a:lstStyle/>
                    <a:p>
                      <a:r>
                        <a:rPr lang="en-US" sz="1600" dirty="0"/>
                        <a:t>Label</a:t>
                      </a:r>
                    </a:p>
                  </a:txBody>
                  <a:tcPr/>
                </a:tc>
                <a:tc>
                  <a:txBody>
                    <a:bodyPr/>
                    <a:lstStyle/>
                    <a:p>
                      <a:r>
                        <a:rPr lang="en-US" sz="1600" dirty="0"/>
                        <a:t>CMAQ</a:t>
                      </a:r>
                    </a:p>
                  </a:txBody>
                  <a:tcPr/>
                </a:tc>
                <a:tc>
                  <a:txBody>
                    <a:bodyPr/>
                    <a:lstStyle/>
                    <a:p>
                      <a:r>
                        <a:rPr lang="en-US" sz="1600" dirty="0"/>
                        <a:t>Aerosol Dry Deposition</a:t>
                      </a:r>
                    </a:p>
                  </a:txBody>
                  <a:tcPr/>
                </a:tc>
                <a:tc>
                  <a:txBody>
                    <a:bodyPr/>
                    <a:lstStyle/>
                    <a:p>
                      <a:r>
                        <a:rPr lang="en-US" sz="1600" dirty="0"/>
                        <a:t>Biogenic VOC</a:t>
                      </a:r>
                    </a:p>
                  </a:txBody>
                  <a:tcPr/>
                </a:tc>
                <a:tc>
                  <a:txBody>
                    <a:bodyPr/>
                    <a:lstStyle/>
                    <a:p>
                      <a:r>
                        <a:rPr lang="en-US" sz="1600" dirty="0"/>
                        <a:t>Soil NO</a:t>
                      </a:r>
                    </a:p>
                  </a:txBody>
                  <a:tcPr/>
                </a:tc>
                <a:tc>
                  <a:txBody>
                    <a:bodyPr/>
                    <a:lstStyle/>
                    <a:p>
                      <a:r>
                        <a:rPr lang="en-US" sz="1600" dirty="0"/>
                        <a:t>Lightning NO</a:t>
                      </a:r>
                    </a:p>
                  </a:txBody>
                  <a:tcPr/>
                </a:tc>
                <a:extLst>
                  <a:ext uri="{0D108BD9-81ED-4DB2-BD59-A6C34878D82A}">
                    <a16:rowId xmlns:a16="http://schemas.microsoft.com/office/drawing/2014/main" val="761252670"/>
                  </a:ext>
                </a:extLst>
              </a:tr>
              <a:tr h="532190">
                <a:tc>
                  <a:txBody>
                    <a:bodyPr/>
                    <a:lstStyle/>
                    <a:p>
                      <a:r>
                        <a:rPr lang="en-US" sz="1600" b="0" dirty="0">
                          <a:solidFill>
                            <a:srgbClr val="FF0000"/>
                          </a:solidFill>
                        </a:rPr>
                        <a:t>v533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CMAQv5.3.3</a:t>
                      </a:r>
                    </a:p>
                  </a:txBody>
                  <a:tcPr anchor="ctr"/>
                </a:tc>
                <a:tc>
                  <a:txBody>
                    <a:bodyPr/>
                    <a:lstStyle/>
                    <a:p>
                      <a:r>
                        <a:rPr lang="en-US" sz="1600" b="0" dirty="0"/>
                        <a:t>Shu et al. (2022)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tc>
                <a:extLst>
                  <a:ext uri="{0D108BD9-81ED-4DB2-BD59-A6C34878D82A}">
                    <a16:rowId xmlns:a16="http://schemas.microsoft.com/office/drawing/2014/main" val="1033907063"/>
                  </a:ext>
                </a:extLst>
              </a:tr>
              <a:tr h="532190">
                <a:tc>
                  <a:txBody>
                    <a:bodyPr/>
                    <a:lstStyle/>
                    <a:p>
                      <a:r>
                        <a:rPr lang="en-US" sz="1600" b="0" dirty="0">
                          <a:solidFill>
                            <a:srgbClr val="0000FF"/>
                          </a:solidFill>
                        </a:rPr>
                        <a:t>v54 BASE</a:t>
                      </a:r>
                    </a:p>
                  </a:txBody>
                  <a:tcPr anchor="ct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CMAQv5.4</a:t>
                      </a:r>
                    </a:p>
                  </a:txBody>
                  <a:tcPr anchor="ctr">
                    <a:lnB w="38100" cap="flat" cmpd="sng" algn="ctr">
                      <a:solidFill>
                        <a:schemeClr val="tx1"/>
                      </a:solidFill>
                      <a:prstDash val="solid"/>
                      <a:round/>
                      <a:headEnd type="none" w="med" len="med"/>
                      <a:tailEnd type="none" w="med" len="med"/>
                    </a:lnB>
                  </a:tcPr>
                </a:tc>
                <a:tc>
                  <a:txBody>
                    <a:bodyPr/>
                    <a:lstStyle/>
                    <a:p>
                      <a:r>
                        <a:rPr lang="en-US" sz="1600" b="0" dirty="0"/>
                        <a:t>Pleim et al. (2022, accepted)</a:t>
                      </a:r>
                    </a:p>
                  </a:txBody>
                  <a:tcPr anchor="ct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714622"/>
                  </a:ext>
                </a:extLst>
              </a:tr>
              <a:tr h="532190">
                <a:tc>
                  <a:txBody>
                    <a:bodyPr/>
                    <a:lstStyle/>
                    <a:p>
                      <a:r>
                        <a:rPr lang="en-US" sz="1600" b="0" dirty="0">
                          <a:solidFill>
                            <a:srgbClr val="009900"/>
                          </a:solidFill>
                        </a:rPr>
                        <a:t>v54 MEGAN YL</a:t>
                      </a:r>
                    </a:p>
                  </a:txBody>
                  <a:tcPr anchor="ct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CMAQv5.4</a:t>
                      </a:r>
                    </a:p>
                  </a:txBody>
                  <a:tcPr anchor="ctr">
                    <a:lnT w="38100" cap="flat" cmpd="sng" algn="ctr">
                      <a:solidFill>
                        <a:schemeClr val="tx1"/>
                      </a:solidFill>
                      <a:prstDash val="solid"/>
                      <a:round/>
                      <a:headEnd type="none" w="med" len="med"/>
                      <a:tailEnd type="none" w="med" len="med"/>
                    </a:lnT>
                  </a:tcPr>
                </a:tc>
                <a:tc>
                  <a:txBody>
                    <a:bodyPr/>
                    <a:lstStyle/>
                    <a:p>
                      <a:r>
                        <a:rPr lang="en-US" sz="1600" b="0" dirty="0"/>
                        <a:t>Pleim et al. (2022, accepted)</a:t>
                      </a:r>
                    </a:p>
                  </a:txBody>
                  <a:tcPr anchor="ct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MEGAN3.2</a:t>
                      </a:r>
                    </a:p>
                  </a:txBody>
                  <a:tcPr anchor="ct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MEGAN3.2 (</a:t>
                      </a:r>
                      <a:r>
                        <a:rPr lang="en-US" sz="1600" b="0" dirty="0" err="1"/>
                        <a:t>Yienger</a:t>
                      </a:r>
                      <a:r>
                        <a:rPr lang="en-US" sz="1600" b="0" dirty="0"/>
                        <a:t>-Levy approach)</a:t>
                      </a:r>
                    </a:p>
                  </a:txBody>
                  <a:tcPr anchor="ct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06656598"/>
                  </a:ext>
                </a:extLst>
              </a:tr>
              <a:tr h="532190">
                <a:tc>
                  <a:txBody>
                    <a:bodyPr/>
                    <a:lstStyle/>
                    <a:p>
                      <a:r>
                        <a:rPr lang="en-US" sz="1600" b="0" dirty="0">
                          <a:solidFill>
                            <a:srgbClr val="9900CC"/>
                          </a:solidFill>
                        </a:rPr>
                        <a:t>v54 MEGAN BDSNP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CMAQv5.4</a:t>
                      </a:r>
                    </a:p>
                  </a:txBody>
                  <a:tcPr anchor="ctr"/>
                </a:tc>
                <a:tc>
                  <a:txBody>
                    <a:bodyPr/>
                    <a:lstStyle/>
                    <a:p>
                      <a:r>
                        <a:rPr lang="en-US" sz="1600" b="0" dirty="0"/>
                        <a:t>Pleim et al. (2022, accepted)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MEGAN3.2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MEGAN3.2 (Berkeley-Dalhousie approach)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tc>
                <a:extLst>
                  <a:ext uri="{0D108BD9-81ED-4DB2-BD59-A6C34878D82A}">
                    <a16:rowId xmlns:a16="http://schemas.microsoft.com/office/drawing/2014/main" val="4230589699"/>
                  </a:ext>
                </a:extLst>
              </a:tr>
              <a:tr h="532190">
                <a:tc>
                  <a:txBody>
                    <a:bodyPr/>
                    <a:lstStyle/>
                    <a:p>
                      <a:r>
                        <a:rPr lang="en-US" sz="1600" b="0" dirty="0">
                          <a:solidFill>
                            <a:srgbClr val="FF9900"/>
                          </a:solidFill>
                        </a:rPr>
                        <a:t>v54 WWLLNS</a:t>
                      </a:r>
                      <a:r>
                        <a:rPr lang="en-US" sz="1600" b="0" baseline="0" dirty="0">
                          <a:solidFill>
                            <a:schemeClr val="tx1"/>
                          </a:solidFill>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CMAQv5.4</a:t>
                      </a:r>
                    </a:p>
                  </a:txBody>
                  <a:tcPr anchor="ctr"/>
                </a:tc>
                <a:tc>
                  <a:txBody>
                    <a:bodyPr/>
                    <a:lstStyle/>
                    <a:p>
                      <a:r>
                        <a:rPr lang="en-US" sz="1600" b="0" dirty="0"/>
                        <a:t>Pleim et al. (2022, accepted)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Scaled World Wide Lightning Location Network</a:t>
                      </a:r>
                    </a:p>
                  </a:txBody>
                  <a:tcPr anchor="ctr"/>
                </a:tc>
                <a:extLst>
                  <a:ext uri="{0D108BD9-81ED-4DB2-BD59-A6C34878D82A}">
                    <a16:rowId xmlns:a16="http://schemas.microsoft.com/office/drawing/2014/main" val="787557361"/>
                  </a:ext>
                </a:extLst>
              </a:tr>
            </a:tbl>
          </a:graphicData>
        </a:graphic>
      </p:graphicFrame>
      <p:sp>
        <p:nvSpPr>
          <p:cNvPr id="4" name="Title 3">
            <a:extLst>
              <a:ext uri="{FF2B5EF4-FFF2-40B4-BE49-F238E27FC236}">
                <a16:creationId xmlns:a16="http://schemas.microsoft.com/office/drawing/2014/main" id="{6521B7BE-E896-40D8-99F1-C2C1D5A4758F}"/>
              </a:ext>
            </a:extLst>
          </p:cNvPr>
          <p:cNvSpPr>
            <a:spLocks noGrp="1"/>
          </p:cNvSpPr>
          <p:nvPr>
            <p:ph type="title"/>
          </p:nvPr>
        </p:nvSpPr>
        <p:spPr>
          <a:xfrm>
            <a:off x="2362200" y="152400"/>
            <a:ext cx="9582150" cy="747883"/>
          </a:xfrm>
        </p:spPr>
        <p:txBody>
          <a:bodyPr/>
          <a:lstStyle/>
          <a:p>
            <a:r>
              <a:rPr lang="fr-FR" dirty="0"/>
              <a:t>List of 2018 CMAQ Simulations Using M3Dry</a:t>
            </a:r>
            <a:endParaRPr lang="en-US" dirty="0"/>
          </a:p>
        </p:txBody>
      </p:sp>
      <p:sp>
        <p:nvSpPr>
          <p:cNvPr id="6" name="Content Placeholder 2">
            <a:extLst>
              <a:ext uri="{FF2B5EF4-FFF2-40B4-BE49-F238E27FC236}">
                <a16:creationId xmlns:a16="http://schemas.microsoft.com/office/drawing/2014/main" id="{18FBA5AC-BC7D-48FE-87AE-1DF212D8CDBD}"/>
              </a:ext>
            </a:extLst>
          </p:cNvPr>
          <p:cNvSpPr txBox="1">
            <a:spLocks/>
          </p:cNvSpPr>
          <p:nvPr/>
        </p:nvSpPr>
        <p:spPr>
          <a:xfrm>
            <a:off x="1143000" y="5338373"/>
            <a:ext cx="10355470" cy="1015663"/>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spcBef>
                <a:spcPts val="1200"/>
              </a:spcBef>
              <a:buNone/>
            </a:pPr>
            <a:r>
              <a:rPr lang="en-US" sz="2000" baseline="30000" dirty="0"/>
              <a:t>*</a:t>
            </a:r>
            <a:r>
              <a:rPr lang="en-US" sz="2000" dirty="0"/>
              <a:t>The v54 WWLLNS sensitivity is not directly related to any CMAQv5.4 updates or science option, but was included here to provide additional context for the lightning NO emission research presented by Mike Madden, Daiwen Kang, and James East </a:t>
            </a:r>
          </a:p>
        </p:txBody>
      </p:sp>
      <p:sp>
        <p:nvSpPr>
          <p:cNvPr id="5" name="Slide Number Placeholder 5">
            <a:extLst>
              <a:ext uri="{FF2B5EF4-FFF2-40B4-BE49-F238E27FC236}">
                <a16:creationId xmlns:a16="http://schemas.microsoft.com/office/drawing/2014/main" id="{3781F1BF-D632-4D6B-9968-40CB085F828B}"/>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3</a:t>
            </a:fld>
            <a:endParaRPr lang="en-US" dirty="0"/>
          </a:p>
        </p:txBody>
      </p:sp>
    </p:spTree>
    <p:extLst>
      <p:ext uri="{BB962C8B-B14F-4D97-AF65-F5344CB8AC3E}">
        <p14:creationId xmlns:p14="http://schemas.microsoft.com/office/powerpoint/2010/main" val="55689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892295AB-EFC6-42A3-A76A-EE085A21226D}"/>
              </a:ext>
            </a:extLst>
          </p:cNvPr>
          <p:cNvGraphicFramePr>
            <a:graphicFrameLocks noGrp="1"/>
          </p:cNvGraphicFramePr>
          <p:nvPr>
            <p:extLst>
              <p:ext uri="{D42A27DB-BD31-4B8C-83A1-F6EECF244321}">
                <p14:modId xmlns:p14="http://schemas.microsoft.com/office/powerpoint/2010/main" val="2043720485"/>
              </p:ext>
            </p:extLst>
          </p:nvPr>
        </p:nvGraphicFramePr>
        <p:xfrm>
          <a:off x="247650" y="1494593"/>
          <a:ext cx="11696700" cy="3090090"/>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1206102437"/>
                    </a:ext>
                  </a:extLst>
                </a:gridCol>
                <a:gridCol w="1352550">
                  <a:extLst>
                    <a:ext uri="{9D8B030D-6E8A-4147-A177-3AD203B41FA5}">
                      <a16:colId xmlns:a16="http://schemas.microsoft.com/office/drawing/2014/main" val="2844474582"/>
                    </a:ext>
                  </a:extLst>
                </a:gridCol>
                <a:gridCol w="2819400">
                  <a:extLst>
                    <a:ext uri="{9D8B030D-6E8A-4147-A177-3AD203B41FA5}">
                      <a16:colId xmlns:a16="http://schemas.microsoft.com/office/drawing/2014/main" val="2323095268"/>
                    </a:ext>
                  </a:extLst>
                </a:gridCol>
                <a:gridCol w="1558497">
                  <a:extLst>
                    <a:ext uri="{9D8B030D-6E8A-4147-A177-3AD203B41FA5}">
                      <a16:colId xmlns:a16="http://schemas.microsoft.com/office/drawing/2014/main" val="1291121355"/>
                    </a:ext>
                  </a:extLst>
                </a:gridCol>
                <a:gridCol w="2194353">
                  <a:extLst>
                    <a:ext uri="{9D8B030D-6E8A-4147-A177-3AD203B41FA5}">
                      <a16:colId xmlns:a16="http://schemas.microsoft.com/office/drawing/2014/main" val="1315078511"/>
                    </a:ext>
                  </a:extLst>
                </a:gridCol>
                <a:gridCol w="2019300">
                  <a:extLst>
                    <a:ext uri="{9D8B030D-6E8A-4147-A177-3AD203B41FA5}">
                      <a16:colId xmlns:a16="http://schemas.microsoft.com/office/drawing/2014/main" val="1602203996"/>
                    </a:ext>
                  </a:extLst>
                </a:gridCol>
              </a:tblGrid>
              <a:tr h="333048">
                <a:tc>
                  <a:txBody>
                    <a:bodyPr/>
                    <a:lstStyle/>
                    <a:p>
                      <a:r>
                        <a:rPr lang="en-US" sz="1600" dirty="0"/>
                        <a:t>Label</a:t>
                      </a:r>
                    </a:p>
                  </a:txBody>
                  <a:tcPr/>
                </a:tc>
                <a:tc>
                  <a:txBody>
                    <a:bodyPr/>
                    <a:lstStyle/>
                    <a:p>
                      <a:r>
                        <a:rPr lang="en-US" sz="1600" dirty="0"/>
                        <a:t>CMAQ</a:t>
                      </a:r>
                    </a:p>
                  </a:txBody>
                  <a:tcPr/>
                </a:tc>
                <a:tc>
                  <a:txBody>
                    <a:bodyPr/>
                    <a:lstStyle/>
                    <a:p>
                      <a:r>
                        <a:rPr lang="en-US" sz="1600" dirty="0"/>
                        <a:t>Aerosol Dry Deposition</a:t>
                      </a:r>
                    </a:p>
                  </a:txBody>
                  <a:tcPr/>
                </a:tc>
                <a:tc>
                  <a:txBody>
                    <a:bodyPr/>
                    <a:lstStyle/>
                    <a:p>
                      <a:r>
                        <a:rPr lang="en-US" sz="1600" dirty="0"/>
                        <a:t>Biogenic VOC</a:t>
                      </a:r>
                    </a:p>
                  </a:txBody>
                  <a:tcPr/>
                </a:tc>
                <a:tc>
                  <a:txBody>
                    <a:bodyPr/>
                    <a:lstStyle/>
                    <a:p>
                      <a:r>
                        <a:rPr lang="en-US" sz="1600" dirty="0"/>
                        <a:t>Soil NO</a:t>
                      </a:r>
                    </a:p>
                  </a:txBody>
                  <a:tcPr/>
                </a:tc>
                <a:tc>
                  <a:txBody>
                    <a:bodyPr/>
                    <a:lstStyle/>
                    <a:p>
                      <a:r>
                        <a:rPr lang="en-US" sz="1600" dirty="0"/>
                        <a:t>Lightning NO</a:t>
                      </a:r>
                    </a:p>
                  </a:txBody>
                  <a:tcPr/>
                </a:tc>
                <a:extLst>
                  <a:ext uri="{0D108BD9-81ED-4DB2-BD59-A6C34878D82A}">
                    <a16:rowId xmlns:a16="http://schemas.microsoft.com/office/drawing/2014/main" val="761252670"/>
                  </a:ext>
                </a:extLst>
              </a:tr>
              <a:tr h="532190">
                <a:tc>
                  <a:txBody>
                    <a:bodyPr/>
                    <a:lstStyle/>
                    <a:p>
                      <a:r>
                        <a:rPr lang="en-US" sz="1600" b="0" dirty="0">
                          <a:solidFill>
                            <a:srgbClr val="FF0000"/>
                          </a:solidFill>
                        </a:rPr>
                        <a:t>v533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CMAQv5.3.3</a:t>
                      </a:r>
                    </a:p>
                  </a:txBody>
                  <a:tcPr anchor="ctr"/>
                </a:tc>
                <a:tc>
                  <a:txBody>
                    <a:bodyPr/>
                    <a:lstStyle/>
                    <a:p>
                      <a:r>
                        <a:rPr lang="en-US" sz="1600" b="0" dirty="0"/>
                        <a:t>Shu et al. (2022)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tc>
                <a:extLst>
                  <a:ext uri="{0D108BD9-81ED-4DB2-BD59-A6C34878D82A}">
                    <a16:rowId xmlns:a16="http://schemas.microsoft.com/office/drawing/2014/main" val="1033907063"/>
                  </a:ext>
                </a:extLst>
              </a:tr>
              <a:tr h="532190">
                <a:tc>
                  <a:txBody>
                    <a:bodyPr/>
                    <a:lstStyle/>
                    <a:p>
                      <a:r>
                        <a:rPr lang="en-US" sz="1600" b="0" dirty="0">
                          <a:solidFill>
                            <a:srgbClr val="0000FF"/>
                          </a:solidFill>
                        </a:rPr>
                        <a:t>v54 BASE</a:t>
                      </a:r>
                    </a:p>
                  </a:txBody>
                  <a:tcPr anchor="ct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CMAQv5.4</a:t>
                      </a:r>
                    </a:p>
                  </a:txBody>
                  <a:tcPr anchor="ctr">
                    <a:lnB w="38100" cap="flat" cmpd="sng" algn="ctr">
                      <a:solidFill>
                        <a:schemeClr val="tx1"/>
                      </a:solidFill>
                      <a:prstDash val="solid"/>
                      <a:round/>
                      <a:headEnd type="none" w="med" len="med"/>
                      <a:tailEnd type="none" w="med" len="med"/>
                    </a:lnB>
                  </a:tcPr>
                </a:tc>
                <a:tc>
                  <a:txBody>
                    <a:bodyPr/>
                    <a:lstStyle/>
                    <a:p>
                      <a:r>
                        <a:rPr lang="en-US" sz="1600" b="0" dirty="0"/>
                        <a:t>Emerson et al. (2020)</a:t>
                      </a:r>
                    </a:p>
                  </a:txBody>
                  <a:tcPr anchor="ct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714622"/>
                  </a:ext>
                </a:extLst>
              </a:tr>
              <a:tr h="532190">
                <a:tc>
                  <a:txBody>
                    <a:bodyPr/>
                    <a:lstStyle/>
                    <a:p>
                      <a:r>
                        <a:rPr lang="en-US" sz="1600" b="0" dirty="0">
                          <a:solidFill>
                            <a:srgbClr val="009900"/>
                          </a:solidFill>
                        </a:rPr>
                        <a:t>v54 MEGAN YL</a:t>
                      </a:r>
                    </a:p>
                  </a:txBody>
                  <a:tcPr anchor="ct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CMAQv5.4</a:t>
                      </a:r>
                    </a:p>
                  </a:txBody>
                  <a:tcPr anchor="ctr">
                    <a:lnT w="38100" cap="flat" cmpd="sng" algn="ctr">
                      <a:solidFill>
                        <a:schemeClr val="tx1"/>
                      </a:solidFill>
                      <a:prstDash val="solid"/>
                      <a:round/>
                      <a:headEnd type="none" w="med" len="med"/>
                      <a:tailEnd type="none" w="med" len="med"/>
                    </a:lnT>
                  </a:tcPr>
                </a:tc>
                <a:tc>
                  <a:txBody>
                    <a:bodyPr/>
                    <a:lstStyle/>
                    <a:p>
                      <a:r>
                        <a:rPr lang="en-US" sz="1600" b="0" dirty="0"/>
                        <a:t>Emerson et al. (2020)</a:t>
                      </a:r>
                    </a:p>
                  </a:txBody>
                  <a:tcPr anchor="ct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MEGAN3.2</a:t>
                      </a:r>
                    </a:p>
                  </a:txBody>
                  <a:tcPr anchor="ct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MEGAN3.2 (</a:t>
                      </a:r>
                      <a:r>
                        <a:rPr lang="en-US" sz="1600" b="0" dirty="0" err="1"/>
                        <a:t>Yienger</a:t>
                      </a:r>
                      <a:r>
                        <a:rPr lang="en-US" sz="1600" b="0" dirty="0"/>
                        <a:t>-Levy approach)</a:t>
                      </a:r>
                    </a:p>
                  </a:txBody>
                  <a:tcPr anchor="ct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06656598"/>
                  </a:ext>
                </a:extLst>
              </a:tr>
              <a:tr h="532190">
                <a:tc>
                  <a:txBody>
                    <a:bodyPr/>
                    <a:lstStyle/>
                    <a:p>
                      <a:r>
                        <a:rPr lang="en-US" sz="1600" b="0" dirty="0">
                          <a:solidFill>
                            <a:srgbClr val="9900CC"/>
                          </a:solidFill>
                        </a:rPr>
                        <a:t>v54 MEGAN BDSNP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CMAQv5.4</a:t>
                      </a:r>
                    </a:p>
                  </a:txBody>
                  <a:tcPr anchor="ctr"/>
                </a:tc>
                <a:tc>
                  <a:txBody>
                    <a:bodyPr/>
                    <a:lstStyle/>
                    <a:p>
                      <a:r>
                        <a:rPr lang="en-US" sz="1600" b="0" dirty="0"/>
                        <a:t>Emerson et al. (2020)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MEGAN3.2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MEGAN3.2 (Berkeley-Dalhousie approach)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tc>
                <a:extLst>
                  <a:ext uri="{0D108BD9-81ED-4DB2-BD59-A6C34878D82A}">
                    <a16:rowId xmlns:a16="http://schemas.microsoft.com/office/drawing/2014/main" val="4230589699"/>
                  </a:ext>
                </a:extLst>
              </a:tr>
              <a:tr h="532190">
                <a:tc>
                  <a:txBody>
                    <a:bodyPr/>
                    <a:lstStyle/>
                    <a:p>
                      <a:r>
                        <a:rPr lang="en-US" sz="1600" b="0" dirty="0">
                          <a:solidFill>
                            <a:srgbClr val="FF9900"/>
                          </a:solidFill>
                        </a:rPr>
                        <a:t>v54 Pleim</a:t>
                      </a:r>
                      <a:endParaRPr lang="en-US" sz="1600" b="0" baseline="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CMAQv5.4</a:t>
                      </a:r>
                    </a:p>
                  </a:txBody>
                  <a:tcPr anchor="ctr"/>
                </a:tc>
                <a:tc>
                  <a:txBody>
                    <a:bodyPr/>
                    <a:lstStyle/>
                    <a:p>
                      <a:r>
                        <a:rPr lang="en-US" sz="1600" b="0" dirty="0"/>
                        <a:t>Pleim et al. (2022, accepted)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CAMS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GEIA</a:t>
                      </a:r>
                    </a:p>
                  </a:txBody>
                  <a:tcPr anchor="ctr"/>
                </a:tc>
                <a:extLst>
                  <a:ext uri="{0D108BD9-81ED-4DB2-BD59-A6C34878D82A}">
                    <a16:rowId xmlns:a16="http://schemas.microsoft.com/office/drawing/2014/main" val="787557361"/>
                  </a:ext>
                </a:extLst>
              </a:tr>
            </a:tbl>
          </a:graphicData>
        </a:graphic>
      </p:graphicFrame>
      <p:sp>
        <p:nvSpPr>
          <p:cNvPr id="4" name="Title 3">
            <a:extLst>
              <a:ext uri="{FF2B5EF4-FFF2-40B4-BE49-F238E27FC236}">
                <a16:creationId xmlns:a16="http://schemas.microsoft.com/office/drawing/2014/main" id="{6521B7BE-E896-40D8-99F1-C2C1D5A4758F}"/>
              </a:ext>
            </a:extLst>
          </p:cNvPr>
          <p:cNvSpPr>
            <a:spLocks noGrp="1"/>
          </p:cNvSpPr>
          <p:nvPr>
            <p:ph type="title"/>
          </p:nvPr>
        </p:nvSpPr>
        <p:spPr>
          <a:xfrm>
            <a:off x="2209800" y="152400"/>
            <a:ext cx="9734550" cy="747883"/>
          </a:xfrm>
        </p:spPr>
        <p:txBody>
          <a:bodyPr/>
          <a:lstStyle/>
          <a:p>
            <a:r>
              <a:rPr lang="fr-FR" dirty="0"/>
              <a:t>List of 2018 CMAQ Simulations Using STAGE</a:t>
            </a:r>
            <a:endParaRPr lang="en-US" dirty="0"/>
          </a:p>
        </p:txBody>
      </p:sp>
      <p:sp>
        <p:nvSpPr>
          <p:cNvPr id="5" name="Content Placeholder 2">
            <a:extLst>
              <a:ext uri="{FF2B5EF4-FFF2-40B4-BE49-F238E27FC236}">
                <a16:creationId xmlns:a16="http://schemas.microsoft.com/office/drawing/2014/main" id="{2C3CCB5F-3589-430E-991F-59779B1714C3}"/>
              </a:ext>
            </a:extLst>
          </p:cNvPr>
          <p:cNvSpPr txBox="1">
            <a:spLocks/>
          </p:cNvSpPr>
          <p:nvPr/>
        </p:nvSpPr>
        <p:spPr>
          <a:xfrm>
            <a:off x="609600" y="5300049"/>
            <a:ext cx="11049000" cy="400110"/>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spcBef>
                <a:spcPts val="1200"/>
              </a:spcBef>
              <a:buNone/>
            </a:pPr>
            <a:r>
              <a:rPr lang="en-US" sz="2000" dirty="0"/>
              <a:t>Almost all simulations were performed using both the M3Dry and STAGE dry deposition scheme</a:t>
            </a:r>
          </a:p>
        </p:txBody>
      </p:sp>
      <p:sp>
        <p:nvSpPr>
          <p:cNvPr id="6" name="Slide Number Placeholder 5">
            <a:extLst>
              <a:ext uri="{FF2B5EF4-FFF2-40B4-BE49-F238E27FC236}">
                <a16:creationId xmlns:a16="http://schemas.microsoft.com/office/drawing/2014/main" id="{73246158-867E-4D2A-944F-4B9188CEFE71}"/>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4</a:t>
            </a:fld>
            <a:endParaRPr lang="en-US" dirty="0"/>
          </a:p>
        </p:txBody>
      </p:sp>
    </p:spTree>
    <p:extLst>
      <p:ext uri="{BB962C8B-B14F-4D97-AF65-F5344CB8AC3E}">
        <p14:creationId xmlns:p14="http://schemas.microsoft.com/office/powerpoint/2010/main" val="14083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EAB4F18-D1DE-42F6-B13D-A0C388C89D7F}"/>
              </a:ext>
            </a:extLst>
          </p:cNvPr>
          <p:cNvSpPr txBox="1">
            <a:spLocks/>
          </p:cNvSpPr>
          <p:nvPr/>
        </p:nvSpPr>
        <p:spPr>
          <a:xfrm>
            <a:off x="968977" y="5105400"/>
            <a:ext cx="10888870" cy="1631216"/>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a:spcBef>
                <a:spcPts val="1200"/>
              </a:spcBef>
            </a:pPr>
            <a:r>
              <a:rPr lang="en-US" sz="2000" dirty="0"/>
              <a:t>Windblown dust emissions increase significantly in CMAQv5.4 </a:t>
            </a:r>
            <a:r>
              <a:rPr lang="en-US" sz="2000" dirty="0">
                <a:sym typeface="Wingdings" panose="05000000000000000000" pitchFamily="2" charset="2"/>
              </a:rPr>
              <a:t> see poster by Fahim Sidi for additional details</a:t>
            </a:r>
            <a:endParaRPr lang="en-US" sz="2000" dirty="0"/>
          </a:p>
          <a:p>
            <a:pPr lvl="1">
              <a:spcBef>
                <a:spcPts val="1200"/>
              </a:spcBef>
            </a:pPr>
            <a:r>
              <a:rPr lang="en-US" sz="2000" dirty="0"/>
              <a:t>CMAQv5.3.3 annual total: 507 Tg; CMAQv5.4 annual total: 1,373 Tg</a:t>
            </a:r>
          </a:p>
          <a:p>
            <a:pPr>
              <a:spcBef>
                <a:spcPts val="1200"/>
              </a:spcBef>
            </a:pPr>
            <a:r>
              <a:rPr lang="en-US" sz="2000" dirty="0"/>
              <a:t>Expected to increase PM</a:t>
            </a:r>
            <a:r>
              <a:rPr lang="en-US" sz="2000" baseline="-25000" dirty="0"/>
              <a:t>2.5</a:t>
            </a:r>
            <a:r>
              <a:rPr lang="en-US" sz="2000" dirty="0"/>
              <a:t> inflow into the 12 km CONUS domain</a:t>
            </a:r>
          </a:p>
        </p:txBody>
      </p:sp>
      <p:sp>
        <p:nvSpPr>
          <p:cNvPr id="6" name="Title 5">
            <a:extLst>
              <a:ext uri="{FF2B5EF4-FFF2-40B4-BE49-F238E27FC236}">
                <a16:creationId xmlns:a16="http://schemas.microsoft.com/office/drawing/2014/main" id="{248CCB1F-6176-494B-AE96-07A28B86103E}"/>
              </a:ext>
            </a:extLst>
          </p:cNvPr>
          <p:cNvSpPr>
            <a:spLocks noGrp="1"/>
          </p:cNvSpPr>
          <p:nvPr>
            <p:ph type="title"/>
          </p:nvPr>
        </p:nvSpPr>
        <p:spPr>
          <a:xfrm>
            <a:off x="1905000" y="187822"/>
            <a:ext cx="10160000" cy="685800"/>
          </a:xfrm>
        </p:spPr>
        <p:txBody>
          <a:bodyPr>
            <a:normAutofit/>
          </a:bodyPr>
          <a:lstStyle/>
          <a:p>
            <a:r>
              <a:rPr lang="en-US" sz="3600" dirty="0"/>
              <a:t>Updates to Windblown Dust in CMAQv5.4</a:t>
            </a:r>
            <a:endParaRPr lang="en-US" dirty="0"/>
          </a:p>
        </p:txBody>
      </p:sp>
      <p:sp>
        <p:nvSpPr>
          <p:cNvPr id="14" name="TextBox 13">
            <a:extLst>
              <a:ext uri="{FF2B5EF4-FFF2-40B4-BE49-F238E27FC236}">
                <a16:creationId xmlns:a16="http://schemas.microsoft.com/office/drawing/2014/main" id="{72631AC4-E9C4-418F-8FD3-E1681E4C957B}"/>
              </a:ext>
            </a:extLst>
          </p:cNvPr>
          <p:cNvSpPr txBox="1"/>
          <p:nvPr/>
        </p:nvSpPr>
        <p:spPr>
          <a:xfrm>
            <a:off x="603372" y="1181098"/>
            <a:ext cx="2286000" cy="400110"/>
          </a:xfrm>
          <a:prstGeom prst="rect">
            <a:avLst/>
          </a:prstGeom>
          <a:noFill/>
        </p:spPr>
        <p:txBody>
          <a:bodyPr wrap="square" rtlCol="0">
            <a:spAutoFit/>
          </a:bodyPr>
          <a:lstStyle/>
          <a:p>
            <a:pPr algn="ctr"/>
            <a:r>
              <a:rPr lang="en-US" sz="2000" dirty="0"/>
              <a:t>Domain Total (Tg)</a:t>
            </a:r>
          </a:p>
        </p:txBody>
      </p:sp>
      <p:sp>
        <p:nvSpPr>
          <p:cNvPr id="15" name="TextBox 14">
            <a:extLst>
              <a:ext uri="{FF2B5EF4-FFF2-40B4-BE49-F238E27FC236}">
                <a16:creationId xmlns:a16="http://schemas.microsoft.com/office/drawing/2014/main" id="{82FF44A4-228F-4E3A-883F-04465A68756F}"/>
              </a:ext>
            </a:extLst>
          </p:cNvPr>
          <p:cNvSpPr txBox="1"/>
          <p:nvPr/>
        </p:nvSpPr>
        <p:spPr>
          <a:xfrm>
            <a:off x="4267200" y="1181098"/>
            <a:ext cx="3048000" cy="400110"/>
          </a:xfrm>
          <a:prstGeom prst="rect">
            <a:avLst/>
          </a:prstGeom>
          <a:noFill/>
        </p:spPr>
        <p:txBody>
          <a:bodyPr wrap="square" rtlCol="0">
            <a:spAutoFit/>
          </a:bodyPr>
          <a:lstStyle/>
          <a:p>
            <a:pPr algn="ctr"/>
            <a:r>
              <a:rPr lang="en-US" sz="2000" dirty="0"/>
              <a:t>China Grid Cell Total (Tg)</a:t>
            </a:r>
          </a:p>
        </p:txBody>
      </p:sp>
      <p:sp>
        <p:nvSpPr>
          <p:cNvPr id="16" name="TextBox 15">
            <a:extLst>
              <a:ext uri="{FF2B5EF4-FFF2-40B4-BE49-F238E27FC236}">
                <a16:creationId xmlns:a16="http://schemas.microsoft.com/office/drawing/2014/main" id="{0B2A1C21-D533-4A0C-98CF-12BE043B5E52}"/>
              </a:ext>
            </a:extLst>
          </p:cNvPr>
          <p:cNvSpPr txBox="1"/>
          <p:nvPr/>
        </p:nvSpPr>
        <p:spPr>
          <a:xfrm>
            <a:off x="7676244" y="914400"/>
            <a:ext cx="4259470" cy="707886"/>
          </a:xfrm>
          <a:prstGeom prst="rect">
            <a:avLst/>
          </a:prstGeom>
          <a:noFill/>
        </p:spPr>
        <p:txBody>
          <a:bodyPr wrap="square" rtlCol="0">
            <a:spAutoFit/>
          </a:bodyPr>
          <a:lstStyle/>
          <a:p>
            <a:pPr algn="ctr"/>
            <a:r>
              <a:rPr lang="en-US" sz="2000" dirty="0"/>
              <a:t>CMAQv54 – CMAQv53 Annual Totals (Gg)</a:t>
            </a:r>
          </a:p>
        </p:txBody>
      </p:sp>
      <p:pic>
        <p:nvPicPr>
          <p:cNvPr id="26" name="Picture 25">
            <a:extLst>
              <a:ext uri="{FF2B5EF4-FFF2-40B4-BE49-F238E27FC236}">
                <a16:creationId xmlns:a16="http://schemas.microsoft.com/office/drawing/2014/main" id="{F728F331-A6E4-4751-A872-C5C455EFB93A}"/>
              </a:ext>
            </a:extLst>
          </p:cNvPr>
          <p:cNvPicPr>
            <a:picLocks noChangeAspect="1"/>
          </p:cNvPicPr>
          <p:nvPr/>
        </p:nvPicPr>
        <p:blipFill>
          <a:blip r:embed="rId3"/>
          <a:stretch>
            <a:fillRect/>
          </a:stretch>
        </p:blipFill>
        <p:spPr>
          <a:xfrm>
            <a:off x="8001000" y="1749780"/>
            <a:ext cx="3856847" cy="3136538"/>
          </a:xfrm>
          <a:prstGeom prst="rect">
            <a:avLst/>
          </a:prstGeom>
        </p:spPr>
      </p:pic>
      <p:grpSp>
        <p:nvGrpSpPr>
          <p:cNvPr id="30" name="Group 29">
            <a:extLst>
              <a:ext uri="{FF2B5EF4-FFF2-40B4-BE49-F238E27FC236}">
                <a16:creationId xmlns:a16="http://schemas.microsoft.com/office/drawing/2014/main" id="{EE35DD41-4AE8-4E7D-BE8A-D8183428375D}"/>
              </a:ext>
            </a:extLst>
          </p:cNvPr>
          <p:cNvGrpSpPr/>
          <p:nvPr/>
        </p:nvGrpSpPr>
        <p:grpSpPr>
          <a:xfrm>
            <a:off x="209838" y="1765301"/>
            <a:ext cx="3513625" cy="3091200"/>
            <a:chOff x="209838" y="1968821"/>
            <a:chExt cx="3513625" cy="3091200"/>
          </a:xfrm>
        </p:grpSpPr>
        <p:pic>
          <p:nvPicPr>
            <p:cNvPr id="28" name="Picture 27">
              <a:extLst>
                <a:ext uri="{FF2B5EF4-FFF2-40B4-BE49-F238E27FC236}">
                  <a16:creationId xmlns:a16="http://schemas.microsoft.com/office/drawing/2014/main" id="{1EC9E045-E51D-44D3-BF80-09BFBBF09052}"/>
                </a:ext>
              </a:extLst>
            </p:cNvPr>
            <p:cNvPicPr>
              <a:picLocks noChangeAspect="1"/>
            </p:cNvPicPr>
            <p:nvPr/>
          </p:nvPicPr>
          <p:blipFill>
            <a:blip r:embed="rId4"/>
            <a:stretch>
              <a:fillRect/>
            </a:stretch>
          </p:blipFill>
          <p:spPr>
            <a:xfrm>
              <a:off x="209838" y="1968821"/>
              <a:ext cx="3513625" cy="3091200"/>
            </a:xfrm>
            <a:prstGeom prst="rect">
              <a:avLst/>
            </a:prstGeom>
          </p:spPr>
        </p:pic>
        <p:sp>
          <p:nvSpPr>
            <p:cNvPr id="29" name="TextBox 28">
              <a:extLst>
                <a:ext uri="{FF2B5EF4-FFF2-40B4-BE49-F238E27FC236}">
                  <a16:creationId xmlns:a16="http://schemas.microsoft.com/office/drawing/2014/main" id="{F10D6CD3-02A8-4616-8A88-9482ACDA92D0}"/>
                </a:ext>
              </a:extLst>
            </p:cNvPr>
            <p:cNvSpPr txBox="1"/>
            <p:nvPr/>
          </p:nvSpPr>
          <p:spPr>
            <a:xfrm>
              <a:off x="517234" y="2040057"/>
              <a:ext cx="1616366" cy="646331"/>
            </a:xfrm>
            <a:prstGeom prst="rect">
              <a:avLst/>
            </a:prstGeom>
            <a:solidFill>
              <a:schemeClr val="bg1"/>
            </a:solidFill>
          </p:spPr>
          <p:txBody>
            <a:bodyPr wrap="square" rtlCol="0">
              <a:spAutoFit/>
            </a:bodyPr>
            <a:lstStyle/>
            <a:p>
              <a:r>
                <a:rPr lang="en-US" sz="1800" dirty="0">
                  <a:solidFill>
                    <a:srgbClr val="FF0000"/>
                  </a:solidFill>
                </a:rPr>
                <a:t>v533</a:t>
              </a:r>
            </a:p>
            <a:p>
              <a:r>
                <a:rPr lang="en-US" sz="1800" dirty="0">
                  <a:solidFill>
                    <a:srgbClr val="0000FF"/>
                  </a:solidFill>
                </a:rPr>
                <a:t>v54</a:t>
              </a:r>
            </a:p>
          </p:txBody>
        </p:sp>
      </p:grpSp>
      <p:grpSp>
        <p:nvGrpSpPr>
          <p:cNvPr id="37" name="Group 36">
            <a:extLst>
              <a:ext uri="{FF2B5EF4-FFF2-40B4-BE49-F238E27FC236}">
                <a16:creationId xmlns:a16="http://schemas.microsoft.com/office/drawing/2014/main" id="{FBBF2C57-D13B-4956-A844-8BA074C868C0}"/>
              </a:ext>
            </a:extLst>
          </p:cNvPr>
          <p:cNvGrpSpPr/>
          <p:nvPr/>
        </p:nvGrpSpPr>
        <p:grpSpPr>
          <a:xfrm>
            <a:off x="4161184" y="1797229"/>
            <a:ext cx="3445977" cy="3027343"/>
            <a:chOff x="4161184" y="2000749"/>
            <a:chExt cx="3445977" cy="3027343"/>
          </a:xfrm>
        </p:grpSpPr>
        <p:pic>
          <p:nvPicPr>
            <p:cNvPr id="34" name="Picture 33">
              <a:extLst>
                <a:ext uri="{FF2B5EF4-FFF2-40B4-BE49-F238E27FC236}">
                  <a16:creationId xmlns:a16="http://schemas.microsoft.com/office/drawing/2014/main" id="{72F1448C-032F-4E00-9CE3-FE15CA240297}"/>
                </a:ext>
              </a:extLst>
            </p:cNvPr>
            <p:cNvPicPr>
              <a:picLocks noChangeAspect="1"/>
            </p:cNvPicPr>
            <p:nvPr/>
          </p:nvPicPr>
          <p:blipFill>
            <a:blip r:embed="rId5"/>
            <a:stretch>
              <a:fillRect/>
            </a:stretch>
          </p:blipFill>
          <p:spPr>
            <a:xfrm>
              <a:off x="4161184" y="2000749"/>
              <a:ext cx="3445977" cy="3027343"/>
            </a:xfrm>
            <a:prstGeom prst="rect">
              <a:avLst/>
            </a:prstGeom>
          </p:spPr>
        </p:pic>
        <p:sp>
          <p:nvSpPr>
            <p:cNvPr id="35" name="Rectangle 34">
              <a:extLst>
                <a:ext uri="{FF2B5EF4-FFF2-40B4-BE49-F238E27FC236}">
                  <a16:creationId xmlns:a16="http://schemas.microsoft.com/office/drawing/2014/main" id="{DB2481B9-1BB7-4ADE-86C1-7D885BCE3382}"/>
                </a:ext>
              </a:extLst>
            </p:cNvPr>
            <p:cNvSpPr/>
            <p:nvPr/>
          </p:nvSpPr>
          <p:spPr bwMode="auto">
            <a:xfrm>
              <a:off x="4465983" y="2030118"/>
              <a:ext cx="1524000" cy="3221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6" name="TextBox 35">
              <a:extLst>
                <a:ext uri="{FF2B5EF4-FFF2-40B4-BE49-F238E27FC236}">
                  <a16:creationId xmlns:a16="http://schemas.microsoft.com/office/drawing/2014/main" id="{55DE8B9D-D88B-4A3F-8BF8-557533048455}"/>
                </a:ext>
              </a:extLst>
            </p:cNvPr>
            <p:cNvSpPr txBox="1"/>
            <p:nvPr/>
          </p:nvSpPr>
          <p:spPr>
            <a:xfrm>
              <a:off x="4482948" y="2058464"/>
              <a:ext cx="774852" cy="646331"/>
            </a:xfrm>
            <a:prstGeom prst="rect">
              <a:avLst/>
            </a:prstGeom>
            <a:solidFill>
              <a:schemeClr val="bg1"/>
            </a:solidFill>
          </p:spPr>
          <p:txBody>
            <a:bodyPr wrap="square" rtlCol="0">
              <a:spAutoFit/>
            </a:bodyPr>
            <a:lstStyle/>
            <a:p>
              <a:r>
                <a:rPr lang="en-US" sz="1800" dirty="0">
                  <a:solidFill>
                    <a:srgbClr val="FF0000"/>
                  </a:solidFill>
                </a:rPr>
                <a:t>v533</a:t>
              </a:r>
            </a:p>
            <a:p>
              <a:r>
                <a:rPr lang="en-US" sz="1800" dirty="0">
                  <a:solidFill>
                    <a:srgbClr val="0000FF"/>
                  </a:solidFill>
                </a:rPr>
                <a:t>v54</a:t>
              </a:r>
            </a:p>
          </p:txBody>
        </p:sp>
      </p:grpSp>
      <p:sp>
        <p:nvSpPr>
          <p:cNvPr id="17" name="Slide Number Placeholder 5">
            <a:extLst>
              <a:ext uri="{FF2B5EF4-FFF2-40B4-BE49-F238E27FC236}">
                <a16:creationId xmlns:a16="http://schemas.microsoft.com/office/drawing/2014/main" id="{8F1BCB91-2197-49CD-925A-0025814630F0}"/>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5</a:t>
            </a:fld>
            <a:endParaRPr lang="en-US" dirty="0"/>
          </a:p>
        </p:txBody>
      </p:sp>
    </p:spTree>
    <p:extLst>
      <p:ext uri="{BB962C8B-B14F-4D97-AF65-F5344CB8AC3E}">
        <p14:creationId xmlns:p14="http://schemas.microsoft.com/office/powerpoint/2010/main" val="40602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EAB4F18-D1DE-42F6-B13D-A0C388C89D7F}"/>
              </a:ext>
            </a:extLst>
          </p:cNvPr>
          <p:cNvSpPr txBox="1">
            <a:spLocks/>
          </p:cNvSpPr>
          <p:nvPr/>
        </p:nvSpPr>
        <p:spPr>
          <a:xfrm>
            <a:off x="1143000" y="5432658"/>
            <a:ext cx="10482470" cy="1323439"/>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a:spcBef>
                <a:spcPts val="1200"/>
              </a:spcBef>
            </a:pPr>
            <a:r>
              <a:rPr lang="en-US" sz="2000" dirty="0"/>
              <a:t>Change in MEGAN domain total emissions relative to CAMS (based on MEGAN2.1)</a:t>
            </a:r>
          </a:p>
          <a:p>
            <a:pPr lvl="1">
              <a:spcBef>
                <a:spcPts val="1200"/>
              </a:spcBef>
            </a:pPr>
            <a:r>
              <a:rPr lang="en-US" sz="2000" dirty="0"/>
              <a:t>10% decrease for isoprene, 300% increase for monoterpenes</a:t>
            </a:r>
          </a:p>
          <a:p>
            <a:pPr lvl="1">
              <a:spcBef>
                <a:spcPts val="1200"/>
              </a:spcBef>
            </a:pPr>
            <a:r>
              <a:rPr lang="en-US" sz="2000" dirty="0"/>
              <a:t>40% decrease for soil NO using YL parameterization, 100% increase using BDSNP</a:t>
            </a:r>
          </a:p>
        </p:txBody>
      </p:sp>
      <p:sp>
        <p:nvSpPr>
          <p:cNvPr id="6" name="Title 5">
            <a:extLst>
              <a:ext uri="{FF2B5EF4-FFF2-40B4-BE49-F238E27FC236}">
                <a16:creationId xmlns:a16="http://schemas.microsoft.com/office/drawing/2014/main" id="{248CCB1F-6176-494B-AE96-07A28B86103E}"/>
              </a:ext>
            </a:extLst>
          </p:cNvPr>
          <p:cNvSpPr>
            <a:spLocks noGrp="1"/>
          </p:cNvSpPr>
          <p:nvPr>
            <p:ph type="title"/>
          </p:nvPr>
        </p:nvSpPr>
        <p:spPr>
          <a:xfrm>
            <a:off x="1905000" y="187822"/>
            <a:ext cx="10160000" cy="685800"/>
          </a:xfrm>
        </p:spPr>
        <p:txBody>
          <a:bodyPr>
            <a:normAutofit fontScale="90000"/>
          </a:bodyPr>
          <a:lstStyle/>
          <a:p>
            <a:r>
              <a:rPr lang="en-US" sz="3600" dirty="0"/>
              <a:t>MEGAN3.2 Inline </a:t>
            </a:r>
            <a:r>
              <a:rPr lang="en-US" sz="3600" dirty="0" err="1"/>
              <a:t>Biogenics</a:t>
            </a:r>
            <a:r>
              <a:rPr lang="en-US" sz="3600" dirty="0"/>
              <a:t> Option in CMAQv5.4</a:t>
            </a:r>
            <a:endParaRPr lang="en-US" dirty="0"/>
          </a:p>
        </p:txBody>
      </p:sp>
      <p:sp>
        <p:nvSpPr>
          <p:cNvPr id="14" name="TextBox 13">
            <a:extLst>
              <a:ext uri="{FF2B5EF4-FFF2-40B4-BE49-F238E27FC236}">
                <a16:creationId xmlns:a16="http://schemas.microsoft.com/office/drawing/2014/main" id="{72631AC4-E9C4-418F-8FD3-E1681E4C957B}"/>
              </a:ext>
            </a:extLst>
          </p:cNvPr>
          <p:cNvSpPr txBox="1"/>
          <p:nvPr/>
        </p:nvSpPr>
        <p:spPr>
          <a:xfrm>
            <a:off x="382266" y="1011349"/>
            <a:ext cx="3245087" cy="707886"/>
          </a:xfrm>
          <a:prstGeom prst="rect">
            <a:avLst/>
          </a:prstGeom>
          <a:noFill/>
        </p:spPr>
        <p:txBody>
          <a:bodyPr wrap="square" rtlCol="0">
            <a:spAutoFit/>
          </a:bodyPr>
          <a:lstStyle/>
          <a:p>
            <a:pPr algn="ctr"/>
            <a:r>
              <a:rPr lang="en-US" sz="2000" dirty="0"/>
              <a:t>Domain Total Isoprene Emissions (Tg)</a:t>
            </a:r>
          </a:p>
        </p:txBody>
      </p:sp>
      <p:sp>
        <p:nvSpPr>
          <p:cNvPr id="16" name="TextBox 15">
            <a:extLst>
              <a:ext uri="{FF2B5EF4-FFF2-40B4-BE49-F238E27FC236}">
                <a16:creationId xmlns:a16="http://schemas.microsoft.com/office/drawing/2014/main" id="{0B2A1C21-D533-4A0C-98CF-12BE043B5E52}"/>
              </a:ext>
            </a:extLst>
          </p:cNvPr>
          <p:cNvSpPr txBox="1"/>
          <p:nvPr/>
        </p:nvSpPr>
        <p:spPr>
          <a:xfrm>
            <a:off x="8327456" y="1028484"/>
            <a:ext cx="3576902" cy="707886"/>
          </a:xfrm>
          <a:prstGeom prst="rect">
            <a:avLst/>
          </a:prstGeom>
          <a:noFill/>
        </p:spPr>
        <p:txBody>
          <a:bodyPr wrap="square" rtlCol="0">
            <a:spAutoFit/>
          </a:bodyPr>
          <a:lstStyle/>
          <a:p>
            <a:pPr algn="ctr"/>
            <a:r>
              <a:rPr lang="en-US" sz="2000" dirty="0"/>
              <a:t>Domain Total Soil NO Emissions (Tg)</a:t>
            </a:r>
          </a:p>
        </p:txBody>
      </p:sp>
      <p:sp>
        <p:nvSpPr>
          <p:cNvPr id="9" name="TextBox 8">
            <a:extLst>
              <a:ext uri="{FF2B5EF4-FFF2-40B4-BE49-F238E27FC236}">
                <a16:creationId xmlns:a16="http://schemas.microsoft.com/office/drawing/2014/main" id="{9643AFED-38FE-4E38-A1DF-07027E670696}"/>
              </a:ext>
            </a:extLst>
          </p:cNvPr>
          <p:cNvSpPr txBox="1"/>
          <p:nvPr/>
        </p:nvSpPr>
        <p:spPr>
          <a:xfrm>
            <a:off x="4492568" y="1017975"/>
            <a:ext cx="3352800" cy="707886"/>
          </a:xfrm>
          <a:prstGeom prst="rect">
            <a:avLst/>
          </a:prstGeom>
          <a:noFill/>
        </p:spPr>
        <p:txBody>
          <a:bodyPr wrap="square" rtlCol="0">
            <a:spAutoFit/>
          </a:bodyPr>
          <a:lstStyle/>
          <a:p>
            <a:pPr algn="ctr"/>
            <a:r>
              <a:rPr lang="en-US" sz="2000" dirty="0"/>
              <a:t>Domain Total Monoterpene Emissions (Tg)</a:t>
            </a:r>
          </a:p>
        </p:txBody>
      </p:sp>
      <p:grpSp>
        <p:nvGrpSpPr>
          <p:cNvPr id="13" name="Group 12">
            <a:extLst>
              <a:ext uri="{FF2B5EF4-FFF2-40B4-BE49-F238E27FC236}">
                <a16:creationId xmlns:a16="http://schemas.microsoft.com/office/drawing/2014/main" id="{A5FB56CC-D897-442D-B35E-892925296705}"/>
              </a:ext>
            </a:extLst>
          </p:cNvPr>
          <p:cNvGrpSpPr/>
          <p:nvPr/>
        </p:nvGrpSpPr>
        <p:grpSpPr>
          <a:xfrm>
            <a:off x="4152900" y="1762155"/>
            <a:ext cx="3886200" cy="3414393"/>
            <a:chOff x="4152900" y="1762155"/>
            <a:chExt cx="3886200" cy="3414393"/>
          </a:xfrm>
        </p:grpSpPr>
        <p:pic>
          <p:nvPicPr>
            <p:cNvPr id="10" name="Picture 9">
              <a:extLst>
                <a:ext uri="{FF2B5EF4-FFF2-40B4-BE49-F238E27FC236}">
                  <a16:creationId xmlns:a16="http://schemas.microsoft.com/office/drawing/2014/main" id="{820D6A4D-A765-49DA-B789-ADDABF9960FF}"/>
                </a:ext>
              </a:extLst>
            </p:cNvPr>
            <p:cNvPicPr>
              <a:picLocks noChangeAspect="1"/>
            </p:cNvPicPr>
            <p:nvPr/>
          </p:nvPicPr>
          <p:blipFill>
            <a:blip r:embed="rId3"/>
            <a:stretch>
              <a:fillRect/>
            </a:stretch>
          </p:blipFill>
          <p:spPr>
            <a:xfrm>
              <a:off x="4152900" y="1762155"/>
              <a:ext cx="3886200" cy="3414393"/>
            </a:xfrm>
            <a:prstGeom prst="rect">
              <a:avLst/>
            </a:prstGeom>
          </p:spPr>
        </p:pic>
        <p:sp>
          <p:nvSpPr>
            <p:cNvPr id="18" name="Rectangle 17">
              <a:extLst>
                <a:ext uri="{FF2B5EF4-FFF2-40B4-BE49-F238E27FC236}">
                  <a16:creationId xmlns:a16="http://schemas.microsoft.com/office/drawing/2014/main" id="{3C82BE2D-D5CC-4E6C-82FE-302618B5EF69}"/>
                </a:ext>
              </a:extLst>
            </p:cNvPr>
            <p:cNvSpPr/>
            <p:nvPr/>
          </p:nvSpPr>
          <p:spPr bwMode="auto">
            <a:xfrm>
              <a:off x="4492568" y="1810256"/>
              <a:ext cx="1908232" cy="4293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7" name="TextBox 16">
              <a:extLst>
                <a:ext uri="{FF2B5EF4-FFF2-40B4-BE49-F238E27FC236}">
                  <a16:creationId xmlns:a16="http://schemas.microsoft.com/office/drawing/2014/main" id="{B3874015-5283-484E-BDDE-112EBA0C381D}"/>
                </a:ext>
              </a:extLst>
            </p:cNvPr>
            <p:cNvSpPr txBox="1"/>
            <p:nvPr/>
          </p:nvSpPr>
          <p:spPr>
            <a:xfrm>
              <a:off x="4496618" y="1853916"/>
              <a:ext cx="1751782" cy="1200329"/>
            </a:xfrm>
            <a:prstGeom prst="rect">
              <a:avLst/>
            </a:prstGeom>
            <a:noFill/>
          </p:spPr>
          <p:txBody>
            <a:bodyPr wrap="square" rtlCol="0">
              <a:spAutoFit/>
            </a:bodyPr>
            <a:lstStyle/>
            <a:p>
              <a:r>
                <a:rPr lang="en-US" sz="1800" dirty="0">
                  <a:solidFill>
                    <a:srgbClr val="FF0000"/>
                  </a:solidFill>
                </a:rPr>
                <a:t>CAMS</a:t>
              </a:r>
            </a:p>
            <a:p>
              <a:r>
                <a:rPr lang="en-US" sz="1800" dirty="0">
                  <a:solidFill>
                    <a:srgbClr val="009900"/>
                  </a:solidFill>
                </a:rPr>
                <a:t>MEGAN YL</a:t>
              </a:r>
            </a:p>
            <a:p>
              <a:r>
                <a:rPr lang="en-US" sz="1800" dirty="0">
                  <a:solidFill>
                    <a:srgbClr val="9900CC"/>
                  </a:solidFill>
                </a:rPr>
                <a:t>MEGAN BDSNP</a:t>
              </a:r>
            </a:p>
          </p:txBody>
        </p:sp>
      </p:grpSp>
      <p:grpSp>
        <p:nvGrpSpPr>
          <p:cNvPr id="22" name="Group 21">
            <a:extLst>
              <a:ext uri="{FF2B5EF4-FFF2-40B4-BE49-F238E27FC236}">
                <a16:creationId xmlns:a16="http://schemas.microsoft.com/office/drawing/2014/main" id="{FE2783FE-F452-4055-9F58-20E5BD3CCA99}"/>
              </a:ext>
            </a:extLst>
          </p:cNvPr>
          <p:cNvGrpSpPr/>
          <p:nvPr/>
        </p:nvGrpSpPr>
        <p:grpSpPr>
          <a:xfrm>
            <a:off x="0" y="1762155"/>
            <a:ext cx="3886200" cy="3443691"/>
            <a:chOff x="0" y="1762155"/>
            <a:chExt cx="3886200" cy="3443691"/>
          </a:xfrm>
        </p:grpSpPr>
        <p:pic>
          <p:nvPicPr>
            <p:cNvPr id="5" name="Picture 4">
              <a:extLst>
                <a:ext uri="{FF2B5EF4-FFF2-40B4-BE49-F238E27FC236}">
                  <a16:creationId xmlns:a16="http://schemas.microsoft.com/office/drawing/2014/main" id="{F7A04247-E1BB-4330-8B51-D258077649A6}"/>
                </a:ext>
              </a:extLst>
            </p:cNvPr>
            <p:cNvPicPr>
              <a:picLocks noChangeAspect="1"/>
            </p:cNvPicPr>
            <p:nvPr/>
          </p:nvPicPr>
          <p:blipFill>
            <a:blip r:embed="rId4"/>
            <a:stretch>
              <a:fillRect/>
            </a:stretch>
          </p:blipFill>
          <p:spPr>
            <a:xfrm>
              <a:off x="0" y="1762155"/>
              <a:ext cx="3886200" cy="3443691"/>
            </a:xfrm>
            <a:prstGeom prst="rect">
              <a:avLst/>
            </a:prstGeom>
          </p:spPr>
        </p:pic>
        <p:sp>
          <p:nvSpPr>
            <p:cNvPr id="20" name="Rectangle 19">
              <a:extLst>
                <a:ext uri="{FF2B5EF4-FFF2-40B4-BE49-F238E27FC236}">
                  <a16:creationId xmlns:a16="http://schemas.microsoft.com/office/drawing/2014/main" id="{C9F2DB75-FB0B-40FB-979C-6535A3FC619A}"/>
                </a:ext>
              </a:extLst>
            </p:cNvPr>
            <p:cNvSpPr/>
            <p:nvPr/>
          </p:nvSpPr>
          <p:spPr bwMode="auto">
            <a:xfrm>
              <a:off x="329676" y="1834038"/>
              <a:ext cx="2032524" cy="4293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1" name="TextBox 20">
              <a:extLst>
                <a:ext uri="{FF2B5EF4-FFF2-40B4-BE49-F238E27FC236}">
                  <a16:creationId xmlns:a16="http://schemas.microsoft.com/office/drawing/2014/main" id="{3A05D9F2-9F25-4910-A7C5-68F3BE85F981}"/>
                </a:ext>
              </a:extLst>
            </p:cNvPr>
            <p:cNvSpPr txBox="1"/>
            <p:nvPr/>
          </p:nvSpPr>
          <p:spPr>
            <a:xfrm>
              <a:off x="329676" y="1796623"/>
              <a:ext cx="1751782" cy="1200329"/>
            </a:xfrm>
            <a:prstGeom prst="rect">
              <a:avLst/>
            </a:prstGeom>
            <a:noFill/>
          </p:spPr>
          <p:txBody>
            <a:bodyPr wrap="square" rtlCol="0">
              <a:spAutoFit/>
            </a:bodyPr>
            <a:lstStyle/>
            <a:p>
              <a:r>
                <a:rPr lang="en-US" sz="1800" dirty="0">
                  <a:solidFill>
                    <a:srgbClr val="FF0000"/>
                  </a:solidFill>
                </a:rPr>
                <a:t>CAMS</a:t>
              </a:r>
            </a:p>
            <a:p>
              <a:r>
                <a:rPr lang="en-US" sz="1800" dirty="0">
                  <a:solidFill>
                    <a:srgbClr val="009900"/>
                  </a:solidFill>
                </a:rPr>
                <a:t>MEGAN YL</a:t>
              </a:r>
            </a:p>
            <a:p>
              <a:r>
                <a:rPr lang="en-US" sz="1800" dirty="0">
                  <a:solidFill>
                    <a:srgbClr val="9900CC"/>
                  </a:solidFill>
                </a:rPr>
                <a:t>MEGAN BDSNP</a:t>
              </a:r>
            </a:p>
          </p:txBody>
        </p:sp>
      </p:grpSp>
      <p:grpSp>
        <p:nvGrpSpPr>
          <p:cNvPr id="24" name="Group 23">
            <a:extLst>
              <a:ext uri="{FF2B5EF4-FFF2-40B4-BE49-F238E27FC236}">
                <a16:creationId xmlns:a16="http://schemas.microsoft.com/office/drawing/2014/main" id="{0B6DA344-8750-4DF9-A570-EBA718B7F833}"/>
              </a:ext>
            </a:extLst>
          </p:cNvPr>
          <p:cNvGrpSpPr/>
          <p:nvPr/>
        </p:nvGrpSpPr>
        <p:grpSpPr>
          <a:xfrm>
            <a:off x="8166815" y="1769500"/>
            <a:ext cx="3898185" cy="3429000"/>
            <a:chOff x="8166815" y="1769500"/>
            <a:chExt cx="3898185" cy="3429000"/>
          </a:xfrm>
        </p:grpSpPr>
        <p:pic>
          <p:nvPicPr>
            <p:cNvPr id="12" name="Picture 11">
              <a:extLst>
                <a:ext uri="{FF2B5EF4-FFF2-40B4-BE49-F238E27FC236}">
                  <a16:creationId xmlns:a16="http://schemas.microsoft.com/office/drawing/2014/main" id="{EFED02E6-A92D-474D-952C-C64583BBC318}"/>
                </a:ext>
              </a:extLst>
            </p:cNvPr>
            <p:cNvPicPr>
              <a:picLocks noChangeAspect="1"/>
            </p:cNvPicPr>
            <p:nvPr/>
          </p:nvPicPr>
          <p:blipFill>
            <a:blip r:embed="rId5"/>
            <a:stretch>
              <a:fillRect/>
            </a:stretch>
          </p:blipFill>
          <p:spPr>
            <a:xfrm>
              <a:off x="8166815" y="1769500"/>
              <a:ext cx="3898185" cy="3429000"/>
            </a:xfrm>
            <a:prstGeom prst="rect">
              <a:avLst/>
            </a:prstGeom>
          </p:spPr>
        </p:pic>
        <p:sp>
          <p:nvSpPr>
            <p:cNvPr id="19" name="Rectangle 18">
              <a:extLst>
                <a:ext uri="{FF2B5EF4-FFF2-40B4-BE49-F238E27FC236}">
                  <a16:creationId xmlns:a16="http://schemas.microsoft.com/office/drawing/2014/main" id="{E6A1D6BC-89BF-4653-BCAC-9D7705FA1F37}"/>
                </a:ext>
              </a:extLst>
            </p:cNvPr>
            <p:cNvSpPr/>
            <p:nvPr/>
          </p:nvSpPr>
          <p:spPr bwMode="auto">
            <a:xfrm>
              <a:off x="8494647" y="1817771"/>
              <a:ext cx="1868553" cy="4293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3" name="TextBox 22">
              <a:extLst>
                <a:ext uri="{FF2B5EF4-FFF2-40B4-BE49-F238E27FC236}">
                  <a16:creationId xmlns:a16="http://schemas.microsoft.com/office/drawing/2014/main" id="{EF6D0637-2149-437B-A842-9F1D115DE8EE}"/>
                </a:ext>
              </a:extLst>
            </p:cNvPr>
            <p:cNvSpPr txBox="1"/>
            <p:nvPr/>
          </p:nvSpPr>
          <p:spPr>
            <a:xfrm>
              <a:off x="8494647" y="1834038"/>
              <a:ext cx="1751782" cy="1200329"/>
            </a:xfrm>
            <a:prstGeom prst="rect">
              <a:avLst/>
            </a:prstGeom>
            <a:noFill/>
          </p:spPr>
          <p:txBody>
            <a:bodyPr wrap="square" rtlCol="0">
              <a:spAutoFit/>
            </a:bodyPr>
            <a:lstStyle/>
            <a:p>
              <a:r>
                <a:rPr lang="en-US" sz="1800" dirty="0">
                  <a:solidFill>
                    <a:srgbClr val="FF0000"/>
                  </a:solidFill>
                </a:rPr>
                <a:t>CAMS</a:t>
              </a:r>
            </a:p>
            <a:p>
              <a:r>
                <a:rPr lang="en-US" sz="1800" dirty="0">
                  <a:solidFill>
                    <a:srgbClr val="009900"/>
                  </a:solidFill>
                </a:rPr>
                <a:t>MEGAN YL</a:t>
              </a:r>
            </a:p>
            <a:p>
              <a:r>
                <a:rPr lang="en-US" sz="1800" dirty="0">
                  <a:solidFill>
                    <a:srgbClr val="9900CC"/>
                  </a:solidFill>
                </a:rPr>
                <a:t>MEGAN BDSNP</a:t>
              </a:r>
            </a:p>
          </p:txBody>
        </p:sp>
      </p:grpSp>
      <p:sp>
        <p:nvSpPr>
          <p:cNvPr id="25" name="Slide Number Placeholder 5">
            <a:extLst>
              <a:ext uri="{FF2B5EF4-FFF2-40B4-BE49-F238E27FC236}">
                <a16:creationId xmlns:a16="http://schemas.microsoft.com/office/drawing/2014/main" id="{BD33F64C-7908-4899-848C-0B4F6D2A7AE0}"/>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6</a:t>
            </a:fld>
            <a:endParaRPr lang="en-US" dirty="0"/>
          </a:p>
        </p:txBody>
      </p:sp>
    </p:spTree>
    <p:extLst>
      <p:ext uri="{BB962C8B-B14F-4D97-AF65-F5344CB8AC3E}">
        <p14:creationId xmlns:p14="http://schemas.microsoft.com/office/powerpoint/2010/main" val="346981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EAB4F18-D1DE-42F6-B13D-A0C388C89D7F}"/>
              </a:ext>
            </a:extLst>
          </p:cNvPr>
          <p:cNvSpPr txBox="1">
            <a:spLocks/>
          </p:cNvSpPr>
          <p:nvPr/>
        </p:nvSpPr>
        <p:spPr>
          <a:xfrm>
            <a:off x="1093702" y="5257800"/>
            <a:ext cx="10888870" cy="1323439"/>
          </a:xfrm>
          <a:prstGeom prst="rect">
            <a:avLst/>
          </a:prstGeom>
          <a:solidFill>
            <a:schemeClr val="accent1"/>
          </a:solidFill>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a:spcBef>
                <a:spcPts val="1200"/>
              </a:spcBef>
            </a:pPr>
            <a:r>
              <a:rPr lang="en-US" sz="2000" dirty="0"/>
              <a:t>WWLLNS lightning NO emissions are generally lower than GEIA (exception: U.S.).</a:t>
            </a:r>
          </a:p>
          <a:p>
            <a:pPr lvl="1">
              <a:spcBef>
                <a:spcPts val="1200"/>
              </a:spcBef>
            </a:pPr>
            <a:r>
              <a:rPr lang="en-US" sz="2000" dirty="0"/>
              <a:t>GEIA annual total: 16.4 Tg NO; WWLLNs annual total: 7.3 Tg NO</a:t>
            </a:r>
          </a:p>
          <a:p>
            <a:pPr>
              <a:spcBef>
                <a:spcPts val="1200"/>
              </a:spcBef>
            </a:pPr>
            <a:r>
              <a:rPr lang="en-US" sz="2000" dirty="0"/>
              <a:t>See presentations by Mike Madden, Daiwen Kang, and James East for more on lightning NO</a:t>
            </a:r>
          </a:p>
        </p:txBody>
      </p:sp>
      <p:sp>
        <p:nvSpPr>
          <p:cNvPr id="6" name="Title 5">
            <a:extLst>
              <a:ext uri="{FF2B5EF4-FFF2-40B4-BE49-F238E27FC236}">
                <a16:creationId xmlns:a16="http://schemas.microsoft.com/office/drawing/2014/main" id="{248CCB1F-6176-494B-AE96-07A28B86103E}"/>
              </a:ext>
            </a:extLst>
          </p:cNvPr>
          <p:cNvSpPr>
            <a:spLocks noGrp="1"/>
          </p:cNvSpPr>
          <p:nvPr>
            <p:ph type="title"/>
          </p:nvPr>
        </p:nvSpPr>
        <p:spPr>
          <a:xfrm>
            <a:off x="1905000" y="187822"/>
            <a:ext cx="10160000" cy="685800"/>
          </a:xfrm>
        </p:spPr>
        <p:txBody>
          <a:bodyPr>
            <a:normAutofit/>
          </a:bodyPr>
          <a:lstStyle/>
          <a:p>
            <a:r>
              <a:rPr lang="en-US" sz="3600" dirty="0"/>
              <a:t>Lightning NO Emissions – GEIA vs. WWLLNS</a:t>
            </a:r>
            <a:endParaRPr lang="en-US" dirty="0"/>
          </a:p>
        </p:txBody>
      </p:sp>
      <p:pic>
        <p:nvPicPr>
          <p:cNvPr id="13" name="Picture 12">
            <a:extLst>
              <a:ext uri="{FF2B5EF4-FFF2-40B4-BE49-F238E27FC236}">
                <a16:creationId xmlns:a16="http://schemas.microsoft.com/office/drawing/2014/main" id="{10D5B9FD-925E-4F5A-A9C6-9CAA61DA685E}"/>
              </a:ext>
            </a:extLst>
          </p:cNvPr>
          <p:cNvPicPr>
            <a:picLocks noChangeAspect="1"/>
          </p:cNvPicPr>
          <p:nvPr/>
        </p:nvPicPr>
        <p:blipFill>
          <a:blip r:embed="rId2"/>
          <a:stretch>
            <a:fillRect/>
          </a:stretch>
        </p:blipFill>
        <p:spPr>
          <a:xfrm>
            <a:off x="7756232" y="1651201"/>
            <a:ext cx="3962400" cy="3240710"/>
          </a:xfrm>
          <a:prstGeom prst="rect">
            <a:avLst/>
          </a:prstGeom>
        </p:spPr>
      </p:pic>
      <p:sp>
        <p:nvSpPr>
          <p:cNvPr id="14" name="TextBox 13">
            <a:extLst>
              <a:ext uri="{FF2B5EF4-FFF2-40B4-BE49-F238E27FC236}">
                <a16:creationId xmlns:a16="http://schemas.microsoft.com/office/drawing/2014/main" id="{72631AC4-E9C4-418F-8FD3-E1681E4C957B}"/>
              </a:ext>
            </a:extLst>
          </p:cNvPr>
          <p:cNvSpPr txBox="1"/>
          <p:nvPr/>
        </p:nvSpPr>
        <p:spPr>
          <a:xfrm>
            <a:off x="603372" y="1255559"/>
            <a:ext cx="2286000" cy="400110"/>
          </a:xfrm>
          <a:prstGeom prst="rect">
            <a:avLst/>
          </a:prstGeom>
          <a:noFill/>
        </p:spPr>
        <p:txBody>
          <a:bodyPr wrap="square" rtlCol="0">
            <a:spAutoFit/>
          </a:bodyPr>
          <a:lstStyle/>
          <a:p>
            <a:pPr algn="ctr"/>
            <a:r>
              <a:rPr lang="en-US" sz="2000" dirty="0"/>
              <a:t>Domain Total (Tg)</a:t>
            </a:r>
          </a:p>
        </p:txBody>
      </p:sp>
      <p:sp>
        <p:nvSpPr>
          <p:cNvPr id="15" name="TextBox 14">
            <a:extLst>
              <a:ext uri="{FF2B5EF4-FFF2-40B4-BE49-F238E27FC236}">
                <a16:creationId xmlns:a16="http://schemas.microsoft.com/office/drawing/2014/main" id="{82FF44A4-228F-4E3A-883F-04465A68756F}"/>
              </a:ext>
            </a:extLst>
          </p:cNvPr>
          <p:cNvSpPr txBox="1"/>
          <p:nvPr/>
        </p:nvSpPr>
        <p:spPr>
          <a:xfrm>
            <a:off x="4108572" y="1251091"/>
            <a:ext cx="3048000" cy="400110"/>
          </a:xfrm>
          <a:prstGeom prst="rect">
            <a:avLst/>
          </a:prstGeom>
          <a:noFill/>
        </p:spPr>
        <p:txBody>
          <a:bodyPr wrap="square" rtlCol="0">
            <a:spAutoFit/>
          </a:bodyPr>
          <a:lstStyle/>
          <a:p>
            <a:pPr algn="ctr"/>
            <a:r>
              <a:rPr lang="en-US" sz="2000" dirty="0"/>
              <a:t>U.S. Grid Cell Total (Tg)</a:t>
            </a:r>
          </a:p>
        </p:txBody>
      </p:sp>
      <p:sp>
        <p:nvSpPr>
          <p:cNvPr id="16" name="TextBox 15">
            <a:extLst>
              <a:ext uri="{FF2B5EF4-FFF2-40B4-BE49-F238E27FC236}">
                <a16:creationId xmlns:a16="http://schemas.microsoft.com/office/drawing/2014/main" id="{0B2A1C21-D533-4A0C-98CF-12BE043B5E52}"/>
              </a:ext>
            </a:extLst>
          </p:cNvPr>
          <p:cNvSpPr txBox="1"/>
          <p:nvPr/>
        </p:nvSpPr>
        <p:spPr>
          <a:xfrm>
            <a:off x="7613772" y="1219200"/>
            <a:ext cx="4368800" cy="400110"/>
          </a:xfrm>
          <a:prstGeom prst="rect">
            <a:avLst/>
          </a:prstGeom>
          <a:noFill/>
        </p:spPr>
        <p:txBody>
          <a:bodyPr wrap="square" rtlCol="0">
            <a:spAutoFit/>
          </a:bodyPr>
          <a:lstStyle/>
          <a:p>
            <a:pPr algn="ctr"/>
            <a:r>
              <a:rPr lang="en-US" sz="2000" dirty="0"/>
              <a:t>WWLLNS – GEIA Annual Totals (Gg)</a:t>
            </a:r>
          </a:p>
        </p:txBody>
      </p:sp>
      <p:grpSp>
        <p:nvGrpSpPr>
          <p:cNvPr id="24" name="Group 23">
            <a:extLst>
              <a:ext uri="{FF2B5EF4-FFF2-40B4-BE49-F238E27FC236}">
                <a16:creationId xmlns:a16="http://schemas.microsoft.com/office/drawing/2014/main" id="{87B0EE97-A3FC-4C9B-902F-372F3919B995}"/>
              </a:ext>
            </a:extLst>
          </p:cNvPr>
          <p:cNvGrpSpPr/>
          <p:nvPr/>
        </p:nvGrpSpPr>
        <p:grpSpPr>
          <a:xfrm>
            <a:off x="3922249" y="1688799"/>
            <a:ext cx="3529976" cy="3091200"/>
            <a:chOff x="3922249" y="1817858"/>
            <a:chExt cx="3529976" cy="3091200"/>
          </a:xfrm>
        </p:grpSpPr>
        <p:grpSp>
          <p:nvGrpSpPr>
            <p:cNvPr id="20" name="Group 19">
              <a:extLst>
                <a:ext uri="{FF2B5EF4-FFF2-40B4-BE49-F238E27FC236}">
                  <a16:creationId xmlns:a16="http://schemas.microsoft.com/office/drawing/2014/main" id="{908A8315-81EC-42E3-8B0D-3D38543D4EC7}"/>
                </a:ext>
              </a:extLst>
            </p:cNvPr>
            <p:cNvGrpSpPr/>
            <p:nvPr/>
          </p:nvGrpSpPr>
          <p:grpSpPr>
            <a:xfrm>
              <a:off x="3922249" y="1817858"/>
              <a:ext cx="3529976" cy="3091200"/>
              <a:chOff x="3928477" y="1581711"/>
              <a:chExt cx="3529976" cy="3091200"/>
            </a:xfrm>
          </p:grpSpPr>
          <p:pic>
            <p:nvPicPr>
              <p:cNvPr id="9" name="Picture 8">
                <a:extLst>
                  <a:ext uri="{FF2B5EF4-FFF2-40B4-BE49-F238E27FC236}">
                    <a16:creationId xmlns:a16="http://schemas.microsoft.com/office/drawing/2014/main" id="{231D6109-4AED-4EB5-8AEB-B43B03914678}"/>
                  </a:ext>
                </a:extLst>
              </p:cNvPr>
              <p:cNvPicPr>
                <a:picLocks noChangeAspect="1"/>
              </p:cNvPicPr>
              <p:nvPr/>
            </p:nvPicPr>
            <p:blipFill>
              <a:blip r:embed="rId3"/>
              <a:stretch>
                <a:fillRect/>
              </a:stretch>
            </p:blipFill>
            <p:spPr>
              <a:xfrm>
                <a:off x="3928477" y="1581711"/>
                <a:ext cx="3529976" cy="3091200"/>
              </a:xfrm>
              <a:prstGeom prst="rect">
                <a:avLst/>
              </a:prstGeom>
            </p:spPr>
          </p:pic>
          <p:sp>
            <p:nvSpPr>
              <p:cNvPr id="19" name="Rectangle 18">
                <a:extLst>
                  <a:ext uri="{FF2B5EF4-FFF2-40B4-BE49-F238E27FC236}">
                    <a16:creationId xmlns:a16="http://schemas.microsoft.com/office/drawing/2014/main" id="{86F54450-A6A4-45F4-A2ED-B9B423F06AB7}"/>
                  </a:ext>
                </a:extLst>
              </p:cNvPr>
              <p:cNvSpPr/>
              <p:nvPr/>
            </p:nvSpPr>
            <p:spPr bwMode="auto">
              <a:xfrm>
                <a:off x="4217504" y="1631436"/>
                <a:ext cx="1828800" cy="3070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sp>
          <p:nvSpPr>
            <p:cNvPr id="21" name="TextBox 20">
              <a:extLst>
                <a:ext uri="{FF2B5EF4-FFF2-40B4-BE49-F238E27FC236}">
                  <a16:creationId xmlns:a16="http://schemas.microsoft.com/office/drawing/2014/main" id="{7D019ED0-94BE-4DE4-9AD6-7334D5AB7B16}"/>
                </a:ext>
              </a:extLst>
            </p:cNvPr>
            <p:cNvSpPr txBox="1"/>
            <p:nvPr/>
          </p:nvSpPr>
          <p:spPr>
            <a:xfrm>
              <a:off x="4211276" y="1889094"/>
              <a:ext cx="1305340" cy="646331"/>
            </a:xfrm>
            <a:prstGeom prst="rect">
              <a:avLst/>
            </a:prstGeom>
            <a:noFill/>
          </p:spPr>
          <p:txBody>
            <a:bodyPr wrap="square" rtlCol="0">
              <a:spAutoFit/>
            </a:bodyPr>
            <a:lstStyle/>
            <a:p>
              <a:r>
                <a:rPr lang="en-US" sz="1800" dirty="0">
                  <a:solidFill>
                    <a:srgbClr val="FF0000"/>
                  </a:solidFill>
                </a:rPr>
                <a:t>GEIA</a:t>
              </a:r>
            </a:p>
            <a:p>
              <a:r>
                <a:rPr lang="en-US" sz="1800" dirty="0">
                  <a:solidFill>
                    <a:srgbClr val="FF9900"/>
                  </a:solidFill>
                </a:rPr>
                <a:t>WWLLNs</a:t>
              </a:r>
            </a:p>
          </p:txBody>
        </p:sp>
      </p:grpSp>
      <p:grpSp>
        <p:nvGrpSpPr>
          <p:cNvPr id="23" name="Group 22">
            <a:extLst>
              <a:ext uri="{FF2B5EF4-FFF2-40B4-BE49-F238E27FC236}">
                <a16:creationId xmlns:a16="http://schemas.microsoft.com/office/drawing/2014/main" id="{8463EB7C-AB9C-4BB9-A297-07A119E66288}"/>
              </a:ext>
            </a:extLst>
          </p:cNvPr>
          <p:cNvGrpSpPr/>
          <p:nvPr/>
        </p:nvGrpSpPr>
        <p:grpSpPr>
          <a:xfrm>
            <a:off x="146172" y="1675547"/>
            <a:ext cx="3505200" cy="3091200"/>
            <a:chOff x="146172" y="1804606"/>
            <a:chExt cx="3505200" cy="3091200"/>
          </a:xfrm>
        </p:grpSpPr>
        <p:grpSp>
          <p:nvGrpSpPr>
            <p:cNvPr id="18" name="Group 17">
              <a:extLst>
                <a:ext uri="{FF2B5EF4-FFF2-40B4-BE49-F238E27FC236}">
                  <a16:creationId xmlns:a16="http://schemas.microsoft.com/office/drawing/2014/main" id="{9AA674BC-206E-4832-8812-F04FEA103929}"/>
                </a:ext>
              </a:extLst>
            </p:cNvPr>
            <p:cNvGrpSpPr/>
            <p:nvPr/>
          </p:nvGrpSpPr>
          <p:grpSpPr>
            <a:xfrm>
              <a:off x="146172" y="1804606"/>
              <a:ext cx="3505200" cy="3091200"/>
              <a:chOff x="152400" y="1568459"/>
              <a:chExt cx="3505200" cy="3091200"/>
            </a:xfrm>
          </p:grpSpPr>
          <p:pic>
            <p:nvPicPr>
              <p:cNvPr id="3" name="Picture 2">
                <a:extLst>
                  <a:ext uri="{FF2B5EF4-FFF2-40B4-BE49-F238E27FC236}">
                    <a16:creationId xmlns:a16="http://schemas.microsoft.com/office/drawing/2014/main" id="{49D28BEF-2FB6-489A-9364-B758218189BB}"/>
                  </a:ext>
                </a:extLst>
              </p:cNvPr>
              <p:cNvPicPr>
                <a:picLocks noChangeAspect="1"/>
              </p:cNvPicPr>
              <p:nvPr/>
            </p:nvPicPr>
            <p:blipFill>
              <a:blip r:embed="rId4"/>
              <a:stretch>
                <a:fillRect/>
              </a:stretch>
            </p:blipFill>
            <p:spPr>
              <a:xfrm>
                <a:off x="152400" y="1568459"/>
                <a:ext cx="3505200" cy="3091200"/>
              </a:xfrm>
              <a:prstGeom prst="rect">
                <a:avLst/>
              </a:prstGeom>
            </p:spPr>
          </p:pic>
          <p:sp>
            <p:nvSpPr>
              <p:cNvPr id="17" name="Rectangle 16">
                <a:extLst>
                  <a:ext uri="{FF2B5EF4-FFF2-40B4-BE49-F238E27FC236}">
                    <a16:creationId xmlns:a16="http://schemas.microsoft.com/office/drawing/2014/main" id="{984CD11F-3297-438C-8F9F-839B144736B4}"/>
                  </a:ext>
                </a:extLst>
              </p:cNvPr>
              <p:cNvSpPr/>
              <p:nvPr/>
            </p:nvSpPr>
            <p:spPr bwMode="auto">
              <a:xfrm>
                <a:off x="457200" y="1627738"/>
                <a:ext cx="1828800" cy="3070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sp>
          <p:nvSpPr>
            <p:cNvPr id="22" name="TextBox 21">
              <a:extLst>
                <a:ext uri="{FF2B5EF4-FFF2-40B4-BE49-F238E27FC236}">
                  <a16:creationId xmlns:a16="http://schemas.microsoft.com/office/drawing/2014/main" id="{ACDF6DB7-C00B-4BD1-B835-007C72A2CFF6}"/>
                </a:ext>
              </a:extLst>
            </p:cNvPr>
            <p:cNvSpPr txBox="1"/>
            <p:nvPr/>
          </p:nvSpPr>
          <p:spPr>
            <a:xfrm>
              <a:off x="441032" y="1847798"/>
              <a:ext cx="1305340" cy="646331"/>
            </a:xfrm>
            <a:prstGeom prst="rect">
              <a:avLst/>
            </a:prstGeom>
            <a:noFill/>
          </p:spPr>
          <p:txBody>
            <a:bodyPr wrap="square" rtlCol="0">
              <a:spAutoFit/>
            </a:bodyPr>
            <a:lstStyle/>
            <a:p>
              <a:r>
                <a:rPr lang="en-US" sz="1800" dirty="0">
                  <a:solidFill>
                    <a:srgbClr val="FF0000"/>
                  </a:solidFill>
                </a:rPr>
                <a:t>GEIA</a:t>
              </a:r>
            </a:p>
            <a:p>
              <a:r>
                <a:rPr lang="en-US" sz="1800" dirty="0">
                  <a:solidFill>
                    <a:srgbClr val="FF9900"/>
                  </a:solidFill>
                </a:rPr>
                <a:t>WWLLNs</a:t>
              </a:r>
            </a:p>
          </p:txBody>
        </p:sp>
      </p:grpSp>
      <p:sp>
        <p:nvSpPr>
          <p:cNvPr id="25" name="Slide Number Placeholder 5">
            <a:extLst>
              <a:ext uri="{FF2B5EF4-FFF2-40B4-BE49-F238E27FC236}">
                <a16:creationId xmlns:a16="http://schemas.microsoft.com/office/drawing/2014/main" id="{C3B59523-65F8-445C-AA1D-F4D96FD4EC97}"/>
              </a:ext>
            </a:extLst>
          </p:cNvPr>
          <p:cNvSpPr>
            <a:spLocks noGrp="1"/>
          </p:cNvSpPr>
          <p:nvPr>
            <p:ph type="sldNum" sz="quarter" idx="12"/>
          </p:nvPr>
        </p:nvSpPr>
        <p:spPr>
          <a:xfrm>
            <a:off x="152400" y="6224588"/>
            <a:ext cx="660400" cy="252412"/>
          </a:xfrm>
        </p:spPr>
        <p:txBody>
          <a:bodyPr/>
          <a:lstStyle>
            <a:lvl1pPr algn="l">
              <a:defRPr/>
            </a:lvl1pPr>
          </a:lstStyle>
          <a:p>
            <a:pPr>
              <a:defRPr/>
            </a:pPr>
            <a:fld id="{BEF2A795-0D1C-4340-A163-773CC4D3E4EC}" type="slidenum">
              <a:rPr lang="en-US" smtClean="0"/>
              <a:pPr>
                <a:defRPr/>
              </a:pPr>
              <a:t>7</a:t>
            </a:fld>
            <a:endParaRPr lang="en-US" dirty="0"/>
          </a:p>
        </p:txBody>
      </p:sp>
    </p:spTree>
    <p:extLst>
      <p:ext uri="{BB962C8B-B14F-4D97-AF65-F5344CB8AC3E}">
        <p14:creationId xmlns:p14="http://schemas.microsoft.com/office/powerpoint/2010/main" val="385074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7ADAB-CB5E-4C9E-87B6-35F25EB3AFB2}"/>
              </a:ext>
            </a:extLst>
          </p:cNvPr>
          <p:cNvSpPr>
            <a:spLocks noGrp="1"/>
          </p:cNvSpPr>
          <p:nvPr>
            <p:ph idx="1"/>
          </p:nvPr>
        </p:nvSpPr>
        <p:spPr>
          <a:xfrm>
            <a:off x="3733800" y="2574235"/>
            <a:ext cx="4724400" cy="838200"/>
          </a:xfrm>
        </p:spPr>
        <p:txBody>
          <a:bodyPr/>
          <a:lstStyle/>
          <a:p>
            <a:pPr marL="0" indent="0">
              <a:buNone/>
            </a:pPr>
            <a:r>
              <a:rPr lang="en-US" sz="5400" dirty="0"/>
              <a:t>O</a:t>
            </a:r>
            <a:r>
              <a:rPr lang="en-US" sz="5400" baseline="-25000" dirty="0"/>
              <a:t>3</a:t>
            </a:r>
            <a:r>
              <a:rPr lang="en-US" sz="5400" dirty="0"/>
              <a:t> Results</a:t>
            </a:r>
            <a:endParaRPr lang="en-US" sz="5400" baseline="-25000" dirty="0"/>
          </a:p>
        </p:txBody>
      </p:sp>
      <p:sp>
        <p:nvSpPr>
          <p:cNvPr id="4" name="Slide Number Placeholder 3">
            <a:extLst>
              <a:ext uri="{FF2B5EF4-FFF2-40B4-BE49-F238E27FC236}">
                <a16:creationId xmlns:a16="http://schemas.microsoft.com/office/drawing/2014/main" id="{61EB6E14-AD46-4937-9F0F-96F60205C4AD}"/>
              </a:ext>
            </a:extLst>
          </p:cNvPr>
          <p:cNvSpPr>
            <a:spLocks noGrp="1"/>
          </p:cNvSpPr>
          <p:nvPr>
            <p:ph type="sldNum" sz="quarter" idx="12"/>
          </p:nvPr>
        </p:nvSpPr>
        <p:spPr/>
        <p:txBody>
          <a:bodyPr/>
          <a:lstStyle/>
          <a:p>
            <a:pPr>
              <a:defRPr/>
            </a:pPr>
            <a:fld id="{BEF2A795-0D1C-4340-A163-773CC4D3E4EC}" type="slidenum">
              <a:rPr lang="en-US" smtClean="0"/>
              <a:pPr>
                <a:defRPr/>
              </a:pPr>
              <a:t>8</a:t>
            </a:fld>
            <a:endParaRPr lang="en-US" dirty="0"/>
          </a:p>
        </p:txBody>
      </p:sp>
    </p:spTree>
    <p:extLst>
      <p:ext uri="{BB962C8B-B14F-4D97-AF65-F5344CB8AC3E}">
        <p14:creationId xmlns:p14="http://schemas.microsoft.com/office/powerpoint/2010/main" val="386179620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ED_template_16_9.potx" id="{190C1147-29E3-462F-A102-0065B9B61066}" vid="{7B0EA3D8-847C-439C-82EF-8C5724B80D0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Records_x0020_Date xmlns="f15e4d92-675c-4df7-a5c5-11f59c7da362"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2020-09-25T14:03:47+00:00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Records_x0020_Status xmlns="f15e4d92-675c-4df7-a5c5-11f59c7da362">Pending</Records_x0020_Status>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mso-contentType ?>
<SharedContentType xmlns="Microsoft.SharePoint.Taxonomy.ContentTypeSync" SourceId="29f62856-1543-49d4-a736-4569d363f533" ContentTypeId="0x0101" PreviousValue="false"/>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ct:contentTypeSchema xmlns:ct="http://schemas.microsoft.com/office/2006/metadata/contentType" xmlns:ma="http://schemas.microsoft.com/office/2006/metadata/properties/metaAttributes" ct:_="" ma:_="" ma:contentTypeName="Document" ma:contentTypeID="0x0101006BB51AD608DEEA449B502CF428234600" ma:contentTypeVersion="34" ma:contentTypeDescription="Create a new document." ma:contentTypeScope="" ma:versionID="fe72cb0991f42081b90f2e2df8eb5d64">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f15e4d92-675c-4df7-a5c5-11f59c7da362" xmlns:ns7="cfb04b93-f80e-4cfc-a679-69db66f91c5a" targetNamespace="http://schemas.microsoft.com/office/2006/metadata/properties" ma:root="true" ma:fieldsID="e17d648cf96fd0eea05d5083e6e679c8" ns1:_="" ns3:_="" ns4:_="" ns5:_="" ns6:_="" ns7:_="">
    <xsd:import namespace="http://schemas.microsoft.com/sharepoint/v3"/>
    <xsd:import namespace="4ffa91fb-a0ff-4ac5-b2db-65c790d184a4"/>
    <xsd:import namespace="http://schemas.microsoft.com/sharepoint.v3"/>
    <xsd:import namespace="http://schemas.microsoft.com/sharepoint/v3/fields"/>
    <xsd:import namespace="f15e4d92-675c-4df7-a5c5-11f59c7da362"/>
    <xsd:import namespace="cfb04b93-f80e-4cfc-a679-69db66f91c5a"/>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GenerationTime" minOccurs="0"/>
                <xsd:element ref="ns7:MediaServiceEventHashCode" minOccurs="0"/>
                <xsd:element ref="ns7:MediaServiceDateTaken" minOccurs="0"/>
                <xsd:element ref="ns7: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bb50b932-fede-48b9-b419-10ff2756595a}" ma:internalName="TaxCatchAllLabel" ma:readOnly="true" ma:showField="CatchAllDataLabel" ma:web="f15e4d92-675c-4df7-a5c5-11f59c7da36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bb50b932-fede-48b9-b419-10ff2756595a}" ma:internalName="TaxCatchAll" ma:showField="CatchAllData" ma:web="f15e4d92-675c-4df7-a5c5-11f59c7da3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5e4d92-675c-4df7-a5c5-11f59c7da36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fb04b93-f80e-4cfc-a679-69db66f91c5a"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mso-contentType ?>
<FormTemplates xmlns="http://schemas.microsoft.com/sharepoint/v3/contenttype/forms">
  <Display>DocumentLibraryForm</Display>
  <Edit>DocumentLibraryForm</Edit>
  <New>DocumentLibraryForm</New>
</FormTemplates>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FCE5127-1083-404E-82C1-7637690AD00F}">
  <ds:schemaRefs>
    <ds:schemaRef ds:uri="ESRI.ArcGIS.Mapping.OfficeIntegration.PowerPointInfo"/>
  </ds:schemaRefs>
</ds:datastoreItem>
</file>

<file path=customXml/itemProps10.xml><?xml version="1.0" encoding="utf-8"?>
<ds:datastoreItem xmlns:ds="http://schemas.openxmlformats.org/officeDocument/2006/customXml" ds:itemID="{D030D380-B3AC-4551-9663-1FF6A9D58505}">
  <ds:schemaRefs>
    <ds:schemaRef ds:uri="ESRI.ArcGIS.Mapping.OfficeIntegration.PowerPointInfo"/>
  </ds:schemaRefs>
</ds:datastoreItem>
</file>

<file path=customXml/itemProps100.xml><?xml version="1.0" encoding="utf-8"?>
<ds:datastoreItem xmlns:ds="http://schemas.openxmlformats.org/officeDocument/2006/customXml" ds:itemID="{C1FC20F9-128F-41F5-AE59-747EA8F178F7}">
  <ds:schemaRefs>
    <ds:schemaRef ds:uri="ESRI.ArcGIS.Mapping.OfficeIntegration.PowerPointInfo"/>
  </ds:schemaRefs>
</ds:datastoreItem>
</file>

<file path=customXml/itemProps101.xml><?xml version="1.0" encoding="utf-8"?>
<ds:datastoreItem xmlns:ds="http://schemas.openxmlformats.org/officeDocument/2006/customXml" ds:itemID="{0CF2318A-0189-49F2-8F54-30C828713C96}">
  <ds:schemaRefs>
    <ds:schemaRef ds:uri="http://schemas.microsoft.com/office/infopath/2007/PartnerControls"/>
    <ds:schemaRef ds:uri="http://schemas.microsoft.com/sharepoint/v3"/>
    <ds:schemaRef ds:uri="http://schemas.microsoft.com/sharepoint.v3"/>
    <ds:schemaRef ds:uri="http://schemas.microsoft.com/office/2006/metadata/properties"/>
    <ds:schemaRef ds:uri="http://purl.org/dc/dcmitype/"/>
    <ds:schemaRef ds:uri="http://schemas.openxmlformats.org/package/2006/metadata/core-properties"/>
    <ds:schemaRef ds:uri="http://schemas.microsoft.com/office/2006/documentManagement/types"/>
    <ds:schemaRef ds:uri="cfb04b93-f80e-4cfc-a679-69db66f91c5a"/>
    <ds:schemaRef ds:uri="http://schemas.microsoft.com/sharepoint/v3/fields"/>
    <ds:schemaRef ds:uri="http://purl.org/dc/elements/1.1/"/>
    <ds:schemaRef ds:uri="f15e4d92-675c-4df7-a5c5-11f59c7da362"/>
    <ds:schemaRef ds:uri="4ffa91fb-a0ff-4ac5-b2db-65c790d184a4"/>
    <ds:schemaRef ds:uri="http://www.w3.org/XML/1998/namespace"/>
    <ds:schemaRef ds:uri="http://purl.org/dc/terms/"/>
  </ds:schemaRefs>
</ds:datastoreItem>
</file>

<file path=customXml/itemProps102.xml><?xml version="1.0" encoding="utf-8"?>
<ds:datastoreItem xmlns:ds="http://schemas.openxmlformats.org/officeDocument/2006/customXml" ds:itemID="{55836AF4-17DC-4954-B7F4-9247B395962C}">
  <ds:schemaRefs>
    <ds:schemaRef ds:uri="ESRI.ArcGIS.Mapping.OfficeIntegration.PowerPointInfo"/>
  </ds:schemaRefs>
</ds:datastoreItem>
</file>

<file path=customXml/itemProps103.xml><?xml version="1.0" encoding="utf-8"?>
<ds:datastoreItem xmlns:ds="http://schemas.openxmlformats.org/officeDocument/2006/customXml" ds:itemID="{A0265529-B115-43B9-80C0-B9FE7909CF2C}">
  <ds:schemaRefs>
    <ds:schemaRef ds:uri="ESRI.ArcGIS.Mapping.OfficeIntegration.PowerPointInfo"/>
  </ds:schemaRefs>
</ds:datastoreItem>
</file>

<file path=customXml/itemProps104.xml><?xml version="1.0" encoding="utf-8"?>
<ds:datastoreItem xmlns:ds="http://schemas.openxmlformats.org/officeDocument/2006/customXml" ds:itemID="{3C18CBCE-A268-44C3-AF6F-F15A05C02710}">
  <ds:schemaRefs>
    <ds:schemaRef ds:uri="ESRI.ArcGIS.Mapping.OfficeIntegration.PowerPointInfo"/>
  </ds:schemaRefs>
</ds:datastoreItem>
</file>

<file path=customXml/itemProps105.xml><?xml version="1.0" encoding="utf-8"?>
<ds:datastoreItem xmlns:ds="http://schemas.openxmlformats.org/officeDocument/2006/customXml" ds:itemID="{7F7271F7-76DB-4E30-A6AE-157B06D360B5}">
  <ds:schemaRefs>
    <ds:schemaRef ds:uri="ESRI.ArcGIS.Mapping.OfficeIntegration.PowerPointInfo"/>
  </ds:schemaRefs>
</ds:datastoreItem>
</file>

<file path=customXml/itemProps106.xml><?xml version="1.0" encoding="utf-8"?>
<ds:datastoreItem xmlns:ds="http://schemas.openxmlformats.org/officeDocument/2006/customXml" ds:itemID="{D381F493-6630-475F-A83F-2BE0B532262D}">
  <ds:schemaRefs>
    <ds:schemaRef ds:uri="ESRI.ArcGIS.Mapping.OfficeIntegration.PowerPointInfo"/>
  </ds:schemaRefs>
</ds:datastoreItem>
</file>

<file path=customXml/itemProps107.xml><?xml version="1.0" encoding="utf-8"?>
<ds:datastoreItem xmlns:ds="http://schemas.openxmlformats.org/officeDocument/2006/customXml" ds:itemID="{594A2EC6-90CA-40DC-8B4B-424E18C6C754}">
  <ds:schemaRefs>
    <ds:schemaRef ds:uri="ESRI.ArcGIS.Mapping.OfficeIntegration.PowerPointInfo"/>
  </ds:schemaRefs>
</ds:datastoreItem>
</file>

<file path=customXml/itemProps108.xml><?xml version="1.0" encoding="utf-8"?>
<ds:datastoreItem xmlns:ds="http://schemas.openxmlformats.org/officeDocument/2006/customXml" ds:itemID="{F3B6CAFA-65ED-4B90-81E4-C5FF6BAE9B46}">
  <ds:schemaRefs>
    <ds:schemaRef ds:uri="ESRI.ArcGIS.Mapping.OfficeIntegration.PowerPointInfo"/>
  </ds:schemaRefs>
</ds:datastoreItem>
</file>

<file path=customXml/itemProps109.xml><?xml version="1.0" encoding="utf-8"?>
<ds:datastoreItem xmlns:ds="http://schemas.openxmlformats.org/officeDocument/2006/customXml" ds:itemID="{E8BB1757-79FC-449A-B349-CD384277A0B4}">
  <ds:schemaRefs>
    <ds:schemaRef ds:uri="ESRI.ArcGIS.Mapping.OfficeIntegration.PowerPointInfo"/>
  </ds:schemaRefs>
</ds:datastoreItem>
</file>

<file path=customXml/itemProps11.xml><?xml version="1.0" encoding="utf-8"?>
<ds:datastoreItem xmlns:ds="http://schemas.openxmlformats.org/officeDocument/2006/customXml" ds:itemID="{C6EC37C0-15B9-4DC6-A5D3-2715A285B2EF}">
  <ds:schemaRefs>
    <ds:schemaRef ds:uri="ESRI.ArcGIS.Mapping.OfficeIntegration.PowerPointInfo"/>
  </ds:schemaRefs>
</ds:datastoreItem>
</file>

<file path=customXml/itemProps110.xml><?xml version="1.0" encoding="utf-8"?>
<ds:datastoreItem xmlns:ds="http://schemas.openxmlformats.org/officeDocument/2006/customXml" ds:itemID="{E6E33BF2-8732-48D1-A1F0-72133857320E}">
  <ds:schemaRefs>
    <ds:schemaRef ds:uri="ESRI.ArcGIS.Mapping.OfficeIntegration.PowerPointInfo"/>
  </ds:schemaRefs>
</ds:datastoreItem>
</file>

<file path=customXml/itemProps111.xml><?xml version="1.0" encoding="utf-8"?>
<ds:datastoreItem xmlns:ds="http://schemas.openxmlformats.org/officeDocument/2006/customXml" ds:itemID="{025799B9-E27E-4A44-829D-07B41C0B582B}">
  <ds:schemaRefs>
    <ds:schemaRef ds:uri="ESRI.ArcGIS.Mapping.OfficeIntegration.PowerPointInfo"/>
  </ds:schemaRefs>
</ds:datastoreItem>
</file>

<file path=customXml/itemProps112.xml><?xml version="1.0" encoding="utf-8"?>
<ds:datastoreItem xmlns:ds="http://schemas.openxmlformats.org/officeDocument/2006/customXml" ds:itemID="{6C9EF013-9250-4219-869A-29821BFAADCC}">
  <ds:schemaRefs>
    <ds:schemaRef ds:uri="ESRI.ArcGIS.Mapping.OfficeIntegration.PowerPointInfo"/>
  </ds:schemaRefs>
</ds:datastoreItem>
</file>

<file path=customXml/itemProps113.xml><?xml version="1.0" encoding="utf-8"?>
<ds:datastoreItem xmlns:ds="http://schemas.openxmlformats.org/officeDocument/2006/customXml" ds:itemID="{BD61F4E6-2AA6-4A93-B9FF-6CC93EF30B9F}">
  <ds:schemaRefs>
    <ds:schemaRef ds:uri="ESRI.ArcGIS.Mapping.OfficeIntegration.PowerPointInfo"/>
  </ds:schemaRefs>
</ds:datastoreItem>
</file>

<file path=customXml/itemProps114.xml><?xml version="1.0" encoding="utf-8"?>
<ds:datastoreItem xmlns:ds="http://schemas.openxmlformats.org/officeDocument/2006/customXml" ds:itemID="{6DD514F2-A938-47E5-AB7F-68E9E8F4927B}">
  <ds:schemaRefs>
    <ds:schemaRef ds:uri="ESRI.ArcGIS.Mapping.OfficeIntegration.PowerPointInfo"/>
  </ds:schemaRefs>
</ds:datastoreItem>
</file>

<file path=customXml/itemProps115.xml><?xml version="1.0" encoding="utf-8"?>
<ds:datastoreItem xmlns:ds="http://schemas.openxmlformats.org/officeDocument/2006/customXml" ds:itemID="{AD72EB6D-9F75-48BA-948B-D4F0B624C173}">
  <ds:schemaRefs>
    <ds:schemaRef ds:uri="ESRI.ArcGIS.Mapping.OfficeIntegration.PowerPointInfo"/>
  </ds:schemaRefs>
</ds:datastoreItem>
</file>

<file path=customXml/itemProps116.xml><?xml version="1.0" encoding="utf-8"?>
<ds:datastoreItem xmlns:ds="http://schemas.openxmlformats.org/officeDocument/2006/customXml" ds:itemID="{4ED3DA56-C3F6-41E4-8B6C-A69953516B51}">
  <ds:schemaRefs>
    <ds:schemaRef ds:uri="ESRI.ArcGIS.Mapping.OfficeIntegration.PowerPointInfo"/>
  </ds:schemaRefs>
</ds:datastoreItem>
</file>

<file path=customXml/itemProps117.xml><?xml version="1.0" encoding="utf-8"?>
<ds:datastoreItem xmlns:ds="http://schemas.openxmlformats.org/officeDocument/2006/customXml" ds:itemID="{E4972F77-23C6-4072-A367-5E643F7BAE34}">
  <ds:schemaRefs>
    <ds:schemaRef ds:uri="ESRI.ArcGIS.Mapping.OfficeIntegration.PowerPointInfo"/>
  </ds:schemaRefs>
</ds:datastoreItem>
</file>

<file path=customXml/itemProps118.xml><?xml version="1.0" encoding="utf-8"?>
<ds:datastoreItem xmlns:ds="http://schemas.openxmlformats.org/officeDocument/2006/customXml" ds:itemID="{635D8D53-38A1-4571-A1EA-7212EE7F171B}">
  <ds:schemaRefs>
    <ds:schemaRef ds:uri="ESRI.ArcGIS.Mapping.OfficeIntegration.PowerPointInfo"/>
  </ds:schemaRefs>
</ds:datastoreItem>
</file>

<file path=customXml/itemProps119.xml><?xml version="1.0" encoding="utf-8"?>
<ds:datastoreItem xmlns:ds="http://schemas.openxmlformats.org/officeDocument/2006/customXml" ds:itemID="{01FC22A3-7DF9-4CDC-970D-810AF6320007}">
  <ds:schemaRefs>
    <ds:schemaRef ds:uri="ESRI.ArcGIS.Mapping.OfficeIntegration.PowerPointInfo"/>
  </ds:schemaRefs>
</ds:datastoreItem>
</file>

<file path=customXml/itemProps12.xml><?xml version="1.0" encoding="utf-8"?>
<ds:datastoreItem xmlns:ds="http://schemas.openxmlformats.org/officeDocument/2006/customXml" ds:itemID="{AEC3E79D-9EEF-4070-AB02-E81B4EEDDFAF}">
  <ds:schemaRefs>
    <ds:schemaRef ds:uri="ESRI.ArcGIS.Mapping.OfficeIntegration.PowerPointInfo"/>
  </ds:schemaRefs>
</ds:datastoreItem>
</file>

<file path=customXml/itemProps120.xml><?xml version="1.0" encoding="utf-8"?>
<ds:datastoreItem xmlns:ds="http://schemas.openxmlformats.org/officeDocument/2006/customXml" ds:itemID="{F4CC6754-68B5-4859-9B0A-76CD34AE7F3A}">
  <ds:schemaRefs>
    <ds:schemaRef ds:uri="ESRI.ArcGIS.Mapping.OfficeIntegration.PowerPointInfo"/>
  </ds:schemaRefs>
</ds:datastoreItem>
</file>

<file path=customXml/itemProps121.xml><?xml version="1.0" encoding="utf-8"?>
<ds:datastoreItem xmlns:ds="http://schemas.openxmlformats.org/officeDocument/2006/customXml" ds:itemID="{89BC3CD1-3955-43C4-A2EF-B09F6017B68E}">
  <ds:schemaRefs>
    <ds:schemaRef ds:uri="ESRI.ArcGIS.Mapping.OfficeIntegration.PowerPointInfo"/>
  </ds:schemaRefs>
</ds:datastoreItem>
</file>

<file path=customXml/itemProps122.xml><?xml version="1.0" encoding="utf-8"?>
<ds:datastoreItem xmlns:ds="http://schemas.openxmlformats.org/officeDocument/2006/customXml" ds:itemID="{EE699215-B509-43D6-8EAB-34A1AFC8727C}">
  <ds:schemaRefs>
    <ds:schemaRef ds:uri="ESRI.ArcGIS.Mapping.OfficeIntegration.PowerPointInfo"/>
  </ds:schemaRefs>
</ds:datastoreItem>
</file>

<file path=customXml/itemProps123.xml><?xml version="1.0" encoding="utf-8"?>
<ds:datastoreItem xmlns:ds="http://schemas.openxmlformats.org/officeDocument/2006/customXml" ds:itemID="{5BD88CF2-BE5C-4695-8A4D-3D218426C9D8}">
  <ds:schemaRefs>
    <ds:schemaRef ds:uri="ESRI.ArcGIS.Mapping.OfficeIntegration.PowerPointInfo"/>
  </ds:schemaRefs>
</ds:datastoreItem>
</file>

<file path=customXml/itemProps124.xml><?xml version="1.0" encoding="utf-8"?>
<ds:datastoreItem xmlns:ds="http://schemas.openxmlformats.org/officeDocument/2006/customXml" ds:itemID="{D1C3E75D-7EDC-4EAB-AC71-51FF95A5BD95}">
  <ds:schemaRefs>
    <ds:schemaRef ds:uri="ESRI.ArcGIS.Mapping.OfficeIntegration.PowerPointInfo"/>
  </ds:schemaRefs>
</ds:datastoreItem>
</file>

<file path=customXml/itemProps125.xml><?xml version="1.0" encoding="utf-8"?>
<ds:datastoreItem xmlns:ds="http://schemas.openxmlformats.org/officeDocument/2006/customXml" ds:itemID="{CCF3F95F-EC3E-4A8A-8659-E2D68EDE1A31}">
  <ds:schemaRefs>
    <ds:schemaRef ds:uri="ESRI.ArcGIS.Mapping.OfficeIntegration.PowerPointInfo"/>
  </ds:schemaRefs>
</ds:datastoreItem>
</file>

<file path=customXml/itemProps126.xml><?xml version="1.0" encoding="utf-8"?>
<ds:datastoreItem xmlns:ds="http://schemas.openxmlformats.org/officeDocument/2006/customXml" ds:itemID="{45F14691-A512-477A-B8E5-D23BCA625A84}">
  <ds:schemaRefs>
    <ds:schemaRef ds:uri="ESRI.ArcGIS.Mapping.OfficeIntegration.PowerPointInfo"/>
  </ds:schemaRefs>
</ds:datastoreItem>
</file>

<file path=customXml/itemProps127.xml><?xml version="1.0" encoding="utf-8"?>
<ds:datastoreItem xmlns:ds="http://schemas.openxmlformats.org/officeDocument/2006/customXml" ds:itemID="{C397D274-87DE-4074-83E8-7B74185ACD2D}">
  <ds:schemaRefs>
    <ds:schemaRef ds:uri="ESRI.ArcGIS.Mapping.OfficeIntegration.PowerPointInfo"/>
  </ds:schemaRefs>
</ds:datastoreItem>
</file>

<file path=customXml/itemProps128.xml><?xml version="1.0" encoding="utf-8"?>
<ds:datastoreItem xmlns:ds="http://schemas.openxmlformats.org/officeDocument/2006/customXml" ds:itemID="{E9FED1A2-A452-40DC-8F24-E1B17689D4CF}">
  <ds:schemaRefs>
    <ds:schemaRef ds:uri="ESRI.ArcGIS.Mapping.OfficeIntegration.PowerPointInfo"/>
  </ds:schemaRefs>
</ds:datastoreItem>
</file>

<file path=customXml/itemProps129.xml><?xml version="1.0" encoding="utf-8"?>
<ds:datastoreItem xmlns:ds="http://schemas.openxmlformats.org/officeDocument/2006/customXml" ds:itemID="{FF2CCFAE-1090-450D-A061-FA9E48A72FEB}">
  <ds:schemaRefs>
    <ds:schemaRef ds:uri="ESRI.ArcGIS.Mapping.OfficeIntegration.PowerPointInfo"/>
  </ds:schemaRefs>
</ds:datastoreItem>
</file>

<file path=customXml/itemProps13.xml><?xml version="1.0" encoding="utf-8"?>
<ds:datastoreItem xmlns:ds="http://schemas.openxmlformats.org/officeDocument/2006/customXml" ds:itemID="{E8F777D8-C2A5-4DD5-88AB-E00EFE5572B5}">
  <ds:schemaRefs>
    <ds:schemaRef ds:uri="ESRI.ArcGIS.Mapping.OfficeIntegration.PowerPointInfo"/>
  </ds:schemaRefs>
</ds:datastoreItem>
</file>

<file path=customXml/itemProps130.xml><?xml version="1.0" encoding="utf-8"?>
<ds:datastoreItem xmlns:ds="http://schemas.openxmlformats.org/officeDocument/2006/customXml" ds:itemID="{373AE5F9-ECCC-4FA7-8AF3-ADE9882CE0FB}">
  <ds:schemaRefs>
    <ds:schemaRef ds:uri="ESRI.ArcGIS.Mapping.OfficeIntegration.PowerPointInfo"/>
  </ds:schemaRefs>
</ds:datastoreItem>
</file>

<file path=customXml/itemProps131.xml><?xml version="1.0" encoding="utf-8"?>
<ds:datastoreItem xmlns:ds="http://schemas.openxmlformats.org/officeDocument/2006/customXml" ds:itemID="{7852561E-8E86-449D-9F77-6AC3AD3CF974}">
  <ds:schemaRefs>
    <ds:schemaRef ds:uri="ESRI.ArcGIS.Mapping.OfficeIntegration.PowerPointInfo"/>
  </ds:schemaRefs>
</ds:datastoreItem>
</file>

<file path=customXml/itemProps132.xml><?xml version="1.0" encoding="utf-8"?>
<ds:datastoreItem xmlns:ds="http://schemas.openxmlformats.org/officeDocument/2006/customXml" ds:itemID="{E42DF69D-11D1-4D23-A945-3712B99E2335}">
  <ds:schemaRefs>
    <ds:schemaRef ds:uri="ESRI.ArcGIS.Mapping.OfficeIntegration.PowerPointInfo"/>
  </ds:schemaRefs>
</ds:datastoreItem>
</file>

<file path=customXml/itemProps133.xml><?xml version="1.0" encoding="utf-8"?>
<ds:datastoreItem xmlns:ds="http://schemas.openxmlformats.org/officeDocument/2006/customXml" ds:itemID="{1DB923AD-DB4B-446D-861A-333C6156B45D}">
  <ds:schemaRefs>
    <ds:schemaRef ds:uri="ESRI.ArcGIS.Mapping.OfficeIntegration.PowerPointInfo"/>
  </ds:schemaRefs>
</ds:datastoreItem>
</file>

<file path=customXml/itemProps134.xml><?xml version="1.0" encoding="utf-8"?>
<ds:datastoreItem xmlns:ds="http://schemas.openxmlformats.org/officeDocument/2006/customXml" ds:itemID="{450050F9-56F4-43F8-9324-0894EFCE6C40}">
  <ds:schemaRefs>
    <ds:schemaRef ds:uri="ESRI.ArcGIS.Mapping.OfficeIntegration.PowerPointInfo"/>
  </ds:schemaRefs>
</ds:datastoreItem>
</file>

<file path=customXml/itemProps135.xml><?xml version="1.0" encoding="utf-8"?>
<ds:datastoreItem xmlns:ds="http://schemas.openxmlformats.org/officeDocument/2006/customXml" ds:itemID="{28A6D5CB-38A0-42CC-860B-1B34A39BC91F}">
  <ds:schemaRefs>
    <ds:schemaRef ds:uri="ESRI.ArcGIS.Mapping.OfficeIntegration.PowerPointInfo"/>
  </ds:schemaRefs>
</ds:datastoreItem>
</file>

<file path=customXml/itemProps136.xml><?xml version="1.0" encoding="utf-8"?>
<ds:datastoreItem xmlns:ds="http://schemas.openxmlformats.org/officeDocument/2006/customXml" ds:itemID="{1CCF4835-0D57-46BE-BFF3-3F1CA315723B}">
  <ds:schemaRefs>
    <ds:schemaRef ds:uri="ESRI.ArcGIS.Mapping.OfficeIntegration.PowerPointInfo"/>
  </ds:schemaRefs>
</ds:datastoreItem>
</file>

<file path=customXml/itemProps137.xml><?xml version="1.0" encoding="utf-8"?>
<ds:datastoreItem xmlns:ds="http://schemas.openxmlformats.org/officeDocument/2006/customXml" ds:itemID="{BFAE8ACD-45B9-4BB6-8812-8DD03D156697}">
  <ds:schemaRefs>
    <ds:schemaRef ds:uri="ESRI.ArcGIS.Mapping.OfficeIntegration.PowerPointInfo"/>
  </ds:schemaRefs>
</ds:datastoreItem>
</file>

<file path=customXml/itemProps138.xml><?xml version="1.0" encoding="utf-8"?>
<ds:datastoreItem xmlns:ds="http://schemas.openxmlformats.org/officeDocument/2006/customXml" ds:itemID="{19B8FE1F-296E-4A9E-A3B5-5711C9CB9C4A}">
  <ds:schemaRefs>
    <ds:schemaRef ds:uri="ESRI.ArcGIS.Mapping.OfficeIntegration.PowerPointInfo"/>
  </ds:schemaRefs>
</ds:datastoreItem>
</file>

<file path=customXml/itemProps139.xml><?xml version="1.0" encoding="utf-8"?>
<ds:datastoreItem xmlns:ds="http://schemas.openxmlformats.org/officeDocument/2006/customXml" ds:itemID="{C6710188-77B2-4C48-A6B1-61C89B2114B1}">
  <ds:schemaRefs>
    <ds:schemaRef ds:uri="ESRI.ArcGIS.Mapping.OfficeIntegration.PowerPointInfo"/>
  </ds:schemaRefs>
</ds:datastoreItem>
</file>

<file path=customXml/itemProps14.xml><?xml version="1.0" encoding="utf-8"?>
<ds:datastoreItem xmlns:ds="http://schemas.openxmlformats.org/officeDocument/2006/customXml" ds:itemID="{E5016CDA-7039-4A07-95F2-771B8EE50196}">
  <ds:schemaRefs>
    <ds:schemaRef ds:uri="ESRI.ArcGIS.Mapping.OfficeIntegration.PowerPointInfo"/>
  </ds:schemaRefs>
</ds:datastoreItem>
</file>

<file path=customXml/itemProps140.xml><?xml version="1.0" encoding="utf-8"?>
<ds:datastoreItem xmlns:ds="http://schemas.openxmlformats.org/officeDocument/2006/customXml" ds:itemID="{40205D34-E744-457A-93CF-598B55060EA8}">
  <ds:schemaRefs>
    <ds:schemaRef ds:uri="ESRI.ArcGIS.Mapping.OfficeIntegration.PowerPointInfo"/>
  </ds:schemaRefs>
</ds:datastoreItem>
</file>

<file path=customXml/itemProps141.xml><?xml version="1.0" encoding="utf-8"?>
<ds:datastoreItem xmlns:ds="http://schemas.openxmlformats.org/officeDocument/2006/customXml" ds:itemID="{8E28F42C-2B35-4BC6-998E-5E733B2E322B}">
  <ds:schemaRefs>
    <ds:schemaRef ds:uri="ESRI.ArcGIS.Mapping.OfficeIntegration.PowerPointInfo"/>
  </ds:schemaRefs>
</ds:datastoreItem>
</file>

<file path=customXml/itemProps142.xml><?xml version="1.0" encoding="utf-8"?>
<ds:datastoreItem xmlns:ds="http://schemas.openxmlformats.org/officeDocument/2006/customXml" ds:itemID="{FD289E80-36CF-4CB8-95C5-C4B796734A36}">
  <ds:schemaRefs>
    <ds:schemaRef ds:uri="ESRI.ArcGIS.Mapping.OfficeIntegration.PowerPointInfo"/>
  </ds:schemaRefs>
</ds:datastoreItem>
</file>

<file path=customXml/itemProps143.xml><?xml version="1.0" encoding="utf-8"?>
<ds:datastoreItem xmlns:ds="http://schemas.openxmlformats.org/officeDocument/2006/customXml" ds:itemID="{984E94F9-E5F7-4D11-A3BD-8191879F8631}">
  <ds:schemaRefs>
    <ds:schemaRef ds:uri="ESRI.ArcGIS.Mapping.OfficeIntegration.PowerPointInfo"/>
  </ds:schemaRefs>
</ds:datastoreItem>
</file>

<file path=customXml/itemProps144.xml><?xml version="1.0" encoding="utf-8"?>
<ds:datastoreItem xmlns:ds="http://schemas.openxmlformats.org/officeDocument/2006/customXml" ds:itemID="{E37EF63D-8CD6-4E94-B3E9-CBD2F7E0D8DC}">
  <ds:schemaRefs>
    <ds:schemaRef ds:uri="ESRI.ArcGIS.Mapping.OfficeIntegration.PowerPointInfo"/>
  </ds:schemaRefs>
</ds:datastoreItem>
</file>

<file path=customXml/itemProps145.xml><?xml version="1.0" encoding="utf-8"?>
<ds:datastoreItem xmlns:ds="http://schemas.openxmlformats.org/officeDocument/2006/customXml" ds:itemID="{8818F7AC-0375-4078-992B-F650E65B03C5}">
  <ds:schemaRefs>
    <ds:schemaRef ds:uri="ESRI.ArcGIS.Mapping.OfficeIntegration.PowerPointInfo"/>
  </ds:schemaRefs>
</ds:datastoreItem>
</file>

<file path=customXml/itemProps146.xml><?xml version="1.0" encoding="utf-8"?>
<ds:datastoreItem xmlns:ds="http://schemas.openxmlformats.org/officeDocument/2006/customXml" ds:itemID="{A32B13B7-A15C-4066-AEB3-D87333D2786B}">
  <ds:schemaRefs>
    <ds:schemaRef ds:uri="ESRI.ArcGIS.Mapping.OfficeIntegration.PowerPointInfo"/>
  </ds:schemaRefs>
</ds:datastoreItem>
</file>

<file path=customXml/itemProps147.xml><?xml version="1.0" encoding="utf-8"?>
<ds:datastoreItem xmlns:ds="http://schemas.openxmlformats.org/officeDocument/2006/customXml" ds:itemID="{9569812F-3C89-4CB2-BC7E-B74D0B0FF94F}">
  <ds:schemaRefs>
    <ds:schemaRef ds:uri="ESRI.ArcGIS.Mapping.OfficeIntegration.PowerPointInfo"/>
  </ds:schemaRefs>
</ds:datastoreItem>
</file>

<file path=customXml/itemProps148.xml><?xml version="1.0" encoding="utf-8"?>
<ds:datastoreItem xmlns:ds="http://schemas.openxmlformats.org/officeDocument/2006/customXml" ds:itemID="{1FFAC4AE-19EE-4517-A5EF-254DE43F0E27}">
  <ds:schemaRefs>
    <ds:schemaRef ds:uri="ESRI.ArcGIS.Mapping.OfficeIntegration.PowerPointInfo"/>
  </ds:schemaRefs>
</ds:datastoreItem>
</file>

<file path=customXml/itemProps149.xml><?xml version="1.0" encoding="utf-8"?>
<ds:datastoreItem xmlns:ds="http://schemas.openxmlformats.org/officeDocument/2006/customXml" ds:itemID="{5A1CB474-104F-4595-AD03-0E37ABED91F6}">
  <ds:schemaRefs>
    <ds:schemaRef ds:uri="ESRI.ArcGIS.Mapping.OfficeIntegration.PowerPointInfo"/>
  </ds:schemaRefs>
</ds:datastoreItem>
</file>

<file path=customXml/itemProps15.xml><?xml version="1.0" encoding="utf-8"?>
<ds:datastoreItem xmlns:ds="http://schemas.openxmlformats.org/officeDocument/2006/customXml" ds:itemID="{6B7F2AA7-69B9-41BC-8B87-28623AF127F6}">
  <ds:schemaRefs>
    <ds:schemaRef ds:uri="ESRI.ArcGIS.Mapping.OfficeIntegration.PowerPointInfo"/>
  </ds:schemaRefs>
</ds:datastoreItem>
</file>

<file path=customXml/itemProps150.xml><?xml version="1.0" encoding="utf-8"?>
<ds:datastoreItem xmlns:ds="http://schemas.openxmlformats.org/officeDocument/2006/customXml" ds:itemID="{3E0C9B02-61DB-421A-AB2C-646F566A8A56}">
  <ds:schemaRefs>
    <ds:schemaRef ds:uri="ESRI.ArcGIS.Mapping.OfficeIntegration.PowerPointInfo"/>
  </ds:schemaRefs>
</ds:datastoreItem>
</file>

<file path=customXml/itemProps151.xml><?xml version="1.0" encoding="utf-8"?>
<ds:datastoreItem xmlns:ds="http://schemas.openxmlformats.org/officeDocument/2006/customXml" ds:itemID="{286C687D-6B46-4C75-BAC6-3F5F84F3101B}">
  <ds:schemaRefs>
    <ds:schemaRef ds:uri="ESRI.ArcGIS.Mapping.OfficeIntegration.PowerPointInfo"/>
  </ds:schemaRefs>
</ds:datastoreItem>
</file>

<file path=customXml/itemProps152.xml><?xml version="1.0" encoding="utf-8"?>
<ds:datastoreItem xmlns:ds="http://schemas.openxmlformats.org/officeDocument/2006/customXml" ds:itemID="{0163BFC6-480C-4C2F-87F2-FCB54A93734C}">
  <ds:schemaRefs>
    <ds:schemaRef ds:uri="ESRI.ArcGIS.Mapping.OfficeIntegration.PowerPointInfo"/>
  </ds:schemaRefs>
</ds:datastoreItem>
</file>

<file path=customXml/itemProps153.xml><?xml version="1.0" encoding="utf-8"?>
<ds:datastoreItem xmlns:ds="http://schemas.openxmlformats.org/officeDocument/2006/customXml" ds:itemID="{C6A123A1-FA66-4D54-B545-BD4523EEEE89}">
  <ds:schemaRefs>
    <ds:schemaRef ds:uri="ESRI.ArcGIS.Mapping.OfficeIntegration.PowerPointInfo"/>
  </ds:schemaRefs>
</ds:datastoreItem>
</file>

<file path=customXml/itemProps154.xml><?xml version="1.0" encoding="utf-8"?>
<ds:datastoreItem xmlns:ds="http://schemas.openxmlformats.org/officeDocument/2006/customXml" ds:itemID="{857D57F5-7F55-4285-B378-3E32F1B6E2FA}">
  <ds:schemaRefs>
    <ds:schemaRef ds:uri="ESRI.ArcGIS.Mapping.OfficeIntegration.PowerPointInfo"/>
  </ds:schemaRefs>
</ds:datastoreItem>
</file>

<file path=customXml/itemProps155.xml><?xml version="1.0" encoding="utf-8"?>
<ds:datastoreItem xmlns:ds="http://schemas.openxmlformats.org/officeDocument/2006/customXml" ds:itemID="{B275558B-B56B-4FC8-9AD8-E9135D93C04B}">
  <ds:schemaRefs>
    <ds:schemaRef ds:uri="ESRI.ArcGIS.Mapping.OfficeIntegration.PowerPointInfo"/>
  </ds:schemaRefs>
</ds:datastoreItem>
</file>

<file path=customXml/itemProps156.xml><?xml version="1.0" encoding="utf-8"?>
<ds:datastoreItem xmlns:ds="http://schemas.openxmlformats.org/officeDocument/2006/customXml" ds:itemID="{E4666F6F-823F-4ABE-885E-0FF6B992DF45}">
  <ds:schemaRefs>
    <ds:schemaRef ds:uri="ESRI.ArcGIS.Mapping.OfficeIntegration.PowerPointInfo"/>
  </ds:schemaRefs>
</ds:datastoreItem>
</file>

<file path=customXml/itemProps157.xml><?xml version="1.0" encoding="utf-8"?>
<ds:datastoreItem xmlns:ds="http://schemas.openxmlformats.org/officeDocument/2006/customXml" ds:itemID="{A5975536-7F0C-453B-8F31-1A57F5D0A531}">
  <ds:schemaRefs>
    <ds:schemaRef ds:uri="ESRI.ArcGIS.Mapping.OfficeIntegration.PowerPointInfo"/>
  </ds:schemaRefs>
</ds:datastoreItem>
</file>

<file path=customXml/itemProps158.xml><?xml version="1.0" encoding="utf-8"?>
<ds:datastoreItem xmlns:ds="http://schemas.openxmlformats.org/officeDocument/2006/customXml" ds:itemID="{1FB22AB1-88D3-4C09-A9B8-A9B51725AA4F}">
  <ds:schemaRefs>
    <ds:schemaRef ds:uri="ESRI.ArcGIS.Mapping.OfficeIntegration.PowerPointInfo"/>
  </ds:schemaRefs>
</ds:datastoreItem>
</file>

<file path=customXml/itemProps159.xml><?xml version="1.0" encoding="utf-8"?>
<ds:datastoreItem xmlns:ds="http://schemas.openxmlformats.org/officeDocument/2006/customXml" ds:itemID="{09EEAB1F-7512-4666-BF71-1236E9369F16}">
  <ds:schemaRefs>
    <ds:schemaRef ds:uri="ESRI.ArcGIS.Mapping.OfficeIntegration.PowerPointInfo"/>
  </ds:schemaRefs>
</ds:datastoreItem>
</file>

<file path=customXml/itemProps16.xml><?xml version="1.0" encoding="utf-8"?>
<ds:datastoreItem xmlns:ds="http://schemas.openxmlformats.org/officeDocument/2006/customXml" ds:itemID="{421F9050-DD0A-4BC0-A5D8-FE6D018430FB}">
  <ds:schemaRefs>
    <ds:schemaRef ds:uri="ESRI.ArcGIS.Mapping.OfficeIntegration.PowerPointInfo"/>
  </ds:schemaRefs>
</ds:datastoreItem>
</file>

<file path=customXml/itemProps160.xml><?xml version="1.0" encoding="utf-8"?>
<ds:datastoreItem xmlns:ds="http://schemas.openxmlformats.org/officeDocument/2006/customXml" ds:itemID="{8C31FC46-ED22-4052-945A-CFDFC7310325}">
  <ds:schemaRefs>
    <ds:schemaRef ds:uri="ESRI.ArcGIS.Mapping.OfficeIntegration.PowerPointInfo"/>
  </ds:schemaRefs>
</ds:datastoreItem>
</file>

<file path=customXml/itemProps161.xml><?xml version="1.0" encoding="utf-8"?>
<ds:datastoreItem xmlns:ds="http://schemas.openxmlformats.org/officeDocument/2006/customXml" ds:itemID="{E9DE900D-2134-49A5-8F45-A3D7F28FDF7B}">
  <ds:schemaRefs>
    <ds:schemaRef ds:uri="ESRI.ArcGIS.Mapping.OfficeIntegration.PowerPointInfo"/>
  </ds:schemaRefs>
</ds:datastoreItem>
</file>

<file path=customXml/itemProps162.xml><?xml version="1.0" encoding="utf-8"?>
<ds:datastoreItem xmlns:ds="http://schemas.openxmlformats.org/officeDocument/2006/customXml" ds:itemID="{E5E6D12B-74B7-4FC2-82A7-9E71C8E3BFBA}">
  <ds:schemaRefs>
    <ds:schemaRef ds:uri="ESRI.ArcGIS.Mapping.OfficeIntegration.PowerPointInfo"/>
  </ds:schemaRefs>
</ds:datastoreItem>
</file>

<file path=customXml/itemProps163.xml><?xml version="1.0" encoding="utf-8"?>
<ds:datastoreItem xmlns:ds="http://schemas.openxmlformats.org/officeDocument/2006/customXml" ds:itemID="{5803F4FD-CCED-4803-B7C0-261CC55D45AC}">
  <ds:schemaRefs>
    <ds:schemaRef ds:uri="ESRI.ArcGIS.Mapping.OfficeIntegration.PowerPointInfo"/>
  </ds:schemaRefs>
</ds:datastoreItem>
</file>

<file path=customXml/itemProps164.xml><?xml version="1.0" encoding="utf-8"?>
<ds:datastoreItem xmlns:ds="http://schemas.openxmlformats.org/officeDocument/2006/customXml" ds:itemID="{2EC9A05F-2D00-4759-82DB-F3114F6C3BA1}">
  <ds:schemaRefs>
    <ds:schemaRef ds:uri="ESRI.ArcGIS.Mapping.OfficeIntegration.PowerPointInfo"/>
  </ds:schemaRefs>
</ds:datastoreItem>
</file>

<file path=customXml/itemProps165.xml><?xml version="1.0" encoding="utf-8"?>
<ds:datastoreItem xmlns:ds="http://schemas.openxmlformats.org/officeDocument/2006/customXml" ds:itemID="{1630F043-7FA3-4B77-BB1B-A4697A869AAD}">
  <ds:schemaRefs>
    <ds:schemaRef ds:uri="ESRI.ArcGIS.Mapping.OfficeIntegration.PowerPointInfo"/>
  </ds:schemaRefs>
</ds:datastoreItem>
</file>

<file path=customXml/itemProps166.xml><?xml version="1.0" encoding="utf-8"?>
<ds:datastoreItem xmlns:ds="http://schemas.openxmlformats.org/officeDocument/2006/customXml" ds:itemID="{A2B1230C-9539-4F77-B1AB-1A2170CE86D8}">
  <ds:schemaRefs>
    <ds:schemaRef ds:uri="ESRI.ArcGIS.Mapping.OfficeIntegration.PowerPointInfo"/>
  </ds:schemaRefs>
</ds:datastoreItem>
</file>

<file path=customXml/itemProps167.xml><?xml version="1.0" encoding="utf-8"?>
<ds:datastoreItem xmlns:ds="http://schemas.openxmlformats.org/officeDocument/2006/customXml" ds:itemID="{FBE5AEC2-16FE-4BA7-BC29-E06C9B60354B}">
  <ds:schemaRefs>
    <ds:schemaRef ds:uri="ESRI.ArcGIS.Mapping.OfficeIntegration.PowerPointInfo"/>
  </ds:schemaRefs>
</ds:datastoreItem>
</file>

<file path=customXml/itemProps168.xml><?xml version="1.0" encoding="utf-8"?>
<ds:datastoreItem xmlns:ds="http://schemas.openxmlformats.org/officeDocument/2006/customXml" ds:itemID="{13423A22-FFDF-46D3-AC44-B92D0F0B9183}">
  <ds:schemaRefs>
    <ds:schemaRef ds:uri="ESRI.ArcGIS.Mapping.OfficeIntegration.PowerPointInfo"/>
  </ds:schemaRefs>
</ds:datastoreItem>
</file>

<file path=customXml/itemProps169.xml><?xml version="1.0" encoding="utf-8"?>
<ds:datastoreItem xmlns:ds="http://schemas.openxmlformats.org/officeDocument/2006/customXml" ds:itemID="{1595F87B-0E8F-419D-8376-98D74A760AB0}">
  <ds:schemaRefs>
    <ds:schemaRef ds:uri="ESRI.ArcGIS.Mapping.OfficeIntegration.PowerPointInfo"/>
  </ds:schemaRefs>
</ds:datastoreItem>
</file>

<file path=customXml/itemProps17.xml><?xml version="1.0" encoding="utf-8"?>
<ds:datastoreItem xmlns:ds="http://schemas.openxmlformats.org/officeDocument/2006/customXml" ds:itemID="{C97AA515-D647-4E23-B21D-71AA311EDAED}">
  <ds:schemaRefs>
    <ds:schemaRef ds:uri="ESRI.ArcGIS.Mapping.OfficeIntegration.PowerPointInfo"/>
  </ds:schemaRefs>
</ds:datastoreItem>
</file>

<file path=customXml/itemProps170.xml><?xml version="1.0" encoding="utf-8"?>
<ds:datastoreItem xmlns:ds="http://schemas.openxmlformats.org/officeDocument/2006/customXml" ds:itemID="{5416D876-5DAC-480D-AC89-070C12C8B1EB}">
  <ds:schemaRefs>
    <ds:schemaRef ds:uri="ESRI.ArcGIS.Mapping.OfficeIntegration.PowerPointInfo"/>
  </ds:schemaRefs>
</ds:datastoreItem>
</file>

<file path=customXml/itemProps171.xml><?xml version="1.0" encoding="utf-8"?>
<ds:datastoreItem xmlns:ds="http://schemas.openxmlformats.org/officeDocument/2006/customXml" ds:itemID="{14EB7966-CA96-4E5A-95E1-D9C3376E04A6}">
  <ds:schemaRefs>
    <ds:schemaRef ds:uri="ESRI.ArcGIS.Mapping.OfficeIntegration.PowerPointInfo"/>
  </ds:schemaRefs>
</ds:datastoreItem>
</file>

<file path=customXml/itemProps172.xml><?xml version="1.0" encoding="utf-8"?>
<ds:datastoreItem xmlns:ds="http://schemas.openxmlformats.org/officeDocument/2006/customXml" ds:itemID="{2946164A-C8A5-439F-B705-B025F52C6F16}">
  <ds:schemaRefs>
    <ds:schemaRef ds:uri="ESRI.ArcGIS.Mapping.OfficeIntegration.PowerPointInfo"/>
  </ds:schemaRefs>
</ds:datastoreItem>
</file>

<file path=customXml/itemProps173.xml><?xml version="1.0" encoding="utf-8"?>
<ds:datastoreItem xmlns:ds="http://schemas.openxmlformats.org/officeDocument/2006/customXml" ds:itemID="{CA0C5AC4-5489-4F52-A7E7-BA1C7EA14C05}">
  <ds:schemaRefs>
    <ds:schemaRef ds:uri="ESRI.ArcGIS.Mapping.OfficeIntegration.PowerPointInfo"/>
  </ds:schemaRefs>
</ds:datastoreItem>
</file>

<file path=customXml/itemProps174.xml><?xml version="1.0" encoding="utf-8"?>
<ds:datastoreItem xmlns:ds="http://schemas.openxmlformats.org/officeDocument/2006/customXml" ds:itemID="{47718A95-D5D4-4B34-90EF-1CD7D15DFDC2}">
  <ds:schemaRefs>
    <ds:schemaRef ds:uri="ESRI.ArcGIS.Mapping.OfficeIntegration.PowerPointInfo"/>
  </ds:schemaRefs>
</ds:datastoreItem>
</file>

<file path=customXml/itemProps175.xml><?xml version="1.0" encoding="utf-8"?>
<ds:datastoreItem xmlns:ds="http://schemas.openxmlformats.org/officeDocument/2006/customXml" ds:itemID="{A1CC0E0C-6B00-4AC0-941F-8C8AD04B1A48}">
  <ds:schemaRefs>
    <ds:schemaRef ds:uri="ESRI.ArcGIS.Mapping.OfficeIntegration.PowerPointInfo"/>
  </ds:schemaRefs>
</ds:datastoreItem>
</file>

<file path=customXml/itemProps176.xml><?xml version="1.0" encoding="utf-8"?>
<ds:datastoreItem xmlns:ds="http://schemas.openxmlformats.org/officeDocument/2006/customXml" ds:itemID="{61F22E5E-CAF1-43FF-B626-F9AB2B4FF26D}">
  <ds:schemaRefs>
    <ds:schemaRef ds:uri="ESRI.ArcGIS.Mapping.OfficeIntegration.PowerPointInfo"/>
  </ds:schemaRefs>
</ds:datastoreItem>
</file>

<file path=customXml/itemProps177.xml><?xml version="1.0" encoding="utf-8"?>
<ds:datastoreItem xmlns:ds="http://schemas.openxmlformats.org/officeDocument/2006/customXml" ds:itemID="{64491EF6-551F-4D42-A083-3956A29F7FCC}">
  <ds:schemaRefs>
    <ds:schemaRef ds:uri="ESRI.ArcGIS.Mapping.OfficeIntegration.PowerPointInfo"/>
  </ds:schemaRefs>
</ds:datastoreItem>
</file>

<file path=customXml/itemProps178.xml><?xml version="1.0" encoding="utf-8"?>
<ds:datastoreItem xmlns:ds="http://schemas.openxmlformats.org/officeDocument/2006/customXml" ds:itemID="{0D6AD02E-EFA5-40CA-A21B-781249A8E690}">
  <ds:schemaRefs>
    <ds:schemaRef ds:uri="ESRI.ArcGIS.Mapping.OfficeIntegration.PowerPointInfo"/>
  </ds:schemaRefs>
</ds:datastoreItem>
</file>

<file path=customXml/itemProps179.xml><?xml version="1.0" encoding="utf-8"?>
<ds:datastoreItem xmlns:ds="http://schemas.openxmlformats.org/officeDocument/2006/customXml" ds:itemID="{95DE0858-1B57-481D-99A0-DA01896374D0}">
  <ds:schemaRefs>
    <ds:schemaRef ds:uri="ESRI.ArcGIS.Mapping.OfficeIntegration.PowerPointInfo"/>
  </ds:schemaRefs>
</ds:datastoreItem>
</file>

<file path=customXml/itemProps18.xml><?xml version="1.0" encoding="utf-8"?>
<ds:datastoreItem xmlns:ds="http://schemas.openxmlformats.org/officeDocument/2006/customXml" ds:itemID="{DBBD275D-E853-4C0A-957F-A7EB3BD0989C}">
  <ds:schemaRefs>
    <ds:schemaRef ds:uri="ESRI.ArcGIS.Mapping.OfficeIntegration.PowerPointInfo"/>
  </ds:schemaRefs>
</ds:datastoreItem>
</file>

<file path=customXml/itemProps180.xml><?xml version="1.0" encoding="utf-8"?>
<ds:datastoreItem xmlns:ds="http://schemas.openxmlformats.org/officeDocument/2006/customXml" ds:itemID="{C17B4A41-B0B0-4FAA-B87D-F1F68873DF12}">
  <ds:schemaRefs>
    <ds:schemaRef ds:uri="ESRI.ArcGIS.Mapping.OfficeIntegration.PowerPointInfo"/>
  </ds:schemaRefs>
</ds:datastoreItem>
</file>

<file path=customXml/itemProps181.xml><?xml version="1.0" encoding="utf-8"?>
<ds:datastoreItem xmlns:ds="http://schemas.openxmlformats.org/officeDocument/2006/customXml" ds:itemID="{128A704F-E605-40FB-AEFB-B6B72DD27050}">
  <ds:schemaRefs>
    <ds:schemaRef ds:uri="ESRI.ArcGIS.Mapping.OfficeIntegration.PowerPointInfo"/>
  </ds:schemaRefs>
</ds:datastoreItem>
</file>

<file path=customXml/itemProps182.xml><?xml version="1.0" encoding="utf-8"?>
<ds:datastoreItem xmlns:ds="http://schemas.openxmlformats.org/officeDocument/2006/customXml" ds:itemID="{D58A4BF5-2A45-404F-B0DF-0D4F8B3CC22B}">
  <ds:schemaRefs>
    <ds:schemaRef ds:uri="ESRI.ArcGIS.Mapping.OfficeIntegration.PowerPointInfo"/>
  </ds:schemaRefs>
</ds:datastoreItem>
</file>

<file path=customXml/itemProps183.xml><?xml version="1.0" encoding="utf-8"?>
<ds:datastoreItem xmlns:ds="http://schemas.openxmlformats.org/officeDocument/2006/customXml" ds:itemID="{C8FA5901-A00A-4280-819E-1F195DF6E5FB}">
  <ds:schemaRefs>
    <ds:schemaRef ds:uri="ESRI.ArcGIS.Mapping.OfficeIntegration.PowerPointInfo"/>
  </ds:schemaRefs>
</ds:datastoreItem>
</file>

<file path=customXml/itemProps184.xml><?xml version="1.0" encoding="utf-8"?>
<ds:datastoreItem xmlns:ds="http://schemas.openxmlformats.org/officeDocument/2006/customXml" ds:itemID="{48051860-9F19-4E3F-B918-696C02CCA1DD}">
  <ds:schemaRefs>
    <ds:schemaRef ds:uri="ESRI.ArcGIS.Mapping.OfficeIntegration.PowerPointInfo"/>
  </ds:schemaRefs>
</ds:datastoreItem>
</file>

<file path=customXml/itemProps185.xml><?xml version="1.0" encoding="utf-8"?>
<ds:datastoreItem xmlns:ds="http://schemas.openxmlformats.org/officeDocument/2006/customXml" ds:itemID="{DDAC52F2-F48F-4CFA-9072-8C0C1C9409F0}">
  <ds:schemaRefs>
    <ds:schemaRef ds:uri="ESRI.ArcGIS.Mapping.OfficeIntegration.PowerPointInfo"/>
  </ds:schemaRefs>
</ds:datastoreItem>
</file>

<file path=customXml/itemProps186.xml><?xml version="1.0" encoding="utf-8"?>
<ds:datastoreItem xmlns:ds="http://schemas.openxmlformats.org/officeDocument/2006/customXml" ds:itemID="{0BB0C8DB-A074-46F2-873D-9407949A3F15}">
  <ds:schemaRefs>
    <ds:schemaRef ds:uri="ESRI.ArcGIS.Mapping.OfficeIntegration.PowerPointInfo"/>
  </ds:schemaRefs>
</ds:datastoreItem>
</file>

<file path=customXml/itemProps187.xml><?xml version="1.0" encoding="utf-8"?>
<ds:datastoreItem xmlns:ds="http://schemas.openxmlformats.org/officeDocument/2006/customXml" ds:itemID="{B0D36717-DBC6-41D5-96B2-5B0FE5F1192B}">
  <ds:schemaRefs>
    <ds:schemaRef ds:uri="ESRI.ArcGIS.Mapping.OfficeIntegration.PowerPointInfo"/>
  </ds:schemaRefs>
</ds:datastoreItem>
</file>

<file path=customXml/itemProps188.xml><?xml version="1.0" encoding="utf-8"?>
<ds:datastoreItem xmlns:ds="http://schemas.openxmlformats.org/officeDocument/2006/customXml" ds:itemID="{924AC642-0A89-417B-9657-49B1AA689205}">
  <ds:schemaRefs>
    <ds:schemaRef ds:uri="ESRI.ArcGIS.Mapping.OfficeIntegration.PowerPointInfo"/>
  </ds:schemaRefs>
</ds:datastoreItem>
</file>

<file path=customXml/itemProps189.xml><?xml version="1.0" encoding="utf-8"?>
<ds:datastoreItem xmlns:ds="http://schemas.openxmlformats.org/officeDocument/2006/customXml" ds:itemID="{7D13AECD-680C-40A3-A71A-145047696247}">
  <ds:schemaRefs>
    <ds:schemaRef ds:uri="ESRI.ArcGIS.Mapping.OfficeIntegration.PowerPointInfo"/>
  </ds:schemaRefs>
</ds:datastoreItem>
</file>

<file path=customXml/itemProps19.xml><?xml version="1.0" encoding="utf-8"?>
<ds:datastoreItem xmlns:ds="http://schemas.openxmlformats.org/officeDocument/2006/customXml" ds:itemID="{53AC9202-4532-4985-AB7A-25F2A9152952}">
  <ds:schemaRefs>
    <ds:schemaRef ds:uri="ESRI.ArcGIS.Mapping.OfficeIntegration.PowerPointInfo"/>
  </ds:schemaRefs>
</ds:datastoreItem>
</file>

<file path=customXml/itemProps190.xml><?xml version="1.0" encoding="utf-8"?>
<ds:datastoreItem xmlns:ds="http://schemas.openxmlformats.org/officeDocument/2006/customXml" ds:itemID="{17369671-30D2-4C4D-BDC7-37E558FBD1C7}">
  <ds:schemaRefs>
    <ds:schemaRef ds:uri="ESRI.ArcGIS.Mapping.OfficeIntegration.PowerPointInfo"/>
  </ds:schemaRefs>
</ds:datastoreItem>
</file>

<file path=customXml/itemProps191.xml><?xml version="1.0" encoding="utf-8"?>
<ds:datastoreItem xmlns:ds="http://schemas.openxmlformats.org/officeDocument/2006/customXml" ds:itemID="{DB05E46F-BE71-44CF-9B40-9DCF1003EF14}">
  <ds:schemaRefs>
    <ds:schemaRef ds:uri="ESRI.ArcGIS.Mapping.OfficeIntegration.PowerPointInfo"/>
  </ds:schemaRefs>
</ds:datastoreItem>
</file>

<file path=customXml/itemProps192.xml><?xml version="1.0" encoding="utf-8"?>
<ds:datastoreItem xmlns:ds="http://schemas.openxmlformats.org/officeDocument/2006/customXml" ds:itemID="{8E3C591D-B89F-40D5-B49B-94D78DE8A336}">
  <ds:schemaRefs>
    <ds:schemaRef ds:uri="ESRI.ArcGIS.Mapping.OfficeIntegration.PowerPointInfo"/>
  </ds:schemaRefs>
</ds:datastoreItem>
</file>

<file path=customXml/itemProps193.xml><?xml version="1.0" encoding="utf-8"?>
<ds:datastoreItem xmlns:ds="http://schemas.openxmlformats.org/officeDocument/2006/customXml" ds:itemID="{56F06AFA-CEE1-47A4-98F7-81AE6E3984EB}">
  <ds:schemaRefs>
    <ds:schemaRef ds:uri="ESRI.ArcGIS.Mapping.OfficeIntegration.PowerPointInfo"/>
  </ds:schemaRefs>
</ds:datastoreItem>
</file>

<file path=customXml/itemProps194.xml><?xml version="1.0" encoding="utf-8"?>
<ds:datastoreItem xmlns:ds="http://schemas.openxmlformats.org/officeDocument/2006/customXml" ds:itemID="{06F45D71-E02D-489E-92CF-E45EBCC5B528}">
  <ds:schemaRefs>
    <ds:schemaRef ds:uri="ESRI.ArcGIS.Mapping.OfficeIntegration.PowerPointInfo"/>
  </ds:schemaRefs>
</ds:datastoreItem>
</file>

<file path=customXml/itemProps195.xml><?xml version="1.0" encoding="utf-8"?>
<ds:datastoreItem xmlns:ds="http://schemas.openxmlformats.org/officeDocument/2006/customXml" ds:itemID="{A601C7E1-4FC3-4BEB-B70F-2A8F10CC27EB}">
  <ds:schemaRefs>
    <ds:schemaRef ds:uri="ESRI.ArcGIS.Mapping.OfficeIntegration.PowerPointInfo"/>
  </ds:schemaRefs>
</ds:datastoreItem>
</file>

<file path=customXml/itemProps2.xml><?xml version="1.0" encoding="utf-8"?>
<ds:datastoreItem xmlns:ds="http://schemas.openxmlformats.org/officeDocument/2006/customXml" ds:itemID="{6371FB92-1E75-4806-8A38-D25F04E0E5D9}">
  <ds:schemaRefs>
    <ds:schemaRef ds:uri="ESRI.ArcGIS.Mapping.OfficeIntegration.PowerPointInfo"/>
  </ds:schemaRefs>
</ds:datastoreItem>
</file>

<file path=customXml/itemProps20.xml><?xml version="1.0" encoding="utf-8"?>
<ds:datastoreItem xmlns:ds="http://schemas.openxmlformats.org/officeDocument/2006/customXml" ds:itemID="{1402EC79-0393-4857-B66F-AFA6155FF241}">
  <ds:schemaRefs>
    <ds:schemaRef ds:uri="ESRI.ArcGIS.Mapping.OfficeIntegration.PowerPointInfo"/>
  </ds:schemaRefs>
</ds:datastoreItem>
</file>

<file path=customXml/itemProps21.xml><?xml version="1.0" encoding="utf-8"?>
<ds:datastoreItem xmlns:ds="http://schemas.openxmlformats.org/officeDocument/2006/customXml" ds:itemID="{8A677D24-548E-47B0-8B65-F885E2523839}">
  <ds:schemaRefs>
    <ds:schemaRef ds:uri="ESRI.ArcGIS.Mapping.OfficeIntegration.PowerPointInfo"/>
  </ds:schemaRefs>
</ds:datastoreItem>
</file>

<file path=customXml/itemProps22.xml><?xml version="1.0" encoding="utf-8"?>
<ds:datastoreItem xmlns:ds="http://schemas.openxmlformats.org/officeDocument/2006/customXml" ds:itemID="{96B8C5F2-D9B0-43A8-8376-6134024173E1}">
  <ds:schemaRefs>
    <ds:schemaRef ds:uri="ESRI.ArcGIS.Mapping.OfficeIntegration.PowerPointInfo"/>
  </ds:schemaRefs>
</ds:datastoreItem>
</file>

<file path=customXml/itemProps23.xml><?xml version="1.0" encoding="utf-8"?>
<ds:datastoreItem xmlns:ds="http://schemas.openxmlformats.org/officeDocument/2006/customXml" ds:itemID="{3552AC8B-45DB-4C9E-B24D-59D3E9984165}">
  <ds:schemaRefs>
    <ds:schemaRef ds:uri="ESRI.ArcGIS.Mapping.OfficeIntegration.PowerPointInfo"/>
  </ds:schemaRefs>
</ds:datastoreItem>
</file>

<file path=customXml/itemProps24.xml><?xml version="1.0" encoding="utf-8"?>
<ds:datastoreItem xmlns:ds="http://schemas.openxmlformats.org/officeDocument/2006/customXml" ds:itemID="{A334F289-B358-4283-97B2-E8766FFB89F7}">
  <ds:schemaRefs>
    <ds:schemaRef ds:uri="ESRI.ArcGIS.Mapping.OfficeIntegration.PowerPointInfo"/>
  </ds:schemaRefs>
</ds:datastoreItem>
</file>

<file path=customXml/itemProps25.xml><?xml version="1.0" encoding="utf-8"?>
<ds:datastoreItem xmlns:ds="http://schemas.openxmlformats.org/officeDocument/2006/customXml" ds:itemID="{2BBCB1F9-6FBD-47BB-8F3A-611AB3EAD646}">
  <ds:schemaRefs>
    <ds:schemaRef ds:uri="ESRI.ArcGIS.Mapping.OfficeIntegration.PowerPointInfo"/>
  </ds:schemaRefs>
</ds:datastoreItem>
</file>

<file path=customXml/itemProps26.xml><?xml version="1.0" encoding="utf-8"?>
<ds:datastoreItem xmlns:ds="http://schemas.openxmlformats.org/officeDocument/2006/customXml" ds:itemID="{450A5F42-35CB-4473-B52A-532E82C70AD0}">
  <ds:schemaRefs>
    <ds:schemaRef ds:uri="ESRI.ArcGIS.Mapping.OfficeIntegration.PowerPointInfo"/>
  </ds:schemaRefs>
</ds:datastoreItem>
</file>

<file path=customXml/itemProps27.xml><?xml version="1.0" encoding="utf-8"?>
<ds:datastoreItem xmlns:ds="http://schemas.openxmlformats.org/officeDocument/2006/customXml" ds:itemID="{15F4D969-9D3F-44CC-889B-824024543C0E}">
  <ds:schemaRefs>
    <ds:schemaRef ds:uri="ESRI.ArcGIS.Mapping.OfficeIntegration.PowerPointInfo"/>
  </ds:schemaRefs>
</ds:datastoreItem>
</file>

<file path=customXml/itemProps28.xml><?xml version="1.0" encoding="utf-8"?>
<ds:datastoreItem xmlns:ds="http://schemas.openxmlformats.org/officeDocument/2006/customXml" ds:itemID="{E5932CD5-8374-46E4-A7F2-1CFF779898D8}">
  <ds:schemaRefs>
    <ds:schemaRef ds:uri="ESRI.ArcGIS.Mapping.OfficeIntegration.PowerPointInfo"/>
  </ds:schemaRefs>
</ds:datastoreItem>
</file>

<file path=customXml/itemProps29.xml><?xml version="1.0" encoding="utf-8"?>
<ds:datastoreItem xmlns:ds="http://schemas.openxmlformats.org/officeDocument/2006/customXml" ds:itemID="{6F7213D2-328F-4DDF-AE43-D7CB791A3F81}">
  <ds:schemaRefs>
    <ds:schemaRef ds:uri="ESRI.ArcGIS.Mapping.OfficeIntegration.PowerPointInfo"/>
  </ds:schemaRefs>
</ds:datastoreItem>
</file>

<file path=customXml/itemProps3.xml><?xml version="1.0" encoding="utf-8"?>
<ds:datastoreItem xmlns:ds="http://schemas.openxmlformats.org/officeDocument/2006/customXml" ds:itemID="{D1B5EA36-6DC2-432D-B907-469932FAB1E1}">
  <ds:schemaRefs>
    <ds:schemaRef ds:uri="ESRI.ArcGIS.Mapping.OfficeIntegration.PowerPointInfo"/>
  </ds:schemaRefs>
</ds:datastoreItem>
</file>

<file path=customXml/itemProps30.xml><?xml version="1.0" encoding="utf-8"?>
<ds:datastoreItem xmlns:ds="http://schemas.openxmlformats.org/officeDocument/2006/customXml" ds:itemID="{91623ED3-E192-4B65-A177-E19287494429}">
  <ds:schemaRefs>
    <ds:schemaRef ds:uri="ESRI.ArcGIS.Mapping.OfficeIntegration.PowerPointInfo"/>
  </ds:schemaRefs>
</ds:datastoreItem>
</file>

<file path=customXml/itemProps31.xml><?xml version="1.0" encoding="utf-8"?>
<ds:datastoreItem xmlns:ds="http://schemas.openxmlformats.org/officeDocument/2006/customXml" ds:itemID="{B21101A7-5AE5-4986-8FF4-B0D4A4A198FB}">
  <ds:schemaRefs>
    <ds:schemaRef ds:uri="ESRI.ArcGIS.Mapping.OfficeIntegration.PowerPointInfo"/>
  </ds:schemaRefs>
</ds:datastoreItem>
</file>

<file path=customXml/itemProps32.xml><?xml version="1.0" encoding="utf-8"?>
<ds:datastoreItem xmlns:ds="http://schemas.openxmlformats.org/officeDocument/2006/customXml" ds:itemID="{08D06705-3047-4D16-9861-DC539BB80373}">
  <ds:schemaRefs>
    <ds:schemaRef ds:uri="ESRI.ArcGIS.Mapping.OfficeIntegration.PowerPointInfo"/>
  </ds:schemaRefs>
</ds:datastoreItem>
</file>

<file path=customXml/itemProps33.xml><?xml version="1.0" encoding="utf-8"?>
<ds:datastoreItem xmlns:ds="http://schemas.openxmlformats.org/officeDocument/2006/customXml" ds:itemID="{69151E8D-0EED-4F50-A8AA-D5ABC4BBA035}">
  <ds:schemaRefs>
    <ds:schemaRef ds:uri="ESRI.ArcGIS.Mapping.OfficeIntegration.PowerPointInfo"/>
  </ds:schemaRefs>
</ds:datastoreItem>
</file>

<file path=customXml/itemProps34.xml><?xml version="1.0" encoding="utf-8"?>
<ds:datastoreItem xmlns:ds="http://schemas.openxmlformats.org/officeDocument/2006/customXml" ds:itemID="{0B0FE485-3A8E-458F-9B65-C8C23107827F}">
  <ds:schemaRefs>
    <ds:schemaRef ds:uri="ESRI.ArcGIS.Mapping.OfficeIntegration.PowerPointInfo"/>
  </ds:schemaRefs>
</ds:datastoreItem>
</file>

<file path=customXml/itemProps35.xml><?xml version="1.0" encoding="utf-8"?>
<ds:datastoreItem xmlns:ds="http://schemas.openxmlformats.org/officeDocument/2006/customXml" ds:itemID="{987417C9-31C2-4AA3-A595-E4C409BD7DC6}">
  <ds:schemaRefs>
    <ds:schemaRef ds:uri="ESRI.ArcGIS.Mapping.OfficeIntegration.PowerPointInfo"/>
  </ds:schemaRefs>
</ds:datastoreItem>
</file>

<file path=customXml/itemProps36.xml><?xml version="1.0" encoding="utf-8"?>
<ds:datastoreItem xmlns:ds="http://schemas.openxmlformats.org/officeDocument/2006/customXml" ds:itemID="{59031E54-F4AA-4BF0-B216-76CFFC2D4C4B}">
  <ds:schemaRefs>
    <ds:schemaRef ds:uri="ESRI.ArcGIS.Mapping.OfficeIntegration.PowerPointInfo"/>
  </ds:schemaRefs>
</ds:datastoreItem>
</file>

<file path=customXml/itemProps37.xml><?xml version="1.0" encoding="utf-8"?>
<ds:datastoreItem xmlns:ds="http://schemas.openxmlformats.org/officeDocument/2006/customXml" ds:itemID="{C5AC0EAB-1F4A-4458-ACB3-2C2EE3C62FB6}">
  <ds:schemaRefs>
    <ds:schemaRef ds:uri="ESRI.ArcGIS.Mapping.OfficeIntegration.PowerPointInfo"/>
  </ds:schemaRefs>
</ds:datastoreItem>
</file>

<file path=customXml/itemProps38.xml><?xml version="1.0" encoding="utf-8"?>
<ds:datastoreItem xmlns:ds="http://schemas.openxmlformats.org/officeDocument/2006/customXml" ds:itemID="{1FF5C799-5305-4B9C-ACEA-8F540DD815D8}">
  <ds:schemaRefs>
    <ds:schemaRef ds:uri="ESRI.ArcGIS.Mapping.OfficeIntegration.PowerPointInfo"/>
  </ds:schemaRefs>
</ds:datastoreItem>
</file>

<file path=customXml/itemProps39.xml><?xml version="1.0" encoding="utf-8"?>
<ds:datastoreItem xmlns:ds="http://schemas.openxmlformats.org/officeDocument/2006/customXml" ds:itemID="{352C21A1-D4FD-4D2F-A688-296FE8C84D86}">
  <ds:schemaRefs>
    <ds:schemaRef ds:uri="ESRI.ArcGIS.Mapping.OfficeIntegration.PowerPointInfo"/>
  </ds:schemaRefs>
</ds:datastoreItem>
</file>

<file path=customXml/itemProps4.xml><?xml version="1.0" encoding="utf-8"?>
<ds:datastoreItem xmlns:ds="http://schemas.openxmlformats.org/officeDocument/2006/customXml" ds:itemID="{050058F8-ABF6-40DF-96AB-442FB23A2487}">
  <ds:schemaRefs>
    <ds:schemaRef ds:uri="ESRI.ArcGIS.Mapping.OfficeIntegration.PowerPointInfo"/>
  </ds:schemaRefs>
</ds:datastoreItem>
</file>

<file path=customXml/itemProps40.xml><?xml version="1.0" encoding="utf-8"?>
<ds:datastoreItem xmlns:ds="http://schemas.openxmlformats.org/officeDocument/2006/customXml" ds:itemID="{B7ECC256-618E-437C-A603-8C84EC199061}">
  <ds:schemaRefs>
    <ds:schemaRef ds:uri="ESRI.ArcGIS.Mapping.OfficeIntegration.PowerPointInfo"/>
  </ds:schemaRefs>
</ds:datastoreItem>
</file>

<file path=customXml/itemProps41.xml><?xml version="1.0" encoding="utf-8"?>
<ds:datastoreItem xmlns:ds="http://schemas.openxmlformats.org/officeDocument/2006/customXml" ds:itemID="{4955E33F-59F6-40B9-972E-B6B9291D2B55}">
  <ds:schemaRefs>
    <ds:schemaRef ds:uri="ESRI.ArcGIS.Mapping.OfficeIntegration.PowerPointInfo"/>
  </ds:schemaRefs>
</ds:datastoreItem>
</file>

<file path=customXml/itemProps42.xml><?xml version="1.0" encoding="utf-8"?>
<ds:datastoreItem xmlns:ds="http://schemas.openxmlformats.org/officeDocument/2006/customXml" ds:itemID="{68666320-171C-4496-AE4A-50F5E353AE81}">
  <ds:schemaRefs>
    <ds:schemaRef ds:uri="ESRI.ArcGIS.Mapping.OfficeIntegration.PowerPointInfo"/>
  </ds:schemaRefs>
</ds:datastoreItem>
</file>

<file path=customXml/itemProps43.xml><?xml version="1.0" encoding="utf-8"?>
<ds:datastoreItem xmlns:ds="http://schemas.openxmlformats.org/officeDocument/2006/customXml" ds:itemID="{8037104B-1D39-4EEF-8025-3846DE16E8C4}">
  <ds:schemaRefs>
    <ds:schemaRef ds:uri="ESRI.ArcGIS.Mapping.OfficeIntegration.PowerPointInfo"/>
  </ds:schemaRefs>
</ds:datastoreItem>
</file>

<file path=customXml/itemProps44.xml><?xml version="1.0" encoding="utf-8"?>
<ds:datastoreItem xmlns:ds="http://schemas.openxmlformats.org/officeDocument/2006/customXml" ds:itemID="{278D3DC8-D8DA-4095-BED3-010B54D21979}">
  <ds:schemaRefs>
    <ds:schemaRef ds:uri="ESRI.ArcGIS.Mapping.OfficeIntegration.PowerPointInfo"/>
  </ds:schemaRefs>
</ds:datastoreItem>
</file>

<file path=customXml/itemProps45.xml><?xml version="1.0" encoding="utf-8"?>
<ds:datastoreItem xmlns:ds="http://schemas.openxmlformats.org/officeDocument/2006/customXml" ds:itemID="{3A35E95F-EA7D-48B9-B478-3B40794034A8}">
  <ds:schemaRefs>
    <ds:schemaRef ds:uri="Microsoft.SharePoint.Taxonomy.ContentTypeSync"/>
  </ds:schemaRefs>
</ds:datastoreItem>
</file>

<file path=customXml/itemProps46.xml><?xml version="1.0" encoding="utf-8"?>
<ds:datastoreItem xmlns:ds="http://schemas.openxmlformats.org/officeDocument/2006/customXml" ds:itemID="{0CA249D9-6BC9-484C-8E41-17A1824DE3E6}">
  <ds:schemaRefs>
    <ds:schemaRef ds:uri="ESRI.ArcGIS.Mapping.OfficeIntegration.PowerPointInfo"/>
  </ds:schemaRefs>
</ds:datastoreItem>
</file>

<file path=customXml/itemProps47.xml><?xml version="1.0" encoding="utf-8"?>
<ds:datastoreItem xmlns:ds="http://schemas.openxmlformats.org/officeDocument/2006/customXml" ds:itemID="{BED53AEA-5FE8-4F29-8AAD-DEB82231F4C7}">
  <ds:schemaRefs>
    <ds:schemaRef ds:uri="ESRI.ArcGIS.Mapping.OfficeIntegration.PowerPointInfo"/>
  </ds:schemaRefs>
</ds:datastoreItem>
</file>

<file path=customXml/itemProps48.xml><?xml version="1.0" encoding="utf-8"?>
<ds:datastoreItem xmlns:ds="http://schemas.openxmlformats.org/officeDocument/2006/customXml" ds:itemID="{C4D9F395-96C2-4490-9EB2-AF774FD58EAA}">
  <ds:schemaRefs>
    <ds:schemaRef ds:uri="ESRI.ArcGIS.Mapping.OfficeIntegration.PowerPointInfo"/>
  </ds:schemaRefs>
</ds:datastoreItem>
</file>

<file path=customXml/itemProps49.xml><?xml version="1.0" encoding="utf-8"?>
<ds:datastoreItem xmlns:ds="http://schemas.openxmlformats.org/officeDocument/2006/customXml" ds:itemID="{0A967F23-AA79-4F15-BB5D-BDA473C8D9F4}">
  <ds:schemaRefs>
    <ds:schemaRef ds:uri="ESRI.ArcGIS.Mapping.OfficeIntegration.PowerPointInfo"/>
  </ds:schemaRefs>
</ds:datastoreItem>
</file>

<file path=customXml/itemProps5.xml><?xml version="1.0" encoding="utf-8"?>
<ds:datastoreItem xmlns:ds="http://schemas.openxmlformats.org/officeDocument/2006/customXml" ds:itemID="{8C2007E4-82A2-4BC8-B39F-75AEE821C710}">
  <ds:schemaRefs>
    <ds:schemaRef ds:uri="ESRI.ArcGIS.Mapping.OfficeIntegration.PowerPointInfo"/>
  </ds:schemaRefs>
</ds:datastoreItem>
</file>

<file path=customXml/itemProps50.xml><?xml version="1.0" encoding="utf-8"?>
<ds:datastoreItem xmlns:ds="http://schemas.openxmlformats.org/officeDocument/2006/customXml" ds:itemID="{7C5D5346-06A9-41B6-8E01-1E0812B99269}">
  <ds:schemaRefs>
    <ds:schemaRef ds:uri="ESRI.ArcGIS.Mapping.OfficeIntegration.PowerPointInfo"/>
  </ds:schemaRefs>
</ds:datastoreItem>
</file>

<file path=customXml/itemProps51.xml><?xml version="1.0" encoding="utf-8"?>
<ds:datastoreItem xmlns:ds="http://schemas.openxmlformats.org/officeDocument/2006/customXml" ds:itemID="{2C4EE722-B3E9-4BA3-B838-601DC6ABF18F}">
  <ds:schemaRefs>
    <ds:schemaRef ds:uri="ESRI.ArcGIS.Mapping.OfficeIntegration.PowerPointInfo"/>
  </ds:schemaRefs>
</ds:datastoreItem>
</file>

<file path=customXml/itemProps52.xml><?xml version="1.0" encoding="utf-8"?>
<ds:datastoreItem xmlns:ds="http://schemas.openxmlformats.org/officeDocument/2006/customXml" ds:itemID="{7BDF32F9-466A-40FC-8FDA-907645529837}">
  <ds:schemaRefs>
    <ds:schemaRef ds:uri="ESRI.ArcGIS.Mapping.OfficeIntegration.PowerPointInfo"/>
  </ds:schemaRefs>
</ds:datastoreItem>
</file>

<file path=customXml/itemProps53.xml><?xml version="1.0" encoding="utf-8"?>
<ds:datastoreItem xmlns:ds="http://schemas.openxmlformats.org/officeDocument/2006/customXml" ds:itemID="{131EFEDE-1457-4FE6-B577-C1BB237338C8}">
  <ds:schemaRefs>
    <ds:schemaRef ds:uri="ESRI.ArcGIS.Mapping.OfficeIntegration.PowerPointInfo"/>
  </ds:schemaRefs>
</ds:datastoreItem>
</file>

<file path=customXml/itemProps54.xml><?xml version="1.0" encoding="utf-8"?>
<ds:datastoreItem xmlns:ds="http://schemas.openxmlformats.org/officeDocument/2006/customXml" ds:itemID="{1483B513-C162-4CFF-8DF6-AD419859B0F1}">
  <ds:schemaRefs>
    <ds:schemaRef ds:uri="ESRI.ArcGIS.Mapping.OfficeIntegration.PowerPointInfo"/>
  </ds:schemaRefs>
</ds:datastoreItem>
</file>

<file path=customXml/itemProps55.xml><?xml version="1.0" encoding="utf-8"?>
<ds:datastoreItem xmlns:ds="http://schemas.openxmlformats.org/officeDocument/2006/customXml" ds:itemID="{F64D25E6-7870-496D-81B6-40C55C1D4AAE}">
  <ds:schemaRefs>
    <ds:schemaRef ds:uri="ESRI.ArcGIS.Mapping.OfficeIntegration.PowerPointInfo"/>
  </ds:schemaRefs>
</ds:datastoreItem>
</file>

<file path=customXml/itemProps56.xml><?xml version="1.0" encoding="utf-8"?>
<ds:datastoreItem xmlns:ds="http://schemas.openxmlformats.org/officeDocument/2006/customXml" ds:itemID="{7A6573F2-A4C2-460E-B0D4-0FF601A761E0}">
  <ds:schemaRefs>
    <ds:schemaRef ds:uri="ESRI.ArcGIS.Mapping.OfficeIntegration.PowerPointInfo"/>
  </ds:schemaRefs>
</ds:datastoreItem>
</file>

<file path=customXml/itemProps57.xml><?xml version="1.0" encoding="utf-8"?>
<ds:datastoreItem xmlns:ds="http://schemas.openxmlformats.org/officeDocument/2006/customXml" ds:itemID="{1FD4FC9F-1453-47D5-8DCE-AEE37FEE1389}">
  <ds:schemaRefs>
    <ds:schemaRef ds:uri="ESRI.ArcGIS.Mapping.OfficeIntegration.PowerPointInfo"/>
  </ds:schemaRefs>
</ds:datastoreItem>
</file>

<file path=customXml/itemProps58.xml><?xml version="1.0" encoding="utf-8"?>
<ds:datastoreItem xmlns:ds="http://schemas.openxmlformats.org/officeDocument/2006/customXml" ds:itemID="{FBEBA790-C58D-47F0-8992-0B60A9C6C710}">
  <ds:schemaRefs>
    <ds:schemaRef ds:uri="ESRI.ArcGIS.Mapping.OfficeIntegration.PowerPointInfo"/>
  </ds:schemaRefs>
</ds:datastoreItem>
</file>

<file path=customXml/itemProps59.xml><?xml version="1.0" encoding="utf-8"?>
<ds:datastoreItem xmlns:ds="http://schemas.openxmlformats.org/officeDocument/2006/customXml" ds:itemID="{AD5502FE-402B-439A-AB32-12DBEE370151}">
  <ds:schemaRefs>
    <ds:schemaRef ds:uri="ESRI.ArcGIS.Mapping.OfficeIntegration.PowerPointInfo"/>
  </ds:schemaRefs>
</ds:datastoreItem>
</file>

<file path=customXml/itemProps6.xml><?xml version="1.0" encoding="utf-8"?>
<ds:datastoreItem xmlns:ds="http://schemas.openxmlformats.org/officeDocument/2006/customXml" ds:itemID="{415F7F91-46F8-4D10-9478-2A1365618494}">
  <ds:schemaRefs>
    <ds:schemaRef ds:uri="ESRI.ArcGIS.Mapping.OfficeIntegration.PowerPointInfo"/>
  </ds:schemaRefs>
</ds:datastoreItem>
</file>

<file path=customXml/itemProps60.xml><?xml version="1.0" encoding="utf-8"?>
<ds:datastoreItem xmlns:ds="http://schemas.openxmlformats.org/officeDocument/2006/customXml" ds:itemID="{B68DAAAC-BFFF-4357-B0BA-273587D32992}">
  <ds:schemaRefs>
    <ds:schemaRef ds:uri="ESRI.ArcGIS.Mapping.OfficeIntegration.PowerPointInfo"/>
  </ds:schemaRefs>
</ds:datastoreItem>
</file>

<file path=customXml/itemProps61.xml><?xml version="1.0" encoding="utf-8"?>
<ds:datastoreItem xmlns:ds="http://schemas.openxmlformats.org/officeDocument/2006/customXml" ds:itemID="{120359B9-FA4B-4F44-98E6-535D3945F96C}">
  <ds:schemaRefs>
    <ds:schemaRef ds:uri="ESRI.ArcGIS.Mapping.OfficeIntegration.PowerPointInfo"/>
  </ds:schemaRefs>
</ds:datastoreItem>
</file>

<file path=customXml/itemProps62.xml><?xml version="1.0" encoding="utf-8"?>
<ds:datastoreItem xmlns:ds="http://schemas.openxmlformats.org/officeDocument/2006/customXml" ds:itemID="{42521324-0D91-4081-9BE9-DE4758BE368E}">
  <ds:schemaRefs>
    <ds:schemaRef ds:uri="ESRI.ArcGIS.Mapping.OfficeIntegration.PowerPointInfo"/>
  </ds:schemaRefs>
</ds:datastoreItem>
</file>

<file path=customXml/itemProps63.xml><?xml version="1.0" encoding="utf-8"?>
<ds:datastoreItem xmlns:ds="http://schemas.openxmlformats.org/officeDocument/2006/customXml" ds:itemID="{54FDCDE2-AC7B-4E7D-A20E-CE1E7F3BB37E}">
  <ds:schemaRefs>
    <ds:schemaRef ds:uri="ESRI.ArcGIS.Mapping.OfficeIntegration.PowerPointInfo"/>
  </ds:schemaRefs>
</ds:datastoreItem>
</file>

<file path=customXml/itemProps64.xml><?xml version="1.0" encoding="utf-8"?>
<ds:datastoreItem xmlns:ds="http://schemas.openxmlformats.org/officeDocument/2006/customXml" ds:itemID="{ADCA7926-B570-4D48-A314-79D0C3B1865B}">
  <ds:schemaRefs>
    <ds:schemaRef ds:uri="ESRI.ArcGIS.Mapping.OfficeIntegration.PowerPointInfo"/>
  </ds:schemaRefs>
</ds:datastoreItem>
</file>

<file path=customXml/itemProps65.xml><?xml version="1.0" encoding="utf-8"?>
<ds:datastoreItem xmlns:ds="http://schemas.openxmlformats.org/officeDocument/2006/customXml" ds:itemID="{4DE20239-843A-4DD5-946E-CF93634BB3A4}">
  <ds:schemaRefs>
    <ds:schemaRef ds:uri="ESRI.ArcGIS.Mapping.OfficeIntegration.PowerPointInfo"/>
  </ds:schemaRefs>
</ds:datastoreItem>
</file>

<file path=customXml/itemProps66.xml><?xml version="1.0" encoding="utf-8"?>
<ds:datastoreItem xmlns:ds="http://schemas.openxmlformats.org/officeDocument/2006/customXml" ds:itemID="{B20AAC75-C61A-49A0-825C-A22CDC219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15e4d92-675c-4df7-a5c5-11f59c7da362"/>
    <ds:schemaRef ds:uri="cfb04b93-f80e-4cfc-a679-69db66f91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7.xml><?xml version="1.0" encoding="utf-8"?>
<ds:datastoreItem xmlns:ds="http://schemas.openxmlformats.org/officeDocument/2006/customXml" ds:itemID="{480DCB24-3645-4E3D-821B-5B819446A383}">
  <ds:schemaRefs>
    <ds:schemaRef ds:uri="ESRI.ArcGIS.Mapping.OfficeIntegration.PowerPointInfo"/>
  </ds:schemaRefs>
</ds:datastoreItem>
</file>

<file path=customXml/itemProps68.xml><?xml version="1.0" encoding="utf-8"?>
<ds:datastoreItem xmlns:ds="http://schemas.openxmlformats.org/officeDocument/2006/customXml" ds:itemID="{49838550-D66E-434D-9263-ADE6AA083DC3}">
  <ds:schemaRefs>
    <ds:schemaRef ds:uri="ESRI.ArcGIS.Mapping.OfficeIntegration.PowerPointInfo"/>
  </ds:schemaRefs>
</ds:datastoreItem>
</file>

<file path=customXml/itemProps69.xml><?xml version="1.0" encoding="utf-8"?>
<ds:datastoreItem xmlns:ds="http://schemas.openxmlformats.org/officeDocument/2006/customXml" ds:itemID="{D3118658-81AE-4A6F-A8F4-00C8C6E0C2AC}">
  <ds:schemaRefs>
    <ds:schemaRef ds:uri="ESRI.ArcGIS.Mapping.OfficeIntegration.PowerPointInfo"/>
  </ds:schemaRefs>
</ds:datastoreItem>
</file>

<file path=customXml/itemProps7.xml><?xml version="1.0" encoding="utf-8"?>
<ds:datastoreItem xmlns:ds="http://schemas.openxmlformats.org/officeDocument/2006/customXml" ds:itemID="{0B90AA9D-0D38-45C0-BDDE-BB2ECE5520D7}">
  <ds:schemaRefs>
    <ds:schemaRef ds:uri="ESRI.ArcGIS.Mapping.OfficeIntegration.PowerPointInfo"/>
  </ds:schemaRefs>
</ds:datastoreItem>
</file>

<file path=customXml/itemProps70.xml><?xml version="1.0" encoding="utf-8"?>
<ds:datastoreItem xmlns:ds="http://schemas.openxmlformats.org/officeDocument/2006/customXml" ds:itemID="{AF52DD35-D8D0-486C-9D82-BD0193D1659D}">
  <ds:schemaRefs>
    <ds:schemaRef ds:uri="ESRI.ArcGIS.Mapping.OfficeIntegration.PowerPointInfo"/>
  </ds:schemaRefs>
</ds:datastoreItem>
</file>

<file path=customXml/itemProps71.xml><?xml version="1.0" encoding="utf-8"?>
<ds:datastoreItem xmlns:ds="http://schemas.openxmlformats.org/officeDocument/2006/customXml" ds:itemID="{1C06D692-E2DB-45D6-9951-1B9F69590398}">
  <ds:schemaRefs>
    <ds:schemaRef ds:uri="ESRI.ArcGIS.Mapping.OfficeIntegration.PowerPointInfo"/>
  </ds:schemaRefs>
</ds:datastoreItem>
</file>

<file path=customXml/itemProps72.xml><?xml version="1.0" encoding="utf-8"?>
<ds:datastoreItem xmlns:ds="http://schemas.openxmlformats.org/officeDocument/2006/customXml" ds:itemID="{F8A4A9B2-46F2-4753-9507-C41A15C7159E}">
  <ds:schemaRefs>
    <ds:schemaRef ds:uri="ESRI.ArcGIS.Mapping.OfficeIntegration.PowerPointInfo"/>
  </ds:schemaRefs>
</ds:datastoreItem>
</file>

<file path=customXml/itemProps73.xml><?xml version="1.0" encoding="utf-8"?>
<ds:datastoreItem xmlns:ds="http://schemas.openxmlformats.org/officeDocument/2006/customXml" ds:itemID="{4BD60771-2303-4A3A-A157-AF898F6D1FE0}">
  <ds:schemaRefs>
    <ds:schemaRef ds:uri="ESRI.ArcGIS.Mapping.OfficeIntegration.PowerPointInfo"/>
  </ds:schemaRefs>
</ds:datastoreItem>
</file>

<file path=customXml/itemProps74.xml><?xml version="1.0" encoding="utf-8"?>
<ds:datastoreItem xmlns:ds="http://schemas.openxmlformats.org/officeDocument/2006/customXml" ds:itemID="{E03449D6-E859-498C-B3F6-F5E8E746FCCA}">
  <ds:schemaRefs>
    <ds:schemaRef ds:uri="ESRI.ArcGIS.Mapping.OfficeIntegration.PowerPointInfo"/>
  </ds:schemaRefs>
</ds:datastoreItem>
</file>

<file path=customXml/itemProps75.xml><?xml version="1.0" encoding="utf-8"?>
<ds:datastoreItem xmlns:ds="http://schemas.openxmlformats.org/officeDocument/2006/customXml" ds:itemID="{7C517D04-6CEC-4A2F-A51D-73B865A192FD}">
  <ds:schemaRefs>
    <ds:schemaRef ds:uri="ESRI.ArcGIS.Mapping.OfficeIntegration.PowerPointInfo"/>
  </ds:schemaRefs>
</ds:datastoreItem>
</file>

<file path=customXml/itemProps76.xml><?xml version="1.0" encoding="utf-8"?>
<ds:datastoreItem xmlns:ds="http://schemas.openxmlformats.org/officeDocument/2006/customXml" ds:itemID="{38A23274-6573-45E3-82D8-46A887AAE489}">
  <ds:schemaRefs>
    <ds:schemaRef ds:uri="ESRI.ArcGIS.Mapping.OfficeIntegration.PowerPointInfo"/>
  </ds:schemaRefs>
</ds:datastoreItem>
</file>

<file path=customXml/itemProps77.xml><?xml version="1.0" encoding="utf-8"?>
<ds:datastoreItem xmlns:ds="http://schemas.openxmlformats.org/officeDocument/2006/customXml" ds:itemID="{3D031171-2A83-4C9A-955C-A8384645AA3A}">
  <ds:schemaRefs>
    <ds:schemaRef ds:uri="ESRI.ArcGIS.Mapping.OfficeIntegration.PowerPointInfo"/>
  </ds:schemaRefs>
</ds:datastoreItem>
</file>

<file path=customXml/itemProps78.xml><?xml version="1.0" encoding="utf-8"?>
<ds:datastoreItem xmlns:ds="http://schemas.openxmlformats.org/officeDocument/2006/customXml" ds:itemID="{01294C44-CDD4-426B-8123-B9D373AD20CB}">
  <ds:schemaRefs>
    <ds:schemaRef ds:uri="ESRI.ArcGIS.Mapping.OfficeIntegration.PowerPointInfo"/>
  </ds:schemaRefs>
</ds:datastoreItem>
</file>

<file path=customXml/itemProps79.xml><?xml version="1.0" encoding="utf-8"?>
<ds:datastoreItem xmlns:ds="http://schemas.openxmlformats.org/officeDocument/2006/customXml" ds:itemID="{690EB5F3-785F-4FE6-91DC-F4FE7CE22FB3}">
  <ds:schemaRefs>
    <ds:schemaRef ds:uri="ESRI.ArcGIS.Mapping.OfficeIntegration.PowerPointInfo"/>
  </ds:schemaRefs>
</ds:datastoreItem>
</file>

<file path=customXml/itemProps8.xml><?xml version="1.0" encoding="utf-8"?>
<ds:datastoreItem xmlns:ds="http://schemas.openxmlformats.org/officeDocument/2006/customXml" ds:itemID="{05308496-5500-4736-BF4D-901E922D21B9}">
  <ds:schemaRefs>
    <ds:schemaRef ds:uri="ESRI.ArcGIS.Mapping.OfficeIntegration.PowerPointInfo"/>
  </ds:schemaRefs>
</ds:datastoreItem>
</file>

<file path=customXml/itemProps80.xml><?xml version="1.0" encoding="utf-8"?>
<ds:datastoreItem xmlns:ds="http://schemas.openxmlformats.org/officeDocument/2006/customXml" ds:itemID="{3659ECBC-39A2-4440-A4AE-E163EC27BF38}">
  <ds:schemaRefs>
    <ds:schemaRef ds:uri="ESRI.ArcGIS.Mapping.OfficeIntegration.PowerPointInfo"/>
  </ds:schemaRefs>
</ds:datastoreItem>
</file>

<file path=customXml/itemProps81.xml><?xml version="1.0" encoding="utf-8"?>
<ds:datastoreItem xmlns:ds="http://schemas.openxmlformats.org/officeDocument/2006/customXml" ds:itemID="{26E49BA1-E1A9-4314-9199-1441636B8556}">
  <ds:schemaRefs>
    <ds:schemaRef ds:uri="ESRI.ArcGIS.Mapping.OfficeIntegration.PowerPointInfo"/>
  </ds:schemaRefs>
</ds:datastoreItem>
</file>

<file path=customXml/itemProps82.xml><?xml version="1.0" encoding="utf-8"?>
<ds:datastoreItem xmlns:ds="http://schemas.openxmlformats.org/officeDocument/2006/customXml" ds:itemID="{A7083A26-438D-4360-86B5-C34C16CBCA74}">
  <ds:schemaRefs>
    <ds:schemaRef ds:uri="ESRI.ArcGIS.Mapping.OfficeIntegration.PowerPointInfo"/>
  </ds:schemaRefs>
</ds:datastoreItem>
</file>

<file path=customXml/itemProps83.xml><?xml version="1.0" encoding="utf-8"?>
<ds:datastoreItem xmlns:ds="http://schemas.openxmlformats.org/officeDocument/2006/customXml" ds:itemID="{AB5D25EA-2D5B-4272-9B4A-C208C91C91B5}">
  <ds:schemaRefs>
    <ds:schemaRef ds:uri="ESRI.ArcGIS.Mapping.OfficeIntegration.PowerPointInfo"/>
  </ds:schemaRefs>
</ds:datastoreItem>
</file>

<file path=customXml/itemProps84.xml><?xml version="1.0" encoding="utf-8"?>
<ds:datastoreItem xmlns:ds="http://schemas.openxmlformats.org/officeDocument/2006/customXml" ds:itemID="{FD538D3E-647A-44B2-B826-44247F90022E}">
  <ds:schemaRefs>
    <ds:schemaRef ds:uri="ESRI.ArcGIS.Mapping.OfficeIntegration.PowerPointInfo"/>
  </ds:schemaRefs>
</ds:datastoreItem>
</file>

<file path=customXml/itemProps85.xml><?xml version="1.0" encoding="utf-8"?>
<ds:datastoreItem xmlns:ds="http://schemas.openxmlformats.org/officeDocument/2006/customXml" ds:itemID="{D6EA803E-84DD-4D1C-B1BC-99684D0D8F75}">
  <ds:schemaRefs>
    <ds:schemaRef ds:uri="ESRI.ArcGIS.Mapping.OfficeIntegration.PowerPointInfo"/>
  </ds:schemaRefs>
</ds:datastoreItem>
</file>

<file path=customXml/itemProps86.xml><?xml version="1.0" encoding="utf-8"?>
<ds:datastoreItem xmlns:ds="http://schemas.openxmlformats.org/officeDocument/2006/customXml" ds:itemID="{CDF17822-CE52-4EA9-AA7E-CF7AF4E7A3F8}">
  <ds:schemaRefs>
    <ds:schemaRef ds:uri="ESRI.ArcGIS.Mapping.OfficeIntegration.PowerPointInfo"/>
  </ds:schemaRefs>
</ds:datastoreItem>
</file>

<file path=customXml/itemProps87.xml><?xml version="1.0" encoding="utf-8"?>
<ds:datastoreItem xmlns:ds="http://schemas.openxmlformats.org/officeDocument/2006/customXml" ds:itemID="{9304220B-A2C9-4EBC-814A-4A6990B64C83}">
  <ds:schemaRefs>
    <ds:schemaRef ds:uri="ESRI.ArcGIS.Mapping.OfficeIntegration.PowerPointInfo"/>
  </ds:schemaRefs>
</ds:datastoreItem>
</file>

<file path=customXml/itemProps88.xml><?xml version="1.0" encoding="utf-8"?>
<ds:datastoreItem xmlns:ds="http://schemas.openxmlformats.org/officeDocument/2006/customXml" ds:itemID="{28B310E8-CAD4-4594-9770-CF89516B5194}">
  <ds:schemaRefs>
    <ds:schemaRef ds:uri="ESRI.ArcGIS.Mapping.OfficeIntegration.PowerPointInfo"/>
  </ds:schemaRefs>
</ds:datastoreItem>
</file>

<file path=customXml/itemProps89.xml><?xml version="1.0" encoding="utf-8"?>
<ds:datastoreItem xmlns:ds="http://schemas.openxmlformats.org/officeDocument/2006/customXml" ds:itemID="{16E4E4B7-BB2E-4D07-8DE1-CB2C7DA32AA2}">
  <ds:schemaRefs>
    <ds:schemaRef ds:uri="ESRI.ArcGIS.Mapping.OfficeIntegration.PowerPointInfo"/>
  </ds:schemaRefs>
</ds:datastoreItem>
</file>

<file path=customXml/itemProps9.xml><?xml version="1.0" encoding="utf-8"?>
<ds:datastoreItem xmlns:ds="http://schemas.openxmlformats.org/officeDocument/2006/customXml" ds:itemID="{13075C95-F568-4513-8E1D-93772FF5D86D}">
  <ds:schemaRefs>
    <ds:schemaRef ds:uri="ESRI.ArcGIS.Mapping.OfficeIntegration.PowerPointInfo"/>
  </ds:schemaRefs>
</ds:datastoreItem>
</file>

<file path=customXml/itemProps90.xml><?xml version="1.0" encoding="utf-8"?>
<ds:datastoreItem xmlns:ds="http://schemas.openxmlformats.org/officeDocument/2006/customXml" ds:itemID="{7D7E16C9-592E-4302-8985-8D13DF4A4C99}">
  <ds:schemaRefs>
    <ds:schemaRef ds:uri="http://schemas.microsoft.com/sharepoint/v3/contenttype/forms"/>
  </ds:schemaRefs>
</ds:datastoreItem>
</file>

<file path=customXml/itemProps91.xml><?xml version="1.0" encoding="utf-8"?>
<ds:datastoreItem xmlns:ds="http://schemas.openxmlformats.org/officeDocument/2006/customXml" ds:itemID="{209D0798-66F8-4830-A01D-0079245540AF}">
  <ds:schemaRefs>
    <ds:schemaRef ds:uri="ESRI.ArcGIS.Mapping.OfficeIntegration.PowerPointInfo"/>
  </ds:schemaRefs>
</ds:datastoreItem>
</file>

<file path=customXml/itemProps92.xml><?xml version="1.0" encoding="utf-8"?>
<ds:datastoreItem xmlns:ds="http://schemas.openxmlformats.org/officeDocument/2006/customXml" ds:itemID="{1801468B-0FA0-46F0-BC8A-A7F8D1F734F2}">
  <ds:schemaRefs>
    <ds:schemaRef ds:uri="ESRI.ArcGIS.Mapping.OfficeIntegration.PowerPointInfo"/>
  </ds:schemaRefs>
</ds:datastoreItem>
</file>

<file path=customXml/itemProps93.xml><?xml version="1.0" encoding="utf-8"?>
<ds:datastoreItem xmlns:ds="http://schemas.openxmlformats.org/officeDocument/2006/customXml" ds:itemID="{DC50C27E-EA33-4465-A6FD-D41A2BFBAD6A}">
  <ds:schemaRefs>
    <ds:schemaRef ds:uri="ESRI.ArcGIS.Mapping.OfficeIntegration.PowerPointInfo"/>
  </ds:schemaRefs>
</ds:datastoreItem>
</file>

<file path=customXml/itemProps94.xml><?xml version="1.0" encoding="utf-8"?>
<ds:datastoreItem xmlns:ds="http://schemas.openxmlformats.org/officeDocument/2006/customXml" ds:itemID="{13D90F8D-CB6D-4A57-8A1D-BC85E70B092A}">
  <ds:schemaRefs>
    <ds:schemaRef ds:uri="ESRI.ArcGIS.Mapping.OfficeIntegration.PowerPointInfo"/>
  </ds:schemaRefs>
</ds:datastoreItem>
</file>

<file path=customXml/itemProps95.xml><?xml version="1.0" encoding="utf-8"?>
<ds:datastoreItem xmlns:ds="http://schemas.openxmlformats.org/officeDocument/2006/customXml" ds:itemID="{053929C8-1C25-4140-AF62-79B39BF33814}">
  <ds:schemaRefs>
    <ds:schemaRef ds:uri="ESRI.ArcGIS.Mapping.OfficeIntegration.PowerPointInfo"/>
  </ds:schemaRefs>
</ds:datastoreItem>
</file>

<file path=customXml/itemProps96.xml><?xml version="1.0" encoding="utf-8"?>
<ds:datastoreItem xmlns:ds="http://schemas.openxmlformats.org/officeDocument/2006/customXml" ds:itemID="{D8D1232A-3438-427F-8AD6-55A30EEFD71E}">
  <ds:schemaRefs>
    <ds:schemaRef ds:uri="ESRI.ArcGIS.Mapping.OfficeIntegration.PowerPointInfo"/>
  </ds:schemaRefs>
</ds:datastoreItem>
</file>

<file path=customXml/itemProps97.xml><?xml version="1.0" encoding="utf-8"?>
<ds:datastoreItem xmlns:ds="http://schemas.openxmlformats.org/officeDocument/2006/customXml" ds:itemID="{77DAB853-DAA3-47B9-83A8-2138271C9E93}">
  <ds:schemaRefs>
    <ds:schemaRef ds:uri="ESRI.ArcGIS.Mapping.OfficeIntegration.PowerPointInfo"/>
  </ds:schemaRefs>
</ds:datastoreItem>
</file>

<file path=customXml/itemProps98.xml><?xml version="1.0" encoding="utf-8"?>
<ds:datastoreItem xmlns:ds="http://schemas.openxmlformats.org/officeDocument/2006/customXml" ds:itemID="{0F506D9B-B347-421B-AFD8-AA3872070E21}">
  <ds:schemaRefs>
    <ds:schemaRef ds:uri="ESRI.ArcGIS.Mapping.OfficeIntegration.PowerPointInfo"/>
  </ds:schemaRefs>
</ds:datastoreItem>
</file>

<file path=customXml/itemProps99.xml><?xml version="1.0" encoding="utf-8"?>
<ds:datastoreItem xmlns:ds="http://schemas.openxmlformats.org/officeDocument/2006/customXml" ds:itemID="{5FFEAAF8-B546-4DFA-AA4C-28E41F9C6BB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ppt_CED_template_16_9</Template>
  <TotalTime>14363</TotalTime>
  <Words>2162</Words>
  <Application>Microsoft Office PowerPoint</Application>
  <PresentationFormat>Widescreen</PresentationFormat>
  <Paragraphs>333</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Times</vt:lpstr>
      <vt:lpstr>Times New Roman</vt:lpstr>
      <vt:lpstr>Blank Presentation</vt:lpstr>
      <vt:lpstr>Hemispheric-Scale Evaluation of CMAQv5.4</vt:lpstr>
      <vt:lpstr>2018 Hemispheric CMAQ (H-CMAQ) Simulations</vt:lpstr>
      <vt:lpstr>Model Configuration for Base Simulations</vt:lpstr>
      <vt:lpstr>List of 2018 CMAQ Simulations Using M3Dry</vt:lpstr>
      <vt:lpstr>List of 2018 CMAQ Simulations Using STAGE</vt:lpstr>
      <vt:lpstr>Updates to Windblown Dust in CMAQv5.4</vt:lpstr>
      <vt:lpstr>MEGAN3.2 Inline Biogenics Option in CMAQv5.4</vt:lpstr>
      <vt:lpstr>Lightning NO Emissions – GEIA vs. WWLLNS</vt:lpstr>
      <vt:lpstr>PowerPoint Presentation</vt:lpstr>
      <vt:lpstr>Seasonal Mean O3 Changes, CMAQv5.4 BASE - CMAQv5.3.3 </vt:lpstr>
      <vt:lpstr>BASE MDA8 O3 Comparison to AQS Observations, Monthly Network Average</vt:lpstr>
      <vt:lpstr>Summer Mean O3 Changes, Sensitivities - CMAQv5.4 BASE </vt:lpstr>
      <vt:lpstr>Impact of Sensitivity Simulations on Model Bias, AQS Sites</vt:lpstr>
      <vt:lpstr>Aloft O3 Performance at Selected Ozonesonde Sites</vt:lpstr>
      <vt:lpstr>Monthly Variations at 26 Ozonesonde Sites Across the Northern Hemisphere</vt:lpstr>
      <vt:lpstr>12US1 Boundary Conditions, Western Boundary</vt:lpstr>
      <vt:lpstr>PowerPoint Presentation</vt:lpstr>
      <vt:lpstr>PowerPoint Presentation</vt:lpstr>
      <vt:lpstr>Annual Mean Surface PM Species Changes, Sensitivities - CMAQv5.4 BASE (STAGE)</vt:lpstr>
      <vt:lpstr>12US1 Boundary Conditions, Total Fine PM</vt:lpstr>
      <vt:lpstr>Differences in 12US1 Boundary Conditions</vt:lpstr>
      <vt:lpstr>Total Fine PM Comparison to AQS Observations</vt:lpstr>
      <vt:lpstr>AOD Comparison to AERONET Observations</vt:lpstr>
      <vt:lpstr>Summary</vt:lpstr>
      <vt:lpstr>PowerPoint Presentation</vt:lpstr>
      <vt:lpstr>Comparison for Tropospheric Column O3*</vt:lpstr>
      <vt:lpstr>AOD Comparison to AERONET Observations</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Pierce, Tom</dc:creator>
  <cp:lastModifiedBy>Hogrefe, Christian</cp:lastModifiedBy>
  <cp:revision>490</cp:revision>
  <cp:lastPrinted>2006-09-22T17:41:18Z</cp:lastPrinted>
  <dcterms:created xsi:type="dcterms:W3CDTF">2017-12-05T14:12:30Z</dcterms:created>
  <dcterms:modified xsi:type="dcterms:W3CDTF">2022-10-16T17:40:14Z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0x0101006BB51AD608DEEA449B502CF428234600</vt:lpwstr>
  </property>
</Properties>
</file>